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6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Architecture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Architecture Vector Icons</a:t>
            </a:r>
            <a:endParaRPr lang="en-US" dirty="0"/>
          </a:p>
        </p:txBody>
      </p:sp>
      <p:grpSp>
        <p:nvGrpSpPr>
          <p:cNvPr id="176" name="Group 175"/>
          <p:cNvGrpSpPr/>
          <p:nvPr/>
        </p:nvGrpSpPr>
        <p:grpSpPr>
          <a:xfrm>
            <a:off x="11073084" y="5768975"/>
            <a:ext cx="327025" cy="571500"/>
            <a:chOff x="11072813" y="5768975"/>
            <a:chExt cx="327025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1072813" y="5768975"/>
              <a:ext cx="327025" cy="571500"/>
            </a:xfrm>
            <a:custGeom>
              <a:avLst/>
              <a:gdLst>
                <a:gd name="T0" fmla="*/ 179 w 2059"/>
                <a:gd name="T1" fmla="*/ 146 h 3600"/>
                <a:gd name="T2" fmla="*/ 153 w 2059"/>
                <a:gd name="T3" fmla="*/ 166 h 3600"/>
                <a:gd name="T4" fmla="*/ 142 w 2059"/>
                <a:gd name="T5" fmla="*/ 197 h 3600"/>
                <a:gd name="T6" fmla="*/ 146 w 2059"/>
                <a:gd name="T7" fmla="*/ 3419 h 3600"/>
                <a:gd name="T8" fmla="*/ 164 w 2059"/>
                <a:gd name="T9" fmla="*/ 3446 h 3600"/>
                <a:gd name="T10" fmla="*/ 197 w 2059"/>
                <a:gd name="T11" fmla="*/ 3457 h 3600"/>
                <a:gd name="T12" fmla="*/ 1878 w 2059"/>
                <a:gd name="T13" fmla="*/ 3454 h 3600"/>
                <a:gd name="T14" fmla="*/ 1906 w 2059"/>
                <a:gd name="T15" fmla="*/ 3434 h 3600"/>
                <a:gd name="T16" fmla="*/ 1915 w 2059"/>
                <a:gd name="T17" fmla="*/ 3403 h 3600"/>
                <a:gd name="T18" fmla="*/ 1913 w 2059"/>
                <a:gd name="T19" fmla="*/ 181 h 3600"/>
                <a:gd name="T20" fmla="*/ 1894 w 2059"/>
                <a:gd name="T21" fmla="*/ 154 h 3600"/>
                <a:gd name="T22" fmla="*/ 1862 w 2059"/>
                <a:gd name="T23" fmla="*/ 143 h 3600"/>
                <a:gd name="T24" fmla="*/ 197 w 2059"/>
                <a:gd name="T25" fmla="*/ 0 h 3600"/>
                <a:gd name="T26" fmla="*/ 1897 w 2059"/>
                <a:gd name="T27" fmla="*/ 3 h 3600"/>
                <a:gd name="T28" fmla="*/ 1961 w 2059"/>
                <a:gd name="T29" fmla="*/ 27 h 3600"/>
                <a:gd name="T30" fmla="*/ 2012 w 2059"/>
                <a:gd name="T31" fmla="*/ 71 h 3600"/>
                <a:gd name="T32" fmla="*/ 2046 w 2059"/>
                <a:gd name="T33" fmla="*/ 129 h 3600"/>
                <a:gd name="T34" fmla="*/ 2059 w 2059"/>
                <a:gd name="T35" fmla="*/ 197 h 3600"/>
                <a:gd name="T36" fmla="*/ 2056 w 2059"/>
                <a:gd name="T37" fmla="*/ 3437 h 3600"/>
                <a:gd name="T38" fmla="*/ 2032 w 2059"/>
                <a:gd name="T39" fmla="*/ 3502 h 3600"/>
                <a:gd name="T40" fmla="*/ 1988 w 2059"/>
                <a:gd name="T41" fmla="*/ 3553 h 3600"/>
                <a:gd name="T42" fmla="*/ 1931 w 2059"/>
                <a:gd name="T43" fmla="*/ 3588 h 3600"/>
                <a:gd name="T44" fmla="*/ 1862 w 2059"/>
                <a:gd name="T45" fmla="*/ 3600 h 3600"/>
                <a:gd name="T46" fmla="*/ 161 w 2059"/>
                <a:gd name="T47" fmla="*/ 3597 h 3600"/>
                <a:gd name="T48" fmla="*/ 97 w 2059"/>
                <a:gd name="T49" fmla="*/ 3573 h 3600"/>
                <a:gd name="T50" fmla="*/ 46 w 2059"/>
                <a:gd name="T51" fmla="*/ 3529 h 3600"/>
                <a:gd name="T52" fmla="*/ 12 w 2059"/>
                <a:gd name="T53" fmla="*/ 3471 h 3600"/>
                <a:gd name="T54" fmla="*/ 0 w 2059"/>
                <a:gd name="T55" fmla="*/ 3403 h 3600"/>
                <a:gd name="T56" fmla="*/ 2 w 2059"/>
                <a:gd name="T57" fmla="*/ 163 h 3600"/>
                <a:gd name="T58" fmla="*/ 26 w 2059"/>
                <a:gd name="T59" fmla="*/ 98 h 3600"/>
                <a:gd name="T60" fmla="*/ 70 w 2059"/>
                <a:gd name="T61" fmla="*/ 47 h 3600"/>
                <a:gd name="T62" fmla="*/ 128 w 2059"/>
                <a:gd name="T63" fmla="*/ 12 h 3600"/>
                <a:gd name="T64" fmla="*/ 197 w 2059"/>
                <a:gd name="T65" fmla="*/ 0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59" h="3600">
                  <a:moveTo>
                    <a:pt x="197" y="143"/>
                  </a:moveTo>
                  <a:lnTo>
                    <a:pt x="179" y="146"/>
                  </a:lnTo>
                  <a:lnTo>
                    <a:pt x="164" y="154"/>
                  </a:lnTo>
                  <a:lnTo>
                    <a:pt x="153" y="166"/>
                  </a:lnTo>
                  <a:lnTo>
                    <a:pt x="146" y="181"/>
                  </a:lnTo>
                  <a:lnTo>
                    <a:pt x="142" y="197"/>
                  </a:lnTo>
                  <a:lnTo>
                    <a:pt x="142" y="3403"/>
                  </a:lnTo>
                  <a:lnTo>
                    <a:pt x="146" y="3419"/>
                  </a:lnTo>
                  <a:lnTo>
                    <a:pt x="153" y="3434"/>
                  </a:lnTo>
                  <a:lnTo>
                    <a:pt x="164" y="3446"/>
                  </a:lnTo>
                  <a:lnTo>
                    <a:pt x="179" y="3454"/>
                  </a:lnTo>
                  <a:lnTo>
                    <a:pt x="197" y="3457"/>
                  </a:lnTo>
                  <a:lnTo>
                    <a:pt x="1862" y="3457"/>
                  </a:lnTo>
                  <a:lnTo>
                    <a:pt x="1878" y="3454"/>
                  </a:lnTo>
                  <a:lnTo>
                    <a:pt x="1894" y="3446"/>
                  </a:lnTo>
                  <a:lnTo>
                    <a:pt x="1906" y="3434"/>
                  </a:lnTo>
                  <a:lnTo>
                    <a:pt x="1913" y="3419"/>
                  </a:lnTo>
                  <a:lnTo>
                    <a:pt x="1915" y="3403"/>
                  </a:lnTo>
                  <a:lnTo>
                    <a:pt x="1915" y="197"/>
                  </a:lnTo>
                  <a:lnTo>
                    <a:pt x="1913" y="181"/>
                  </a:lnTo>
                  <a:lnTo>
                    <a:pt x="1906" y="166"/>
                  </a:lnTo>
                  <a:lnTo>
                    <a:pt x="1894" y="154"/>
                  </a:lnTo>
                  <a:lnTo>
                    <a:pt x="1878" y="146"/>
                  </a:lnTo>
                  <a:lnTo>
                    <a:pt x="1862" y="143"/>
                  </a:lnTo>
                  <a:lnTo>
                    <a:pt x="197" y="143"/>
                  </a:lnTo>
                  <a:close/>
                  <a:moveTo>
                    <a:pt x="197" y="0"/>
                  </a:moveTo>
                  <a:lnTo>
                    <a:pt x="1862" y="0"/>
                  </a:lnTo>
                  <a:lnTo>
                    <a:pt x="1897" y="3"/>
                  </a:lnTo>
                  <a:lnTo>
                    <a:pt x="1931" y="12"/>
                  </a:lnTo>
                  <a:lnTo>
                    <a:pt x="1961" y="27"/>
                  </a:lnTo>
                  <a:lnTo>
                    <a:pt x="1988" y="47"/>
                  </a:lnTo>
                  <a:lnTo>
                    <a:pt x="2012" y="71"/>
                  </a:lnTo>
                  <a:lnTo>
                    <a:pt x="2032" y="98"/>
                  </a:lnTo>
                  <a:lnTo>
                    <a:pt x="2046" y="129"/>
                  </a:lnTo>
                  <a:lnTo>
                    <a:pt x="2056" y="163"/>
                  </a:lnTo>
                  <a:lnTo>
                    <a:pt x="2059" y="197"/>
                  </a:lnTo>
                  <a:lnTo>
                    <a:pt x="2059" y="3403"/>
                  </a:lnTo>
                  <a:lnTo>
                    <a:pt x="2056" y="3437"/>
                  </a:lnTo>
                  <a:lnTo>
                    <a:pt x="2046" y="3471"/>
                  </a:lnTo>
                  <a:lnTo>
                    <a:pt x="2032" y="3502"/>
                  </a:lnTo>
                  <a:lnTo>
                    <a:pt x="2012" y="3529"/>
                  </a:lnTo>
                  <a:lnTo>
                    <a:pt x="1988" y="3553"/>
                  </a:lnTo>
                  <a:lnTo>
                    <a:pt x="1961" y="3573"/>
                  </a:lnTo>
                  <a:lnTo>
                    <a:pt x="1931" y="3588"/>
                  </a:lnTo>
                  <a:lnTo>
                    <a:pt x="1897" y="3597"/>
                  </a:lnTo>
                  <a:lnTo>
                    <a:pt x="1862" y="3600"/>
                  </a:lnTo>
                  <a:lnTo>
                    <a:pt x="197" y="3600"/>
                  </a:lnTo>
                  <a:lnTo>
                    <a:pt x="161" y="3597"/>
                  </a:lnTo>
                  <a:lnTo>
                    <a:pt x="128" y="3588"/>
                  </a:lnTo>
                  <a:lnTo>
                    <a:pt x="97" y="3573"/>
                  </a:lnTo>
                  <a:lnTo>
                    <a:pt x="70" y="3553"/>
                  </a:lnTo>
                  <a:lnTo>
                    <a:pt x="46" y="3529"/>
                  </a:lnTo>
                  <a:lnTo>
                    <a:pt x="26" y="3502"/>
                  </a:lnTo>
                  <a:lnTo>
                    <a:pt x="12" y="3471"/>
                  </a:lnTo>
                  <a:lnTo>
                    <a:pt x="2" y="3437"/>
                  </a:lnTo>
                  <a:lnTo>
                    <a:pt x="0" y="3403"/>
                  </a:lnTo>
                  <a:lnTo>
                    <a:pt x="0" y="197"/>
                  </a:lnTo>
                  <a:lnTo>
                    <a:pt x="2" y="163"/>
                  </a:lnTo>
                  <a:lnTo>
                    <a:pt x="12" y="129"/>
                  </a:lnTo>
                  <a:lnTo>
                    <a:pt x="26" y="98"/>
                  </a:lnTo>
                  <a:lnTo>
                    <a:pt x="46" y="71"/>
                  </a:lnTo>
                  <a:lnTo>
                    <a:pt x="70" y="47"/>
                  </a:lnTo>
                  <a:lnTo>
                    <a:pt x="97" y="27"/>
                  </a:lnTo>
                  <a:lnTo>
                    <a:pt x="128" y="12"/>
                  </a:lnTo>
                  <a:lnTo>
                    <a:pt x="161" y="3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11109326" y="5830888"/>
              <a:ext cx="254000" cy="411163"/>
            </a:xfrm>
            <a:custGeom>
              <a:avLst/>
              <a:gdLst>
                <a:gd name="T0" fmla="*/ 143 w 1596"/>
                <a:gd name="T1" fmla="*/ 143 h 2588"/>
                <a:gd name="T2" fmla="*/ 143 w 1596"/>
                <a:gd name="T3" fmla="*/ 2445 h 2588"/>
                <a:gd name="T4" fmla="*/ 1454 w 1596"/>
                <a:gd name="T5" fmla="*/ 2445 h 2588"/>
                <a:gd name="T6" fmla="*/ 1454 w 1596"/>
                <a:gd name="T7" fmla="*/ 143 h 2588"/>
                <a:gd name="T8" fmla="*/ 143 w 1596"/>
                <a:gd name="T9" fmla="*/ 143 h 2588"/>
                <a:gd name="T10" fmla="*/ 71 w 1596"/>
                <a:gd name="T11" fmla="*/ 0 h 2588"/>
                <a:gd name="T12" fmla="*/ 1524 w 1596"/>
                <a:gd name="T13" fmla="*/ 0 h 2588"/>
                <a:gd name="T14" fmla="*/ 1544 w 1596"/>
                <a:gd name="T15" fmla="*/ 3 h 2588"/>
                <a:gd name="T16" fmla="*/ 1561 w 1596"/>
                <a:gd name="T17" fmla="*/ 10 h 2588"/>
                <a:gd name="T18" fmla="*/ 1576 w 1596"/>
                <a:gd name="T19" fmla="*/ 21 h 2588"/>
                <a:gd name="T20" fmla="*/ 1586 w 1596"/>
                <a:gd name="T21" fmla="*/ 35 h 2588"/>
                <a:gd name="T22" fmla="*/ 1594 w 1596"/>
                <a:gd name="T23" fmla="*/ 53 h 2588"/>
                <a:gd name="T24" fmla="*/ 1596 w 1596"/>
                <a:gd name="T25" fmla="*/ 72 h 2588"/>
                <a:gd name="T26" fmla="*/ 1596 w 1596"/>
                <a:gd name="T27" fmla="*/ 2516 h 2588"/>
                <a:gd name="T28" fmla="*/ 1594 w 1596"/>
                <a:gd name="T29" fmla="*/ 2536 h 2588"/>
                <a:gd name="T30" fmla="*/ 1586 w 1596"/>
                <a:gd name="T31" fmla="*/ 2553 h 2588"/>
                <a:gd name="T32" fmla="*/ 1576 w 1596"/>
                <a:gd name="T33" fmla="*/ 2567 h 2588"/>
                <a:gd name="T34" fmla="*/ 1561 w 1596"/>
                <a:gd name="T35" fmla="*/ 2578 h 2588"/>
                <a:gd name="T36" fmla="*/ 1544 w 1596"/>
                <a:gd name="T37" fmla="*/ 2586 h 2588"/>
                <a:gd name="T38" fmla="*/ 1524 w 1596"/>
                <a:gd name="T39" fmla="*/ 2588 h 2588"/>
                <a:gd name="T40" fmla="*/ 71 w 1596"/>
                <a:gd name="T41" fmla="*/ 2588 h 2588"/>
                <a:gd name="T42" fmla="*/ 53 w 1596"/>
                <a:gd name="T43" fmla="*/ 2586 h 2588"/>
                <a:gd name="T44" fmla="*/ 35 w 1596"/>
                <a:gd name="T45" fmla="*/ 2578 h 2588"/>
                <a:gd name="T46" fmla="*/ 21 w 1596"/>
                <a:gd name="T47" fmla="*/ 2567 h 2588"/>
                <a:gd name="T48" fmla="*/ 9 w 1596"/>
                <a:gd name="T49" fmla="*/ 2553 h 2588"/>
                <a:gd name="T50" fmla="*/ 3 w 1596"/>
                <a:gd name="T51" fmla="*/ 2536 h 2588"/>
                <a:gd name="T52" fmla="*/ 0 w 1596"/>
                <a:gd name="T53" fmla="*/ 2516 h 2588"/>
                <a:gd name="T54" fmla="*/ 0 w 1596"/>
                <a:gd name="T55" fmla="*/ 72 h 2588"/>
                <a:gd name="T56" fmla="*/ 3 w 1596"/>
                <a:gd name="T57" fmla="*/ 53 h 2588"/>
                <a:gd name="T58" fmla="*/ 9 w 1596"/>
                <a:gd name="T59" fmla="*/ 35 h 2588"/>
                <a:gd name="T60" fmla="*/ 21 w 1596"/>
                <a:gd name="T61" fmla="*/ 21 h 2588"/>
                <a:gd name="T62" fmla="*/ 35 w 1596"/>
                <a:gd name="T63" fmla="*/ 10 h 2588"/>
                <a:gd name="T64" fmla="*/ 53 w 1596"/>
                <a:gd name="T65" fmla="*/ 3 h 2588"/>
                <a:gd name="T66" fmla="*/ 71 w 1596"/>
                <a:gd name="T67" fmla="*/ 0 h 2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96" h="2588">
                  <a:moveTo>
                    <a:pt x="143" y="143"/>
                  </a:moveTo>
                  <a:lnTo>
                    <a:pt x="143" y="2445"/>
                  </a:lnTo>
                  <a:lnTo>
                    <a:pt x="1454" y="2445"/>
                  </a:lnTo>
                  <a:lnTo>
                    <a:pt x="1454" y="143"/>
                  </a:lnTo>
                  <a:lnTo>
                    <a:pt x="143" y="143"/>
                  </a:lnTo>
                  <a:close/>
                  <a:moveTo>
                    <a:pt x="71" y="0"/>
                  </a:moveTo>
                  <a:lnTo>
                    <a:pt x="1524" y="0"/>
                  </a:lnTo>
                  <a:lnTo>
                    <a:pt x="1544" y="3"/>
                  </a:lnTo>
                  <a:lnTo>
                    <a:pt x="1561" y="10"/>
                  </a:lnTo>
                  <a:lnTo>
                    <a:pt x="1576" y="21"/>
                  </a:lnTo>
                  <a:lnTo>
                    <a:pt x="1586" y="35"/>
                  </a:lnTo>
                  <a:lnTo>
                    <a:pt x="1594" y="53"/>
                  </a:lnTo>
                  <a:lnTo>
                    <a:pt x="1596" y="72"/>
                  </a:lnTo>
                  <a:lnTo>
                    <a:pt x="1596" y="2516"/>
                  </a:lnTo>
                  <a:lnTo>
                    <a:pt x="1594" y="2536"/>
                  </a:lnTo>
                  <a:lnTo>
                    <a:pt x="1586" y="2553"/>
                  </a:lnTo>
                  <a:lnTo>
                    <a:pt x="1576" y="2567"/>
                  </a:lnTo>
                  <a:lnTo>
                    <a:pt x="1561" y="2578"/>
                  </a:lnTo>
                  <a:lnTo>
                    <a:pt x="1544" y="2586"/>
                  </a:lnTo>
                  <a:lnTo>
                    <a:pt x="1524" y="2588"/>
                  </a:lnTo>
                  <a:lnTo>
                    <a:pt x="71" y="2588"/>
                  </a:lnTo>
                  <a:lnTo>
                    <a:pt x="53" y="2586"/>
                  </a:lnTo>
                  <a:lnTo>
                    <a:pt x="35" y="2578"/>
                  </a:lnTo>
                  <a:lnTo>
                    <a:pt x="21" y="2567"/>
                  </a:lnTo>
                  <a:lnTo>
                    <a:pt x="9" y="2553"/>
                  </a:lnTo>
                  <a:lnTo>
                    <a:pt x="3" y="2536"/>
                  </a:lnTo>
                  <a:lnTo>
                    <a:pt x="0" y="2516"/>
                  </a:lnTo>
                  <a:lnTo>
                    <a:pt x="0" y="72"/>
                  </a:lnTo>
                  <a:lnTo>
                    <a:pt x="3" y="53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3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1210926" y="5799138"/>
              <a:ext cx="50800" cy="23813"/>
            </a:xfrm>
            <a:custGeom>
              <a:avLst/>
              <a:gdLst>
                <a:gd name="T0" fmla="*/ 72 w 317"/>
                <a:gd name="T1" fmla="*/ 0 h 144"/>
                <a:gd name="T2" fmla="*/ 245 w 317"/>
                <a:gd name="T3" fmla="*/ 0 h 144"/>
                <a:gd name="T4" fmla="*/ 263 w 317"/>
                <a:gd name="T5" fmla="*/ 2 h 144"/>
                <a:gd name="T6" fmla="*/ 281 w 317"/>
                <a:gd name="T7" fmla="*/ 10 h 144"/>
                <a:gd name="T8" fmla="*/ 295 w 317"/>
                <a:gd name="T9" fmla="*/ 21 h 144"/>
                <a:gd name="T10" fmla="*/ 307 w 317"/>
                <a:gd name="T11" fmla="*/ 36 h 144"/>
                <a:gd name="T12" fmla="*/ 313 w 317"/>
                <a:gd name="T13" fmla="*/ 53 h 144"/>
                <a:gd name="T14" fmla="*/ 317 w 317"/>
                <a:gd name="T15" fmla="*/ 72 h 144"/>
                <a:gd name="T16" fmla="*/ 313 w 317"/>
                <a:gd name="T17" fmla="*/ 91 h 144"/>
                <a:gd name="T18" fmla="*/ 307 w 317"/>
                <a:gd name="T19" fmla="*/ 108 h 144"/>
                <a:gd name="T20" fmla="*/ 295 w 317"/>
                <a:gd name="T21" fmla="*/ 122 h 144"/>
                <a:gd name="T22" fmla="*/ 281 w 317"/>
                <a:gd name="T23" fmla="*/ 134 h 144"/>
                <a:gd name="T24" fmla="*/ 263 w 317"/>
                <a:gd name="T25" fmla="*/ 141 h 144"/>
                <a:gd name="T26" fmla="*/ 245 w 317"/>
                <a:gd name="T27" fmla="*/ 144 h 144"/>
                <a:gd name="T28" fmla="*/ 72 w 317"/>
                <a:gd name="T29" fmla="*/ 144 h 144"/>
                <a:gd name="T30" fmla="*/ 52 w 317"/>
                <a:gd name="T31" fmla="*/ 141 h 144"/>
                <a:gd name="T32" fmla="*/ 35 w 317"/>
                <a:gd name="T33" fmla="*/ 134 h 144"/>
                <a:gd name="T34" fmla="*/ 21 w 317"/>
                <a:gd name="T35" fmla="*/ 122 h 144"/>
                <a:gd name="T36" fmla="*/ 10 w 317"/>
                <a:gd name="T37" fmla="*/ 108 h 144"/>
                <a:gd name="T38" fmla="*/ 2 w 317"/>
                <a:gd name="T39" fmla="*/ 91 h 144"/>
                <a:gd name="T40" fmla="*/ 0 w 317"/>
                <a:gd name="T41" fmla="*/ 72 h 144"/>
                <a:gd name="T42" fmla="*/ 2 w 317"/>
                <a:gd name="T43" fmla="*/ 53 h 144"/>
                <a:gd name="T44" fmla="*/ 10 w 317"/>
                <a:gd name="T45" fmla="*/ 36 h 144"/>
                <a:gd name="T46" fmla="*/ 21 w 317"/>
                <a:gd name="T47" fmla="*/ 21 h 144"/>
                <a:gd name="T48" fmla="*/ 35 w 317"/>
                <a:gd name="T49" fmla="*/ 10 h 144"/>
                <a:gd name="T50" fmla="*/ 52 w 317"/>
                <a:gd name="T51" fmla="*/ 2 h 144"/>
                <a:gd name="T52" fmla="*/ 72 w 317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7" h="144">
                  <a:moveTo>
                    <a:pt x="72" y="0"/>
                  </a:moveTo>
                  <a:lnTo>
                    <a:pt x="245" y="0"/>
                  </a:lnTo>
                  <a:lnTo>
                    <a:pt x="263" y="2"/>
                  </a:lnTo>
                  <a:lnTo>
                    <a:pt x="281" y="10"/>
                  </a:lnTo>
                  <a:lnTo>
                    <a:pt x="295" y="21"/>
                  </a:lnTo>
                  <a:lnTo>
                    <a:pt x="307" y="36"/>
                  </a:lnTo>
                  <a:lnTo>
                    <a:pt x="313" y="53"/>
                  </a:lnTo>
                  <a:lnTo>
                    <a:pt x="317" y="72"/>
                  </a:lnTo>
                  <a:lnTo>
                    <a:pt x="313" y="91"/>
                  </a:lnTo>
                  <a:lnTo>
                    <a:pt x="307" y="108"/>
                  </a:lnTo>
                  <a:lnTo>
                    <a:pt x="295" y="122"/>
                  </a:lnTo>
                  <a:lnTo>
                    <a:pt x="281" y="134"/>
                  </a:lnTo>
                  <a:lnTo>
                    <a:pt x="263" y="141"/>
                  </a:lnTo>
                  <a:lnTo>
                    <a:pt x="245" y="144"/>
                  </a:lnTo>
                  <a:lnTo>
                    <a:pt x="72" y="144"/>
                  </a:lnTo>
                  <a:lnTo>
                    <a:pt x="52" y="141"/>
                  </a:lnTo>
                  <a:lnTo>
                    <a:pt x="35" y="134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2" y="91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11207751" y="6251575"/>
              <a:ext cx="57150" cy="57150"/>
            </a:xfrm>
            <a:custGeom>
              <a:avLst/>
              <a:gdLst>
                <a:gd name="T0" fmla="*/ 182 w 364"/>
                <a:gd name="T1" fmla="*/ 144 h 364"/>
                <a:gd name="T2" fmla="*/ 167 w 364"/>
                <a:gd name="T3" fmla="*/ 147 h 364"/>
                <a:gd name="T4" fmla="*/ 155 w 364"/>
                <a:gd name="T5" fmla="*/ 155 h 364"/>
                <a:gd name="T6" fmla="*/ 147 w 364"/>
                <a:gd name="T7" fmla="*/ 167 h 364"/>
                <a:gd name="T8" fmla="*/ 144 w 364"/>
                <a:gd name="T9" fmla="*/ 182 h 364"/>
                <a:gd name="T10" fmla="*/ 147 w 364"/>
                <a:gd name="T11" fmla="*/ 197 h 364"/>
                <a:gd name="T12" fmla="*/ 155 w 364"/>
                <a:gd name="T13" fmla="*/ 209 h 364"/>
                <a:gd name="T14" fmla="*/ 167 w 364"/>
                <a:gd name="T15" fmla="*/ 218 h 364"/>
                <a:gd name="T16" fmla="*/ 182 w 364"/>
                <a:gd name="T17" fmla="*/ 221 h 364"/>
                <a:gd name="T18" fmla="*/ 197 w 364"/>
                <a:gd name="T19" fmla="*/ 218 h 364"/>
                <a:gd name="T20" fmla="*/ 209 w 364"/>
                <a:gd name="T21" fmla="*/ 209 h 364"/>
                <a:gd name="T22" fmla="*/ 218 w 364"/>
                <a:gd name="T23" fmla="*/ 197 h 364"/>
                <a:gd name="T24" fmla="*/ 221 w 364"/>
                <a:gd name="T25" fmla="*/ 182 h 364"/>
                <a:gd name="T26" fmla="*/ 218 w 364"/>
                <a:gd name="T27" fmla="*/ 167 h 364"/>
                <a:gd name="T28" fmla="*/ 209 w 364"/>
                <a:gd name="T29" fmla="*/ 155 h 364"/>
                <a:gd name="T30" fmla="*/ 197 w 364"/>
                <a:gd name="T31" fmla="*/ 147 h 364"/>
                <a:gd name="T32" fmla="*/ 182 w 364"/>
                <a:gd name="T33" fmla="*/ 144 h 364"/>
                <a:gd name="T34" fmla="*/ 182 w 364"/>
                <a:gd name="T35" fmla="*/ 0 h 364"/>
                <a:gd name="T36" fmla="*/ 215 w 364"/>
                <a:gd name="T37" fmla="*/ 3 h 364"/>
                <a:gd name="T38" fmla="*/ 245 w 364"/>
                <a:gd name="T39" fmla="*/ 12 h 364"/>
                <a:gd name="T40" fmla="*/ 273 w 364"/>
                <a:gd name="T41" fmla="*/ 25 h 364"/>
                <a:gd name="T42" fmla="*/ 299 w 364"/>
                <a:gd name="T43" fmla="*/ 44 h 364"/>
                <a:gd name="T44" fmla="*/ 321 w 364"/>
                <a:gd name="T45" fmla="*/ 65 h 364"/>
                <a:gd name="T46" fmla="*/ 339 w 364"/>
                <a:gd name="T47" fmla="*/ 91 h 364"/>
                <a:gd name="T48" fmla="*/ 353 w 364"/>
                <a:gd name="T49" fmla="*/ 119 h 364"/>
                <a:gd name="T50" fmla="*/ 360 w 364"/>
                <a:gd name="T51" fmla="*/ 149 h 364"/>
                <a:gd name="T52" fmla="*/ 364 w 364"/>
                <a:gd name="T53" fmla="*/ 182 h 364"/>
                <a:gd name="T54" fmla="*/ 360 w 364"/>
                <a:gd name="T55" fmla="*/ 215 h 364"/>
                <a:gd name="T56" fmla="*/ 353 w 364"/>
                <a:gd name="T57" fmla="*/ 245 h 364"/>
                <a:gd name="T58" fmla="*/ 339 w 364"/>
                <a:gd name="T59" fmla="*/ 274 h 364"/>
                <a:gd name="T60" fmla="*/ 321 w 364"/>
                <a:gd name="T61" fmla="*/ 300 h 364"/>
                <a:gd name="T62" fmla="*/ 299 w 364"/>
                <a:gd name="T63" fmla="*/ 322 h 364"/>
                <a:gd name="T64" fmla="*/ 273 w 364"/>
                <a:gd name="T65" fmla="*/ 339 h 364"/>
                <a:gd name="T66" fmla="*/ 245 w 364"/>
                <a:gd name="T67" fmla="*/ 353 h 364"/>
                <a:gd name="T68" fmla="*/ 215 w 364"/>
                <a:gd name="T69" fmla="*/ 361 h 364"/>
                <a:gd name="T70" fmla="*/ 182 w 364"/>
                <a:gd name="T71" fmla="*/ 364 h 364"/>
                <a:gd name="T72" fmla="*/ 149 w 364"/>
                <a:gd name="T73" fmla="*/ 361 h 364"/>
                <a:gd name="T74" fmla="*/ 119 w 364"/>
                <a:gd name="T75" fmla="*/ 353 h 364"/>
                <a:gd name="T76" fmla="*/ 91 w 364"/>
                <a:gd name="T77" fmla="*/ 339 h 364"/>
                <a:gd name="T78" fmla="*/ 66 w 364"/>
                <a:gd name="T79" fmla="*/ 322 h 364"/>
                <a:gd name="T80" fmla="*/ 44 w 364"/>
                <a:gd name="T81" fmla="*/ 300 h 364"/>
                <a:gd name="T82" fmla="*/ 25 w 364"/>
                <a:gd name="T83" fmla="*/ 274 h 364"/>
                <a:gd name="T84" fmla="*/ 12 w 364"/>
                <a:gd name="T85" fmla="*/ 245 h 364"/>
                <a:gd name="T86" fmla="*/ 4 w 364"/>
                <a:gd name="T87" fmla="*/ 215 h 364"/>
                <a:gd name="T88" fmla="*/ 0 w 364"/>
                <a:gd name="T89" fmla="*/ 182 h 364"/>
                <a:gd name="T90" fmla="*/ 4 w 364"/>
                <a:gd name="T91" fmla="*/ 149 h 364"/>
                <a:gd name="T92" fmla="*/ 12 w 364"/>
                <a:gd name="T93" fmla="*/ 119 h 364"/>
                <a:gd name="T94" fmla="*/ 25 w 364"/>
                <a:gd name="T95" fmla="*/ 91 h 364"/>
                <a:gd name="T96" fmla="*/ 44 w 364"/>
                <a:gd name="T97" fmla="*/ 65 h 364"/>
                <a:gd name="T98" fmla="*/ 66 w 364"/>
                <a:gd name="T99" fmla="*/ 44 h 364"/>
                <a:gd name="T100" fmla="*/ 91 w 364"/>
                <a:gd name="T101" fmla="*/ 25 h 364"/>
                <a:gd name="T102" fmla="*/ 119 w 364"/>
                <a:gd name="T103" fmla="*/ 12 h 364"/>
                <a:gd name="T104" fmla="*/ 149 w 364"/>
                <a:gd name="T105" fmla="*/ 3 h 364"/>
                <a:gd name="T106" fmla="*/ 182 w 364"/>
                <a:gd name="T10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4" h="364">
                  <a:moveTo>
                    <a:pt x="182" y="144"/>
                  </a:moveTo>
                  <a:lnTo>
                    <a:pt x="167" y="147"/>
                  </a:lnTo>
                  <a:lnTo>
                    <a:pt x="155" y="155"/>
                  </a:lnTo>
                  <a:lnTo>
                    <a:pt x="147" y="167"/>
                  </a:lnTo>
                  <a:lnTo>
                    <a:pt x="144" y="182"/>
                  </a:lnTo>
                  <a:lnTo>
                    <a:pt x="147" y="197"/>
                  </a:lnTo>
                  <a:lnTo>
                    <a:pt x="155" y="209"/>
                  </a:lnTo>
                  <a:lnTo>
                    <a:pt x="167" y="218"/>
                  </a:lnTo>
                  <a:lnTo>
                    <a:pt x="182" y="221"/>
                  </a:lnTo>
                  <a:lnTo>
                    <a:pt x="197" y="218"/>
                  </a:lnTo>
                  <a:lnTo>
                    <a:pt x="209" y="209"/>
                  </a:lnTo>
                  <a:lnTo>
                    <a:pt x="218" y="197"/>
                  </a:lnTo>
                  <a:lnTo>
                    <a:pt x="221" y="182"/>
                  </a:lnTo>
                  <a:lnTo>
                    <a:pt x="218" y="167"/>
                  </a:lnTo>
                  <a:lnTo>
                    <a:pt x="209" y="155"/>
                  </a:lnTo>
                  <a:lnTo>
                    <a:pt x="197" y="147"/>
                  </a:lnTo>
                  <a:lnTo>
                    <a:pt x="182" y="144"/>
                  </a:lnTo>
                  <a:close/>
                  <a:moveTo>
                    <a:pt x="182" y="0"/>
                  </a:moveTo>
                  <a:lnTo>
                    <a:pt x="215" y="3"/>
                  </a:lnTo>
                  <a:lnTo>
                    <a:pt x="245" y="12"/>
                  </a:lnTo>
                  <a:lnTo>
                    <a:pt x="273" y="25"/>
                  </a:lnTo>
                  <a:lnTo>
                    <a:pt x="299" y="44"/>
                  </a:lnTo>
                  <a:lnTo>
                    <a:pt x="321" y="65"/>
                  </a:lnTo>
                  <a:lnTo>
                    <a:pt x="339" y="91"/>
                  </a:lnTo>
                  <a:lnTo>
                    <a:pt x="353" y="119"/>
                  </a:lnTo>
                  <a:lnTo>
                    <a:pt x="360" y="149"/>
                  </a:lnTo>
                  <a:lnTo>
                    <a:pt x="364" y="182"/>
                  </a:lnTo>
                  <a:lnTo>
                    <a:pt x="360" y="215"/>
                  </a:lnTo>
                  <a:lnTo>
                    <a:pt x="353" y="245"/>
                  </a:lnTo>
                  <a:lnTo>
                    <a:pt x="339" y="274"/>
                  </a:lnTo>
                  <a:lnTo>
                    <a:pt x="321" y="300"/>
                  </a:lnTo>
                  <a:lnTo>
                    <a:pt x="299" y="322"/>
                  </a:lnTo>
                  <a:lnTo>
                    <a:pt x="273" y="339"/>
                  </a:lnTo>
                  <a:lnTo>
                    <a:pt x="245" y="353"/>
                  </a:lnTo>
                  <a:lnTo>
                    <a:pt x="215" y="361"/>
                  </a:lnTo>
                  <a:lnTo>
                    <a:pt x="182" y="364"/>
                  </a:lnTo>
                  <a:lnTo>
                    <a:pt x="149" y="361"/>
                  </a:lnTo>
                  <a:lnTo>
                    <a:pt x="119" y="353"/>
                  </a:lnTo>
                  <a:lnTo>
                    <a:pt x="91" y="339"/>
                  </a:lnTo>
                  <a:lnTo>
                    <a:pt x="66" y="322"/>
                  </a:lnTo>
                  <a:lnTo>
                    <a:pt x="44" y="300"/>
                  </a:lnTo>
                  <a:lnTo>
                    <a:pt x="25" y="274"/>
                  </a:lnTo>
                  <a:lnTo>
                    <a:pt x="12" y="245"/>
                  </a:lnTo>
                  <a:lnTo>
                    <a:pt x="4" y="215"/>
                  </a:lnTo>
                  <a:lnTo>
                    <a:pt x="0" y="182"/>
                  </a:lnTo>
                  <a:lnTo>
                    <a:pt x="4" y="149"/>
                  </a:lnTo>
                  <a:lnTo>
                    <a:pt x="12" y="119"/>
                  </a:lnTo>
                  <a:lnTo>
                    <a:pt x="25" y="91"/>
                  </a:lnTo>
                  <a:lnTo>
                    <a:pt x="44" y="65"/>
                  </a:lnTo>
                  <a:lnTo>
                    <a:pt x="66" y="44"/>
                  </a:lnTo>
                  <a:lnTo>
                    <a:pt x="91" y="25"/>
                  </a:lnTo>
                  <a:lnTo>
                    <a:pt x="119" y="12"/>
                  </a:lnTo>
                  <a:lnTo>
                    <a:pt x="149" y="3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11149013" y="5919788"/>
              <a:ext cx="174625" cy="158750"/>
            </a:xfrm>
            <a:custGeom>
              <a:avLst/>
              <a:gdLst>
                <a:gd name="T0" fmla="*/ 548 w 1097"/>
                <a:gd name="T1" fmla="*/ 165 h 997"/>
                <a:gd name="T2" fmla="*/ 249 w 1097"/>
                <a:gd name="T3" fmla="*/ 425 h 997"/>
                <a:gd name="T4" fmla="*/ 263 w 1097"/>
                <a:gd name="T5" fmla="*/ 437 h 997"/>
                <a:gd name="T6" fmla="*/ 273 w 1097"/>
                <a:gd name="T7" fmla="*/ 451 h 997"/>
                <a:gd name="T8" fmla="*/ 279 w 1097"/>
                <a:gd name="T9" fmla="*/ 468 h 997"/>
                <a:gd name="T10" fmla="*/ 281 w 1097"/>
                <a:gd name="T11" fmla="*/ 486 h 997"/>
                <a:gd name="T12" fmla="*/ 281 w 1097"/>
                <a:gd name="T13" fmla="*/ 853 h 997"/>
                <a:gd name="T14" fmla="*/ 814 w 1097"/>
                <a:gd name="T15" fmla="*/ 853 h 997"/>
                <a:gd name="T16" fmla="*/ 814 w 1097"/>
                <a:gd name="T17" fmla="*/ 486 h 997"/>
                <a:gd name="T18" fmla="*/ 817 w 1097"/>
                <a:gd name="T19" fmla="*/ 468 h 997"/>
                <a:gd name="T20" fmla="*/ 823 w 1097"/>
                <a:gd name="T21" fmla="*/ 451 h 997"/>
                <a:gd name="T22" fmla="*/ 834 w 1097"/>
                <a:gd name="T23" fmla="*/ 437 h 997"/>
                <a:gd name="T24" fmla="*/ 847 w 1097"/>
                <a:gd name="T25" fmla="*/ 425 h 997"/>
                <a:gd name="T26" fmla="*/ 548 w 1097"/>
                <a:gd name="T27" fmla="*/ 165 h 997"/>
                <a:gd name="T28" fmla="*/ 548 w 1097"/>
                <a:gd name="T29" fmla="*/ 0 h 997"/>
                <a:gd name="T30" fmla="*/ 564 w 1097"/>
                <a:gd name="T31" fmla="*/ 1 h 997"/>
                <a:gd name="T32" fmla="*/ 581 w 1097"/>
                <a:gd name="T33" fmla="*/ 7 h 997"/>
                <a:gd name="T34" fmla="*/ 595 w 1097"/>
                <a:gd name="T35" fmla="*/ 17 h 997"/>
                <a:gd name="T36" fmla="*/ 1072 w 1097"/>
                <a:gd name="T37" fmla="*/ 432 h 997"/>
                <a:gd name="T38" fmla="*/ 1084 w 1097"/>
                <a:gd name="T39" fmla="*/ 445 h 997"/>
                <a:gd name="T40" fmla="*/ 1093 w 1097"/>
                <a:gd name="T41" fmla="*/ 460 h 997"/>
                <a:gd name="T42" fmla="*/ 1096 w 1097"/>
                <a:gd name="T43" fmla="*/ 476 h 997"/>
                <a:gd name="T44" fmla="*/ 1097 w 1097"/>
                <a:gd name="T45" fmla="*/ 494 h 997"/>
                <a:gd name="T46" fmla="*/ 1093 w 1097"/>
                <a:gd name="T47" fmla="*/ 511 h 997"/>
                <a:gd name="T48" fmla="*/ 1084 w 1097"/>
                <a:gd name="T49" fmla="*/ 526 h 997"/>
                <a:gd name="T50" fmla="*/ 1073 w 1097"/>
                <a:gd name="T51" fmla="*/ 540 h 997"/>
                <a:gd name="T52" fmla="*/ 1059 w 1097"/>
                <a:gd name="T53" fmla="*/ 549 h 997"/>
                <a:gd name="T54" fmla="*/ 1043 w 1097"/>
                <a:gd name="T55" fmla="*/ 555 h 997"/>
                <a:gd name="T56" fmla="*/ 1025 w 1097"/>
                <a:gd name="T57" fmla="*/ 557 h 997"/>
                <a:gd name="T58" fmla="*/ 957 w 1097"/>
                <a:gd name="T59" fmla="*/ 557 h 997"/>
                <a:gd name="T60" fmla="*/ 957 w 1097"/>
                <a:gd name="T61" fmla="*/ 925 h 997"/>
                <a:gd name="T62" fmla="*/ 955 w 1097"/>
                <a:gd name="T63" fmla="*/ 943 h 997"/>
                <a:gd name="T64" fmla="*/ 947 w 1097"/>
                <a:gd name="T65" fmla="*/ 961 h 997"/>
                <a:gd name="T66" fmla="*/ 936 w 1097"/>
                <a:gd name="T67" fmla="*/ 975 h 997"/>
                <a:gd name="T68" fmla="*/ 922 w 1097"/>
                <a:gd name="T69" fmla="*/ 987 h 997"/>
                <a:gd name="T70" fmla="*/ 905 w 1097"/>
                <a:gd name="T71" fmla="*/ 993 h 997"/>
                <a:gd name="T72" fmla="*/ 886 w 1097"/>
                <a:gd name="T73" fmla="*/ 997 h 997"/>
                <a:gd name="T74" fmla="*/ 211 w 1097"/>
                <a:gd name="T75" fmla="*/ 997 h 997"/>
                <a:gd name="T76" fmla="*/ 191 w 1097"/>
                <a:gd name="T77" fmla="*/ 993 h 997"/>
                <a:gd name="T78" fmla="*/ 175 w 1097"/>
                <a:gd name="T79" fmla="*/ 987 h 997"/>
                <a:gd name="T80" fmla="*/ 160 w 1097"/>
                <a:gd name="T81" fmla="*/ 975 h 997"/>
                <a:gd name="T82" fmla="*/ 149 w 1097"/>
                <a:gd name="T83" fmla="*/ 961 h 997"/>
                <a:gd name="T84" fmla="*/ 141 w 1097"/>
                <a:gd name="T85" fmla="*/ 943 h 997"/>
                <a:gd name="T86" fmla="*/ 139 w 1097"/>
                <a:gd name="T87" fmla="*/ 925 h 997"/>
                <a:gd name="T88" fmla="*/ 139 w 1097"/>
                <a:gd name="T89" fmla="*/ 557 h 997"/>
                <a:gd name="T90" fmla="*/ 70 w 1097"/>
                <a:gd name="T91" fmla="*/ 557 h 997"/>
                <a:gd name="T92" fmla="*/ 53 w 1097"/>
                <a:gd name="T93" fmla="*/ 555 h 997"/>
                <a:gd name="T94" fmla="*/ 37 w 1097"/>
                <a:gd name="T95" fmla="*/ 549 h 997"/>
                <a:gd name="T96" fmla="*/ 24 w 1097"/>
                <a:gd name="T97" fmla="*/ 540 h 997"/>
                <a:gd name="T98" fmla="*/ 12 w 1097"/>
                <a:gd name="T99" fmla="*/ 526 h 997"/>
                <a:gd name="T100" fmla="*/ 4 w 1097"/>
                <a:gd name="T101" fmla="*/ 511 h 997"/>
                <a:gd name="T102" fmla="*/ 0 w 1097"/>
                <a:gd name="T103" fmla="*/ 494 h 997"/>
                <a:gd name="T104" fmla="*/ 0 w 1097"/>
                <a:gd name="T105" fmla="*/ 476 h 997"/>
                <a:gd name="T106" fmla="*/ 4 w 1097"/>
                <a:gd name="T107" fmla="*/ 460 h 997"/>
                <a:gd name="T108" fmla="*/ 12 w 1097"/>
                <a:gd name="T109" fmla="*/ 445 h 997"/>
                <a:gd name="T110" fmla="*/ 24 w 1097"/>
                <a:gd name="T111" fmla="*/ 432 h 997"/>
                <a:gd name="T112" fmla="*/ 501 w 1097"/>
                <a:gd name="T113" fmla="*/ 17 h 997"/>
                <a:gd name="T114" fmla="*/ 515 w 1097"/>
                <a:gd name="T115" fmla="*/ 7 h 997"/>
                <a:gd name="T116" fmla="*/ 532 w 1097"/>
                <a:gd name="T117" fmla="*/ 1 h 997"/>
                <a:gd name="T118" fmla="*/ 548 w 1097"/>
                <a:gd name="T119" fmla="*/ 0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97" h="997">
                  <a:moveTo>
                    <a:pt x="548" y="165"/>
                  </a:moveTo>
                  <a:lnTo>
                    <a:pt x="249" y="425"/>
                  </a:lnTo>
                  <a:lnTo>
                    <a:pt x="263" y="437"/>
                  </a:lnTo>
                  <a:lnTo>
                    <a:pt x="273" y="451"/>
                  </a:lnTo>
                  <a:lnTo>
                    <a:pt x="279" y="468"/>
                  </a:lnTo>
                  <a:lnTo>
                    <a:pt x="281" y="486"/>
                  </a:lnTo>
                  <a:lnTo>
                    <a:pt x="281" y="853"/>
                  </a:lnTo>
                  <a:lnTo>
                    <a:pt x="814" y="853"/>
                  </a:lnTo>
                  <a:lnTo>
                    <a:pt x="814" y="486"/>
                  </a:lnTo>
                  <a:lnTo>
                    <a:pt x="817" y="468"/>
                  </a:lnTo>
                  <a:lnTo>
                    <a:pt x="823" y="451"/>
                  </a:lnTo>
                  <a:lnTo>
                    <a:pt x="834" y="437"/>
                  </a:lnTo>
                  <a:lnTo>
                    <a:pt x="847" y="425"/>
                  </a:lnTo>
                  <a:lnTo>
                    <a:pt x="548" y="165"/>
                  </a:lnTo>
                  <a:close/>
                  <a:moveTo>
                    <a:pt x="548" y="0"/>
                  </a:moveTo>
                  <a:lnTo>
                    <a:pt x="564" y="1"/>
                  </a:lnTo>
                  <a:lnTo>
                    <a:pt x="581" y="7"/>
                  </a:lnTo>
                  <a:lnTo>
                    <a:pt x="595" y="17"/>
                  </a:lnTo>
                  <a:lnTo>
                    <a:pt x="1072" y="432"/>
                  </a:lnTo>
                  <a:lnTo>
                    <a:pt x="1084" y="445"/>
                  </a:lnTo>
                  <a:lnTo>
                    <a:pt x="1093" y="460"/>
                  </a:lnTo>
                  <a:lnTo>
                    <a:pt x="1096" y="476"/>
                  </a:lnTo>
                  <a:lnTo>
                    <a:pt x="1097" y="494"/>
                  </a:lnTo>
                  <a:lnTo>
                    <a:pt x="1093" y="511"/>
                  </a:lnTo>
                  <a:lnTo>
                    <a:pt x="1084" y="526"/>
                  </a:lnTo>
                  <a:lnTo>
                    <a:pt x="1073" y="540"/>
                  </a:lnTo>
                  <a:lnTo>
                    <a:pt x="1059" y="549"/>
                  </a:lnTo>
                  <a:lnTo>
                    <a:pt x="1043" y="555"/>
                  </a:lnTo>
                  <a:lnTo>
                    <a:pt x="1025" y="557"/>
                  </a:lnTo>
                  <a:lnTo>
                    <a:pt x="957" y="557"/>
                  </a:lnTo>
                  <a:lnTo>
                    <a:pt x="957" y="925"/>
                  </a:lnTo>
                  <a:lnTo>
                    <a:pt x="955" y="943"/>
                  </a:lnTo>
                  <a:lnTo>
                    <a:pt x="947" y="961"/>
                  </a:lnTo>
                  <a:lnTo>
                    <a:pt x="936" y="975"/>
                  </a:lnTo>
                  <a:lnTo>
                    <a:pt x="922" y="987"/>
                  </a:lnTo>
                  <a:lnTo>
                    <a:pt x="905" y="993"/>
                  </a:lnTo>
                  <a:lnTo>
                    <a:pt x="886" y="997"/>
                  </a:lnTo>
                  <a:lnTo>
                    <a:pt x="211" y="997"/>
                  </a:lnTo>
                  <a:lnTo>
                    <a:pt x="191" y="993"/>
                  </a:lnTo>
                  <a:lnTo>
                    <a:pt x="175" y="987"/>
                  </a:lnTo>
                  <a:lnTo>
                    <a:pt x="160" y="975"/>
                  </a:lnTo>
                  <a:lnTo>
                    <a:pt x="149" y="961"/>
                  </a:lnTo>
                  <a:lnTo>
                    <a:pt x="141" y="943"/>
                  </a:lnTo>
                  <a:lnTo>
                    <a:pt x="139" y="925"/>
                  </a:lnTo>
                  <a:lnTo>
                    <a:pt x="139" y="557"/>
                  </a:lnTo>
                  <a:lnTo>
                    <a:pt x="70" y="557"/>
                  </a:lnTo>
                  <a:lnTo>
                    <a:pt x="53" y="555"/>
                  </a:lnTo>
                  <a:lnTo>
                    <a:pt x="37" y="549"/>
                  </a:lnTo>
                  <a:lnTo>
                    <a:pt x="24" y="540"/>
                  </a:lnTo>
                  <a:lnTo>
                    <a:pt x="12" y="526"/>
                  </a:lnTo>
                  <a:lnTo>
                    <a:pt x="4" y="511"/>
                  </a:lnTo>
                  <a:lnTo>
                    <a:pt x="0" y="494"/>
                  </a:lnTo>
                  <a:lnTo>
                    <a:pt x="0" y="476"/>
                  </a:lnTo>
                  <a:lnTo>
                    <a:pt x="4" y="460"/>
                  </a:lnTo>
                  <a:lnTo>
                    <a:pt x="12" y="445"/>
                  </a:lnTo>
                  <a:lnTo>
                    <a:pt x="24" y="432"/>
                  </a:lnTo>
                  <a:lnTo>
                    <a:pt x="501" y="17"/>
                  </a:lnTo>
                  <a:lnTo>
                    <a:pt x="515" y="7"/>
                  </a:lnTo>
                  <a:lnTo>
                    <a:pt x="532" y="1"/>
                  </a:lnTo>
                  <a:lnTo>
                    <a:pt x="5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11291888" y="6103938"/>
              <a:ext cx="28575" cy="22225"/>
            </a:xfrm>
            <a:custGeom>
              <a:avLst/>
              <a:gdLst>
                <a:gd name="T0" fmla="*/ 72 w 183"/>
                <a:gd name="T1" fmla="*/ 0 h 143"/>
                <a:gd name="T2" fmla="*/ 111 w 183"/>
                <a:gd name="T3" fmla="*/ 0 h 143"/>
                <a:gd name="T4" fmla="*/ 131 w 183"/>
                <a:gd name="T5" fmla="*/ 2 h 143"/>
                <a:gd name="T6" fmla="*/ 147 w 183"/>
                <a:gd name="T7" fmla="*/ 10 h 143"/>
                <a:gd name="T8" fmla="*/ 162 w 183"/>
                <a:gd name="T9" fmla="*/ 20 h 143"/>
                <a:gd name="T10" fmla="*/ 173 w 183"/>
                <a:gd name="T11" fmla="*/ 36 h 143"/>
                <a:gd name="T12" fmla="*/ 181 w 183"/>
                <a:gd name="T13" fmla="*/ 52 h 143"/>
                <a:gd name="T14" fmla="*/ 183 w 183"/>
                <a:gd name="T15" fmla="*/ 72 h 143"/>
                <a:gd name="T16" fmla="*/ 181 w 183"/>
                <a:gd name="T17" fmla="*/ 90 h 143"/>
                <a:gd name="T18" fmla="*/ 173 w 183"/>
                <a:gd name="T19" fmla="*/ 108 h 143"/>
                <a:gd name="T20" fmla="*/ 162 w 183"/>
                <a:gd name="T21" fmla="*/ 122 h 143"/>
                <a:gd name="T22" fmla="*/ 147 w 183"/>
                <a:gd name="T23" fmla="*/ 133 h 143"/>
                <a:gd name="T24" fmla="*/ 131 w 183"/>
                <a:gd name="T25" fmla="*/ 140 h 143"/>
                <a:gd name="T26" fmla="*/ 111 w 183"/>
                <a:gd name="T27" fmla="*/ 143 h 143"/>
                <a:gd name="T28" fmla="*/ 72 w 183"/>
                <a:gd name="T29" fmla="*/ 143 h 143"/>
                <a:gd name="T30" fmla="*/ 53 w 183"/>
                <a:gd name="T31" fmla="*/ 140 h 143"/>
                <a:gd name="T32" fmla="*/ 36 w 183"/>
                <a:gd name="T33" fmla="*/ 133 h 143"/>
                <a:gd name="T34" fmla="*/ 22 w 183"/>
                <a:gd name="T35" fmla="*/ 122 h 143"/>
                <a:gd name="T36" fmla="*/ 10 w 183"/>
                <a:gd name="T37" fmla="*/ 108 h 143"/>
                <a:gd name="T38" fmla="*/ 3 w 183"/>
                <a:gd name="T39" fmla="*/ 90 h 143"/>
                <a:gd name="T40" fmla="*/ 0 w 183"/>
                <a:gd name="T41" fmla="*/ 72 h 143"/>
                <a:gd name="T42" fmla="*/ 3 w 183"/>
                <a:gd name="T43" fmla="*/ 52 h 143"/>
                <a:gd name="T44" fmla="*/ 10 w 183"/>
                <a:gd name="T45" fmla="*/ 36 h 143"/>
                <a:gd name="T46" fmla="*/ 22 w 183"/>
                <a:gd name="T47" fmla="*/ 20 h 143"/>
                <a:gd name="T48" fmla="*/ 36 w 183"/>
                <a:gd name="T49" fmla="*/ 10 h 143"/>
                <a:gd name="T50" fmla="*/ 53 w 183"/>
                <a:gd name="T51" fmla="*/ 2 h 143"/>
                <a:gd name="T52" fmla="*/ 72 w 183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3" h="143">
                  <a:moveTo>
                    <a:pt x="72" y="0"/>
                  </a:moveTo>
                  <a:lnTo>
                    <a:pt x="111" y="0"/>
                  </a:lnTo>
                  <a:lnTo>
                    <a:pt x="131" y="2"/>
                  </a:lnTo>
                  <a:lnTo>
                    <a:pt x="147" y="10"/>
                  </a:lnTo>
                  <a:lnTo>
                    <a:pt x="162" y="20"/>
                  </a:lnTo>
                  <a:lnTo>
                    <a:pt x="173" y="36"/>
                  </a:lnTo>
                  <a:lnTo>
                    <a:pt x="181" y="52"/>
                  </a:lnTo>
                  <a:lnTo>
                    <a:pt x="183" y="72"/>
                  </a:lnTo>
                  <a:lnTo>
                    <a:pt x="181" y="90"/>
                  </a:lnTo>
                  <a:lnTo>
                    <a:pt x="173" y="108"/>
                  </a:lnTo>
                  <a:lnTo>
                    <a:pt x="162" y="122"/>
                  </a:lnTo>
                  <a:lnTo>
                    <a:pt x="147" y="133"/>
                  </a:lnTo>
                  <a:lnTo>
                    <a:pt x="131" y="140"/>
                  </a:lnTo>
                  <a:lnTo>
                    <a:pt x="111" y="143"/>
                  </a:lnTo>
                  <a:lnTo>
                    <a:pt x="72" y="143"/>
                  </a:lnTo>
                  <a:lnTo>
                    <a:pt x="53" y="140"/>
                  </a:lnTo>
                  <a:lnTo>
                    <a:pt x="36" y="133"/>
                  </a:lnTo>
                  <a:lnTo>
                    <a:pt x="22" y="122"/>
                  </a:lnTo>
                  <a:lnTo>
                    <a:pt x="10" y="108"/>
                  </a:lnTo>
                  <a:lnTo>
                    <a:pt x="3" y="90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6"/>
                  </a:lnTo>
                  <a:lnTo>
                    <a:pt x="22" y="20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1152188" y="6103938"/>
              <a:ext cx="123825" cy="22225"/>
            </a:xfrm>
            <a:custGeom>
              <a:avLst/>
              <a:gdLst>
                <a:gd name="T0" fmla="*/ 72 w 783"/>
                <a:gd name="T1" fmla="*/ 0 h 143"/>
                <a:gd name="T2" fmla="*/ 712 w 783"/>
                <a:gd name="T3" fmla="*/ 0 h 143"/>
                <a:gd name="T4" fmla="*/ 731 w 783"/>
                <a:gd name="T5" fmla="*/ 2 h 143"/>
                <a:gd name="T6" fmla="*/ 748 w 783"/>
                <a:gd name="T7" fmla="*/ 10 h 143"/>
                <a:gd name="T8" fmla="*/ 762 w 783"/>
                <a:gd name="T9" fmla="*/ 20 h 143"/>
                <a:gd name="T10" fmla="*/ 773 w 783"/>
                <a:gd name="T11" fmla="*/ 36 h 143"/>
                <a:gd name="T12" fmla="*/ 781 w 783"/>
                <a:gd name="T13" fmla="*/ 52 h 143"/>
                <a:gd name="T14" fmla="*/ 783 w 783"/>
                <a:gd name="T15" fmla="*/ 72 h 143"/>
                <a:gd name="T16" fmla="*/ 781 w 783"/>
                <a:gd name="T17" fmla="*/ 90 h 143"/>
                <a:gd name="T18" fmla="*/ 773 w 783"/>
                <a:gd name="T19" fmla="*/ 108 h 143"/>
                <a:gd name="T20" fmla="*/ 762 w 783"/>
                <a:gd name="T21" fmla="*/ 122 h 143"/>
                <a:gd name="T22" fmla="*/ 748 w 783"/>
                <a:gd name="T23" fmla="*/ 133 h 143"/>
                <a:gd name="T24" fmla="*/ 731 w 783"/>
                <a:gd name="T25" fmla="*/ 140 h 143"/>
                <a:gd name="T26" fmla="*/ 712 w 783"/>
                <a:gd name="T27" fmla="*/ 143 h 143"/>
                <a:gd name="T28" fmla="*/ 72 w 783"/>
                <a:gd name="T29" fmla="*/ 143 h 143"/>
                <a:gd name="T30" fmla="*/ 53 w 783"/>
                <a:gd name="T31" fmla="*/ 140 h 143"/>
                <a:gd name="T32" fmla="*/ 36 w 783"/>
                <a:gd name="T33" fmla="*/ 133 h 143"/>
                <a:gd name="T34" fmla="*/ 22 w 783"/>
                <a:gd name="T35" fmla="*/ 122 h 143"/>
                <a:gd name="T36" fmla="*/ 10 w 783"/>
                <a:gd name="T37" fmla="*/ 108 h 143"/>
                <a:gd name="T38" fmla="*/ 3 w 783"/>
                <a:gd name="T39" fmla="*/ 90 h 143"/>
                <a:gd name="T40" fmla="*/ 0 w 783"/>
                <a:gd name="T41" fmla="*/ 72 h 143"/>
                <a:gd name="T42" fmla="*/ 3 w 783"/>
                <a:gd name="T43" fmla="*/ 52 h 143"/>
                <a:gd name="T44" fmla="*/ 10 w 783"/>
                <a:gd name="T45" fmla="*/ 36 h 143"/>
                <a:gd name="T46" fmla="*/ 22 w 783"/>
                <a:gd name="T47" fmla="*/ 20 h 143"/>
                <a:gd name="T48" fmla="*/ 36 w 783"/>
                <a:gd name="T49" fmla="*/ 10 h 143"/>
                <a:gd name="T50" fmla="*/ 53 w 783"/>
                <a:gd name="T51" fmla="*/ 2 h 143"/>
                <a:gd name="T52" fmla="*/ 72 w 783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3" h="143">
                  <a:moveTo>
                    <a:pt x="72" y="0"/>
                  </a:moveTo>
                  <a:lnTo>
                    <a:pt x="712" y="0"/>
                  </a:lnTo>
                  <a:lnTo>
                    <a:pt x="731" y="2"/>
                  </a:lnTo>
                  <a:lnTo>
                    <a:pt x="748" y="10"/>
                  </a:lnTo>
                  <a:lnTo>
                    <a:pt x="762" y="20"/>
                  </a:lnTo>
                  <a:lnTo>
                    <a:pt x="773" y="36"/>
                  </a:lnTo>
                  <a:lnTo>
                    <a:pt x="781" y="52"/>
                  </a:lnTo>
                  <a:lnTo>
                    <a:pt x="783" y="72"/>
                  </a:lnTo>
                  <a:lnTo>
                    <a:pt x="781" y="90"/>
                  </a:lnTo>
                  <a:lnTo>
                    <a:pt x="773" y="108"/>
                  </a:lnTo>
                  <a:lnTo>
                    <a:pt x="762" y="122"/>
                  </a:lnTo>
                  <a:lnTo>
                    <a:pt x="748" y="133"/>
                  </a:lnTo>
                  <a:lnTo>
                    <a:pt x="731" y="140"/>
                  </a:lnTo>
                  <a:lnTo>
                    <a:pt x="712" y="143"/>
                  </a:lnTo>
                  <a:lnTo>
                    <a:pt x="72" y="143"/>
                  </a:lnTo>
                  <a:lnTo>
                    <a:pt x="53" y="140"/>
                  </a:lnTo>
                  <a:lnTo>
                    <a:pt x="36" y="133"/>
                  </a:lnTo>
                  <a:lnTo>
                    <a:pt x="22" y="122"/>
                  </a:lnTo>
                  <a:lnTo>
                    <a:pt x="10" y="108"/>
                  </a:lnTo>
                  <a:lnTo>
                    <a:pt x="3" y="90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6"/>
                  </a:lnTo>
                  <a:lnTo>
                    <a:pt x="22" y="20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10015347" y="5768975"/>
            <a:ext cx="571500" cy="571500"/>
            <a:chOff x="10061575" y="5768975"/>
            <a:chExt cx="571500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0175875" y="6199188"/>
              <a:ext cx="28575" cy="28575"/>
            </a:xfrm>
            <a:custGeom>
              <a:avLst/>
              <a:gdLst>
                <a:gd name="T0" fmla="*/ 108 w 179"/>
                <a:gd name="T1" fmla="*/ 0 h 180"/>
                <a:gd name="T2" fmla="*/ 125 w 179"/>
                <a:gd name="T3" fmla="*/ 3 h 180"/>
                <a:gd name="T4" fmla="*/ 143 w 179"/>
                <a:gd name="T5" fmla="*/ 9 h 180"/>
                <a:gd name="T6" fmla="*/ 158 w 179"/>
                <a:gd name="T7" fmla="*/ 21 h 180"/>
                <a:gd name="T8" fmla="*/ 170 w 179"/>
                <a:gd name="T9" fmla="*/ 37 h 180"/>
                <a:gd name="T10" fmla="*/ 176 w 179"/>
                <a:gd name="T11" fmla="*/ 54 h 180"/>
                <a:gd name="T12" fmla="*/ 179 w 179"/>
                <a:gd name="T13" fmla="*/ 72 h 180"/>
                <a:gd name="T14" fmla="*/ 176 w 179"/>
                <a:gd name="T15" fmla="*/ 90 h 180"/>
                <a:gd name="T16" fmla="*/ 170 w 179"/>
                <a:gd name="T17" fmla="*/ 108 h 180"/>
                <a:gd name="T18" fmla="*/ 158 w 179"/>
                <a:gd name="T19" fmla="*/ 123 h 180"/>
                <a:gd name="T20" fmla="*/ 122 w 179"/>
                <a:gd name="T21" fmla="*/ 159 h 180"/>
                <a:gd name="T22" fmla="*/ 107 w 179"/>
                <a:gd name="T23" fmla="*/ 170 h 180"/>
                <a:gd name="T24" fmla="*/ 89 w 179"/>
                <a:gd name="T25" fmla="*/ 177 h 180"/>
                <a:gd name="T26" fmla="*/ 72 w 179"/>
                <a:gd name="T27" fmla="*/ 180 h 180"/>
                <a:gd name="T28" fmla="*/ 53 w 179"/>
                <a:gd name="T29" fmla="*/ 177 h 180"/>
                <a:gd name="T30" fmla="*/ 36 w 179"/>
                <a:gd name="T31" fmla="*/ 170 h 180"/>
                <a:gd name="T32" fmla="*/ 20 w 179"/>
                <a:gd name="T33" fmla="*/ 159 h 180"/>
                <a:gd name="T34" fmla="*/ 10 w 179"/>
                <a:gd name="T35" fmla="*/ 144 h 180"/>
                <a:gd name="T36" fmla="*/ 2 w 179"/>
                <a:gd name="T37" fmla="*/ 126 h 180"/>
                <a:gd name="T38" fmla="*/ 0 w 179"/>
                <a:gd name="T39" fmla="*/ 108 h 180"/>
                <a:gd name="T40" fmla="*/ 2 w 179"/>
                <a:gd name="T41" fmla="*/ 90 h 180"/>
                <a:gd name="T42" fmla="*/ 10 w 179"/>
                <a:gd name="T43" fmla="*/ 73 h 180"/>
                <a:gd name="T44" fmla="*/ 20 w 179"/>
                <a:gd name="T45" fmla="*/ 57 h 180"/>
                <a:gd name="T46" fmla="*/ 56 w 179"/>
                <a:gd name="T47" fmla="*/ 21 h 180"/>
                <a:gd name="T48" fmla="*/ 72 w 179"/>
                <a:gd name="T49" fmla="*/ 9 h 180"/>
                <a:gd name="T50" fmla="*/ 89 w 179"/>
                <a:gd name="T51" fmla="*/ 3 h 180"/>
                <a:gd name="T52" fmla="*/ 108 w 179"/>
                <a:gd name="T5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9" h="180">
                  <a:moveTo>
                    <a:pt x="108" y="0"/>
                  </a:moveTo>
                  <a:lnTo>
                    <a:pt x="125" y="3"/>
                  </a:lnTo>
                  <a:lnTo>
                    <a:pt x="143" y="9"/>
                  </a:lnTo>
                  <a:lnTo>
                    <a:pt x="158" y="21"/>
                  </a:lnTo>
                  <a:lnTo>
                    <a:pt x="170" y="37"/>
                  </a:lnTo>
                  <a:lnTo>
                    <a:pt x="176" y="54"/>
                  </a:lnTo>
                  <a:lnTo>
                    <a:pt x="179" y="72"/>
                  </a:lnTo>
                  <a:lnTo>
                    <a:pt x="176" y="90"/>
                  </a:lnTo>
                  <a:lnTo>
                    <a:pt x="170" y="108"/>
                  </a:lnTo>
                  <a:lnTo>
                    <a:pt x="158" y="123"/>
                  </a:lnTo>
                  <a:lnTo>
                    <a:pt x="122" y="159"/>
                  </a:lnTo>
                  <a:lnTo>
                    <a:pt x="107" y="170"/>
                  </a:lnTo>
                  <a:lnTo>
                    <a:pt x="89" y="177"/>
                  </a:lnTo>
                  <a:lnTo>
                    <a:pt x="72" y="180"/>
                  </a:lnTo>
                  <a:lnTo>
                    <a:pt x="53" y="177"/>
                  </a:lnTo>
                  <a:lnTo>
                    <a:pt x="36" y="170"/>
                  </a:lnTo>
                  <a:lnTo>
                    <a:pt x="20" y="159"/>
                  </a:lnTo>
                  <a:lnTo>
                    <a:pt x="10" y="144"/>
                  </a:lnTo>
                  <a:lnTo>
                    <a:pt x="2" y="126"/>
                  </a:lnTo>
                  <a:lnTo>
                    <a:pt x="0" y="108"/>
                  </a:lnTo>
                  <a:lnTo>
                    <a:pt x="2" y="90"/>
                  </a:lnTo>
                  <a:lnTo>
                    <a:pt x="10" y="73"/>
                  </a:lnTo>
                  <a:lnTo>
                    <a:pt x="20" y="57"/>
                  </a:lnTo>
                  <a:lnTo>
                    <a:pt x="56" y="21"/>
                  </a:lnTo>
                  <a:lnTo>
                    <a:pt x="72" y="9"/>
                  </a:lnTo>
                  <a:lnTo>
                    <a:pt x="89" y="3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10061575" y="5768975"/>
              <a:ext cx="571500" cy="571500"/>
            </a:xfrm>
            <a:custGeom>
              <a:avLst/>
              <a:gdLst>
                <a:gd name="T0" fmla="*/ 263 w 3600"/>
                <a:gd name="T1" fmla="*/ 2583 h 3600"/>
                <a:gd name="T2" fmla="*/ 182 w 3600"/>
                <a:gd name="T3" fmla="*/ 2720 h 3600"/>
                <a:gd name="T4" fmla="*/ 146 w 3600"/>
                <a:gd name="T5" fmla="*/ 2870 h 3600"/>
                <a:gd name="T6" fmla="*/ 153 w 3600"/>
                <a:gd name="T7" fmla="*/ 3024 h 3600"/>
                <a:gd name="T8" fmla="*/ 204 w 3600"/>
                <a:gd name="T9" fmla="*/ 3170 h 3600"/>
                <a:gd name="T10" fmla="*/ 300 w 3600"/>
                <a:gd name="T11" fmla="*/ 3300 h 3600"/>
                <a:gd name="T12" fmla="*/ 430 w 3600"/>
                <a:gd name="T13" fmla="*/ 3396 h 3600"/>
                <a:gd name="T14" fmla="*/ 576 w 3600"/>
                <a:gd name="T15" fmla="*/ 3447 h 3600"/>
                <a:gd name="T16" fmla="*/ 730 w 3600"/>
                <a:gd name="T17" fmla="*/ 3454 h 3600"/>
                <a:gd name="T18" fmla="*/ 880 w 3600"/>
                <a:gd name="T19" fmla="*/ 3418 h 3600"/>
                <a:gd name="T20" fmla="*/ 1017 w 3600"/>
                <a:gd name="T21" fmla="*/ 3337 h 3600"/>
                <a:gd name="T22" fmla="*/ 1244 w 3600"/>
                <a:gd name="T23" fmla="*/ 2458 h 3600"/>
                <a:gd name="T24" fmla="*/ 985 w 3600"/>
                <a:gd name="T25" fmla="*/ 2703 h 3600"/>
                <a:gd name="T26" fmla="*/ 932 w 3600"/>
                <a:gd name="T27" fmla="*/ 2696 h 3600"/>
                <a:gd name="T28" fmla="*/ 897 w 3600"/>
                <a:gd name="T29" fmla="*/ 2652 h 3600"/>
                <a:gd name="T30" fmla="*/ 904 w 3600"/>
                <a:gd name="T31" fmla="*/ 2597 h 3600"/>
                <a:gd name="T32" fmla="*/ 814 w 3600"/>
                <a:gd name="T33" fmla="*/ 2029 h 3600"/>
                <a:gd name="T34" fmla="*/ 1351 w 3600"/>
                <a:gd name="T35" fmla="*/ 2363 h 3600"/>
                <a:gd name="T36" fmla="*/ 2847 w 3600"/>
                <a:gd name="T37" fmla="*/ 181 h 3600"/>
                <a:gd name="T38" fmla="*/ 2819 w 3600"/>
                <a:gd name="T39" fmla="*/ 279 h 3600"/>
                <a:gd name="T40" fmla="*/ 2833 w 3600"/>
                <a:gd name="T41" fmla="*/ 379 h 3600"/>
                <a:gd name="T42" fmla="*/ 2890 w 3600"/>
                <a:gd name="T43" fmla="*/ 467 h 3600"/>
                <a:gd name="T44" fmla="*/ 3194 w 3600"/>
                <a:gd name="T45" fmla="*/ 755 h 3600"/>
                <a:gd name="T46" fmla="*/ 3305 w 3600"/>
                <a:gd name="T47" fmla="*/ 781 h 3600"/>
                <a:gd name="T48" fmla="*/ 3419 w 3600"/>
                <a:gd name="T49" fmla="*/ 754 h 3600"/>
                <a:gd name="T50" fmla="*/ 2857 w 3600"/>
                <a:gd name="T51" fmla="*/ 2 h 3600"/>
                <a:gd name="T52" fmla="*/ 3579 w 3600"/>
                <a:gd name="T53" fmla="*/ 710 h 3600"/>
                <a:gd name="T54" fmla="*/ 3600 w 3600"/>
                <a:gd name="T55" fmla="*/ 760 h 3600"/>
                <a:gd name="T56" fmla="*/ 3579 w 3600"/>
                <a:gd name="T57" fmla="*/ 812 h 3600"/>
                <a:gd name="T58" fmla="*/ 3473 w 3600"/>
                <a:gd name="T59" fmla="*/ 887 h 3600"/>
                <a:gd name="T60" fmla="*/ 3349 w 3600"/>
                <a:gd name="T61" fmla="*/ 923 h 3600"/>
                <a:gd name="T62" fmla="*/ 3221 w 3600"/>
                <a:gd name="T63" fmla="*/ 916 h 3600"/>
                <a:gd name="T64" fmla="*/ 3105 w 3600"/>
                <a:gd name="T65" fmla="*/ 869 h 3600"/>
                <a:gd name="T66" fmla="*/ 1724 w 3600"/>
                <a:gd name="T67" fmla="*/ 2735 h 3600"/>
                <a:gd name="T68" fmla="*/ 1744 w 3600"/>
                <a:gd name="T69" fmla="*/ 2786 h 3600"/>
                <a:gd name="T70" fmla="*/ 1724 w 3600"/>
                <a:gd name="T71" fmla="*/ 2836 h 3600"/>
                <a:gd name="T72" fmla="*/ 1065 w 3600"/>
                <a:gd name="T73" fmla="*/ 3480 h 3600"/>
                <a:gd name="T74" fmla="*/ 907 w 3600"/>
                <a:gd name="T75" fmla="*/ 3561 h 3600"/>
                <a:gd name="T76" fmla="*/ 736 w 3600"/>
                <a:gd name="T77" fmla="*/ 3598 h 3600"/>
                <a:gd name="T78" fmla="*/ 563 w 3600"/>
                <a:gd name="T79" fmla="*/ 3590 h 3600"/>
                <a:gd name="T80" fmla="*/ 396 w 3600"/>
                <a:gd name="T81" fmla="*/ 3539 h 3600"/>
                <a:gd name="T82" fmla="*/ 244 w 3600"/>
                <a:gd name="T83" fmla="*/ 3443 h 3600"/>
                <a:gd name="T84" fmla="*/ 120 w 3600"/>
                <a:gd name="T85" fmla="*/ 3308 h 3600"/>
                <a:gd name="T86" fmla="*/ 39 w 3600"/>
                <a:gd name="T87" fmla="*/ 3149 h 3600"/>
                <a:gd name="T88" fmla="*/ 2 w 3600"/>
                <a:gd name="T89" fmla="*/ 2979 h 3600"/>
                <a:gd name="T90" fmla="*/ 10 w 3600"/>
                <a:gd name="T91" fmla="*/ 2806 h 3600"/>
                <a:gd name="T92" fmla="*/ 61 w 3600"/>
                <a:gd name="T93" fmla="*/ 2639 h 3600"/>
                <a:gd name="T94" fmla="*/ 157 w 3600"/>
                <a:gd name="T95" fmla="*/ 2487 h 3600"/>
                <a:gd name="T96" fmla="*/ 779 w 3600"/>
                <a:gd name="T97" fmla="*/ 1865 h 3600"/>
                <a:gd name="T98" fmla="*/ 832 w 3600"/>
                <a:gd name="T99" fmla="*/ 1858 h 3600"/>
                <a:gd name="T100" fmla="*/ 1136 w 3600"/>
                <a:gd name="T101" fmla="*/ 2148 h 3600"/>
                <a:gd name="T102" fmla="*/ 2707 w 3600"/>
                <a:gd name="T103" fmla="*/ 448 h 3600"/>
                <a:gd name="T104" fmla="*/ 2676 w 3600"/>
                <a:gd name="T105" fmla="*/ 316 h 3600"/>
                <a:gd name="T106" fmla="*/ 2692 w 3600"/>
                <a:gd name="T107" fmla="*/ 181 h 3600"/>
                <a:gd name="T108" fmla="*/ 2757 w 3600"/>
                <a:gd name="T109" fmla="*/ 57 h 3600"/>
                <a:gd name="T110" fmla="*/ 2821 w 3600"/>
                <a:gd name="T111" fmla="*/ 2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00" h="3600">
                  <a:moveTo>
                    <a:pt x="814" y="2029"/>
                  </a:moveTo>
                  <a:lnTo>
                    <a:pt x="300" y="2543"/>
                  </a:lnTo>
                  <a:lnTo>
                    <a:pt x="263" y="2583"/>
                  </a:lnTo>
                  <a:lnTo>
                    <a:pt x="231" y="2627"/>
                  </a:lnTo>
                  <a:lnTo>
                    <a:pt x="204" y="2673"/>
                  </a:lnTo>
                  <a:lnTo>
                    <a:pt x="182" y="2720"/>
                  </a:lnTo>
                  <a:lnTo>
                    <a:pt x="166" y="2769"/>
                  </a:lnTo>
                  <a:lnTo>
                    <a:pt x="153" y="2819"/>
                  </a:lnTo>
                  <a:lnTo>
                    <a:pt x="146" y="2870"/>
                  </a:lnTo>
                  <a:lnTo>
                    <a:pt x="143" y="2921"/>
                  </a:lnTo>
                  <a:lnTo>
                    <a:pt x="146" y="2973"/>
                  </a:lnTo>
                  <a:lnTo>
                    <a:pt x="153" y="3024"/>
                  </a:lnTo>
                  <a:lnTo>
                    <a:pt x="166" y="3074"/>
                  </a:lnTo>
                  <a:lnTo>
                    <a:pt x="182" y="3123"/>
                  </a:lnTo>
                  <a:lnTo>
                    <a:pt x="204" y="3170"/>
                  </a:lnTo>
                  <a:lnTo>
                    <a:pt x="231" y="3216"/>
                  </a:lnTo>
                  <a:lnTo>
                    <a:pt x="263" y="3260"/>
                  </a:lnTo>
                  <a:lnTo>
                    <a:pt x="300" y="3300"/>
                  </a:lnTo>
                  <a:lnTo>
                    <a:pt x="340" y="3337"/>
                  </a:lnTo>
                  <a:lnTo>
                    <a:pt x="384" y="3369"/>
                  </a:lnTo>
                  <a:lnTo>
                    <a:pt x="430" y="3396"/>
                  </a:lnTo>
                  <a:lnTo>
                    <a:pt x="477" y="3418"/>
                  </a:lnTo>
                  <a:lnTo>
                    <a:pt x="526" y="3434"/>
                  </a:lnTo>
                  <a:lnTo>
                    <a:pt x="576" y="3447"/>
                  </a:lnTo>
                  <a:lnTo>
                    <a:pt x="627" y="3454"/>
                  </a:lnTo>
                  <a:lnTo>
                    <a:pt x="679" y="3457"/>
                  </a:lnTo>
                  <a:lnTo>
                    <a:pt x="730" y="3454"/>
                  </a:lnTo>
                  <a:lnTo>
                    <a:pt x="781" y="3447"/>
                  </a:lnTo>
                  <a:lnTo>
                    <a:pt x="831" y="3434"/>
                  </a:lnTo>
                  <a:lnTo>
                    <a:pt x="880" y="3418"/>
                  </a:lnTo>
                  <a:lnTo>
                    <a:pt x="927" y="3396"/>
                  </a:lnTo>
                  <a:lnTo>
                    <a:pt x="973" y="3369"/>
                  </a:lnTo>
                  <a:lnTo>
                    <a:pt x="1017" y="3337"/>
                  </a:lnTo>
                  <a:lnTo>
                    <a:pt x="1057" y="3300"/>
                  </a:lnTo>
                  <a:lnTo>
                    <a:pt x="1571" y="2786"/>
                  </a:lnTo>
                  <a:lnTo>
                    <a:pt x="1244" y="2458"/>
                  </a:lnTo>
                  <a:lnTo>
                    <a:pt x="1018" y="2684"/>
                  </a:lnTo>
                  <a:lnTo>
                    <a:pt x="1003" y="2696"/>
                  </a:lnTo>
                  <a:lnTo>
                    <a:pt x="985" y="2703"/>
                  </a:lnTo>
                  <a:lnTo>
                    <a:pt x="967" y="2705"/>
                  </a:lnTo>
                  <a:lnTo>
                    <a:pt x="948" y="2703"/>
                  </a:lnTo>
                  <a:lnTo>
                    <a:pt x="932" y="2696"/>
                  </a:lnTo>
                  <a:lnTo>
                    <a:pt x="916" y="2684"/>
                  </a:lnTo>
                  <a:lnTo>
                    <a:pt x="904" y="2668"/>
                  </a:lnTo>
                  <a:lnTo>
                    <a:pt x="897" y="2652"/>
                  </a:lnTo>
                  <a:lnTo>
                    <a:pt x="895" y="2633"/>
                  </a:lnTo>
                  <a:lnTo>
                    <a:pt x="897" y="2615"/>
                  </a:lnTo>
                  <a:lnTo>
                    <a:pt x="904" y="2597"/>
                  </a:lnTo>
                  <a:lnTo>
                    <a:pt x="916" y="2582"/>
                  </a:lnTo>
                  <a:lnTo>
                    <a:pt x="1142" y="2356"/>
                  </a:lnTo>
                  <a:lnTo>
                    <a:pt x="814" y="2029"/>
                  </a:lnTo>
                  <a:close/>
                  <a:moveTo>
                    <a:pt x="2853" y="634"/>
                  </a:moveTo>
                  <a:lnTo>
                    <a:pt x="1237" y="2249"/>
                  </a:lnTo>
                  <a:lnTo>
                    <a:pt x="1351" y="2363"/>
                  </a:lnTo>
                  <a:lnTo>
                    <a:pt x="2966" y="747"/>
                  </a:lnTo>
                  <a:lnTo>
                    <a:pt x="2853" y="634"/>
                  </a:lnTo>
                  <a:close/>
                  <a:moveTo>
                    <a:pt x="2847" y="181"/>
                  </a:moveTo>
                  <a:lnTo>
                    <a:pt x="2833" y="213"/>
                  </a:lnTo>
                  <a:lnTo>
                    <a:pt x="2823" y="245"/>
                  </a:lnTo>
                  <a:lnTo>
                    <a:pt x="2819" y="279"/>
                  </a:lnTo>
                  <a:lnTo>
                    <a:pt x="2819" y="313"/>
                  </a:lnTo>
                  <a:lnTo>
                    <a:pt x="2824" y="346"/>
                  </a:lnTo>
                  <a:lnTo>
                    <a:pt x="2833" y="379"/>
                  </a:lnTo>
                  <a:lnTo>
                    <a:pt x="2847" y="410"/>
                  </a:lnTo>
                  <a:lnTo>
                    <a:pt x="2867" y="440"/>
                  </a:lnTo>
                  <a:lnTo>
                    <a:pt x="2890" y="467"/>
                  </a:lnTo>
                  <a:lnTo>
                    <a:pt x="3133" y="710"/>
                  </a:lnTo>
                  <a:lnTo>
                    <a:pt x="3163" y="735"/>
                  </a:lnTo>
                  <a:lnTo>
                    <a:pt x="3194" y="755"/>
                  </a:lnTo>
                  <a:lnTo>
                    <a:pt x="3229" y="770"/>
                  </a:lnTo>
                  <a:lnTo>
                    <a:pt x="3266" y="779"/>
                  </a:lnTo>
                  <a:lnTo>
                    <a:pt x="3305" y="781"/>
                  </a:lnTo>
                  <a:lnTo>
                    <a:pt x="3345" y="778"/>
                  </a:lnTo>
                  <a:lnTo>
                    <a:pt x="3383" y="769"/>
                  </a:lnTo>
                  <a:lnTo>
                    <a:pt x="3419" y="754"/>
                  </a:lnTo>
                  <a:lnTo>
                    <a:pt x="2847" y="181"/>
                  </a:lnTo>
                  <a:close/>
                  <a:moveTo>
                    <a:pt x="2840" y="0"/>
                  </a:moveTo>
                  <a:lnTo>
                    <a:pt x="2857" y="2"/>
                  </a:lnTo>
                  <a:lnTo>
                    <a:pt x="2875" y="10"/>
                  </a:lnTo>
                  <a:lnTo>
                    <a:pt x="2890" y="21"/>
                  </a:lnTo>
                  <a:lnTo>
                    <a:pt x="3579" y="710"/>
                  </a:lnTo>
                  <a:lnTo>
                    <a:pt x="3590" y="725"/>
                  </a:lnTo>
                  <a:lnTo>
                    <a:pt x="3598" y="743"/>
                  </a:lnTo>
                  <a:lnTo>
                    <a:pt x="3600" y="760"/>
                  </a:lnTo>
                  <a:lnTo>
                    <a:pt x="3598" y="779"/>
                  </a:lnTo>
                  <a:lnTo>
                    <a:pt x="3590" y="796"/>
                  </a:lnTo>
                  <a:lnTo>
                    <a:pt x="3579" y="812"/>
                  </a:lnTo>
                  <a:lnTo>
                    <a:pt x="3547" y="841"/>
                  </a:lnTo>
                  <a:lnTo>
                    <a:pt x="3511" y="866"/>
                  </a:lnTo>
                  <a:lnTo>
                    <a:pt x="3473" y="887"/>
                  </a:lnTo>
                  <a:lnTo>
                    <a:pt x="3433" y="903"/>
                  </a:lnTo>
                  <a:lnTo>
                    <a:pt x="3392" y="915"/>
                  </a:lnTo>
                  <a:lnTo>
                    <a:pt x="3349" y="923"/>
                  </a:lnTo>
                  <a:lnTo>
                    <a:pt x="3305" y="925"/>
                  </a:lnTo>
                  <a:lnTo>
                    <a:pt x="3263" y="923"/>
                  </a:lnTo>
                  <a:lnTo>
                    <a:pt x="3221" y="916"/>
                  </a:lnTo>
                  <a:lnTo>
                    <a:pt x="3181" y="904"/>
                  </a:lnTo>
                  <a:lnTo>
                    <a:pt x="3142" y="889"/>
                  </a:lnTo>
                  <a:lnTo>
                    <a:pt x="3105" y="869"/>
                  </a:lnTo>
                  <a:lnTo>
                    <a:pt x="3071" y="845"/>
                  </a:lnTo>
                  <a:lnTo>
                    <a:pt x="1452" y="2464"/>
                  </a:lnTo>
                  <a:lnTo>
                    <a:pt x="1724" y="2735"/>
                  </a:lnTo>
                  <a:lnTo>
                    <a:pt x="1735" y="2750"/>
                  </a:lnTo>
                  <a:lnTo>
                    <a:pt x="1742" y="2768"/>
                  </a:lnTo>
                  <a:lnTo>
                    <a:pt x="1744" y="2786"/>
                  </a:lnTo>
                  <a:lnTo>
                    <a:pt x="1742" y="2805"/>
                  </a:lnTo>
                  <a:lnTo>
                    <a:pt x="1735" y="2822"/>
                  </a:lnTo>
                  <a:lnTo>
                    <a:pt x="1724" y="2836"/>
                  </a:lnTo>
                  <a:lnTo>
                    <a:pt x="1159" y="3401"/>
                  </a:lnTo>
                  <a:lnTo>
                    <a:pt x="1113" y="3443"/>
                  </a:lnTo>
                  <a:lnTo>
                    <a:pt x="1065" y="3480"/>
                  </a:lnTo>
                  <a:lnTo>
                    <a:pt x="1013" y="3512"/>
                  </a:lnTo>
                  <a:lnTo>
                    <a:pt x="961" y="3539"/>
                  </a:lnTo>
                  <a:lnTo>
                    <a:pt x="907" y="3561"/>
                  </a:lnTo>
                  <a:lnTo>
                    <a:pt x="851" y="3578"/>
                  </a:lnTo>
                  <a:lnTo>
                    <a:pt x="794" y="3590"/>
                  </a:lnTo>
                  <a:lnTo>
                    <a:pt x="736" y="3598"/>
                  </a:lnTo>
                  <a:lnTo>
                    <a:pt x="679" y="3600"/>
                  </a:lnTo>
                  <a:lnTo>
                    <a:pt x="621" y="3598"/>
                  </a:lnTo>
                  <a:lnTo>
                    <a:pt x="563" y="3590"/>
                  </a:lnTo>
                  <a:lnTo>
                    <a:pt x="506" y="3578"/>
                  </a:lnTo>
                  <a:lnTo>
                    <a:pt x="451" y="3561"/>
                  </a:lnTo>
                  <a:lnTo>
                    <a:pt x="396" y="3539"/>
                  </a:lnTo>
                  <a:lnTo>
                    <a:pt x="344" y="3512"/>
                  </a:lnTo>
                  <a:lnTo>
                    <a:pt x="292" y="3480"/>
                  </a:lnTo>
                  <a:lnTo>
                    <a:pt x="244" y="3443"/>
                  </a:lnTo>
                  <a:lnTo>
                    <a:pt x="199" y="3401"/>
                  </a:lnTo>
                  <a:lnTo>
                    <a:pt x="157" y="3356"/>
                  </a:lnTo>
                  <a:lnTo>
                    <a:pt x="120" y="3308"/>
                  </a:lnTo>
                  <a:lnTo>
                    <a:pt x="88" y="3256"/>
                  </a:lnTo>
                  <a:lnTo>
                    <a:pt x="61" y="3204"/>
                  </a:lnTo>
                  <a:lnTo>
                    <a:pt x="39" y="3149"/>
                  </a:lnTo>
                  <a:lnTo>
                    <a:pt x="22" y="3094"/>
                  </a:lnTo>
                  <a:lnTo>
                    <a:pt x="10" y="3037"/>
                  </a:lnTo>
                  <a:lnTo>
                    <a:pt x="2" y="2979"/>
                  </a:lnTo>
                  <a:lnTo>
                    <a:pt x="0" y="2921"/>
                  </a:lnTo>
                  <a:lnTo>
                    <a:pt x="2" y="2864"/>
                  </a:lnTo>
                  <a:lnTo>
                    <a:pt x="10" y="2806"/>
                  </a:lnTo>
                  <a:lnTo>
                    <a:pt x="22" y="2749"/>
                  </a:lnTo>
                  <a:lnTo>
                    <a:pt x="39" y="2693"/>
                  </a:lnTo>
                  <a:lnTo>
                    <a:pt x="61" y="2639"/>
                  </a:lnTo>
                  <a:lnTo>
                    <a:pt x="88" y="2587"/>
                  </a:lnTo>
                  <a:lnTo>
                    <a:pt x="120" y="2535"/>
                  </a:lnTo>
                  <a:lnTo>
                    <a:pt x="157" y="2487"/>
                  </a:lnTo>
                  <a:lnTo>
                    <a:pt x="199" y="2441"/>
                  </a:lnTo>
                  <a:lnTo>
                    <a:pt x="764" y="1876"/>
                  </a:lnTo>
                  <a:lnTo>
                    <a:pt x="779" y="1865"/>
                  </a:lnTo>
                  <a:lnTo>
                    <a:pt x="796" y="1858"/>
                  </a:lnTo>
                  <a:lnTo>
                    <a:pt x="814" y="1856"/>
                  </a:lnTo>
                  <a:lnTo>
                    <a:pt x="832" y="1858"/>
                  </a:lnTo>
                  <a:lnTo>
                    <a:pt x="850" y="1865"/>
                  </a:lnTo>
                  <a:lnTo>
                    <a:pt x="865" y="1876"/>
                  </a:lnTo>
                  <a:lnTo>
                    <a:pt x="1136" y="2148"/>
                  </a:lnTo>
                  <a:lnTo>
                    <a:pt x="2755" y="529"/>
                  </a:lnTo>
                  <a:lnTo>
                    <a:pt x="2728" y="490"/>
                  </a:lnTo>
                  <a:lnTo>
                    <a:pt x="2707" y="448"/>
                  </a:lnTo>
                  <a:lnTo>
                    <a:pt x="2691" y="406"/>
                  </a:lnTo>
                  <a:lnTo>
                    <a:pt x="2681" y="361"/>
                  </a:lnTo>
                  <a:lnTo>
                    <a:pt x="2676" y="316"/>
                  </a:lnTo>
                  <a:lnTo>
                    <a:pt x="2676" y="271"/>
                  </a:lnTo>
                  <a:lnTo>
                    <a:pt x="2681" y="225"/>
                  </a:lnTo>
                  <a:lnTo>
                    <a:pt x="2692" y="181"/>
                  </a:lnTo>
                  <a:lnTo>
                    <a:pt x="2709" y="137"/>
                  </a:lnTo>
                  <a:lnTo>
                    <a:pt x="2729" y="96"/>
                  </a:lnTo>
                  <a:lnTo>
                    <a:pt x="2757" y="57"/>
                  </a:lnTo>
                  <a:lnTo>
                    <a:pt x="2788" y="21"/>
                  </a:lnTo>
                  <a:lnTo>
                    <a:pt x="2804" y="10"/>
                  </a:lnTo>
                  <a:lnTo>
                    <a:pt x="2821" y="2"/>
                  </a:lnTo>
                  <a:lnTo>
                    <a:pt x="28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9261622" y="5768975"/>
            <a:ext cx="207963" cy="571500"/>
            <a:chOff x="9261475" y="5768975"/>
            <a:chExt cx="207963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" name="Freeform 23"/>
            <p:cNvSpPr>
              <a:spLocks noEditPoints="1"/>
            </p:cNvSpPr>
            <p:nvPr/>
          </p:nvSpPr>
          <p:spPr bwMode="auto">
            <a:xfrm>
              <a:off x="9261475" y="5768975"/>
              <a:ext cx="207963" cy="571500"/>
            </a:xfrm>
            <a:custGeom>
              <a:avLst/>
              <a:gdLst>
                <a:gd name="T0" fmla="*/ 143 w 1309"/>
                <a:gd name="T1" fmla="*/ 3457 h 3600"/>
                <a:gd name="T2" fmla="*/ 1166 w 1309"/>
                <a:gd name="T3" fmla="*/ 3280 h 3600"/>
                <a:gd name="T4" fmla="*/ 143 w 1309"/>
                <a:gd name="T5" fmla="*/ 910 h 3600"/>
                <a:gd name="T6" fmla="*/ 1166 w 1309"/>
                <a:gd name="T7" fmla="*/ 3137 h 3600"/>
                <a:gd name="T8" fmla="*/ 143 w 1309"/>
                <a:gd name="T9" fmla="*/ 910 h 3600"/>
                <a:gd name="T10" fmla="*/ 288 w 1309"/>
                <a:gd name="T11" fmla="*/ 766 h 3600"/>
                <a:gd name="T12" fmla="*/ 1034 w 1309"/>
                <a:gd name="T13" fmla="*/ 659 h 3600"/>
                <a:gd name="T14" fmla="*/ 552 w 1309"/>
                <a:gd name="T15" fmla="*/ 385 h 3600"/>
                <a:gd name="T16" fmla="*/ 809 w 1309"/>
                <a:gd name="T17" fmla="*/ 515 h 3600"/>
                <a:gd name="T18" fmla="*/ 552 w 1309"/>
                <a:gd name="T19" fmla="*/ 385 h 3600"/>
                <a:gd name="T20" fmla="*/ 674 w 1309"/>
                <a:gd name="T21" fmla="*/ 2 h 3600"/>
                <a:gd name="T22" fmla="*/ 705 w 1309"/>
                <a:gd name="T23" fmla="*/ 21 h 3600"/>
                <a:gd name="T24" fmla="*/ 724 w 1309"/>
                <a:gd name="T25" fmla="*/ 52 h 3600"/>
                <a:gd name="T26" fmla="*/ 726 w 1309"/>
                <a:gd name="T27" fmla="*/ 241 h 3600"/>
                <a:gd name="T28" fmla="*/ 823 w 1309"/>
                <a:gd name="T29" fmla="*/ 243 h 3600"/>
                <a:gd name="T30" fmla="*/ 853 w 1309"/>
                <a:gd name="T31" fmla="*/ 259 h 3600"/>
                <a:gd name="T32" fmla="*/ 873 w 1309"/>
                <a:gd name="T33" fmla="*/ 287 h 3600"/>
                <a:gd name="T34" fmla="*/ 1114 w 1309"/>
                <a:gd name="T35" fmla="*/ 515 h 3600"/>
                <a:gd name="T36" fmla="*/ 1152 w 1309"/>
                <a:gd name="T37" fmla="*/ 526 h 3600"/>
                <a:gd name="T38" fmla="*/ 1178 w 1309"/>
                <a:gd name="T39" fmla="*/ 556 h 3600"/>
                <a:gd name="T40" fmla="*/ 1185 w 1309"/>
                <a:gd name="T41" fmla="*/ 596 h 3600"/>
                <a:gd name="T42" fmla="*/ 1238 w 1309"/>
                <a:gd name="T43" fmla="*/ 766 h 3600"/>
                <a:gd name="T44" fmla="*/ 1274 w 1309"/>
                <a:gd name="T45" fmla="*/ 776 h 3600"/>
                <a:gd name="T46" fmla="*/ 1299 w 1309"/>
                <a:gd name="T47" fmla="*/ 802 h 3600"/>
                <a:gd name="T48" fmla="*/ 1309 w 1309"/>
                <a:gd name="T49" fmla="*/ 838 h 3600"/>
                <a:gd name="T50" fmla="*/ 1307 w 1309"/>
                <a:gd name="T51" fmla="*/ 3548 h 3600"/>
                <a:gd name="T52" fmla="*/ 1288 w 1309"/>
                <a:gd name="T53" fmla="*/ 3579 h 3600"/>
                <a:gd name="T54" fmla="*/ 1257 w 1309"/>
                <a:gd name="T55" fmla="*/ 3598 h 3600"/>
                <a:gd name="T56" fmla="*/ 72 w 1309"/>
                <a:gd name="T57" fmla="*/ 3600 h 3600"/>
                <a:gd name="T58" fmla="*/ 36 w 1309"/>
                <a:gd name="T59" fmla="*/ 3590 h 3600"/>
                <a:gd name="T60" fmla="*/ 10 w 1309"/>
                <a:gd name="T61" fmla="*/ 3564 h 3600"/>
                <a:gd name="T62" fmla="*/ 0 w 1309"/>
                <a:gd name="T63" fmla="*/ 3528 h 3600"/>
                <a:gd name="T64" fmla="*/ 0 w 1309"/>
                <a:gd name="T65" fmla="*/ 838 h 3600"/>
                <a:gd name="T66" fmla="*/ 10 w 1309"/>
                <a:gd name="T67" fmla="*/ 802 h 3600"/>
                <a:gd name="T68" fmla="*/ 36 w 1309"/>
                <a:gd name="T69" fmla="*/ 776 h 3600"/>
                <a:gd name="T70" fmla="*/ 72 w 1309"/>
                <a:gd name="T71" fmla="*/ 766 h 3600"/>
                <a:gd name="T72" fmla="*/ 125 w 1309"/>
                <a:gd name="T73" fmla="*/ 596 h 3600"/>
                <a:gd name="T74" fmla="*/ 131 w 1309"/>
                <a:gd name="T75" fmla="*/ 556 h 3600"/>
                <a:gd name="T76" fmla="*/ 158 w 1309"/>
                <a:gd name="T77" fmla="*/ 526 h 3600"/>
                <a:gd name="T78" fmla="*/ 196 w 1309"/>
                <a:gd name="T79" fmla="*/ 515 h 3600"/>
                <a:gd name="T80" fmla="*/ 437 w 1309"/>
                <a:gd name="T81" fmla="*/ 287 h 3600"/>
                <a:gd name="T82" fmla="*/ 457 w 1309"/>
                <a:gd name="T83" fmla="*/ 259 h 3600"/>
                <a:gd name="T84" fmla="*/ 487 w 1309"/>
                <a:gd name="T85" fmla="*/ 243 h 3600"/>
                <a:gd name="T86" fmla="*/ 584 w 1309"/>
                <a:gd name="T87" fmla="*/ 241 h 3600"/>
                <a:gd name="T88" fmla="*/ 586 w 1309"/>
                <a:gd name="T89" fmla="*/ 52 h 3600"/>
                <a:gd name="T90" fmla="*/ 604 w 1309"/>
                <a:gd name="T91" fmla="*/ 21 h 3600"/>
                <a:gd name="T92" fmla="*/ 636 w 1309"/>
                <a:gd name="T93" fmla="*/ 2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9" h="3600">
                  <a:moveTo>
                    <a:pt x="143" y="3280"/>
                  </a:moveTo>
                  <a:lnTo>
                    <a:pt x="143" y="3457"/>
                  </a:lnTo>
                  <a:lnTo>
                    <a:pt x="1166" y="3457"/>
                  </a:lnTo>
                  <a:lnTo>
                    <a:pt x="1166" y="3280"/>
                  </a:lnTo>
                  <a:lnTo>
                    <a:pt x="143" y="3280"/>
                  </a:lnTo>
                  <a:close/>
                  <a:moveTo>
                    <a:pt x="143" y="910"/>
                  </a:moveTo>
                  <a:lnTo>
                    <a:pt x="143" y="3137"/>
                  </a:lnTo>
                  <a:lnTo>
                    <a:pt x="1166" y="3137"/>
                  </a:lnTo>
                  <a:lnTo>
                    <a:pt x="1166" y="910"/>
                  </a:lnTo>
                  <a:lnTo>
                    <a:pt x="143" y="910"/>
                  </a:lnTo>
                  <a:close/>
                  <a:moveTo>
                    <a:pt x="276" y="659"/>
                  </a:moveTo>
                  <a:lnTo>
                    <a:pt x="288" y="766"/>
                  </a:lnTo>
                  <a:lnTo>
                    <a:pt x="1021" y="766"/>
                  </a:lnTo>
                  <a:lnTo>
                    <a:pt x="1034" y="659"/>
                  </a:lnTo>
                  <a:lnTo>
                    <a:pt x="276" y="659"/>
                  </a:lnTo>
                  <a:close/>
                  <a:moveTo>
                    <a:pt x="552" y="385"/>
                  </a:moveTo>
                  <a:lnTo>
                    <a:pt x="501" y="515"/>
                  </a:lnTo>
                  <a:lnTo>
                    <a:pt x="809" y="515"/>
                  </a:lnTo>
                  <a:lnTo>
                    <a:pt x="758" y="385"/>
                  </a:lnTo>
                  <a:lnTo>
                    <a:pt x="552" y="385"/>
                  </a:lnTo>
                  <a:close/>
                  <a:moveTo>
                    <a:pt x="654" y="0"/>
                  </a:moveTo>
                  <a:lnTo>
                    <a:pt x="674" y="2"/>
                  </a:lnTo>
                  <a:lnTo>
                    <a:pt x="691" y="10"/>
                  </a:lnTo>
                  <a:lnTo>
                    <a:pt x="705" y="21"/>
                  </a:lnTo>
                  <a:lnTo>
                    <a:pt x="716" y="36"/>
                  </a:lnTo>
                  <a:lnTo>
                    <a:pt x="724" y="52"/>
                  </a:lnTo>
                  <a:lnTo>
                    <a:pt x="726" y="72"/>
                  </a:lnTo>
                  <a:lnTo>
                    <a:pt x="726" y="241"/>
                  </a:lnTo>
                  <a:lnTo>
                    <a:pt x="805" y="241"/>
                  </a:lnTo>
                  <a:lnTo>
                    <a:pt x="823" y="243"/>
                  </a:lnTo>
                  <a:lnTo>
                    <a:pt x="839" y="250"/>
                  </a:lnTo>
                  <a:lnTo>
                    <a:pt x="853" y="259"/>
                  </a:lnTo>
                  <a:lnTo>
                    <a:pt x="864" y="272"/>
                  </a:lnTo>
                  <a:lnTo>
                    <a:pt x="873" y="287"/>
                  </a:lnTo>
                  <a:lnTo>
                    <a:pt x="962" y="515"/>
                  </a:lnTo>
                  <a:lnTo>
                    <a:pt x="1114" y="515"/>
                  </a:lnTo>
                  <a:lnTo>
                    <a:pt x="1134" y="518"/>
                  </a:lnTo>
                  <a:lnTo>
                    <a:pt x="1152" y="526"/>
                  </a:lnTo>
                  <a:lnTo>
                    <a:pt x="1167" y="539"/>
                  </a:lnTo>
                  <a:lnTo>
                    <a:pt x="1178" y="556"/>
                  </a:lnTo>
                  <a:lnTo>
                    <a:pt x="1185" y="575"/>
                  </a:lnTo>
                  <a:lnTo>
                    <a:pt x="1185" y="596"/>
                  </a:lnTo>
                  <a:lnTo>
                    <a:pt x="1165" y="766"/>
                  </a:lnTo>
                  <a:lnTo>
                    <a:pt x="1238" y="766"/>
                  </a:lnTo>
                  <a:lnTo>
                    <a:pt x="1257" y="768"/>
                  </a:lnTo>
                  <a:lnTo>
                    <a:pt x="1274" y="776"/>
                  </a:lnTo>
                  <a:lnTo>
                    <a:pt x="1288" y="787"/>
                  </a:lnTo>
                  <a:lnTo>
                    <a:pt x="1299" y="802"/>
                  </a:lnTo>
                  <a:lnTo>
                    <a:pt x="1307" y="818"/>
                  </a:lnTo>
                  <a:lnTo>
                    <a:pt x="1309" y="838"/>
                  </a:lnTo>
                  <a:lnTo>
                    <a:pt x="1309" y="3528"/>
                  </a:lnTo>
                  <a:lnTo>
                    <a:pt x="1307" y="3548"/>
                  </a:lnTo>
                  <a:lnTo>
                    <a:pt x="1299" y="3564"/>
                  </a:lnTo>
                  <a:lnTo>
                    <a:pt x="1288" y="3579"/>
                  </a:lnTo>
                  <a:lnTo>
                    <a:pt x="1274" y="3590"/>
                  </a:lnTo>
                  <a:lnTo>
                    <a:pt x="1257" y="3598"/>
                  </a:lnTo>
                  <a:lnTo>
                    <a:pt x="1238" y="3600"/>
                  </a:lnTo>
                  <a:lnTo>
                    <a:pt x="72" y="3600"/>
                  </a:lnTo>
                  <a:lnTo>
                    <a:pt x="53" y="3598"/>
                  </a:lnTo>
                  <a:lnTo>
                    <a:pt x="36" y="3590"/>
                  </a:lnTo>
                  <a:lnTo>
                    <a:pt x="22" y="3579"/>
                  </a:lnTo>
                  <a:lnTo>
                    <a:pt x="10" y="3564"/>
                  </a:lnTo>
                  <a:lnTo>
                    <a:pt x="3" y="3548"/>
                  </a:lnTo>
                  <a:lnTo>
                    <a:pt x="0" y="3528"/>
                  </a:lnTo>
                  <a:lnTo>
                    <a:pt x="0" y="3528"/>
                  </a:lnTo>
                  <a:lnTo>
                    <a:pt x="0" y="838"/>
                  </a:lnTo>
                  <a:lnTo>
                    <a:pt x="3" y="818"/>
                  </a:lnTo>
                  <a:lnTo>
                    <a:pt x="10" y="802"/>
                  </a:lnTo>
                  <a:lnTo>
                    <a:pt x="22" y="787"/>
                  </a:lnTo>
                  <a:lnTo>
                    <a:pt x="36" y="776"/>
                  </a:lnTo>
                  <a:lnTo>
                    <a:pt x="53" y="768"/>
                  </a:lnTo>
                  <a:lnTo>
                    <a:pt x="72" y="766"/>
                  </a:lnTo>
                  <a:lnTo>
                    <a:pt x="145" y="766"/>
                  </a:lnTo>
                  <a:lnTo>
                    <a:pt x="125" y="596"/>
                  </a:lnTo>
                  <a:lnTo>
                    <a:pt x="125" y="575"/>
                  </a:lnTo>
                  <a:lnTo>
                    <a:pt x="131" y="556"/>
                  </a:lnTo>
                  <a:lnTo>
                    <a:pt x="142" y="539"/>
                  </a:lnTo>
                  <a:lnTo>
                    <a:pt x="158" y="526"/>
                  </a:lnTo>
                  <a:lnTo>
                    <a:pt x="176" y="518"/>
                  </a:lnTo>
                  <a:lnTo>
                    <a:pt x="196" y="515"/>
                  </a:lnTo>
                  <a:lnTo>
                    <a:pt x="347" y="515"/>
                  </a:lnTo>
                  <a:lnTo>
                    <a:pt x="437" y="287"/>
                  </a:lnTo>
                  <a:lnTo>
                    <a:pt x="446" y="272"/>
                  </a:lnTo>
                  <a:lnTo>
                    <a:pt x="457" y="259"/>
                  </a:lnTo>
                  <a:lnTo>
                    <a:pt x="471" y="250"/>
                  </a:lnTo>
                  <a:lnTo>
                    <a:pt x="487" y="243"/>
                  </a:lnTo>
                  <a:lnTo>
                    <a:pt x="503" y="241"/>
                  </a:lnTo>
                  <a:lnTo>
                    <a:pt x="584" y="241"/>
                  </a:lnTo>
                  <a:lnTo>
                    <a:pt x="584" y="72"/>
                  </a:lnTo>
                  <a:lnTo>
                    <a:pt x="586" y="52"/>
                  </a:lnTo>
                  <a:lnTo>
                    <a:pt x="593" y="36"/>
                  </a:lnTo>
                  <a:lnTo>
                    <a:pt x="604" y="21"/>
                  </a:lnTo>
                  <a:lnTo>
                    <a:pt x="618" y="10"/>
                  </a:lnTo>
                  <a:lnTo>
                    <a:pt x="636" y="2"/>
                  </a:lnTo>
                  <a:lnTo>
                    <a:pt x="6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24"/>
            <p:cNvSpPr>
              <a:spLocks/>
            </p:cNvSpPr>
            <p:nvPr/>
          </p:nvSpPr>
          <p:spPr bwMode="auto">
            <a:xfrm>
              <a:off x="9296400" y="6213475"/>
              <a:ext cx="22225" cy="36513"/>
            </a:xfrm>
            <a:custGeom>
              <a:avLst/>
              <a:gdLst>
                <a:gd name="T0" fmla="*/ 72 w 142"/>
                <a:gd name="T1" fmla="*/ 0 h 236"/>
                <a:gd name="T2" fmla="*/ 90 w 142"/>
                <a:gd name="T3" fmla="*/ 2 h 236"/>
                <a:gd name="T4" fmla="*/ 107 w 142"/>
                <a:gd name="T5" fmla="*/ 10 h 236"/>
                <a:gd name="T6" fmla="*/ 122 w 142"/>
                <a:gd name="T7" fmla="*/ 21 h 236"/>
                <a:gd name="T8" fmla="*/ 132 w 142"/>
                <a:gd name="T9" fmla="*/ 35 h 236"/>
                <a:gd name="T10" fmla="*/ 140 w 142"/>
                <a:gd name="T11" fmla="*/ 52 h 236"/>
                <a:gd name="T12" fmla="*/ 142 w 142"/>
                <a:gd name="T13" fmla="*/ 71 h 236"/>
                <a:gd name="T14" fmla="*/ 142 w 142"/>
                <a:gd name="T15" fmla="*/ 164 h 236"/>
                <a:gd name="T16" fmla="*/ 140 w 142"/>
                <a:gd name="T17" fmla="*/ 183 h 236"/>
                <a:gd name="T18" fmla="*/ 132 w 142"/>
                <a:gd name="T19" fmla="*/ 200 h 236"/>
                <a:gd name="T20" fmla="*/ 122 w 142"/>
                <a:gd name="T21" fmla="*/ 215 h 236"/>
                <a:gd name="T22" fmla="*/ 107 w 142"/>
                <a:gd name="T23" fmla="*/ 226 h 236"/>
                <a:gd name="T24" fmla="*/ 90 w 142"/>
                <a:gd name="T25" fmla="*/ 234 h 236"/>
                <a:gd name="T26" fmla="*/ 72 w 142"/>
                <a:gd name="T27" fmla="*/ 236 h 236"/>
                <a:gd name="T28" fmla="*/ 52 w 142"/>
                <a:gd name="T29" fmla="*/ 234 h 236"/>
                <a:gd name="T30" fmla="*/ 35 w 142"/>
                <a:gd name="T31" fmla="*/ 226 h 236"/>
                <a:gd name="T32" fmla="*/ 20 w 142"/>
                <a:gd name="T33" fmla="*/ 215 h 236"/>
                <a:gd name="T34" fmla="*/ 10 w 142"/>
                <a:gd name="T35" fmla="*/ 200 h 236"/>
                <a:gd name="T36" fmla="*/ 2 w 142"/>
                <a:gd name="T37" fmla="*/ 183 h 236"/>
                <a:gd name="T38" fmla="*/ 0 w 142"/>
                <a:gd name="T39" fmla="*/ 164 h 236"/>
                <a:gd name="T40" fmla="*/ 0 w 142"/>
                <a:gd name="T41" fmla="*/ 71 h 236"/>
                <a:gd name="T42" fmla="*/ 2 w 142"/>
                <a:gd name="T43" fmla="*/ 52 h 236"/>
                <a:gd name="T44" fmla="*/ 10 w 142"/>
                <a:gd name="T45" fmla="*/ 35 h 236"/>
                <a:gd name="T46" fmla="*/ 20 w 142"/>
                <a:gd name="T47" fmla="*/ 21 h 236"/>
                <a:gd name="T48" fmla="*/ 35 w 142"/>
                <a:gd name="T49" fmla="*/ 10 h 236"/>
                <a:gd name="T50" fmla="*/ 52 w 142"/>
                <a:gd name="T51" fmla="*/ 2 h 236"/>
                <a:gd name="T52" fmla="*/ 72 w 142"/>
                <a:gd name="T5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236">
                  <a:moveTo>
                    <a:pt x="72" y="0"/>
                  </a:moveTo>
                  <a:lnTo>
                    <a:pt x="90" y="2"/>
                  </a:lnTo>
                  <a:lnTo>
                    <a:pt x="107" y="10"/>
                  </a:lnTo>
                  <a:lnTo>
                    <a:pt x="122" y="21"/>
                  </a:lnTo>
                  <a:lnTo>
                    <a:pt x="132" y="35"/>
                  </a:lnTo>
                  <a:lnTo>
                    <a:pt x="140" y="52"/>
                  </a:lnTo>
                  <a:lnTo>
                    <a:pt x="142" y="71"/>
                  </a:lnTo>
                  <a:lnTo>
                    <a:pt x="142" y="164"/>
                  </a:lnTo>
                  <a:lnTo>
                    <a:pt x="140" y="183"/>
                  </a:lnTo>
                  <a:lnTo>
                    <a:pt x="132" y="200"/>
                  </a:lnTo>
                  <a:lnTo>
                    <a:pt x="122" y="215"/>
                  </a:lnTo>
                  <a:lnTo>
                    <a:pt x="107" y="226"/>
                  </a:lnTo>
                  <a:lnTo>
                    <a:pt x="90" y="234"/>
                  </a:lnTo>
                  <a:lnTo>
                    <a:pt x="72" y="236"/>
                  </a:lnTo>
                  <a:lnTo>
                    <a:pt x="52" y="234"/>
                  </a:lnTo>
                  <a:lnTo>
                    <a:pt x="35" y="226"/>
                  </a:lnTo>
                  <a:lnTo>
                    <a:pt x="20" y="215"/>
                  </a:lnTo>
                  <a:lnTo>
                    <a:pt x="10" y="200"/>
                  </a:lnTo>
                  <a:lnTo>
                    <a:pt x="2" y="183"/>
                  </a:lnTo>
                  <a:lnTo>
                    <a:pt x="0" y="164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25"/>
            <p:cNvSpPr>
              <a:spLocks/>
            </p:cNvSpPr>
            <p:nvPr/>
          </p:nvSpPr>
          <p:spPr bwMode="auto">
            <a:xfrm>
              <a:off x="9334500" y="6213475"/>
              <a:ext cx="23813" cy="36513"/>
            </a:xfrm>
            <a:custGeom>
              <a:avLst/>
              <a:gdLst>
                <a:gd name="T0" fmla="*/ 72 w 144"/>
                <a:gd name="T1" fmla="*/ 0 h 236"/>
                <a:gd name="T2" fmla="*/ 90 w 144"/>
                <a:gd name="T3" fmla="*/ 2 h 236"/>
                <a:gd name="T4" fmla="*/ 108 w 144"/>
                <a:gd name="T5" fmla="*/ 10 h 236"/>
                <a:gd name="T6" fmla="*/ 122 w 144"/>
                <a:gd name="T7" fmla="*/ 21 h 236"/>
                <a:gd name="T8" fmla="*/ 134 w 144"/>
                <a:gd name="T9" fmla="*/ 35 h 236"/>
                <a:gd name="T10" fmla="*/ 140 w 144"/>
                <a:gd name="T11" fmla="*/ 52 h 236"/>
                <a:gd name="T12" fmla="*/ 144 w 144"/>
                <a:gd name="T13" fmla="*/ 71 h 236"/>
                <a:gd name="T14" fmla="*/ 144 w 144"/>
                <a:gd name="T15" fmla="*/ 164 h 236"/>
                <a:gd name="T16" fmla="*/ 140 w 144"/>
                <a:gd name="T17" fmla="*/ 183 h 236"/>
                <a:gd name="T18" fmla="*/ 134 w 144"/>
                <a:gd name="T19" fmla="*/ 200 h 236"/>
                <a:gd name="T20" fmla="*/ 122 w 144"/>
                <a:gd name="T21" fmla="*/ 215 h 236"/>
                <a:gd name="T22" fmla="*/ 108 w 144"/>
                <a:gd name="T23" fmla="*/ 226 h 236"/>
                <a:gd name="T24" fmla="*/ 90 w 144"/>
                <a:gd name="T25" fmla="*/ 234 h 236"/>
                <a:gd name="T26" fmla="*/ 72 w 144"/>
                <a:gd name="T27" fmla="*/ 236 h 236"/>
                <a:gd name="T28" fmla="*/ 52 w 144"/>
                <a:gd name="T29" fmla="*/ 234 h 236"/>
                <a:gd name="T30" fmla="*/ 36 w 144"/>
                <a:gd name="T31" fmla="*/ 226 h 236"/>
                <a:gd name="T32" fmla="*/ 21 w 144"/>
                <a:gd name="T33" fmla="*/ 215 h 236"/>
                <a:gd name="T34" fmla="*/ 10 w 144"/>
                <a:gd name="T35" fmla="*/ 200 h 236"/>
                <a:gd name="T36" fmla="*/ 2 w 144"/>
                <a:gd name="T37" fmla="*/ 183 h 236"/>
                <a:gd name="T38" fmla="*/ 0 w 144"/>
                <a:gd name="T39" fmla="*/ 164 h 236"/>
                <a:gd name="T40" fmla="*/ 0 w 144"/>
                <a:gd name="T41" fmla="*/ 71 h 236"/>
                <a:gd name="T42" fmla="*/ 2 w 144"/>
                <a:gd name="T43" fmla="*/ 52 h 236"/>
                <a:gd name="T44" fmla="*/ 10 w 144"/>
                <a:gd name="T45" fmla="*/ 35 h 236"/>
                <a:gd name="T46" fmla="*/ 21 w 144"/>
                <a:gd name="T47" fmla="*/ 21 h 236"/>
                <a:gd name="T48" fmla="*/ 36 w 144"/>
                <a:gd name="T49" fmla="*/ 10 h 236"/>
                <a:gd name="T50" fmla="*/ 52 w 144"/>
                <a:gd name="T51" fmla="*/ 2 h 236"/>
                <a:gd name="T52" fmla="*/ 72 w 144"/>
                <a:gd name="T5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236">
                  <a:moveTo>
                    <a:pt x="72" y="0"/>
                  </a:moveTo>
                  <a:lnTo>
                    <a:pt x="90" y="2"/>
                  </a:lnTo>
                  <a:lnTo>
                    <a:pt x="108" y="10"/>
                  </a:lnTo>
                  <a:lnTo>
                    <a:pt x="122" y="21"/>
                  </a:lnTo>
                  <a:lnTo>
                    <a:pt x="134" y="35"/>
                  </a:lnTo>
                  <a:lnTo>
                    <a:pt x="140" y="52"/>
                  </a:lnTo>
                  <a:lnTo>
                    <a:pt x="144" y="71"/>
                  </a:lnTo>
                  <a:lnTo>
                    <a:pt x="144" y="164"/>
                  </a:lnTo>
                  <a:lnTo>
                    <a:pt x="140" y="183"/>
                  </a:lnTo>
                  <a:lnTo>
                    <a:pt x="134" y="200"/>
                  </a:lnTo>
                  <a:lnTo>
                    <a:pt x="122" y="215"/>
                  </a:lnTo>
                  <a:lnTo>
                    <a:pt x="108" y="226"/>
                  </a:lnTo>
                  <a:lnTo>
                    <a:pt x="90" y="234"/>
                  </a:lnTo>
                  <a:lnTo>
                    <a:pt x="72" y="236"/>
                  </a:lnTo>
                  <a:lnTo>
                    <a:pt x="52" y="234"/>
                  </a:lnTo>
                  <a:lnTo>
                    <a:pt x="36" y="226"/>
                  </a:lnTo>
                  <a:lnTo>
                    <a:pt x="21" y="215"/>
                  </a:lnTo>
                  <a:lnTo>
                    <a:pt x="10" y="200"/>
                  </a:lnTo>
                  <a:lnTo>
                    <a:pt x="2" y="183"/>
                  </a:lnTo>
                  <a:lnTo>
                    <a:pt x="0" y="164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26"/>
            <p:cNvSpPr>
              <a:spLocks/>
            </p:cNvSpPr>
            <p:nvPr/>
          </p:nvSpPr>
          <p:spPr bwMode="auto">
            <a:xfrm>
              <a:off x="9372600" y="6213475"/>
              <a:ext cx="23813" cy="36513"/>
            </a:xfrm>
            <a:custGeom>
              <a:avLst/>
              <a:gdLst>
                <a:gd name="T0" fmla="*/ 72 w 144"/>
                <a:gd name="T1" fmla="*/ 0 h 236"/>
                <a:gd name="T2" fmla="*/ 91 w 144"/>
                <a:gd name="T3" fmla="*/ 2 h 236"/>
                <a:gd name="T4" fmla="*/ 108 w 144"/>
                <a:gd name="T5" fmla="*/ 10 h 236"/>
                <a:gd name="T6" fmla="*/ 122 w 144"/>
                <a:gd name="T7" fmla="*/ 21 h 236"/>
                <a:gd name="T8" fmla="*/ 134 w 144"/>
                <a:gd name="T9" fmla="*/ 35 h 236"/>
                <a:gd name="T10" fmla="*/ 141 w 144"/>
                <a:gd name="T11" fmla="*/ 52 h 236"/>
                <a:gd name="T12" fmla="*/ 144 w 144"/>
                <a:gd name="T13" fmla="*/ 71 h 236"/>
                <a:gd name="T14" fmla="*/ 144 w 144"/>
                <a:gd name="T15" fmla="*/ 164 h 236"/>
                <a:gd name="T16" fmla="*/ 141 w 144"/>
                <a:gd name="T17" fmla="*/ 183 h 236"/>
                <a:gd name="T18" fmla="*/ 134 w 144"/>
                <a:gd name="T19" fmla="*/ 200 h 236"/>
                <a:gd name="T20" fmla="*/ 122 w 144"/>
                <a:gd name="T21" fmla="*/ 215 h 236"/>
                <a:gd name="T22" fmla="*/ 108 w 144"/>
                <a:gd name="T23" fmla="*/ 226 h 236"/>
                <a:gd name="T24" fmla="*/ 91 w 144"/>
                <a:gd name="T25" fmla="*/ 234 h 236"/>
                <a:gd name="T26" fmla="*/ 72 w 144"/>
                <a:gd name="T27" fmla="*/ 236 h 236"/>
                <a:gd name="T28" fmla="*/ 54 w 144"/>
                <a:gd name="T29" fmla="*/ 234 h 236"/>
                <a:gd name="T30" fmla="*/ 36 w 144"/>
                <a:gd name="T31" fmla="*/ 226 h 236"/>
                <a:gd name="T32" fmla="*/ 22 w 144"/>
                <a:gd name="T33" fmla="*/ 215 h 236"/>
                <a:gd name="T34" fmla="*/ 10 w 144"/>
                <a:gd name="T35" fmla="*/ 200 h 236"/>
                <a:gd name="T36" fmla="*/ 4 w 144"/>
                <a:gd name="T37" fmla="*/ 183 h 236"/>
                <a:gd name="T38" fmla="*/ 0 w 144"/>
                <a:gd name="T39" fmla="*/ 164 h 236"/>
                <a:gd name="T40" fmla="*/ 0 w 144"/>
                <a:gd name="T41" fmla="*/ 71 h 236"/>
                <a:gd name="T42" fmla="*/ 4 w 144"/>
                <a:gd name="T43" fmla="*/ 52 h 236"/>
                <a:gd name="T44" fmla="*/ 10 w 144"/>
                <a:gd name="T45" fmla="*/ 35 h 236"/>
                <a:gd name="T46" fmla="*/ 22 w 144"/>
                <a:gd name="T47" fmla="*/ 21 h 236"/>
                <a:gd name="T48" fmla="*/ 36 w 144"/>
                <a:gd name="T49" fmla="*/ 10 h 236"/>
                <a:gd name="T50" fmla="*/ 54 w 144"/>
                <a:gd name="T51" fmla="*/ 2 h 236"/>
                <a:gd name="T52" fmla="*/ 72 w 144"/>
                <a:gd name="T5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236">
                  <a:moveTo>
                    <a:pt x="72" y="0"/>
                  </a:moveTo>
                  <a:lnTo>
                    <a:pt x="91" y="2"/>
                  </a:lnTo>
                  <a:lnTo>
                    <a:pt x="108" y="10"/>
                  </a:lnTo>
                  <a:lnTo>
                    <a:pt x="122" y="21"/>
                  </a:lnTo>
                  <a:lnTo>
                    <a:pt x="134" y="35"/>
                  </a:lnTo>
                  <a:lnTo>
                    <a:pt x="141" y="52"/>
                  </a:lnTo>
                  <a:lnTo>
                    <a:pt x="144" y="71"/>
                  </a:lnTo>
                  <a:lnTo>
                    <a:pt x="144" y="164"/>
                  </a:lnTo>
                  <a:lnTo>
                    <a:pt x="141" y="183"/>
                  </a:lnTo>
                  <a:lnTo>
                    <a:pt x="134" y="200"/>
                  </a:lnTo>
                  <a:lnTo>
                    <a:pt x="122" y="215"/>
                  </a:lnTo>
                  <a:lnTo>
                    <a:pt x="108" y="226"/>
                  </a:lnTo>
                  <a:lnTo>
                    <a:pt x="91" y="234"/>
                  </a:lnTo>
                  <a:lnTo>
                    <a:pt x="72" y="236"/>
                  </a:lnTo>
                  <a:lnTo>
                    <a:pt x="54" y="234"/>
                  </a:lnTo>
                  <a:lnTo>
                    <a:pt x="36" y="226"/>
                  </a:lnTo>
                  <a:lnTo>
                    <a:pt x="22" y="215"/>
                  </a:lnTo>
                  <a:lnTo>
                    <a:pt x="10" y="200"/>
                  </a:lnTo>
                  <a:lnTo>
                    <a:pt x="4" y="183"/>
                  </a:lnTo>
                  <a:lnTo>
                    <a:pt x="0" y="164"/>
                  </a:lnTo>
                  <a:lnTo>
                    <a:pt x="0" y="71"/>
                  </a:lnTo>
                  <a:lnTo>
                    <a:pt x="4" y="52"/>
                  </a:lnTo>
                  <a:lnTo>
                    <a:pt x="10" y="35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4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27"/>
            <p:cNvSpPr>
              <a:spLocks/>
            </p:cNvSpPr>
            <p:nvPr/>
          </p:nvSpPr>
          <p:spPr bwMode="auto">
            <a:xfrm>
              <a:off x="9410700" y="6213475"/>
              <a:ext cx="23813" cy="36513"/>
            </a:xfrm>
            <a:custGeom>
              <a:avLst/>
              <a:gdLst>
                <a:gd name="T0" fmla="*/ 71 w 143"/>
                <a:gd name="T1" fmla="*/ 0 h 236"/>
                <a:gd name="T2" fmla="*/ 91 w 143"/>
                <a:gd name="T3" fmla="*/ 2 h 236"/>
                <a:gd name="T4" fmla="*/ 107 w 143"/>
                <a:gd name="T5" fmla="*/ 10 h 236"/>
                <a:gd name="T6" fmla="*/ 122 w 143"/>
                <a:gd name="T7" fmla="*/ 21 h 236"/>
                <a:gd name="T8" fmla="*/ 133 w 143"/>
                <a:gd name="T9" fmla="*/ 35 h 236"/>
                <a:gd name="T10" fmla="*/ 141 w 143"/>
                <a:gd name="T11" fmla="*/ 52 h 236"/>
                <a:gd name="T12" fmla="*/ 143 w 143"/>
                <a:gd name="T13" fmla="*/ 71 h 236"/>
                <a:gd name="T14" fmla="*/ 143 w 143"/>
                <a:gd name="T15" fmla="*/ 164 h 236"/>
                <a:gd name="T16" fmla="*/ 141 w 143"/>
                <a:gd name="T17" fmla="*/ 183 h 236"/>
                <a:gd name="T18" fmla="*/ 133 w 143"/>
                <a:gd name="T19" fmla="*/ 200 h 236"/>
                <a:gd name="T20" fmla="*/ 122 w 143"/>
                <a:gd name="T21" fmla="*/ 215 h 236"/>
                <a:gd name="T22" fmla="*/ 107 w 143"/>
                <a:gd name="T23" fmla="*/ 226 h 236"/>
                <a:gd name="T24" fmla="*/ 91 w 143"/>
                <a:gd name="T25" fmla="*/ 234 h 236"/>
                <a:gd name="T26" fmla="*/ 71 w 143"/>
                <a:gd name="T27" fmla="*/ 236 h 236"/>
                <a:gd name="T28" fmla="*/ 53 w 143"/>
                <a:gd name="T29" fmla="*/ 234 h 236"/>
                <a:gd name="T30" fmla="*/ 35 w 143"/>
                <a:gd name="T31" fmla="*/ 226 h 236"/>
                <a:gd name="T32" fmla="*/ 21 w 143"/>
                <a:gd name="T33" fmla="*/ 215 h 236"/>
                <a:gd name="T34" fmla="*/ 9 w 143"/>
                <a:gd name="T35" fmla="*/ 200 h 236"/>
                <a:gd name="T36" fmla="*/ 3 w 143"/>
                <a:gd name="T37" fmla="*/ 183 h 236"/>
                <a:gd name="T38" fmla="*/ 0 w 143"/>
                <a:gd name="T39" fmla="*/ 164 h 236"/>
                <a:gd name="T40" fmla="*/ 0 w 143"/>
                <a:gd name="T41" fmla="*/ 71 h 236"/>
                <a:gd name="T42" fmla="*/ 3 w 143"/>
                <a:gd name="T43" fmla="*/ 52 h 236"/>
                <a:gd name="T44" fmla="*/ 9 w 143"/>
                <a:gd name="T45" fmla="*/ 35 h 236"/>
                <a:gd name="T46" fmla="*/ 21 w 143"/>
                <a:gd name="T47" fmla="*/ 21 h 236"/>
                <a:gd name="T48" fmla="*/ 35 w 143"/>
                <a:gd name="T49" fmla="*/ 10 h 236"/>
                <a:gd name="T50" fmla="*/ 53 w 143"/>
                <a:gd name="T51" fmla="*/ 2 h 236"/>
                <a:gd name="T52" fmla="*/ 71 w 143"/>
                <a:gd name="T5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236">
                  <a:moveTo>
                    <a:pt x="71" y="0"/>
                  </a:moveTo>
                  <a:lnTo>
                    <a:pt x="91" y="2"/>
                  </a:lnTo>
                  <a:lnTo>
                    <a:pt x="107" y="10"/>
                  </a:lnTo>
                  <a:lnTo>
                    <a:pt x="122" y="21"/>
                  </a:lnTo>
                  <a:lnTo>
                    <a:pt x="133" y="35"/>
                  </a:lnTo>
                  <a:lnTo>
                    <a:pt x="141" y="52"/>
                  </a:lnTo>
                  <a:lnTo>
                    <a:pt x="143" y="71"/>
                  </a:lnTo>
                  <a:lnTo>
                    <a:pt x="143" y="164"/>
                  </a:lnTo>
                  <a:lnTo>
                    <a:pt x="141" y="183"/>
                  </a:lnTo>
                  <a:lnTo>
                    <a:pt x="133" y="200"/>
                  </a:lnTo>
                  <a:lnTo>
                    <a:pt x="122" y="215"/>
                  </a:lnTo>
                  <a:lnTo>
                    <a:pt x="107" y="226"/>
                  </a:lnTo>
                  <a:lnTo>
                    <a:pt x="91" y="234"/>
                  </a:lnTo>
                  <a:lnTo>
                    <a:pt x="71" y="236"/>
                  </a:lnTo>
                  <a:lnTo>
                    <a:pt x="53" y="234"/>
                  </a:lnTo>
                  <a:lnTo>
                    <a:pt x="35" y="226"/>
                  </a:lnTo>
                  <a:lnTo>
                    <a:pt x="21" y="215"/>
                  </a:lnTo>
                  <a:lnTo>
                    <a:pt x="9" y="200"/>
                  </a:lnTo>
                  <a:lnTo>
                    <a:pt x="3" y="183"/>
                  </a:lnTo>
                  <a:lnTo>
                    <a:pt x="0" y="164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3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28"/>
            <p:cNvSpPr>
              <a:spLocks/>
            </p:cNvSpPr>
            <p:nvPr/>
          </p:nvSpPr>
          <p:spPr bwMode="auto">
            <a:xfrm>
              <a:off x="9296400" y="6157913"/>
              <a:ext cx="22225" cy="36513"/>
            </a:xfrm>
            <a:custGeom>
              <a:avLst/>
              <a:gdLst>
                <a:gd name="T0" fmla="*/ 72 w 142"/>
                <a:gd name="T1" fmla="*/ 0 h 236"/>
                <a:gd name="T2" fmla="*/ 90 w 142"/>
                <a:gd name="T3" fmla="*/ 2 h 236"/>
                <a:gd name="T4" fmla="*/ 107 w 142"/>
                <a:gd name="T5" fmla="*/ 10 h 236"/>
                <a:gd name="T6" fmla="*/ 122 w 142"/>
                <a:gd name="T7" fmla="*/ 21 h 236"/>
                <a:gd name="T8" fmla="*/ 132 w 142"/>
                <a:gd name="T9" fmla="*/ 35 h 236"/>
                <a:gd name="T10" fmla="*/ 140 w 142"/>
                <a:gd name="T11" fmla="*/ 52 h 236"/>
                <a:gd name="T12" fmla="*/ 142 w 142"/>
                <a:gd name="T13" fmla="*/ 71 h 236"/>
                <a:gd name="T14" fmla="*/ 142 w 142"/>
                <a:gd name="T15" fmla="*/ 164 h 236"/>
                <a:gd name="T16" fmla="*/ 140 w 142"/>
                <a:gd name="T17" fmla="*/ 183 h 236"/>
                <a:gd name="T18" fmla="*/ 132 w 142"/>
                <a:gd name="T19" fmla="*/ 200 h 236"/>
                <a:gd name="T20" fmla="*/ 122 w 142"/>
                <a:gd name="T21" fmla="*/ 215 h 236"/>
                <a:gd name="T22" fmla="*/ 107 w 142"/>
                <a:gd name="T23" fmla="*/ 226 h 236"/>
                <a:gd name="T24" fmla="*/ 90 w 142"/>
                <a:gd name="T25" fmla="*/ 233 h 236"/>
                <a:gd name="T26" fmla="*/ 72 w 142"/>
                <a:gd name="T27" fmla="*/ 236 h 236"/>
                <a:gd name="T28" fmla="*/ 52 w 142"/>
                <a:gd name="T29" fmla="*/ 233 h 236"/>
                <a:gd name="T30" fmla="*/ 35 w 142"/>
                <a:gd name="T31" fmla="*/ 226 h 236"/>
                <a:gd name="T32" fmla="*/ 20 w 142"/>
                <a:gd name="T33" fmla="*/ 215 h 236"/>
                <a:gd name="T34" fmla="*/ 10 w 142"/>
                <a:gd name="T35" fmla="*/ 200 h 236"/>
                <a:gd name="T36" fmla="*/ 2 w 142"/>
                <a:gd name="T37" fmla="*/ 183 h 236"/>
                <a:gd name="T38" fmla="*/ 0 w 142"/>
                <a:gd name="T39" fmla="*/ 164 h 236"/>
                <a:gd name="T40" fmla="*/ 0 w 142"/>
                <a:gd name="T41" fmla="*/ 71 h 236"/>
                <a:gd name="T42" fmla="*/ 2 w 142"/>
                <a:gd name="T43" fmla="*/ 52 h 236"/>
                <a:gd name="T44" fmla="*/ 10 w 142"/>
                <a:gd name="T45" fmla="*/ 35 h 236"/>
                <a:gd name="T46" fmla="*/ 20 w 142"/>
                <a:gd name="T47" fmla="*/ 21 h 236"/>
                <a:gd name="T48" fmla="*/ 35 w 142"/>
                <a:gd name="T49" fmla="*/ 10 h 236"/>
                <a:gd name="T50" fmla="*/ 52 w 142"/>
                <a:gd name="T51" fmla="*/ 2 h 236"/>
                <a:gd name="T52" fmla="*/ 72 w 142"/>
                <a:gd name="T5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236">
                  <a:moveTo>
                    <a:pt x="72" y="0"/>
                  </a:moveTo>
                  <a:lnTo>
                    <a:pt x="90" y="2"/>
                  </a:lnTo>
                  <a:lnTo>
                    <a:pt x="107" y="10"/>
                  </a:lnTo>
                  <a:lnTo>
                    <a:pt x="122" y="21"/>
                  </a:lnTo>
                  <a:lnTo>
                    <a:pt x="132" y="35"/>
                  </a:lnTo>
                  <a:lnTo>
                    <a:pt x="140" y="52"/>
                  </a:lnTo>
                  <a:lnTo>
                    <a:pt x="142" y="71"/>
                  </a:lnTo>
                  <a:lnTo>
                    <a:pt x="142" y="164"/>
                  </a:lnTo>
                  <a:lnTo>
                    <a:pt x="140" y="183"/>
                  </a:lnTo>
                  <a:lnTo>
                    <a:pt x="132" y="200"/>
                  </a:lnTo>
                  <a:lnTo>
                    <a:pt x="122" y="215"/>
                  </a:lnTo>
                  <a:lnTo>
                    <a:pt x="107" y="226"/>
                  </a:lnTo>
                  <a:lnTo>
                    <a:pt x="90" y="233"/>
                  </a:lnTo>
                  <a:lnTo>
                    <a:pt x="72" y="236"/>
                  </a:lnTo>
                  <a:lnTo>
                    <a:pt x="52" y="233"/>
                  </a:lnTo>
                  <a:lnTo>
                    <a:pt x="35" y="226"/>
                  </a:lnTo>
                  <a:lnTo>
                    <a:pt x="20" y="215"/>
                  </a:lnTo>
                  <a:lnTo>
                    <a:pt x="10" y="200"/>
                  </a:lnTo>
                  <a:lnTo>
                    <a:pt x="2" y="183"/>
                  </a:lnTo>
                  <a:lnTo>
                    <a:pt x="0" y="164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29"/>
            <p:cNvSpPr>
              <a:spLocks/>
            </p:cNvSpPr>
            <p:nvPr/>
          </p:nvSpPr>
          <p:spPr bwMode="auto">
            <a:xfrm>
              <a:off x="9334500" y="6157913"/>
              <a:ext cx="23813" cy="36513"/>
            </a:xfrm>
            <a:custGeom>
              <a:avLst/>
              <a:gdLst>
                <a:gd name="T0" fmla="*/ 72 w 144"/>
                <a:gd name="T1" fmla="*/ 0 h 236"/>
                <a:gd name="T2" fmla="*/ 90 w 144"/>
                <a:gd name="T3" fmla="*/ 2 h 236"/>
                <a:gd name="T4" fmla="*/ 108 w 144"/>
                <a:gd name="T5" fmla="*/ 10 h 236"/>
                <a:gd name="T6" fmla="*/ 122 w 144"/>
                <a:gd name="T7" fmla="*/ 21 h 236"/>
                <a:gd name="T8" fmla="*/ 134 w 144"/>
                <a:gd name="T9" fmla="*/ 35 h 236"/>
                <a:gd name="T10" fmla="*/ 140 w 144"/>
                <a:gd name="T11" fmla="*/ 52 h 236"/>
                <a:gd name="T12" fmla="*/ 144 w 144"/>
                <a:gd name="T13" fmla="*/ 71 h 236"/>
                <a:gd name="T14" fmla="*/ 144 w 144"/>
                <a:gd name="T15" fmla="*/ 164 h 236"/>
                <a:gd name="T16" fmla="*/ 140 w 144"/>
                <a:gd name="T17" fmla="*/ 183 h 236"/>
                <a:gd name="T18" fmla="*/ 134 w 144"/>
                <a:gd name="T19" fmla="*/ 200 h 236"/>
                <a:gd name="T20" fmla="*/ 122 w 144"/>
                <a:gd name="T21" fmla="*/ 215 h 236"/>
                <a:gd name="T22" fmla="*/ 108 w 144"/>
                <a:gd name="T23" fmla="*/ 226 h 236"/>
                <a:gd name="T24" fmla="*/ 90 w 144"/>
                <a:gd name="T25" fmla="*/ 233 h 236"/>
                <a:gd name="T26" fmla="*/ 72 w 144"/>
                <a:gd name="T27" fmla="*/ 236 h 236"/>
                <a:gd name="T28" fmla="*/ 52 w 144"/>
                <a:gd name="T29" fmla="*/ 233 h 236"/>
                <a:gd name="T30" fmla="*/ 36 w 144"/>
                <a:gd name="T31" fmla="*/ 226 h 236"/>
                <a:gd name="T32" fmla="*/ 21 w 144"/>
                <a:gd name="T33" fmla="*/ 215 h 236"/>
                <a:gd name="T34" fmla="*/ 10 w 144"/>
                <a:gd name="T35" fmla="*/ 200 h 236"/>
                <a:gd name="T36" fmla="*/ 2 w 144"/>
                <a:gd name="T37" fmla="*/ 183 h 236"/>
                <a:gd name="T38" fmla="*/ 0 w 144"/>
                <a:gd name="T39" fmla="*/ 164 h 236"/>
                <a:gd name="T40" fmla="*/ 0 w 144"/>
                <a:gd name="T41" fmla="*/ 71 h 236"/>
                <a:gd name="T42" fmla="*/ 2 w 144"/>
                <a:gd name="T43" fmla="*/ 52 h 236"/>
                <a:gd name="T44" fmla="*/ 10 w 144"/>
                <a:gd name="T45" fmla="*/ 35 h 236"/>
                <a:gd name="T46" fmla="*/ 21 w 144"/>
                <a:gd name="T47" fmla="*/ 21 h 236"/>
                <a:gd name="T48" fmla="*/ 36 w 144"/>
                <a:gd name="T49" fmla="*/ 10 h 236"/>
                <a:gd name="T50" fmla="*/ 52 w 144"/>
                <a:gd name="T51" fmla="*/ 2 h 236"/>
                <a:gd name="T52" fmla="*/ 72 w 144"/>
                <a:gd name="T5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236">
                  <a:moveTo>
                    <a:pt x="72" y="0"/>
                  </a:moveTo>
                  <a:lnTo>
                    <a:pt x="90" y="2"/>
                  </a:lnTo>
                  <a:lnTo>
                    <a:pt x="108" y="10"/>
                  </a:lnTo>
                  <a:lnTo>
                    <a:pt x="122" y="21"/>
                  </a:lnTo>
                  <a:lnTo>
                    <a:pt x="134" y="35"/>
                  </a:lnTo>
                  <a:lnTo>
                    <a:pt x="140" y="52"/>
                  </a:lnTo>
                  <a:lnTo>
                    <a:pt x="144" y="71"/>
                  </a:lnTo>
                  <a:lnTo>
                    <a:pt x="144" y="164"/>
                  </a:lnTo>
                  <a:lnTo>
                    <a:pt x="140" y="183"/>
                  </a:lnTo>
                  <a:lnTo>
                    <a:pt x="134" y="200"/>
                  </a:lnTo>
                  <a:lnTo>
                    <a:pt x="122" y="215"/>
                  </a:lnTo>
                  <a:lnTo>
                    <a:pt x="108" y="226"/>
                  </a:lnTo>
                  <a:lnTo>
                    <a:pt x="90" y="233"/>
                  </a:lnTo>
                  <a:lnTo>
                    <a:pt x="72" y="236"/>
                  </a:lnTo>
                  <a:lnTo>
                    <a:pt x="52" y="233"/>
                  </a:lnTo>
                  <a:lnTo>
                    <a:pt x="36" y="226"/>
                  </a:lnTo>
                  <a:lnTo>
                    <a:pt x="21" y="215"/>
                  </a:lnTo>
                  <a:lnTo>
                    <a:pt x="10" y="200"/>
                  </a:lnTo>
                  <a:lnTo>
                    <a:pt x="2" y="183"/>
                  </a:lnTo>
                  <a:lnTo>
                    <a:pt x="0" y="164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30"/>
            <p:cNvSpPr>
              <a:spLocks/>
            </p:cNvSpPr>
            <p:nvPr/>
          </p:nvSpPr>
          <p:spPr bwMode="auto">
            <a:xfrm>
              <a:off x="9372600" y="6157913"/>
              <a:ext cx="23813" cy="36513"/>
            </a:xfrm>
            <a:custGeom>
              <a:avLst/>
              <a:gdLst>
                <a:gd name="T0" fmla="*/ 72 w 144"/>
                <a:gd name="T1" fmla="*/ 0 h 236"/>
                <a:gd name="T2" fmla="*/ 91 w 144"/>
                <a:gd name="T3" fmla="*/ 2 h 236"/>
                <a:gd name="T4" fmla="*/ 108 w 144"/>
                <a:gd name="T5" fmla="*/ 10 h 236"/>
                <a:gd name="T6" fmla="*/ 122 w 144"/>
                <a:gd name="T7" fmla="*/ 21 h 236"/>
                <a:gd name="T8" fmla="*/ 134 w 144"/>
                <a:gd name="T9" fmla="*/ 35 h 236"/>
                <a:gd name="T10" fmla="*/ 141 w 144"/>
                <a:gd name="T11" fmla="*/ 52 h 236"/>
                <a:gd name="T12" fmla="*/ 144 w 144"/>
                <a:gd name="T13" fmla="*/ 71 h 236"/>
                <a:gd name="T14" fmla="*/ 144 w 144"/>
                <a:gd name="T15" fmla="*/ 164 h 236"/>
                <a:gd name="T16" fmla="*/ 141 w 144"/>
                <a:gd name="T17" fmla="*/ 183 h 236"/>
                <a:gd name="T18" fmla="*/ 134 w 144"/>
                <a:gd name="T19" fmla="*/ 200 h 236"/>
                <a:gd name="T20" fmla="*/ 122 w 144"/>
                <a:gd name="T21" fmla="*/ 215 h 236"/>
                <a:gd name="T22" fmla="*/ 108 w 144"/>
                <a:gd name="T23" fmla="*/ 226 h 236"/>
                <a:gd name="T24" fmla="*/ 91 w 144"/>
                <a:gd name="T25" fmla="*/ 233 h 236"/>
                <a:gd name="T26" fmla="*/ 72 w 144"/>
                <a:gd name="T27" fmla="*/ 236 h 236"/>
                <a:gd name="T28" fmla="*/ 54 w 144"/>
                <a:gd name="T29" fmla="*/ 233 h 236"/>
                <a:gd name="T30" fmla="*/ 36 w 144"/>
                <a:gd name="T31" fmla="*/ 226 h 236"/>
                <a:gd name="T32" fmla="*/ 22 w 144"/>
                <a:gd name="T33" fmla="*/ 215 h 236"/>
                <a:gd name="T34" fmla="*/ 10 w 144"/>
                <a:gd name="T35" fmla="*/ 200 h 236"/>
                <a:gd name="T36" fmla="*/ 4 w 144"/>
                <a:gd name="T37" fmla="*/ 183 h 236"/>
                <a:gd name="T38" fmla="*/ 0 w 144"/>
                <a:gd name="T39" fmla="*/ 164 h 236"/>
                <a:gd name="T40" fmla="*/ 0 w 144"/>
                <a:gd name="T41" fmla="*/ 71 h 236"/>
                <a:gd name="T42" fmla="*/ 4 w 144"/>
                <a:gd name="T43" fmla="*/ 52 h 236"/>
                <a:gd name="T44" fmla="*/ 10 w 144"/>
                <a:gd name="T45" fmla="*/ 35 h 236"/>
                <a:gd name="T46" fmla="*/ 22 w 144"/>
                <a:gd name="T47" fmla="*/ 21 h 236"/>
                <a:gd name="T48" fmla="*/ 36 w 144"/>
                <a:gd name="T49" fmla="*/ 10 h 236"/>
                <a:gd name="T50" fmla="*/ 54 w 144"/>
                <a:gd name="T51" fmla="*/ 2 h 236"/>
                <a:gd name="T52" fmla="*/ 72 w 144"/>
                <a:gd name="T5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236">
                  <a:moveTo>
                    <a:pt x="72" y="0"/>
                  </a:moveTo>
                  <a:lnTo>
                    <a:pt x="91" y="2"/>
                  </a:lnTo>
                  <a:lnTo>
                    <a:pt x="108" y="10"/>
                  </a:lnTo>
                  <a:lnTo>
                    <a:pt x="122" y="21"/>
                  </a:lnTo>
                  <a:lnTo>
                    <a:pt x="134" y="35"/>
                  </a:lnTo>
                  <a:lnTo>
                    <a:pt x="141" y="52"/>
                  </a:lnTo>
                  <a:lnTo>
                    <a:pt x="144" y="71"/>
                  </a:lnTo>
                  <a:lnTo>
                    <a:pt x="144" y="164"/>
                  </a:lnTo>
                  <a:lnTo>
                    <a:pt x="141" y="183"/>
                  </a:lnTo>
                  <a:lnTo>
                    <a:pt x="134" y="200"/>
                  </a:lnTo>
                  <a:lnTo>
                    <a:pt x="122" y="215"/>
                  </a:lnTo>
                  <a:lnTo>
                    <a:pt x="108" y="226"/>
                  </a:lnTo>
                  <a:lnTo>
                    <a:pt x="91" y="233"/>
                  </a:lnTo>
                  <a:lnTo>
                    <a:pt x="72" y="236"/>
                  </a:lnTo>
                  <a:lnTo>
                    <a:pt x="54" y="233"/>
                  </a:lnTo>
                  <a:lnTo>
                    <a:pt x="36" y="226"/>
                  </a:lnTo>
                  <a:lnTo>
                    <a:pt x="22" y="215"/>
                  </a:lnTo>
                  <a:lnTo>
                    <a:pt x="10" y="200"/>
                  </a:lnTo>
                  <a:lnTo>
                    <a:pt x="4" y="183"/>
                  </a:lnTo>
                  <a:lnTo>
                    <a:pt x="0" y="164"/>
                  </a:lnTo>
                  <a:lnTo>
                    <a:pt x="0" y="71"/>
                  </a:lnTo>
                  <a:lnTo>
                    <a:pt x="4" y="52"/>
                  </a:lnTo>
                  <a:lnTo>
                    <a:pt x="10" y="35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4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31"/>
            <p:cNvSpPr>
              <a:spLocks/>
            </p:cNvSpPr>
            <p:nvPr/>
          </p:nvSpPr>
          <p:spPr bwMode="auto">
            <a:xfrm>
              <a:off x="9410700" y="6157913"/>
              <a:ext cx="23813" cy="36513"/>
            </a:xfrm>
            <a:custGeom>
              <a:avLst/>
              <a:gdLst>
                <a:gd name="T0" fmla="*/ 71 w 143"/>
                <a:gd name="T1" fmla="*/ 0 h 236"/>
                <a:gd name="T2" fmla="*/ 91 w 143"/>
                <a:gd name="T3" fmla="*/ 2 h 236"/>
                <a:gd name="T4" fmla="*/ 107 w 143"/>
                <a:gd name="T5" fmla="*/ 10 h 236"/>
                <a:gd name="T6" fmla="*/ 122 w 143"/>
                <a:gd name="T7" fmla="*/ 21 h 236"/>
                <a:gd name="T8" fmla="*/ 133 w 143"/>
                <a:gd name="T9" fmla="*/ 35 h 236"/>
                <a:gd name="T10" fmla="*/ 141 w 143"/>
                <a:gd name="T11" fmla="*/ 52 h 236"/>
                <a:gd name="T12" fmla="*/ 143 w 143"/>
                <a:gd name="T13" fmla="*/ 71 h 236"/>
                <a:gd name="T14" fmla="*/ 143 w 143"/>
                <a:gd name="T15" fmla="*/ 164 h 236"/>
                <a:gd name="T16" fmla="*/ 141 w 143"/>
                <a:gd name="T17" fmla="*/ 183 h 236"/>
                <a:gd name="T18" fmla="*/ 133 w 143"/>
                <a:gd name="T19" fmla="*/ 200 h 236"/>
                <a:gd name="T20" fmla="*/ 122 w 143"/>
                <a:gd name="T21" fmla="*/ 215 h 236"/>
                <a:gd name="T22" fmla="*/ 107 w 143"/>
                <a:gd name="T23" fmla="*/ 226 h 236"/>
                <a:gd name="T24" fmla="*/ 91 w 143"/>
                <a:gd name="T25" fmla="*/ 233 h 236"/>
                <a:gd name="T26" fmla="*/ 71 w 143"/>
                <a:gd name="T27" fmla="*/ 236 h 236"/>
                <a:gd name="T28" fmla="*/ 53 w 143"/>
                <a:gd name="T29" fmla="*/ 233 h 236"/>
                <a:gd name="T30" fmla="*/ 35 w 143"/>
                <a:gd name="T31" fmla="*/ 226 h 236"/>
                <a:gd name="T32" fmla="*/ 21 w 143"/>
                <a:gd name="T33" fmla="*/ 215 h 236"/>
                <a:gd name="T34" fmla="*/ 9 w 143"/>
                <a:gd name="T35" fmla="*/ 200 h 236"/>
                <a:gd name="T36" fmla="*/ 3 w 143"/>
                <a:gd name="T37" fmla="*/ 183 h 236"/>
                <a:gd name="T38" fmla="*/ 0 w 143"/>
                <a:gd name="T39" fmla="*/ 164 h 236"/>
                <a:gd name="T40" fmla="*/ 0 w 143"/>
                <a:gd name="T41" fmla="*/ 71 h 236"/>
                <a:gd name="T42" fmla="*/ 3 w 143"/>
                <a:gd name="T43" fmla="*/ 52 h 236"/>
                <a:gd name="T44" fmla="*/ 9 w 143"/>
                <a:gd name="T45" fmla="*/ 35 h 236"/>
                <a:gd name="T46" fmla="*/ 21 w 143"/>
                <a:gd name="T47" fmla="*/ 21 h 236"/>
                <a:gd name="T48" fmla="*/ 35 w 143"/>
                <a:gd name="T49" fmla="*/ 10 h 236"/>
                <a:gd name="T50" fmla="*/ 53 w 143"/>
                <a:gd name="T51" fmla="*/ 2 h 236"/>
                <a:gd name="T52" fmla="*/ 71 w 143"/>
                <a:gd name="T5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236">
                  <a:moveTo>
                    <a:pt x="71" y="0"/>
                  </a:moveTo>
                  <a:lnTo>
                    <a:pt x="91" y="2"/>
                  </a:lnTo>
                  <a:lnTo>
                    <a:pt x="107" y="10"/>
                  </a:lnTo>
                  <a:lnTo>
                    <a:pt x="122" y="21"/>
                  </a:lnTo>
                  <a:lnTo>
                    <a:pt x="133" y="35"/>
                  </a:lnTo>
                  <a:lnTo>
                    <a:pt x="141" y="52"/>
                  </a:lnTo>
                  <a:lnTo>
                    <a:pt x="143" y="71"/>
                  </a:lnTo>
                  <a:lnTo>
                    <a:pt x="143" y="164"/>
                  </a:lnTo>
                  <a:lnTo>
                    <a:pt x="141" y="183"/>
                  </a:lnTo>
                  <a:lnTo>
                    <a:pt x="133" y="200"/>
                  </a:lnTo>
                  <a:lnTo>
                    <a:pt x="122" y="215"/>
                  </a:lnTo>
                  <a:lnTo>
                    <a:pt x="107" y="226"/>
                  </a:lnTo>
                  <a:lnTo>
                    <a:pt x="91" y="233"/>
                  </a:lnTo>
                  <a:lnTo>
                    <a:pt x="71" y="236"/>
                  </a:lnTo>
                  <a:lnTo>
                    <a:pt x="53" y="233"/>
                  </a:lnTo>
                  <a:lnTo>
                    <a:pt x="35" y="226"/>
                  </a:lnTo>
                  <a:lnTo>
                    <a:pt x="21" y="215"/>
                  </a:lnTo>
                  <a:lnTo>
                    <a:pt x="9" y="200"/>
                  </a:lnTo>
                  <a:lnTo>
                    <a:pt x="3" y="183"/>
                  </a:lnTo>
                  <a:lnTo>
                    <a:pt x="0" y="164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3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32"/>
            <p:cNvSpPr>
              <a:spLocks/>
            </p:cNvSpPr>
            <p:nvPr/>
          </p:nvSpPr>
          <p:spPr bwMode="auto">
            <a:xfrm>
              <a:off x="9296400" y="6100763"/>
              <a:ext cx="22225" cy="38100"/>
            </a:xfrm>
            <a:custGeom>
              <a:avLst/>
              <a:gdLst>
                <a:gd name="T0" fmla="*/ 72 w 142"/>
                <a:gd name="T1" fmla="*/ 0 h 237"/>
                <a:gd name="T2" fmla="*/ 90 w 142"/>
                <a:gd name="T3" fmla="*/ 4 h 237"/>
                <a:gd name="T4" fmla="*/ 107 w 142"/>
                <a:gd name="T5" fmla="*/ 10 h 237"/>
                <a:gd name="T6" fmla="*/ 122 w 142"/>
                <a:gd name="T7" fmla="*/ 22 h 237"/>
                <a:gd name="T8" fmla="*/ 132 w 142"/>
                <a:gd name="T9" fmla="*/ 36 h 237"/>
                <a:gd name="T10" fmla="*/ 140 w 142"/>
                <a:gd name="T11" fmla="*/ 54 h 237"/>
                <a:gd name="T12" fmla="*/ 142 w 142"/>
                <a:gd name="T13" fmla="*/ 72 h 237"/>
                <a:gd name="T14" fmla="*/ 142 w 142"/>
                <a:gd name="T15" fmla="*/ 165 h 237"/>
                <a:gd name="T16" fmla="*/ 140 w 142"/>
                <a:gd name="T17" fmla="*/ 184 h 237"/>
                <a:gd name="T18" fmla="*/ 132 w 142"/>
                <a:gd name="T19" fmla="*/ 201 h 237"/>
                <a:gd name="T20" fmla="*/ 122 w 142"/>
                <a:gd name="T21" fmla="*/ 215 h 237"/>
                <a:gd name="T22" fmla="*/ 107 w 142"/>
                <a:gd name="T23" fmla="*/ 227 h 237"/>
                <a:gd name="T24" fmla="*/ 90 w 142"/>
                <a:gd name="T25" fmla="*/ 234 h 237"/>
                <a:gd name="T26" fmla="*/ 72 w 142"/>
                <a:gd name="T27" fmla="*/ 237 h 237"/>
                <a:gd name="T28" fmla="*/ 52 w 142"/>
                <a:gd name="T29" fmla="*/ 234 h 237"/>
                <a:gd name="T30" fmla="*/ 35 w 142"/>
                <a:gd name="T31" fmla="*/ 227 h 237"/>
                <a:gd name="T32" fmla="*/ 20 w 142"/>
                <a:gd name="T33" fmla="*/ 215 h 237"/>
                <a:gd name="T34" fmla="*/ 10 w 142"/>
                <a:gd name="T35" fmla="*/ 201 h 237"/>
                <a:gd name="T36" fmla="*/ 2 w 142"/>
                <a:gd name="T37" fmla="*/ 184 h 237"/>
                <a:gd name="T38" fmla="*/ 0 w 142"/>
                <a:gd name="T39" fmla="*/ 165 h 237"/>
                <a:gd name="T40" fmla="*/ 0 w 142"/>
                <a:gd name="T41" fmla="*/ 72 h 237"/>
                <a:gd name="T42" fmla="*/ 2 w 142"/>
                <a:gd name="T43" fmla="*/ 54 h 237"/>
                <a:gd name="T44" fmla="*/ 10 w 142"/>
                <a:gd name="T45" fmla="*/ 36 h 237"/>
                <a:gd name="T46" fmla="*/ 20 w 142"/>
                <a:gd name="T47" fmla="*/ 22 h 237"/>
                <a:gd name="T48" fmla="*/ 35 w 142"/>
                <a:gd name="T49" fmla="*/ 10 h 237"/>
                <a:gd name="T50" fmla="*/ 52 w 142"/>
                <a:gd name="T51" fmla="*/ 4 h 237"/>
                <a:gd name="T52" fmla="*/ 72 w 142"/>
                <a:gd name="T5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237">
                  <a:moveTo>
                    <a:pt x="72" y="0"/>
                  </a:moveTo>
                  <a:lnTo>
                    <a:pt x="90" y="4"/>
                  </a:lnTo>
                  <a:lnTo>
                    <a:pt x="107" y="10"/>
                  </a:lnTo>
                  <a:lnTo>
                    <a:pt x="122" y="22"/>
                  </a:lnTo>
                  <a:lnTo>
                    <a:pt x="132" y="36"/>
                  </a:lnTo>
                  <a:lnTo>
                    <a:pt x="140" y="54"/>
                  </a:lnTo>
                  <a:lnTo>
                    <a:pt x="142" y="72"/>
                  </a:lnTo>
                  <a:lnTo>
                    <a:pt x="142" y="165"/>
                  </a:lnTo>
                  <a:lnTo>
                    <a:pt x="140" y="184"/>
                  </a:lnTo>
                  <a:lnTo>
                    <a:pt x="132" y="201"/>
                  </a:lnTo>
                  <a:lnTo>
                    <a:pt x="122" y="215"/>
                  </a:lnTo>
                  <a:lnTo>
                    <a:pt x="107" y="227"/>
                  </a:lnTo>
                  <a:lnTo>
                    <a:pt x="90" y="234"/>
                  </a:lnTo>
                  <a:lnTo>
                    <a:pt x="72" y="237"/>
                  </a:lnTo>
                  <a:lnTo>
                    <a:pt x="52" y="234"/>
                  </a:lnTo>
                  <a:lnTo>
                    <a:pt x="35" y="227"/>
                  </a:lnTo>
                  <a:lnTo>
                    <a:pt x="20" y="215"/>
                  </a:lnTo>
                  <a:lnTo>
                    <a:pt x="10" y="201"/>
                  </a:lnTo>
                  <a:lnTo>
                    <a:pt x="2" y="184"/>
                  </a:lnTo>
                  <a:lnTo>
                    <a:pt x="0" y="165"/>
                  </a:lnTo>
                  <a:lnTo>
                    <a:pt x="0" y="72"/>
                  </a:lnTo>
                  <a:lnTo>
                    <a:pt x="2" y="54"/>
                  </a:lnTo>
                  <a:lnTo>
                    <a:pt x="10" y="36"/>
                  </a:lnTo>
                  <a:lnTo>
                    <a:pt x="20" y="22"/>
                  </a:lnTo>
                  <a:lnTo>
                    <a:pt x="35" y="10"/>
                  </a:lnTo>
                  <a:lnTo>
                    <a:pt x="52" y="4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33"/>
            <p:cNvSpPr>
              <a:spLocks/>
            </p:cNvSpPr>
            <p:nvPr/>
          </p:nvSpPr>
          <p:spPr bwMode="auto">
            <a:xfrm>
              <a:off x="9334500" y="6100763"/>
              <a:ext cx="23813" cy="38100"/>
            </a:xfrm>
            <a:custGeom>
              <a:avLst/>
              <a:gdLst>
                <a:gd name="T0" fmla="*/ 72 w 144"/>
                <a:gd name="T1" fmla="*/ 0 h 237"/>
                <a:gd name="T2" fmla="*/ 90 w 144"/>
                <a:gd name="T3" fmla="*/ 4 h 237"/>
                <a:gd name="T4" fmla="*/ 108 w 144"/>
                <a:gd name="T5" fmla="*/ 10 h 237"/>
                <a:gd name="T6" fmla="*/ 122 w 144"/>
                <a:gd name="T7" fmla="*/ 22 h 237"/>
                <a:gd name="T8" fmla="*/ 134 w 144"/>
                <a:gd name="T9" fmla="*/ 36 h 237"/>
                <a:gd name="T10" fmla="*/ 140 w 144"/>
                <a:gd name="T11" fmla="*/ 54 h 237"/>
                <a:gd name="T12" fmla="*/ 144 w 144"/>
                <a:gd name="T13" fmla="*/ 72 h 237"/>
                <a:gd name="T14" fmla="*/ 144 w 144"/>
                <a:gd name="T15" fmla="*/ 165 h 237"/>
                <a:gd name="T16" fmla="*/ 140 w 144"/>
                <a:gd name="T17" fmla="*/ 184 h 237"/>
                <a:gd name="T18" fmla="*/ 134 w 144"/>
                <a:gd name="T19" fmla="*/ 201 h 237"/>
                <a:gd name="T20" fmla="*/ 122 w 144"/>
                <a:gd name="T21" fmla="*/ 215 h 237"/>
                <a:gd name="T22" fmla="*/ 108 w 144"/>
                <a:gd name="T23" fmla="*/ 227 h 237"/>
                <a:gd name="T24" fmla="*/ 90 w 144"/>
                <a:gd name="T25" fmla="*/ 234 h 237"/>
                <a:gd name="T26" fmla="*/ 72 w 144"/>
                <a:gd name="T27" fmla="*/ 237 h 237"/>
                <a:gd name="T28" fmla="*/ 52 w 144"/>
                <a:gd name="T29" fmla="*/ 234 h 237"/>
                <a:gd name="T30" fmla="*/ 36 w 144"/>
                <a:gd name="T31" fmla="*/ 227 h 237"/>
                <a:gd name="T32" fmla="*/ 21 w 144"/>
                <a:gd name="T33" fmla="*/ 215 h 237"/>
                <a:gd name="T34" fmla="*/ 10 w 144"/>
                <a:gd name="T35" fmla="*/ 201 h 237"/>
                <a:gd name="T36" fmla="*/ 2 w 144"/>
                <a:gd name="T37" fmla="*/ 184 h 237"/>
                <a:gd name="T38" fmla="*/ 0 w 144"/>
                <a:gd name="T39" fmla="*/ 165 h 237"/>
                <a:gd name="T40" fmla="*/ 0 w 144"/>
                <a:gd name="T41" fmla="*/ 72 h 237"/>
                <a:gd name="T42" fmla="*/ 2 w 144"/>
                <a:gd name="T43" fmla="*/ 54 h 237"/>
                <a:gd name="T44" fmla="*/ 10 w 144"/>
                <a:gd name="T45" fmla="*/ 36 h 237"/>
                <a:gd name="T46" fmla="*/ 21 w 144"/>
                <a:gd name="T47" fmla="*/ 22 h 237"/>
                <a:gd name="T48" fmla="*/ 36 w 144"/>
                <a:gd name="T49" fmla="*/ 10 h 237"/>
                <a:gd name="T50" fmla="*/ 52 w 144"/>
                <a:gd name="T51" fmla="*/ 4 h 237"/>
                <a:gd name="T52" fmla="*/ 72 w 144"/>
                <a:gd name="T5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237">
                  <a:moveTo>
                    <a:pt x="72" y="0"/>
                  </a:moveTo>
                  <a:lnTo>
                    <a:pt x="90" y="4"/>
                  </a:lnTo>
                  <a:lnTo>
                    <a:pt x="108" y="10"/>
                  </a:lnTo>
                  <a:lnTo>
                    <a:pt x="122" y="22"/>
                  </a:lnTo>
                  <a:lnTo>
                    <a:pt x="134" y="36"/>
                  </a:lnTo>
                  <a:lnTo>
                    <a:pt x="140" y="54"/>
                  </a:lnTo>
                  <a:lnTo>
                    <a:pt x="144" y="72"/>
                  </a:lnTo>
                  <a:lnTo>
                    <a:pt x="144" y="165"/>
                  </a:lnTo>
                  <a:lnTo>
                    <a:pt x="140" y="184"/>
                  </a:lnTo>
                  <a:lnTo>
                    <a:pt x="134" y="201"/>
                  </a:lnTo>
                  <a:lnTo>
                    <a:pt x="122" y="215"/>
                  </a:lnTo>
                  <a:lnTo>
                    <a:pt x="108" y="227"/>
                  </a:lnTo>
                  <a:lnTo>
                    <a:pt x="90" y="234"/>
                  </a:lnTo>
                  <a:lnTo>
                    <a:pt x="72" y="237"/>
                  </a:lnTo>
                  <a:lnTo>
                    <a:pt x="52" y="234"/>
                  </a:lnTo>
                  <a:lnTo>
                    <a:pt x="36" y="227"/>
                  </a:lnTo>
                  <a:lnTo>
                    <a:pt x="21" y="215"/>
                  </a:lnTo>
                  <a:lnTo>
                    <a:pt x="10" y="201"/>
                  </a:lnTo>
                  <a:lnTo>
                    <a:pt x="2" y="184"/>
                  </a:lnTo>
                  <a:lnTo>
                    <a:pt x="0" y="165"/>
                  </a:lnTo>
                  <a:lnTo>
                    <a:pt x="0" y="72"/>
                  </a:lnTo>
                  <a:lnTo>
                    <a:pt x="2" y="54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6" y="10"/>
                  </a:lnTo>
                  <a:lnTo>
                    <a:pt x="52" y="4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34"/>
            <p:cNvSpPr>
              <a:spLocks/>
            </p:cNvSpPr>
            <p:nvPr/>
          </p:nvSpPr>
          <p:spPr bwMode="auto">
            <a:xfrm>
              <a:off x="9372600" y="6100763"/>
              <a:ext cx="23813" cy="38100"/>
            </a:xfrm>
            <a:custGeom>
              <a:avLst/>
              <a:gdLst>
                <a:gd name="T0" fmla="*/ 72 w 144"/>
                <a:gd name="T1" fmla="*/ 0 h 237"/>
                <a:gd name="T2" fmla="*/ 91 w 144"/>
                <a:gd name="T3" fmla="*/ 4 h 237"/>
                <a:gd name="T4" fmla="*/ 108 w 144"/>
                <a:gd name="T5" fmla="*/ 10 h 237"/>
                <a:gd name="T6" fmla="*/ 122 w 144"/>
                <a:gd name="T7" fmla="*/ 22 h 237"/>
                <a:gd name="T8" fmla="*/ 134 w 144"/>
                <a:gd name="T9" fmla="*/ 36 h 237"/>
                <a:gd name="T10" fmla="*/ 141 w 144"/>
                <a:gd name="T11" fmla="*/ 54 h 237"/>
                <a:gd name="T12" fmla="*/ 144 w 144"/>
                <a:gd name="T13" fmla="*/ 72 h 237"/>
                <a:gd name="T14" fmla="*/ 144 w 144"/>
                <a:gd name="T15" fmla="*/ 165 h 237"/>
                <a:gd name="T16" fmla="*/ 141 w 144"/>
                <a:gd name="T17" fmla="*/ 184 h 237"/>
                <a:gd name="T18" fmla="*/ 134 w 144"/>
                <a:gd name="T19" fmla="*/ 201 h 237"/>
                <a:gd name="T20" fmla="*/ 122 w 144"/>
                <a:gd name="T21" fmla="*/ 215 h 237"/>
                <a:gd name="T22" fmla="*/ 108 w 144"/>
                <a:gd name="T23" fmla="*/ 227 h 237"/>
                <a:gd name="T24" fmla="*/ 91 w 144"/>
                <a:gd name="T25" fmla="*/ 234 h 237"/>
                <a:gd name="T26" fmla="*/ 72 w 144"/>
                <a:gd name="T27" fmla="*/ 237 h 237"/>
                <a:gd name="T28" fmla="*/ 54 w 144"/>
                <a:gd name="T29" fmla="*/ 234 h 237"/>
                <a:gd name="T30" fmla="*/ 36 w 144"/>
                <a:gd name="T31" fmla="*/ 227 h 237"/>
                <a:gd name="T32" fmla="*/ 22 w 144"/>
                <a:gd name="T33" fmla="*/ 215 h 237"/>
                <a:gd name="T34" fmla="*/ 10 w 144"/>
                <a:gd name="T35" fmla="*/ 201 h 237"/>
                <a:gd name="T36" fmla="*/ 4 w 144"/>
                <a:gd name="T37" fmla="*/ 184 h 237"/>
                <a:gd name="T38" fmla="*/ 0 w 144"/>
                <a:gd name="T39" fmla="*/ 165 h 237"/>
                <a:gd name="T40" fmla="*/ 0 w 144"/>
                <a:gd name="T41" fmla="*/ 72 h 237"/>
                <a:gd name="T42" fmla="*/ 4 w 144"/>
                <a:gd name="T43" fmla="*/ 54 h 237"/>
                <a:gd name="T44" fmla="*/ 10 w 144"/>
                <a:gd name="T45" fmla="*/ 36 h 237"/>
                <a:gd name="T46" fmla="*/ 22 w 144"/>
                <a:gd name="T47" fmla="*/ 22 h 237"/>
                <a:gd name="T48" fmla="*/ 36 w 144"/>
                <a:gd name="T49" fmla="*/ 10 h 237"/>
                <a:gd name="T50" fmla="*/ 54 w 144"/>
                <a:gd name="T51" fmla="*/ 4 h 237"/>
                <a:gd name="T52" fmla="*/ 72 w 144"/>
                <a:gd name="T5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237">
                  <a:moveTo>
                    <a:pt x="72" y="0"/>
                  </a:moveTo>
                  <a:lnTo>
                    <a:pt x="91" y="4"/>
                  </a:lnTo>
                  <a:lnTo>
                    <a:pt x="108" y="10"/>
                  </a:lnTo>
                  <a:lnTo>
                    <a:pt x="122" y="22"/>
                  </a:lnTo>
                  <a:lnTo>
                    <a:pt x="134" y="36"/>
                  </a:lnTo>
                  <a:lnTo>
                    <a:pt x="141" y="54"/>
                  </a:lnTo>
                  <a:lnTo>
                    <a:pt x="144" y="72"/>
                  </a:lnTo>
                  <a:lnTo>
                    <a:pt x="144" y="165"/>
                  </a:lnTo>
                  <a:lnTo>
                    <a:pt x="141" y="184"/>
                  </a:lnTo>
                  <a:lnTo>
                    <a:pt x="134" y="201"/>
                  </a:lnTo>
                  <a:lnTo>
                    <a:pt x="122" y="215"/>
                  </a:lnTo>
                  <a:lnTo>
                    <a:pt x="108" y="227"/>
                  </a:lnTo>
                  <a:lnTo>
                    <a:pt x="91" y="234"/>
                  </a:lnTo>
                  <a:lnTo>
                    <a:pt x="72" y="237"/>
                  </a:lnTo>
                  <a:lnTo>
                    <a:pt x="54" y="234"/>
                  </a:lnTo>
                  <a:lnTo>
                    <a:pt x="36" y="227"/>
                  </a:lnTo>
                  <a:lnTo>
                    <a:pt x="22" y="215"/>
                  </a:lnTo>
                  <a:lnTo>
                    <a:pt x="10" y="201"/>
                  </a:lnTo>
                  <a:lnTo>
                    <a:pt x="4" y="184"/>
                  </a:lnTo>
                  <a:lnTo>
                    <a:pt x="0" y="165"/>
                  </a:lnTo>
                  <a:lnTo>
                    <a:pt x="0" y="72"/>
                  </a:lnTo>
                  <a:lnTo>
                    <a:pt x="4" y="54"/>
                  </a:lnTo>
                  <a:lnTo>
                    <a:pt x="10" y="36"/>
                  </a:lnTo>
                  <a:lnTo>
                    <a:pt x="22" y="22"/>
                  </a:lnTo>
                  <a:lnTo>
                    <a:pt x="36" y="10"/>
                  </a:lnTo>
                  <a:lnTo>
                    <a:pt x="54" y="4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35"/>
            <p:cNvSpPr>
              <a:spLocks/>
            </p:cNvSpPr>
            <p:nvPr/>
          </p:nvSpPr>
          <p:spPr bwMode="auto">
            <a:xfrm>
              <a:off x="9410700" y="6100763"/>
              <a:ext cx="23813" cy="38100"/>
            </a:xfrm>
            <a:custGeom>
              <a:avLst/>
              <a:gdLst>
                <a:gd name="T0" fmla="*/ 71 w 143"/>
                <a:gd name="T1" fmla="*/ 0 h 237"/>
                <a:gd name="T2" fmla="*/ 91 w 143"/>
                <a:gd name="T3" fmla="*/ 4 h 237"/>
                <a:gd name="T4" fmla="*/ 107 w 143"/>
                <a:gd name="T5" fmla="*/ 10 h 237"/>
                <a:gd name="T6" fmla="*/ 122 w 143"/>
                <a:gd name="T7" fmla="*/ 22 h 237"/>
                <a:gd name="T8" fmla="*/ 133 w 143"/>
                <a:gd name="T9" fmla="*/ 36 h 237"/>
                <a:gd name="T10" fmla="*/ 141 w 143"/>
                <a:gd name="T11" fmla="*/ 54 h 237"/>
                <a:gd name="T12" fmla="*/ 143 w 143"/>
                <a:gd name="T13" fmla="*/ 72 h 237"/>
                <a:gd name="T14" fmla="*/ 143 w 143"/>
                <a:gd name="T15" fmla="*/ 165 h 237"/>
                <a:gd name="T16" fmla="*/ 141 w 143"/>
                <a:gd name="T17" fmla="*/ 184 h 237"/>
                <a:gd name="T18" fmla="*/ 133 w 143"/>
                <a:gd name="T19" fmla="*/ 201 h 237"/>
                <a:gd name="T20" fmla="*/ 122 w 143"/>
                <a:gd name="T21" fmla="*/ 215 h 237"/>
                <a:gd name="T22" fmla="*/ 107 w 143"/>
                <a:gd name="T23" fmla="*/ 227 h 237"/>
                <a:gd name="T24" fmla="*/ 91 w 143"/>
                <a:gd name="T25" fmla="*/ 234 h 237"/>
                <a:gd name="T26" fmla="*/ 71 w 143"/>
                <a:gd name="T27" fmla="*/ 237 h 237"/>
                <a:gd name="T28" fmla="*/ 53 w 143"/>
                <a:gd name="T29" fmla="*/ 234 h 237"/>
                <a:gd name="T30" fmla="*/ 35 w 143"/>
                <a:gd name="T31" fmla="*/ 227 h 237"/>
                <a:gd name="T32" fmla="*/ 21 w 143"/>
                <a:gd name="T33" fmla="*/ 215 h 237"/>
                <a:gd name="T34" fmla="*/ 9 w 143"/>
                <a:gd name="T35" fmla="*/ 201 h 237"/>
                <a:gd name="T36" fmla="*/ 3 w 143"/>
                <a:gd name="T37" fmla="*/ 184 h 237"/>
                <a:gd name="T38" fmla="*/ 0 w 143"/>
                <a:gd name="T39" fmla="*/ 165 h 237"/>
                <a:gd name="T40" fmla="*/ 0 w 143"/>
                <a:gd name="T41" fmla="*/ 72 h 237"/>
                <a:gd name="T42" fmla="*/ 3 w 143"/>
                <a:gd name="T43" fmla="*/ 54 h 237"/>
                <a:gd name="T44" fmla="*/ 9 w 143"/>
                <a:gd name="T45" fmla="*/ 36 h 237"/>
                <a:gd name="T46" fmla="*/ 21 w 143"/>
                <a:gd name="T47" fmla="*/ 22 h 237"/>
                <a:gd name="T48" fmla="*/ 35 w 143"/>
                <a:gd name="T49" fmla="*/ 10 h 237"/>
                <a:gd name="T50" fmla="*/ 53 w 143"/>
                <a:gd name="T51" fmla="*/ 4 h 237"/>
                <a:gd name="T52" fmla="*/ 71 w 143"/>
                <a:gd name="T5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237">
                  <a:moveTo>
                    <a:pt x="71" y="0"/>
                  </a:moveTo>
                  <a:lnTo>
                    <a:pt x="91" y="4"/>
                  </a:lnTo>
                  <a:lnTo>
                    <a:pt x="107" y="10"/>
                  </a:lnTo>
                  <a:lnTo>
                    <a:pt x="122" y="22"/>
                  </a:lnTo>
                  <a:lnTo>
                    <a:pt x="133" y="36"/>
                  </a:lnTo>
                  <a:lnTo>
                    <a:pt x="141" y="54"/>
                  </a:lnTo>
                  <a:lnTo>
                    <a:pt x="143" y="72"/>
                  </a:lnTo>
                  <a:lnTo>
                    <a:pt x="143" y="165"/>
                  </a:lnTo>
                  <a:lnTo>
                    <a:pt x="141" y="184"/>
                  </a:lnTo>
                  <a:lnTo>
                    <a:pt x="133" y="201"/>
                  </a:lnTo>
                  <a:lnTo>
                    <a:pt x="122" y="215"/>
                  </a:lnTo>
                  <a:lnTo>
                    <a:pt x="107" y="227"/>
                  </a:lnTo>
                  <a:lnTo>
                    <a:pt x="91" y="234"/>
                  </a:lnTo>
                  <a:lnTo>
                    <a:pt x="71" y="237"/>
                  </a:lnTo>
                  <a:lnTo>
                    <a:pt x="53" y="234"/>
                  </a:lnTo>
                  <a:lnTo>
                    <a:pt x="35" y="227"/>
                  </a:lnTo>
                  <a:lnTo>
                    <a:pt x="21" y="215"/>
                  </a:lnTo>
                  <a:lnTo>
                    <a:pt x="9" y="201"/>
                  </a:lnTo>
                  <a:lnTo>
                    <a:pt x="3" y="184"/>
                  </a:lnTo>
                  <a:lnTo>
                    <a:pt x="0" y="165"/>
                  </a:lnTo>
                  <a:lnTo>
                    <a:pt x="0" y="72"/>
                  </a:lnTo>
                  <a:lnTo>
                    <a:pt x="3" y="54"/>
                  </a:lnTo>
                  <a:lnTo>
                    <a:pt x="9" y="36"/>
                  </a:lnTo>
                  <a:lnTo>
                    <a:pt x="21" y="22"/>
                  </a:lnTo>
                  <a:lnTo>
                    <a:pt x="35" y="10"/>
                  </a:lnTo>
                  <a:lnTo>
                    <a:pt x="53" y="4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36"/>
            <p:cNvSpPr>
              <a:spLocks/>
            </p:cNvSpPr>
            <p:nvPr/>
          </p:nvSpPr>
          <p:spPr bwMode="auto">
            <a:xfrm>
              <a:off x="9296400" y="6045200"/>
              <a:ext cx="22225" cy="38100"/>
            </a:xfrm>
            <a:custGeom>
              <a:avLst/>
              <a:gdLst>
                <a:gd name="T0" fmla="*/ 72 w 142"/>
                <a:gd name="T1" fmla="*/ 0 h 237"/>
                <a:gd name="T2" fmla="*/ 90 w 142"/>
                <a:gd name="T3" fmla="*/ 3 h 237"/>
                <a:gd name="T4" fmla="*/ 107 w 142"/>
                <a:gd name="T5" fmla="*/ 10 h 237"/>
                <a:gd name="T6" fmla="*/ 122 w 142"/>
                <a:gd name="T7" fmla="*/ 22 h 237"/>
                <a:gd name="T8" fmla="*/ 132 w 142"/>
                <a:gd name="T9" fmla="*/ 36 h 237"/>
                <a:gd name="T10" fmla="*/ 140 w 142"/>
                <a:gd name="T11" fmla="*/ 54 h 237"/>
                <a:gd name="T12" fmla="*/ 142 w 142"/>
                <a:gd name="T13" fmla="*/ 72 h 237"/>
                <a:gd name="T14" fmla="*/ 142 w 142"/>
                <a:gd name="T15" fmla="*/ 165 h 237"/>
                <a:gd name="T16" fmla="*/ 140 w 142"/>
                <a:gd name="T17" fmla="*/ 183 h 237"/>
                <a:gd name="T18" fmla="*/ 132 w 142"/>
                <a:gd name="T19" fmla="*/ 201 h 237"/>
                <a:gd name="T20" fmla="*/ 122 w 142"/>
                <a:gd name="T21" fmla="*/ 215 h 237"/>
                <a:gd name="T22" fmla="*/ 107 w 142"/>
                <a:gd name="T23" fmla="*/ 227 h 237"/>
                <a:gd name="T24" fmla="*/ 90 w 142"/>
                <a:gd name="T25" fmla="*/ 234 h 237"/>
                <a:gd name="T26" fmla="*/ 72 w 142"/>
                <a:gd name="T27" fmla="*/ 237 h 237"/>
                <a:gd name="T28" fmla="*/ 52 w 142"/>
                <a:gd name="T29" fmla="*/ 234 h 237"/>
                <a:gd name="T30" fmla="*/ 35 w 142"/>
                <a:gd name="T31" fmla="*/ 227 h 237"/>
                <a:gd name="T32" fmla="*/ 20 w 142"/>
                <a:gd name="T33" fmla="*/ 215 h 237"/>
                <a:gd name="T34" fmla="*/ 10 w 142"/>
                <a:gd name="T35" fmla="*/ 201 h 237"/>
                <a:gd name="T36" fmla="*/ 2 w 142"/>
                <a:gd name="T37" fmla="*/ 183 h 237"/>
                <a:gd name="T38" fmla="*/ 0 w 142"/>
                <a:gd name="T39" fmla="*/ 165 h 237"/>
                <a:gd name="T40" fmla="*/ 0 w 142"/>
                <a:gd name="T41" fmla="*/ 72 h 237"/>
                <a:gd name="T42" fmla="*/ 2 w 142"/>
                <a:gd name="T43" fmla="*/ 54 h 237"/>
                <a:gd name="T44" fmla="*/ 10 w 142"/>
                <a:gd name="T45" fmla="*/ 36 h 237"/>
                <a:gd name="T46" fmla="*/ 20 w 142"/>
                <a:gd name="T47" fmla="*/ 22 h 237"/>
                <a:gd name="T48" fmla="*/ 35 w 142"/>
                <a:gd name="T49" fmla="*/ 10 h 237"/>
                <a:gd name="T50" fmla="*/ 52 w 142"/>
                <a:gd name="T51" fmla="*/ 3 h 237"/>
                <a:gd name="T52" fmla="*/ 72 w 142"/>
                <a:gd name="T5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237">
                  <a:moveTo>
                    <a:pt x="72" y="0"/>
                  </a:moveTo>
                  <a:lnTo>
                    <a:pt x="90" y="3"/>
                  </a:lnTo>
                  <a:lnTo>
                    <a:pt x="107" y="10"/>
                  </a:lnTo>
                  <a:lnTo>
                    <a:pt x="122" y="22"/>
                  </a:lnTo>
                  <a:lnTo>
                    <a:pt x="132" y="36"/>
                  </a:lnTo>
                  <a:lnTo>
                    <a:pt x="140" y="54"/>
                  </a:lnTo>
                  <a:lnTo>
                    <a:pt x="142" y="72"/>
                  </a:lnTo>
                  <a:lnTo>
                    <a:pt x="142" y="165"/>
                  </a:lnTo>
                  <a:lnTo>
                    <a:pt x="140" y="183"/>
                  </a:lnTo>
                  <a:lnTo>
                    <a:pt x="132" y="201"/>
                  </a:lnTo>
                  <a:lnTo>
                    <a:pt x="122" y="215"/>
                  </a:lnTo>
                  <a:lnTo>
                    <a:pt x="107" y="227"/>
                  </a:lnTo>
                  <a:lnTo>
                    <a:pt x="90" y="234"/>
                  </a:lnTo>
                  <a:lnTo>
                    <a:pt x="72" y="237"/>
                  </a:lnTo>
                  <a:lnTo>
                    <a:pt x="52" y="234"/>
                  </a:lnTo>
                  <a:lnTo>
                    <a:pt x="35" y="227"/>
                  </a:lnTo>
                  <a:lnTo>
                    <a:pt x="20" y="215"/>
                  </a:lnTo>
                  <a:lnTo>
                    <a:pt x="10" y="201"/>
                  </a:lnTo>
                  <a:lnTo>
                    <a:pt x="2" y="183"/>
                  </a:lnTo>
                  <a:lnTo>
                    <a:pt x="0" y="165"/>
                  </a:lnTo>
                  <a:lnTo>
                    <a:pt x="0" y="72"/>
                  </a:lnTo>
                  <a:lnTo>
                    <a:pt x="2" y="54"/>
                  </a:lnTo>
                  <a:lnTo>
                    <a:pt x="10" y="36"/>
                  </a:lnTo>
                  <a:lnTo>
                    <a:pt x="20" y="22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37"/>
            <p:cNvSpPr>
              <a:spLocks/>
            </p:cNvSpPr>
            <p:nvPr/>
          </p:nvSpPr>
          <p:spPr bwMode="auto">
            <a:xfrm>
              <a:off x="9334500" y="6045200"/>
              <a:ext cx="23813" cy="38100"/>
            </a:xfrm>
            <a:custGeom>
              <a:avLst/>
              <a:gdLst>
                <a:gd name="T0" fmla="*/ 72 w 144"/>
                <a:gd name="T1" fmla="*/ 0 h 237"/>
                <a:gd name="T2" fmla="*/ 90 w 144"/>
                <a:gd name="T3" fmla="*/ 3 h 237"/>
                <a:gd name="T4" fmla="*/ 108 w 144"/>
                <a:gd name="T5" fmla="*/ 10 h 237"/>
                <a:gd name="T6" fmla="*/ 122 w 144"/>
                <a:gd name="T7" fmla="*/ 22 h 237"/>
                <a:gd name="T8" fmla="*/ 134 w 144"/>
                <a:gd name="T9" fmla="*/ 36 h 237"/>
                <a:gd name="T10" fmla="*/ 140 w 144"/>
                <a:gd name="T11" fmla="*/ 54 h 237"/>
                <a:gd name="T12" fmla="*/ 144 w 144"/>
                <a:gd name="T13" fmla="*/ 72 h 237"/>
                <a:gd name="T14" fmla="*/ 144 w 144"/>
                <a:gd name="T15" fmla="*/ 165 h 237"/>
                <a:gd name="T16" fmla="*/ 140 w 144"/>
                <a:gd name="T17" fmla="*/ 183 h 237"/>
                <a:gd name="T18" fmla="*/ 134 w 144"/>
                <a:gd name="T19" fmla="*/ 201 h 237"/>
                <a:gd name="T20" fmla="*/ 122 w 144"/>
                <a:gd name="T21" fmla="*/ 215 h 237"/>
                <a:gd name="T22" fmla="*/ 108 w 144"/>
                <a:gd name="T23" fmla="*/ 227 h 237"/>
                <a:gd name="T24" fmla="*/ 90 w 144"/>
                <a:gd name="T25" fmla="*/ 234 h 237"/>
                <a:gd name="T26" fmla="*/ 72 w 144"/>
                <a:gd name="T27" fmla="*/ 237 h 237"/>
                <a:gd name="T28" fmla="*/ 52 w 144"/>
                <a:gd name="T29" fmla="*/ 234 h 237"/>
                <a:gd name="T30" fmla="*/ 36 w 144"/>
                <a:gd name="T31" fmla="*/ 227 h 237"/>
                <a:gd name="T32" fmla="*/ 21 w 144"/>
                <a:gd name="T33" fmla="*/ 215 h 237"/>
                <a:gd name="T34" fmla="*/ 10 w 144"/>
                <a:gd name="T35" fmla="*/ 201 h 237"/>
                <a:gd name="T36" fmla="*/ 2 w 144"/>
                <a:gd name="T37" fmla="*/ 183 h 237"/>
                <a:gd name="T38" fmla="*/ 0 w 144"/>
                <a:gd name="T39" fmla="*/ 165 h 237"/>
                <a:gd name="T40" fmla="*/ 0 w 144"/>
                <a:gd name="T41" fmla="*/ 72 h 237"/>
                <a:gd name="T42" fmla="*/ 2 w 144"/>
                <a:gd name="T43" fmla="*/ 54 h 237"/>
                <a:gd name="T44" fmla="*/ 10 w 144"/>
                <a:gd name="T45" fmla="*/ 36 h 237"/>
                <a:gd name="T46" fmla="*/ 21 w 144"/>
                <a:gd name="T47" fmla="*/ 22 h 237"/>
                <a:gd name="T48" fmla="*/ 36 w 144"/>
                <a:gd name="T49" fmla="*/ 10 h 237"/>
                <a:gd name="T50" fmla="*/ 52 w 144"/>
                <a:gd name="T51" fmla="*/ 3 h 237"/>
                <a:gd name="T52" fmla="*/ 72 w 144"/>
                <a:gd name="T5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237">
                  <a:moveTo>
                    <a:pt x="72" y="0"/>
                  </a:moveTo>
                  <a:lnTo>
                    <a:pt x="90" y="3"/>
                  </a:lnTo>
                  <a:lnTo>
                    <a:pt x="108" y="10"/>
                  </a:lnTo>
                  <a:lnTo>
                    <a:pt x="122" y="22"/>
                  </a:lnTo>
                  <a:lnTo>
                    <a:pt x="134" y="36"/>
                  </a:lnTo>
                  <a:lnTo>
                    <a:pt x="140" y="54"/>
                  </a:lnTo>
                  <a:lnTo>
                    <a:pt x="144" y="72"/>
                  </a:lnTo>
                  <a:lnTo>
                    <a:pt x="144" y="165"/>
                  </a:lnTo>
                  <a:lnTo>
                    <a:pt x="140" y="183"/>
                  </a:lnTo>
                  <a:lnTo>
                    <a:pt x="134" y="201"/>
                  </a:lnTo>
                  <a:lnTo>
                    <a:pt x="122" y="215"/>
                  </a:lnTo>
                  <a:lnTo>
                    <a:pt x="108" y="227"/>
                  </a:lnTo>
                  <a:lnTo>
                    <a:pt x="90" y="234"/>
                  </a:lnTo>
                  <a:lnTo>
                    <a:pt x="72" y="237"/>
                  </a:lnTo>
                  <a:lnTo>
                    <a:pt x="52" y="234"/>
                  </a:lnTo>
                  <a:lnTo>
                    <a:pt x="36" y="227"/>
                  </a:lnTo>
                  <a:lnTo>
                    <a:pt x="21" y="215"/>
                  </a:lnTo>
                  <a:lnTo>
                    <a:pt x="10" y="201"/>
                  </a:lnTo>
                  <a:lnTo>
                    <a:pt x="2" y="183"/>
                  </a:lnTo>
                  <a:lnTo>
                    <a:pt x="0" y="165"/>
                  </a:lnTo>
                  <a:lnTo>
                    <a:pt x="0" y="72"/>
                  </a:lnTo>
                  <a:lnTo>
                    <a:pt x="2" y="54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6" y="10"/>
                  </a:lnTo>
                  <a:lnTo>
                    <a:pt x="52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38"/>
            <p:cNvSpPr>
              <a:spLocks/>
            </p:cNvSpPr>
            <p:nvPr/>
          </p:nvSpPr>
          <p:spPr bwMode="auto">
            <a:xfrm>
              <a:off x="9372600" y="6045200"/>
              <a:ext cx="23813" cy="38100"/>
            </a:xfrm>
            <a:custGeom>
              <a:avLst/>
              <a:gdLst>
                <a:gd name="T0" fmla="*/ 72 w 144"/>
                <a:gd name="T1" fmla="*/ 0 h 237"/>
                <a:gd name="T2" fmla="*/ 91 w 144"/>
                <a:gd name="T3" fmla="*/ 3 h 237"/>
                <a:gd name="T4" fmla="*/ 108 w 144"/>
                <a:gd name="T5" fmla="*/ 10 h 237"/>
                <a:gd name="T6" fmla="*/ 122 w 144"/>
                <a:gd name="T7" fmla="*/ 22 h 237"/>
                <a:gd name="T8" fmla="*/ 134 w 144"/>
                <a:gd name="T9" fmla="*/ 36 h 237"/>
                <a:gd name="T10" fmla="*/ 141 w 144"/>
                <a:gd name="T11" fmla="*/ 54 h 237"/>
                <a:gd name="T12" fmla="*/ 144 w 144"/>
                <a:gd name="T13" fmla="*/ 72 h 237"/>
                <a:gd name="T14" fmla="*/ 144 w 144"/>
                <a:gd name="T15" fmla="*/ 165 h 237"/>
                <a:gd name="T16" fmla="*/ 141 w 144"/>
                <a:gd name="T17" fmla="*/ 183 h 237"/>
                <a:gd name="T18" fmla="*/ 134 w 144"/>
                <a:gd name="T19" fmla="*/ 201 h 237"/>
                <a:gd name="T20" fmla="*/ 122 w 144"/>
                <a:gd name="T21" fmla="*/ 215 h 237"/>
                <a:gd name="T22" fmla="*/ 108 w 144"/>
                <a:gd name="T23" fmla="*/ 227 h 237"/>
                <a:gd name="T24" fmla="*/ 91 w 144"/>
                <a:gd name="T25" fmla="*/ 234 h 237"/>
                <a:gd name="T26" fmla="*/ 72 w 144"/>
                <a:gd name="T27" fmla="*/ 237 h 237"/>
                <a:gd name="T28" fmla="*/ 54 w 144"/>
                <a:gd name="T29" fmla="*/ 234 h 237"/>
                <a:gd name="T30" fmla="*/ 36 w 144"/>
                <a:gd name="T31" fmla="*/ 227 h 237"/>
                <a:gd name="T32" fmla="*/ 22 w 144"/>
                <a:gd name="T33" fmla="*/ 215 h 237"/>
                <a:gd name="T34" fmla="*/ 10 w 144"/>
                <a:gd name="T35" fmla="*/ 201 h 237"/>
                <a:gd name="T36" fmla="*/ 4 w 144"/>
                <a:gd name="T37" fmla="*/ 183 h 237"/>
                <a:gd name="T38" fmla="*/ 0 w 144"/>
                <a:gd name="T39" fmla="*/ 165 h 237"/>
                <a:gd name="T40" fmla="*/ 0 w 144"/>
                <a:gd name="T41" fmla="*/ 72 h 237"/>
                <a:gd name="T42" fmla="*/ 4 w 144"/>
                <a:gd name="T43" fmla="*/ 54 h 237"/>
                <a:gd name="T44" fmla="*/ 10 w 144"/>
                <a:gd name="T45" fmla="*/ 36 h 237"/>
                <a:gd name="T46" fmla="*/ 22 w 144"/>
                <a:gd name="T47" fmla="*/ 22 h 237"/>
                <a:gd name="T48" fmla="*/ 36 w 144"/>
                <a:gd name="T49" fmla="*/ 10 h 237"/>
                <a:gd name="T50" fmla="*/ 54 w 144"/>
                <a:gd name="T51" fmla="*/ 3 h 237"/>
                <a:gd name="T52" fmla="*/ 72 w 144"/>
                <a:gd name="T5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237">
                  <a:moveTo>
                    <a:pt x="72" y="0"/>
                  </a:moveTo>
                  <a:lnTo>
                    <a:pt x="91" y="3"/>
                  </a:lnTo>
                  <a:lnTo>
                    <a:pt x="108" y="10"/>
                  </a:lnTo>
                  <a:lnTo>
                    <a:pt x="122" y="22"/>
                  </a:lnTo>
                  <a:lnTo>
                    <a:pt x="134" y="36"/>
                  </a:lnTo>
                  <a:lnTo>
                    <a:pt x="141" y="54"/>
                  </a:lnTo>
                  <a:lnTo>
                    <a:pt x="144" y="72"/>
                  </a:lnTo>
                  <a:lnTo>
                    <a:pt x="144" y="165"/>
                  </a:lnTo>
                  <a:lnTo>
                    <a:pt x="141" y="183"/>
                  </a:lnTo>
                  <a:lnTo>
                    <a:pt x="134" y="201"/>
                  </a:lnTo>
                  <a:lnTo>
                    <a:pt x="122" y="215"/>
                  </a:lnTo>
                  <a:lnTo>
                    <a:pt x="108" y="227"/>
                  </a:lnTo>
                  <a:lnTo>
                    <a:pt x="91" y="234"/>
                  </a:lnTo>
                  <a:lnTo>
                    <a:pt x="72" y="237"/>
                  </a:lnTo>
                  <a:lnTo>
                    <a:pt x="54" y="234"/>
                  </a:lnTo>
                  <a:lnTo>
                    <a:pt x="36" y="227"/>
                  </a:lnTo>
                  <a:lnTo>
                    <a:pt x="22" y="215"/>
                  </a:lnTo>
                  <a:lnTo>
                    <a:pt x="10" y="201"/>
                  </a:lnTo>
                  <a:lnTo>
                    <a:pt x="4" y="183"/>
                  </a:lnTo>
                  <a:lnTo>
                    <a:pt x="0" y="165"/>
                  </a:lnTo>
                  <a:lnTo>
                    <a:pt x="0" y="72"/>
                  </a:lnTo>
                  <a:lnTo>
                    <a:pt x="4" y="54"/>
                  </a:lnTo>
                  <a:lnTo>
                    <a:pt x="10" y="36"/>
                  </a:lnTo>
                  <a:lnTo>
                    <a:pt x="22" y="22"/>
                  </a:lnTo>
                  <a:lnTo>
                    <a:pt x="36" y="10"/>
                  </a:lnTo>
                  <a:lnTo>
                    <a:pt x="54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39"/>
            <p:cNvSpPr>
              <a:spLocks/>
            </p:cNvSpPr>
            <p:nvPr/>
          </p:nvSpPr>
          <p:spPr bwMode="auto">
            <a:xfrm>
              <a:off x="9410700" y="6045200"/>
              <a:ext cx="23813" cy="38100"/>
            </a:xfrm>
            <a:custGeom>
              <a:avLst/>
              <a:gdLst>
                <a:gd name="T0" fmla="*/ 71 w 143"/>
                <a:gd name="T1" fmla="*/ 0 h 237"/>
                <a:gd name="T2" fmla="*/ 91 w 143"/>
                <a:gd name="T3" fmla="*/ 3 h 237"/>
                <a:gd name="T4" fmla="*/ 107 w 143"/>
                <a:gd name="T5" fmla="*/ 10 h 237"/>
                <a:gd name="T6" fmla="*/ 122 w 143"/>
                <a:gd name="T7" fmla="*/ 22 h 237"/>
                <a:gd name="T8" fmla="*/ 133 w 143"/>
                <a:gd name="T9" fmla="*/ 36 h 237"/>
                <a:gd name="T10" fmla="*/ 141 w 143"/>
                <a:gd name="T11" fmla="*/ 54 h 237"/>
                <a:gd name="T12" fmla="*/ 143 w 143"/>
                <a:gd name="T13" fmla="*/ 72 h 237"/>
                <a:gd name="T14" fmla="*/ 143 w 143"/>
                <a:gd name="T15" fmla="*/ 165 h 237"/>
                <a:gd name="T16" fmla="*/ 141 w 143"/>
                <a:gd name="T17" fmla="*/ 183 h 237"/>
                <a:gd name="T18" fmla="*/ 133 w 143"/>
                <a:gd name="T19" fmla="*/ 201 h 237"/>
                <a:gd name="T20" fmla="*/ 122 w 143"/>
                <a:gd name="T21" fmla="*/ 215 h 237"/>
                <a:gd name="T22" fmla="*/ 107 w 143"/>
                <a:gd name="T23" fmla="*/ 227 h 237"/>
                <a:gd name="T24" fmla="*/ 91 w 143"/>
                <a:gd name="T25" fmla="*/ 234 h 237"/>
                <a:gd name="T26" fmla="*/ 71 w 143"/>
                <a:gd name="T27" fmla="*/ 237 h 237"/>
                <a:gd name="T28" fmla="*/ 53 w 143"/>
                <a:gd name="T29" fmla="*/ 234 h 237"/>
                <a:gd name="T30" fmla="*/ 35 w 143"/>
                <a:gd name="T31" fmla="*/ 227 h 237"/>
                <a:gd name="T32" fmla="*/ 21 w 143"/>
                <a:gd name="T33" fmla="*/ 215 h 237"/>
                <a:gd name="T34" fmla="*/ 9 w 143"/>
                <a:gd name="T35" fmla="*/ 201 h 237"/>
                <a:gd name="T36" fmla="*/ 3 w 143"/>
                <a:gd name="T37" fmla="*/ 183 h 237"/>
                <a:gd name="T38" fmla="*/ 0 w 143"/>
                <a:gd name="T39" fmla="*/ 165 h 237"/>
                <a:gd name="T40" fmla="*/ 0 w 143"/>
                <a:gd name="T41" fmla="*/ 72 h 237"/>
                <a:gd name="T42" fmla="*/ 3 w 143"/>
                <a:gd name="T43" fmla="*/ 54 h 237"/>
                <a:gd name="T44" fmla="*/ 9 w 143"/>
                <a:gd name="T45" fmla="*/ 36 h 237"/>
                <a:gd name="T46" fmla="*/ 21 w 143"/>
                <a:gd name="T47" fmla="*/ 22 h 237"/>
                <a:gd name="T48" fmla="*/ 35 w 143"/>
                <a:gd name="T49" fmla="*/ 10 h 237"/>
                <a:gd name="T50" fmla="*/ 53 w 143"/>
                <a:gd name="T51" fmla="*/ 3 h 237"/>
                <a:gd name="T52" fmla="*/ 71 w 143"/>
                <a:gd name="T5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237">
                  <a:moveTo>
                    <a:pt x="71" y="0"/>
                  </a:moveTo>
                  <a:lnTo>
                    <a:pt x="91" y="3"/>
                  </a:lnTo>
                  <a:lnTo>
                    <a:pt x="107" y="10"/>
                  </a:lnTo>
                  <a:lnTo>
                    <a:pt x="122" y="22"/>
                  </a:lnTo>
                  <a:lnTo>
                    <a:pt x="133" y="36"/>
                  </a:lnTo>
                  <a:lnTo>
                    <a:pt x="141" y="54"/>
                  </a:lnTo>
                  <a:lnTo>
                    <a:pt x="143" y="72"/>
                  </a:lnTo>
                  <a:lnTo>
                    <a:pt x="143" y="165"/>
                  </a:lnTo>
                  <a:lnTo>
                    <a:pt x="141" y="183"/>
                  </a:lnTo>
                  <a:lnTo>
                    <a:pt x="133" y="201"/>
                  </a:lnTo>
                  <a:lnTo>
                    <a:pt x="122" y="215"/>
                  </a:lnTo>
                  <a:lnTo>
                    <a:pt x="107" y="227"/>
                  </a:lnTo>
                  <a:lnTo>
                    <a:pt x="91" y="234"/>
                  </a:lnTo>
                  <a:lnTo>
                    <a:pt x="71" y="237"/>
                  </a:lnTo>
                  <a:lnTo>
                    <a:pt x="53" y="234"/>
                  </a:lnTo>
                  <a:lnTo>
                    <a:pt x="35" y="227"/>
                  </a:lnTo>
                  <a:lnTo>
                    <a:pt x="21" y="215"/>
                  </a:lnTo>
                  <a:lnTo>
                    <a:pt x="9" y="201"/>
                  </a:lnTo>
                  <a:lnTo>
                    <a:pt x="3" y="183"/>
                  </a:lnTo>
                  <a:lnTo>
                    <a:pt x="0" y="165"/>
                  </a:lnTo>
                  <a:lnTo>
                    <a:pt x="0" y="72"/>
                  </a:lnTo>
                  <a:lnTo>
                    <a:pt x="3" y="54"/>
                  </a:lnTo>
                  <a:lnTo>
                    <a:pt x="9" y="36"/>
                  </a:lnTo>
                  <a:lnTo>
                    <a:pt x="21" y="22"/>
                  </a:lnTo>
                  <a:lnTo>
                    <a:pt x="35" y="10"/>
                  </a:lnTo>
                  <a:lnTo>
                    <a:pt x="53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40"/>
            <p:cNvSpPr>
              <a:spLocks/>
            </p:cNvSpPr>
            <p:nvPr/>
          </p:nvSpPr>
          <p:spPr bwMode="auto">
            <a:xfrm>
              <a:off x="9296400" y="5988050"/>
              <a:ext cx="22225" cy="38100"/>
            </a:xfrm>
            <a:custGeom>
              <a:avLst/>
              <a:gdLst>
                <a:gd name="T0" fmla="*/ 72 w 142"/>
                <a:gd name="T1" fmla="*/ 0 h 237"/>
                <a:gd name="T2" fmla="*/ 90 w 142"/>
                <a:gd name="T3" fmla="*/ 3 h 237"/>
                <a:gd name="T4" fmla="*/ 107 w 142"/>
                <a:gd name="T5" fmla="*/ 10 h 237"/>
                <a:gd name="T6" fmla="*/ 122 w 142"/>
                <a:gd name="T7" fmla="*/ 22 h 237"/>
                <a:gd name="T8" fmla="*/ 132 w 142"/>
                <a:gd name="T9" fmla="*/ 36 h 237"/>
                <a:gd name="T10" fmla="*/ 140 w 142"/>
                <a:gd name="T11" fmla="*/ 53 h 237"/>
                <a:gd name="T12" fmla="*/ 142 w 142"/>
                <a:gd name="T13" fmla="*/ 72 h 237"/>
                <a:gd name="T14" fmla="*/ 142 w 142"/>
                <a:gd name="T15" fmla="*/ 165 h 237"/>
                <a:gd name="T16" fmla="*/ 140 w 142"/>
                <a:gd name="T17" fmla="*/ 184 h 237"/>
                <a:gd name="T18" fmla="*/ 132 w 142"/>
                <a:gd name="T19" fmla="*/ 201 h 237"/>
                <a:gd name="T20" fmla="*/ 122 w 142"/>
                <a:gd name="T21" fmla="*/ 216 h 237"/>
                <a:gd name="T22" fmla="*/ 107 w 142"/>
                <a:gd name="T23" fmla="*/ 227 h 237"/>
                <a:gd name="T24" fmla="*/ 90 w 142"/>
                <a:gd name="T25" fmla="*/ 233 h 237"/>
                <a:gd name="T26" fmla="*/ 72 w 142"/>
                <a:gd name="T27" fmla="*/ 237 h 237"/>
                <a:gd name="T28" fmla="*/ 52 w 142"/>
                <a:gd name="T29" fmla="*/ 233 h 237"/>
                <a:gd name="T30" fmla="*/ 35 w 142"/>
                <a:gd name="T31" fmla="*/ 227 h 237"/>
                <a:gd name="T32" fmla="*/ 20 w 142"/>
                <a:gd name="T33" fmla="*/ 216 h 237"/>
                <a:gd name="T34" fmla="*/ 10 w 142"/>
                <a:gd name="T35" fmla="*/ 201 h 237"/>
                <a:gd name="T36" fmla="*/ 2 w 142"/>
                <a:gd name="T37" fmla="*/ 184 h 237"/>
                <a:gd name="T38" fmla="*/ 0 w 142"/>
                <a:gd name="T39" fmla="*/ 165 h 237"/>
                <a:gd name="T40" fmla="*/ 0 w 142"/>
                <a:gd name="T41" fmla="*/ 72 h 237"/>
                <a:gd name="T42" fmla="*/ 2 w 142"/>
                <a:gd name="T43" fmla="*/ 53 h 237"/>
                <a:gd name="T44" fmla="*/ 10 w 142"/>
                <a:gd name="T45" fmla="*/ 36 h 237"/>
                <a:gd name="T46" fmla="*/ 20 w 142"/>
                <a:gd name="T47" fmla="*/ 22 h 237"/>
                <a:gd name="T48" fmla="*/ 35 w 142"/>
                <a:gd name="T49" fmla="*/ 10 h 237"/>
                <a:gd name="T50" fmla="*/ 52 w 142"/>
                <a:gd name="T51" fmla="*/ 3 h 237"/>
                <a:gd name="T52" fmla="*/ 72 w 142"/>
                <a:gd name="T5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237">
                  <a:moveTo>
                    <a:pt x="72" y="0"/>
                  </a:moveTo>
                  <a:lnTo>
                    <a:pt x="90" y="3"/>
                  </a:lnTo>
                  <a:lnTo>
                    <a:pt x="107" y="10"/>
                  </a:lnTo>
                  <a:lnTo>
                    <a:pt x="122" y="22"/>
                  </a:lnTo>
                  <a:lnTo>
                    <a:pt x="132" y="36"/>
                  </a:lnTo>
                  <a:lnTo>
                    <a:pt x="140" y="53"/>
                  </a:lnTo>
                  <a:lnTo>
                    <a:pt x="142" y="72"/>
                  </a:lnTo>
                  <a:lnTo>
                    <a:pt x="142" y="165"/>
                  </a:lnTo>
                  <a:lnTo>
                    <a:pt x="140" y="184"/>
                  </a:lnTo>
                  <a:lnTo>
                    <a:pt x="132" y="201"/>
                  </a:lnTo>
                  <a:lnTo>
                    <a:pt x="122" y="216"/>
                  </a:lnTo>
                  <a:lnTo>
                    <a:pt x="107" y="227"/>
                  </a:lnTo>
                  <a:lnTo>
                    <a:pt x="90" y="233"/>
                  </a:lnTo>
                  <a:lnTo>
                    <a:pt x="72" y="237"/>
                  </a:lnTo>
                  <a:lnTo>
                    <a:pt x="52" y="233"/>
                  </a:lnTo>
                  <a:lnTo>
                    <a:pt x="35" y="227"/>
                  </a:lnTo>
                  <a:lnTo>
                    <a:pt x="20" y="216"/>
                  </a:lnTo>
                  <a:lnTo>
                    <a:pt x="10" y="201"/>
                  </a:lnTo>
                  <a:lnTo>
                    <a:pt x="2" y="184"/>
                  </a:lnTo>
                  <a:lnTo>
                    <a:pt x="0" y="165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10" y="36"/>
                  </a:lnTo>
                  <a:lnTo>
                    <a:pt x="20" y="22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9334500" y="5988050"/>
              <a:ext cx="23813" cy="38100"/>
            </a:xfrm>
            <a:custGeom>
              <a:avLst/>
              <a:gdLst>
                <a:gd name="T0" fmla="*/ 72 w 144"/>
                <a:gd name="T1" fmla="*/ 0 h 237"/>
                <a:gd name="T2" fmla="*/ 90 w 144"/>
                <a:gd name="T3" fmla="*/ 3 h 237"/>
                <a:gd name="T4" fmla="*/ 108 w 144"/>
                <a:gd name="T5" fmla="*/ 10 h 237"/>
                <a:gd name="T6" fmla="*/ 122 w 144"/>
                <a:gd name="T7" fmla="*/ 22 h 237"/>
                <a:gd name="T8" fmla="*/ 134 w 144"/>
                <a:gd name="T9" fmla="*/ 36 h 237"/>
                <a:gd name="T10" fmla="*/ 140 w 144"/>
                <a:gd name="T11" fmla="*/ 53 h 237"/>
                <a:gd name="T12" fmla="*/ 144 w 144"/>
                <a:gd name="T13" fmla="*/ 72 h 237"/>
                <a:gd name="T14" fmla="*/ 144 w 144"/>
                <a:gd name="T15" fmla="*/ 165 h 237"/>
                <a:gd name="T16" fmla="*/ 140 w 144"/>
                <a:gd name="T17" fmla="*/ 184 h 237"/>
                <a:gd name="T18" fmla="*/ 134 w 144"/>
                <a:gd name="T19" fmla="*/ 201 h 237"/>
                <a:gd name="T20" fmla="*/ 122 w 144"/>
                <a:gd name="T21" fmla="*/ 216 h 237"/>
                <a:gd name="T22" fmla="*/ 108 w 144"/>
                <a:gd name="T23" fmla="*/ 227 h 237"/>
                <a:gd name="T24" fmla="*/ 90 w 144"/>
                <a:gd name="T25" fmla="*/ 233 h 237"/>
                <a:gd name="T26" fmla="*/ 72 w 144"/>
                <a:gd name="T27" fmla="*/ 237 h 237"/>
                <a:gd name="T28" fmla="*/ 52 w 144"/>
                <a:gd name="T29" fmla="*/ 233 h 237"/>
                <a:gd name="T30" fmla="*/ 36 w 144"/>
                <a:gd name="T31" fmla="*/ 227 h 237"/>
                <a:gd name="T32" fmla="*/ 21 w 144"/>
                <a:gd name="T33" fmla="*/ 216 h 237"/>
                <a:gd name="T34" fmla="*/ 10 w 144"/>
                <a:gd name="T35" fmla="*/ 201 h 237"/>
                <a:gd name="T36" fmla="*/ 2 w 144"/>
                <a:gd name="T37" fmla="*/ 184 h 237"/>
                <a:gd name="T38" fmla="*/ 0 w 144"/>
                <a:gd name="T39" fmla="*/ 165 h 237"/>
                <a:gd name="T40" fmla="*/ 0 w 144"/>
                <a:gd name="T41" fmla="*/ 72 h 237"/>
                <a:gd name="T42" fmla="*/ 2 w 144"/>
                <a:gd name="T43" fmla="*/ 53 h 237"/>
                <a:gd name="T44" fmla="*/ 10 w 144"/>
                <a:gd name="T45" fmla="*/ 36 h 237"/>
                <a:gd name="T46" fmla="*/ 21 w 144"/>
                <a:gd name="T47" fmla="*/ 22 h 237"/>
                <a:gd name="T48" fmla="*/ 36 w 144"/>
                <a:gd name="T49" fmla="*/ 10 h 237"/>
                <a:gd name="T50" fmla="*/ 52 w 144"/>
                <a:gd name="T51" fmla="*/ 3 h 237"/>
                <a:gd name="T52" fmla="*/ 72 w 144"/>
                <a:gd name="T5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237">
                  <a:moveTo>
                    <a:pt x="72" y="0"/>
                  </a:moveTo>
                  <a:lnTo>
                    <a:pt x="90" y="3"/>
                  </a:lnTo>
                  <a:lnTo>
                    <a:pt x="108" y="10"/>
                  </a:lnTo>
                  <a:lnTo>
                    <a:pt x="122" y="22"/>
                  </a:lnTo>
                  <a:lnTo>
                    <a:pt x="134" y="36"/>
                  </a:lnTo>
                  <a:lnTo>
                    <a:pt x="140" y="53"/>
                  </a:lnTo>
                  <a:lnTo>
                    <a:pt x="144" y="72"/>
                  </a:lnTo>
                  <a:lnTo>
                    <a:pt x="144" y="165"/>
                  </a:lnTo>
                  <a:lnTo>
                    <a:pt x="140" y="184"/>
                  </a:lnTo>
                  <a:lnTo>
                    <a:pt x="134" y="201"/>
                  </a:lnTo>
                  <a:lnTo>
                    <a:pt x="122" y="216"/>
                  </a:lnTo>
                  <a:lnTo>
                    <a:pt x="108" y="227"/>
                  </a:lnTo>
                  <a:lnTo>
                    <a:pt x="90" y="233"/>
                  </a:lnTo>
                  <a:lnTo>
                    <a:pt x="72" y="237"/>
                  </a:lnTo>
                  <a:lnTo>
                    <a:pt x="52" y="233"/>
                  </a:lnTo>
                  <a:lnTo>
                    <a:pt x="36" y="227"/>
                  </a:lnTo>
                  <a:lnTo>
                    <a:pt x="21" y="216"/>
                  </a:lnTo>
                  <a:lnTo>
                    <a:pt x="10" y="201"/>
                  </a:lnTo>
                  <a:lnTo>
                    <a:pt x="2" y="184"/>
                  </a:lnTo>
                  <a:lnTo>
                    <a:pt x="0" y="165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6" y="10"/>
                  </a:lnTo>
                  <a:lnTo>
                    <a:pt x="52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9372600" y="5988050"/>
              <a:ext cx="23813" cy="38100"/>
            </a:xfrm>
            <a:custGeom>
              <a:avLst/>
              <a:gdLst>
                <a:gd name="T0" fmla="*/ 72 w 144"/>
                <a:gd name="T1" fmla="*/ 0 h 237"/>
                <a:gd name="T2" fmla="*/ 91 w 144"/>
                <a:gd name="T3" fmla="*/ 3 h 237"/>
                <a:gd name="T4" fmla="*/ 108 w 144"/>
                <a:gd name="T5" fmla="*/ 10 h 237"/>
                <a:gd name="T6" fmla="*/ 122 w 144"/>
                <a:gd name="T7" fmla="*/ 22 h 237"/>
                <a:gd name="T8" fmla="*/ 134 w 144"/>
                <a:gd name="T9" fmla="*/ 36 h 237"/>
                <a:gd name="T10" fmla="*/ 141 w 144"/>
                <a:gd name="T11" fmla="*/ 53 h 237"/>
                <a:gd name="T12" fmla="*/ 144 w 144"/>
                <a:gd name="T13" fmla="*/ 72 h 237"/>
                <a:gd name="T14" fmla="*/ 144 w 144"/>
                <a:gd name="T15" fmla="*/ 165 h 237"/>
                <a:gd name="T16" fmla="*/ 141 w 144"/>
                <a:gd name="T17" fmla="*/ 184 h 237"/>
                <a:gd name="T18" fmla="*/ 134 w 144"/>
                <a:gd name="T19" fmla="*/ 201 h 237"/>
                <a:gd name="T20" fmla="*/ 122 w 144"/>
                <a:gd name="T21" fmla="*/ 216 h 237"/>
                <a:gd name="T22" fmla="*/ 108 w 144"/>
                <a:gd name="T23" fmla="*/ 227 h 237"/>
                <a:gd name="T24" fmla="*/ 91 w 144"/>
                <a:gd name="T25" fmla="*/ 233 h 237"/>
                <a:gd name="T26" fmla="*/ 72 w 144"/>
                <a:gd name="T27" fmla="*/ 237 h 237"/>
                <a:gd name="T28" fmla="*/ 54 w 144"/>
                <a:gd name="T29" fmla="*/ 233 h 237"/>
                <a:gd name="T30" fmla="*/ 36 w 144"/>
                <a:gd name="T31" fmla="*/ 227 h 237"/>
                <a:gd name="T32" fmla="*/ 22 w 144"/>
                <a:gd name="T33" fmla="*/ 216 h 237"/>
                <a:gd name="T34" fmla="*/ 10 w 144"/>
                <a:gd name="T35" fmla="*/ 201 h 237"/>
                <a:gd name="T36" fmla="*/ 4 w 144"/>
                <a:gd name="T37" fmla="*/ 184 h 237"/>
                <a:gd name="T38" fmla="*/ 0 w 144"/>
                <a:gd name="T39" fmla="*/ 165 h 237"/>
                <a:gd name="T40" fmla="*/ 0 w 144"/>
                <a:gd name="T41" fmla="*/ 72 h 237"/>
                <a:gd name="T42" fmla="*/ 4 w 144"/>
                <a:gd name="T43" fmla="*/ 53 h 237"/>
                <a:gd name="T44" fmla="*/ 10 w 144"/>
                <a:gd name="T45" fmla="*/ 36 h 237"/>
                <a:gd name="T46" fmla="*/ 22 w 144"/>
                <a:gd name="T47" fmla="*/ 22 h 237"/>
                <a:gd name="T48" fmla="*/ 36 w 144"/>
                <a:gd name="T49" fmla="*/ 10 h 237"/>
                <a:gd name="T50" fmla="*/ 54 w 144"/>
                <a:gd name="T51" fmla="*/ 3 h 237"/>
                <a:gd name="T52" fmla="*/ 72 w 144"/>
                <a:gd name="T5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237">
                  <a:moveTo>
                    <a:pt x="72" y="0"/>
                  </a:moveTo>
                  <a:lnTo>
                    <a:pt x="91" y="3"/>
                  </a:lnTo>
                  <a:lnTo>
                    <a:pt x="108" y="10"/>
                  </a:lnTo>
                  <a:lnTo>
                    <a:pt x="122" y="22"/>
                  </a:lnTo>
                  <a:lnTo>
                    <a:pt x="134" y="36"/>
                  </a:lnTo>
                  <a:lnTo>
                    <a:pt x="141" y="53"/>
                  </a:lnTo>
                  <a:lnTo>
                    <a:pt x="144" y="72"/>
                  </a:lnTo>
                  <a:lnTo>
                    <a:pt x="144" y="165"/>
                  </a:lnTo>
                  <a:lnTo>
                    <a:pt x="141" y="184"/>
                  </a:lnTo>
                  <a:lnTo>
                    <a:pt x="134" y="201"/>
                  </a:lnTo>
                  <a:lnTo>
                    <a:pt x="122" y="216"/>
                  </a:lnTo>
                  <a:lnTo>
                    <a:pt x="108" y="227"/>
                  </a:lnTo>
                  <a:lnTo>
                    <a:pt x="91" y="233"/>
                  </a:lnTo>
                  <a:lnTo>
                    <a:pt x="72" y="237"/>
                  </a:lnTo>
                  <a:lnTo>
                    <a:pt x="54" y="233"/>
                  </a:lnTo>
                  <a:lnTo>
                    <a:pt x="36" y="227"/>
                  </a:lnTo>
                  <a:lnTo>
                    <a:pt x="22" y="216"/>
                  </a:lnTo>
                  <a:lnTo>
                    <a:pt x="10" y="201"/>
                  </a:lnTo>
                  <a:lnTo>
                    <a:pt x="4" y="184"/>
                  </a:lnTo>
                  <a:lnTo>
                    <a:pt x="0" y="165"/>
                  </a:lnTo>
                  <a:lnTo>
                    <a:pt x="0" y="72"/>
                  </a:lnTo>
                  <a:lnTo>
                    <a:pt x="4" y="53"/>
                  </a:lnTo>
                  <a:lnTo>
                    <a:pt x="10" y="36"/>
                  </a:lnTo>
                  <a:lnTo>
                    <a:pt x="22" y="22"/>
                  </a:lnTo>
                  <a:lnTo>
                    <a:pt x="36" y="10"/>
                  </a:lnTo>
                  <a:lnTo>
                    <a:pt x="54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9410700" y="5988050"/>
              <a:ext cx="23813" cy="38100"/>
            </a:xfrm>
            <a:custGeom>
              <a:avLst/>
              <a:gdLst>
                <a:gd name="T0" fmla="*/ 71 w 143"/>
                <a:gd name="T1" fmla="*/ 0 h 237"/>
                <a:gd name="T2" fmla="*/ 91 w 143"/>
                <a:gd name="T3" fmla="*/ 3 h 237"/>
                <a:gd name="T4" fmla="*/ 107 w 143"/>
                <a:gd name="T5" fmla="*/ 10 h 237"/>
                <a:gd name="T6" fmla="*/ 122 w 143"/>
                <a:gd name="T7" fmla="*/ 22 h 237"/>
                <a:gd name="T8" fmla="*/ 133 w 143"/>
                <a:gd name="T9" fmla="*/ 36 h 237"/>
                <a:gd name="T10" fmla="*/ 141 w 143"/>
                <a:gd name="T11" fmla="*/ 53 h 237"/>
                <a:gd name="T12" fmla="*/ 143 w 143"/>
                <a:gd name="T13" fmla="*/ 72 h 237"/>
                <a:gd name="T14" fmla="*/ 143 w 143"/>
                <a:gd name="T15" fmla="*/ 165 h 237"/>
                <a:gd name="T16" fmla="*/ 141 w 143"/>
                <a:gd name="T17" fmla="*/ 184 h 237"/>
                <a:gd name="T18" fmla="*/ 133 w 143"/>
                <a:gd name="T19" fmla="*/ 201 h 237"/>
                <a:gd name="T20" fmla="*/ 122 w 143"/>
                <a:gd name="T21" fmla="*/ 216 h 237"/>
                <a:gd name="T22" fmla="*/ 107 w 143"/>
                <a:gd name="T23" fmla="*/ 227 h 237"/>
                <a:gd name="T24" fmla="*/ 91 w 143"/>
                <a:gd name="T25" fmla="*/ 233 h 237"/>
                <a:gd name="T26" fmla="*/ 71 w 143"/>
                <a:gd name="T27" fmla="*/ 237 h 237"/>
                <a:gd name="T28" fmla="*/ 53 w 143"/>
                <a:gd name="T29" fmla="*/ 233 h 237"/>
                <a:gd name="T30" fmla="*/ 35 w 143"/>
                <a:gd name="T31" fmla="*/ 227 h 237"/>
                <a:gd name="T32" fmla="*/ 21 w 143"/>
                <a:gd name="T33" fmla="*/ 216 h 237"/>
                <a:gd name="T34" fmla="*/ 9 w 143"/>
                <a:gd name="T35" fmla="*/ 201 h 237"/>
                <a:gd name="T36" fmla="*/ 3 w 143"/>
                <a:gd name="T37" fmla="*/ 184 h 237"/>
                <a:gd name="T38" fmla="*/ 0 w 143"/>
                <a:gd name="T39" fmla="*/ 165 h 237"/>
                <a:gd name="T40" fmla="*/ 0 w 143"/>
                <a:gd name="T41" fmla="*/ 72 h 237"/>
                <a:gd name="T42" fmla="*/ 3 w 143"/>
                <a:gd name="T43" fmla="*/ 53 h 237"/>
                <a:gd name="T44" fmla="*/ 9 w 143"/>
                <a:gd name="T45" fmla="*/ 36 h 237"/>
                <a:gd name="T46" fmla="*/ 21 w 143"/>
                <a:gd name="T47" fmla="*/ 22 h 237"/>
                <a:gd name="T48" fmla="*/ 35 w 143"/>
                <a:gd name="T49" fmla="*/ 10 h 237"/>
                <a:gd name="T50" fmla="*/ 53 w 143"/>
                <a:gd name="T51" fmla="*/ 3 h 237"/>
                <a:gd name="T52" fmla="*/ 71 w 143"/>
                <a:gd name="T5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237">
                  <a:moveTo>
                    <a:pt x="71" y="0"/>
                  </a:moveTo>
                  <a:lnTo>
                    <a:pt x="91" y="3"/>
                  </a:lnTo>
                  <a:lnTo>
                    <a:pt x="107" y="10"/>
                  </a:lnTo>
                  <a:lnTo>
                    <a:pt x="122" y="22"/>
                  </a:lnTo>
                  <a:lnTo>
                    <a:pt x="133" y="36"/>
                  </a:lnTo>
                  <a:lnTo>
                    <a:pt x="141" y="53"/>
                  </a:lnTo>
                  <a:lnTo>
                    <a:pt x="143" y="72"/>
                  </a:lnTo>
                  <a:lnTo>
                    <a:pt x="143" y="165"/>
                  </a:lnTo>
                  <a:lnTo>
                    <a:pt x="141" y="184"/>
                  </a:lnTo>
                  <a:lnTo>
                    <a:pt x="133" y="201"/>
                  </a:lnTo>
                  <a:lnTo>
                    <a:pt x="122" y="216"/>
                  </a:lnTo>
                  <a:lnTo>
                    <a:pt x="107" y="227"/>
                  </a:lnTo>
                  <a:lnTo>
                    <a:pt x="91" y="233"/>
                  </a:lnTo>
                  <a:lnTo>
                    <a:pt x="71" y="237"/>
                  </a:lnTo>
                  <a:lnTo>
                    <a:pt x="53" y="233"/>
                  </a:lnTo>
                  <a:lnTo>
                    <a:pt x="35" y="227"/>
                  </a:lnTo>
                  <a:lnTo>
                    <a:pt x="21" y="216"/>
                  </a:lnTo>
                  <a:lnTo>
                    <a:pt x="9" y="201"/>
                  </a:lnTo>
                  <a:lnTo>
                    <a:pt x="3" y="184"/>
                  </a:lnTo>
                  <a:lnTo>
                    <a:pt x="0" y="165"/>
                  </a:lnTo>
                  <a:lnTo>
                    <a:pt x="0" y="72"/>
                  </a:lnTo>
                  <a:lnTo>
                    <a:pt x="3" y="53"/>
                  </a:lnTo>
                  <a:lnTo>
                    <a:pt x="9" y="36"/>
                  </a:lnTo>
                  <a:lnTo>
                    <a:pt x="21" y="22"/>
                  </a:lnTo>
                  <a:lnTo>
                    <a:pt x="35" y="10"/>
                  </a:lnTo>
                  <a:lnTo>
                    <a:pt x="53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9296400" y="5932488"/>
              <a:ext cx="22225" cy="38100"/>
            </a:xfrm>
            <a:custGeom>
              <a:avLst/>
              <a:gdLst>
                <a:gd name="T0" fmla="*/ 72 w 142"/>
                <a:gd name="T1" fmla="*/ 0 h 236"/>
                <a:gd name="T2" fmla="*/ 90 w 142"/>
                <a:gd name="T3" fmla="*/ 2 h 236"/>
                <a:gd name="T4" fmla="*/ 107 w 142"/>
                <a:gd name="T5" fmla="*/ 10 h 236"/>
                <a:gd name="T6" fmla="*/ 122 w 142"/>
                <a:gd name="T7" fmla="*/ 21 h 236"/>
                <a:gd name="T8" fmla="*/ 132 w 142"/>
                <a:gd name="T9" fmla="*/ 35 h 236"/>
                <a:gd name="T10" fmla="*/ 140 w 142"/>
                <a:gd name="T11" fmla="*/ 52 h 236"/>
                <a:gd name="T12" fmla="*/ 142 w 142"/>
                <a:gd name="T13" fmla="*/ 71 h 236"/>
                <a:gd name="T14" fmla="*/ 142 w 142"/>
                <a:gd name="T15" fmla="*/ 164 h 236"/>
                <a:gd name="T16" fmla="*/ 140 w 142"/>
                <a:gd name="T17" fmla="*/ 183 h 236"/>
                <a:gd name="T18" fmla="*/ 132 w 142"/>
                <a:gd name="T19" fmla="*/ 200 h 236"/>
                <a:gd name="T20" fmla="*/ 122 w 142"/>
                <a:gd name="T21" fmla="*/ 215 h 236"/>
                <a:gd name="T22" fmla="*/ 107 w 142"/>
                <a:gd name="T23" fmla="*/ 226 h 236"/>
                <a:gd name="T24" fmla="*/ 90 w 142"/>
                <a:gd name="T25" fmla="*/ 233 h 236"/>
                <a:gd name="T26" fmla="*/ 72 w 142"/>
                <a:gd name="T27" fmla="*/ 236 h 236"/>
                <a:gd name="T28" fmla="*/ 52 w 142"/>
                <a:gd name="T29" fmla="*/ 233 h 236"/>
                <a:gd name="T30" fmla="*/ 35 w 142"/>
                <a:gd name="T31" fmla="*/ 226 h 236"/>
                <a:gd name="T32" fmla="*/ 20 w 142"/>
                <a:gd name="T33" fmla="*/ 215 h 236"/>
                <a:gd name="T34" fmla="*/ 10 w 142"/>
                <a:gd name="T35" fmla="*/ 200 h 236"/>
                <a:gd name="T36" fmla="*/ 2 w 142"/>
                <a:gd name="T37" fmla="*/ 183 h 236"/>
                <a:gd name="T38" fmla="*/ 0 w 142"/>
                <a:gd name="T39" fmla="*/ 164 h 236"/>
                <a:gd name="T40" fmla="*/ 0 w 142"/>
                <a:gd name="T41" fmla="*/ 71 h 236"/>
                <a:gd name="T42" fmla="*/ 2 w 142"/>
                <a:gd name="T43" fmla="*/ 52 h 236"/>
                <a:gd name="T44" fmla="*/ 10 w 142"/>
                <a:gd name="T45" fmla="*/ 35 h 236"/>
                <a:gd name="T46" fmla="*/ 20 w 142"/>
                <a:gd name="T47" fmla="*/ 21 h 236"/>
                <a:gd name="T48" fmla="*/ 35 w 142"/>
                <a:gd name="T49" fmla="*/ 10 h 236"/>
                <a:gd name="T50" fmla="*/ 52 w 142"/>
                <a:gd name="T51" fmla="*/ 2 h 236"/>
                <a:gd name="T52" fmla="*/ 72 w 142"/>
                <a:gd name="T5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236">
                  <a:moveTo>
                    <a:pt x="72" y="0"/>
                  </a:moveTo>
                  <a:lnTo>
                    <a:pt x="90" y="2"/>
                  </a:lnTo>
                  <a:lnTo>
                    <a:pt x="107" y="10"/>
                  </a:lnTo>
                  <a:lnTo>
                    <a:pt x="122" y="21"/>
                  </a:lnTo>
                  <a:lnTo>
                    <a:pt x="132" y="35"/>
                  </a:lnTo>
                  <a:lnTo>
                    <a:pt x="140" y="52"/>
                  </a:lnTo>
                  <a:lnTo>
                    <a:pt x="142" y="71"/>
                  </a:lnTo>
                  <a:lnTo>
                    <a:pt x="142" y="164"/>
                  </a:lnTo>
                  <a:lnTo>
                    <a:pt x="140" y="183"/>
                  </a:lnTo>
                  <a:lnTo>
                    <a:pt x="132" y="200"/>
                  </a:lnTo>
                  <a:lnTo>
                    <a:pt x="122" y="215"/>
                  </a:lnTo>
                  <a:lnTo>
                    <a:pt x="107" y="226"/>
                  </a:lnTo>
                  <a:lnTo>
                    <a:pt x="90" y="233"/>
                  </a:lnTo>
                  <a:lnTo>
                    <a:pt x="72" y="236"/>
                  </a:lnTo>
                  <a:lnTo>
                    <a:pt x="52" y="233"/>
                  </a:lnTo>
                  <a:lnTo>
                    <a:pt x="35" y="226"/>
                  </a:lnTo>
                  <a:lnTo>
                    <a:pt x="20" y="215"/>
                  </a:lnTo>
                  <a:lnTo>
                    <a:pt x="10" y="200"/>
                  </a:lnTo>
                  <a:lnTo>
                    <a:pt x="2" y="183"/>
                  </a:lnTo>
                  <a:lnTo>
                    <a:pt x="0" y="164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45"/>
            <p:cNvSpPr>
              <a:spLocks/>
            </p:cNvSpPr>
            <p:nvPr/>
          </p:nvSpPr>
          <p:spPr bwMode="auto">
            <a:xfrm>
              <a:off x="9334500" y="5932488"/>
              <a:ext cx="23813" cy="38100"/>
            </a:xfrm>
            <a:custGeom>
              <a:avLst/>
              <a:gdLst>
                <a:gd name="T0" fmla="*/ 72 w 144"/>
                <a:gd name="T1" fmla="*/ 0 h 236"/>
                <a:gd name="T2" fmla="*/ 90 w 144"/>
                <a:gd name="T3" fmla="*/ 2 h 236"/>
                <a:gd name="T4" fmla="*/ 108 w 144"/>
                <a:gd name="T5" fmla="*/ 10 h 236"/>
                <a:gd name="T6" fmla="*/ 122 w 144"/>
                <a:gd name="T7" fmla="*/ 21 h 236"/>
                <a:gd name="T8" fmla="*/ 134 w 144"/>
                <a:gd name="T9" fmla="*/ 35 h 236"/>
                <a:gd name="T10" fmla="*/ 140 w 144"/>
                <a:gd name="T11" fmla="*/ 52 h 236"/>
                <a:gd name="T12" fmla="*/ 144 w 144"/>
                <a:gd name="T13" fmla="*/ 71 h 236"/>
                <a:gd name="T14" fmla="*/ 144 w 144"/>
                <a:gd name="T15" fmla="*/ 164 h 236"/>
                <a:gd name="T16" fmla="*/ 140 w 144"/>
                <a:gd name="T17" fmla="*/ 183 h 236"/>
                <a:gd name="T18" fmla="*/ 134 w 144"/>
                <a:gd name="T19" fmla="*/ 200 h 236"/>
                <a:gd name="T20" fmla="*/ 122 w 144"/>
                <a:gd name="T21" fmla="*/ 215 h 236"/>
                <a:gd name="T22" fmla="*/ 108 w 144"/>
                <a:gd name="T23" fmla="*/ 226 h 236"/>
                <a:gd name="T24" fmla="*/ 90 w 144"/>
                <a:gd name="T25" fmla="*/ 233 h 236"/>
                <a:gd name="T26" fmla="*/ 72 w 144"/>
                <a:gd name="T27" fmla="*/ 236 h 236"/>
                <a:gd name="T28" fmla="*/ 52 w 144"/>
                <a:gd name="T29" fmla="*/ 233 h 236"/>
                <a:gd name="T30" fmla="*/ 36 w 144"/>
                <a:gd name="T31" fmla="*/ 226 h 236"/>
                <a:gd name="T32" fmla="*/ 21 w 144"/>
                <a:gd name="T33" fmla="*/ 215 h 236"/>
                <a:gd name="T34" fmla="*/ 10 w 144"/>
                <a:gd name="T35" fmla="*/ 200 h 236"/>
                <a:gd name="T36" fmla="*/ 2 w 144"/>
                <a:gd name="T37" fmla="*/ 183 h 236"/>
                <a:gd name="T38" fmla="*/ 0 w 144"/>
                <a:gd name="T39" fmla="*/ 164 h 236"/>
                <a:gd name="T40" fmla="*/ 0 w 144"/>
                <a:gd name="T41" fmla="*/ 71 h 236"/>
                <a:gd name="T42" fmla="*/ 2 w 144"/>
                <a:gd name="T43" fmla="*/ 52 h 236"/>
                <a:gd name="T44" fmla="*/ 10 w 144"/>
                <a:gd name="T45" fmla="*/ 35 h 236"/>
                <a:gd name="T46" fmla="*/ 21 w 144"/>
                <a:gd name="T47" fmla="*/ 21 h 236"/>
                <a:gd name="T48" fmla="*/ 36 w 144"/>
                <a:gd name="T49" fmla="*/ 10 h 236"/>
                <a:gd name="T50" fmla="*/ 52 w 144"/>
                <a:gd name="T51" fmla="*/ 2 h 236"/>
                <a:gd name="T52" fmla="*/ 72 w 144"/>
                <a:gd name="T5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236">
                  <a:moveTo>
                    <a:pt x="72" y="0"/>
                  </a:moveTo>
                  <a:lnTo>
                    <a:pt x="90" y="2"/>
                  </a:lnTo>
                  <a:lnTo>
                    <a:pt x="108" y="10"/>
                  </a:lnTo>
                  <a:lnTo>
                    <a:pt x="122" y="21"/>
                  </a:lnTo>
                  <a:lnTo>
                    <a:pt x="134" y="35"/>
                  </a:lnTo>
                  <a:lnTo>
                    <a:pt x="140" y="52"/>
                  </a:lnTo>
                  <a:lnTo>
                    <a:pt x="144" y="71"/>
                  </a:lnTo>
                  <a:lnTo>
                    <a:pt x="144" y="164"/>
                  </a:lnTo>
                  <a:lnTo>
                    <a:pt x="140" y="183"/>
                  </a:lnTo>
                  <a:lnTo>
                    <a:pt x="134" y="200"/>
                  </a:lnTo>
                  <a:lnTo>
                    <a:pt x="122" y="215"/>
                  </a:lnTo>
                  <a:lnTo>
                    <a:pt x="108" y="226"/>
                  </a:lnTo>
                  <a:lnTo>
                    <a:pt x="90" y="233"/>
                  </a:lnTo>
                  <a:lnTo>
                    <a:pt x="72" y="236"/>
                  </a:lnTo>
                  <a:lnTo>
                    <a:pt x="52" y="233"/>
                  </a:lnTo>
                  <a:lnTo>
                    <a:pt x="36" y="226"/>
                  </a:lnTo>
                  <a:lnTo>
                    <a:pt x="21" y="215"/>
                  </a:lnTo>
                  <a:lnTo>
                    <a:pt x="10" y="200"/>
                  </a:lnTo>
                  <a:lnTo>
                    <a:pt x="2" y="183"/>
                  </a:lnTo>
                  <a:lnTo>
                    <a:pt x="0" y="164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46"/>
            <p:cNvSpPr>
              <a:spLocks/>
            </p:cNvSpPr>
            <p:nvPr/>
          </p:nvSpPr>
          <p:spPr bwMode="auto">
            <a:xfrm>
              <a:off x="9372600" y="5932488"/>
              <a:ext cx="23813" cy="38100"/>
            </a:xfrm>
            <a:custGeom>
              <a:avLst/>
              <a:gdLst>
                <a:gd name="T0" fmla="*/ 72 w 144"/>
                <a:gd name="T1" fmla="*/ 0 h 236"/>
                <a:gd name="T2" fmla="*/ 91 w 144"/>
                <a:gd name="T3" fmla="*/ 2 h 236"/>
                <a:gd name="T4" fmla="*/ 108 w 144"/>
                <a:gd name="T5" fmla="*/ 10 h 236"/>
                <a:gd name="T6" fmla="*/ 122 w 144"/>
                <a:gd name="T7" fmla="*/ 21 h 236"/>
                <a:gd name="T8" fmla="*/ 134 w 144"/>
                <a:gd name="T9" fmla="*/ 35 h 236"/>
                <a:gd name="T10" fmla="*/ 141 w 144"/>
                <a:gd name="T11" fmla="*/ 52 h 236"/>
                <a:gd name="T12" fmla="*/ 144 w 144"/>
                <a:gd name="T13" fmla="*/ 71 h 236"/>
                <a:gd name="T14" fmla="*/ 144 w 144"/>
                <a:gd name="T15" fmla="*/ 164 h 236"/>
                <a:gd name="T16" fmla="*/ 141 w 144"/>
                <a:gd name="T17" fmla="*/ 183 h 236"/>
                <a:gd name="T18" fmla="*/ 134 w 144"/>
                <a:gd name="T19" fmla="*/ 200 h 236"/>
                <a:gd name="T20" fmla="*/ 122 w 144"/>
                <a:gd name="T21" fmla="*/ 215 h 236"/>
                <a:gd name="T22" fmla="*/ 108 w 144"/>
                <a:gd name="T23" fmla="*/ 226 h 236"/>
                <a:gd name="T24" fmla="*/ 91 w 144"/>
                <a:gd name="T25" fmla="*/ 233 h 236"/>
                <a:gd name="T26" fmla="*/ 72 w 144"/>
                <a:gd name="T27" fmla="*/ 236 h 236"/>
                <a:gd name="T28" fmla="*/ 54 w 144"/>
                <a:gd name="T29" fmla="*/ 233 h 236"/>
                <a:gd name="T30" fmla="*/ 36 w 144"/>
                <a:gd name="T31" fmla="*/ 226 h 236"/>
                <a:gd name="T32" fmla="*/ 22 w 144"/>
                <a:gd name="T33" fmla="*/ 215 h 236"/>
                <a:gd name="T34" fmla="*/ 10 w 144"/>
                <a:gd name="T35" fmla="*/ 200 h 236"/>
                <a:gd name="T36" fmla="*/ 4 w 144"/>
                <a:gd name="T37" fmla="*/ 183 h 236"/>
                <a:gd name="T38" fmla="*/ 0 w 144"/>
                <a:gd name="T39" fmla="*/ 164 h 236"/>
                <a:gd name="T40" fmla="*/ 0 w 144"/>
                <a:gd name="T41" fmla="*/ 71 h 236"/>
                <a:gd name="T42" fmla="*/ 4 w 144"/>
                <a:gd name="T43" fmla="*/ 52 h 236"/>
                <a:gd name="T44" fmla="*/ 10 w 144"/>
                <a:gd name="T45" fmla="*/ 35 h 236"/>
                <a:gd name="T46" fmla="*/ 22 w 144"/>
                <a:gd name="T47" fmla="*/ 21 h 236"/>
                <a:gd name="T48" fmla="*/ 36 w 144"/>
                <a:gd name="T49" fmla="*/ 10 h 236"/>
                <a:gd name="T50" fmla="*/ 54 w 144"/>
                <a:gd name="T51" fmla="*/ 2 h 236"/>
                <a:gd name="T52" fmla="*/ 72 w 144"/>
                <a:gd name="T5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236">
                  <a:moveTo>
                    <a:pt x="72" y="0"/>
                  </a:moveTo>
                  <a:lnTo>
                    <a:pt x="91" y="2"/>
                  </a:lnTo>
                  <a:lnTo>
                    <a:pt x="108" y="10"/>
                  </a:lnTo>
                  <a:lnTo>
                    <a:pt x="122" y="21"/>
                  </a:lnTo>
                  <a:lnTo>
                    <a:pt x="134" y="35"/>
                  </a:lnTo>
                  <a:lnTo>
                    <a:pt x="141" y="52"/>
                  </a:lnTo>
                  <a:lnTo>
                    <a:pt x="144" y="71"/>
                  </a:lnTo>
                  <a:lnTo>
                    <a:pt x="144" y="164"/>
                  </a:lnTo>
                  <a:lnTo>
                    <a:pt x="141" y="183"/>
                  </a:lnTo>
                  <a:lnTo>
                    <a:pt x="134" y="200"/>
                  </a:lnTo>
                  <a:lnTo>
                    <a:pt x="122" y="215"/>
                  </a:lnTo>
                  <a:lnTo>
                    <a:pt x="108" y="226"/>
                  </a:lnTo>
                  <a:lnTo>
                    <a:pt x="91" y="233"/>
                  </a:lnTo>
                  <a:lnTo>
                    <a:pt x="72" y="236"/>
                  </a:lnTo>
                  <a:lnTo>
                    <a:pt x="54" y="233"/>
                  </a:lnTo>
                  <a:lnTo>
                    <a:pt x="36" y="226"/>
                  </a:lnTo>
                  <a:lnTo>
                    <a:pt x="22" y="215"/>
                  </a:lnTo>
                  <a:lnTo>
                    <a:pt x="10" y="200"/>
                  </a:lnTo>
                  <a:lnTo>
                    <a:pt x="4" y="183"/>
                  </a:lnTo>
                  <a:lnTo>
                    <a:pt x="0" y="164"/>
                  </a:lnTo>
                  <a:lnTo>
                    <a:pt x="0" y="71"/>
                  </a:lnTo>
                  <a:lnTo>
                    <a:pt x="4" y="52"/>
                  </a:lnTo>
                  <a:lnTo>
                    <a:pt x="10" y="35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4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47"/>
            <p:cNvSpPr>
              <a:spLocks/>
            </p:cNvSpPr>
            <p:nvPr/>
          </p:nvSpPr>
          <p:spPr bwMode="auto">
            <a:xfrm>
              <a:off x="9410700" y="5932488"/>
              <a:ext cx="23813" cy="38100"/>
            </a:xfrm>
            <a:custGeom>
              <a:avLst/>
              <a:gdLst>
                <a:gd name="T0" fmla="*/ 71 w 143"/>
                <a:gd name="T1" fmla="*/ 0 h 236"/>
                <a:gd name="T2" fmla="*/ 91 w 143"/>
                <a:gd name="T3" fmla="*/ 2 h 236"/>
                <a:gd name="T4" fmla="*/ 107 w 143"/>
                <a:gd name="T5" fmla="*/ 10 h 236"/>
                <a:gd name="T6" fmla="*/ 122 w 143"/>
                <a:gd name="T7" fmla="*/ 21 h 236"/>
                <a:gd name="T8" fmla="*/ 133 w 143"/>
                <a:gd name="T9" fmla="*/ 35 h 236"/>
                <a:gd name="T10" fmla="*/ 141 w 143"/>
                <a:gd name="T11" fmla="*/ 52 h 236"/>
                <a:gd name="T12" fmla="*/ 143 w 143"/>
                <a:gd name="T13" fmla="*/ 71 h 236"/>
                <a:gd name="T14" fmla="*/ 143 w 143"/>
                <a:gd name="T15" fmla="*/ 164 h 236"/>
                <a:gd name="T16" fmla="*/ 141 w 143"/>
                <a:gd name="T17" fmla="*/ 183 h 236"/>
                <a:gd name="T18" fmla="*/ 133 w 143"/>
                <a:gd name="T19" fmla="*/ 200 h 236"/>
                <a:gd name="T20" fmla="*/ 122 w 143"/>
                <a:gd name="T21" fmla="*/ 215 h 236"/>
                <a:gd name="T22" fmla="*/ 107 w 143"/>
                <a:gd name="T23" fmla="*/ 226 h 236"/>
                <a:gd name="T24" fmla="*/ 91 w 143"/>
                <a:gd name="T25" fmla="*/ 233 h 236"/>
                <a:gd name="T26" fmla="*/ 71 w 143"/>
                <a:gd name="T27" fmla="*/ 236 h 236"/>
                <a:gd name="T28" fmla="*/ 53 w 143"/>
                <a:gd name="T29" fmla="*/ 233 h 236"/>
                <a:gd name="T30" fmla="*/ 35 w 143"/>
                <a:gd name="T31" fmla="*/ 226 h 236"/>
                <a:gd name="T32" fmla="*/ 21 w 143"/>
                <a:gd name="T33" fmla="*/ 215 h 236"/>
                <a:gd name="T34" fmla="*/ 9 w 143"/>
                <a:gd name="T35" fmla="*/ 200 h 236"/>
                <a:gd name="T36" fmla="*/ 3 w 143"/>
                <a:gd name="T37" fmla="*/ 183 h 236"/>
                <a:gd name="T38" fmla="*/ 0 w 143"/>
                <a:gd name="T39" fmla="*/ 164 h 236"/>
                <a:gd name="T40" fmla="*/ 0 w 143"/>
                <a:gd name="T41" fmla="*/ 71 h 236"/>
                <a:gd name="T42" fmla="*/ 3 w 143"/>
                <a:gd name="T43" fmla="*/ 52 h 236"/>
                <a:gd name="T44" fmla="*/ 9 w 143"/>
                <a:gd name="T45" fmla="*/ 35 h 236"/>
                <a:gd name="T46" fmla="*/ 21 w 143"/>
                <a:gd name="T47" fmla="*/ 21 h 236"/>
                <a:gd name="T48" fmla="*/ 35 w 143"/>
                <a:gd name="T49" fmla="*/ 10 h 236"/>
                <a:gd name="T50" fmla="*/ 53 w 143"/>
                <a:gd name="T51" fmla="*/ 2 h 236"/>
                <a:gd name="T52" fmla="*/ 71 w 143"/>
                <a:gd name="T5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236">
                  <a:moveTo>
                    <a:pt x="71" y="0"/>
                  </a:moveTo>
                  <a:lnTo>
                    <a:pt x="91" y="2"/>
                  </a:lnTo>
                  <a:lnTo>
                    <a:pt x="107" y="10"/>
                  </a:lnTo>
                  <a:lnTo>
                    <a:pt x="122" y="21"/>
                  </a:lnTo>
                  <a:lnTo>
                    <a:pt x="133" y="35"/>
                  </a:lnTo>
                  <a:lnTo>
                    <a:pt x="141" y="52"/>
                  </a:lnTo>
                  <a:lnTo>
                    <a:pt x="143" y="71"/>
                  </a:lnTo>
                  <a:lnTo>
                    <a:pt x="143" y="164"/>
                  </a:lnTo>
                  <a:lnTo>
                    <a:pt x="141" y="183"/>
                  </a:lnTo>
                  <a:lnTo>
                    <a:pt x="133" y="200"/>
                  </a:lnTo>
                  <a:lnTo>
                    <a:pt x="122" y="215"/>
                  </a:lnTo>
                  <a:lnTo>
                    <a:pt x="107" y="226"/>
                  </a:lnTo>
                  <a:lnTo>
                    <a:pt x="91" y="233"/>
                  </a:lnTo>
                  <a:lnTo>
                    <a:pt x="71" y="236"/>
                  </a:lnTo>
                  <a:lnTo>
                    <a:pt x="53" y="233"/>
                  </a:lnTo>
                  <a:lnTo>
                    <a:pt x="35" y="226"/>
                  </a:lnTo>
                  <a:lnTo>
                    <a:pt x="21" y="215"/>
                  </a:lnTo>
                  <a:lnTo>
                    <a:pt x="9" y="200"/>
                  </a:lnTo>
                  <a:lnTo>
                    <a:pt x="3" y="183"/>
                  </a:lnTo>
                  <a:lnTo>
                    <a:pt x="0" y="164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3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8145153" y="5792788"/>
            <a:ext cx="569913" cy="525462"/>
            <a:chOff x="8143875" y="5792788"/>
            <a:chExt cx="569913" cy="5254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3" name="Freeform 52"/>
            <p:cNvSpPr>
              <a:spLocks noEditPoints="1"/>
            </p:cNvSpPr>
            <p:nvPr/>
          </p:nvSpPr>
          <p:spPr bwMode="auto">
            <a:xfrm>
              <a:off x="8174038" y="5792788"/>
              <a:ext cx="403225" cy="403225"/>
            </a:xfrm>
            <a:custGeom>
              <a:avLst/>
              <a:gdLst>
                <a:gd name="T0" fmla="*/ 307 w 2535"/>
                <a:gd name="T1" fmla="*/ 2086 h 2540"/>
                <a:gd name="T2" fmla="*/ 453 w 2535"/>
                <a:gd name="T3" fmla="*/ 2233 h 2540"/>
                <a:gd name="T4" fmla="*/ 1932 w 2535"/>
                <a:gd name="T5" fmla="*/ 458 h 2540"/>
                <a:gd name="T6" fmla="*/ 2090 w 2535"/>
                <a:gd name="T7" fmla="*/ 414 h 2540"/>
                <a:gd name="T8" fmla="*/ 2363 w 2535"/>
                <a:gd name="T9" fmla="*/ 205 h 2540"/>
                <a:gd name="T10" fmla="*/ 2331 w 2535"/>
                <a:gd name="T11" fmla="*/ 0 h 2540"/>
                <a:gd name="T12" fmla="*/ 2367 w 2535"/>
                <a:gd name="T13" fmla="*/ 10 h 2540"/>
                <a:gd name="T14" fmla="*/ 2515 w 2535"/>
                <a:gd name="T15" fmla="*/ 154 h 2540"/>
                <a:gd name="T16" fmla="*/ 2533 w 2535"/>
                <a:gd name="T17" fmla="*/ 186 h 2540"/>
                <a:gd name="T18" fmla="*/ 2533 w 2535"/>
                <a:gd name="T19" fmla="*/ 223 h 2540"/>
                <a:gd name="T20" fmla="*/ 2515 w 2535"/>
                <a:gd name="T21" fmla="*/ 255 h 2540"/>
                <a:gd name="T22" fmla="*/ 2230 w 2535"/>
                <a:gd name="T23" fmla="*/ 554 h 2540"/>
                <a:gd name="T24" fmla="*/ 2248 w 2535"/>
                <a:gd name="T25" fmla="*/ 587 h 2540"/>
                <a:gd name="T26" fmla="*/ 2248 w 2535"/>
                <a:gd name="T27" fmla="*/ 623 h 2540"/>
                <a:gd name="T28" fmla="*/ 2230 w 2535"/>
                <a:gd name="T29" fmla="*/ 656 h 2540"/>
                <a:gd name="T30" fmla="*/ 532 w 2535"/>
                <a:gd name="T31" fmla="*/ 2353 h 2540"/>
                <a:gd name="T32" fmla="*/ 99 w 2535"/>
                <a:gd name="T33" fmla="*/ 2534 h 2540"/>
                <a:gd name="T34" fmla="*/ 71 w 2535"/>
                <a:gd name="T35" fmla="*/ 2540 h 2540"/>
                <a:gd name="T36" fmla="*/ 36 w 2535"/>
                <a:gd name="T37" fmla="*/ 2530 h 2540"/>
                <a:gd name="T38" fmla="*/ 10 w 2535"/>
                <a:gd name="T39" fmla="*/ 2506 h 2540"/>
                <a:gd name="T40" fmla="*/ 0 w 2535"/>
                <a:gd name="T41" fmla="*/ 2474 h 2540"/>
                <a:gd name="T42" fmla="*/ 6 w 2535"/>
                <a:gd name="T43" fmla="*/ 2440 h 2540"/>
                <a:gd name="T44" fmla="*/ 187 w 2535"/>
                <a:gd name="T45" fmla="*/ 2007 h 2540"/>
                <a:gd name="T46" fmla="*/ 1720 w 2535"/>
                <a:gd name="T47" fmla="*/ 467 h 2540"/>
                <a:gd name="T48" fmla="*/ 1700 w 2535"/>
                <a:gd name="T49" fmla="*/ 449 h 2540"/>
                <a:gd name="T50" fmla="*/ 1662 w 2535"/>
                <a:gd name="T51" fmla="*/ 439 h 2540"/>
                <a:gd name="T52" fmla="*/ 1623 w 2535"/>
                <a:gd name="T53" fmla="*/ 449 h 2540"/>
                <a:gd name="T54" fmla="*/ 1199 w 2535"/>
                <a:gd name="T55" fmla="*/ 871 h 2540"/>
                <a:gd name="T56" fmla="*/ 1166 w 2535"/>
                <a:gd name="T57" fmla="*/ 890 h 2540"/>
                <a:gd name="T58" fmla="*/ 1130 w 2535"/>
                <a:gd name="T59" fmla="*/ 890 h 2540"/>
                <a:gd name="T60" fmla="*/ 1098 w 2535"/>
                <a:gd name="T61" fmla="*/ 871 h 2540"/>
                <a:gd name="T62" fmla="*/ 1079 w 2535"/>
                <a:gd name="T63" fmla="*/ 838 h 2540"/>
                <a:gd name="T64" fmla="*/ 1079 w 2535"/>
                <a:gd name="T65" fmla="*/ 802 h 2540"/>
                <a:gd name="T66" fmla="*/ 1098 w 2535"/>
                <a:gd name="T67" fmla="*/ 769 h 2540"/>
                <a:gd name="T68" fmla="*/ 1533 w 2535"/>
                <a:gd name="T69" fmla="*/ 338 h 2540"/>
                <a:gd name="T70" fmla="*/ 1594 w 2535"/>
                <a:gd name="T71" fmla="*/ 307 h 2540"/>
                <a:gd name="T72" fmla="*/ 1662 w 2535"/>
                <a:gd name="T73" fmla="*/ 296 h 2540"/>
                <a:gd name="T74" fmla="*/ 1729 w 2535"/>
                <a:gd name="T75" fmla="*/ 307 h 2540"/>
                <a:gd name="T76" fmla="*/ 1790 w 2535"/>
                <a:gd name="T77" fmla="*/ 338 h 2540"/>
                <a:gd name="T78" fmla="*/ 1822 w 2535"/>
                <a:gd name="T79" fmla="*/ 365 h 2540"/>
                <a:gd name="T80" fmla="*/ 1896 w 2535"/>
                <a:gd name="T81" fmla="*/ 295 h 2540"/>
                <a:gd name="T82" fmla="*/ 1932 w 2535"/>
                <a:gd name="T83" fmla="*/ 285 h 2540"/>
                <a:gd name="T84" fmla="*/ 1968 w 2535"/>
                <a:gd name="T85" fmla="*/ 295 h 2540"/>
                <a:gd name="T86" fmla="*/ 1989 w 2535"/>
                <a:gd name="T87" fmla="*/ 313 h 2540"/>
                <a:gd name="T88" fmla="*/ 2295 w 2535"/>
                <a:gd name="T89" fmla="*/ 10 h 2540"/>
                <a:gd name="T90" fmla="*/ 2331 w 2535"/>
                <a:gd name="T91" fmla="*/ 0 h 2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535" h="2540">
                  <a:moveTo>
                    <a:pt x="1932" y="458"/>
                  </a:moveTo>
                  <a:lnTo>
                    <a:pt x="307" y="2086"/>
                  </a:lnTo>
                  <a:lnTo>
                    <a:pt x="203" y="2337"/>
                  </a:lnTo>
                  <a:lnTo>
                    <a:pt x="453" y="2233"/>
                  </a:lnTo>
                  <a:lnTo>
                    <a:pt x="2078" y="604"/>
                  </a:lnTo>
                  <a:lnTo>
                    <a:pt x="1932" y="458"/>
                  </a:lnTo>
                  <a:close/>
                  <a:moveTo>
                    <a:pt x="2331" y="173"/>
                  </a:moveTo>
                  <a:lnTo>
                    <a:pt x="2090" y="414"/>
                  </a:lnTo>
                  <a:lnTo>
                    <a:pt x="2122" y="446"/>
                  </a:lnTo>
                  <a:lnTo>
                    <a:pt x="2363" y="205"/>
                  </a:lnTo>
                  <a:lnTo>
                    <a:pt x="2331" y="173"/>
                  </a:lnTo>
                  <a:close/>
                  <a:moveTo>
                    <a:pt x="2331" y="0"/>
                  </a:moveTo>
                  <a:lnTo>
                    <a:pt x="2350" y="2"/>
                  </a:lnTo>
                  <a:lnTo>
                    <a:pt x="2367" y="10"/>
                  </a:lnTo>
                  <a:lnTo>
                    <a:pt x="2382" y="21"/>
                  </a:lnTo>
                  <a:lnTo>
                    <a:pt x="2515" y="154"/>
                  </a:lnTo>
                  <a:lnTo>
                    <a:pt x="2527" y="170"/>
                  </a:lnTo>
                  <a:lnTo>
                    <a:pt x="2533" y="186"/>
                  </a:lnTo>
                  <a:lnTo>
                    <a:pt x="2535" y="205"/>
                  </a:lnTo>
                  <a:lnTo>
                    <a:pt x="2533" y="223"/>
                  </a:lnTo>
                  <a:lnTo>
                    <a:pt x="2527" y="240"/>
                  </a:lnTo>
                  <a:lnTo>
                    <a:pt x="2515" y="255"/>
                  </a:lnTo>
                  <a:lnTo>
                    <a:pt x="2223" y="548"/>
                  </a:lnTo>
                  <a:lnTo>
                    <a:pt x="2230" y="554"/>
                  </a:lnTo>
                  <a:lnTo>
                    <a:pt x="2242" y="570"/>
                  </a:lnTo>
                  <a:lnTo>
                    <a:pt x="2248" y="587"/>
                  </a:lnTo>
                  <a:lnTo>
                    <a:pt x="2251" y="604"/>
                  </a:lnTo>
                  <a:lnTo>
                    <a:pt x="2248" y="623"/>
                  </a:lnTo>
                  <a:lnTo>
                    <a:pt x="2242" y="641"/>
                  </a:lnTo>
                  <a:lnTo>
                    <a:pt x="2230" y="656"/>
                  </a:lnTo>
                  <a:lnTo>
                    <a:pt x="543" y="2344"/>
                  </a:lnTo>
                  <a:lnTo>
                    <a:pt x="532" y="2353"/>
                  </a:lnTo>
                  <a:lnTo>
                    <a:pt x="520" y="2361"/>
                  </a:lnTo>
                  <a:lnTo>
                    <a:pt x="99" y="2534"/>
                  </a:lnTo>
                  <a:lnTo>
                    <a:pt x="85" y="2539"/>
                  </a:lnTo>
                  <a:lnTo>
                    <a:pt x="71" y="2540"/>
                  </a:lnTo>
                  <a:lnTo>
                    <a:pt x="54" y="2538"/>
                  </a:lnTo>
                  <a:lnTo>
                    <a:pt x="36" y="2530"/>
                  </a:lnTo>
                  <a:lnTo>
                    <a:pt x="21" y="2519"/>
                  </a:lnTo>
                  <a:lnTo>
                    <a:pt x="10" y="2506"/>
                  </a:lnTo>
                  <a:lnTo>
                    <a:pt x="3" y="2491"/>
                  </a:lnTo>
                  <a:lnTo>
                    <a:pt x="0" y="2474"/>
                  </a:lnTo>
                  <a:lnTo>
                    <a:pt x="1" y="2458"/>
                  </a:lnTo>
                  <a:lnTo>
                    <a:pt x="6" y="2440"/>
                  </a:lnTo>
                  <a:lnTo>
                    <a:pt x="179" y="2019"/>
                  </a:lnTo>
                  <a:lnTo>
                    <a:pt x="187" y="2007"/>
                  </a:lnTo>
                  <a:lnTo>
                    <a:pt x="195" y="1996"/>
                  </a:lnTo>
                  <a:lnTo>
                    <a:pt x="1720" y="467"/>
                  </a:lnTo>
                  <a:lnTo>
                    <a:pt x="1716" y="462"/>
                  </a:lnTo>
                  <a:lnTo>
                    <a:pt x="1700" y="449"/>
                  </a:lnTo>
                  <a:lnTo>
                    <a:pt x="1681" y="442"/>
                  </a:lnTo>
                  <a:lnTo>
                    <a:pt x="1662" y="439"/>
                  </a:lnTo>
                  <a:lnTo>
                    <a:pt x="1642" y="442"/>
                  </a:lnTo>
                  <a:lnTo>
                    <a:pt x="1623" y="449"/>
                  </a:lnTo>
                  <a:lnTo>
                    <a:pt x="1607" y="462"/>
                  </a:lnTo>
                  <a:lnTo>
                    <a:pt x="1199" y="871"/>
                  </a:lnTo>
                  <a:lnTo>
                    <a:pt x="1184" y="883"/>
                  </a:lnTo>
                  <a:lnTo>
                    <a:pt x="1166" y="890"/>
                  </a:lnTo>
                  <a:lnTo>
                    <a:pt x="1149" y="892"/>
                  </a:lnTo>
                  <a:lnTo>
                    <a:pt x="1130" y="890"/>
                  </a:lnTo>
                  <a:lnTo>
                    <a:pt x="1113" y="883"/>
                  </a:lnTo>
                  <a:lnTo>
                    <a:pt x="1098" y="871"/>
                  </a:lnTo>
                  <a:lnTo>
                    <a:pt x="1086" y="856"/>
                  </a:lnTo>
                  <a:lnTo>
                    <a:pt x="1079" y="838"/>
                  </a:lnTo>
                  <a:lnTo>
                    <a:pt x="1077" y="821"/>
                  </a:lnTo>
                  <a:lnTo>
                    <a:pt x="1079" y="802"/>
                  </a:lnTo>
                  <a:lnTo>
                    <a:pt x="1086" y="785"/>
                  </a:lnTo>
                  <a:lnTo>
                    <a:pt x="1098" y="769"/>
                  </a:lnTo>
                  <a:lnTo>
                    <a:pt x="1507" y="361"/>
                  </a:lnTo>
                  <a:lnTo>
                    <a:pt x="1533" y="338"/>
                  </a:lnTo>
                  <a:lnTo>
                    <a:pt x="1562" y="320"/>
                  </a:lnTo>
                  <a:lnTo>
                    <a:pt x="1594" y="307"/>
                  </a:lnTo>
                  <a:lnTo>
                    <a:pt x="1627" y="299"/>
                  </a:lnTo>
                  <a:lnTo>
                    <a:pt x="1662" y="296"/>
                  </a:lnTo>
                  <a:lnTo>
                    <a:pt x="1696" y="299"/>
                  </a:lnTo>
                  <a:lnTo>
                    <a:pt x="1729" y="307"/>
                  </a:lnTo>
                  <a:lnTo>
                    <a:pt x="1761" y="320"/>
                  </a:lnTo>
                  <a:lnTo>
                    <a:pt x="1790" y="338"/>
                  </a:lnTo>
                  <a:lnTo>
                    <a:pt x="1816" y="361"/>
                  </a:lnTo>
                  <a:lnTo>
                    <a:pt x="1822" y="365"/>
                  </a:lnTo>
                  <a:lnTo>
                    <a:pt x="1881" y="306"/>
                  </a:lnTo>
                  <a:lnTo>
                    <a:pt x="1896" y="295"/>
                  </a:lnTo>
                  <a:lnTo>
                    <a:pt x="1914" y="288"/>
                  </a:lnTo>
                  <a:lnTo>
                    <a:pt x="1932" y="285"/>
                  </a:lnTo>
                  <a:lnTo>
                    <a:pt x="1951" y="288"/>
                  </a:lnTo>
                  <a:lnTo>
                    <a:pt x="1968" y="295"/>
                  </a:lnTo>
                  <a:lnTo>
                    <a:pt x="1982" y="306"/>
                  </a:lnTo>
                  <a:lnTo>
                    <a:pt x="1989" y="313"/>
                  </a:lnTo>
                  <a:lnTo>
                    <a:pt x="2281" y="21"/>
                  </a:lnTo>
                  <a:lnTo>
                    <a:pt x="2295" y="10"/>
                  </a:lnTo>
                  <a:lnTo>
                    <a:pt x="2313" y="2"/>
                  </a:lnTo>
                  <a:lnTo>
                    <a:pt x="23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53"/>
            <p:cNvSpPr>
              <a:spLocks noEditPoints="1"/>
            </p:cNvSpPr>
            <p:nvPr/>
          </p:nvSpPr>
          <p:spPr bwMode="auto">
            <a:xfrm>
              <a:off x="8143875" y="5919788"/>
              <a:ext cx="569913" cy="398462"/>
            </a:xfrm>
            <a:custGeom>
              <a:avLst/>
              <a:gdLst>
                <a:gd name="T0" fmla="*/ 302 w 3593"/>
                <a:gd name="T1" fmla="*/ 2368 h 2511"/>
                <a:gd name="T2" fmla="*/ 788 w 3593"/>
                <a:gd name="T3" fmla="*/ 2301 h 2511"/>
                <a:gd name="T4" fmla="*/ 797 w 3593"/>
                <a:gd name="T5" fmla="*/ 2265 h 2511"/>
                <a:gd name="T6" fmla="*/ 824 w 3593"/>
                <a:gd name="T7" fmla="*/ 2239 h 2511"/>
                <a:gd name="T8" fmla="*/ 860 w 3593"/>
                <a:gd name="T9" fmla="*/ 2229 h 2511"/>
                <a:gd name="T10" fmla="*/ 896 w 3593"/>
                <a:gd name="T11" fmla="*/ 2239 h 2511"/>
                <a:gd name="T12" fmla="*/ 921 w 3593"/>
                <a:gd name="T13" fmla="*/ 2265 h 2511"/>
                <a:gd name="T14" fmla="*/ 931 w 3593"/>
                <a:gd name="T15" fmla="*/ 2301 h 2511"/>
                <a:gd name="T16" fmla="*/ 1520 w 3593"/>
                <a:gd name="T17" fmla="*/ 2368 h 2511"/>
                <a:gd name="T18" fmla="*/ 1522 w 3593"/>
                <a:gd name="T19" fmla="*/ 2283 h 2511"/>
                <a:gd name="T20" fmla="*/ 1540 w 3593"/>
                <a:gd name="T21" fmla="*/ 2251 h 2511"/>
                <a:gd name="T22" fmla="*/ 1572 w 3593"/>
                <a:gd name="T23" fmla="*/ 2232 h 2511"/>
                <a:gd name="T24" fmla="*/ 1610 w 3593"/>
                <a:gd name="T25" fmla="*/ 2232 h 2511"/>
                <a:gd name="T26" fmla="*/ 1642 w 3593"/>
                <a:gd name="T27" fmla="*/ 2251 h 2511"/>
                <a:gd name="T28" fmla="*/ 1660 w 3593"/>
                <a:gd name="T29" fmla="*/ 2283 h 2511"/>
                <a:gd name="T30" fmla="*/ 1663 w 3593"/>
                <a:gd name="T31" fmla="*/ 2368 h 2511"/>
                <a:gd name="T32" fmla="*/ 2252 w 3593"/>
                <a:gd name="T33" fmla="*/ 2301 h 2511"/>
                <a:gd name="T34" fmla="*/ 2261 w 3593"/>
                <a:gd name="T35" fmla="*/ 2265 h 2511"/>
                <a:gd name="T36" fmla="*/ 2287 w 3593"/>
                <a:gd name="T37" fmla="*/ 2239 h 2511"/>
                <a:gd name="T38" fmla="*/ 2323 w 3593"/>
                <a:gd name="T39" fmla="*/ 2229 h 2511"/>
                <a:gd name="T40" fmla="*/ 2360 w 3593"/>
                <a:gd name="T41" fmla="*/ 2239 h 2511"/>
                <a:gd name="T42" fmla="*/ 2385 w 3593"/>
                <a:gd name="T43" fmla="*/ 2265 h 2511"/>
                <a:gd name="T44" fmla="*/ 2395 w 3593"/>
                <a:gd name="T45" fmla="*/ 2301 h 2511"/>
                <a:gd name="T46" fmla="*/ 2984 w 3593"/>
                <a:gd name="T47" fmla="*/ 2368 h 2511"/>
                <a:gd name="T48" fmla="*/ 2986 w 3593"/>
                <a:gd name="T49" fmla="*/ 2283 h 2511"/>
                <a:gd name="T50" fmla="*/ 3004 w 3593"/>
                <a:gd name="T51" fmla="*/ 2251 h 2511"/>
                <a:gd name="T52" fmla="*/ 3036 w 3593"/>
                <a:gd name="T53" fmla="*/ 2232 h 2511"/>
                <a:gd name="T54" fmla="*/ 3074 w 3593"/>
                <a:gd name="T55" fmla="*/ 2232 h 2511"/>
                <a:gd name="T56" fmla="*/ 3106 w 3593"/>
                <a:gd name="T57" fmla="*/ 2251 h 2511"/>
                <a:gd name="T58" fmla="*/ 3123 w 3593"/>
                <a:gd name="T59" fmla="*/ 2283 h 2511"/>
                <a:gd name="T60" fmla="*/ 3127 w 3593"/>
                <a:gd name="T61" fmla="*/ 2368 h 2511"/>
                <a:gd name="T62" fmla="*/ 3449 w 3593"/>
                <a:gd name="T63" fmla="*/ 207 h 2511"/>
                <a:gd name="T64" fmla="*/ 3537 w 3593"/>
                <a:gd name="T65" fmla="*/ 1 h 2511"/>
                <a:gd name="T66" fmla="*/ 3571 w 3593"/>
                <a:gd name="T67" fmla="*/ 19 h 2511"/>
                <a:gd name="T68" fmla="*/ 3590 w 3593"/>
                <a:gd name="T69" fmla="*/ 52 h 2511"/>
                <a:gd name="T70" fmla="*/ 3593 w 3593"/>
                <a:gd name="T71" fmla="*/ 2439 h 2511"/>
                <a:gd name="T72" fmla="*/ 3584 w 3593"/>
                <a:gd name="T73" fmla="*/ 2475 h 2511"/>
                <a:gd name="T74" fmla="*/ 3557 w 3593"/>
                <a:gd name="T75" fmla="*/ 2501 h 2511"/>
                <a:gd name="T76" fmla="*/ 3521 w 3593"/>
                <a:gd name="T77" fmla="*/ 2511 h 2511"/>
                <a:gd name="T78" fmla="*/ 53 w 3593"/>
                <a:gd name="T79" fmla="*/ 2509 h 2511"/>
                <a:gd name="T80" fmla="*/ 22 w 3593"/>
                <a:gd name="T81" fmla="*/ 2491 h 2511"/>
                <a:gd name="T82" fmla="*/ 3 w 3593"/>
                <a:gd name="T83" fmla="*/ 2461 h 2511"/>
                <a:gd name="T84" fmla="*/ 1 w 3593"/>
                <a:gd name="T85" fmla="*/ 2425 h 2511"/>
                <a:gd name="T86" fmla="*/ 17 w 3593"/>
                <a:gd name="T87" fmla="*/ 2392 h 2511"/>
                <a:gd name="T88" fmla="*/ 3481 w 3593"/>
                <a:gd name="T89" fmla="*/ 13 h 2511"/>
                <a:gd name="T90" fmla="*/ 3517 w 3593"/>
                <a:gd name="T91" fmla="*/ 0 h 2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93" h="2511">
                  <a:moveTo>
                    <a:pt x="3449" y="207"/>
                  </a:moveTo>
                  <a:lnTo>
                    <a:pt x="302" y="2368"/>
                  </a:lnTo>
                  <a:lnTo>
                    <a:pt x="788" y="2368"/>
                  </a:lnTo>
                  <a:lnTo>
                    <a:pt x="788" y="2301"/>
                  </a:lnTo>
                  <a:lnTo>
                    <a:pt x="791" y="2283"/>
                  </a:lnTo>
                  <a:lnTo>
                    <a:pt x="797" y="2265"/>
                  </a:lnTo>
                  <a:lnTo>
                    <a:pt x="808" y="2251"/>
                  </a:lnTo>
                  <a:lnTo>
                    <a:pt x="824" y="2239"/>
                  </a:lnTo>
                  <a:lnTo>
                    <a:pt x="840" y="2232"/>
                  </a:lnTo>
                  <a:lnTo>
                    <a:pt x="860" y="2229"/>
                  </a:lnTo>
                  <a:lnTo>
                    <a:pt x="878" y="2232"/>
                  </a:lnTo>
                  <a:lnTo>
                    <a:pt x="896" y="2239"/>
                  </a:lnTo>
                  <a:lnTo>
                    <a:pt x="910" y="2251"/>
                  </a:lnTo>
                  <a:lnTo>
                    <a:pt x="921" y="2265"/>
                  </a:lnTo>
                  <a:lnTo>
                    <a:pt x="928" y="2283"/>
                  </a:lnTo>
                  <a:lnTo>
                    <a:pt x="931" y="2301"/>
                  </a:lnTo>
                  <a:lnTo>
                    <a:pt x="931" y="2368"/>
                  </a:lnTo>
                  <a:lnTo>
                    <a:pt x="1520" y="2368"/>
                  </a:lnTo>
                  <a:lnTo>
                    <a:pt x="1520" y="2301"/>
                  </a:lnTo>
                  <a:lnTo>
                    <a:pt x="1522" y="2283"/>
                  </a:lnTo>
                  <a:lnTo>
                    <a:pt x="1529" y="2265"/>
                  </a:lnTo>
                  <a:lnTo>
                    <a:pt x="1540" y="2251"/>
                  </a:lnTo>
                  <a:lnTo>
                    <a:pt x="1556" y="2239"/>
                  </a:lnTo>
                  <a:lnTo>
                    <a:pt x="1572" y="2232"/>
                  </a:lnTo>
                  <a:lnTo>
                    <a:pt x="1592" y="2229"/>
                  </a:lnTo>
                  <a:lnTo>
                    <a:pt x="1610" y="2232"/>
                  </a:lnTo>
                  <a:lnTo>
                    <a:pt x="1628" y="2239"/>
                  </a:lnTo>
                  <a:lnTo>
                    <a:pt x="1642" y="2251"/>
                  </a:lnTo>
                  <a:lnTo>
                    <a:pt x="1653" y="2265"/>
                  </a:lnTo>
                  <a:lnTo>
                    <a:pt x="1660" y="2283"/>
                  </a:lnTo>
                  <a:lnTo>
                    <a:pt x="1663" y="2301"/>
                  </a:lnTo>
                  <a:lnTo>
                    <a:pt x="1663" y="2368"/>
                  </a:lnTo>
                  <a:lnTo>
                    <a:pt x="2252" y="2368"/>
                  </a:lnTo>
                  <a:lnTo>
                    <a:pt x="2252" y="2301"/>
                  </a:lnTo>
                  <a:lnTo>
                    <a:pt x="2254" y="2283"/>
                  </a:lnTo>
                  <a:lnTo>
                    <a:pt x="2261" y="2265"/>
                  </a:lnTo>
                  <a:lnTo>
                    <a:pt x="2272" y="2251"/>
                  </a:lnTo>
                  <a:lnTo>
                    <a:pt x="2287" y="2239"/>
                  </a:lnTo>
                  <a:lnTo>
                    <a:pt x="2304" y="2232"/>
                  </a:lnTo>
                  <a:lnTo>
                    <a:pt x="2323" y="2229"/>
                  </a:lnTo>
                  <a:lnTo>
                    <a:pt x="2342" y="2232"/>
                  </a:lnTo>
                  <a:lnTo>
                    <a:pt x="2360" y="2239"/>
                  </a:lnTo>
                  <a:lnTo>
                    <a:pt x="2374" y="2251"/>
                  </a:lnTo>
                  <a:lnTo>
                    <a:pt x="2385" y="2265"/>
                  </a:lnTo>
                  <a:lnTo>
                    <a:pt x="2392" y="2283"/>
                  </a:lnTo>
                  <a:lnTo>
                    <a:pt x="2395" y="2301"/>
                  </a:lnTo>
                  <a:lnTo>
                    <a:pt x="2395" y="2368"/>
                  </a:lnTo>
                  <a:lnTo>
                    <a:pt x="2984" y="2368"/>
                  </a:lnTo>
                  <a:lnTo>
                    <a:pt x="2984" y="2301"/>
                  </a:lnTo>
                  <a:lnTo>
                    <a:pt x="2986" y="2283"/>
                  </a:lnTo>
                  <a:lnTo>
                    <a:pt x="2993" y="2265"/>
                  </a:lnTo>
                  <a:lnTo>
                    <a:pt x="3004" y="2251"/>
                  </a:lnTo>
                  <a:lnTo>
                    <a:pt x="3019" y="2239"/>
                  </a:lnTo>
                  <a:lnTo>
                    <a:pt x="3036" y="2232"/>
                  </a:lnTo>
                  <a:lnTo>
                    <a:pt x="3055" y="2229"/>
                  </a:lnTo>
                  <a:lnTo>
                    <a:pt x="3074" y="2232"/>
                  </a:lnTo>
                  <a:lnTo>
                    <a:pt x="3091" y="2239"/>
                  </a:lnTo>
                  <a:lnTo>
                    <a:pt x="3106" y="2251"/>
                  </a:lnTo>
                  <a:lnTo>
                    <a:pt x="3117" y="2265"/>
                  </a:lnTo>
                  <a:lnTo>
                    <a:pt x="3123" y="2283"/>
                  </a:lnTo>
                  <a:lnTo>
                    <a:pt x="3127" y="2301"/>
                  </a:lnTo>
                  <a:lnTo>
                    <a:pt x="3127" y="2368"/>
                  </a:lnTo>
                  <a:lnTo>
                    <a:pt x="3449" y="2368"/>
                  </a:lnTo>
                  <a:lnTo>
                    <a:pt x="3449" y="207"/>
                  </a:lnTo>
                  <a:close/>
                  <a:moveTo>
                    <a:pt x="3517" y="0"/>
                  </a:moveTo>
                  <a:lnTo>
                    <a:pt x="3537" y="1"/>
                  </a:lnTo>
                  <a:lnTo>
                    <a:pt x="3555" y="9"/>
                  </a:lnTo>
                  <a:lnTo>
                    <a:pt x="3571" y="19"/>
                  </a:lnTo>
                  <a:lnTo>
                    <a:pt x="3583" y="35"/>
                  </a:lnTo>
                  <a:lnTo>
                    <a:pt x="3590" y="52"/>
                  </a:lnTo>
                  <a:lnTo>
                    <a:pt x="3593" y="72"/>
                  </a:lnTo>
                  <a:lnTo>
                    <a:pt x="3593" y="2439"/>
                  </a:lnTo>
                  <a:lnTo>
                    <a:pt x="3590" y="2459"/>
                  </a:lnTo>
                  <a:lnTo>
                    <a:pt x="3584" y="2475"/>
                  </a:lnTo>
                  <a:lnTo>
                    <a:pt x="3572" y="2490"/>
                  </a:lnTo>
                  <a:lnTo>
                    <a:pt x="3557" y="2501"/>
                  </a:lnTo>
                  <a:lnTo>
                    <a:pt x="3540" y="2509"/>
                  </a:lnTo>
                  <a:lnTo>
                    <a:pt x="3521" y="2511"/>
                  </a:lnTo>
                  <a:lnTo>
                    <a:pt x="72" y="2511"/>
                  </a:lnTo>
                  <a:lnTo>
                    <a:pt x="53" y="2509"/>
                  </a:lnTo>
                  <a:lnTo>
                    <a:pt x="37" y="2502"/>
                  </a:lnTo>
                  <a:lnTo>
                    <a:pt x="22" y="2491"/>
                  </a:lnTo>
                  <a:lnTo>
                    <a:pt x="11" y="2477"/>
                  </a:lnTo>
                  <a:lnTo>
                    <a:pt x="3" y="2461"/>
                  </a:lnTo>
                  <a:lnTo>
                    <a:pt x="0" y="2442"/>
                  </a:lnTo>
                  <a:lnTo>
                    <a:pt x="1" y="2425"/>
                  </a:lnTo>
                  <a:lnTo>
                    <a:pt x="8" y="2407"/>
                  </a:lnTo>
                  <a:lnTo>
                    <a:pt x="17" y="2392"/>
                  </a:lnTo>
                  <a:lnTo>
                    <a:pt x="32" y="2380"/>
                  </a:lnTo>
                  <a:lnTo>
                    <a:pt x="3481" y="13"/>
                  </a:lnTo>
                  <a:lnTo>
                    <a:pt x="3499" y="4"/>
                  </a:lnTo>
                  <a:lnTo>
                    <a:pt x="35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54"/>
            <p:cNvSpPr>
              <a:spLocks noEditPoints="1"/>
            </p:cNvSpPr>
            <p:nvPr/>
          </p:nvSpPr>
          <p:spPr bwMode="auto">
            <a:xfrm>
              <a:off x="8382000" y="6059488"/>
              <a:ext cx="258763" cy="184150"/>
            </a:xfrm>
            <a:custGeom>
              <a:avLst/>
              <a:gdLst>
                <a:gd name="T0" fmla="*/ 1483 w 1626"/>
                <a:gd name="T1" fmla="*/ 207 h 1160"/>
                <a:gd name="T2" fmla="*/ 302 w 1626"/>
                <a:gd name="T3" fmla="*/ 1017 h 1160"/>
                <a:gd name="T4" fmla="*/ 1483 w 1626"/>
                <a:gd name="T5" fmla="*/ 1017 h 1160"/>
                <a:gd name="T6" fmla="*/ 1483 w 1626"/>
                <a:gd name="T7" fmla="*/ 207 h 1160"/>
                <a:gd name="T8" fmla="*/ 1549 w 1626"/>
                <a:gd name="T9" fmla="*/ 0 h 1160"/>
                <a:gd name="T10" fmla="*/ 1569 w 1626"/>
                <a:gd name="T11" fmla="*/ 1 h 1160"/>
                <a:gd name="T12" fmla="*/ 1587 w 1626"/>
                <a:gd name="T13" fmla="*/ 9 h 1160"/>
                <a:gd name="T14" fmla="*/ 1603 w 1626"/>
                <a:gd name="T15" fmla="*/ 19 h 1160"/>
                <a:gd name="T16" fmla="*/ 1615 w 1626"/>
                <a:gd name="T17" fmla="*/ 35 h 1160"/>
                <a:gd name="T18" fmla="*/ 1622 w 1626"/>
                <a:gd name="T19" fmla="*/ 52 h 1160"/>
                <a:gd name="T20" fmla="*/ 1626 w 1626"/>
                <a:gd name="T21" fmla="*/ 72 h 1160"/>
                <a:gd name="T22" fmla="*/ 1626 w 1626"/>
                <a:gd name="T23" fmla="*/ 1089 h 1160"/>
                <a:gd name="T24" fmla="*/ 1622 w 1626"/>
                <a:gd name="T25" fmla="*/ 1108 h 1160"/>
                <a:gd name="T26" fmla="*/ 1616 w 1626"/>
                <a:gd name="T27" fmla="*/ 1125 h 1160"/>
                <a:gd name="T28" fmla="*/ 1605 w 1626"/>
                <a:gd name="T29" fmla="*/ 1140 h 1160"/>
                <a:gd name="T30" fmla="*/ 1590 w 1626"/>
                <a:gd name="T31" fmla="*/ 1150 h 1160"/>
                <a:gd name="T32" fmla="*/ 1573 w 1626"/>
                <a:gd name="T33" fmla="*/ 1158 h 1160"/>
                <a:gd name="T34" fmla="*/ 1554 w 1626"/>
                <a:gd name="T35" fmla="*/ 1160 h 1160"/>
                <a:gd name="T36" fmla="*/ 71 w 1626"/>
                <a:gd name="T37" fmla="*/ 1160 h 1160"/>
                <a:gd name="T38" fmla="*/ 54 w 1626"/>
                <a:gd name="T39" fmla="*/ 1158 h 1160"/>
                <a:gd name="T40" fmla="*/ 36 w 1626"/>
                <a:gd name="T41" fmla="*/ 1152 h 1160"/>
                <a:gd name="T42" fmla="*/ 22 w 1626"/>
                <a:gd name="T43" fmla="*/ 1141 h 1160"/>
                <a:gd name="T44" fmla="*/ 11 w 1626"/>
                <a:gd name="T45" fmla="*/ 1126 h 1160"/>
                <a:gd name="T46" fmla="*/ 3 w 1626"/>
                <a:gd name="T47" fmla="*/ 1110 h 1160"/>
                <a:gd name="T48" fmla="*/ 0 w 1626"/>
                <a:gd name="T49" fmla="*/ 1091 h 1160"/>
                <a:gd name="T50" fmla="*/ 1 w 1626"/>
                <a:gd name="T51" fmla="*/ 1074 h 1160"/>
                <a:gd name="T52" fmla="*/ 8 w 1626"/>
                <a:gd name="T53" fmla="*/ 1056 h 1160"/>
                <a:gd name="T54" fmla="*/ 18 w 1626"/>
                <a:gd name="T55" fmla="*/ 1042 h 1160"/>
                <a:gd name="T56" fmla="*/ 31 w 1626"/>
                <a:gd name="T57" fmla="*/ 1029 h 1160"/>
                <a:gd name="T58" fmla="*/ 1513 w 1626"/>
                <a:gd name="T59" fmla="*/ 13 h 1160"/>
                <a:gd name="T60" fmla="*/ 1531 w 1626"/>
                <a:gd name="T61" fmla="*/ 3 h 1160"/>
                <a:gd name="T62" fmla="*/ 1549 w 1626"/>
                <a:gd name="T63" fmla="*/ 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26" h="1160">
                  <a:moveTo>
                    <a:pt x="1483" y="207"/>
                  </a:moveTo>
                  <a:lnTo>
                    <a:pt x="302" y="1017"/>
                  </a:lnTo>
                  <a:lnTo>
                    <a:pt x="1483" y="1017"/>
                  </a:lnTo>
                  <a:lnTo>
                    <a:pt x="1483" y="207"/>
                  </a:lnTo>
                  <a:close/>
                  <a:moveTo>
                    <a:pt x="1549" y="0"/>
                  </a:moveTo>
                  <a:lnTo>
                    <a:pt x="1569" y="1"/>
                  </a:lnTo>
                  <a:lnTo>
                    <a:pt x="1587" y="9"/>
                  </a:lnTo>
                  <a:lnTo>
                    <a:pt x="1603" y="19"/>
                  </a:lnTo>
                  <a:lnTo>
                    <a:pt x="1615" y="35"/>
                  </a:lnTo>
                  <a:lnTo>
                    <a:pt x="1622" y="52"/>
                  </a:lnTo>
                  <a:lnTo>
                    <a:pt x="1626" y="72"/>
                  </a:lnTo>
                  <a:lnTo>
                    <a:pt x="1626" y="1089"/>
                  </a:lnTo>
                  <a:lnTo>
                    <a:pt x="1622" y="1108"/>
                  </a:lnTo>
                  <a:lnTo>
                    <a:pt x="1616" y="1125"/>
                  </a:lnTo>
                  <a:lnTo>
                    <a:pt x="1605" y="1140"/>
                  </a:lnTo>
                  <a:lnTo>
                    <a:pt x="1590" y="1150"/>
                  </a:lnTo>
                  <a:lnTo>
                    <a:pt x="1573" y="1158"/>
                  </a:lnTo>
                  <a:lnTo>
                    <a:pt x="1554" y="1160"/>
                  </a:lnTo>
                  <a:lnTo>
                    <a:pt x="71" y="1160"/>
                  </a:lnTo>
                  <a:lnTo>
                    <a:pt x="54" y="1158"/>
                  </a:lnTo>
                  <a:lnTo>
                    <a:pt x="36" y="1152"/>
                  </a:lnTo>
                  <a:lnTo>
                    <a:pt x="22" y="1141"/>
                  </a:lnTo>
                  <a:lnTo>
                    <a:pt x="11" y="1126"/>
                  </a:lnTo>
                  <a:lnTo>
                    <a:pt x="3" y="1110"/>
                  </a:lnTo>
                  <a:lnTo>
                    <a:pt x="0" y="1091"/>
                  </a:lnTo>
                  <a:lnTo>
                    <a:pt x="1" y="1074"/>
                  </a:lnTo>
                  <a:lnTo>
                    <a:pt x="8" y="1056"/>
                  </a:lnTo>
                  <a:lnTo>
                    <a:pt x="18" y="1042"/>
                  </a:lnTo>
                  <a:lnTo>
                    <a:pt x="31" y="1029"/>
                  </a:lnTo>
                  <a:lnTo>
                    <a:pt x="1513" y="13"/>
                  </a:lnTo>
                  <a:lnTo>
                    <a:pt x="1531" y="3"/>
                  </a:lnTo>
                  <a:lnTo>
                    <a:pt x="15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55"/>
            <p:cNvSpPr>
              <a:spLocks/>
            </p:cNvSpPr>
            <p:nvPr/>
          </p:nvSpPr>
          <p:spPr bwMode="auto">
            <a:xfrm>
              <a:off x="8659813" y="5991225"/>
              <a:ext cx="22225" cy="88900"/>
            </a:xfrm>
            <a:custGeom>
              <a:avLst/>
              <a:gdLst>
                <a:gd name="T0" fmla="*/ 71 w 143"/>
                <a:gd name="T1" fmla="*/ 0 h 566"/>
                <a:gd name="T2" fmla="*/ 90 w 143"/>
                <a:gd name="T3" fmla="*/ 2 h 566"/>
                <a:gd name="T4" fmla="*/ 107 w 143"/>
                <a:gd name="T5" fmla="*/ 9 h 566"/>
                <a:gd name="T6" fmla="*/ 122 w 143"/>
                <a:gd name="T7" fmla="*/ 21 h 566"/>
                <a:gd name="T8" fmla="*/ 133 w 143"/>
                <a:gd name="T9" fmla="*/ 35 h 566"/>
                <a:gd name="T10" fmla="*/ 141 w 143"/>
                <a:gd name="T11" fmla="*/ 52 h 566"/>
                <a:gd name="T12" fmla="*/ 143 w 143"/>
                <a:gd name="T13" fmla="*/ 71 h 566"/>
                <a:gd name="T14" fmla="*/ 143 w 143"/>
                <a:gd name="T15" fmla="*/ 494 h 566"/>
                <a:gd name="T16" fmla="*/ 141 w 143"/>
                <a:gd name="T17" fmla="*/ 513 h 566"/>
                <a:gd name="T18" fmla="*/ 133 w 143"/>
                <a:gd name="T19" fmla="*/ 530 h 566"/>
                <a:gd name="T20" fmla="*/ 122 w 143"/>
                <a:gd name="T21" fmla="*/ 545 h 566"/>
                <a:gd name="T22" fmla="*/ 107 w 143"/>
                <a:gd name="T23" fmla="*/ 556 h 566"/>
                <a:gd name="T24" fmla="*/ 90 w 143"/>
                <a:gd name="T25" fmla="*/ 563 h 566"/>
                <a:gd name="T26" fmla="*/ 71 w 143"/>
                <a:gd name="T27" fmla="*/ 566 h 566"/>
                <a:gd name="T28" fmla="*/ 52 w 143"/>
                <a:gd name="T29" fmla="*/ 563 h 566"/>
                <a:gd name="T30" fmla="*/ 35 w 143"/>
                <a:gd name="T31" fmla="*/ 556 h 566"/>
                <a:gd name="T32" fmla="*/ 21 w 143"/>
                <a:gd name="T33" fmla="*/ 545 h 566"/>
                <a:gd name="T34" fmla="*/ 10 w 143"/>
                <a:gd name="T35" fmla="*/ 530 h 566"/>
                <a:gd name="T36" fmla="*/ 2 w 143"/>
                <a:gd name="T37" fmla="*/ 513 h 566"/>
                <a:gd name="T38" fmla="*/ 0 w 143"/>
                <a:gd name="T39" fmla="*/ 494 h 566"/>
                <a:gd name="T40" fmla="*/ 0 w 143"/>
                <a:gd name="T41" fmla="*/ 71 h 566"/>
                <a:gd name="T42" fmla="*/ 2 w 143"/>
                <a:gd name="T43" fmla="*/ 52 h 566"/>
                <a:gd name="T44" fmla="*/ 10 w 143"/>
                <a:gd name="T45" fmla="*/ 35 h 566"/>
                <a:gd name="T46" fmla="*/ 21 w 143"/>
                <a:gd name="T47" fmla="*/ 21 h 566"/>
                <a:gd name="T48" fmla="*/ 35 w 143"/>
                <a:gd name="T49" fmla="*/ 9 h 566"/>
                <a:gd name="T50" fmla="*/ 52 w 143"/>
                <a:gd name="T51" fmla="*/ 2 h 566"/>
                <a:gd name="T52" fmla="*/ 71 w 143"/>
                <a:gd name="T53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566">
                  <a:moveTo>
                    <a:pt x="71" y="0"/>
                  </a:moveTo>
                  <a:lnTo>
                    <a:pt x="90" y="2"/>
                  </a:lnTo>
                  <a:lnTo>
                    <a:pt x="107" y="9"/>
                  </a:lnTo>
                  <a:lnTo>
                    <a:pt x="122" y="21"/>
                  </a:lnTo>
                  <a:lnTo>
                    <a:pt x="133" y="35"/>
                  </a:lnTo>
                  <a:lnTo>
                    <a:pt x="141" y="52"/>
                  </a:lnTo>
                  <a:lnTo>
                    <a:pt x="143" y="71"/>
                  </a:lnTo>
                  <a:lnTo>
                    <a:pt x="143" y="494"/>
                  </a:lnTo>
                  <a:lnTo>
                    <a:pt x="141" y="513"/>
                  </a:lnTo>
                  <a:lnTo>
                    <a:pt x="133" y="530"/>
                  </a:lnTo>
                  <a:lnTo>
                    <a:pt x="122" y="545"/>
                  </a:lnTo>
                  <a:lnTo>
                    <a:pt x="107" y="556"/>
                  </a:lnTo>
                  <a:lnTo>
                    <a:pt x="90" y="563"/>
                  </a:lnTo>
                  <a:lnTo>
                    <a:pt x="71" y="566"/>
                  </a:lnTo>
                  <a:lnTo>
                    <a:pt x="52" y="563"/>
                  </a:lnTo>
                  <a:lnTo>
                    <a:pt x="35" y="556"/>
                  </a:lnTo>
                  <a:lnTo>
                    <a:pt x="21" y="545"/>
                  </a:lnTo>
                  <a:lnTo>
                    <a:pt x="10" y="530"/>
                  </a:lnTo>
                  <a:lnTo>
                    <a:pt x="2" y="513"/>
                  </a:lnTo>
                  <a:lnTo>
                    <a:pt x="0" y="494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56"/>
            <p:cNvSpPr>
              <a:spLocks/>
            </p:cNvSpPr>
            <p:nvPr/>
          </p:nvSpPr>
          <p:spPr bwMode="auto">
            <a:xfrm>
              <a:off x="8659813" y="6091238"/>
              <a:ext cx="22225" cy="31750"/>
            </a:xfrm>
            <a:custGeom>
              <a:avLst/>
              <a:gdLst>
                <a:gd name="T0" fmla="*/ 71 w 143"/>
                <a:gd name="T1" fmla="*/ 0 h 201"/>
                <a:gd name="T2" fmla="*/ 90 w 143"/>
                <a:gd name="T3" fmla="*/ 3 h 201"/>
                <a:gd name="T4" fmla="*/ 107 w 143"/>
                <a:gd name="T5" fmla="*/ 10 h 201"/>
                <a:gd name="T6" fmla="*/ 122 w 143"/>
                <a:gd name="T7" fmla="*/ 21 h 201"/>
                <a:gd name="T8" fmla="*/ 133 w 143"/>
                <a:gd name="T9" fmla="*/ 35 h 201"/>
                <a:gd name="T10" fmla="*/ 141 w 143"/>
                <a:gd name="T11" fmla="*/ 53 h 201"/>
                <a:gd name="T12" fmla="*/ 143 w 143"/>
                <a:gd name="T13" fmla="*/ 71 h 201"/>
                <a:gd name="T14" fmla="*/ 143 w 143"/>
                <a:gd name="T15" fmla="*/ 129 h 201"/>
                <a:gd name="T16" fmla="*/ 141 w 143"/>
                <a:gd name="T17" fmla="*/ 148 h 201"/>
                <a:gd name="T18" fmla="*/ 133 w 143"/>
                <a:gd name="T19" fmla="*/ 165 h 201"/>
                <a:gd name="T20" fmla="*/ 122 w 143"/>
                <a:gd name="T21" fmla="*/ 180 h 201"/>
                <a:gd name="T22" fmla="*/ 107 w 143"/>
                <a:gd name="T23" fmla="*/ 192 h 201"/>
                <a:gd name="T24" fmla="*/ 90 w 143"/>
                <a:gd name="T25" fmla="*/ 198 h 201"/>
                <a:gd name="T26" fmla="*/ 71 w 143"/>
                <a:gd name="T27" fmla="*/ 201 h 201"/>
                <a:gd name="T28" fmla="*/ 52 w 143"/>
                <a:gd name="T29" fmla="*/ 198 h 201"/>
                <a:gd name="T30" fmla="*/ 35 w 143"/>
                <a:gd name="T31" fmla="*/ 192 h 201"/>
                <a:gd name="T32" fmla="*/ 21 w 143"/>
                <a:gd name="T33" fmla="*/ 180 h 201"/>
                <a:gd name="T34" fmla="*/ 10 w 143"/>
                <a:gd name="T35" fmla="*/ 165 h 201"/>
                <a:gd name="T36" fmla="*/ 2 w 143"/>
                <a:gd name="T37" fmla="*/ 148 h 201"/>
                <a:gd name="T38" fmla="*/ 0 w 143"/>
                <a:gd name="T39" fmla="*/ 129 h 201"/>
                <a:gd name="T40" fmla="*/ 0 w 143"/>
                <a:gd name="T41" fmla="*/ 71 h 201"/>
                <a:gd name="T42" fmla="*/ 2 w 143"/>
                <a:gd name="T43" fmla="*/ 53 h 201"/>
                <a:gd name="T44" fmla="*/ 10 w 143"/>
                <a:gd name="T45" fmla="*/ 35 h 201"/>
                <a:gd name="T46" fmla="*/ 21 w 143"/>
                <a:gd name="T47" fmla="*/ 21 h 201"/>
                <a:gd name="T48" fmla="*/ 35 w 143"/>
                <a:gd name="T49" fmla="*/ 10 h 201"/>
                <a:gd name="T50" fmla="*/ 52 w 143"/>
                <a:gd name="T51" fmla="*/ 3 h 201"/>
                <a:gd name="T52" fmla="*/ 71 w 143"/>
                <a:gd name="T5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201">
                  <a:moveTo>
                    <a:pt x="71" y="0"/>
                  </a:moveTo>
                  <a:lnTo>
                    <a:pt x="90" y="3"/>
                  </a:lnTo>
                  <a:lnTo>
                    <a:pt x="107" y="10"/>
                  </a:lnTo>
                  <a:lnTo>
                    <a:pt x="122" y="21"/>
                  </a:lnTo>
                  <a:lnTo>
                    <a:pt x="133" y="35"/>
                  </a:lnTo>
                  <a:lnTo>
                    <a:pt x="141" y="53"/>
                  </a:lnTo>
                  <a:lnTo>
                    <a:pt x="143" y="71"/>
                  </a:lnTo>
                  <a:lnTo>
                    <a:pt x="143" y="129"/>
                  </a:lnTo>
                  <a:lnTo>
                    <a:pt x="141" y="148"/>
                  </a:lnTo>
                  <a:lnTo>
                    <a:pt x="133" y="165"/>
                  </a:lnTo>
                  <a:lnTo>
                    <a:pt x="122" y="180"/>
                  </a:lnTo>
                  <a:lnTo>
                    <a:pt x="107" y="192"/>
                  </a:lnTo>
                  <a:lnTo>
                    <a:pt x="90" y="198"/>
                  </a:lnTo>
                  <a:lnTo>
                    <a:pt x="71" y="201"/>
                  </a:lnTo>
                  <a:lnTo>
                    <a:pt x="52" y="198"/>
                  </a:lnTo>
                  <a:lnTo>
                    <a:pt x="35" y="192"/>
                  </a:lnTo>
                  <a:lnTo>
                    <a:pt x="21" y="180"/>
                  </a:lnTo>
                  <a:lnTo>
                    <a:pt x="10" y="165"/>
                  </a:lnTo>
                  <a:lnTo>
                    <a:pt x="2" y="148"/>
                  </a:lnTo>
                  <a:lnTo>
                    <a:pt x="0" y="129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7423178" y="5768975"/>
            <a:ext cx="142875" cy="571500"/>
            <a:chOff x="7408863" y="5768975"/>
            <a:chExt cx="142875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1" name="Freeform 61"/>
            <p:cNvSpPr>
              <a:spLocks noEditPoints="1"/>
            </p:cNvSpPr>
            <p:nvPr/>
          </p:nvSpPr>
          <p:spPr bwMode="auto">
            <a:xfrm>
              <a:off x="7408863" y="5768975"/>
              <a:ext cx="142875" cy="571500"/>
            </a:xfrm>
            <a:custGeom>
              <a:avLst/>
              <a:gdLst>
                <a:gd name="T0" fmla="*/ 436 w 898"/>
                <a:gd name="T1" fmla="*/ 3070 h 3600"/>
                <a:gd name="T2" fmla="*/ 395 w 898"/>
                <a:gd name="T3" fmla="*/ 3099 h 3600"/>
                <a:gd name="T4" fmla="*/ 385 w 898"/>
                <a:gd name="T5" fmla="*/ 3449 h 3600"/>
                <a:gd name="T6" fmla="*/ 513 w 898"/>
                <a:gd name="T7" fmla="*/ 3449 h 3600"/>
                <a:gd name="T8" fmla="*/ 504 w 898"/>
                <a:gd name="T9" fmla="*/ 3099 h 3600"/>
                <a:gd name="T10" fmla="*/ 461 w 898"/>
                <a:gd name="T11" fmla="*/ 3070 h 3600"/>
                <a:gd name="T12" fmla="*/ 144 w 898"/>
                <a:gd name="T13" fmla="*/ 1992 h 3600"/>
                <a:gd name="T14" fmla="*/ 156 w 898"/>
                <a:gd name="T15" fmla="*/ 3235 h 3600"/>
                <a:gd name="T16" fmla="*/ 213 w 898"/>
                <a:gd name="T17" fmla="*/ 3345 h 3600"/>
                <a:gd name="T18" fmla="*/ 244 w 898"/>
                <a:gd name="T19" fmla="*/ 3096 h 3600"/>
                <a:gd name="T20" fmla="*/ 290 w 898"/>
                <a:gd name="T21" fmla="*/ 2999 h 3600"/>
                <a:gd name="T22" fmla="*/ 376 w 898"/>
                <a:gd name="T23" fmla="*/ 2938 h 3600"/>
                <a:gd name="T24" fmla="*/ 486 w 898"/>
                <a:gd name="T25" fmla="*/ 2929 h 3600"/>
                <a:gd name="T26" fmla="*/ 582 w 898"/>
                <a:gd name="T27" fmla="*/ 2974 h 3600"/>
                <a:gd name="T28" fmla="*/ 644 w 898"/>
                <a:gd name="T29" fmla="*/ 3060 h 3600"/>
                <a:gd name="T30" fmla="*/ 657 w 898"/>
                <a:gd name="T31" fmla="*/ 3374 h 3600"/>
                <a:gd name="T32" fmla="*/ 728 w 898"/>
                <a:gd name="T33" fmla="*/ 3274 h 3600"/>
                <a:gd name="T34" fmla="*/ 754 w 898"/>
                <a:gd name="T35" fmla="*/ 3152 h 3600"/>
                <a:gd name="T36" fmla="*/ 293 w 898"/>
                <a:gd name="T37" fmla="*/ 1724 h 3600"/>
                <a:gd name="T38" fmla="*/ 605 w 898"/>
                <a:gd name="T39" fmla="*/ 1724 h 3600"/>
                <a:gd name="T40" fmla="*/ 410 w 898"/>
                <a:gd name="T41" fmla="*/ 272 h 3600"/>
                <a:gd name="T42" fmla="*/ 488 w 898"/>
                <a:gd name="T43" fmla="*/ 272 h 3600"/>
                <a:gd name="T44" fmla="*/ 467 w 898"/>
                <a:gd name="T45" fmla="*/ 2 h 3600"/>
                <a:gd name="T46" fmla="*/ 510 w 898"/>
                <a:gd name="T47" fmla="*/ 34 h 3600"/>
                <a:gd name="T48" fmla="*/ 630 w 898"/>
                <a:gd name="T49" fmla="*/ 251 h 3600"/>
                <a:gd name="T50" fmla="*/ 696 w 898"/>
                <a:gd name="T51" fmla="*/ 1583 h 3600"/>
                <a:gd name="T52" fmla="*/ 738 w 898"/>
                <a:gd name="T53" fmla="*/ 1616 h 3600"/>
                <a:gd name="T54" fmla="*/ 748 w 898"/>
                <a:gd name="T55" fmla="*/ 1849 h 3600"/>
                <a:gd name="T56" fmla="*/ 862 w 898"/>
                <a:gd name="T57" fmla="*/ 1859 h 3600"/>
                <a:gd name="T58" fmla="*/ 894 w 898"/>
                <a:gd name="T59" fmla="*/ 1901 h 3600"/>
                <a:gd name="T60" fmla="*/ 894 w 898"/>
                <a:gd name="T61" fmla="*/ 3201 h 3600"/>
                <a:gd name="T62" fmla="*/ 854 w 898"/>
                <a:gd name="T63" fmla="*/ 3341 h 3600"/>
                <a:gd name="T64" fmla="*/ 772 w 898"/>
                <a:gd name="T65" fmla="*/ 3461 h 3600"/>
                <a:gd name="T66" fmla="*/ 656 w 898"/>
                <a:gd name="T67" fmla="*/ 3550 h 3600"/>
                <a:gd name="T68" fmla="*/ 504 w 898"/>
                <a:gd name="T69" fmla="*/ 3597 h 3600"/>
                <a:gd name="T70" fmla="*/ 340 w 898"/>
                <a:gd name="T71" fmla="*/ 3587 h 3600"/>
                <a:gd name="T72" fmla="*/ 242 w 898"/>
                <a:gd name="T73" fmla="*/ 3549 h 3600"/>
                <a:gd name="T74" fmla="*/ 125 w 898"/>
                <a:gd name="T75" fmla="*/ 3461 h 3600"/>
                <a:gd name="T76" fmla="*/ 44 w 898"/>
                <a:gd name="T77" fmla="*/ 3341 h 3600"/>
                <a:gd name="T78" fmla="*/ 3 w 898"/>
                <a:gd name="T79" fmla="*/ 3201 h 3600"/>
                <a:gd name="T80" fmla="*/ 3 w 898"/>
                <a:gd name="T81" fmla="*/ 1901 h 3600"/>
                <a:gd name="T82" fmla="*/ 36 w 898"/>
                <a:gd name="T83" fmla="*/ 1859 h 3600"/>
                <a:gd name="T84" fmla="*/ 149 w 898"/>
                <a:gd name="T85" fmla="*/ 1849 h 3600"/>
                <a:gd name="T86" fmla="*/ 159 w 898"/>
                <a:gd name="T87" fmla="*/ 1616 h 3600"/>
                <a:gd name="T88" fmla="*/ 202 w 898"/>
                <a:gd name="T89" fmla="*/ 1583 h 3600"/>
                <a:gd name="T90" fmla="*/ 267 w 898"/>
                <a:gd name="T91" fmla="*/ 251 h 3600"/>
                <a:gd name="T92" fmla="*/ 388 w 898"/>
                <a:gd name="T93" fmla="*/ 34 h 3600"/>
                <a:gd name="T94" fmla="*/ 431 w 898"/>
                <a:gd name="T95" fmla="*/ 2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8" h="3600">
                  <a:moveTo>
                    <a:pt x="449" y="3069"/>
                  </a:moveTo>
                  <a:lnTo>
                    <a:pt x="443" y="3069"/>
                  </a:lnTo>
                  <a:lnTo>
                    <a:pt x="436" y="3070"/>
                  </a:lnTo>
                  <a:lnTo>
                    <a:pt x="420" y="3076"/>
                  </a:lnTo>
                  <a:lnTo>
                    <a:pt x="406" y="3086"/>
                  </a:lnTo>
                  <a:lnTo>
                    <a:pt x="395" y="3099"/>
                  </a:lnTo>
                  <a:lnTo>
                    <a:pt x="387" y="3115"/>
                  </a:lnTo>
                  <a:lnTo>
                    <a:pt x="385" y="3133"/>
                  </a:lnTo>
                  <a:lnTo>
                    <a:pt x="385" y="3449"/>
                  </a:lnTo>
                  <a:lnTo>
                    <a:pt x="428" y="3456"/>
                  </a:lnTo>
                  <a:lnTo>
                    <a:pt x="470" y="3456"/>
                  </a:lnTo>
                  <a:lnTo>
                    <a:pt x="513" y="3449"/>
                  </a:lnTo>
                  <a:lnTo>
                    <a:pt x="513" y="3133"/>
                  </a:lnTo>
                  <a:lnTo>
                    <a:pt x="510" y="3115"/>
                  </a:lnTo>
                  <a:lnTo>
                    <a:pt x="504" y="3099"/>
                  </a:lnTo>
                  <a:lnTo>
                    <a:pt x="492" y="3086"/>
                  </a:lnTo>
                  <a:lnTo>
                    <a:pt x="479" y="3076"/>
                  </a:lnTo>
                  <a:lnTo>
                    <a:pt x="461" y="3070"/>
                  </a:lnTo>
                  <a:lnTo>
                    <a:pt x="456" y="3069"/>
                  </a:lnTo>
                  <a:lnTo>
                    <a:pt x="449" y="3069"/>
                  </a:lnTo>
                  <a:close/>
                  <a:moveTo>
                    <a:pt x="144" y="1992"/>
                  </a:moveTo>
                  <a:lnTo>
                    <a:pt x="144" y="3152"/>
                  </a:lnTo>
                  <a:lnTo>
                    <a:pt x="147" y="3194"/>
                  </a:lnTo>
                  <a:lnTo>
                    <a:pt x="156" y="3235"/>
                  </a:lnTo>
                  <a:lnTo>
                    <a:pt x="170" y="3274"/>
                  </a:lnTo>
                  <a:lnTo>
                    <a:pt x="189" y="3311"/>
                  </a:lnTo>
                  <a:lnTo>
                    <a:pt x="213" y="3345"/>
                  </a:lnTo>
                  <a:lnTo>
                    <a:pt x="241" y="3374"/>
                  </a:lnTo>
                  <a:lnTo>
                    <a:pt x="241" y="3133"/>
                  </a:lnTo>
                  <a:lnTo>
                    <a:pt x="244" y="3096"/>
                  </a:lnTo>
                  <a:lnTo>
                    <a:pt x="254" y="3060"/>
                  </a:lnTo>
                  <a:lnTo>
                    <a:pt x="269" y="3028"/>
                  </a:lnTo>
                  <a:lnTo>
                    <a:pt x="290" y="2999"/>
                  </a:lnTo>
                  <a:lnTo>
                    <a:pt x="315" y="2974"/>
                  </a:lnTo>
                  <a:lnTo>
                    <a:pt x="345" y="2954"/>
                  </a:lnTo>
                  <a:lnTo>
                    <a:pt x="376" y="2938"/>
                  </a:lnTo>
                  <a:lnTo>
                    <a:pt x="411" y="2929"/>
                  </a:lnTo>
                  <a:lnTo>
                    <a:pt x="449" y="2926"/>
                  </a:lnTo>
                  <a:lnTo>
                    <a:pt x="486" y="2929"/>
                  </a:lnTo>
                  <a:lnTo>
                    <a:pt x="521" y="2938"/>
                  </a:lnTo>
                  <a:lnTo>
                    <a:pt x="554" y="2954"/>
                  </a:lnTo>
                  <a:lnTo>
                    <a:pt x="582" y="2974"/>
                  </a:lnTo>
                  <a:lnTo>
                    <a:pt x="608" y="2999"/>
                  </a:lnTo>
                  <a:lnTo>
                    <a:pt x="628" y="3028"/>
                  </a:lnTo>
                  <a:lnTo>
                    <a:pt x="644" y="3060"/>
                  </a:lnTo>
                  <a:lnTo>
                    <a:pt x="653" y="3096"/>
                  </a:lnTo>
                  <a:lnTo>
                    <a:pt x="657" y="3133"/>
                  </a:lnTo>
                  <a:lnTo>
                    <a:pt x="657" y="3374"/>
                  </a:lnTo>
                  <a:lnTo>
                    <a:pt x="685" y="3345"/>
                  </a:lnTo>
                  <a:lnTo>
                    <a:pt x="709" y="3311"/>
                  </a:lnTo>
                  <a:lnTo>
                    <a:pt x="728" y="3274"/>
                  </a:lnTo>
                  <a:lnTo>
                    <a:pt x="742" y="3235"/>
                  </a:lnTo>
                  <a:lnTo>
                    <a:pt x="750" y="3194"/>
                  </a:lnTo>
                  <a:lnTo>
                    <a:pt x="754" y="3152"/>
                  </a:lnTo>
                  <a:lnTo>
                    <a:pt x="754" y="1992"/>
                  </a:lnTo>
                  <a:lnTo>
                    <a:pt x="144" y="1992"/>
                  </a:lnTo>
                  <a:close/>
                  <a:moveTo>
                    <a:pt x="293" y="1724"/>
                  </a:moveTo>
                  <a:lnTo>
                    <a:pt x="293" y="1849"/>
                  </a:lnTo>
                  <a:lnTo>
                    <a:pt x="605" y="1849"/>
                  </a:lnTo>
                  <a:lnTo>
                    <a:pt x="605" y="1724"/>
                  </a:lnTo>
                  <a:lnTo>
                    <a:pt x="293" y="1724"/>
                  </a:lnTo>
                  <a:close/>
                  <a:moveTo>
                    <a:pt x="449" y="208"/>
                  </a:moveTo>
                  <a:lnTo>
                    <a:pt x="410" y="272"/>
                  </a:lnTo>
                  <a:lnTo>
                    <a:pt x="410" y="1580"/>
                  </a:lnTo>
                  <a:lnTo>
                    <a:pt x="488" y="1580"/>
                  </a:lnTo>
                  <a:lnTo>
                    <a:pt x="488" y="272"/>
                  </a:lnTo>
                  <a:lnTo>
                    <a:pt x="449" y="208"/>
                  </a:lnTo>
                  <a:close/>
                  <a:moveTo>
                    <a:pt x="449" y="0"/>
                  </a:moveTo>
                  <a:lnTo>
                    <a:pt x="467" y="2"/>
                  </a:lnTo>
                  <a:lnTo>
                    <a:pt x="484" y="9"/>
                  </a:lnTo>
                  <a:lnTo>
                    <a:pt x="498" y="20"/>
                  </a:lnTo>
                  <a:lnTo>
                    <a:pt x="510" y="34"/>
                  </a:lnTo>
                  <a:lnTo>
                    <a:pt x="621" y="214"/>
                  </a:lnTo>
                  <a:lnTo>
                    <a:pt x="628" y="231"/>
                  </a:lnTo>
                  <a:lnTo>
                    <a:pt x="630" y="251"/>
                  </a:lnTo>
                  <a:lnTo>
                    <a:pt x="630" y="1580"/>
                  </a:lnTo>
                  <a:lnTo>
                    <a:pt x="676" y="1580"/>
                  </a:lnTo>
                  <a:lnTo>
                    <a:pt x="696" y="1583"/>
                  </a:lnTo>
                  <a:lnTo>
                    <a:pt x="712" y="1589"/>
                  </a:lnTo>
                  <a:lnTo>
                    <a:pt x="728" y="1601"/>
                  </a:lnTo>
                  <a:lnTo>
                    <a:pt x="738" y="1616"/>
                  </a:lnTo>
                  <a:lnTo>
                    <a:pt x="746" y="1633"/>
                  </a:lnTo>
                  <a:lnTo>
                    <a:pt x="748" y="1652"/>
                  </a:lnTo>
                  <a:lnTo>
                    <a:pt x="748" y="1849"/>
                  </a:lnTo>
                  <a:lnTo>
                    <a:pt x="826" y="1849"/>
                  </a:lnTo>
                  <a:lnTo>
                    <a:pt x="844" y="1851"/>
                  </a:lnTo>
                  <a:lnTo>
                    <a:pt x="862" y="1859"/>
                  </a:lnTo>
                  <a:lnTo>
                    <a:pt x="876" y="1870"/>
                  </a:lnTo>
                  <a:lnTo>
                    <a:pt x="888" y="1884"/>
                  </a:lnTo>
                  <a:lnTo>
                    <a:pt x="894" y="1901"/>
                  </a:lnTo>
                  <a:lnTo>
                    <a:pt x="898" y="1921"/>
                  </a:lnTo>
                  <a:lnTo>
                    <a:pt x="898" y="3152"/>
                  </a:lnTo>
                  <a:lnTo>
                    <a:pt x="894" y="3201"/>
                  </a:lnTo>
                  <a:lnTo>
                    <a:pt x="886" y="3250"/>
                  </a:lnTo>
                  <a:lnTo>
                    <a:pt x="873" y="3297"/>
                  </a:lnTo>
                  <a:lnTo>
                    <a:pt x="854" y="3341"/>
                  </a:lnTo>
                  <a:lnTo>
                    <a:pt x="831" y="3384"/>
                  </a:lnTo>
                  <a:lnTo>
                    <a:pt x="804" y="3424"/>
                  </a:lnTo>
                  <a:lnTo>
                    <a:pt x="772" y="3461"/>
                  </a:lnTo>
                  <a:lnTo>
                    <a:pt x="737" y="3494"/>
                  </a:lnTo>
                  <a:lnTo>
                    <a:pt x="698" y="3524"/>
                  </a:lnTo>
                  <a:lnTo>
                    <a:pt x="656" y="3550"/>
                  </a:lnTo>
                  <a:lnTo>
                    <a:pt x="611" y="3569"/>
                  </a:lnTo>
                  <a:lnTo>
                    <a:pt x="558" y="3587"/>
                  </a:lnTo>
                  <a:lnTo>
                    <a:pt x="504" y="3597"/>
                  </a:lnTo>
                  <a:lnTo>
                    <a:pt x="449" y="3600"/>
                  </a:lnTo>
                  <a:lnTo>
                    <a:pt x="394" y="3597"/>
                  </a:lnTo>
                  <a:lnTo>
                    <a:pt x="340" y="3587"/>
                  </a:lnTo>
                  <a:lnTo>
                    <a:pt x="287" y="3569"/>
                  </a:lnTo>
                  <a:lnTo>
                    <a:pt x="287" y="3569"/>
                  </a:lnTo>
                  <a:lnTo>
                    <a:pt x="242" y="3549"/>
                  </a:lnTo>
                  <a:lnTo>
                    <a:pt x="200" y="3524"/>
                  </a:lnTo>
                  <a:lnTo>
                    <a:pt x="160" y="3494"/>
                  </a:lnTo>
                  <a:lnTo>
                    <a:pt x="125" y="3461"/>
                  </a:lnTo>
                  <a:lnTo>
                    <a:pt x="94" y="3424"/>
                  </a:lnTo>
                  <a:lnTo>
                    <a:pt x="66" y="3384"/>
                  </a:lnTo>
                  <a:lnTo>
                    <a:pt x="44" y="3341"/>
                  </a:lnTo>
                  <a:lnTo>
                    <a:pt x="25" y="3297"/>
                  </a:lnTo>
                  <a:lnTo>
                    <a:pt x="12" y="3250"/>
                  </a:lnTo>
                  <a:lnTo>
                    <a:pt x="3" y="3201"/>
                  </a:lnTo>
                  <a:lnTo>
                    <a:pt x="0" y="3152"/>
                  </a:lnTo>
                  <a:lnTo>
                    <a:pt x="0" y="1921"/>
                  </a:lnTo>
                  <a:lnTo>
                    <a:pt x="3" y="1901"/>
                  </a:lnTo>
                  <a:lnTo>
                    <a:pt x="10" y="1884"/>
                  </a:lnTo>
                  <a:lnTo>
                    <a:pt x="22" y="1870"/>
                  </a:lnTo>
                  <a:lnTo>
                    <a:pt x="36" y="1859"/>
                  </a:lnTo>
                  <a:lnTo>
                    <a:pt x="53" y="1851"/>
                  </a:lnTo>
                  <a:lnTo>
                    <a:pt x="72" y="1849"/>
                  </a:lnTo>
                  <a:lnTo>
                    <a:pt x="149" y="1849"/>
                  </a:lnTo>
                  <a:lnTo>
                    <a:pt x="149" y="1652"/>
                  </a:lnTo>
                  <a:lnTo>
                    <a:pt x="152" y="1633"/>
                  </a:lnTo>
                  <a:lnTo>
                    <a:pt x="159" y="1616"/>
                  </a:lnTo>
                  <a:lnTo>
                    <a:pt x="170" y="1601"/>
                  </a:lnTo>
                  <a:lnTo>
                    <a:pt x="185" y="1589"/>
                  </a:lnTo>
                  <a:lnTo>
                    <a:pt x="202" y="1583"/>
                  </a:lnTo>
                  <a:lnTo>
                    <a:pt x="221" y="1580"/>
                  </a:lnTo>
                  <a:lnTo>
                    <a:pt x="267" y="1580"/>
                  </a:lnTo>
                  <a:lnTo>
                    <a:pt x="267" y="251"/>
                  </a:lnTo>
                  <a:lnTo>
                    <a:pt x="269" y="231"/>
                  </a:lnTo>
                  <a:lnTo>
                    <a:pt x="277" y="214"/>
                  </a:lnTo>
                  <a:lnTo>
                    <a:pt x="388" y="34"/>
                  </a:lnTo>
                  <a:lnTo>
                    <a:pt x="399" y="20"/>
                  </a:lnTo>
                  <a:lnTo>
                    <a:pt x="413" y="9"/>
                  </a:lnTo>
                  <a:lnTo>
                    <a:pt x="431" y="2"/>
                  </a:lnTo>
                  <a:lnTo>
                    <a:pt x="4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>
              <a:off x="7440613" y="6094413"/>
              <a:ext cx="23813" cy="88900"/>
            </a:xfrm>
            <a:custGeom>
              <a:avLst/>
              <a:gdLst>
                <a:gd name="T0" fmla="*/ 71 w 143"/>
                <a:gd name="T1" fmla="*/ 0 h 565"/>
                <a:gd name="T2" fmla="*/ 91 w 143"/>
                <a:gd name="T3" fmla="*/ 3 h 565"/>
                <a:gd name="T4" fmla="*/ 108 w 143"/>
                <a:gd name="T5" fmla="*/ 10 h 565"/>
                <a:gd name="T6" fmla="*/ 122 w 143"/>
                <a:gd name="T7" fmla="*/ 22 h 565"/>
                <a:gd name="T8" fmla="*/ 133 w 143"/>
                <a:gd name="T9" fmla="*/ 36 h 565"/>
                <a:gd name="T10" fmla="*/ 141 w 143"/>
                <a:gd name="T11" fmla="*/ 53 h 565"/>
                <a:gd name="T12" fmla="*/ 143 w 143"/>
                <a:gd name="T13" fmla="*/ 72 h 565"/>
                <a:gd name="T14" fmla="*/ 143 w 143"/>
                <a:gd name="T15" fmla="*/ 493 h 565"/>
                <a:gd name="T16" fmla="*/ 141 w 143"/>
                <a:gd name="T17" fmla="*/ 511 h 565"/>
                <a:gd name="T18" fmla="*/ 133 w 143"/>
                <a:gd name="T19" fmla="*/ 529 h 565"/>
                <a:gd name="T20" fmla="*/ 122 w 143"/>
                <a:gd name="T21" fmla="*/ 543 h 565"/>
                <a:gd name="T22" fmla="*/ 108 w 143"/>
                <a:gd name="T23" fmla="*/ 555 h 565"/>
                <a:gd name="T24" fmla="*/ 91 w 143"/>
                <a:gd name="T25" fmla="*/ 562 h 565"/>
                <a:gd name="T26" fmla="*/ 71 w 143"/>
                <a:gd name="T27" fmla="*/ 565 h 565"/>
                <a:gd name="T28" fmla="*/ 52 w 143"/>
                <a:gd name="T29" fmla="*/ 562 h 565"/>
                <a:gd name="T30" fmla="*/ 35 w 143"/>
                <a:gd name="T31" fmla="*/ 555 h 565"/>
                <a:gd name="T32" fmla="*/ 21 w 143"/>
                <a:gd name="T33" fmla="*/ 543 h 565"/>
                <a:gd name="T34" fmla="*/ 10 w 143"/>
                <a:gd name="T35" fmla="*/ 529 h 565"/>
                <a:gd name="T36" fmla="*/ 2 w 143"/>
                <a:gd name="T37" fmla="*/ 511 h 565"/>
                <a:gd name="T38" fmla="*/ 0 w 143"/>
                <a:gd name="T39" fmla="*/ 493 h 565"/>
                <a:gd name="T40" fmla="*/ 0 w 143"/>
                <a:gd name="T41" fmla="*/ 72 h 565"/>
                <a:gd name="T42" fmla="*/ 2 w 143"/>
                <a:gd name="T43" fmla="*/ 53 h 565"/>
                <a:gd name="T44" fmla="*/ 10 w 143"/>
                <a:gd name="T45" fmla="*/ 36 h 565"/>
                <a:gd name="T46" fmla="*/ 21 w 143"/>
                <a:gd name="T47" fmla="*/ 22 h 565"/>
                <a:gd name="T48" fmla="*/ 35 w 143"/>
                <a:gd name="T49" fmla="*/ 10 h 565"/>
                <a:gd name="T50" fmla="*/ 52 w 143"/>
                <a:gd name="T51" fmla="*/ 3 h 565"/>
                <a:gd name="T52" fmla="*/ 71 w 143"/>
                <a:gd name="T5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565">
                  <a:moveTo>
                    <a:pt x="71" y="0"/>
                  </a:moveTo>
                  <a:lnTo>
                    <a:pt x="91" y="3"/>
                  </a:lnTo>
                  <a:lnTo>
                    <a:pt x="108" y="10"/>
                  </a:lnTo>
                  <a:lnTo>
                    <a:pt x="122" y="22"/>
                  </a:lnTo>
                  <a:lnTo>
                    <a:pt x="133" y="36"/>
                  </a:lnTo>
                  <a:lnTo>
                    <a:pt x="141" y="53"/>
                  </a:lnTo>
                  <a:lnTo>
                    <a:pt x="143" y="72"/>
                  </a:lnTo>
                  <a:lnTo>
                    <a:pt x="143" y="493"/>
                  </a:lnTo>
                  <a:lnTo>
                    <a:pt x="141" y="511"/>
                  </a:lnTo>
                  <a:lnTo>
                    <a:pt x="133" y="529"/>
                  </a:lnTo>
                  <a:lnTo>
                    <a:pt x="122" y="543"/>
                  </a:lnTo>
                  <a:lnTo>
                    <a:pt x="108" y="555"/>
                  </a:lnTo>
                  <a:lnTo>
                    <a:pt x="91" y="562"/>
                  </a:lnTo>
                  <a:lnTo>
                    <a:pt x="71" y="565"/>
                  </a:lnTo>
                  <a:lnTo>
                    <a:pt x="52" y="562"/>
                  </a:lnTo>
                  <a:lnTo>
                    <a:pt x="35" y="555"/>
                  </a:lnTo>
                  <a:lnTo>
                    <a:pt x="21" y="543"/>
                  </a:lnTo>
                  <a:lnTo>
                    <a:pt x="10" y="529"/>
                  </a:lnTo>
                  <a:lnTo>
                    <a:pt x="2" y="511"/>
                  </a:lnTo>
                  <a:lnTo>
                    <a:pt x="0" y="493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>
              <a:off x="7440613" y="6194425"/>
              <a:ext cx="23813" cy="28575"/>
            </a:xfrm>
            <a:custGeom>
              <a:avLst/>
              <a:gdLst>
                <a:gd name="T0" fmla="*/ 71 w 143"/>
                <a:gd name="T1" fmla="*/ 0 h 184"/>
                <a:gd name="T2" fmla="*/ 91 w 143"/>
                <a:gd name="T3" fmla="*/ 2 h 184"/>
                <a:gd name="T4" fmla="*/ 108 w 143"/>
                <a:gd name="T5" fmla="*/ 10 h 184"/>
                <a:gd name="T6" fmla="*/ 122 w 143"/>
                <a:gd name="T7" fmla="*/ 21 h 184"/>
                <a:gd name="T8" fmla="*/ 133 w 143"/>
                <a:gd name="T9" fmla="*/ 35 h 184"/>
                <a:gd name="T10" fmla="*/ 141 w 143"/>
                <a:gd name="T11" fmla="*/ 52 h 184"/>
                <a:gd name="T12" fmla="*/ 143 w 143"/>
                <a:gd name="T13" fmla="*/ 72 h 184"/>
                <a:gd name="T14" fmla="*/ 143 w 143"/>
                <a:gd name="T15" fmla="*/ 114 h 184"/>
                <a:gd name="T16" fmla="*/ 141 w 143"/>
                <a:gd name="T17" fmla="*/ 132 h 184"/>
                <a:gd name="T18" fmla="*/ 133 w 143"/>
                <a:gd name="T19" fmla="*/ 150 h 184"/>
                <a:gd name="T20" fmla="*/ 122 w 143"/>
                <a:gd name="T21" fmla="*/ 164 h 184"/>
                <a:gd name="T22" fmla="*/ 108 w 143"/>
                <a:gd name="T23" fmla="*/ 175 h 184"/>
                <a:gd name="T24" fmla="*/ 91 w 143"/>
                <a:gd name="T25" fmla="*/ 182 h 184"/>
                <a:gd name="T26" fmla="*/ 71 w 143"/>
                <a:gd name="T27" fmla="*/ 184 h 184"/>
                <a:gd name="T28" fmla="*/ 52 w 143"/>
                <a:gd name="T29" fmla="*/ 182 h 184"/>
                <a:gd name="T30" fmla="*/ 35 w 143"/>
                <a:gd name="T31" fmla="*/ 175 h 184"/>
                <a:gd name="T32" fmla="*/ 21 w 143"/>
                <a:gd name="T33" fmla="*/ 164 h 184"/>
                <a:gd name="T34" fmla="*/ 10 w 143"/>
                <a:gd name="T35" fmla="*/ 150 h 184"/>
                <a:gd name="T36" fmla="*/ 2 w 143"/>
                <a:gd name="T37" fmla="*/ 132 h 184"/>
                <a:gd name="T38" fmla="*/ 0 w 143"/>
                <a:gd name="T39" fmla="*/ 114 h 184"/>
                <a:gd name="T40" fmla="*/ 0 w 143"/>
                <a:gd name="T41" fmla="*/ 72 h 184"/>
                <a:gd name="T42" fmla="*/ 2 w 143"/>
                <a:gd name="T43" fmla="*/ 52 h 184"/>
                <a:gd name="T44" fmla="*/ 10 w 143"/>
                <a:gd name="T45" fmla="*/ 35 h 184"/>
                <a:gd name="T46" fmla="*/ 21 w 143"/>
                <a:gd name="T47" fmla="*/ 21 h 184"/>
                <a:gd name="T48" fmla="*/ 35 w 143"/>
                <a:gd name="T49" fmla="*/ 10 h 184"/>
                <a:gd name="T50" fmla="*/ 52 w 143"/>
                <a:gd name="T51" fmla="*/ 2 h 184"/>
                <a:gd name="T52" fmla="*/ 71 w 143"/>
                <a:gd name="T53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184">
                  <a:moveTo>
                    <a:pt x="71" y="0"/>
                  </a:moveTo>
                  <a:lnTo>
                    <a:pt x="91" y="2"/>
                  </a:lnTo>
                  <a:lnTo>
                    <a:pt x="108" y="10"/>
                  </a:lnTo>
                  <a:lnTo>
                    <a:pt x="122" y="21"/>
                  </a:lnTo>
                  <a:lnTo>
                    <a:pt x="133" y="35"/>
                  </a:lnTo>
                  <a:lnTo>
                    <a:pt x="141" y="52"/>
                  </a:lnTo>
                  <a:lnTo>
                    <a:pt x="143" y="72"/>
                  </a:lnTo>
                  <a:lnTo>
                    <a:pt x="143" y="114"/>
                  </a:lnTo>
                  <a:lnTo>
                    <a:pt x="141" y="132"/>
                  </a:lnTo>
                  <a:lnTo>
                    <a:pt x="133" y="150"/>
                  </a:lnTo>
                  <a:lnTo>
                    <a:pt x="122" y="164"/>
                  </a:lnTo>
                  <a:lnTo>
                    <a:pt x="108" y="175"/>
                  </a:lnTo>
                  <a:lnTo>
                    <a:pt x="91" y="182"/>
                  </a:lnTo>
                  <a:lnTo>
                    <a:pt x="71" y="184"/>
                  </a:lnTo>
                  <a:lnTo>
                    <a:pt x="52" y="182"/>
                  </a:lnTo>
                  <a:lnTo>
                    <a:pt x="35" y="175"/>
                  </a:lnTo>
                  <a:lnTo>
                    <a:pt x="21" y="164"/>
                  </a:lnTo>
                  <a:lnTo>
                    <a:pt x="10" y="150"/>
                  </a:lnTo>
                  <a:lnTo>
                    <a:pt x="2" y="132"/>
                  </a:lnTo>
                  <a:lnTo>
                    <a:pt x="0" y="114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6435296" y="5768975"/>
            <a:ext cx="247650" cy="571500"/>
            <a:chOff x="6434138" y="5768975"/>
            <a:chExt cx="247650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7" name="Freeform 68"/>
            <p:cNvSpPr>
              <a:spLocks noEditPoints="1"/>
            </p:cNvSpPr>
            <p:nvPr/>
          </p:nvSpPr>
          <p:spPr bwMode="auto">
            <a:xfrm>
              <a:off x="6434138" y="5768975"/>
              <a:ext cx="247650" cy="571500"/>
            </a:xfrm>
            <a:custGeom>
              <a:avLst/>
              <a:gdLst>
                <a:gd name="T0" fmla="*/ 711 w 1564"/>
                <a:gd name="T1" fmla="*/ 2821 h 3600"/>
                <a:gd name="T2" fmla="*/ 692 w 1564"/>
                <a:gd name="T3" fmla="*/ 2925 h 3600"/>
                <a:gd name="T4" fmla="*/ 782 w 1564"/>
                <a:gd name="T5" fmla="*/ 3388 h 3600"/>
                <a:gd name="T6" fmla="*/ 953 w 1564"/>
                <a:gd name="T7" fmla="*/ 2549 h 3600"/>
                <a:gd name="T8" fmla="*/ 953 w 1564"/>
                <a:gd name="T9" fmla="*/ 2119 h 3600"/>
                <a:gd name="T10" fmla="*/ 611 w 1564"/>
                <a:gd name="T11" fmla="*/ 1778 h 3600"/>
                <a:gd name="T12" fmla="*/ 968 w 1564"/>
                <a:gd name="T13" fmla="*/ 143 h 3600"/>
                <a:gd name="T14" fmla="*/ 916 w 1564"/>
                <a:gd name="T15" fmla="*/ 329 h 3600"/>
                <a:gd name="T16" fmla="*/ 606 w 1564"/>
                <a:gd name="T17" fmla="*/ 297 h 3600"/>
                <a:gd name="T18" fmla="*/ 471 w 1564"/>
                <a:gd name="T19" fmla="*/ 145 h 3600"/>
                <a:gd name="T20" fmla="*/ 418 w 1564"/>
                <a:gd name="T21" fmla="*/ 347 h 3600"/>
                <a:gd name="T22" fmla="*/ 590 w 1564"/>
                <a:gd name="T23" fmla="*/ 668 h 3600"/>
                <a:gd name="T24" fmla="*/ 953 w 1564"/>
                <a:gd name="T25" fmla="*/ 851 h 3600"/>
                <a:gd name="T26" fmla="*/ 1041 w 1564"/>
                <a:gd name="T27" fmla="*/ 497 h 3600"/>
                <a:gd name="T28" fmla="*/ 667 w 1564"/>
                <a:gd name="T29" fmla="*/ 0 h 3600"/>
                <a:gd name="T30" fmla="*/ 736 w 1564"/>
                <a:gd name="T31" fmla="*/ 53 h 3600"/>
                <a:gd name="T32" fmla="*/ 836 w 1564"/>
                <a:gd name="T33" fmla="*/ 36 h 3600"/>
                <a:gd name="T34" fmla="*/ 1510 w 1564"/>
                <a:gd name="T35" fmla="*/ 2 h 3600"/>
                <a:gd name="T36" fmla="*/ 1564 w 1564"/>
                <a:gd name="T37" fmla="*/ 75 h 3600"/>
                <a:gd name="T38" fmla="*/ 1186 w 1564"/>
                <a:gd name="T39" fmla="*/ 532 h 3600"/>
                <a:gd name="T40" fmla="*/ 1096 w 1564"/>
                <a:gd name="T41" fmla="*/ 851 h 3600"/>
                <a:gd name="T42" fmla="*/ 1242 w 1564"/>
                <a:gd name="T43" fmla="*/ 1471 h 3600"/>
                <a:gd name="T44" fmla="*/ 1196 w 1564"/>
                <a:gd name="T45" fmla="*/ 1565 h 3600"/>
                <a:gd name="T46" fmla="*/ 1204 w 1564"/>
                <a:gd name="T47" fmla="*/ 1727 h 3600"/>
                <a:gd name="T48" fmla="*/ 1240 w 1564"/>
                <a:gd name="T49" fmla="*/ 1823 h 3600"/>
                <a:gd name="T50" fmla="*/ 1096 w 1564"/>
                <a:gd name="T51" fmla="*/ 1852 h 3600"/>
                <a:gd name="T52" fmla="*/ 1242 w 1564"/>
                <a:gd name="T53" fmla="*/ 2054 h 3600"/>
                <a:gd name="T54" fmla="*/ 1196 w 1564"/>
                <a:gd name="T55" fmla="*/ 2149 h 3600"/>
                <a:gd name="T56" fmla="*/ 1204 w 1564"/>
                <a:gd name="T57" fmla="*/ 2303 h 3600"/>
                <a:gd name="T58" fmla="*/ 1240 w 1564"/>
                <a:gd name="T59" fmla="*/ 2399 h 3600"/>
                <a:gd name="T60" fmla="*/ 1096 w 1564"/>
                <a:gd name="T61" fmla="*/ 2428 h 3600"/>
                <a:gd name="T62" fmla="*/ 1242 w 1564"/>
                <a:gd name="T63" fmla="*/ 2630 h 3600"/>
                <a:gd name="T64" fmla="*/ 1196 w 1564"/>
                <a:gd name="T65" fmla="*/ 2725 h 3600"/>
                <a:gd name="T66" fmla="*/ 1204 w 1564"/>
                <a:gd name="T67" fmla="*/ 2879 h 3600"/>
                <a:gd name="T68" fmla="*/ 1240 w 1564"/>
                <a:gd name="T69" fmla="*/ 2975 h 3600"/>
                <a:gd name="T70" fmla="*/ 1096 w 1564"/>
                <a:gd name="T71" fmla="*/ 3004 h 3600"/>
                <a:gd name="T72" fmla="*/ 818 w 1564"/>
                <a:gd name="T73" fmla="*/ 3590 h 3600"/>
                <a:gd name="T74" fmla="*/ 721 w 1564"/>
                <a:gd name="T75" fmla="*/ 3565 h 3600"/>
                <a:gd name="T76" fmla="*/ 360 w 1564"/>
                <a:gd name="T77" fmla="*/ 2889 h 3600"/>
                <a:gd name="T78" fmla="*/ 324 w 1564"/>
                <a:gd name="T79" fmla="*/ 2794 h 3600"/>
                <a:gd name="T80" fmla="*/ 469 w 1564"/>
                <a:gd name="T81" fmla="*/ 2763 h 3600"/>
                <a:gd name="T82" fmla="*/ 323 w 1564"/>
                <a:gd name="T83" fmla="*/ 2561 h 3600"/>
                <a:gd name="T84" fmla="*/ 363 w 1564"/>
                <a:gd name="T85" fmla="*/ 2469 h 3600"/>
                <a:gd name="T86" fmla="*/ 360 w 1564"/>
                <a:gd name="T87" fmla="*/ 2313 h 3600"/>
                <a:gd name="T88" fmla="*/ 324 w 1564"/>
                <a:gd name="T89" fmla="*/ 2218 h 3600"/>
                <a:gd name="T90" fmla="*/ 469 w 1564"/>
                <a:gd name="T91" fmla="*/ 2187 h 3600"/>
                <a:gd name="T92" fmla="*/ 323 w 1564"/>
                <a:gd name="T93" fmla="*/ 1985 h 3600"/>
                <a:gd name="T94" fmla="*/ 363 w 1564"/>
                <a:gd name="T95" fmla="*/ 1893 h 3600"/>
                <a:gd name="T96" fmla="*/ 360 w 1564"/>
                <a:gd name="T97" fmla="*/ 1737 h 3600"/>
                <a:gd name="T98" fmla="*/ 324 w 1564"/>
                <a:gd name="T99" fmla="*/ 1642 h 3600"/>
                <a:gd name="T100" fmla="*/ 469 w 1564"/>
                <a:gd name="T101" fmla="*/ 1610 h 3600"/>
                <a:gd name="T102" fmla="*/ 323 w 1564"/>
                <a:gd name="T103" fmla="*/ 1402 h 3600"/>
                <a:gd name="T104" fmla="*/ 363 w 1564"/>
                <a:gd name="T105" fmla="*/ 1309 h 3600"/>
                <a:gd name="T106" fmla="*/ 458 w 1564"/>
                <a:gd name="T107" fmla="*/ 740 h 3600"/>
                <a:gd name="T108" fmla="*/ 311 w 1564"/>
                <a:gd name="T109" fmla="*/ 443 h 3600"/>
                <a:gd name="T110" fmla="*/ 11 w 1564"/>
                <a:gd name="T111" fmla="*/ 35 h 3600"/>
                <a:gd name="T112" fmla="*/ 97 w 1564"/>
                <a:gd name="T113" fmla="*/ 1 h 3600"/>
                <a:gd name="T114" fmla="*/ 294 w 1564"/>
                <a:gd name="T115" fmla="*/ 2 h 3600"/>
                <a:gd name="T116" fmla="*/ 580 w 1564"/>
                <a:gd name="T117" fmla="*/ 1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4" h="3600">
                  <a:moveTo>
                    <a:pt x="611" y="2642"/>
                  </a:moveTo>
                  <a:lnTo>
                    <a:pt x="611" y="2785"/>
                  </a:lnTo>
                  <a:lnTo>
                    <a:pt x="665" y="2793"/>
                  </a:lnTo>
                  <a:lnTo>
                    <a:pt x="683" y="2798"/>
                  </a:lnTo>
                  <a:lnTo>
                    <a:pt x="698" y="2808"/>
                  </a:lnTo>
                  <a:lnTo>
                    <a:pt x="711" y="2821"/>
                  </a:lnTo>
                  <a:lnTo>
                    <a:pt x="720" y="2837"/>
                  </a:lnTo>
                  <a:lnTo>
                    <a:pt x="725" y="2856"/>
                  </a:lnTo>
                  <a:lnTo>
                    <a:pt x="725" y="2875"/>
                  </a:lnTo>
                  <a:lnTo>
                    <a:pt x="718" y="2895"/>
                  </a:lnTo>
                  <a:lnTo>
                    <a:pt x="707" y="2912"/>
                  </a:lnTo>
                  <a:lnTo>
                    <a:pt x="692" y="2925"/>
                  </a:lnTo>
                  <a:lnTo>
                    <a:pt x="673" y="2932"/>
                  </a:lnTo>
                  <a:lnTo>
                    <a:pt x="654" y="2936"/>
                  </a:lnTo>
                  <a:lnTo>
                    <a:pt x="643" y="2935"/>
                  </a:lnTo>
                  <a:lnTo>
                    <a:pt x="611" y="2930"/>
                  </a:lnTo>
                  <a:lnTo>
                    <a:pt x="611" y="3103"/>
                  </a:lnTo>
                  <a:lnTo>
                    <a:pt x="782" y="3388"/>
                  </a:lnTo>
                  <a:lnTo>
                    <a:pt x="953" y="3103"/>
                  </a:lnTo>
                  <a:lnTo>
                    <a:pt x="953" y="2695"/>
                  </a:lnTo>
                  <a:lnTo>
                    <a:pt x="611" y="2642"/>
                  </a:lnTo>
                  <a:close/>
                  <a:moveTo>
                    <a:pt x="611" y="2354"/>
                  </a:moveTo>
                  <a:lnTo>
                    <a:pt x="611" y="2497"/>
                  </a:lnTo>
                  <a:lnTo>
                    <a:pt x="953" y="2549"/>
                  </a:lnTo>
                  <a:lnTo>
                    <a:pt x="953" y="2407"/>
                  </a:lnTo>
                  <a:lnTo>
                    <a:pt x="611" y="2354"/>
                  </a:lnTo>
                  <a:close/>
                  <a:moveTo>
                    <a:pt x="611" y="2066"/>
                  </a:moveTo>
                  <a:lnTo>
                    <a:pt x="611" y="2209"/>
                  </a:lnTo>
                  <a:lnTo>
                    <a:pt x="953" y="2261"/>
                  </a:lnTo>
                  <a:lnTo>
                    <a:pt x="953" y="2119"/>
                  </a:lnTo>
                  <a:lnTo>
                    <a:pt x="611" y="2066"/>
                  </a:lnTo>
                  <a:close/>
                  <a:moveTo>
                    <a:pt x="611" y="1778"/>
                  </a:moveTo>
                  <a:lnTo>
                    <a:pt x="611" y="1921"/>
                  </a:lnTo>
                  <a:lnTo>
                    <a:pt x="953" y="1973"/>
                  </a:lnTo>
                  <a:lnTo>
                    <a:pt x="953" y="1831"/>
                  </a:lnTo>
                  <a:lnTo>
                    <a:pt x="611" y="1778"/>
                  </a:lnTo>
                  <a:close/>
                  <a:moveTo>
                    <a:pt x="611" y="1483"/>
                  </a:moveTo>
                  <a:lnTo>
                    <a:pt x="611" y="1633"/>
                  </a:lnTo>
                  <a:lnTo>
                    <a:pt x="953" y="1685"/>
                  </a:lnTo>
                  <a:lnTo>
                    <a:pt x="953" y="1535"/>
                  </a:lnTo>
                  <a:lnTo>
                    <a:pt x="611" y="1483"/>
                  </a:lnTo>
                  <a:close/>
                  <a:moveTo>
                    <a:pt x="968" y="143"/>
                  </a:moveTo>
                  <a:lnTo>
                    <a:pt x="968" y="261"/>
                  </a:lnTo>
                  <a:lnTo>
                    <a:pt x="966" y="280"/>
                  </a:lnTo>
                  <a:lnTo>
                    <a:pt x="958" y="297"/>
                  </a:lnTo>
                  <a:lnTo>
                    <a:pt x="948" y="312"/>
                  </a:lnTo>
                  <a:lnTo>
                    <a:pt x="932" y="323"/>
                  </a:lnTo>
                  <a:lnTo>
                    <a:pt x="916" y="329"/>
                  </a:lnTo>
                  <a:lnTo>
                    <a:pt x="896" y="333"/>
                  </a:lnTo>
                  <a:lnTo>
                    <a:pt x="668" y="333"/>
                  </a:lnTo>
                  <a:lnTo>
                    <a:pt x="648" y="329"/>
                  </a:lnTo>
                  <a:lnTo>
                    <a:pt x="632" y="323"/>
                  </a:lnTo>
                  <a:lnTo>
                    <a:pt x="617" y="312"/>
                  </a:lnTo>
                  <a:lnTo>
                    <a:pt x="606" y="297"/>
                  </a:lnTo>
                  <a:lnTo>
                    <a:pt x="599" y="280"/>
                  </a:lnTo>
                  <a:lnTo>
                    <a:pt x="596" y="261"/>
                  </a:lnTo>
                  <a:lnTo>
                    <a:pt x="596" y="144"/>
                  </a:lnTo>
                  <a:lnTo>
                    <a:pt x="559" y="144"/>
                  </a:lnTo>
                  <a:lnTo>
                    <a:pt x="517" y="145"/>
                  </a:lnTo>
                  <a:lnTo>
                    <a:pt x="471" y="145"/>
                  </a:lnTo>
                  <a:lnTo>
                    <a:pt x="422" y="145"/>
                  </a:lnTo>
                  <a:lnTo>
                    <a:pt x="372" y="145"/>
                  </a:lnTo>
                  <a:lnTo>
                    <a:pt x="322" y="146"/>
                  </a:lnTo>
                  <a:lnTo>
                    <a:pt x="276" y="146"/>
                  </a:lnTo>
                  <a:lnTo>
                    <a:pt x="235" y="146"/>
                  </a:lnTo>
                  <a:lnTo>
                    <a:pt x="418" y="347"/>
                  </a:lnTo>
                  <a:lnTo>
                    <a:pt x="457" y="394"/>
                  </a:lnTo>
                  <a:lnTo>
                    <a:pt x="493" y="444"/>
                  </a:lnTo>
                  <a:lnTo>
                    <a:pt x="523" y="497"/>
                  </a:lnTo>
                  <a:lnTo>
                    <a:pt x="550" y="552"/>
                  </a:lnTo>
                  <a:lnTo>
                    <a:pt x="572" y="609"/>
                  </a:lnTo>
                  <a:lnTo>
                    <a:pt x="590" y="668"/>
                  </a:lnTo>
                  <a:lnTo>
                    <a:pt x="602" y="728"/>
                  </a:lnTo>
                  <a:lnTo>
                    <a:pt x="609" y="789"/>
                  </a:lnTo>
                  <a:lnTo>
                    <a:pt x="611" y="851"/>
                  </a:lnTo>
                  <a:lnTo>
                    <a:pt x="611" y="1337"/>
                  </a:lnTo>
                  <a:lnTo>
                    <a:pt x="953" y="1390"/>
                  </a:lnTo>
                  <a:lnTo>
                    <a:pt x="953" y="851"/>
                  </a:lnTo>
                  <a:lnTo>
                    <a:pt x="955" y="789"/>
                  </a:lnTo>
                  <a:lnTo>
                    <a:pt x="963" y="728"/>
                  </a:lnTo>
                  <a:lnTo>
                    <a:pt x="976" y="668"/>
                  </a:lnTo>
                  <a:lnTo>
                    <a:pt x="992" y="609"/>
                  </a:lnTo>
                  <a:lnTo>
                    <a:pt x="1015" y="552"/>
                  </a:lnTo>
                  <a:lnTo>
                    <a:pt x="1041" y="497"/>
                  </a:lnTo>
                  <a:lnTo>
                    <a:pt x="1073" y="444"/>
                  </a:lnTo>
                  <a:lnTo>
                    <a:pt x="1108" y="394"/>
                  </a:lnTo>
                  <a:lnTo>
                    <a:pt x="1148" y="347"/>
                  </a:lnTo>
                  <a:lnTo>
                    <a:pt x="1332" y="143"/>
                  </a:lnTo>
                  <a:lnTo>
                    <a:pt x="968" y="143"/>
                  </a:lnTo>
                  <a:close/>
                  <a:moveTo>
                    <a:pt x="667" y="0"/>
                  </a:moveTo>
                  <a:lnTo>
                    <a:pt x="668" y="0"/>
                  </a:lnTo>
                  <a:lnTo>
                    <a:pt x="686" y="2"/>
                  </a:lnTo>
                  <a:lnTo>
                    <a:pt x="704" y="10"/>
                  </a:lnTo>
                  <a:lnTo>
                    <a:pt x="718" y="21"/>
                  </a:lnTo>
                  <a:lnTo>
                    <a:pt x="730" y="36"/>
                  </a:lnTo>
                  <a:lnTo>
                    <a:pt x="736" y="53"/>
                  </a:lnTo>
                  <a:lnTo>
                    <a:pt x="740" y="72"/>
                  </a:lnTo>
                  <a:lnTo>
                    <a:pt x="740" y="189"/>
                  </a:lnTo>
                  <a:lnTo>
                    <a:pt x="826" y="189"/>
                  </a:lnTo>
                  <a:lnTo>
                    <a:pt x="826" y="72"/>
                  </a:lnTo>
                  <a:lnTo>
                    <a:pt x="828" y="52"/>
                  </a:lnTo>
                  <a:lnTo>
                    <a:pt x="836" y="36"/>
                  </a:lnTo>
                  <a:lnTo>
                    <a:pt x="846" y="21"/>
                  </a:lnTo>
                  <a:lnTo>
                    <a:pt x="861" y="10"/>
                  </a:lnTo>
                  <a:lnTo>
                    <a:pt x="878" y="2"/>
                  </a:lnTo>
                  <a:lnTo>
                    <a:pt x="896" y="0"/>
                  </a:lnTo>
                  <a:lnTo>
                    <a:pt x="1493" y="0"/>
                  </a:lnTo>
                  <a:lnTo>
                    <a:pt x="1510" y="2"/>
                  </a:lnTo>
                  <a:lnTo>
                    <a:pt x="1525" y="8"/>
                  </a:lnTo>
                  <a:lnTo>
                    <a:pt x="1538" y="16"/>
                  </a:lnTo>
                  <a:lnTo>
                    <a:pt x="1550" y="28"/>
                  </a:lnTo>
                  <a:lnTo>
                    <a:pt x="1558" y="43"/>
                  </a:lnTo>
                  <a:lnTo>
                    <a:pt x="1563" y="59"/>
                  </a:lnTo>
                  <a:lnTo>
                    <a:pt x="1564" y="75"/>
                  </a:lnTo>
                  <a:lnTo>
                    <a:pt x="1562" y="92"/>
                  </a:lnTo>
                  <a:lnTo>
                    <a:pt x="1556" y="106"/>
                  </a:lnTo>
                  <a:lnTo>
                    <a:pt x="1546" y="120"/>
                  </a:lnTo>
                  <a:lnTo>
                    <a:pt x="1253" y="443"/>
                  </a:lnTo>
                  <a:lnTo>
                    <a:pt x="1217" y="487"/>
                  </a:lnTo>
                  <a:lnTo>
                    <a:pt x="1186" y="532"/>
                  </a:lnTo>
                  <a:lnTo>
                    <a:pt x="1159" y="581"/>
                  </a:lnTo>
                  <a:lnTo>
                    <a:pt x="1137" y="633"/>
                  </a:lnTo>
                  <a:lnTo>
                    <a:pt x="1118" y="685"/>
                  </a:lnTo>
                  <a:lnTo>
                    <a:pt x="1106" y="740"/>
                  </a:lnTo>
                  <a:lnTo>
                    <a:pt x="1099" y="794"/>
                  </a:lnTo>
                  <a:lnTo>
                    <a:pt x="1096" y="851"/>
                  </a:lnTo>
                  <a:lnTo>
                    <a:pt x="1096" y="1412"/>
                  </a:lnTo>
                  <a:lnTo>
                    <a:pt x="1186" y="1426"/>
                  </a:lnTo>
                  <a:lnTo>
                    <a:pt x="1204" y="1431"/>
                  </a:lnTo>
                  <a:lnTo>
                    <a:pt x="1221" y="1441"/>
                  </a:lnTo>
                  <a:lnTo>
                    <a:pt x="1233" y="1454"/>
                  </a:lnTo>
                  <a:lnTo>
                    <a:pt x="1242" y="1471"/>
                  </a:lnTo>
                  <a:lnTo>
                    <a:pt x="1247" y="1488"/>
                  </a:lnTo>
                  <a:lnTo>
                    <a:pt x="1246" y="1508"/>
                  </a:lnTo>
                  <a:lnTo>
                    <a:pt x="1240" y="1527"/>
                  </a:lnTo>
                  <a:lnTo>
                    <a:pt x="1229" y="1544"/>
                  </a:lnTo>
                  <a:lnTo>
                    <a:pt x="1214" y="1557"/>
                  </a:lnTo>
                  <a:lnTo>
                    <a:pt x="1196" y="1565"/>
                  </a:lnTo>
                  <a:lnTo>
                    <a:pt x="1176" y="1569"/>
                  </a:lnTo>
                  <a:lnTo>
                    <a:pt x="1164" y="1568"/>
                  </a:lnTo>
                  <a:lnTo>
                    <a:pt x="1096" y="1557"/>
                  </a:lnTo>
                  <a:lnTo>
                    <a:pt x="1096" y="1707"/>
                  </a:lnTo>
                  <a:lnTo>
                    <a:pt x="1186" y="1721"/>
                  </a:lnTo>
                  <a:lnTo>
                    <a:pt x="1204" y="1727"/>
                  </a:lnTo>
                  <a:lnTo>
                    <a:pt x="1221" y="1737"/>
                  </a:lnTo>
                  <a:lnTo>
                    <a:pt x="1233" y="1750"/>
                  </a:lnTo>
                  <a:lnTo>
                    <a:pt x="1242" y="1766"/>
                  </a:lnTo>
                  <a:lnTo>
                    <a:pt x="1247" y="1784"/>
                  </a:lnTo>
                  <a:lnTo>
                    <a:pt x="1246" y="1803"/>
                  </a:lnTo>
                  <a:lnTo>
                    <a:pt x="1240" y="1823"/>
                  </a:lnTo>
                  <a:lnTo>
                    <a:pt x="1229" y="1840"/>
                  </a:lnTo>
                  <a:lnTo>
                    <a:pt x="1214" y="1852"/>
                  </a:lnTo>
                  <a:lnTo>
                    <a:pt x="1196" y="1861"/>
                  </a:lnTo>
                  <a:lnTo>
                    <a:pt x="1176" y="1864"/>
                  </a:lnTo>
                  <a:lnTo>
                    <a:pt x="1164" y="1863"/>
                  </a:lnTo>
                  <a:lnTo>
                    <a:pt x="1096" y="1852"/>
                  </a:lnTo>
                  <a:lnTo>
                    <a:pt x="1096" y="1995"/>
                  </a:lnTo>
                  <a:lnTo>
                    <a:pt x="1186" y="2009"/>
                  </a:lnTo>
                  <a:lnTo>
                    <a:pt x="1204" y="2015"/>
                  </a:lnTo>
                  <a:lnTo>
                    <a:pt x="1221" y="2025"/>
                  </a:lnTo>
                  <a:lnTo>
                    <a:pt x="1233" y="2038"/>
                  </a:lnTo>
                  <a:lnTo>
                    <a:pt x="1242" y="2054"/>
                  </a:lnTo>
                  <a:lnTo>
                    <a:pt x="1247" y="2072"/>
                  </a:lnTo>
                  <a:lnTo>
                    <a:pt x="1246" y="2091"/>
                  </a:lnTo>
                  <a:lnTo>
                    <a:pt x="1240" y="2111"/>
                  </a:lnTo>
                  <a:lnTo>
                    <a:pt x="1229" y="2128"/>
                  </a:lnTo>
                  <a:lnTo>
                    <a:pt x="1214" y="2140"/>
                  </a:lnTo>
                  <a:lnTo>
                    <a:pt x="1196" y="2149"/>
                  </a:lnTo>
                  <a:lnTo>
                    <a:pt x="1176" y="2152"/>
                  </a:lnTo>
                  <a:lnTo>
                    <a:pt x="1164" y="2151"/>
                  </a:lnTo>
                  <a:lnTo>
                    <a:pt x="1096" y="2140"/>
                  </a:lnTo>
                  <a:lnTo>
                    <a:pt x="1096" y="2283"/>
                  </a:lnTo>
                  <a:lnTo>
                    <a:pt x="1186" y="2297"/>
                  </a:lnTo>
                  <a:lnTo>
                    <a:pt x="1204" y="2303"/>
                  </a:lnTo>
                  <a:lnTo>
                    <a:pt x="1221" y="2313"/>
                  </a:lnTo>
                  <a:lnTo>
                    <a:pt x="1233" y="2326"/>
                  </a:lnTo>
                  <a:lnTo>
                    <a:pt x="1242" y="2342"/>
                  </a:lnTo>
                  <a:lnTo>
                    <a:pt x="1247" y="2360"/>
                  </a:lnTo>
                  <a:lnTo>
                    <a:pt x="1246" y="2379"/>
                  </a:lnTo>
                  <a:lnTo>
                    <a:pt x="1240" y="2399"/>
                  </a:lnTo>
                  <a:lnTo>
                    <a:pt x="1229" y="2416"/>
                  </a:lnTo>
                  <a:lnTo>
                    <a:pt x="1214" y="2428"/>
                  </a:lnTo>
                  <a:lnTo>
                    <a:pt x="1196" y="2437"/>
                  </a:lnTo>
                  <a:lnTo>
                    <a:pt x="1176" y="2440"/>
                  </a:lnTo>
                  <a:lnTo>
                    <a:pt x="1164" y="2439"/>
                  </a:lnTo>
                  <a:lnTo>
                    <a:pt x="1096" y="2428"/>
                  </a:lnTo>
                  <a:lnTo>
                    <a:pt x="1096" y="2571"/>
                  </a:lnTo>
                  <a:lnTo>
                    <a:pt x="1186" y="2585"/>
                  </a:lnTo>
                  <a:lnTo>
                    <a:pt x="1204" y="2591"/>
                  </a:lnTo>
                  <a:lnTo>
                    <a:pt x="1221" y="2601"/>
                  </a:lnTo>
                  <a:lnTo>
                    <a:pt x="1233" y="2614"/>
                  </a:lnTo>
                  <a:lnTo>
                    <a:pt x="1242" y="2630"/>
                  </a:lnTo>
                  <a:lnTo>
                    <a:pt x="1247" y="2648"/>
                  </a:lnTo>
                  <a:lnTo>
                    <a:pt x="1246" y="2667"/>
                  </a:lnTo>
                  <a:lnTo>
                    <a:pt x="1240" y="2687"/>
                  </a:lnTo>
                  <a:lnTo>
                    <a:pt x="1229" y="2704"/>
                  </a:lnTo>
                  <a:lnTo>
                    <a:pt x="1214" y="2717"/>
                  </a:lnTo>
                  <a:lnTo>
                    <a:pt x="1196" y="2725"/>
                  </a:lnTo>
                  <a:lnTo>
                    <a:pt x="1176" y="2728"/>
                  </a:lnTo>
                  <a:lnTo>
                    <a:pt x="1164" y="2727"/>
                  </a:lnTo>
                  <a:lnTo>
                    <a:pt x="1096" y="2716"/>
                  </a:lnTo>
                  <a:lnTo>
                    <a:pt x="1096" y="2859"/>
                  </a:lnTo>
                  <a:lnTo>
                    <a:pt x="1186" y="2873"/>
                  </a:lnTo>
                  <a:lnTo>
                    <a:pt x="1204" y="2879"/>
                  </a:lnTo>
                  <a:lnTo>
                    <a:pt x="1221" y="2889"/>
                  </a:lnTo>
                  <a:lnTo>
                    <a:pt x="1233" y="2902"/>
                  </a:lnTo>
                  <a:lnTo>
                    <a:pt x="1242" y="2918"/>
                  </a:lnTo>
                  <a:lnTo>
                    <a:pt x="1247" y="2937"/>
                  </a:lnTo>
                  <a:lnTo>
                    <a:pt x="1246" y="2955"/>
                  </a:lnTo>
                  <a:lnTo>
                    <a:pt x="1240" y="2975"/>
                  </a:lnTo>
                  <a:lnTo>
                    <a:pt x="1229" y="2992"/>
                  </a:lnTo>
                  <a:lnTo>
                    <a:pt x="1214" y="3005"/>
                  </a:lnTo>
                  <a:lnTo>
                    <a:pt x="1196" y="3013"/>
                  </a:lnTo>
                  <a:lnTo>
                    <a:pt x="1176" y="3016"/>
                  </a:lnTo>
                  <a:lnTo>
                    <a:pt x="1164" y="3015"/>
                  </a:lnTo>
                  <a:lnTo>
                    <a:pt x="1096" y="3004"/>
                  </a:lnTo>
                  <a:lnTo>
                    <a:pt x="1096" y="3122"/>
                  </a:lnTo>
                  <a:lnTo>
                    <a:pt x="1093" y="3142"/>
                  </a:lnTo>
                  <a:lnTo>
                    <a:pt x="1086" y="3159"/>
                  </a:lnTo>
                  <a:lnTo>
                    <a:pt x="844" y="3565"/>
                  </a:lnTo>
                  <a:lnTo>
                    <a:pt x="832" y="3579"/>
                  </a:lnTo>
                  <a:lnTo>
                    <a:pt x="818" y="3590"/>
                  </a:lnTo>
                  <a:lnTo>
                    <a:pt x="801" y="3598"/>
                  </a:lnTo>
                  <a:lnTo>
                    <a:pt x="782" y="3600"/>
                  </a:lnTo>
                  <a:lnTo>
                    <a:pt x="764" y="3598"/>
                  </a:lnTo>
                  <a:lnTo>
                    <a:pt x="747" y="3590"/>
                  </a:lnTo>
                  <a:lnTo>
                    <a:pt x="732" y="3579"/>
                  </a:lnTo>
                  <a:lnTo>
                    <a:pt x="721" y="3565"/>
                  </a:lnTo>
                  <a:lnTo>
                    <a:pt x="479" y="3159"/>
                  </a:lnTo>
                  <a:lnTo>
                    <a:pt x="471" y="3142"/>
                  </a:lnTo>
                  <a:lnTo>
                    <a:pt x="469" y="3122"/>
                  </a:lnTo>
                  <a:lnTo>
                    <a:pt x="469" y="2908"/>
                  </a:lnTo>
                  <a:lnTo>
                    <a:pt x="379" y="2894"/>
                  </a:lnTo>
                  <a:lnTo>
                    <a:pt x="360" y="2889"/>
                  </a:lnTo>
                  <a:lnTo>
                    <a:pt x="344" y="2879"/>
                  </a:lnTo>
                  <a:lnTo>
                    <a:pt x="332" y="2866"/>
                  </a:lnTo>
                  <a:lnTo>
                    <a:pt x="323" y="2849"/>
                  </a:lnTo>
                  <a:lnTo>
                    <a:pt x="318" y="2832"/>
                  </a:lnTo>
                  <a:lnTo>
                    <a:pt x="319" y="2812"/>
                  </a:lnTo>
                  <a:lnTo>
                    <a:pt x="324" y="2794"/>
                  </a:lnTo>
                  <a:lnTo>
                    <a:pt x="334" y="2779"/>
                  </a:lnTo>
                  <a:lnTo>
                    <a:pt x="347" y="2765"/>
                  </a:lnTo>
                  <a:lnTo>
                    <a:pt x="363" y="2757"/>
                  </a:lnTo>
                  <a:lnTo>
                    <a:pt x="381" y="2752"/>
                  </a:lnTo>
                  <a:lnTo>
                    <a:pt x="400" y="2752"/>
                  </a:lnTo>
                  <a:lnTo>
                    <a:pt x="469" y="2763"/>
                  </a:lnTo>
                  <a:lnTo>
                    <a:pt x="469" y="2620"/>
                  </a:lnTo>
                  <a:lnTo>
                    <a:pt x="379" y="2606"/>
                  </a:lnTo>
                  <a:lnTo>
                    <a:pt x="360" y="2601"/>
                  </a:lnTo>
                  <a:lnTo>
                    <a:pt x="344" y="2591"/>
                  </a:lnTo>
                  <a:lnTo>
                    <a:pt x="332" y="2578"/>
                  </a:lnTo>
                  <a:lnTo>
                    <a:pt x="323" y="2561"/>
                  </a:lnTo>
                  <a:lnTo>
                    <a:pt x="318" y="2544"/>
                  </a:lnTo>
                  <a:lnTo>
                    <a:pt x="319" y="2524"/>
                  </a:lnTo>
                  <a:lnTo>
                    <a:pt x="324" y="2506"/>
                  </a:lnTo>
                  <a:lnTo>
                    <a:pt x="334" y="2489"/>
                  </a:lnTo>
                  <a:lnTo>
                    <a:pt x="347" y="2477"/>
                  </a:lnTo>
                  <a:lnTo>
                    <a:pt x="363" y="2469"/>
                  </a:lnTo>
                  <a:lnTo>
                    <a:pt x="381" y="2464"/>
                  </a:lnTo>
                  <a:lnTo>
                    <a:pt x="400" y="2464"/>
                  </a:lnTo>
                  <a:lnTo>
                    <a:pt x="469" y="2475"/>
                  </a:lnTo>
                  <a:lnTo>
                    <a:pt x="469" y="2332"/>
                  </a:lnTo>
                  <a:lnTo>
                    <a:pt x="379" y="2318"/>
                  </a:lnTo>
                  <a:lnTo>
                    <a:pt x="360" y="2313"/>
                  </a:lnTo>
                  <a:lnTo>
                    <a:pt x="344" y="2303"/>
                  </a:lnTo>
                  <a:lnTo>
                    <a:pt x="332" y="2290"/>
                  </a:lnTo>
                  <a:lnTo>
                    <a:pt x="323" y="2273"/>
                  </a:lnTo>
                  <a:lnTo>
                    <a:pt x="318" y="2255"/>
                  </a:lnTo>
                  <a:lnTo>
                    <a:pt x="319" y="2236"/>
                  </a:lnTo>
                  <a:lnTo>
                    <a:pt x="324" y="2218"/>
                  </a:lnTo>
                  <a:lnTo>
                    <a:pt x="334" y="2201"/>
                  </a:lnTo>
                  <a:lnTo>
                    <a:pt x="347" y="2189"/>
                  </a:lnTo>
                  <a:lnTo>
                    <a:pt x="363" y="2181"/>
                  </a:lnTo>
                  <a:lnTo>
                    <a:pt x="381" y="2176"/>
                  </a:lnTo>
                  <a:lnTo>
                    <a:pt x="400" y="2176"/>
                  </a:lnTo>
                  <a:lnTo>
                    <a:pt x="469" y="2187"/>
                  </a:lnTo>
                  <a:lnTo>
                    <a:pt x="469" y="2044"/>
                  </a:lnTo>
                  <a:lnTo>
                    <a:pt x="379" y="2030"/>
                  </a:lnTo>
                  <a:lnTo>
                    <a:pt x="360" y="2025"/>
                  </a:lnTo>
                  <a:lnTo>
                    <a:pt x="344" y="2015"/>
                  </a:lnTo>
                  <a:lnTo>
                    <a:pt x="332" y="2002"/>
                  </a:lnTo>
                  <a:lnTo>
                    <a:pt x="323" y="1985"/>
                  </a:lnTo>
                  <a:lnTo>
                    <a:pt x="318" y="1967"/>
                  </a:lnTo>
                  <a:lnTo>
                    <a:pt x="319" y="1948"/>
                  </a:lnTo>
                  <a:lnTo>
                    <a:pt x="324" y="1930"/>
                  </a:lnTo>
                  <a:lnTo>
                    <a:pt x="334" y="1913"/>
                  </a:lnTo>
                  <a:lnTo>
                    <a:pt x="347" y="1901"/>
                  </a:lnTo>
                  <a:lnTo>
                    <a:pt x="363" y="1893"/>
                  </a:lnTo>
                  <a:lnTo>
                    <a:pt x="381" y="1887"/>
                  </a:lnTo>
                  <a:lnTo>
                    <a:pt x="400" y="1888"/>
                  </a:lnTo>
                  <a:lnTo>
                    <a:pt x="469" y="1898"/>
                  </a:lnTo>
                  <a:lnTo>
                    <a:pt x="469" y="1755"/>
                  </a:lnTo>
                  <a:lnTo>
                    <a:pt x="379" y="1742"/>
                  </a:lnTo>
                  <a:lnTo>
                    <a:pt x="360" y="1737"/>
                  </a:lnTo>
                  <a:lnTo>
                    <a:pt x="344" y="1727"/>
                  </a:lnTo>
                  <a:lnTo>
                    <a:pt x="332" y="1714"/>
                  </a:lnTo>
                  <a:lnTo>
                    <a:pt x="323" y="1697"/>
                  </a:lnTo>
                  <a:lnTo>
                    <a:pt x="318" y="1679"/>
                  </a:lnTo>
                  <a:lnTo>
                    <a:pt x="319" y="1660"/>
                  </a:lnTo>
                  <a:lnTo>
                    <a:pt x="324" y="1642"/>
                  </a:lnTo>
                  <a:lnTo>
                    <a:pt x="334" y="1625"/>
                  </a:lnTo>
                  <a:lnTo>
                    <a:pt x="347" y="1613"/>
                  </a:lnTo>
                  <a:lnTo>
                    <a:pt x="363" y="1605"/>
                  </a:lnTo>
                  <a:lnTo>
                    <a:pt x="381" y="1599"/>
                  </a:lnTo>
                  <a:lnTo>
                    <a:pt x="400" y="1600"/>
                  </a:lnTo>
                  <a:lnTo>
                    <a:pt x="469" y="1610"/>
                  </a:lnTo>
                  <a:lnTo>
                    <a:pt x="469" y="1460"/>
                  </a:lnTo>
                  <a:lnTo>
                    <a:pt x="379" y="1447"/>
                  </a:lnTo>
                  <a:lnTo>
                    <a:pt x="360" y="1441"/>
                  </a:lnTo>
                  <a:lnTo>
                    <a:pt x="344" y="1431"/>
                  </a:lnTo>
                  <a:lnTo>
                    <a:pt x="332" y="1418"/>
                  </a:lnTo>
                  <a:lnTo>
                    <a:pt x="323" y="1402"/>
                  </a:lnTo>
                  <a:lnTo>
                    <a:pt x="318" y="1383"/>
                  </a:lnTo>
                  <a:lnTo>
                    <a:pt x="319" y="1365"/>
                  </a:lnTo>
                  <a:lnTo>
                    <a:pt x="324" y="1346"/>
                  </a:lnTo>
                  <a:lnTo>
                    <a:pt x="334" y="1330"/>
                  </a:lnTo>
                  <a:lnTo>
                    <a:pt x="347" y="1318"/>
                  </a:lnTo>
                  <a:lnTo>
                    <a:pt x="363" y="1309"/>
                  </a:lnTo>
                  <a:lnTo>
                    <a:pt x="381" y="1304"/>
                  </a:lnTo>
                  <a:lnTo>
                    <a:pt x="400" y="1305"/>
                  </a:lnTo>
                  <a:lnTo>
                    <a:pt x="469" y="1315"/>
                  </a:lnTo>
                  <a:lnTo>
                    <a:pt x="469" y="851"/>
                  </a:lnTo>
                  <a:lnTo>
                    <a:pt x="467" y="794"/>
                  </a:lnTo>
                  <a:lnTo>
                    <a:pt x="458" y="740"/>
                  </a:lnTo>
                  <a:lnTo>
                    <a:pt x="446" y="685"/>
                  </a:lnTo>
                  <a:lnTo>
                    <a:pt x="429" y="633"/>
                  </a:lnTo>
                  <a:lnTo>
                    <a:pt x="406" y="581"/>
                  </a:lnTo>
                  <a:lnTo>
                    <a:pt x="379" y="532"/>
                  </a:lnTo>
                  <a:lnTo>
                    <a:pt x="347" y="487"/>
                  </a:lnTo>
                  <a:lnTo>
                    <a:pt x="311" y="443"/>
                  </a:lnTo>
                  <a:lnTo>
                    <a:pt x="18" y="120"/>
                  </a:lnTo>
                  <a:lnTo>
                    <a:pt x="8" y="105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1" y="35"/>
                  </a:lnTo>
                  <a:lnTo>
                    <a:pt x="23" y="20"/>
                  </a:lnTo>
                  <a:lnTo>
                    <a:pt x="36" y="10"/>
                  </a:lnTo>
                  <a:lnTo>
                    <a:pt x="51" y="3"/>
                  </a:lnTo>
                  <a:lnTo>
                    <a:pt x="67" y="0"/>
                  </a:lnTo>
                  <a:lnTo>
                    <a:pt x="84" y="1"/>
                  </a:lnTo>
                  <a:lnTo>
                    <a:pt x="97" y="1"/>
                  </a:lnTo>
                  <a:lnTo>
                    <a:pt x="116" y="2"/>
                  </a:lnTo>
                  <a:lnTo>
                    <a:pt x="142" y="2"/>
                  </a:lnTo>
                  <a:lnTo>
                    <a:pt x="174" y="2"/>
                  </a:lnTo>
                  <a:lnTo>
                    <a:pt x="210" y="2"/>
                  </a:lnTo>
                  <a:lnTo>
                    <a:pt x="250" y="2"/>
                  </a:lnTo>
                  <a:lnTo>
                    <a:pt x="294" y="2"/>
                  </a:lnTo>
                  <a:lnTo>
                    <a:pt x="339" y="2"/>
                  </a:lnTo>
                  <a:lnTo>
                    <a:pt x="386" y="2"/>
                  </a:lnTo>
                  <a:lnTo>
                    <a:pt x="435" y="2"/>
                  </a:lnTo>
                  <a:lnTo>
                    <a:pt x="484" y="1"/>
                  </a:lnTo>
                  <a:lnTo>
                    <a:pt x="532" y="1"/>
                  </a:lnTo>
                  <a:lnTo>
                    <a:pt x="580" y="1"/>
                  </a:lnTo>
                  <a:lnTo>
                    <a:pt x="624" y="0"/>
                  </a:lnTo>
                  <a:lnTo>
                    <a:pt x="6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>
              <a:off x="6554788" y="6216650"/>
              <a:ext cx="25400" cy="23813"/>
            </a:xfrm>
            <a:custGeom>
              <a:avLst/>
              <a:gdLst>
                <a:gd name="T0" fmla="*/ 62 w 156"/>
                <a:gd name="T1" fmla="*/ 0 h 145"/>
                <a:gd name="T2" fmla="*/ 81 w 156"/>
                <a:gd name="T3" fmla="*/ 1 h 145"/>
                <a:gd name="T4" fmla="*/ 95 w 156"/>
                <a:gd name="T5" fmla="*/ 3 h 145"/>
                <a:gd name="T6" fmla="*/ 114 w 156"/>
                <a:gd name="T7" fmla="*/ 9 h 145"/>
                <a:gd name="T8" fmla="*/ 130 w 156"/>
                <a:gd name="T9" fmla="*/ 19 h 145"/>
                <a:gd name="T10" fmla="*/ 142 w 156"/>
                <a:gd name="T11" fmla="*/ 32 h 145"/>
                <a:gd name="T12" fmla="*/ 151 w 156"/>
                <a:gd name="T13" fmla="*/ 48 h 145"/>
                <a:gd name="T14" fmla="*/ 156 w 156"/>
                <a:gd name="T15" fmla="*/ 65 h 145"/>
                <a:gd name="T16" fmla="*/ 155 w 156"/>
                <a:gd name="T17" fmla="*/ 85 h 145"/>
                <a:gd name="T18" fmla="*/ 150 w 156"/>
                <a:gd name="T19" fmla="*/ 105 h 145"/>
                <a:gd name="T20" fmla="*/ 138 w 156"/>
                <a:gd name="T21" fmla="*/ 121 h 145"/>
                <a:gd name="T22" fmla="*/ 124 w 156"/>
                <a:gd name="T23" fmla="*/ 134 h 145"/>
                <a:gd name="T24" fmla="*/ 105 w 156"/>
                <a:gd name="T25" fmla="*/ 143 h 145"/>
                <a:gd name="T26" fmla="*/ 84 w 156"/>
                <a:gd name="T27" fmla="*/ 145 h 145"/>
                <a:gd name="T28" fmla="*/ 74 w 156"/>
                <a:gd name="T29" fmla="*/ 145 h 145"/>
                <a:gd name="T30" fmla="*/ 59 w 156"/>
                <a:gd name="T31" fmla="*/ 143 h 145"/>
                <a:gd name="T32" fmla="*/ 41 w 156"/>
                <a:gd name="T33" fmla="*/ 137 h 145"/>
                <a:gd name="T34" fmla="*/ 26 w 156"/>
                <a:gd name="T35" fmla="*/ 128 h 145"/>
                <a:gd name="T36" fmla="*/ 13 w 156"/>
                <a:gd name="T37" fmla="*/ 115 h 145"/>
                <a:gd name="T38" fmla="*/ 4 w 156"/>
                <a:gd name="T39" fmla="*/ 98 h 145"/>
                <a:gd name="T40" fmla="*/ 0 w 156"/>
                <a:gd name="T41" fmla="*/ 80 h 145"/>
                <a:gd name="T42" fmla="*/ 0 w 156"/>
                <a:gd name="T43" fmla="*/ 61 h 145"/>
                <a:gd name="T44" fmla="*/ 5 w 156"/>
                <a:gd name="T45" fmla="*/ 43 h 145"/>
                <a:gd name="T46" fmla="*/ 15 w 156"/>
                <a:gd name="T47" fmla="*/ 26 h 145"/>
                <a:gd name="T48" fmla="*/ 28 w 156"/>
                <a:gd name="T49" fmla="*/ 14 h 145"/>
                <a:gd name="T50" fmla="*/ 44 w 156"/>
                <a:gd name="T51" fmla="*/ 5 h 145"/>
                <a:gd name="T52" fmla="*/ 62 w 156"/>
                <a:gd name="T5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6" h="145">
                  <a:moveTo>
                    <a:pt x="62" y="0"/>
                  </a:moveTo>
                  <a:lnTo>
                    <a:pt x="81" y="1"/>
                  </a:lnTo>
                  <a:lnTo>
                    <a:pt x="95" y="3"/>
                  </a:lnTo>
                  <a:lnTo>
                    <a:pt x="114" y="9"/>
                  </a:lnTo>
                  <a:lnTo>
                    <a:pt x="130" y="19"/>
                  </a:lnTo>
                  <a:lnTo>
                    <a:pt x="142" y="32"/>
                  </a:lnTo>
                  <a:lnTo>
                    <a:pt x="151" y="48"/>
                  </a:lnTo>
                  <a:lnTo>
                    <a:pt x="156" y="65"/>
                  </a:lnTo>
                  <a:lnTo>
                    <a:pt x="155" y="85"/>
                  </a:lnTo>
                  <a:lnTo>
                    <a:pt x="150" y="105"/>
                  </a:lnTo>
                  <a:lnTo>
                    <a:pt x="138" y="121"/>
                  </a:lnTo>
                  <a:lnTo>
                    <a:pt x="124" y="134"/>
                  </a:lnTo>
                  <a:lnTo>
                    <a:pt x="105" y="143"/>
                  </a:lnTo>
                  <a:lnTo>
                    <a:pt x="84" y="145"/>
                  </a:lnTo>
                  <a:lnTo>
                    <a:pt x="74" y="145"/>
                  </a:lnTo>
                  <a:lnTo>
                    <a:pt x="59" y="143"/>
                  </a:lnTo>
                  <a:lnTo>
                    <a:pt x="41" y="137"/>
                  </a:lnTo>
                  <a:lnTo>
                    <a:pt x="26" y="128"/>
                  </a:lnTo>
                  <a:lnTo>
                    <a:pt x="13" y="115"/>
                  </a:lnTo>
                  <a:lnTo>
                    <a:pt x="4" y="98"/>
                  </a:lnTo>
                  <a:lnTo>
                    <a:pt x="0" y="80"/>
                  </a:lnTo>
                  <a:lnTo>
                    <a:pt x="0" y="61"/>
                  </a:lnTo>
                  <a:lnTo>
                    <a:pt x="5" y="43"/>
                  </a:lnTo>
                  <a:lnTo>
                    <a:pt x="15" y="26"/>
                  </a:lnTo>
                  <a:lnTo>
                    <a:pt x="28" y="14"/>
                  </a:lnTo>
                  <a:lnTo>
                    <a:pt x="44" y="5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5499802" y="5768975"/>
            <a:ext cx="247650" cy="571500"/>
            <a:chOff x="5499100" y="5768975"/>
            <a:chExt cx="247650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2" name="Freeform 74"/>
            <p:cNvSpPr>
              <a:spLocks noEditPoints="1"/>
            </p:cNvSpPr>
            <p:nvPr/>
          </p:nvSpPr>
          <p:spPr bwMode="auto">
            <a:xfrm>
              <a:off x="5499100" y="5768975"/>
              <a:ext cx="247650" cy="571500"/>
            </a:xfrm>
            <a:custGeom>
              <a:avLst/>
              <a:gdLst>
                <a:gd name="T0" fmla="*/ 710 w 1562"/>
                <a:gd name="T1" fmla="*/ 2821 h 3599"/>
                <a:gd name="T2" fmla="*/ 691 w 1562"/>
                <a:gd name="T3" fmla="*/ 2924 h 3599"/>
                <a:gd name="T4" fmla="*/ 781 w 1562"/>
                <a:gd name="T5" fmla="*/ 3388 h 3599"/>
                <a:gd name="T6" fmla="*/ 610 w 1562"/>
                <a:gd name="T7" fmla="*/ 2496 h 3599"/>
                <a:gd name="T8" fmla="*/ 952 w 1562"/>
                <a:gd name="T9" fmla="*/ 2260 h 3599"/>
                <a:gd name="T10" fmla="*/ 952 w 1562"/>
                <a:gd name="T11" fmla="*/ 1830 h 3599"/>
                <a:gd name="T12" fmla="*/ 610 w 1562"/>
                <a:gd name="T13" fmla="*/ 1482 h 3599"/>
                <a:gd name="T14" fmla="*/ 611 w 1562"/>
                <a:gd name="T15" fmla="*/ 157 h 3599"/>
                <a:gd name="T16" fmla="*/ 294 w 1562"/>
                <a:gd name="T17" fmla="*/ 336 h 3599"/>
                <a:gd name="T18" fmla="*/ 1347 w 1562"/>
                <a:gd name="T19" fmla="*/ 431 h 3599"/>
                <a:gd name="T20" fmla="*/ 1068 w 1562"/>
                <a:gd name="T21" fmla="*/ 198 h 3599"/>
                <a:gd name="T22" fmla="*/ 930 w 1562"/>
                <a:gd name="T23" fmla="*/ 311 h 3599"/>
                <a:gd name="T24" fmla="*/ 646 w 1562"/>
                <a:gd name="T25" fmla="*/ 323 h 3599"/>
                <a:gd name="T26" fmla="*/ 673 w 1562"/>
                <a:gd name="T27" fmla="*/ 0 h 3599"/>
                <a:gd name="T28" fmla="*/ 754 w 1562"/>
                <a:gd name="T29" fmla="*/ 71 h 3599"/>
                <a:gd name="T30" fmla="*/ 832 w 1562"/>
                <a:gd name="T31" fmla="*/ 16 h 3599"/>
                <a:gd name="T32" fmla="*/ 1091 w 1562"/>
                <a:gd name="T33" fmla="*/ 51 h 3599"/>
                <a:gd name="T34" fmla="*/ 1419 w 1562"/>
                <a:gd name="T35" fmla="*/ 288 h 3599"/>
                <a:gd name="T36" fmla="*/ 1562 w 1562"/>
                <a:gd name="T37" fmla="*/ 565 h 3599"/>
                <a:gd name="T38" fmla="*/ 1492 w 1562"/>
                <a:gd name="T39" fmla="*/ 628 h 3599"/>
                <a:gd name="T40" fmla="*/ 1232 w 1562"/>
                <a:gd name="T41" fmla="*/ 1453 h 3599"/>
                <a:gd name="T42" fmla="*/ 1212 w 1562"/>
                <a:gd name="T43" fmla="*/ 1557 h 3599"/>
                <a:gd name="T44" fmla="*/ 1185 w 1562"/>
                <a:gd name="T45" fmla="*/ 1720 h 3599"/>
                <a:gd name="T46" fmla="*/ 1245 w 1562"/>
                <a:gd name="T47" fmla="*/ 1802 h 3599"/>
                <a:gd name="T48" fmla="*/ 1163 w 1562"/>
                <a:gd name="T49" fmla="*/ 1862 h 3599"/>
                <a:gd name="T50" fmla="*/ 1232 w 1562"/>
                <a:gd name="T51" fmla="*/ 2037 h 3599"/>
                <a:gd name="T52" fmla="*/ 1212 w 1562"/>
                <a:gd name="T53" fmla="*/ 2140 h 3599"/>
                <a:gd name="T54" fmla="*/ 1185 w 1562"/>
                <a:gd name="T55" fmla="*/ 2296 h 3599"/>
                <a:gd name="T56" fmla="*/ 1245 w 1562"/>
                <a:gd name="T57" fmla="*/ 2378 h 3599"/>
                <a:gd name="T58" fmla="*/ 1163 w 1562"/>
                <a:gd name="T59" fmla="*/ 2438 h 3599"/>
                <a:gd name="T60" fmla="*/ 1232 w 1562"/>
                <a:gd name="T61" fmla="*/ 2613 h 3599"/>
                <a:gd name="T62" fmla="*/ 1212 w 1562"/>
                <a:gd name="T63" fmla="*/ 2716 h 3599"/>
                <a:gd name="T64" fmla="*/ 1185 w 1562"/>
                <a:gd name="T65" fmla="*/ 2872 h 3599"/>
                <a:gd name="T66" fmla="*/ 1245 w 1562"/>
                <a:gd name="T67" fmla="*/ 2954 h 3599"/>
                <a:gd name="T68" fmla="*/ 1163 w 1562"/>
                <a:gd name="T69" fmla="*/ 3014 h 3599"/>
                <a:gd name="T70" fmla="*/ 831 w 1562"/>
                <a:gd name="T71" fmla="*/ 3579 h 3599"/>
                <a:gd name="T72" fmla="*/ 731 w 1562"/>
                <a:gd name="T73" fmla="*/ 3579 h 3599"/>
                <a:gd name="T74" fmla="*/ 378 w 1562"/>
                <a:gd name="T75" fmla="*/ 2893 h 3599"/>
                <a:gd name="T76" fmla="*/ 318 w 1562"/>
                <a:gd name="T77" fmla="*/ 2811 h 3599"/>
                <a:gd name="T78" fmla="*/ 399 w 1562"/>
                <a:gd name="T79" fmla="*/ 2751 h 3599"/>
                <a:gd name="T80" fmla="*/ 331 w 1562"/>
                <a:gd name="T81" fmla="*/ 2577 h 3599"/>
                <a:gd name="T82" fmla="*/ 346 w 1562"/>
                <a:gd name="T83" fmla="*/ 2476 h 3599"/>
                <a:gd name="T84" fmla="*/ 378 w 1562"/>
                <a:gd name="T85" fmla="*/ 2317 h 3599"/>
                <a:gd name="T86" fmla="*/ 318 w 1562"/>
                <a:gd name="T87" fmla="*/ 2235 h 3599"/>
                <a:gd name="T88" fmla="*/ 399 w 1562"/>
                <a:gd name="T89" fmla="*/ 2175 h 3599"/>
                <a:gd name="T90" fmla="*/ 331 w 1562"/>
                <a:gd name="T91" fmla="*/ 2001 h 3599"/>
                <a:gd name="T92" fmla="*/ 346 w 1562"/>
                <a:gd name="T93" fmla="*/ 1900 h 3599"/>
                <a:gd name="T94" fmla="*/ 378 w 1562"/>
                <a:gd name="T95" fmla="*/ 1741 h 3599"/>
                <a:gd name="T96" fmla="*/ 318 w 1562"/>
                <a:gd name="T97" fmla="*/ 1659 h 3599"/>
                <a:gd name="T98" fmla="*/ 399 w 1562"/>
                <a:gd name="T99" fmla="*/ 1599 h 3599"/>
                <a:gd name="T100" fmla="*/ 331 w 1562"/>
                <a:gd name="T101" fmla="*/ 1417 h 3599"/>
                <a:gd name="T102" fmla="*/ 346 w 1562"/>
                <a:gd name="T103" fmla="*/ 1317 h 3599"/>
                <a:gd name="T104" fmla="*/ 71 w 1562"/>
                <a:gd name="T105" fmla="*/ 628 h 3599"/>
                <a:gd name="T106" fmla="*/ 0 w 1562"/>
                <a:gd name="T107" fmla="*/ 565 h 3599"/>
                <a:gd name="T108" fmla="*/ 144 w 1562"/>
                <a:gd name="T109" fmla="*/ 288 h 3599"/>
                <a:gd name="T110" fmla="*/ 470 w 1562"/>
                <a:gd name="T111" fmla="*/ 51 h 3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62" h="3599">
                  <a:moveTo>
                    <a:pt x="610" y="2641"/>
                  </a:moveTo>
                  <a:lnTo>
                    <a:pt x="610" y="2784"/>
                  </a:lnTo>
                  <a:lnTo>
                    <a:pt x="664" y="2793"/>
                  </a:lnTo>
                  <a:lnTo>
                    <a:pt x="682" y="2798"/>
                  </a:lnTo>
                  <a:lnTo>
                    <a:pt x="697" y="2807"/>
                  </a:lnTo>
                  <a:lnTo>
                    <a:pt x="710" y="2821"/>
                  </a:lnTo>
                  <a:lnTo>
                    <a:pt x="719" y="2836"/>
                  </a:lnTo>
                  <a:lnTo>
                    <a:pt x="724" y="2855"/>
                  </a:lnTo>
                  <a:lnTo>
                    <a:pt x="724" y="2875"/>
                  </a:lnTo>
                  <a:lnTo>
                    <a:pt x="717" y="2894"/>
                  </a:lnTo>
                  <a:lnTo>
                    <a:pt x="706" y="2911"/>
                  </a:lnTo>
                  <a:lnTo>
                    <a:pt x="691" y="2924"/>
                  </a:lnTo>
                  <a:lnTo>
                    <a:pt x="672" y="2932"/>
                  </a:lnTo>
                  <a:lnTo>
                    <a:pt x="653" y="2935"/>
                  </a:lnTo>
                  <a:lnTo>
                    <a:pt x="642" y="2935"/>
                  </a:lnTo>
                  <a:lnTo>
                    <a:pt x="610" y="2929"/>
                  </a:lnTo>
                  <a:lnTo>
                    <a:pt x="610" y="3106"/>
                  </a:lnTo>
                  <a:lnTo>
                    <a:pt x="781" y="3388"/>
                  </a:lnTo>
                  <a:lnTo>
                    <a:pt x="952" y="3106"/>
                  </a:lnTo>
                  <a:lnTo>
                    <a:pt x="952" y="3106"/>
                  </a:lnTo>
                  <a:lnTo>
                    <a:pt x="952" y="2694"/>
                  </a:lnTo>
                  <a:lnTo>
                    <a:pt x="610" y="2641"/>
                  </a:lnTo>
                  <a:close/>
                  <a:moveTo>
                    <a:pt x="610" y="2353"/>
                  </a:moveTo>
                  <a:lnTo>
                    <a:pt x="610" y="2496"/>
                  </a:lnTo>
                  <a:lnTo>
                    <a:pt x="952" y="2548"/>
                  </a:lnTo>
                  <a:lnTo>
                    <a:pt x="952" y="2406"/>
                  </a:lnTo>
                  <a:lnTo>
                    <a:pt x="610" y="2353"/>
                  </a:lnTo>
                  <a:close/>
                  <a:moveTo>
                    <a:pt x="610" y="2065"/>
                  </a:moveTo>
                  <a:lnTo>
                    <a:pt x="610" y="2208"/>
                  </a:lnTo>
                  <a:lnTo>
                    <a:pt x="952" y="2260"/>
                  </a:lnTo>
                  <a:lnTo>
                    <a:pt x="952" y="2118"/>
                  </a:lnTo>
                  <a:lnTo>
                    <a:pt x="610" y="2065"/>
                  </a:lnTo>
                  <a:close/>
                  <a:moveTo>
                    <a:pt x="610" y="1777"/>
                  </a:moveTo>
                  <a:lnTo>
                    <a:pt x="610" y="1920"/>
                  </a:lnTo>
                  <a:lnTo>
                    <a:pt x="952" y="1972"/>
                  </a:lnTo>
                  <a:lnTo>
                    <a:pt x="952" y="1830"/>
                  </a:lnTo>
                  <a:lnTo>
                    <a:pt x="610" y="1777"/>
                  </a:lnTo>
                  <a:close/>
                  <a:moveTo>
                    <a:pt x="610" y="1482"/>
                  </a:moveTo>
                  <a:lnTo>
                    <a:pt x="610" y="1632"/>
                  </a:lnTo>
                  <a:lnTo>
                    <a:pt x="952" y="1684"/>
                  </a:lnTo>
                  <a:lnTo>
                    <a:pt x="952" y="1534"/>
                  </a:lnTo>
                  <a:lnTo>
                    <a:pt x="610" y="1482"/>
                  </a:lnTo>
                  <a:close/>
                  <a:moveTo>
                    <a:pt x="610" y="628"/>
                  </a:moveTo>
                  <a:lnTo>
                    <a:pt x="610" y="1336"/>
                  </a:lnTo>
                  <a:lnTo>
                    <a:pt x="952" y="1389"/>
                  </a:lnTo>
                  <a:lnTo>
                    <a:pt x="952" y="628"/>
                  </a:lnTo>
                  <a:lnTo>
                    <a:pt x="610" y="628"/>
                  </a:lnTo>
                  <a:close/>
                  <a:moveTo>
                    <a:pt x="611" y="157"/>
                  </a:moveTo>
                  <a:lnTo>
                    <a:pt x="552" y="175"/>
                  </a:lnTo>
                  <a:lnTo>
                    <a:pt x="494" y="198"/>
                  </a:lnTo>
                  <a:lnTo>
                    <a:pt x="440" y="225"/>
                  </a:lnTo>
                  <a:lnTo>
                    <a:pt x="387" y="258"/>
                  </a:lnTo>
                  <a:lnTo>
                    <a:pt x="338" y="295"/>
                  </a:lnTo>
                  <a:lnTo>
                    <a:pt x="294" y="336"/>
                  </a:lnTo>
                  <a:lnTo>
                    <a:pt x="252" y="382"/>
                  </a:lnTo>
                  <a:lnTo>
                    <a:pt x="215" y="431"/>
                  </a:lnTo>
                  <a:lnTo>
                    <a:pt x="183" y="484"/>
                  </a:lnTo>
                  <a:lnTo>
                    <a:pt x="183" y="484"/>
                  </a:lnTo>
                  <a:lnTo>
                    <a:pt x="1380" y="484"/>
                  </a:lnTo>
                  <a:lnTo>
                    <a:pt x="1347" y="431"/>
                  </a:lnTo>
                  <a:lnTo>
                    <a:pt x="1310" y="382"/>
                  </a:lnTo>
                  <a:lnTo>
                    <a:pt x="1269" y="336"/>
                  </a:lnTo>
                  <a:lnTo>
                    <a:pt x="1223" y="295"/>
                  </a:lnTo>
                  <a:lnTo>
                    <a:pt x="1175" y="258"/>
                  </a:lnTo>
                  <a:lnTo>
                    <a:pt x="1123" y="225"/>
                  </a:lnTo>
                  <a:lnTo>
                    <a:pt x="1068" y="198"/>
                  </a:lnTo>
                  <a:lnTo>
                    <a:pt x="1011" y="175"/>
                  </a:lnTo>
                  <a:lnTo>
                    <a:pt x="951" y="157"/>
                  </a:lnTo>
                  <a:lnTo>
                    <a:pt x="951" y="261"/>
                  </a:lnTo>
                  <a:lnTo>
                    <a:pt x="949" y="279"/>
                  </a:lnTo>
                  <a:lnTo>
                    <a:pt x="941" y="297"/>
                  </a:lnTo>
                  <a:lnTo>
                    <a:pt x="930" y="311"/>
                  </a:lnTo>
                  <a:lnTo>
                    <a:pt x="915" y="323"/>
                  </a:lnTo>
                  <a:lnTo>
                    <a:pt x="899" y="330"/>
                  </a:lnTo>
                  <a:lnTo>
                    <a:pt x="879" y="333"/>
                  </a:lnTo>
                  <a:lnTo>
                    <a:pt x="683" y="333"/>
                  </a:lnTo>
                  <a:lnTo>
                    <a:pt x="664" y="330"/>
                  </a:lnTo>
                  <a:lnTo>
                    <a:pt x="646" y="323"/>
                  </a:lnTo>
                  <a:lnTo>
                    <a:pt x="632" y="311"/>
                  </a:lnTo>
                  <a:lnTo>
                    <a:pt x="621" y="297"/>
                  </a:lnTo>
                  <a:lnTo>
                    <a:pt x="614" y="279"/>
                  </a:lnTo>
                  <a:lnTo>
                    <a:pt x="611" y="261"/>
                  </a:lnTo>
                  <a:lnTo>
                    <a:pt x="611" y="157"/>
                  </a:lnTo>
                  <a:close/>
                  <a:moveTo>
                    <a:pt x="673" y="0"/>
                  </a:moveTo>
                  <a:lnTo>
                    <a:pt x="694" y="0"/>
                  </a:lnTo>
                  <a:lnTo>
                    <a:pt x="714" y="6"/>
                  </a:lnTo>
                  <a:lnTo>
                    <a:pt x="730" y="16"/>
                  </a:lnTo>
                  <a:lnTo>
                    <a:pt x="743" y="33"/>
                  </a:lnTo>
                  <a:lnTo>
                    <a:pt x="752" y="50"/>
                  </a:lnTo>
                  <a:lnTo>
                    <a:pt x="754" y="71"/>
                  </a:lnTo>
                  <a:lnTo>
                    <a:pt x="754" y="189"/>
                  </a:lnTo>
                  <a:lnTo>
                    <a:pt x="808" y="189"/>
                  </a:lnTo>
                  <a:lnTo>
                    <a:pt x="808" y="71"/>
                  </a:lnTo>
                  <a:lnTo>
                    <a:pt x="811" y="50"/>
                  </a:lnTo>
                  <a:lnTo>
                    <a:pt x="819" y="33"/>
                  </a:lnTo>
                  <a:lnTo>
                    <a:pt x="832" y="16"/>
                  </a:lnTo>
                  <a:lnTo>
                    <a:pt x="849" y="6"/>
                  </a:lnTo>
                  <a:lnTo>
                    <a:pt x="868" y="0"/>
                  </a:lnTo>
                  <a:lnTo>
                    <a:pt x="888" y="0"/>
                  </a:lnTo>
                  <a:lnTo>
                    <a:pt x="959" y="11"/>
                  </a:lnTo>
                  <a:lnTo>
                    <a:pt x="1026" y="28"/>
                  </a:lnTo>
                  <a:lnTo>
                    <a:pt x="1091" y="51"/>
                  </a:lnTo>
                  <a:lnTo>
                    <a:pt x="1154" y="79"/>
                  </a:lnTo>
                  <a:lnTo>
                    <a:pt x="1214" y="111"/>
                  </a:lnTo>
                  <a:lnTo>
                    <a:pt x="1271" y="150"/>
                  </a:lnTo>
                  <a:lnTo>
                    <a:pt x="1324" y="191"/>
                  </a:lnTo>
                  <a:lnTo>
                    <a:pt x="1373" y="238"/>
                  </a:lnTo>
                  <a:lnTo>
                    <a:pt x="1419" y="288"/>
                  </a:lnTo>
                  <a:lnTo>
                    <a:pt x="1460" y="344"/>
                  </a:lnTo>
                  <a:lnTo>
                    <a:pt x="1498" y="403"/>
                  </a:lnTo>
                  <a:lnTo>
                    <a:pt x="1531" y="465"/>
                  </a:lnTo>
                  <a:lnTo>
                    <a:pt x="1558" y="531"/>
                  </a:lnTo>
                  <a:lnTo>
                    <a:pt x="1562" y="548"/>
                  </a:lnTo>
                  <a:lnTo>
                    <a:pt x="1562" y="565"/>
                  </a:lnTo>
                  <a:lnTo>
                    <a:pt x="1559" y="582"/>
                  </a:lnTo>
                  <a:lnTo>
                    <a:pt x="1550" y="597"/>
                  </a:lnTo>
                  <a:lnTo>
                    <a:pt x="1540" y="610"/>
                  </a:lnTo>
                  <a:lnTo>
                    <a:pt x="1525" y="620"/>
                  </a:lnTo>
                  <a:lnTo>
                    <a:pt x="1509" y="626"/>
                  </a:lnTo>
                  <a:lnTo>
                    <a:pt x="1492" y="628"/>
                  </a:lnTo>
                  <a:lnTo>
                    <a:pt x="1095" y="628"/>
                  </a:lnTo>
                  <a:lnTo>
                    <a:pt x="1095" y="1412"/>
                  </a:lnTo>
                  <a:lnTo>
                    <a:pt x="1185" y="1425"/>
                  </a:lnTo>
                  <a:lnTo>
                    <a:pt x="1203" y="1430"/>
                  </a:lnTo>
                  <a:lnTo>
                    <a:pt x="1220" y="1440"/>
                  </a:lnTo>
                  <a:lnTo>
                    <a:pt x="1232" y="1453"/>
                  </a:lnTo>
                  <a:lnTo>
                    <a:pt x="1240" y="1470"/>
                  </a:lnTo>
                  <a:lnTo>
                    <a:pt x="1246" y="1488"/>
                  </a:lnTo>
                  <a:lnTo>
                    <a:pt x="1245" y="1507"/>
                  </a:lnTo>
                  <a:lnTo>
                    <a:pt x="1239" y="1527"/>
                  </a:lnTo>
                  <a:lnTo>
                    <a:pt x="1227" y="1544"/>
                  </a:lnTo>
                  <a:lnTo>
                    <a:pt x="1212" y="1557"/>
                  </a:lnTo>
                  <a:lnTo>
                    <a:pt x="1195" y="1564"/>
                  </a:lnTo>
                  <a:lnTo>
                    <a:pt x="1174" y="1568"/>
                  </a:lnTo>
                  <a:lnTo>
                    <a:pt x="1163" y="1567"/>
                  </a:lnTo>
                  <a:lnTo>
                    <a:pt x="1095" y="1557"/>
                  </a:lnTo>
                  <a:lnTo>
                    <a:pt x="1095" y="1707"/>
                  </a:lnTo>
                  <a:lnTo>
                    <a:pt x="1185" y="1720"/>
                  </a:lnTo>
                  <a:lnTo>
                    <a:pt x="1203" y="1726"/>
                  </a:lnTo>
                  <a:lnTo>
                    <a:pt x="1220" y="1736"/>
                  </a:lnTo>
                  <a:lnTo>
                    <a:pt x="1232" y="1749"/>
                  </a:lnTo>
                  <a:lnTo>
                    <a:pt x="1240" y="1765"/>
                  </a:lnTo>
                  <a:lnTo>
                    <a:pt x="1246" y="1784"/>
                  </a:lnTo>
                  <a:lnTo>
                    <a:pt x="1245" y="1802"/>
                  </a:lnTo>
                  <a:lnTo>
                    <a:pt x="1239" y="1823"/>
                  </a:lnTo>
                  <a:lnTo>
                    <a:pt x="1227" y="1839"/>
                  </a:lnTo>
                  <a:lnTo>
                    <a:pt x="1212" y="1852"/>
                  </a:lnTo>
                  <a:lnTo>
                    <a:pt x="1195" y="1860"/>
                  </a:lnTo>
                  <a:lnTo>
                    <a:pt x="1174" y="1863"/>
                  </a:lnTo>
                  <a:lnTo>
                    <a:pt x="1163" y="1862"/>
                  </a:lnTo>
                  <a:lnTo>
                    <a:pt x="1095" y="1852"/>
                  </a:lnTo>
                  <a:lnTo>
                    <a:pt x="1095" y="1995"/>
                  </a:lnTo>
                  <a:lnTo>
                    <a:pt x="1185" y="2008"/>
                  </a:lnTo>
                  <a:lnTo>
                    <a:pt x="1203" y="2014"/>
                  </a:lnTo>
                  <a:lnTo>
                    <a:pt x="1220" y="2024"/>
                  </a:lnTo>
                  <a:lnTo>
                    <a:pt x="1232" y="2037"/>
                  </a:lnTo>
                  <a:lnTo>
                    <a:pt x="1240" y="2053"/>
                  </a:lnTo>
                  <a:lnTo>
                    <a:pt x="1246" y="2072"/>
                  </a:lnTo>
                  <a:lnTo>
                    <a:pt x="1245" y="2090"/>
                  </a:lnTo>
                  <a:lnTo>
                    <a:pt x="1239" y="2111"/>
                  </a:lnTo>
                  <a:lnTo>
                    <a:pt x="1227" y="2127"/>
                  </a:lnTo>
                  <a:lnTo>
                    <a:pt x="1212" y="2140"/>
                  </a:lnTo>
                  <a:lnTo>
                    <a:pt x="1195" y="2148"/>
                  </a:lnTo>
                  <a:lnTo>
                    <a:pt x="1174" y="2151"/>
                  </a:lnTo>
                  <a:lnTo>
                    <a:pt x="1163" y="2150"/>
                  </a:lnTo>
                  <a:lnTo>
                    <a:pt x="1095" y="2140"/>
                  </a:lnTo>
                  <a:lnTo>
                    <a:pt x="1095" y="2283"/>
                  </a:lnTo>
                  <a:lnTo>
                    <a:pt x="1185" y="2296"/>
                  </a:lnTo>
                  <a:lnTo>
                    <a:pt x="1203" y="2302"/>
                  </a:lnTo>
                  <a:lnTo>
                    <a:pt x="1220" y="2312"/>
                  </a:lnTo>
                  <a:lnTo>
                    <a:pt x="1232" y="2325"/>
                  </a:lnTo>
                  <a:lnTo>
                    <a:pt x="1240" y="2341"/>
                  </a:lnTo>
                  <a:lnTo>
                    <a:pt x="1246" y="2360"/>
                  </a:lnTo>
                  <a:lnTo>
                    <a:pt x="1245" y="2378"/>
                  </a:lnTo>
                  <a:lnTo>
                    <a:pt x="1239" y="2399"/>
                  </a:lnTo>
                  <a:lnTo>
                    <a:pt x="1227" y="2415"/>
                  </a:lnTo>
                  <a:lnTo>
                    <a:pt x="1212" y="2428"/>
                  </a:lnTo>
                  <a:lnTo>
                    <a:pt x="1195" y="2436"/>
                  </a:lnTo>
                  <a:lnTo>
                    <a:pt x="1174" y="2439"/>
                  </a:lnTo>
                  <a:lnTo>
                    <a:pt x="1163" y="2438"/>
                  </a:lnTo>
                  <a:lnTo>
                    <a:pt x="1095" y="2428"/>
                  </a:lnTo>
                  <a:lnTo>
                    <a:pt x="1095" y="2571"/>
                  </a:lnTo>
                  <a:lnTo>
                    <a:pt x="1185" y="2584"/>
                  </a:lnTo>
                  <a:lnTo>
                    <a:pt x="1203" y="2590"/>
                  </a:lnTo>
                  <a:lnTo>
                    <a:pt x="1220" y="2600"/>
                  </a:lnTo>
                  <a:lnTo>
                    <a:pt x="1232" y="2613"/>
                  </a:lnTo>
                  <a:lnTo>
                    <a:pt x="1240" y="2629"/>
                  </a:lnTo>
                  <a:lnTo>
                    <a:pt x="1246" y="2648"/>
                  </a:lnTo>
                  <a:lnTo>
                    <a:pt x="1245" y="2666"/>
                  </a:lnTo>
                  <a:lnTo>
                    <a:pt x="1239" y="2687"/>
                  </a:lnTo>
                  <a:lnTo>
                    <a:pt x="1227" y="2703"/>
                  </a:lnTo>
                  <a:lnTo>
                    <a:pt x="1212" y="2716"/>
                  </a:lnTo>
                  <a:lnTo>
                    <a:pt x="1195" y="2724"/>
                  </a:lnTo>
                  <a:lnTo>
                    <a:pt x="1174" y="2727"/>
                  </a:lnTo>
                  <a:lnTo>
                    <a:pt x="1163" y="2726"/>
                  </a:lnTo>
                  <a:lnTo>
                    <a:pt x="1095" y="2716"/>
                  </a:lnTo>
                  <a:lnTo>
                    <a:pt x="1095" y="2859"/>
                  </a:lnTo>
                  <a:lnTo>
                    <a:pt x="1185" y="2872"/>
                  </a:lnTo>
                  <a:lnTo>
                    <a:pt x="1203" y="2878"/>
                  </a:lnTo>
                  <a:lnTo>
                    <a:pt x="1220" y="2888"/>
                  </a:lnTo>
                  <a:lnTo>
                    <a:pt x="1232" y="2901"/>
                  </a:lnTo>
                  <a:lnTo>
                    <a:pt x="1240" y="2917"/>
                  </a:lnTo>
                  <a:lnTo>
                    <a:pt x="1246" y="2936"/>
                  </a:lnTo>
                  <a:lnTo>
                    <a:pt x="1245" y="2954"/>
                  </a:lnTo>
                  <a:lnTo>
                    <a:pt x="1239" y="2975"/>
                  </a:lnTo>
                  <a:lnTo>
                    <a:pt x="1227" y="2991"/>
                  </a:lnTo>
                  <a:lnTo>
                    <a:pt x="1212" y="3004"/>
                  </a:lnTo>
                  <a:lnTo>
                    <a:pt x="1195" y="3012"/>
                  </a:lnTo>
                  <a:lnTo>
                    <a:pt x="1174" y="3015"/>
                  </a:lnTo>
                  <a:lnTo>
                    <a:pt x="1163" y="3014"/>
                  </a:lnTo>
                  <a:lnTo>
                    <a:pt x="1095" y="3004"/>
                  </a:lnTo>
                  <a:lnTo>
                    <a:pt x="1095" y="3126"/>
                  </a:lnTo>
                  <a:lnTo>
                    <a:pt x="1092" y="3145"/>
                  </a:lnTo>
                  <a:lnTo>
                    <a:pt x="1085" y="3163"/>
                  </a:lnTo>
                  <a:lnTo>
                    <a:pt x="842" y="3564"/>
                  </a:lnTo>
                  <a:lnTo>
                    <a:pt x="831" y="3579"/>
                  </a:lnTo>
                  <a:lnTo>
                    <a:pt x="816" y="3590"/>
                  </a:lnTo>
                  <a:lnTo>
                    <a:pt x="800" y="3597"/>
                  </a:lnTo>
                  <a:lnTo>
                    <a:pt x="781" y="3599"/>
                  </a:lnTo>
                  <a:lnTo>
                    <a:pt x="763" y="3597"/>
                  </a:lnTo>
                  <a:lnTo>
                    <a:pt x="746" y="3590"/>
                  </a:lnTo>
                  <a:lnTo>
                    <a:pt x="731" y="3579"/>
                  </a:lnTo>
                  <a:lnTo>
                    <a:pt x="720" y="3564"/>
                  </a:lnTo>
                  <a:lnTo>
                    <a:pt x="478" y="3163"/>
                  </a:lnTo>
                  <a:lnTo>
                    <a:pt x="470" y="3145"/>
                  </a:lnTo>
                  <a:lnTo>
                    <a:pt x="468" y="3126"/>
                  </a:lnTo>
                  <a:lnTo>
                    <a:pt x="468" y="2907"/>
                  </a:lnTo>
                  <a:lnTo>
                    <a:pt x="378" y="2893"/>
                  </a:lnTo>
                  <a:lnTo>
                    <a:pt x="359" y="2888"/>
                  </a:lnTo>
                  <a:lnTo>
                    <a:pt x="343" y="2878"/>
                  </a:lnTo>
                  <a:lnTo>
                    <a:pt x="331" y="2865"/>
                  </a:lnTo>
                  <a:lnTo>
                    <a:pt x="322" y="2848"/>
                  </a:lnTo>
                  <a:lnTo>
                    <a:pt x="317" y="2831"/>
                  </a:lnTo>
                  <a:lnTo>
                    <a:pt x="318" y="2811"/>
                  </a:lnTo>
                  <a:lnTo>
                    <a:pt x="323" y="2793"/>
                  </a:lnTo>
                  <a:lnTo>
                    <a:pt x="333" y="2778"/>
                  </a:lnTo>
                  <a:lnTo>
                    <a:pt x="346" y="2764"/>
                  </a:lnTo>
                  <a:lnTo>
                    <a:pt x="361" y="2756"/>
                  </a:lnTo>
                  <a:lnTo>
                    <a:pt x="380" y="2751"/>
                  </a:lnTo>
                  <a:lnTo>
                    <a:pt x="399" y="2751"/>
                  </a:lnTo>
                  <a:lnTo>
                    <a:pt x="468" y="2762"/>
                  </a:lnTo>
                  <a:lnTo>
                    <a:pt x="468" y="2619"/>
                  </a:lnTo>
                  <a:lnTo>
                    <a:pt x="378" y="2605"/>
                  </a:lnTo>
                  <a:lnTo>
                    <a:pt x="359" y="2600"/>
                  </a:lnTo>
                  <a:lnTo>
                    <a:pt x="343" y="2590"/>
                  </a:lnTo>
                  <a:lnTo>
                    <a:pt x="331" y="2577"/>
                  </a:lnTo>
                  <a:lnTo>
                    <a:pt x="322" y="2560"/>
                  </a:lnTo>
                  <a:lnTo>
                    <a:pt x="317" y="2543"/>
                  </a:lnTo>
                  <a:lnTo>
                    <a:pt x="318" y="2523"/>
                  </a:lnTo>
                  <a:lnTo>
                    <a:pt x="323" y="2505"/>
                  </a:lnTo>
                  <a:lnTo>
                    <a:pt x="333" y="2490"/>
                  </a:lnTo>
                  <a:lnTo>
                    <a:pt x="346" y="2476"/>
                  </a:lnTo>
                  <a:lnTo>
                    <a:pt x="361" y="2468"/>
                  </a:lnTo>
                  <a:lnTo>
                    <a:pt x="380" y="2463"/>
                  </a:lnTo>
                  <a:lnTo>
                    <a:pt x="399" y="2463"/>
                  </a:lnTo>
                  <a:lnTo>
                    <a:pt x="468" y="2474"/>
                  </a:lnTo>
                  <a:lnTo>
                    <a:pt x="468" y="2331"/>
                  </a:lnTo>
                  <a:lnTo>
                    <a:pt x="378" y="2317"/>
                  </a:lnTo>
                  <a:lnTo>
                    <a:pt x="359" y="2312"/>
                  </a:lnTo>
                  <a:lnTo>
                    <a:pt x="343" y="2302"/>
                  </a:lnTo>
                  <a:lnTo>
                    <a:pt x="331" y="2289"/>
                  </a:lnTo>
                  <a:lnTo>
                    <a:pt x="322" y="2272"/>
                  </a:lnTo>
                  <a:lnTo>
                    <a:pt x="317" y="2255"/>
                  </a:lnTo>
                  <a:lnTo>
                    <a:pt x="318" y="2235"/>
                  </a:lnTo>
                  <a:lnTo>
                    <a:pt x="323" y="2217"/>
                  </a:lnTo>
                  <a:lnTo>
                    <a:pt x="333" y="2202"/>
                  </a:lnTo>
                  <a:lnTo>
                    <a:pt x="346" y="2188"/>
                  </a:lnTo>
                  <a:lnTo>
                    <a:pt x="361" y="2180"/>
                  </a:lnTo>
                  <a:lnTo>
                    <a:pt x="380" y="2175"/>
                  </a:lnTo>
                  <a:lnTo>
                    <a:pt x="399" y="2175"/>
                  </a:lnTo>
                  <a:lnTo>
                    <a:pt x="468" y="2186"/>
                  </a:lnTo>
                  <a:lnTo>
                    <a:pt x="468" y="2043"/>
                  </a:lnTo>
                  <a:lnTo>
                    <a:pt x="378" y="2029"/>
                  </a:lnTo>
                  <a:lnTo>
                    <a:pt x="359" y="2024"/>
                  </a:lnTo>
                  <a:lnTo>
                    <a:pt x="343" y="2014"/>
                  </a:lnTo>
                  <a:lnTo>
                    <a:pt x="331" y="2001"/>
                  </a:lnTo>
                  <a:lnTo>
                    <a:pt x="322" y="1984"/>
                  </a:lnTo>
                  <a:lnTo>
                    <a:pt x="317" y="1967"/>
                  </a:lnTo>
                  <a:lnTo>
                    <a:pt x="318" y="1947"/>
                  </a:lnTo>
                  <a:lnTo>
                    <a:pt x="323" y="1929"/>
                  </a:lnTo>
                  <a:lnTo>
                    <a:pt x="333" y="1914"/>
                  </a:lnTo>
                  <a:lnTo>
                    <a:pt x="346" y="1900"/>
                  </a:lnTo>
                  <a:lnTo>
                    <a:pt x="361" y="1892"/>
                  </a:lnTo>
                  <a:lnTo>
                    <a:pt x="380" y="1887"/>
                  </a:lnTo>
                  <a:lnTo>
                    <a:pt x="399" y="1887"/>
                  </a:lnTo>
                  <a:lnTo>
                    <a:pt x="468" y="1898"/>
                  </a:lnTo>
                  <a:lnTo>
                    <a:pt x="468" y="1755"/>
                  </a:lnTo>
                  <a:lnTo>
                    <a:pt x="378" y="1741"/>
                  </a:lnTo>
                  <a:lnTo>
                    <a:pt x="359" y="1736"/>
                  </a:lnTo>
                  <a:lnTo>
                    <a:pt x="343" y="1726"/>
                  </a:lnTo>
                  <a:lnTo>
                    <a:pt x="331" y="1713"/>
                  </a:lnTo>
                  <a:lnTo>
                    <a:pt x="322" y="1696"/>
                  </a:lnTo>
                  <a:lnTo>
                    <a:pt x="317" y="1679"/>
                  </a:lnTo>
                  <a:lnTo>
                    <a:pt x="318" y="1659"/>
                  </a:lnTo>
                  <a:lnTo>
                    <a:pt x="323" y="1641"/>
                  </a:lnTo>
                  <a:lnTo>
                    <a:pt x="333" y="1626"/>
                  </a:lnTo>
                  <a:lnTo>
                    <a:pt x="346" y="1612"/>
                  </a:lnTo>
                  <a:lnTo>
                    <a:pt x="361" y="1604"/>
                  </a:lnTo>
                  <a:lnTo>
                    <a:pt x="380" y="1599"/>
                  </a:lnTo>
                  <a:lnTo>
                    <a:pt x="399" y="1599"/>
                  </a:lnTo>
                  <a:lnTo>
                    <a:pt x="468" y="1610"/>
                  </a:lnTo>
                  <a:lnTo>
                    <a:pt x="468" y="1460"/>
                  </a:lnTo>
                  <a:lnTo>
                    <a:pt x="378" y="1446"/>
                  </a:lnTo>
                  <a:lnTo>
                    <a:pt x="359" y="1440"/>
                  </a:lnTo>
                  <a:lnTo>
                    <a:pt x="343" y="1430"/>
                  </a:lnTo>
                  <a:lnTo>
                    <a:pt x="331" y="1417"/>
                  </a:lnTo>
                  <a:lnTo>
                    <a:pt x="322" y="1401"/>
                  </a:lnTo>
                  <a:lnTo>
                    <a:pt x="317" y="1383"/>
                  </a:lnTo>
                  <a:lnTo>
                    <a:pt x="318" y="1364"/>
                  </a:lnTo>
                  <a:lnTo>
                    <a:pt x="323" y="1345"/>
                  </a:lnTo>
                  <a:lnTo>
                    <a:pt x="333" y="1330"/>
                  </a:lnTo>
                  <a:lnTo>
                    <a:pt x="346" y="1317"/>
                  </a:lnTo>
                  <a:lnTo>
                    <a:pt x="361" y="1308"/>
                  </a:lnTo>
                  <a:lnTo>
                    <a:pt x="380" y="1304"/>
                  </a:lnTo>
                  <a:lnTo>
                    <a:pt x="399" y="1304"/>
                  </a:lnTo>
                  <a:lnTo>
                    <a:pt x="468" y="1315"/>
                  </a:lnTo>
                  <a:lnTo>
                    <a:pt x="468" y="628"/>
                  </a:lnTo>
                  <a:lnTo>
                    <a:pt x="71" y="628"/>
                  </a:lnTo>
                  <a:lnTo>
                    <a:pt x="53" y="626"/>
                  </a:lnTo>
                  <a:lnTo>
                    <a:pt x="37" y="620"/>
                  </a:lnTo>
                  <a:lnTo>
                    <a:pt x="23" y="610"/>
                  </a:lnTo>
                  <a:lnTo>
                    <a:pt x="12" y="597"/>
                  </a:lnTo>
                  <a:lnTo>
                    <a:pt x="3" y="582"/>
                  </a:lnTo>
                  <a:lnTo>
                    <a:pt x="0" y="565"/>
                  </a:lnTo>
                  <a:lnTo>
                    <a:pt x="0" y="548"/>
                  </a:lnTo>
                  <a:lnTo>
                    <a:pt x="3" y="531"/>
                  </a:lnTo>
                  <a:lnTo>
                    <a:pt x="32" y="465"/>
                  </a:lnTo>
                  <a:lnTo>
                    <a:pt x="64" y="403"/>
                  </a:lnTo>
                  <a:lnTo>
                    <a:pt x="102" y="344"/>
                  </a:lnTo>
                  <a:lnTo>
                    <a:pt x="144" y="288"/>
                  </a:lnTo>
                  <a:lnTo>
                    <a:pt x="189" y="238"/>
                  </a:lnTo>
                  <a:lnTo>
                    <a:pt x="238" y="191"/>
                  </a:lnTo>
                  <a:lnTo>
                    <a:pt x="292" y="150"/>
                  </a:lnTo>
                  <a:lnTo>
                    <a:pt x="348" y="111"/>
                  </a:lnTo>
                  <a:lnTo>
                    <a:pt x="408" y="79"/>
                  </a:lnTo>
                  <a:lnTo>
                    <a:pt x="470" y="51"/>
                  </a:lnTo>
                  <a:lnTo>
                    <a:pt x="536" y="28"/>
                  </a:lnTo>
                  <a:lnTo>
                    <a:pt x="604" y="11"/>
                  </a:lnTo>
                  <a:lnTo>
                    <a:pt x="6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75"/>
            <p:cNvSpPr>
              <a:spLocks/>
            </p:cNvSpPr>
            <p:nvPr/>
          </p:nvSpPr>
          <p:spPr bwMode="auto">
            <a:xfrm>
              <a:off x="5619750" y="6216650"/>
              <a:ext cx="25400" cy="23813"/>
            </a:xfrm>
            <a:custGeom>
              <a:avLst/>
              <a:gdLst>
                <a:gd name="T0" fmla="*/ 62 w 155"/>
                <a:gd name="T1" fmla="*/ 0 h 145"/>
                <a:gd name="T2" fmla="*/ 81 w 155"/>
                <a:gd name="T3" fmla="*/ 0 h 145"/>
                <a:gd name="T4" fmla="*/ 95 w 155"/>
                <a:gd name="T5" fmla="*/ 2 h 145"/>
                <a:gd name="T6" fmla="*/ 114 w 155"/>
                <a:gd name="T7" fmla="*/ 8 h 145"/>
                <a:gd name="T8" fmla="*/ 130 w 155"/>
                <a:gd name="T9" fmla="*/ 18 h 145"/>
                <a:gd name="T10" fmla="*/ 142 w 155"/>
                <a:gd name="T11" fmla="*/ 31 h 145"/>
                <a:gd name="T12" fmla="*/ 151 w 155"/>
                <a:gd name="T13" fmla="*/ 47 h 145"/>
                <a:gd name="T14" fmla="*/ 155 w 155"/>
                <a:gd name="T15" fmla="*/ 64 h 145"/>
                <a:gd name="T16" fmla="*/ 155 w 155"/>
                <a:gd name="T17" fmla="*/ 84 h 145"/>
                <a:gd name="T18" fmla="*/ 149 w 155"/>
                <a:gd name="T19" fmla="*/ 104 h 145"/>
                <a:gd name="T20" fmla="*/ 138 w 155"/>
                <a:gd name="T21" fmla="*/ 120 h 145"/>
                <a:gd name="T22" fmla="*/ 122 w 155"/>
                <a:gd name="T23" fmla="*/ 133 h 145"/>
                <a:gd name="T24" fmla="*/ 105 w 155"/>
                <a:gd name="T25" fmla="*/ 142 h 145"/>
                <a:gd name="T26" fmla="*/ 84 w 155"/>
                <a:gd name="T27" fmla="*/ 145 h 145"/>
                <a:gd name="T28" fmla="*/ 74 w 155"/>
                <a:gd name="T29" fmla="*/ 144 h 145"/>
                <a:gd name="T30" fmla="*/ 59 w 155"/>
                <a:gd name="T31" fmla="*/ 142 h 145"/>
                <a:gd name="T32" fmla="*/ 41 w 155"/>
                <a:gd name="T33" fmla="*/ 136 h 145"/>
                <a:gd name="T34" fmla="*/ 26 w 155"/>
                <a:gd name="T35" fmla="*/ 127 h 145"/>
                <a:gd name="T36" fmla="*/ 13 w 155"/>
                <a:gd name="T37" fmla="*/ 114 h 145"/>
                <a:gd name="T38" fmla="*/ 4 w 155"/>
                <a:gd name="T39" fmla="*/ 97 h 145"/>
                <a:gd name="T40" fmla="*/ 0 w 155"/>
                <a:gd name="T41" fmla="*/ 79 h 145"/>
                <a:gd name="T42" fmla="*/ 0 w 155"/>
                <a:gd name="T43" fmla="*/ 60 h 145"/>
                <a:gd name="T44" fmla="*/ 5 w 155"/>
                <a:gd name="T45" fmla="*/ 42 h 145"/>
                <a:gd name="T46" fmla="*/ 15 w 155"/>
                <a:gd name="T47" fmla="*/ 25 h 145"/>
                <a:gd name="T48" fmla="*/ 28 w 155"/>
                <a:gd name="T49" fmla="*/ 13 h 145"/>
                <a:gd name="T50" fmla="*/ 44 w 155"/>
                <a:gd name="T51" fmla="*/ 4 h 145"/>
                <a:gd name="T52" fmla="*/ 62 w 155"/>
                <a:gd name="T5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5" h="145">
                  <a:moveTo>
                    <a:pt x="62" y="0"/>
                  </a:moveTo>
                  <a:lnTo>
                    <a:pt x="81" y="0"/>
                  </a:lnTo>
                  <a:lnTo>
                    <a:pt x="95" y="2"/>
                  </a:lnTo>
                  <a:lnTo>
                    <a:pt x="114" y="8"/>
                  </a:lnTo>
                  <a:lnTo>
                    <a:pt x="130" y="18"/>
                  </a:lnTo>
                  <a:lnTo>
                    <a:pt x="142" y="31"/>
                  </a:lnTo>
                  <a:lnTo>
                    <a:pt x="151" y="47"/>
                  </a:lnTo>
                  <a:lnTo>
                    <a:pt x="155" y="64"/>
                  </a:lnTo>
                  <a:lnTo>
                    <a:pt x="155" y="84"/>
                  </a:lnTo>
                  <a:lnTo>
                    <a:pt x="149" y="104"/>
                  </a:lnTo>
                  <a:lnTo>
                    <a:pt x="138" y="120"/>
                  </a:lnTo>
                  <a:lnTo>
                    <a:pt x="122" y="133"/>
                  </a:lnTo>
                  <a:lnTo>
                    <a:pt x="105" y="142"/>
                  </a:lnTo>
                  <a:lnTo>
                    <a:pt x="84" y="145"/>
                  </a:lnTo>
                  <a:lnTo>
                    <a:pt x="74" y="144"/>
                  </a:lnTo>
                  <a:lnTo>
                    <a:pt x="59" y="142"/>
                  </a:lnTo>
                  <a:lnTo>
                    <a:pt x="41" y="136"/>
                  </a:lnTo>
                  <a:lnTo>
                    <a:pt x="26" y="127"/>
                  </a:lnTo>
                  <a:lnTo>
                    <a:pt x="13" y="114"/>
                  </a:lnTo>
                  <a:lnTo>
                    <a:pt x="4" y="97"/>
                  </a:lnTo>
                  <a:lnTo>
                    <a:pt x="0" y="79"/>
                  </a:lnTo>
                  <a:lnTo>
                    <a:pt x="0" y="60"/>
                  </a:lnTo>
                  <a:lnTo>
                    <a:pt x="5" y="42"/>
                  </a:lnTo>
                  <a:lnTo>
                    <a:pt x="15" y="25"/>
                  </a:lnTo>
                  <a:lnTo>
                    <a:pt x="28" y="13"/>
                  </a:lnTo>
                  <a:lnTo>
                    <a:pt x="44" y="4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4402383" y="5953125"/>
            <a:ext cx="571500" cy="203200"/>
            <a:chOff x="4418013" y="5953125"/>
            <a:chExt cx="571500" cy="203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7" name="Freeform 80"/>
            <p:cNvSpPr>
              <a:spLocks noEditPoints="1"/>
            </p:cNvSpPr>
            <p:nvPr/>
          </p:nvSpPr>
          <p:spPr bwMode="auto">
            <a:xfrm>
              <a:off x="4418013" y="5953125"/>
              <a:ext cx="571500" cy="203200"/>
            </a:xfrm>
            <a:custGeom>
              <a:avLst/>
              <a:gdLst>
                <a:gd name="T0" fmla="*/ 3384 w 3602"/>
                <a:gd name="T1" fmla="*/ 945 h 1276"/>
                <a:gd name="T2" fmla="*/ 3184 w 3602"/>
                <a:gd name="T3" fmla="*/ 697 h 1276"/>
                <a:gd name="T4" fmla="*/ 2924 w 3602"/>
                <a:gd name="T5" fmla="*/ 518 h 1276"/>
                <a:gd name="T6" fmla="*/ 2621 w 3602"/>
                <a:gd name="T7" fmla="*/ 419 h 1276"/>
                <a:gd name="T8" fmla="*/ 447 w 3602"/>
                <a:gd name="T9" fmla="*/ 147 h 1276"/>
                <a:gd name="T10" fmla="*/ 280 w 3602"/>
                <a:gd name="T11" fmla="*/ 217 h 1276"/>
                <a:gd name="T12" fmla="*/ 172 w 3602"/>
                <a:gd name="T13" fmla="*/ 358 h 1276"/>
                <a:gd name="T14" fmla="*/ 143 w 3602"/>
                <a:gd name="T15" fmla="*/ 782 h 1276"/>
                <a:gd name="T16" fmla="*/ 191 w 3602"/>
                <a:gd name="T17" fmla="*/ 959 h 1276"/>
                <a:gd name="T18" fmla="*/ 318 w 3602"/>
                <a:gd name="T19" fmla="*/ 1085 h 1276"/>
                <a:gd name="T20" fmla="*/ 496 w 3602"/>
                <a:gd name="T21" fmla="*/ 1133 h 1276"/>
                <a:gd name="T22" fmla="*/ 496 w 3602"/>
                <a:gd name="T23" fmla="*/ 0 h 1276"/>
                <a:gd name="T24" fmla="*/ 952 w 3602"/>
                <a:gd name="T25" fmla="*/ 21 h 1276"/>
                <a:gd name="T26" fmla="*/ 974 w 3602"/>
                <a:gd name="T27" fmla="*/ 124 h 1276"/>
                <a:gd name="T28" fmla="*/ 2808 w 3602"/>
                <a:gd name="T29" fmla="*/ 317 h 1276"/>
                <a:gd name="T30" fmla="*/ 3120 w 3602"/>
                <a:gd name="T31" fmla="*/ 463 h 1276"/>
                <a:gd name="T32" fmla="*/ 3379 w 3602"/>
                <a:gd name="T33" fmla="*/ 692 h 1276"/>
                <a:gd name="T34" fmla="*/ 3565 w 3602"/>
                <a:gd name="T35" fmla="*/ 982 h 1276"/>
                <a:gd name="T36" fmla="*/ 3598 w 3602"/>
                <a:gd name="T37" fmla="*/ 1113 h 1276"/>
                <a:gd name="T38" fmla="*/ 3549 w 3602"/>
                <a:gd name="T39" fmla="*/ 1157 h 1276"/>
                <a:gd name="T40" fmla="*/ 3351 w 3602"/>
                <a:gd name="T41" fmla="*/ 1206 h 1276"/>
                <a:gd name="T42" fmla="*/ 3300 w 3602"/>
                <a:gd name="T43" fmla="*/ 1256 h 1276"/>
                <a:gd name="T44" fmla="*/ 3231 w 3602"/>
                <a:gd name="T45" fmla="*/ 1238 h 1276"/>
                <a:gd name="T46" fmla="*/ 3210 w 3602"/>
                <a:gd name="T47" fmla="*/ 1159 h 1276"/>
                <a:gd name="T48" fmla="*/ 3095 w 3602"/>
                <a:gd name="T49" fmla="*/ 1223 h 1276"/>
                <a:gd name="T50" fmla="*/ 3032 w 3602"/>
                <a:gd name="T51" fmla="*/ 1258 h 1276"/>
                <a:gd name="T52" fmla="*/ 2970 w 3602"/>
                <a:gd name="T53" fmla="*/ 1223 h 1276"/>
                <a:gd name="T54" fmla="*/ 2855 w 3602"/>
                <a:gd name="T55" fmla="*/ 1159 h 1276"/>
                <a:gd name="T56" fmla="*/ 2833 w 3602"/>
                <a:gd name="T57" fmla="*/ 1238 h 1276"/>
                <a:gd name="T58" fmla="*/ 2763 w 3602"/>
                <a:gd name="T59" fmla="*/ 1256 h 1276"/>
                <a:gd name="T60" fmla="*/ 2714 w 3602"/>
                <a:gd name="T61" fmla="*/ 1206 h 1276"/>
                <a:gd name="T62" fmla="*/ 2605 w 3602"/>
                <a:gd name="T63" fmla="*/ 1187 h 1276"/>
                <a:gd name="T64" fmla="*/ 2570 w 3602"/>
                <a:gd name="T65" fmla="*/ 1249 h 1276"/>
                <a:gd name="T66" fmla="*/ 2497 w 3602"/>
                <a:gd name="T67" fmla="*/ 1249 h 1276"/>
                <a:gd name="T68" fmla="*/ 2461 w 3602"/>
                <a:gd name="T69" fmla="*/ 1187 h 1276"/>
                <a:gd name="T70" fmla="*/ 2353 w 3602"/>
                <a:gd name="T71" fmla="*/ 1206 h 1276"/>
                <a:gd name="T72" fmla="*/ 2303 w 3602"/>
                <a:gd name="T73" fmla="*/ 1256 h 1276"/>
                <a:gd name="T74" fmla="*/ 2233 w 3602"/>
                <a:gd name="T75" fmla="*/ 1238 h 1276"/>
                <a:gd name="T76" fmla="*/ 2212 w 3602"/>
                <a:gd name="T77" fmla="*/ 1159 h 1276"/>
                <a:gd name="T78" fmla="*/ 2096 w 3602"/>
                <a:gd name="T79" fmla="*/ 1223 h 1276"/>
                <a:gd name="T80" fmla="*/ 2035 w 3602"/>
                <a:gd name="T81" fmla="*/ 1258 h 1276"/>
                <a:gd name="T82" fmla="*/ 1972 w 3602"/>
                <a:gd name="T83" fmla="*/ 1223 h 1276"/>
                <a:gd name="T84" fmla="*/ 1856 w 3602"/>
                <a:gd name="T85" fmla="*/ 1159 h 1276"/>
                <a:gd name="T86" fmla="*/ 1836 w 3602"/>
                <a:gd name="T87" fmla="*/ 1238 h 1276"/>
                <a:gd name="T88" fmla="*/ 1766 w 3602"/>
                <a:gd name="T89" fmla="*/ 1256 h 1276"/>
                <a:gd name="T90" fmla="*/ 1716 w 3602"/>
                <a:gd name="T91" fmla="*/ 1206 h 1276"/>
                <a:gd name="T92" fmla="*/ 1607 w 3602"/>
                <a:gd name="T93" fmla="*/ 1187 h 1276"/>
                <a:gd name="T94" fmla="*/ 1572 w 3602"/>
                <a:gd name="T95" fmla="*/ 1249 h 1276"/>
                <a:gd name="T96" fmla="*/ 1500 w 3602"/>
                <a:gd name="T97" fmla="*/ 1249 h 1276"/>
                <a:gd name="T98" fmla="*/ 1464 w 3602"/>
                <a:gd name="T99" fmla="*/ 1187 h 1276"/>
                <a:gd name="T100" fmla="*/ 1355 w 3602"/>
                <a:gd name="T101" fmla="*/ 1206 h 1276"/>
                <a:gd name="T102" fmla="*/ 1305 w 3602"/>
                <a:gd name="T103" fmla="*/ 1256 h 1276"/>
                <a:gd name="T104" fmla="*/ 1235 w 3602"/>
                <a:gd name="T105" fmla="*/ 1238 h 1276"/>
                <a:gd name="T106" fmla="*/ 1214 w 3602"/>
                <a:gd name="T107" fmla="*/ 1159 h 1276"/>
                <a:gd name="T108" fmla="*/ 964 w 3602"/>
                <a:gd name="T109" fmla="*/ 1241 h 1276"/>
                <a:gd name="T110" fmla="*/ 901 w 3602"/>
                <a:gd name="T111" fmla="*/ 1276 h 1276"/>
                <a:gd name="T112" fmla="*/ 328 w 3602"/>
                <a:gd name="T113" fmla="*/ 1248 h 1276"/>
                <a:gd name="T114" fmla="*/ 145 w 3602"/>
                <a:gd name="T115" fmla="*/ 1132 h 1276"/>
                <a:gd name="T116" fmla="*/ 28 w 3602"/>
                <a:gd name="T117" fmla="*/ 948 h 1276"/>
                <a:gd name="T118" fmla="*/ 0 w 3602"/>
                <a:gd name="T119" fmla="*/ 495 h 1276"/>
                <a:gd name="T120" fmla="*/ 50 w 3602"/>
                <a:gd name="T121" fmla="*/ 277 h 1276"/>
                <a:gd name="T122" fmla="*/ 186 w 3602"/>
                <a:gd name="T123" fmla="*/ 109 h 1276"/>
                <a:gd name="T124" fmla="*/ 382 w 3602"/>
                <a:gd name="T125" fmla="*/ 14 h 1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02" h="1276">
                  <a:moveTo>
                    <a:pt x="974" y="267"/>
                  </a:moveTo>
                  <a:lnTo>
                    <a:pt x="974" y="1016"/>
                  </a:lnTo>
                  <a:lnTo>
                    <a:pt x="3422" y="1016"/>
                  </a:lnTo>
                  <a:lnTo>
                    <a:pt x="3384" y="945"/>
                  </a:lnTo>
                  <a:lnTo>
                    <a:pt x="3341" y="877"/>
                  </a:lnTo>
                  <a:lnTo>
                    <a:pt x="3293" y="813"/>
                  </a:lnTo>
                  <a:lnTo>
                    <a:pt x="3241" y="753"/>
                  </a:lnTo>
                  <a:lnTo>
                    <a:pt x="3184" y="697"/>
                  </a:lnTo>
                  <a:lnTo>
                    <a:pt x="3124" y="646"/>
                  </a:lnTo>
                  <a:lnTo>
                    <a:pt x="3061" y="598"/>
                  </a:lnTo>
                  <a:lnTo>
                    <a:pt x="2994" y="555"/>
                  </a:lnTo>
                  <a:lnTo>
                    <a:pt x="2924" y="518"/>
                  </a:lnTo>
                  <a:lnTo>
                    <a:pt x="2852" y="485"/>
                  </a:lnTo>
                  <a:lnTo>
                    <a:pt x="2778" y="458"/>
                  </a:lnTo>
                  <a:lnTo>
                    <a:pt x="2700" y="436"/>
                  </a:lnTo>
                  <a:lnTo>
                    <a:pt x="2621" y="419"/>
                  </a:lnTo>
                  <a:lnTo>
                    <a:pt x="2540" y="408"/>
                  </a:lnTo>
                  <a:lnTo>
                    <a:pt x="974" y="267"/>
                  </a:lnTo>
                  <a:close/>
                  <a:moveTo>
                    <a:pt x="496" y="144"/>
                  </a:moveTo>
                  <a:lnTo>
                    <a:pt x="447" y="147"/>
                  </a:lnTo>
                  <a:lnTo>
                    <a:pt x="401" y="156"/>
                  </a:lnTo>
                  <a:lnTo>
                    <a:pt x="359" y="171"/>
                  </a:lnTo>
                  <a:lnTo>
                    <a:pt x="318" y="192"/>
                  </a:lnTo>
                  <a:lnTo>
                    <a:pt x="280" y="217"/>
                  </a:lnTo>
                  <a:lnTo>
                    <a:pt x="246" y="247"/>
                  </a:lnTo>
                  <a:lnTo>
                    <a:pt x="217" y="280"/>
                  </a:lnTo>
                  <a:lnTo>
                    <a:pt x="191" y="318"/>
                  </a:lnTo>
                  <a:lnTo>
                    <a:pt x="172" y="358"/>
                  </a:lnTo>
                  <a:lnTo>
                    <a:pt x="156" y="402"/>
                  </a:lnTo>
                  <a:lnTo>
                    <a:pt x="147" y="448"/>
                  </a:lnTo>
                  <a:lnTo>
                    <a:pt x="143" y="495"/>
                  </a:lnTo>
                  <a:lnTo>
                    <a:pt x="143" y="782"/>
                  </a:lnTo>
                  <a:lnTo>
                    <a:pt x="147" y="829"/>
                  </a:lnTo>
                  <a:lnTo>
                    <a:pt x="156" y="874"/>
                  </a:lnTo>
                  <a:lnTo>
                    <a:pt x="172" y="918"/>
                  </a:lnTo>
                  <a:lnTo>
                    <a:pt x="191" y="959"/>
                  </a:lnTo>
                  <a:lnTo>
                    <a:pt x="217" y="996"/>
                  </a:lnTo>
                  <a:lnTo>
                    <a:pt x="246" y="1030"/>
                  </a:lnTo>
                  <a:lnTo>
                    <a:pt x="280" y="1059"/>
                  </a:lnTo>
                  <a:lnTo>
                    <a:pt x="318" y="1085"/>
                  </a:lnTo>
                  <a:lnTo>
                    <a:pt x="359" y="1105"/>
                  </a:lnTo>
                  <a:lnTo>
                    <a:pt x="401" y="1121"/>
                  </a:lnTo>
                  <a:lnTo>
                    <a:pt x="447" y="1129"/>
                  </a:lnTo>
                  <a:lnTo>
                    <a:pt x="496" y="1133"/>
                  </a:lnTo>
                  <a:lnTo>
                    <a:pt x="829" y="1133"/>
                  </a:lnTo>
                  <a:lnTo>
                    <a:pt x="829" y="144"/>
                  </a:lnTo>
                  <a:lnTo>
                    <a:pt x="496" y="144"/>
                  </a:lnTo>
                  <a:close/>
                  <a:moveTo>
                    <a:pt x="496" y="0"/>
                  </a:moveTo>
                  <a:lnTo>
                    <a:pt x="901" y="0"/>
                  </a:lnTo>
                  <a:lnTo>
                    <a:pt x="920" y="3"/>
                  </a:lnTo>
                  <a:lnTo>
                    <a:pt x="938" y="10"/>
                  </a:lnTo>
                  <a:lnTo>
                    <a:pt x="952" y="21"/>
                  </a:lnTo>
                  <a:lnTo>
                    <a:pt x="964" y="35"/>
                  </a:lnTo>
                  <a:lnTo>
                    <a:pt x="970" y="53"/>
                  </a:lnTo>
                  <a:lnTo>
                    <a:pt x="974" y="71"/>
                  </a:lnTo>
                  <a:lnTo>
                    <a:pt x="974" y="124"/>
                  </a:lnTo>
                  <a:lnTo>
                    <a:pt x="2553" y="266"/>
                  </a:lnTo>
                  <a:lnTo>
                    <a:pt x="2640" y="277"/>
                  </a:lnTo>
                  <a:lnTo>
                    <a:pt x="2725" y="294"/>
                  </a:lnTo>
                  <a:lnTo>
                    <a:pt x="2808" y="317"/>
                  </a:lnTo>
                  <a:lnTo>
                    <a:pt x="2889" y="345"/>
                  </a:lnTo>
                  <a:lnTo>
                    <a:pt x="2969" y="379"/>
                  </a:lnTo>
                  <a:lnTo>
                    <a:pt x="3046" y="418"/>
                  </a:lnTo>
                  <a:lnTo>
                    <a:pt x="3120" y="463"/>
                  </a:lnTo>
                  <a:lnTo>
                    <a:pt x="3191" y="513"/>
                  </a:lnTo>
                  <a:lnTo>
                    <a:pt x="3258" y="568"/>
                  </a:lnTo>
                  <a:lnTo>
                    <a:pt x="3321" y="628"/>
                  </a:lnTo>
                  <a:lnTo>
                    <a:pt x="3379" y="692"/>
                  </a:lnTo>
                  <a:lnTo>
                    <a:pt x="3433" y="759"/>
                  </a:lnTo>
                  <a:lnTo>
                    <a:pt x="3482" y="830"/>
                  </a:lnTo>
                  <a:lnTo>
                    <a:pt x="3526" y="904"/>
                  </a:lnTo>
                  <a:lnTo>
                    <a:pt x="3565" y="982"/>
                  </a:lnTo>
                  <a:lnTo>
                    <a:pt x="3598" y="1062"/>
                  </a:lnTo>
                  <a:lnTo>
                    <a:pt x="3602" y="1079"/>
                  </a:lnTo>
                  <a:lnTo>
                    <a:pt x="3602" y="1097"/>
                  </a:lnTo>
                  <a:lnTo>
                    <a:pt x="3598" y="1113"/>
                  </a:lnTo>
                  <a:lnTo>
                    <a:pt x="3590" y="1128"/>
                  </a:lnTo>
                  <a:lnTo>
                    <a:pt x="3578" y="1141"/>
                  </a:lnTo>
                  <a:lnTo>
                    <a:pt x="3564" y="1151"/>
                  </a:lnTo>
                  <a:lnTo>
                    <a:pt x="3549" y="1157"/>
                  </a:lnTo>
                  <a:lnTo>
                    <a:pt x="3531" y="1159"/>
                  </a:lnTo>
                  <a:lnTo>
                    <a:pt x="3354" y="1159"/>
                  </a:lnTo>
                  <a:lnTo>
                    <a:pt x="3354" y="1187"/>
                  </a:lnTo>
                  <a:lnTo>
                    <a:pt x="3351" y="1206"/>
                  </a:lnTo>
                  <a:lnTo>
                    <a:pt x="3344" y="1223"/>
                  </a:lnTo>
                  <a:lnTo>
                    <a:pt x="3332" y="1238"/>
                  </a:lnTo>
                  <a:lnTo>
                    <a:pt x="3318" y="1249"/>
                  </a:lnTo>
                  <a:lnTo>
                    <a:pt x="3300" y="1256"/>
                  </a:lnTo>
                  <a:lnTo>
                    <a:pt x="3282" y="1258"/>
                  </a:lnTo>
                  <a:lnTo>
                    <a:pt x="3263" y="1256"/>
                  </a:lnTo>
                  <a:lnTo>
                    <a:pt x="3246" y="1249"/>
                  </a:lnTo>
                  <a:lnTo>
                    <a:pt x="3231" y="1238"/>
                  </a:lnTo>
                  <a:lnTo>
                    <a:pt x="3219" y="1223"/>
                  </a:lnTo>
                  <a:lnTo>
                    <a:pt x="3213" y="1206"/>
                  </a:lnTo>
                  <a:lnTo>
                    <a:pt x="3210" y="1187"/>
                  </a:lnTo>
                  <a:lnTo>
                    <a:pt x="3210" y="1159"/>
                  </a:lnTo>
                  <a:lnTo>
                    <a:pt x="3105" y="1159"/>
                  </a:lnTo>
                  <a:lnTo>
                    <a:pt x="3105" y="1187"/>
                  </a:lnTo>
                  <a:lnTo>
                    <a:pt x="3101" y="1206"/>
                  </a:lnTo>
                  <a:lnTo>
                    <a:pt x="3095" y="1223"/>
                  </a:lnTo>
                  <a:lnTo>
                    <a:pt x="3083" y="1238"/>
                  </a:lnTo>
                  <a:lnTo>
                    <a:pt x="3069" y="1249"/>
                  </a:lnTo>
                  <a:lnTo>
                    <a:pt x="3051" y="1256"/>
                  </a:lnTo>
                  <a:lnTo>
                    <a:pt x="3032" y="1258"/>
                  </a:lnTo>
                  <a:lnTo>
                    <a:pt x="3013" y="1256"/>
                  </a:lnTo>
                  <a:lnTo>
                    <a:pt x="2996" y="1249"/>
                  </a:lnTo>
                  <a:lnTo>
                    <a:pt x="2982" y="1238"/>
                  </a:lnTo>
                  <a:lnTo>
                    <a:pt x="2970" y="1223"/>
                  </a:lnTo>
                  <a:lnTo>
                    <a:pt x="2963" y="1206"/>
                  </a:lnTo>
                  <a:lnTo>
                    <a:pt x="2960" y="1187"/>
                  </a:lnTo>
                  <a:lnTo>
                    <a:pt x="2960" y="1159"/>
                  </a:lnTo>
                  <a:lnTo>
                    <a:pt x="2855" y="1159"/>
                  </a:lnTo>
                  <a:lnTo>
                    <a:pt x="2855" y="1187"/>
                  </a:lnTo>
                  <a:lnTo>
                    <a:pt x="2852" y="1206"/>
                  </a:lnTo>
                  <a:lnTo>
                    <a:pt x="2845" y="1223"/>
                  </a:lnTo>
                  <a:lnTo>
                    <a:pt x="2833" y="1238"/>
                  </a:lnTo>
                  <a:lnTo>
                    <a:pt x="2819" y="1249"/>
                  </a:lnTo>
                  <a:lnTo>
                    <a:pt x="2802" y="1256"/>
                  </a:lnTo>
                  <a:lnTo>
                    <a:pt x="2783" y="1258"/>
                  </a:lnTo>
                  <a:lnTo>
                    <a:pt x="2763" y="1256"/>
                  </a:lnTo>
                  <a:lnTo>
                    <a:pt x="2747" y="1249"/>
                  </a:lnTo>
                  <a:lnTo>
                    <a:pt x="2733" y="1238"/>
                  </a:lnTo>
                  <a:lnTo>
                    <a:pt x="2721" y="1223"/>
                  </a:lnTo>
                  <a:lnTo>
                    <a:pt x="2714" y="1206"/>
                  </a:lnTo>
                  <a:lnTo>
                    <a:pt x="2711" y="1187"/>
                  </a:lnTo>
                  <a:lnTo>
                    <a:pt x="2711" y="1159"/>
                  </a:lnTo>
                  <a:lnTo>
                    <a:pt x="2605" y="1159"/>
                  </a:lnTo>
                  <a:lnTo>
                    <a:pt x="2605" y="1187"/>
                  </a:lnTo>
                  <a:lnTo>
                    <a:pt x="2602" y="1206"/>
                  </a:lnTo>
                  <a:lnTo>
                    <a:pt x="2596" y="1223"/>
                  </a:lnTo>
                  <a:lnTo>
                    <a:pt x="2584" y="1238"/>
                  </a:lnTo>
                  <a:lnTo>
                    <a:pt x="2570" y="1249"/>
                  </a:lnTo>
                  <a:lnTo>
                    <a:pt x="2552" y="1256"/>
                  </a:lnTo>
                  <a:lnTo>
                    <a:pt x="2534" y="1258"/>
                  </a:lnTo>
                  <a:lnTo>
                    <a:pt x="2514" y="1256"/>
                  </a:lnTo>
                  <a:lnTo>
                    <a:pt x="2497" y="1249"/>
                  </a:lnTo>
                  <a:lnTo>
                    <a:pt x="2482" y="1238"/>
                  </a:lnTo>
                  <a:lnTo>
                    <a:pt x="2471" y="1223"/>
                  </a:lnTo>
                  <a:lnTo>
                    <a:pt x="2465" y="1206"/>
                  </a:lnTo>
                  <a:lnTo>
                    <a:pt x="2461" y="1187"/>
                  </a:lnTo>
                  <a:lnTo>
                    <a:pt x="2461" y="1159"/>
                  </a:lnTo>
                  <a:lnTo>
                    <a:pt x="2355" y="1159"/>
                  </a:lnTo>
                  <a:lnTo>
                    <a:pt x="2355" y="1187"/>
                  </a:lnTo>
                  <a:lnTo>
                    <a:pt x="2353" y="1206"/>
                  </a:lnTo>
                  <a:lnTo>
                    <a:pt x="2345" y="1223"/>
                  </a:lnTo>
                  <a:lnTo>
                    <a:pt x="2334" y="1238"/>
                  </a:lnTo>
                  <a:lnTo>
                    <a:pt x="2320" y="1249"/>
                  </a:lnTo>
                  <a:lnTo>
                    <a:pt x="2303" y="1256"/>
                  </a:lnTo>
                  <a:lnTo>
                    <a:pt x="2284" y="1258"/>
                  </a:lnTo>
                  <a:lnTo>
                    <a:pt x="2264" y="1256"/>
                  </a:lnTo>
                  <a:lnTo>
                    <a:pt x="2248" y="1249"/>
                  </a:lnTo>
                  <a:lnTo>
                    <a:pt x="2233" y="1238"/>
                  </a:lnTo>
                  <a:lnTo>
                    <a:pt x="2222" y="1223"/>
                  </a:lnTo>
                  <a:lnTo>
                    <a:pt x="2215" y="1206"/>
                  </a:lnTo>
                  <a:lnTo>
                    <a:pt x="2212" y="1187"/>
                  </a:lnTo>
                  <a:lnTo>
                    <a:pt x="2212" y="1159"/>
                  </a:lnTo>
                  <a:lnTo>
                    <a:pt x="2106" y="1159"/>
                  </a:lnTo>
                  <a:lnTo>
                    <a:pt x="2106" y="1187"/>
                  </a:lnTo>
                  <a:lnTo>
                    <a:pt x="2104" y="1206"/>
                  </a:lnTo>
                  <a:lnTo>
                    <a:pt x="2096" y="1223"/>
                  </a:lnTo>
                  <a:lnTo>
                    <a:pt x="2085" y="1238"/>
                  </a:lnTo>
                  <a:lnTo>
                    <a:pt x="2071" y="1249"/>
                  </a:lnTo>
                  <a:lnTo>
                    <a:pt x="2053" y="1256"/>
                  </a:lnTo>
                  <a:lnTo>
                    <a:pt x="2035" y="1258"/>
                  </a:lnTo>
                  <a:lnTo>
                    <a:pt x="2015" y="1256"/>
                  </a:lnTo>
                  <a:lnTo>
                    <a:pt x="1999" y="1249"/>
                  </a:lnTo>
                  <a:lnTo>
                    <a:pt x="1983" y="1238"/>
                  </a:lnTo>
                  <a:lnTo>
                    <a:pt x="1972" y="1223"/>
                  </a:lnTo>
                  <a:lnTo>
                    <a:pt x="1966" y="1206"/>
                  </a:lnTo>
                  <a:lnTo>
                    <a:pt x="1963" y="1187"/>
                  </a:lnTo>
                  <a:lnTo>
                    <a:pt x="1963" y="1159"/>
                  </a:lnTo>
                  <a:lnTo>
                    <a:pt x="1856" y="1159"/>
                  </a:lnTo>
                  <a:lnTo>
                    <a:pt x="1856" y="1187"/>
                  </a:lnTo>
                  <a:lnTo>
                    <a:pt x="1854" y="1206"/>
                  </a:lnTo>
                  <a:lnTo>
                    <a:pt x="1847" y="1223"/>
                  </a:lnTo>
                  <a:lnTo>
                    <a:pt x="1836" y="1238"/>
                  </a:lnTo>
                  <a:lnTo>
                    <a:pt x="1821" y="1249"/>
                  </a:lnTo>
                  <a:lnTo>
                    <a:pt x="1804" y="1256"/>
                  </a:lnTo>
                  <a:lnTo>
                    <a:pt x="1785" y="1258"/>
                  </a:lnTo>
                  <a:lnTo>
                    <a:pt x="1766" y="1256"/>
                  </a:lnTo>
                  <a:lnTo>
                    <a:pt x="1749" y="1249"/>
                  </a:lnTo>
                  <a:lnTo>
                    <a:pt x="1734" y="1238"/>
                  </a:lnTo>
                  <a:lnTo>
                    <a:pt x="1723" y="1223"/>
                  </a:lnTo>
                  <a:lnTo>
                    <a:pt x="1716" y="1206"/>
                  </a:lnTo>
                  <a:lnTo>
                    <a:pt x="1713" y="1187"/>
                  </a:lnTo>
                  <a:lnTo>
                    <a:pt x="1713" y="1159"/>
                  </a:lnTo>
                  <a:lnTo>
                    <a:pt x="1607" y="1159"/>
                  </a:lnTo>
                  <a:lnTo>
                    <a:pt x="1607" y="1187"/>
                  </a:lnTo>
                  <a:lnTo>
                    <a:pt x="1605" y="1206"/>
                  </a:lnTo>
                  <a:lnTo>
                    <a:pt x="1597" y="1223"/>
                  </a:lnTo>
                  <a:lnTo>
                    <a:pt x="1586" y="1238"/>
                  </a:lnTo>
                  <a:lnTo>
                    <a:pt x="1572" y="1249"/>
                  </a:lnTo>
                  <a:lnTo>
                    <a:pt x="1554" y="1256"/>
                  </a:lnTo>
                  <a:lnTo>
                    <a:pt x="1536" y="1258"/>
                  </a:lnTo>
                  <a:lnTo>
                    <a:pt x="1516" y="1256"/>
                  </a:lnTo>
                  <a:lnTo>
                    <a:pt x="1500" y="1249"/>
                  </a:lnTo>
                  <a:lnTo>
                    <a:pt x="1484" y="1238"/>
                  </a:lnTo>
                  <a:lnTo>
                    <a:pt x="1474" y="1223"/>
                  </a:lnTo>
                  <a:lnTo>
                    <a:pt x="1467" y="1206"/>
                  </a:lnTo>
                  <a:lnTo>
                    <a:pt x="1464" y="1187"/>
                  </a:lnTo>
                  <a:lnTo>
                    <a:pt x="1464" y="1159"/>
                  </a:lnTo>
                  <a:lnTo>
                    <a:pt x="1358" y="1159"/>
                  </a:lnTo>
                  <a:lnTo>
                    <a:pt x="1358" y="1187"/>
                  </a:lnTo>
                  <a:lnTo>
                    <a:pt x="1355" y="1206"/>
                  </a:lnTo>
                  <a:lnTo>
                    <a:pt x="1348" y="1223"/>
                  </a:lnTo>
                  <a:lnTo>
                    <a:pt x="1337" y="1238"/>
                  </a:lnTo>
                  <a:lnTo>
                    <a:pt x="1323" y="1249"/>
                  </a:lnTo>
                  <a:lnTo>
                    <a:pt x="1305" y="1256"/>
                  </a:lnTo>
                  <a:lnTo>
                    <a:pt x="1286" y="1258"/>
                  </a:lnTo>
                  <a:lnTo>
                    <a:pt x="1267" y="1256"/>
                  </a:lnTo>
                  <a:lnTo>
                    <a:pt x="1250" y="1249"/>
                  </a:lnTo>
                  <a:lnTo>
                    <a:pt x="1235" y="1238"/>
                  </a:lnTo>
                  <a:lnTo>
                    <a:pt x="1224" y="1223"/>
                  </a:lnTo>
                  <a:lnTo>
                    <a:pt x="1216" y="1206"/>
                  </a:lnTo>
                  <a:lnTo>
                    <a:pt x="1214" y="1187"/>
                  </a:lnTo>
                  <a:lnTo>
                    <a:pt x="1214" y="1159"/>
                  </a:lnTo>
                  <a:lnTo>
                    <a:pt x="974" y="1159"/>
                  </a:lnTo>
                  <a:lnTo>
                    <a:pt x="974" y="1205"/>
                  </a:lnTo>
                  <a:lnTo>
                    <a:pt x="970" y="1223"/>
                  </a:lnTo>
                  <a:lnTo>
                    <a:pt x="964" y="1241"/>
                  </a:lnTo>
                  <a:lnTo>
                    <a:pt x="952" y="1255"/>
                  </a:lnTo>
                  <a:lnTo>
                    <a:pt x="938" y="1266"/>
                  </a:lnTo>
                  <a:lnTo>
                    <a:pt x="920" y="1274"/>
                  </a:lnTo>
                  <a:lnTo>
                    <a:pt x="901" y="1276"/>
                  </a:lnTo>
                  <a:lnTo>
                    <a:pt x="496" y="1276"/>
                  </a:lnTo>
                  <a:lnTo>
                    <a:pt x="438" y="1273"/>
                  </a:lnTo>
                  <a:lnTo>
                    <a:pt x="382" y="1263"/>
                  </a:lnTo>
                  <a:lnTo>
                    <a:pt x="328" y="1248"/>
                  </a:lnTo>
                  <a:lnTo>
                    <a:pt x="278" y="1226"/>
                  </a:lnTo>
                  <a:lnTo>
                    <a:pt x="230" y="1199"/>
                  </a:lnTo>
                  <a:lnTo>
                    <a:pt x="186" y="1168"/>
                  </a:lnTo>
                  <a:lnTo>
                    <a:pt x="145" y="1132"/>
                  </a:lnTo>
                  <a:lnTo>
                    <a:pt x="109" y="1091"/>
                  </a:lnTo>
                  <a:lnTo>
                    <a:pt x="78" y="1046"/>
                  </a:lnTo>
                  <a:lnTo>
                    <a:pt x="50" y="999"/>
                  </a:lnTo>
                  <a:lnTo>
                    <a:pt x="28" y="948"/>
                  </a:lnTo>
                  <a:lnTo>
                    <a:pt x="13" y="894"/>
                  </a:lnTo>
                  <a:lnTo>
                    <a:pt x="3" y="838"/>
                  </a:lnTo>
                  <a:lnTo>
                    <a:pt x="0" y="782"/>
                  </a:lnTo>
                  <a:lnTo>
                    <a:pt x="0" y="495"/>
                  </a:lnTo>
                  <a:lnTo>
                    <a:pt x="3" y="438"/>
                  </a:lnTo>
                  <a:lnTo>
                    <a:pt x="13" y="382"/>
                  </a:lnTo>
                  <a:lnTo>
                    <a:pt x="28" y="329"/>
                  </a:lnTo>
                  <a:lnTo>
                    <a:pt x="50" y="277"/>
                  </a:lnTo>
                  <a:lnTo>
                    <a:pt x="78" y="230"/>
                  </a:lnTo>
                  <a:lnTo>
                    <a:pt x="109" y="185"/>
                  </a:lnTo>
                  <a:lnTo>
                    <a:pt x="145" y="145"/>
                  </a:lnTo>
                  <a:lnTo>
                    <a:pt x="186" y="109"/>
                  </a:lnTo>
                  <a:lnTo>
                    <a:pt x="230" y="77"/>
                  </a:lnTo>
                  <a:lnTo>
                    <a:pt x="278" y="51"/>
                  </a:lnTo>
                  <a:lnTo>
                    <a:pt x="328" y="29"/>
                  </a:lnTo>
                  <a:lnTo>
                    <a:pt x="382" y="14"/>
                  </a:lnTo>
                  <a:lnTo>
                    <a:pt x="438" y="4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81"/>
            <p:cNvSpPr>
              <a:spLocks noEditPoints="1"/>
            </p:cNvSpPr>
            <p:nvPr/>
          </p:nvSpPr>
          <p:spPr bwMode="auto">
            <a:xfrm>
              <a:off x="4464050" y="6002338"/>
              <a:ext cx="53975" cy="104775"/>
            </a:xfrm>
            <a:custGeom>
              <a:avLst/>
              <a:gdLst>
                <a:gd name="T0" fmla="*/ 171 w 343"/>
                <a:gd name="T1" fmla="*/ 143 h 664"/>
                <a:gd name="T2" fmla="*/ 161 w 343"/>
                <a:gd name="T3" fmla="*/ 145 h 664"/>
                <a:gd name="T4" fmla="*/ 152 w 343"/>
                <a:gd name="T5" fmla="*/ 151 h 664"/>
                <a:gd name="T6" fmla="*/ 145 w 343"/>
                <a:gd name="T7" fmla="*/ 159 h 664"/>
                <a:gd name="T8" fmla="*/ 143 w 343"/>
                <a:gd name="T9" fmla="*/ 170 h 664"/>
                <a:gd name="T10" fmla="*/ 143 w 343"/>
                <a:gd name="T11" fmla="*/ 492 h 664"/>
                <a:gd name="T12" fmla="*/ 145 w 343"/>
                <a:gd name="T13" fmla="*/ 503 h 664"/>
                <a:gd name="T14" fmla="*/ 152 w 343"/>
                <a:gd name="T15" fmla="*/ 512 h 664"/>
                <a:gd name="T16" fmla="*/ 161 w 343"/>
                <a:gd name="T17" fmla="*/ 517 h 664"/>
                <a:gd name="T18" fmla="*/ 171 w 343"/>
                <a:gd name="T19" fmla="*/ 519 h 664"/>
                <a:gd name="T20" fmla="*/ 182 w 343"/>
                <a:gd name="T21" fmla="*/ 517 h 664"/>
                <a:gd name="T22" fmla="*/ 191 w 343"/>
                <a:gd name="T23" fmla="*/ 512 h 664"/>
                <a:gd name="T24" fmla="*/ 198 w 343"/>
                <a:gd name="T25" fmla="*/ 503 h 664"/>
                <a:gd name="T26" fmla="*/ 200 w 343"/>
                <a:gd name="T27" fmla="*/ 492 h 664"/>
                <a:gd name="T28" fmla="*/ 200 w 343"/>
                <a:gd name="T29" fmla="*/ 170 h 664"/>
                <a:gd name="T30" fmla="*/ 198 w 343"/>
                <a:gd name="T31" fmla="*/ 159 h 664"/>
                <a:gd name="T32" fmla="*/ 191 w 343"/>
                <a:gd name="T33" fmla="*/ 151 h 664"/>
                <a:gd name="T34" fmla="*/ 182 w 343"/>
                <a:gd name="T35" fmla="*/ 145 h 664"/>
                <a:gd name="T36" fmla="*/ 171 w 343"/>
                <a:gd name="T37" fmla="*/ 143 h 664"/>
                <a:gd name="T38" fmla="*/ 171 w 343"/>
                <a:gd name="T39" fmla="*/ 0 h 664"/>
                <a:gd name="T40" fmla="*/ 202 w 343"/>
                <a:gd name="T41" fmla="*/ 2 h 664"/>
                <a:gd name="T42" fmla="*/ 232 w 343"/>
                <a:gd name="T43" fmla="*/ 10 h 664"/>
                <a:gd name="T44" fmla="*/ 258 w 343"/>
                <a:gd name="T45" fmla="*/ 23 h 664"/>
                <a:gd name="T46" fmla="*/ 282 w 343"/>
                <a:gd name="T47" fmla="*/ 40 h 664"/>
                <a:gd name="T48" fmla="*/ 303 w 343"/>
                <a:gd name="T49" fmla="*/ 60 h 664"/>
                <a:gd name="T50" fmla="*/ 319 w 343"/>
                <a:gd name="T51" fmla="*/ 84 h 664"/>
                <a:gd name="T52" fmla="*/ 332 w 343"/>
                <a:gd name="T53" fmla="*/ 111 h 664"/>
                <a:gd name="T54" fmla="*/ 340 w 343"/>
                <a:gd name="T55" fmla="*/ 140 h 664"/>
                <a:gd name="T56" fmla="*/ 343 w 343"/>
                <a:gd name="T57" fmla="*/ 170 h 664"/>
                <a:gd name="T58" fmla="*/ 343 w 343"/>
                <a:gd name="T59" fmla="*/ 492 h 664"/>
                <a:gd name="T60" fmla="*/ 340 w 343"/>
                <a:gd name="T61" fmla="*/ 523 h 664"/>
                <a:gd name="T62" fmla="*/ 332 w 343"/>
                <a:gd name="T63" fmla="*/ 551 h 664"/>
                <a:gd name="T64" fmla="*/ 319 w 343"/>
                <a:gd name="T65" fmla="*/ 578 h 664"/>
                <a:gd name="T66" fmla="*/ 303 w 343"/>
                <a:gd name="T67" fmla="*/ 603 h 664"/>
                <a:gd name="T68" fmla="*/ 282 w 343"/>
                <a:gd name="T69" fmla="*/ 623 h 664"/>
                <a:gd name="T70" fmla="*/ 258 w 343"/>
                <a:gd name="T71" fmla="*/ 640 h 664"/>
                <a:gd name="T72" fmla="*/ 232 w 343"/>
                <a:gd name="T73" fmla="*/ 653 h 664"/>
                <a:gd name="T74" fmla="*/ 202 w 343"/>
                <a:gd name="T75" fmla="*/ 660 h 664"/>
                <a:gd name="T76" fmla="*/ 171 w 343"/>
                <a:gd name="T77" fmla="*/ 664 h 664"/>
                <a:gd name="T78" fmla="*/ 141 w 343"/>
                <a:gd name="T79" fmla="*/ 660 h 664"/>
                <a:gd name="T80" fmla="*/ 111 w 343"/>
                <a:gd name="T81" fmla="*/ 653 h 664"/>
                <a:gd name="T82" fmla="*/ 85 w 343"/>
                <a:gd name="T83" fmla="*/ 640 h 664"/>
                <a:gd name="T84" fmla="*/ 61 w 343"/>
                <a:gd name="T85" fmla="*/ 623 h 664"/>
                <a:gd name="T86" fmla="*/ 40 w 343"/>
                <a:gd name="T87" fmla="*/ 603 h 664"/>
                <a:gd name="T88" fmla="*/ 24 w 343"/>
                <a:gd name="T89" fmla="*/ 578 h 664"/>
                <a:gd name="T90" fmla="*/ 11 w 343"/>
                <a:gd name="T91" fmla="*/ 551 h 664"/>
                <a:gd name="T92" fmla="*/ 3 w 343"/>
                <a:gd name="T93" fmla="*/ 523 h 664"/>
                <a:gd name="T94" fmla="*/ 0 w 343"/>
                <a:gd name="T95" fmla="*/ 492 h 664"/>
                <a:gd name="T96" fmla="*/ 0 w 343"/>
                <a:gd name="T97" fmla="*/ 170 h 664"/>
                <a:gd name="T98" fmla="*/ 3 w 343"/>
                <a:gd name="T99" fmla="*/ 140 h 664"/>
                <a:gd name="T100" fmla="*/ 11 w 343"/>
                <a:gd name="T101" fmla="*/ 111 h 664"/>
                <a:gd name="T102" fmla="*/ 24 w 343"/>
                <a:gd name="T103" fmla="*/ 84 h 664"/>
                <a:gd name="T104" fmla="*/ 40 w 343"/>
                <a:gd name="T105" fmla="*/ 60 h 664"/>
                <a:gd name="T106" fmla="*/ 61 w 343"/>
                <a:gd name="T107" fmla="*/ 40 h 664"/>
                <a:gd name="T108" fmla="*/ 85 w 343"/>
                <a:gd name="T109" fmla="*/ 23 h 664"/>
                <a:gd name="T110" fmla="*/ 111 w 343"/>
                <a:gd name="T111" fmla="*/ 10 h 664"/>
                <a:gd name="T112" fmla="*/ 141 w 343"/>
                <a:gd name="T113" fmla="*/ 2 h 664"/>
                <a:gd name="T114" fmla="*/ 171 w 343"/>
                <a:gd name="T115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3" h="664">
                  <a:moveTo>
                    <a:pt x="171" y="143"/>
                  </a:moveTo>
                  <a:lnTo>
                    <a:pt x="161" y="145"/>
                  </a:lnTo>
                  <a:lnTo>
                    <a:pt x="152" y="151"/>
                  </a:lnTo>
                  <a:lnTo>
                    <a:pt x="145" y="159"/>
                  </a:lnTo>
                  <a:lnTo>
                    <a:pt x="143" y="170"/>
                  </a:lnTo>
                  <a:lnTo>
                    <a:pt x="143" y="492"/>
                  </a:lnTo>
                  <a:lnTo>
                    <a:pt x="145" y="503"/>
                  </a:lnTo>
                  <a:lnTo>
                    <a:pt x="152" y="512"/>
                  </a:lnTo>
                  <a:lnTo>
                    <a:pt x="161" y="517"/>
                  </a:lnTo>
                  <a:lnTo>
                    <a:pt x="171" y="519"/>
                  </a:lnTo>
                  <a:lnTo>
                    <a:pt x="182" y="517"/>
                  </a:lnTo>
                  <a:lnTo>
                    <a:pt x="191" y="512"/>
                  </a:lnTo>
                  <a:lnTo>
                    <a:pt x="198" y="503"/>
                  </a:lnTo>
                  <a:lnTo>
                    <a:pt x="200" y="492"/>
                  </a:lnTo>
                  <a:lnTo>
                    <a:pt x="200" y="170"/>
                  </a:lnTo>
                  <a:lnTo>
                    <a:pt x="198" y="159"/>
                  </a:lnTo>
                  <a:lnTo>
                    <a:pt x="191" y="151"/>
                  </a:lnTo>
                  <a:lnTo>
                    <a:pt x="182" y="145"/>
                  </a:lnTo>
                  <a:lnTo>
                    <a:pt x="171" y="143"/>
                  </a:lnTo>
                  <a:close/>
                  <a:moveTo>
                    <a:pt x="171" y="0"/>
                  </a:moveTo>
                  <a:lnTo>
                    <a:pt x="202" y="2"/>
                  </a:lnTo>
                  <a:lnTo>
                    <a:pt x="232" y="10"/>
                  </a:lnTo>
                  <a:lnTo>
                    <a:pt x="258" y="23"/>
                  </a:lnTo>
                  <a:lnTo>
                    <a:pt x="282" y="40"/>
                  </a:lnTo>
                  <a:lnTo>
                    <a:pt x="303" y="60"/>
                  </a:lnTo>
                  <a:lnTo>
                    <a:pt x="319" y="84"/>
                  </a:lnTo>
                  <a:lnTo>
                    <a:pt x="332" y="111"/>
                  </a:lnTo>
                  <a:lnTo>
                    <a:pt x="340" y="140"/>
                  </a:lnTo>
                  <a:lnTo>
                    <a:pt x="343" y="170"/>
                  </a:lnTo>
                  <a:lnTo>
                    <a:pt x="343" y="492"/>
                  </a:lnTo>
                  <a:lnTo>
                    <a:pt x="340" y="523"/>
                  </a:lnTo>
                  <a:lnTo>
                    <a:pt x="332" y="551"/>
                  </a:lnTo>
                  <a:lnTo>
                    <a:pt x="319" y="578"/>
                  </a:lnTo>
                  <a:lnTo>
                    <a:pt x="303" y="603"/>
                  </a:lnTo>
                  <a:lnTo>
                    <a:pt x="282" y="623"/>
                  </a:lnTo>
                  <a:lnTo>
                    <a:pt x="258" y="640"/>
                  </a:lnTo>
                  <a:lnTo>
                    <a:pt x="232" y="653"/>
                  </a:lnTo>
                  <a:lnTo>
                    <a:pt x="202" y="660"/>
                  </a:lnTo>
                  <a:lnTo>
                    <a:pt x="171" y="664"/>
                  </a:lnTo>
                  <a:lnTo>
                    <a:pt x="141" y="660"/>
                  </a:lnTo>
                  <a:lnTo>
                    <a:pt x="111" y="653"/>
                  </a:lnTo>
                  <a:lnTo>
                    <a:pt x="85" y="640"/>
                  </a:lnTo>
                  <a:lnTo>
                    <a:pt x="61" y="623"/>
                  </a:lnTo>
                  <a:lnTo>
                    <a:pt x="40" y="603"/>
                  </a:lnTo>
                  <a:lnTo>
                    <a:pt x="24" y="578"/>
                  </a:lnTo>
                  <a:lnTo>
                    <a:pt x="11" y="551"/>
                  </a:lnTo>
                  <a:lnTo>
                    <a:pt x="3" y="523"/>
                  </a:lnTo>
                  <a:lnTo>
                    <a:pt x="0" y="492"/>
                  </a:lnTo>
                  <a:lnTo>
                    <a:pt x="0" y="170"/>
                  </a:lnTo>
                  <a:lnTo>
                    <a:pt x="3" y="140"/>
                  </a:lnTo>
                  <a:lnTo>
                    <a:pt x="11" y="111"/>
                  </a:lnTo>
                  <a:lnTo>
                    <a:pt x="24" y="84"/>
                  </a:lnTo>
                  <a:lnTo>
                    <a:pt x="40" y="60"/>
                  </a:lnTo>
                  <a:lnTo>
                    <a:pt x="61" y="40"/>
                  </a:lnTo>
                  <a:lnTo>
                    <a:pt x="85" y="23"/>
                  </a:lnTo>
                  <a:lnTo>
                    <a:pt x="111" y="10"/>
                  </a:lnTo>
                  <a:lnTo>
                    <a:pt x="141" y="2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>
              <a:off x="4794250" y="6080125"/>
              <a:ext cx="30162" cy="22225"/>
            </a:xfrm>
            <a:custGeom>
              <a:avLst/>
              <a:gdLst>
                <a:gd name="T0" fmla="*/ 73 w 188"/>
                <a:gd name="T1" fmla="*/ 0 h 143"/>
                <a:gd name="T2" fmla="*/ 115 w 188"/>
                <a:gd name="T3" fmla="*/ 0 h 143"/>
                <a:gd name="T4" fmla="*/ 135 w 188"/>
                <a:gd name="T5" fmla="*/ 2 h 143"/>
                <a:gd name="T6" fmla="*/ 151 w 188"/>
                <a:gd name="T7" fmla="*/ 10 h 143"/>
                <a:gd name="T8" fmla="*/ 167 w 188"/>
                <a:gd name="T9" fmla="*/ 21 h 143"/>
                <a:gd name="T10" fmla="*/ 178 w 188"/>
                <a:gd name="T11" fmla="*/ 36 h 143"/>
                <a:gd name="T12" fmla="*/ 185 w 188"/>
                <a:gd name="T13" fmla="*/ 52 h 143"/>
                <a:gd name="T14" fmla="*/ 188 w 188"/>
                <a:gd name="T15" fmla="*/ 72 h 143"/>
                <a:gd name="T16" fmla="*/ 185 w 188"/>
                <a:gd name="T17" fmla="*/ 91 h 143"/>
                <a:gd name="T18" fmla="*/ 178 w 188"/>
                <a:gd name="T19" fmla="*/ 108 h 143"/>
                <a:gd name="T20" fmla="*/ 167 w 188"/>
                <a:gd name="T21" fmla="*/ 122 h 143"/>
                <a:gd name="T22" fmla="*/ 151 w 188"/>
                <a:gd name="T23" fmla="*/ 133 h 143"/>
                <a:gd name="T24" fmla="*/ 135 w 188"/>
                <a:gd name="T25" fmla="*/ 141 h 143"/>
                <a:gd name="T26" fmla="*/ 115 w 188"/>
                <a:gd name="T27" fmla="*/ 143 h 143"/>
                <a:gd name="T28" fmla="*/ 73 w 188"/>
                <a:gd name="T29" fmla="*/ 143 h 143"/>
                <a:gd name="T30" fmla="*/ 53 w 188"/>
                <a:gd name="T31" fmla="*/ 141 h 143"/>
                <a:gd name="T32" fmla="*/ 37 w 188"/>
                <a:gd name="T33" fmla="*/ 133 h 143"/>
                <a:gd name="T34" fmla="*/ 21 w 188"/>
                <a:gd name="T35" fmla="*/ 122 h 143"/>
                <a:gd name="T36" fmla="*/ 10 w 188"/>
                <a:gd name="T37" fmla="*/ 108 h 143"/>
                <a:gd name="T38" fmla="*/ 3 w 188"/>
                <a:gd name="T39" fmla="*/ 91 h 143"/>
                <a:gd name="T40" fmla="*/ 0 w 188"/>
                <a:gd name="T41" fmla="*/ 72 h 143"/>
                <a:gd name="T42" fmla="*/ 3 w 188"/>
                <a:gd name="T43" fmla="*/ 52 h 143"/>
                <a:gd name="T44" fmla="*/ 10 w 188"/>
                <a:gd name="T45" fmla="*/ 36 h 143"/>
                <a:gd name="T46" fmla="*/ 21 w 188"/>
                <a:gd name="T47" fmla="*/ 21 h 143"/>
                <a:gd name="T48" fmla="*/ 37 w 188"/>
                <a:gd name="T49" fmla="*/ 10 h 143"/>
                <a:gd name="T50" fmla="*/ 53 w 188"/>
                <a:gd name="T51" fmla="*/ 2 h 143"/>
                <a:gd name="T52" fmla="*/ 73 w 188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43">
                  <a:moveTo>
                    <a:pt x="73" y="0"/>
                  </a:moveTo>
                  <a:lnTo>
                    <a:pt x="115" y="0"/>
                  </a:lnTo>
                  <a:lnTo>
                    <a:pt x="135" y="2"/>
                  </a:lnTo>
                  <a:lnTo>
                    <a:pt x="151" y="10"/>
                  </a:lnTo>
                  <a:lnTo>
                    <a:pt x="167" y="21"/>
                  </a:lnTo>
                  <a:lnTo>
                    <a:pt x="178" y="36"/>
                  </a:lnTo>
                  <a:lnTo>
                    <a:pt x="185" y="52"/>
                  </a:lnTo>
                  <a:lnTo>
                    <a:pt x="188" y="72"/>
                  </a:lnTo>
                  <a:lnTo>
                    <a:pt x="185" y="91"/>
                  </a:lnTo>
                  <a:lnTo>
                    <a:pt x="178" y="108"/>
                  </a:lnTo>
                  <a:lnTo>
                    <a:pt x="167" y="122"/>
                  </a:lnTo>
                  <a:lnTo>
                    <a:pt x="151" y="133"/>
                  </a:lnTo>
                  <a:lnTo>
                    <a:pt x="135" y="141"/>
                  </a:lnTo>
                  <a:lnTo>
                    <a:pt x="115" y="143"/>
                  </a:lnTo>
                  <a:lnTo>
                    <a:pt x="73" y="143"/>
                  </a:lnTo>
                  <a:lnTo>
                    <a:pt x="53" y="141"/>
                  </a:lnTo>
                  <a:lnTo>
                    <a:pt x="37" y="133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3" y="91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7" y="10"/>
                  </a:lnTo>
                  <a:lnTo>
                    <a:pt x="53" y="2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83"/>
            <p:cNvSpPr>
              <a:spLocks/>
            </p:cNvSpPr>
            <p:nvPr/>
          </p:nvSpPr>
          <p:spPr bwMode="auto">
            <a:xfrm>
              <a:off x="4586288" y="6080125"/>
              <a:ext cx="193675" cy="22225"/>
            </a:xfrm>
            <a:custGeom>
              <a:avLst/>
              <a:gdLst>
                <a:gd name="T0" fmla="*/ 71 w 1224"/>
                <a:gd name="T1" fmla="*/ 0 h 143"/>
                <a:gd name="T2" fmla="*/ 1152 w 1224"/>
                <a:gd name="T3" fmla="*/ 0 h 143"/>
                <a:gd name="T4" fmla="*/ 1172 w 1224"/>
                <a:gd name="T5" fmla="*/ 2 h 143"/>
                <a:gd name="T6" fmla="*/ 1188 w 1224"/>
                <a:gd name="T7" fmla="*/ 10 h 143"/>
                <a:gd name="T8" fmla="*/ 1202 w 1224"/>
                <a:gd name="T9" fmla="*/ 21 h 143"/>
                <a:gd name="T10" fmla="*/ 1214 w 1224"/>
                <a:gd name="T11" fmla="*/ 36 h 143"/>
                <a:gd name="T12" fmla="*/ 1221 w 1224"/>
                <a:gd name="T13" fmla="*/ 52 h 143"/>
                <a:gd name="T14" fmla="*/ 1224 w 1224"/>
                <a:gd name="T15" fmla="*/ 72 h 143"/>
                <a:gd name="T16" fmla="*/ 1221 w 1224"/>
                <a:gd name="T17" fmla="*/ 91 h 143"/>
                <a:gd name="T18" fmla="*/ 1214 w 1224"/>
                <a:gd name="T19" fmla="*/ 108 h 143"/>
                <a:gd name="T20" fmla="*/ 1202 w 1224"/>
                <a:gd name="T21" fmla="*/ 122 h 143"/>
                <a:gd name="T22" fmla="*/ 1188 w 1224"/>
                <a:gd name="T23" fmla="*/ 133 h 143"/>
                <a:gd name="T24" fmla="*/ 1172 w 1224"/>
                <a:gd name="T25" fmla="*/ 141 h 143"/>
                <a:gd name="T26" fmla="*/ 1152 w 1224"/>
                <a:gd name="T27" fmla="*/ 143 h 143"/>
                <a:gd name="T28" fmla="*/ 71 w 1224"/>
                <a:gd name="T29" fmla="*/ 143 h 143"/>
                <a:gd name="T30" fmla="*/ 52 w 1224"/>
                <a:gd name="T31" fmla="*/ 141 h 143"/>
                <a:gd name="T32" fmla="*/ 35 w 1224"/>
                <a:gd name="T33" fmla="*/ 133 h 143"/>
                <a:gd name="T34" fmla="*/ 21 w 1224"/>
                <a:gd name="T35" fmla="*/ 122 h 143"/>
                <a:gd name="T36" fmla="*/ 10 w 1224"/>
                <a:gd name="T37" fmla="*/ 108 h 143"/>
                <a:gd name="T38" fmla="*/ 2 w 1224"/>
                <a:gd name="T39" fmla="*/ 91 h 143"/>
                <a:gd name="T40" fmla="*/ 0 w 1224"/>
                <a:gd name="T41" fmla="*/ 72 h 143"/>
                <a:gd name="T42" fmla="*/ 2 w 1224"/>
                <a:gd name="T43" fmla="*/ 52 h 143"/>
                <a:gd name="T44" fmla="*/ 10 w 1224"/>
                <a:gd name="T45" fmla="*/ 36 h 143"/>
                <a:gd name="T46" fmla="*/ 21 w 1224"/>
                <a:gd name="T47" fmla="*/ 21 h 143"/>
                <a:gd name="T48" fmla="*/ 35 w 1224"/>
                <a:gd name="T49" fmla="*/ 10 h 143"/>
                <a:gd name="T50" fmla="*/ 52 w 1224"/>
                <a:gd name="T51" fmla="*/ 2 h 143"/>
                <a:gd name="T52" fmla="*/ 71 w 1224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4" h="143">
                  <a:moveTo>
                    <a:pt x="71" y="0"/>
                  </a:moveTo>
                  <a:lnTo>
                    <a:pt x="1152" y="0"/>
                  </a:lnTo>
                  <a:lnTo>
                    <a:pt x="1172" y="2"/>
                  </a:lnTo>
                  <a:lnTo>
                    <a:pt x="1188" y="10"/>
                  </a:lnTo>
                  <a:lnTo>
                    <a:pt x="1202" y="21"/>
                  </a:lnTo>
                  <a:lnTo>
                    <a:pt x="1214" y="36"/>
                  </a:lnTo>
                  <a:lnTo>
                    <a:pt x="1221" y="52"/>
                  </a:lnTo>
                  <a:lnTo>
                    <a:pt x="1224" y="72"/>
                  </a:lnTo>
                  <a:lnTo>
                    <a:pt x="1221" y="91"/>
                  </a:lnTo>
                  <a:lnTo>
                    <a:pt x="1214" y="108"/>
                  </a:lnTo>
                  <a:lnTo>
                    <a:pt x="1202" y="122"/>
                  </a:lnTo>
                  <a:lnTo>
                    <a:pt x="1188" y="133"/>
                  </a:lnTo>
                  <a:lnTo>
                    <a:pt x="1172" y="141"/>
                  </a:lnTo>
                  <a:lnTo>
                    <a:pt x="1152" y="143"/>
                  </a:lnTo>
                  <a:lnTo>
                    <a:pt x="71" y="143"/>
                  </a:lnTo>
                  <a:lnTo>
                    <a:pt x="52" y="141"/>
                  </a:lnTo>
                  <a:lnTo>
                    <a:pt x="35" y="133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2" y="91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3467683" y="5768975"/>
            <a:ext cx="569913" cy="571500"/>
            <a:chOff x="3475038" y="5768975"/>
            <a:chExt cx="569913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4" name="Freeform 88"/>
            <p:cNvSpPr>
              <a:spLocks noEditPoints="1"/>
            </p:cNvSpPr>
            <p:nvPr/>
          </p:nvSpPr>
          <p:spPr bwMode="auto">
            <a:xfrm>
              <a:off x="3475038" y="5768975"/>
              <a:ext cx="569913" cy="571500"/>
            </a:xfrm>
            <a:custGeom>
              <a:avLst/>
              <a:gdLst>
                <a:gd name="T0" fmla="*/ 1426 w 3593"/>
                <a:gd name="T1" fmla="*/ 1020 h 3601"/>
                <a:gd name="T2" fmla="*/ 1426 w 3593"/>
                <a:gd name="T3" fmla="*/ 1090 h 3601"/>
                <a:gd name="T4" fmla="*/ 1364 w 3593"/>
                <a:gd name="T5" fmla="*/ 1127 h 3601"/>
                <a:gd name="T6" fmla="*/ 563 w 3593"/>
                <a:gd name="T7" fmla="*/ 353 h 3601"/>
                <a:gd name="T8" fmla="*/ 423 w 3593"/>
                <a:gd name="T9" fmla="*/ 755 h 3601"/>
                <a:gd name="T10" fmla="*/ 494 w 3593"/>
                <a:gd name="T11" fmla="*/ 755 h 3601"/>
                <a:gd name="T12" fmla="*/ 530 w 3593"/>
                <a:gd name="T13" fmla="*/ 818 h 3601"/>
                <a:gd name="T14" fmla="*/ 404 w 3593"/>
                <a:gd name="T15" fmla="*/ 975 h 3601"/>
                <a:gd name="T16" fmla="*/ 672 w 3593"/>
                <a:gd name="T17" fmla="*/ 981 h 3601"/>
                <a:gd name="T18" fmla="*/ 741 w 3593"/>
                <a:gd name="T19" fmla="*/ 999 h 3601"/>
                <a:gd name="T20" fmla="*/ 759 w 3593"/>
                <a:gd name="T21" fmla="*/ 1069 h 3601"/>
                <a:gd name="T22" fmla="*/ 766 w 3593"/>
                <a:gd name="T23" fmla="*/ 1338 h 3601"/>
                <a:gd name="T24" fmla="*/ 922 w 3593"/>
                <a:gd name="T25" fmla="*/ 1211 h 3601"/>
                <a:gd name="T26" fmla="*/ 984 w 3593"/>
                <a:gd name="T27" fmla="*/ 1247 h 3601"/>
                <a:gd name="T28" fmla="*/ 984 w 3593"/>
                <a:gd name="T29" fmla="*/ 1318 h 3601"/>
                <a:gd name="T30" fmla="*/ 1201 w 3593"/>
                <a:gd name="T31" fmla="*/ 1366 h 3601"/>
                <a:gd name="T32" fmla="*/ 1270 w 3593"/>
                <a:gd name="T33" fmla="*/ 1347 h 3601"/>
                <a:gd name="T34" fmla="*/ 1321 w 3593"/>
                <a:gd name="T35" fmla="*/ 1398 h 3601"/>
                <a:gd name="T36" fmla="*/ 1303 w 3593"/>
                <a:gd name="T37" fmla="*/ 1467 h 3601"/>
                <a:gd name="T38" fmla="*/ 1351 w 3593"/>
                <a:gd name="T39" fmla="*/ 1685 h 3601"/>
                <a:gd name="T40" fmla="*/ 1421 w 3593"/>
                <a:gd name="T41" fmla="*/ 1685 h 3601"/>
                <a:gd name="T42" fmla="*/ 1457 w 3593"/>
                <a:gd name="T43" fmla="*/ 1747 h 3601"/>
                <a:gd name="T44" fmla="*/ 1331 w 3593"/>
                <a:gd name="T45" fmla="*/ 1904 h 3601"/>
                <a:gd name="T46" fmla="*/ 1599 w 3593"/>
                <a:gd name="T47" fmla="*/ 1910 h 3601"/>
                <a:gd name="T48" fmla="*/ 1668 w 3593"/>
                <a:gd name="T49" fmla="*/ 1928 h 3601"/>
                <a:gd name="T50" fmla="*/ 1687 w 3593"/>
                <a:gd name="T51" fmla="*/ 1997 h 3601"/>
                <a:gd name="T52" fmla="*/ 1693 w 3593"/>
                <a:gd name="T53" fmla="*/ 2267 h 3601"/>
                <a:gd name="T54" fmla="*/ 1849 w 3593"/>
                <a:gd name="T55" fmla="*/ 2140 h 3601"/>
                <a:gd name="T56" fmla="*/ 1911 w 3593"/>
                <a:gd name="T57" fmla="*/ 2177 h 3601"/>
                <a:gd name="T58" fmla="*/ 1911 w 3593"/>
                <a:gd name="T59" fmla="*/ 2248 h 3601"/>
                <a:gd name="T60" fmla="*/ 2128 w 3593"/>
                <a:gd name="T61" fmla="*/ 2296 h 3601"/>
                <a:gd name="T62" fmla="*/ 2197 w 3593"/>
                <a:gd name="T63" fmla="*/ 2277 h 3601"/>
                <a:gd name="T64" fmla="*/ 2248 w 3593"/>
                <a:gd name="T65" fmla="*/ 2327 h 3601"/>
                <a:gd name="T66" fmla="*/ 2230 w 3593"/>
                <a:gd name="T67" fmla="*/ 2396 h 3601"/>
                <a:gd name="T68" fmla="*/ 2278 w 3593"/>
                <a:gd name="T69" fmla="*/ 2614 h 3601"/>
                <a:gd name="T70" fmla="*/ 2349 w 3593"/>
                <a:gd name="T71" fmla="*/ 2614 h 3601"/>
                <a:gd name="T72" fmla="*/ 2385 w 3593"/>
                <a:gd name="T73" fmla="*/ 2676 h 3601"/>
                <a:gd name="T74" fmla="*/ 2258 w 3593"/>
                <a:gd name="T75" fmla="*/ 2834 h 3601"/>
                <a:gd name="T76" fmla="*/ 2527 w 3593"/>
                <a:gd name="T77" fmla="*/ 2839 h 3601"/>
                <a:gd name="T78" fmla="*/ 2595 w 3593"/>
                <a:gd name="T79" fmla="*/ 2858 h 3601"/>
                <a:gd name="T80" fmla="*/ 2614 w 3593"/>
                <a:gd name="T81" fmla="*/ 2926 h 3601"/>
                <a:gd name="T82" fmla="*/ 2620 w 3593"/>
                <a:gd name="T83" fmla="*/ 3197 h 3601"/>
                <a:gd name="T84" fmla="*/ 2776 w 3593"/>
                <a:gd name="T85" fmla="*/ 3070 h 3601"/>
                <a:gd name="T86" fmla="*/ 2839 w 3593"/>
                <a:gd name="T87" fmla="*/ 3106 h 3601"/>
                <a:gd name="T88" fmla="*/ 2839 w 3593"/>
                <a:gd name="T89" fmla="*/ 3177 h 3601"/>
                <a:gd name="T90" fmla="*/ 3420 w 3593"/>
                <a:gd name="T91" fmla="*/ 2858 h 3601"/>
                <a:gd name="T92" fmla="*/ 777 w 3593"/>
                <a:gd name="T93" fmla="*/ 10 h 3601"/>
                <a:gd name="T94" fmla="*/ 3590 w 3593"/>
                <a:gd name="T95" fmla="*/ 2839 h 3601"/>
                <a:gd name="T96" fmla="*/ 3584 w 3593"/>
                <a:gd name="T97" fmla="*/ 2893 h 3601"/>
                <a:gd name="T98" fmla="*/ 2869 w 3593"/>
                <a:gd name="T99" fmla="*/ 3599 h 3601"/>
                <a:gd name="T100" fmla="*/ 2800 w 3593"/>
                <a:gd name="T101" fmla="*/ 3580 h 3601"/>
                <a:gd name="T102" fmla="*/ 0 w 3593"/>
                <a:gd name="T103" fmla="*/ 743 h 3601"/>
                <a:gd name="T104" fmla="*/ 692 w 3593"/>
                <a:gd name="T105" fmla="*/ 21 h 3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93" h="3601">
                  <a:moveTo>
                    <a:pt x="742" y="174"/>
                  </a:moveTo>
                  <a:lnTo>
                    <a:pt x="663" y="251"/>
                  </a:lnTo>
                  <a:lnTo>
                    <a:pt x="1415" y="1005"/>
                  </a:lnTo>
                  <a:lnTo>
                    <a:pt x="1426" y="1020"/>
                  </a:lnTo>
                  <a:lnTo>
                    <a:pt x="1433" y="1036"/>
                  </a:lnTo>
                  <a:lnTo>
                    <a:pt x="1436" y="1055"/>
                  </a:lnTo>
                  <a:lnTo>
                    <a:pt x="1433" y="1073"/>
                  </a:lnTo>
                  <a:lnTo>
                    <a:pt x="1426" y="1090"/>
                  </a:lnTo>
                  <a:lnTo>
                    <a:pt x="1415" y="1105"/>
                  </a:lnTo>
                  <a:lnTo>
                    <a:pt x="1400" y="1117"/>
                  </a:lnTo>
                  <a:lnTo>
                    <a:pt x="1382" y="1125"/>
                  </a:lnTo>
                  <a:lnTo>
                    <a:pt x="1364" y="1127"/>
                  </a:lnTo>
                  <a:lnTo>
                    <a:pt x="1346" y="1125"/>
                  </a:lnTo>
                  <a:lnTo>
                    <a:pt x="1329" y="1117"/>
                  </a:lnTo>
                  <a:lnTo>
                    <a:pt x="1313" y="1105"/>
                  </a:lnTo>
                  <a:lnTo>
                    <a:pt x="563" y="353"/>
                  </a:lnTo>
                  <a:lnTo>
                    <a:pt x="172" y="743"/>
                  </a:lnTo>
                  <a:lnTo>
                    <a:pt x="302" y="873"/>
                  </a:lnTo>
                  <a:lnTo>
                    <a:pt x="408" y="767"/>
                  </a:lnTo>
                  <a:lnTo>
                    <a:pt x="423" y="755"/>
                  </a:lnTo>
                  <a:lnTo>
                    <a:pt x="441" y="749"/>
                  </a:lnTo>
                  <a:lnTo>
                    <a:pt x="458" y="747"/>
                  </a:lnTo>
                  <a:lnTo>
                    <a:pt x="477" y="749"/>
                  </a:lnTo>
                  <a:lnTo>
                    <a:pt x="494" y="755"/>
                  </a:lnTo>
                  <a:lnTo>
                    <a:pt x="509" y="767"/>
                  </a:lnTo>
                  <a:lnTo>
                    <a:pt x="520" y="783"/>
                  </a:lnTo>
                  <a:lnTo>
                    <a:pt x="528" y="800"/>
                  </a:lnTo>
                  <a:lnTo>
                    <a:pt x="530" y="818"/>
                  </a:lnTo>
                  <a:lnTo>
                    <a:pt x="528" y="836"/>
                  </a:lnTo>
                  <a:lnTo>
                    <a:pt x="520" y="854"/>
                  </a:lnTo>
                  <a:lnTo>
                    <a:pt x="509" y="869"/>
                  </a:lnTo>
                  <a:lnTo>
                    <a:pt x="404" y="975"/>
                  </a:lnTo>
                  <a:lnTo>
                    <a:pt x="535" y="1105"/>
                  </a:lnTo>
                  <a:lnTo>
                    <a:pt x="640" y="999"/>
                  </a:lnTo>
                  <a:lnTo>
                    <a:pt x="656" y="988"/>
                  </a:lnTo>
                  <a:lnTo>
                    <a:pt x="672" y="981"/>
                  </a:lnTo>
                  <a:lnTo>
                    <a:pt x="691" y="978"/>
                  </a:lnTo>
                  <a:lnTo>
                    <a:pt x="709" y="981"/>
                  </a:lnTo>
                  <a:lnTo>
                    <a:pt x="725" y="988"/>
                  </a:lnTo>
                  <a:lnTo>
                    <a:pt x="741" y="999"/>
                  </a:lnTo>
                  <a:lnTo>
                    <a:pt x="753" y="1014"/>
                  </a:lnTo>
                  <a:lnTo>
                    <a:pt x="759" y="1032"/>
                  </a:lnTo>
                  <a:lnTo>
                    <a:pt x="763" y="1050"/>
                  </a:lnTo>
                  <a:lnTo>
                    <a:pt x="759" y="1069"/>
                  </a:lnTo>
                  <a:lnTo>
                    <a:pt x="753" y="1085"/>
                  </a:lnTo>
                  <a:lnTo>
                    <a:pt x="741" y="1101"/>
                  </a:lnTo>
                  <a:lnTo>
                    <a:pt x="635" y="1207"/>
                  </a:lnTo>
                  <a:lnTo>
                    <a:pt x="766" y="1338"/>
                  </a:lnTo>
                  <a:lnTo>
                    <a:pt x="872" y="1232"/>
                  </a:lnTo>
                  <a:lnTo>
                    <a:pt x="887" y="1220"/>
                  </a:lnTo>
                  <a:lnTo>
                    <a:pt x="904" y="1213"/>
                  </a:lnTo>
                  <a:lnTo>
                    <a:pt x="922" y="1211"/>
                  </a:lnTo>
                  <a:lnTo>
                    <a:pt x="940" y="1213"/>
                  </a:lnTo>
                  <a:lnTo>
                    <a:pt x="958" y="1220"/>
                  </a:lnTo>
                  <a:lnTo>
                    <a:pt x="973" y="1232"/>
                  </a:lnTo>
                  <a:lnTo>
                    <a:pt x="984" y="1247"/>
                  </a:lnTo>
                  <a:lnTo>
                    <a:pt x="992" y="1265"/>
                  </a:lnTo>
                  <a:lnTo>
                    <a:pt x="994" y="1282"/>
                  </a:lnTo>
                  <a:lnTo>
                    <a:pt x="992" y="1301"/>
                  </a:lnTo>
                  <a:lnTo>
                    <a:pt x="984" y="1318"/>
                  </a:lnTo>
                  <a:lnTo>
                    <a:pt x="973" y="1334"/>
                  </a:lnTo>
                  <a:lnTo>
                    <a:pt x="867" y="1440"/>
                  </a:lnTo>
                  <a:lnTo>
                    <a:pt x="998" y="1570"/>
                  </a:lnTo>
                  <a:lnTo>
                    <a:pt x="1201" y="1366"/>
                  </a:lnTo>
                  <a:lnTo>
                    <a:pt x="1216" y="1354"/>
                  </a:lnTo>
                  <a:lnTo>
                    <a:pt x="1234" y="1347"/>
                  </a:lnTo>
                  <a:lnTo>
                    <a:pt x="1252" y="1345"/>
                  </a:lnTo>
                  <a:lnTo>
                    <a:pt x="1270" y="1347"/>
                  </a:lnTo>
                  <a:lnTo>
                    <a:pt x="1287" y="1354"/>
                  </a:lnTo>
                  <a:lnTo>
                    <a:pt x="1303" y="1366"/>
                  </a:lnTo>
                  <a:lnTo>
                    <a:pt x="1315" y="1382"/>
                  </a:lnTo>
                  <a:lnTo>
                    <a:pt x="1321" y="1398"/>
                  </a:lnTo>
                  <a:lnTo>
                    <a:pt x="1323" y="1417"/>
                  </a:lnTo>
                  <a:lnTo>
                    <a:pt x="1321" y="1435"/>
                  </a:lnTo>
                  <a:lnTo>
                    <a:pt x="1315" y="1452"/>
                  </a:lnTo>
                  <a:lnTo>
                    <a:pt x="1303" y="1467"/>
                  </a:lnTo>
                  <a:lnTo>
                    <a:pt x="1099" y="1671"/>
                  </a:lnTo>
                  <a:lnTo>
                    <a:pt x="1229" y="1803"/>
                  </a:lnTo>
                  <a:lnTo>
                    <a:pt x="1335" y="1697"/>
                  </a:lnTo>
                  <a:lnTo>
                    <a:pt x="1351" y="1685"/>
                  </a:lnTo>
                  <a:lnTo>
                    <a:pt x="1368" y="1678"/>
                  </a:lnTo>
                  <a:lnTo>
                    <a:pt x="1385" y="1676"/>
                  </a:lnTo>
                  <a:lnTo>
                    <a:pt x="1404" y="1678"/>
                  </a:lnTo>
                  <a:lnTo>
                    <a:pt x="1421" y="1685"/>
                  </a:lnTo>
                  <a:lnTo>
                    <a:pt x="1437" y="1697"/>
                  </a:lnTo>
                  <a:lnTo>
                    <a:pt x="1448" y="1712"/>
                  </a:lnTo>
                  <a:lnTo>
                    <a:pt x="1455" y="1729"/>
                  </a:lnTo>
                  <a:lnTo>
                    <a:pt x="1457" y="1747"/>
                  </a:lnTo>
                  <a:lnTo>
                    <a:pt x="1455" y="1765"/>
                  </a:lnTo>
                  <a:lnTo>
                    <a:pt x="1448" y="1783"/>
                  </a:lnTo>
                  <a:lnTo>
                    <a:pt x="1437" y="1798"/>
                  </a:lnTo>
                  <a:lnTo>
                    <a:pt x="1331" y="1904"/>
                  </a:lnTo>
                  <a:lnTo>
                    <a:pt x="1462" y="2034"/>
                  </a:lnTo>
                  <a:lnTo>
                    <a:pt x="1568" y="1928"/>
                  </a:lnTo>
                  <a:lnTo>
                    <a:pt x="1582" y="1917"/>
                  </a:lnTo>
                  <a:lnTo>
                    <a:pt x="1599" y="1910"/>
                  </a:lnTo>
                  <a:lnTo>
                    <a:pt x="1618" y="1908"/>
                  </a:lnTo>
                  <a:lnTo>
                    <a:pt x="1636" y="1910"/>
                  </a:lnTo>
                  <a:lnTo>
                    <a:pt x="1653" y="1917"/>
                  </a:lnTo>
                  <a:lnTo>
                    <a:pt x="1668" y="1928"/>
                  </a:lnTo>
                  <a:lnTo>
                    <a:pt x="1680" y="1944"/>
                  </a:lnTo>
                  <a:lnTo>
                    <a:pt x="1687" y="1961"/>
                  </a:lnTo>
                  <a:lnTo>
                    <a:pt x="1690" y="1980"/>
                  </a:lnTo>
                  <a:lnTo>
                    <a:pt x="1687" y="1997"/>
                  </a:lnTo>
                  <a:lnTo>
                    <a:pt x="1680" y="2015"/>
                  </a:lnTo>
                  <a:lnTo>
                    <a:pt x="1668" y="2030"/>
                  </a:lnTo>
                  <a:lnTo>
                    <a:pt x="1562" y="2136"/>
                  </a:lnTo>
                  <a:lnTo>
                    <a:pt x="1693" y="2267"/>
                  </a:lnTo>
                  <a:lnTo>
                    <a:pt x="1799" y="2161"/>
                  </a:lnTo>
                  <a:lnTo>
                    <a:pt x="1814" y="2149"/>
                  </a:lnTo>
                  <a:lnTo>
                    <a:pt x="1832" y="2143"/>
                  </a:lnTo>
                  <a:lnTo>
                    <a:pt x="1849" y="2140"/>
                  </a:lnTo>
                  <a:lnTo>
                    <a:pt x="1868" y="2143"/>
                  </a:lnTo>
                  <a:lnTo>
                    <a:pt x="1885" y="2149"/>
                  </a:lnTo>
                  <a:lnTo>
                    <a:pt x="1900" y="2161"/>
                  </a:lnTo>
                  <a:lnTo>
                    <a:pt x="1911" y="2177"/>
                  </a:lnTo>
                  <a:lnTo>
                    <a:pt x="1919" y="2194"/>
                  </a:lnTo>
                  <a:lnTo>
                    <a:pt x="1921" y="2212"/>
                  </a:lnTo>
                  <a:lnTo>
                    <a:pt x="1919" y="2230"/>
                  </a:lnTo>
                  <a:lnTo>
                    <a:pt x="1911" y="2248"/>
                  </a:lnTo>
                  <a:lnTo>
                    <a:pt x="1900" y="2263"/>
                  </a:lnTo>
                  <a:lnTo>
                    <a:pt x="1795" y="2369"/>
                  </a:lnTo>
                  <a:lnTo>
                    <a:pt x="1925" y="2499"/>
                  </a:lnTo>
                  <a:lnTo>
                    <a:pt x="2128" y="2296"/>
                  </a:lnTo>
                  <a:lnTo>
                    <a:pt x="2144" y="2284"/>
                  </a:lnTo>
                  <a:lnTo>
                    <a:pt x="2161" y="2277"/>
                  </a:lnTo>
                  <a:lnTo>
                    <a:pt x="2180" y="2274"/>
                  </a:lnTo>
                  <a:lnTo>
                    <a:pt x="2197" y="2277"/>
                  </a:lnTo>
                  <a:lnTo>
                    <a:pt x="2215" y="2284"/>
                  </a:lnTo>
                  <a:lnTo>
                    <a:pt x="2230" y="2296"/>
                  </a:lnTo>
                  <a:lnTo>
                    <a:pt x="2242" y="2311"/>
                  </a:lnTo>
                  <a:lnTo>
                    <a:pt x="2248" y="2327"/>
                  </a:lnTo>
                  <a:lnTo>
                    <a:pt x="2251" y="2346"/>
                  </a:lnTo>
                  <a:lnTo>
                    <a:pt x="2248" y="2365"/>
                  </a:lnTo>
                  <a:lnTo>
                    <a:pt x="2242" y="2381"/>
                  </a:lnTo>
                  <a:lnTo>
                    <a:pt x="2230" y="2396"/>
                  </a:lnTo>
                  <a:lnTo>
                    <a:pt x="2026" y="2601"/>
                  </a:lnTo>
                  <a:lnTo>
                    <a:pt x="2157" y="2732"/>
                  </a:lnTo>
                  <a:lnTo>
                    <a:pt x="2263" y="2626"/>
                  </a:lnTo>
                  <a:lnTo>
                    <a:pt x="2278" y="2614"/>
                  </a:lnTo>
                  <a:lnTo>
                    <a:pt x="2295" y="2607"/>
                  </a:lnTo>
                  <a:lnTo>
                    <a:pt x="2313" y="2605"/>
                  </a:lnTo>
                  <a:lnTo>
                    <a:pt x="2331" y="2607"/>
                  </a:lnTo>
                  <a:lnTo>
                    <a:pt x="2349" y="2614"/>
                  </a:lnTo>
                  <a:lnTo>
                    <a:pt x="2364" y="2626"/>
                  </a:lnTo>
                  <a:lnTo>
                    <a:pt x="2375" y="2641"/>
                  </a:lnTo>
                  <a:lnTo>
                    <a:pt x="2383" y="2659"/>
                  </a:lnTo>
                  <a:lnTo>
                    <a:pt x="2385" y="2676"/>
                  </a:lnTo>
                  <a:lnTo>
                    <a:pt x="2383" y="2695"/>
                  </a:lnTo>
                  <a:lnTo>
                    <a:pt x="2375" y="2712"/>
                  </a:lnTo>
                  <a:lnTo>
                    <a:pt x="2364" y="2728"/>
                  </a:lnTo>
                  <a:lnTo>
                    <a:pt x="2258" y="2834"/>
                  </a:lnTo>
                  <a:lnTo>
                    <a:pt x="2389" y="2964"/>
                  </a:lnTo>
                  <a:lnTo>
                    <a:pt x="2495" y="2858"/>
                  </a:lnTo>
                  <a:lnTo>
                    <a:pt x="2510" y="2847"/>
                  </a:lnTo>
                  <a:lnTo>
                    <a:pt x="2527" y="2839"/>
                  </a:lnTo>
                  <a:lnTo>
                    <a:pt x="2545" y="2837"/>
                  </a:lnTo>
                  <a:lnTo>
                    <a:pt x="2564" y="2839"/>
                  </a:lnTo>
                  <a:lnTo>
                    <a:pt x="2580" y="2847"/>
                  </a:lnTo>
                  <a:lnTo>
                    <a:pt x="2595" y="2858"/>
                  </a:lnTo>
                  <a:lnTo>
                    <a:pt x="2607" y="2873"/>
                  </a:lnTo>
                  <a:lnTo>
                    <a:pt x="2614" y="2890"/>
                  </a:lnTo>
                  <a:lnTo>
                    <a:pt x="2617" y="2909"/>
                  </a:lnTo>
                  <a:lnTo>
                    <a:pt x="2614" y="2926"/>
                  </a:lnTo>
                  <a:lnTo>
                    <a:pt x="2607" y="2944"/>
                  </a:lnTo>
                  <a:lnTo>
                    <a:pt x="2595" y="2959"/>
                  </a:lnTo>
                  <a:lnTo>
                    <a:pt x="2489" y="3065"/>
                  </a:lnTo>
                  <a:lnTo>
                    <a:pt x="2620" y="3197"/>
                  </a:lnTo>
                  <a:lnTo>
                    <a:pt x="2726" y="3090"/>
                  </a:lnTo>
                  <a:lnTo>
                    <a:pt x="2741" y="3078"/>
                  </a:lnTo>
                  <a:lnTo>
                    <a:pt x="2759" y="3072"/>
                  </a:lnTo>
                  <a:lnTo>
                    <a:pt x="2776" y="3070"/>
                  </a:lnTo>
                  <a:lnTo>
                    <a:pt x="2795" y="3072"/>
                  </a:lnTo>
                  <a:lnTo>
                    <a:pt x="2812" y="3078"/>
                  </a:lnTo>
                  <a:lnTo>
                    <a:pt x="2828" y="3090"/>
                  </a:lnTo>
                  <a:lnTo>
                    <a:pt x="2839" y="3106"/>
                  </a:lnTo>
                  <a:lnTo>
                    <a:pt x="2846" y="3123"/>
                  </a:lnTo>
                  <a:lnTo>
                    <a:pt x="2848" y="3141"/>
                  </a:lnTo>
                  <a:lnTo>
                    <a:pt x="2846" y="3159"/>
                  </a:lnTo>
                  <a:lnTo>
                    <a:pt x="2839" y="3177"/>
                  </a:lnTo>
                  <a:lnTo>
                    <a:pt x="2828" y="3192"/>
                  </a:lnTo>
                  <a:lnTo>
                    <a:pt x="2722" y="3298"/>
                  </a:lnTo>
                  <a:lnTo>
                    <a:pt x="2851" y="3427"/>
                  </a:lnTo>
                  <a:lnTo>
                    <a:pt x="3420" y="2858"/>
                  </a:lnTo>
                  <a:lnTo>
                    <a:pt x="742" y="174"/>
                  </a:lnTo>
                  <a:close/>
                  <a:moveTo>
                    <a:pt x="742" y="0"/>
                  </a:moveTo>
                  <a:lnTo>
                    <a:pt x="760" y="2"/>
                  </a:lnTo>
                  <a:lnTo>
                    <a:pt x="777" y="10"/>
                  </a:lnTo>
                  <a:lnTo>
                    <a:pt x="792" y="21"/>
                  </a:lnTo>
                  <a:lnTo>
                    <a:pt x="3572" y="2806"/>
                  </a:lnTo>
                  <a:lnTo>
                    <a:pt x="3584" y="2822"/>
                  </a:lnTo>
                  <a:lnTo>
                    <a:pt x="3590" y="2839"/>
                  </a:lnTo>
                  <a:lnTo>
                    <a:pt x="3593" y="2858"/>
                  </a:lnTo>
                  <a:lnTo>
                    <a:pt x="3593" y="2858"/>
                  </a:lnTo>
                  <a:lnTo>
                    <a:pt x="3590" y="2875"/>
                  </a:lnTo>
                  <a:lnTo>
                    <a:pt x="3584" y="2893"/>
                  </a:lnTo>
                  <a:lnTo>
                    <a:pt x="3572" y="2908"/>
                  </a:lnTo>
                  <a:lnTo>
                    <a:pt x="2902" y="3580"/>
                  </a:lnTo>
                  <a:lnTo>
                    <a:pt x="2887" y="3591"/>
                  </a:lnTo>
                  <a:lnTo>
                    <a:pt x="2869" y="3599"/>
                  </a:lnTo>
                  <a:lnTo>
                    <a:pt x="2851" y="3601"/>
                  </a:lnTo>
                  <a:lnTo>
                    <a:pt x="2833" y="3599"/>
                  </a:lnTo>
                  <a:lnTo>
                    <a:pt x="2816" y="3591"/>
                  </a:lnTo>
                  <a:lnTo>
                    <a:pt x="2800" y="3580"/>
                  </a:lnTo>
                  <a:lnTo>
                    <a:pt x="21" y="795"/>
                  </a:lnTo>
                  <a:lnTo>
                    <a:pt x="10" y="779"/>
                  </a:lnTo>
                  <a:lnTo>
                    <a:pt x="2" y="762"/>
                  </a:lnTo>
                  <a:lnTo>
                    <a:pt x="0" y="743"/>
                  </a:lnTo>
                  <a:lnTo>
                    <a:pt x="2" y="726"/>
                  </a:lnTo>
                  <a:lnTo>
                    <a:pt x="10" y="708"/>
                  </a:lnTo>
                  <a:lnTo>
                    <a:pt x="21" y="693"/>
                  </a:lnTo>
                  <a:lnTo>
                    <a:pt x="692" y="21"/>
                  </a:lnTo>
                  <a:lnTo>
                    <a:pt x="707" y="10"/>
                  </a:lnTo>
                  <a:lnTo>
                    <a:pt x="723" y="2"/>
                  </a:lnTo>
                  <a:lnTo>
                    <a:pt x="7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89"/>
            <p:cNvSpPr>
              <a:spLocks/>
            </p:cNvSpPr>
            <p:nvPr/>
          </p:nvSpPr>
          <p:spPr bwMode="auto">
            <a:xfrm>
              <a:off x="3711576" y="5956300"/>
              <a:ext cx="28575" cy="28575"/>
            </a:xfrm>
            <a:custGeom>
              <a:avLst/>
              <a:gdLst>
                <a:gd name="T0" fmla="*/ 70 w 177"/>
                <a:gd name="T1" fmla="*/ 0 h 178"/>
                <a:gd name="T2" fmla="*/ 89 w 177"/>
                <a:gd name="T3" fmla="*/ 3 h 178"/>
                <a:gd name="T4" fmla="*/ 106 w 177"/>
                <a:gd name="T5" fmla="*/ 10 h 178"/>
                <a:gd name="T6" fmla="*/ 122 w 177"/>
                <a:gd name="T7" fmla="*/ 22 h 178"/>
                <a:gd name="T8" fmla="*/ 156 w 177"/>
                <a:gd name="T9" fmla="*/ 56 h 178"/>
                <a:gd name="T10" fmla="*/ 168 w 177"/>
                <a:gd name="T11" fmla="*/ 71 h 178"/>
                <a:gd name="T12" fmla="*/ 175 w 177"/>
                <a:gd name="T13" fmla="*/ 89 h 178"/>
                <a:gd name="T14" fmla="*/ 177 w 177"/>
                <a:gd name="T15" fmla="*/ 107 h 178"/>
                <a:gd name="T16" fmla="*/ 175 w 177"/>
                <a:gd name="T17" fmla="*/ 125 h 178"/>
                <a:gd name="T18" fmla="*/ 168 w 177"/>
                <a:gd name="T19" fmla="*/ 142 h 178"/>
                <a:gd name="T20" fmla="*/ 156 w 177"/>
                <a:gd name="T21" fmla="*/ 157 h 178"/>
                <a:gd name="T22" fmla="*/ 140 w 177"/>
                <a:gd name="T23" fmla="*/ 169 h 178"/>
                <a:gd name="T24" fmla="*/ 124 w 177"/>
                <a:gd name="T25" fmla="*/ 176 h 178"/>
                <a:gd name="T26" fmla="*/ 105 w 177"/>
                <a:gd name="T27" fmla="*/ 178 h 178"/>
                <a:gd name="T28" fmla="*/ 87 w 177"/>
                <a:gd name="T29" fmla="*/ 176 h 178"/>
                <a:gd name="T30" fmla="*/ 70 w 177"/>
                <a:gd name="T31" fmla="*/ 169 h 178"/>
                <a:gd name="T32" fmla="*/ 55 w 177"/>
                <a:gd name="T33" fmla="*/ 157 h 178"/>
                <a:gd name="T34" fmla="*/ 20 w 177"/>
                <a:gd name="T35" fmla="*/ 122 h 178"/>
                <a:gd name="T36" fmla="*/ 8 w 177"/>
                <a:gd name="T37" fmla="*/ 108 h 178"/>
                <a:gd name="T38" fmla="*/ 2 w 177"/>
                <a:gd name="T39" fmla="*/ 91 h 178"/>
                <a:gd name="T40" fmla="*/ 0 w 177"/>
                <a:gd name="T41" fmla="*/ 72 h 178"/>
                <a:gd name="T42" fmla="*/ 2 w 177"/>
                <a:gd name="T43" fmla="*/ 54 h 178"/>
                <a:gd name="T44" fmla="*/ 8 w 177"/>
                <a:gd name="T45" fmla="*/ 37 h 178"/>
                <a:gd name="T46" fmla="*/ 20 w 177"/>
                <a:gd name="T47" fmla="*/ 22 h 178"/>
                <a:gd name="T48" fmla="*/ 36 w 177"/>
                <a:gd name="T49" fmla="*/ 10 h 178"/>
                <a:gd name="T50" fmla="*/ 53 w 177"/>
                <a:gd name="T51" fmla="*/ 3 h 178"/>
                <a:gd name="T52" fmla="*/ 70 w 177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70" y="0"/>
                  </a:moveTo>
                  <a:lnTo>
                    <a:pt x="89" y="3"/>
                  </a:lnTo>
                  <a:lnTo>
                    <a:pt x="106" y="10"/>
                  </a:lnTo>
                  <a:lnTo>
                    <a:pt x="122" y="22"/>
                  </a:lnTo>
                  <a:lnTo>
                    <a:pt x="156" y="56"/>
                  </a:lnTo>
                  <a:lnTo>
                    <a:pt x="168" y="71"/>
                  </a:lnTo>
                  <a:lnTo>
                    <a:pt x="175" y="89"/>
                  </a:lnTo>
                  <a:lnTo>
                    <a:pt x="177" y="107"/>
                  </a:lnTo>
                  <a:lnTo>
                    <a:pt x="175" y="125"/>
                  </a:lnTo>
                  <a:lnTo>
                    <a:pt x="168" y="142"/>
                  </a:lnTo>
                  <a:lnTo>
                    <a:pt x="156" y="157"/>
                  </a:lnTo>
                  <a:lnTo>
                    <a:pt x="140" y="169"/>
                  </a:lnTo>
                  <a:lnTo>
                    <a:pt x="124" y="176"/>
                  </a:lnTo>
                  <a:lnTo>
                    <a:pt x="105" y="178"/>
                  </a:lnTo>
                  <a:lnTo>
                    <a:pt x="87" y="176"/>
                  </a:lnTo>
                  <a:lnTo>
                    <a:pt x="70" y="169"/>
                  </a:lnTo>
                  <a:lnTo>
                    <a:pt x="55" y="157"/>
                  </a:lnTo>
                  <a:lnTo>
                    <a:pt x="20" y="122"/>
                  </a:lnTo>
                  <a:lnTo>
                    <a:pt x="8" y="108"/>
                  </a:lnTo>
                  <a:lnTo>
                    <a:pt x="2" y="91"/>
                  </a:lnTo>
                  <a:lnTo>
                    <a:pt x="0" y="72"/>
                  </a:lnTo>
                  <a:lnTo>
                    <a:pt x="2" y="54"/>
                  </a:lnTo>
                  <a:lnTo>
                    <a:pt x="8" y="37"/>
                  </a:lnTo>
                  <a:lnTo>
                    <a:pt x="20" y="22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2544095" y="5768975"/>
            <a:ext cx="546100" cy="571500"/>
            <a:chOff x="2546350" y="5768975"/>
            <a:chExt cx="546100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9" name="Freeform 94"/>
            <p:cNvSpPr>
              <a:spLocks noEditPoints="1"/>
            </p:cNvSpPr>
            <p:nvPr/>
          </p:nvSpPr>
          <p:spPr bwMode="auto">
            <a:xfrm>
              <a:off x="2546350" y="5768975"/>
              <a:ext cx="546100" cy="571500"/>
            </a:xfrm>
            <a:custGeom>
              <a:avLst/>
              <a:gdLst>
                <a:gd name="T0" fmla="*/ 2449 w 3444"/>
                <a:gd name="T1" fmla="*/ 3277 h 3600"/>
                <a:gd name="T2" fmla="*/ 2822 w 3444"/>
                <a:gd name="T3" fmla="*/ 3457 h 3600"/>
                <a:gd name="T4" fmla="*/ 3195 w 3444"/>
                <a:gd name="T5" fmla="*/ 3277 h 3600"/>
                <a:gd name="T6" fmla="*/ 3261 w 3444"/>
                <a:gd name="T7" fmla="*/ 2453 h 3600"/>
                <a:gd name="T8" fmla="*/ 2822 w 3444"/>
                <a:gd name="T9" fmla="*/ 2636 h 3600"/>
                <a:gd name="T10" fmla="*/ 2384 w 3444"/>
                <a:gd name="T11" fmla="*/ 2453 h 3600"/>
                <a:gd name="T12" fmla="*/ 1319 w 3444"/>
                <a:gd name="T13" fmla="*/ 3233 h 3600"/>
                <a:gd name="T14" fmla="*/ 1667 w 3444"/>
                <a:gd name="T15" fmla="*/ 3454 h 3600"/>
                <a:gd name="T16" fmla="*/ 2061 w 3444"/>
                <a:gd name="T17" fmla="*/ 3316 h 3600"/>
                <a:gd name="T18" fmla="*/ 2201 w 3444"/>
                <a:gd name="T19" fmla="*/ 2410 h 3600"/>
                <a:gd name="T20" fmla="*/ 1785 w 3444"/>
                <a:gd name="T21" fmla="*/ 2632 h 3600"/>
                <a:gd name="T22" fmla="*/ 1328 w 3444"/>
                <a:gd name="T23" fmla="*/ 2494 h 3600"/>
                <a:gd name="T24" fmla="*/ 192 w 3444"/>
                <a:gd name="T25" fmla="*/ 3188 h 3600"/>
                <a:gd name="T26" fmla="*/ 512 w 3444"/>
                <a:gd name="T27" fmla="*/ 3444 h 3600"/>
                <a:gd name="T28" fmla="*/ 921 w 3444"/>
                <a:gd name="T29" fmla="*/ 3351 h 3600"/>
                <a:gd name="T30" fmla="*/ 1101 w 3444"/>
                <a:gd name="T31" fmla="*/ 2977 h 3600"/>
                <a:gd name="T32" fmla="*/ 747 w 3444"/>
                <a:gd name="T33" fmla="*/ 2624 h 3600"/>
                <a:gd name="T34" fmla="*/ 275 w 3444"/>
                <a:gd name="T35" fmla="*/ 2530 h 3600"/>
                <a:gd name="T36" fmla="*/ 2372 w 3444"/>
                <a:gd name="T37" fmla="*/ 2174 h 3600"/>
                <a:gd name="T38" fmla="*/ 2661 w 3444"/>
                <a:gd name="T39" fmla="*/ 2464 h 3600"/>
                <a:gd name="T40" fmla="*/ 3079 w 3444"/>
                <a:gd name="T41" fmla="*/ 2417 h 3600"/>
                <a:gd name="T42" fmla="*/ 3298 w 3444"/>
                <a:gd name="T43" fmla="*/ 2068 h 3600"/>
                <a:gd name="T44" fmla="*/ 3007 w 3444"/>
                <a:gd name="T45" fmla="*/ 1635 h 3600"/>
                <a:gd name="T46" fmla="*/ 2527 w 3444"/>
                <a:gd name="T47" fmla="*/ 1588 h 3600"/>
                <a:gd name="T48" fmla="*/ 1257 w 3444"/>
                <a:gd name="T49" fmla="*/ 2122 h 3600"/>
                <a:gd name="T50" fmla="*/ 1512 w 3444"/>
                <a:gd name="T51" fmla="*/ 2444 h 3600"/>
                <a:gd name="T52" fmla="*/ 1932 w 3444"/>
                <a:gd name="T53" fmla="*/ 2444 h 3600"/>
                <a:gd name="T54" fmla="*/ 2188 w 3444"/>
                <a:gd name="T55" fmla="*/ 2122 h 3600"/>
                <a:gd name="T56" fmla="*/ 1964 w 3444"/>
                <a:gd name="T57" fmla="*/ 1615 h 3600"/>
                <a:gd name="T58" fmla="*/ 1481 w 3444"/>
                <a:gd name="T59" fmla="*/ 1615 h 3600"/>
                <a:gd name="T60" fmla="*/ 147 w 3444"/>
                <a:gd name="T61" fmla="*/ 2068 h 3600"/>
                <a:gd name="T62" fmla="*/ 365 w 3444"/>
                <a:gd name="T63" fmla="*/ 2417 h 3600"/>
                <a:gd name="T64" fmla="*/ 783 w 3444"/>
                <a:gd name="T65" fmla="*/ 2464 h 3600"/>
                <a:gd name="T66" fmla="*/ 1073 w 3444"/>
                <a:gd name="T67" fmla="*/ 2174 h 3600"/>
                <a:gd name="T68" fmla="*/ 917 w 3444"/>
                <a:gd name="T69" fmla="*/ 1588 h 3600"/>
                <a:gd name="T70" fmla="*/ 438 w 3444"/>
                <a:gd name="T71" fmla="*/ 1635 h 3600"/>
                <a:gd name="T72" fmla="*/ 2343 w 3444"/>
                <a:gd name="T73" fmla="*/ 1040 h 3600"/>
                <a:gd name="T74" fmla="*/ 2523 w 3444"/>
                <a:gd name="T75" fmla="*/ 1414 h 3600"/>
                <a:gd name="T76" fmla="*/ 2932 w 3444"/>
                <a:gd name="T77" fmla="*/ 1508 h 3600"/>
                <a:gd name="T78" fmla="*/ 3252 w 3444"/>
                <a:gd name="T79" fmla="*/ 1251 h 3600"/>
                <a:gd name="T80" fmla="*/ 1243 w 3444"/>
                <a:gd name="T81" fmla="*/ 1040 h 3600"/>
                <a:gd name="T82" fmla="*/ 1423 w 3444"/>
                <a:gd name="T83" fmla="*/ 1414 h 3600"/>
                <a:gd name="T84" fmla="*/ 1832 w 3444"/>
                <a:gd name="T85" fmla="*/ 1508 h 3600"/>
                <a:gd name="T86" fmla="*/ 2152 w 3444"/>
                <a:gd name="T87" fmla="*/ 1251 h 3600"/>
                <a:gd name="T88" fmla="*/ 144 w 3444"/>
                <a:gd name="T89" fmla="*/ 147 h 3600"/>
                <a:gd name="T90" fmla="*/ 144 w 3444"/>
                <a:gd name="T91" fmla="*/ 868 h 3600"/>
                <a:gd name="T92" fmla="*/ 172 w 3444"/>
                <a:gd name="T93" fmla="*/ 1202 h 3600"/>
                <a:gd name="T94" fmla="*/ 461 w 3444"/>
                <a:gd name="T95" fmla="*/ 1492 h 3600"/>
                <a:gd name="T96" fmla="*/ 878 w 3444"/>
                <a:gd name="T97" fmla="*/ 1445 h 3600"/>
                <a:gd name="T98" fmla="*/ 1098 w 3444"/>
                <a:gd name="T99" fmla="*/ 1096 h 3600"/>
                <a:gd name="T100" fmla="*/ 3423 w 3444"/>
                <a:gd name="T101" fmla="*/ 21 h 3600"/>
                <a:gd name="T102" fmla="*/ 3396 w 3444"/>
                <a:gd name="T103" fmla="*/ 3219 h 3600"/>
                <a:gd name="T104" fmla="*/ 3064 w 3444"/>
                <a:gd name="T105" fmla="*/ 3551 h 3600"/>
                <a:gd name="T106" fmla="*/ 2578 w 3444"/>
                <a:gd name="T107" fmla="*/ 3550 h 3600"/>
                <a:gd name="T108" fmla="*/ 2241 w 3444"/>
                <a:gd name="T109" fmla="*/ 3319 h 3600"/>
                <a:gd name="T110" fmla="*/ 1848 w 3444"/>
                <a:gd name="T111" fmla="*/ 3587 h 3600"/>
                <a:gd name="T112" fmla="*/ 1372 w 3444"/>
                <a:gd name="T113" fmla="*/ 3491 h 3600"/>
                <a:gd name="T114" fmla="*/ 1065 w 3444"/>
                <a:gd name="T115" fmla="*/ 3413 h 3600"/>
                <a:gd name="T116" fmla="*/ 622 w 3444"/>
                <a:gd name="T117" fmla="*/ 3600 h 3600"/>
                <a:gd name="T118" fmla="*/ 183 w 3444"/>
                <a:gd name="T119" fmla="*/ 3417 h 3600"/>
                <a:gd name="T120" fmla="*/ 0 w 3444"/>
                <a:gd name="T121" fmla="*/ 2977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44" h="3600">
                  <a:moveTo>
                    <a:pt x="2343" y="2410"/>
                  </a:moveTo>
                  <a:lnTo>
                    <a:pt x="2343" y="2977"/>
                  </a:lnTo>
                  <a:lnTo>
                    <a:pt x="2347" y="3033"/>
                  </a:lnTo>
                  <a:lnTo>
                    <a:pt x="2356" y="3086"/>
                  </a:lnTo>
                  <a:lnTo>
                    <a:pt x="2372" y="3139"/>
                  </a:lnTo>
                  <a:lnTo>
                    <a:pt x="2392" y="3188"/>
                  </a:lnTo>
                  <a:lnTo>
                    <a:pt x="2419" y="3233"/>
                  </a:lnTo>
                  <a:lnTo>
                    <a:pt x="2449" y="3277"/>
                  </a:lnTo>
                  <a:lnTo>
                    <a:pt x="2484" y="3316"/>
                  </a:lnTo>
                  <a:lnTo>
                    <a:pt x="2523" y="3351"/>
                  </a:lnTo>
                  <a:lnTo>
                    <a:pt x="2566" y="3382"/>
                  </a:lnTo>
                  <a:lnTo>
                    <a:pt x="2612" y="3408"/>
                  </a:lnTo>
                  <a:lnTo>
                    <a:pt x="2661" y="3429"/>
                  </a:lnTo>
                  <a:lnTo>
                    <a:pt x="2713" y="3444"/>
                  </a:lnTo>
                  <a:lnTo>
                    <a:pt x="2767" y="3454"/>
                  </a:lnTo>
                  <a:lnTo>
                    <a:pt x="2822" y="3457"/>
                  </a:lnTo>
                  <a:lnTo>
                    <a:pt x="2878" y="3454"/>
                  </a:lnTo>
                  <a:lnTo>
                    <a:pt x="2932" y="3444"/>
                  </a:lnTo>
                  <a:lnTo>
                    <a:pt x="2983" y="3429"/>
                  </a:lnTo>
                  <a:lnTo>
                    <a:pt x="3033" y="3408"/>
                  </a:lnTo>
                  <a:lnTo>
                    <a:pt x="3079" y="3382"/>
                  </a:lnTo>
                  <a:lnTo>
                    <a:pt x="3121" y="3351"/>
                  </a:lnTo>
                  <a:lnTo>
                    <a:pt x="3161" y="3316"/>
                  </a:lnTo>
                  <a:lnTo>
                    <a:pt x="3195" y="3277"/>
                  </a:lnTo>
                  <a:lnTo>
                    <a:pt x="3227" y="3233"/>
                  </a:lnTo>
                  <a:lnTo>
                    <a:pt x="3252" y="3188"/>
                  </a:lnTo>
                  <a:lnTo>
                    <a:pt x="3273" y="3139"/>
                  </a:lnTo>
                  <a:lnTo>
                    <a:pt x="3289" y="3086"/>
                  </a:lnTo>
                  <a:lnTo>
                    <a:pt x="3298" y="3033"/>
                  </a:lnTo>
                  <a:lnTo>
                    <a:pt x="3301" y="2977"/>
                  </a:lnTo>
                  <a:lnTo>
                    <a:pt x="3301" y="2410"/>
                  </a:lnTo>
                  <a:lnTo>
                    <a:pt x="3261" y="2453"/>
                  </a:lnTo>
                  <a:lnTo>
                    <a:pt x="3217" y="2494"/>
                  </a:lnTo>
                  <a:lnTo>
                    <a:pt x="3169" y="2530"/>
                  </a:lnTo>
                  <a:lnTo>
                    <a:pt x="3118" y="2560"/>
                  </a:lnTo>
                  <a:lnTo>
                    <a:pt x="3064" y="2587"/>
                  </a:lnTo>
                  <a:lnTo>
                    <a:pt x="3007" y="2608"/>
                  </a:lnTo>
                  <a:lnTo>
                    <a:pt x="2947" y="2624"/>
                  </a:lnTo>
                  <a:lnTo>
                    <a:pt x="2885" y="2632"/>
                  </a:lnTo>
                  <a:lnTo>
                    <a:pt x="2822" y="2636"/>
                  </a:lnTo>
                  <a:lnTo>
                    <a:pt x="2759" y="2632"/>
                  </a:lnTo>
                  <a:lnTo>
                    <a:pt x="2698" y="2624"/>
                  </a:lnTo>
                  <a:lnTo>
                    <a:pt x="2638" y="2608"/>
                  </a:lnTo>
                  <a:lnTo>
                    <a:pt x="2582" y="2587"/>
                  </a:lnTo>
                  <a:lnTo>
                    <a:pt x="2527" y="2560"/>
                  </a:lnTo>
                  <a:lnTo>
                    <a:pt x="2476" y="2530"/>
                  </a:lnTo>
                  <a:lnTo>
                    <a:pt x="2428" y="2494"/>
                  </a:lnTo>
                  <a:lnTo>
                    <a:pt x="2384" y="2453"/>
                  </a:lnTo>
                  <a:lnTo>
                    <a:pt x="2343" y="2410"/>
                  </a:lnTo>
                  <a:close/>
                  <a:moveTo>
                    <a:pt x="1243" y="2410"/>
                  </a:moveTo>
                  <a:lnTo>
                    <a:pt x="1243" y="2977"/>
                  </a:lnTo>
                  <a:lnTo>
                    <a:pt x="1247" y="3033"/>
                  </a:lnTo>
                  <a:lnTo>
                    <a:pt x="1257" y="3086"/>
                  </a:lnTo>
                  <a:lnTo>
                    <a:pt x="1272" y="3139"/>
                  </a:lnTo>
                  <a:lnTo>
                    <a:pt x="1292" y="3188"/>
                  </a:lnTo>
                  <a:lnTo>
                    <a:pt x="1319" y="3233"/>
                  </a:lnTo>
                  <a:lnTo>
                    <a:pt x="1349" y="3277"/>
                  </a:lnTo>
                  <a:lnTo>
                    <a:pt x="1384" y="3316"/>
                  </a:lnTo>
                  <a:lnTo>
                    <a:pt x="1423" y="3351"/>
                  </a:lnTo>
                  <a:lnTo>
                    <a:pt x="1465" y="3382"/>
                  </a:lnTo>
                  <a:lnTo>
                    <a:pt x="1512" y="3408"/>
                  </a:lnTo>
                  <a:lnTo>
                    <a:pt x="1561" y="3429"/>
                  </a:lnTo>
                  <a:lnTo>
                    <a:pt x="1612" y="3444"/>
                  </a:lnTo>
                  <a:lnTo>
                    <a:pt x="1667" y="3454"/>
                  </a:lnTo>
                  <a:lnTo>
                    <a:pt x="1722" y="3457"/>
                  </a:lnTo>
                  <a:lnTo>
                    <a:pt x="1778" y="3454"/>
                  </a:lnTo>
                  <a:lnTo>
                    <a:pt x="1832" y="3444"/>
                  </a:lnTo>
                  <a:lnTo>
                    <a:pt x="1883" y="3429"/>
                  </a:lnTo>
                  <a:lnTo>
                    <a:pt x="1932" y="3408"/>
                  </a:lnTo>
                  <a:lnTo>
                    <a:pt x="1979" y="3382"/>
                  </a:lnTo>
                  <a:lnTo>
                    <a:pt x="2021" y="3351"/>
                  </a:lnTo>
                  <a:lnTo>
                    <a:pt x="2061" y="3316"/>
                  </a:lnTo>
                  <a:lnTo>
                    <a:pt x="2095" y="3277"/>
                  </a:lnTo>
                  <a:lnTo>
                    <a:pt x="2126" y="3233"/>
                  </a:lnTo>
                  <a:lnTo>
                    <a:pt x="2152" y="3188"/>
                  </a:lnTo>
                  <a:lnTo>
                    <a:pt x="2173" y="3139"/>
                  </a:lnTo>
                  <a:lnTo>
                    <a:pt x="2188" y="3086"/>
                  </a:lnTo>
                  <a:lnTo>
                    <a:pt x="2198" y="3033"/>
                  </a:lnTo>
                  <a:lnTo>
                    <a:pt x="2201" y="2977"/>
                  </a:lnTo>
                  <a:lnTo>
                    <a:pt x="2201" y="2410"/>
                  </a:lnTo>
                  <a:lnTo>
                    <a:pt x="2161" y="2453"/>
                  </a:lnTo>
                  <a:lnTo>
                    <a:pt x="2116" y="2494"/>
                  </a:lnTo>
                  <a:lnTo>
                    <a:pt x="2069" y="2530"/>
                  </a:lnTo>
                  <a:lnTo>
                    <a:pt x="2018" y="2560"/>
                  </a:lnTo>
                  <a:lnTo>
                    <a:pt x="1964" y="2587"/>
                  </a:lnTo>
                  <a:lnTo>
                    <a:pt x="1906" y="2608"/>
                  </a:lnTo>
                  <a:lnTo>
                    <a:pt x="1847" y="2624"/>
                  </a:lnTo>
                  <a:lnTo>
                    <a:pt x="1785" y="2632"/>
                  </a:lnTo>
                  <a:lnTo>
                    <a:pt x="1722" y="2636"/>
                  </a:lnTo>
                  <a:lnTo>
                    <a:pt x="1659" y="2632"/>
                  </a:lnTo>
                  <a:lnTo>
                    <a:pt x="1597" y="2624"/>
                  </a:lnTo>
                  <a:lnTo>
                    <a:pt x="1538" y="2608"/>
                  </a:lnTo>
                  <a:lnTo>
                    <a:pt x="1481" y="2587"/>
                  </a:lnTo>
                  <a:lnTo>
                    <a:pt x="1427" y="2560"/>
                  </a:lnTo>
                  <a:lnTo>
                    <a:pt x="1376" y="2530"/>
                  </a:lnTo>
                  <a:lnTo>
                    <a:pt x="1328" y="2494"/>
                  </a:lnTo>
                  <a:lnTo>
                    <a:pt x="1284" y="2453"/>
                  </a:lnTo>
                  <a:lnTo>
                    <a:pt x="1243" y="2410"/>
                  </a:lnTo>
                  <a:close/>
                  <a:moveTo>
                    <a:pt x="144" y="2410"/>
                  </a:moveTo>
                  <a:lnTo>
                    <a:pt x="144" y="2977"/>
                  </a:lnTo>
                  <a:lnTo>
                    <a:pt x="147" y="3033"/>
                  </a:lnTo>
                  <a:lnTo>
                    <a:pt x="157" y="3086"/>
                  </a:lnTo>
                  <a:lnTo>
                    <a:pt x="172" y="3139"/>
                  </a:lnTo>
                  <a:lnTo>
                    <a:pt x="192" y="3188"/>
                  </a:lnTo>
                  <a:lnTo>
                    <a:pt x="219" y="3233"/>
                  </a:lnTo>
                  <a:lnTo>
                    <a:pt x="249" y="3277"/>
                  </a:lnTo>
                  <a:lnTo>
                    <a:pt x="284" y="3316"/>
                  </a:lnTo>
                  <a:lnTo>
                    <a:pt x="323" y="3351"/>
                  </a:lnTo>
                  <a:lnTo>
                    <a:pt x="365" y="3382"/>
                  </a:lnTo>
                  <a:lnTo>
                    <a:pt x="412" y="3408"/>
                  </a:lnTo>
                  <a:lnTo>
                    <a:pt x="461" y="3429"/>
                  </a:lnTo>
                  <a:lnTo>
                    <a:pt x="512" y="3444"/>
                  </a:lnTo>
                  <a:lnTo>
                    <a:pt x="567" y="3454"/>
                  </a:lnTo>
                  <a:lnTo>
                    <a:pt x="622" y="3457"/>
                  </a:lnTo>
                  <a:lnTo>
                    <a:pt x="678" y="3454"/>
                  </a:lnTo>
                  <a:lnTo>
                    <a:pt x="732" y="3444"/>
                  </a:lnTo>
                  <a:lnTo>
                    <a:pt x="783" y="3429"/>
                  </a:lnTo>
                  <a:lnTo>
                    <a:pt x="832" y="3408"/>
                  </a:lnTo>
                  <a:lnTo>
                    <a:pt x="878" y="3382"/>
                  </a:lnTo>
                  <a:lnTo>
                    <a:pt x="921" y="3351"/>
                  </a:lnTo>
                  <a:lnTo>
                    <a:pt x="961" y="3316"/>
                  </a:lnTo>
                  <a:lnTo>
                    <a:pt x="995" y="3277"/>
                  </a:lnTo>
                  <a:lnTo>
                    <a:pt x="1026" y="3233"/>
                  </a:lnTo>
                  <a:lnTo>
                    <a:pt x="1052" y="3188"/>
                  </a:lnTo>
                  <a:lnTo>
                    <a:pt x="1073" y="3139"/>
                  </a:lnTo>
                  <a:lnTo>
                    <a:pt x="1088" y="3086"/>
                  </a:lnTo>
                  <a:lnTo>
                    <a:pt x="1098" y="3033"/>
                  </a:lnTo>
                  <a:lnTo>
                    <a:pt x="1101" y="2977"/>
                  </a:lnTo>
                  <a:lnTo>
                    <a:pt x="1101" y="2410"/>
                  </a:lnTo>
                  <a:lnTo>
                    <a:pt x="1061" y="2453"/>
                  </a:lnTo>
                  <a:lnTo>
                    <a:pt x="1016" y="2494"/>
                  </a:lnTo>
                  <a:lnTo>
                    <a:pt x="968" y="2530"/>
                  </a:lnTo>
                  <a:lnTo>
                    <a:pt x="917" y="2560"/>
                  </a:lnTo>
                  <a:lnTo>
                    <a:pt x="863" y="2587"/>
                  </a:lnTo>
                  <a:lnTo>
                    <a:pt x="806" y="2608"/>
                  </a:lnTo>
                  <a:lnTo>
                    <a:pt x="747" y="2624"/>
                  </a:lnTo>
                  <a:lnTo>
                    <a:pt x="685" y="2632"/>
                  </a:lnTo>
                  <a:lnTo>
                    <a:pt x="622" y="2636"/>
                  </a:lnTo>
                  <a:lnTo>
                    <a:pt x="559" y="2632"/>
                  </a:lnTo>
                  <a:lnTo>
                    <a:pt x="497" y="2624"/>
                  </a:lnTo>
                  <a:lnTo>
                    <a:pt x="438" y="2608"/>
                  </a:lnTo>
                  <a:lnTo>
                    <a:pt x="381" y="2587"/>
                  </a:lnTo>
                  <a:lnTo>
                    <a:pt x="326" y="2560"/>
                  </a:lnTo>
                  <a:lnTo>
                    <a:pt x="275" y="2530"/>
                  </a:lnTo>
                  <a:lnTo>
                    <a:pt x="227" y="2494"/>
                  </a:lnTo>
                  <a:lnTo>
                    <a:pt x="184" y="2453"/>
                  </a:lnTo>
                  <a:lnTo>
                    <a:pt x="144" y="2410"/>
                  </a:lnTo>
                  <a:close/>
                  <a:moveTo>
                    <a:pt x="2343" y="1438"/>
                  </a:moveTo>
                  <a:lnTo>
                    <a:pt x="2343" y="2013"/>
                  </a:lnTo>
                  <a:lnTo>
                    <a:pt x="2347" y="2068"/>
                  </a:lnTo>
                  <a:lnTo>
                    <a:pt x="2356" y="2122"/>
                  </a:lnTo>
                  <a:lnTo>
                    <a:pt x="2372" y="2174"/>
                  </a:lnTo>
                  <a:lnTo>
                    <a:pt x="2392" y="2223"/>
                  </a:lnTo>
                  <a:lnTo>
                    <a:pt x="2419" y="2269"/>
                  </a:lnTo>
                  <a:lnTo>
                    <a:pt x="2449" y="2313"/>
                  </a:lnTo>
                  <a:lnTo>
                    <a:pt x="2484" y="2352"/>
                  </a:lnTo>
                  <a:lnTo>
                    <a:pt x="2523" y="2387"/>
                  </a:lnTo>
                  <a:lnTo>
                    <a:pt x="2566" y="2417"/>
                  </a:lnTo>
                  <a:lnTo>
                    <a:pt x="2612" y="2444"/>
                  </a:lnTo>
                  <a:lnTo>
                    <a:pt x="2661" y="2464"/>
                  </a:lnTo>
                  <a:lnTo>
                    <a:pt x="2713" y="2480"/>
                  </a:lnTo>
                  <a:lnTo>
                    <a:pt x="2767" y="2489"/>
                  </a:lnTo>
                  <a:lnTo>
                    <a:pt x="2822" y="2493"/>
                  </a:lnTo>
                  <a:lnTo>
                    <a:pt x="2878" y="2489"/>
                  </a:lnTo>
                  <a:lnTo>
                    <a:pt x="2932" y="2480"/>
                  </a:lnTo>
                  <a:lnTo>
                    <a:pt x="2983" y="2464"/>
                  </a:lnTo>
                  <a:lnTo>
                    <a:pt x="3033" y="2444"/>
                  </a:lnTo>
                  <a:lnTo>
                    <a:pt x="3079" y="2417"/>
                  </a:lnTo>
                  <a:lnTo>
                    <a:pt x="3121" y="2387"/>
                  </a:lnTo>
                  <a:lnTo>
                    <a:pt x="3161" y="2352"/>
                  </a:lnTo>
                  <a:lnTo>
                    <a:pt x="3195" y="2313"/>
                  </a:lnTo>
                  <a:lnTo>
                    <a:pt x="3227" y="2269"/>
                  </a:lnTo>
                  <a:lnTo>
                    <a:pt x="3252" y="2223"/>
                  </a:lnTo>
                  <a:lnTo>
                    <a:pt x="3273" y="2174"/>
                  </a:lnTo>
                  <a:lnTo>
                    <a:pt x="3289" y="2122"/>
                  </a:lnTo>
                  <a:lnTo>
                    <a:pt x="3298" y="2068"/>
                  </a:lnTo>
                  <a:lnTo>
                    <a:pt x="3301" y="2013"/>
                  </a:lnTo>
                  <a:lnTo>
                    <a:pt x="3301" y="1438"/>
                  </a:lnTo>
                  <a:lnTo>
                    <a:pt x="3261" y="1481"/>
                  </a:lnTo>
                  <a:lnTo>
                    <a:pt x="3217" y="1522"/>
                  </a:lnTo>
                  <a:lnTo>
                    <a:pt x="3169" y="1558"/>
                  </a:lnTo>
                  <a:lnTo>
                    <a:pt x="3118" y="1588"/>
                  </a:lnTo>
                  <a:lnTo>
                    <a:pt x="3064" y="1615"/>
                  </a:lnTo>
                  <a:lnTo>
                    <a:pt x="3007" y="1635"/>
                  </a:lnTo>
                  <a:lnTo>
                    <a:pt x="2947" y="1651"/>
                  </a:lnTo>
                  <a:lnTo>
                    <a:pt x="2885" y="1660"/>
                  </a:lnTo>
                  <a:lnTo>
                    <a:pt x="2822" y="1664"/>
                  </a:lnTo>
                  <a:lnTo>
                    <a:pt x="2759" y="1660"/>
                  </a:lnTo>
                  <a:lnTo>
                    <a:pt x="2698" y="1651"/>
                  </a:lnTo>
                  <a:lnTo>
                    <a:pt x="2638" y="1635"/>
                  </a:lnTo>
                  <a:lnTo>
                    <a:pt x="2582" y="1615"/>
                  </a:lnTo>
                  <a:lnTo>
                    <a:pt x="2527" y="1588"/>
                  </a:lnTo>
                  <a:lnTo>
                    <a:pt x="2476" y="1557"/>
                  </a:lnTo>
                  <a:lnTo>
                    <a:pt x="2428" y="1522"/>
                  </a:lnTo>
                  <a:lnTo>
                    <a:pt x="2384" y="1481"/>
                  </a:lnTo>
                  <a:lnTo>
                    <a:pt x="2343" y="1438"/>
                  </a:lnTo>
                  <a:close/>
                  <a:moveTo>
                    <a:pt x="1243" y="1438"/>
                  </a:moveTo>
                  <a:lnTo>
                    <a:pt x="1243" y="2013"/>
                  </a:lnTo>
                  <a:lnTo>
                    <a:pt x="1247" y="2068"/>
                  </a:lnTo>
                  <a:lnTo>
                    <a:pt x="1257" y="2122"/>
                  </a:lnTo>
                  <a:lnTo>
                    <a:pt x="1272" y="2174"/>
                  </a:lnTo>
                  <a:lnTo>
                    <a:pt x="1292" y="2223"/>
                  </a:lnTo>
                  <a:lnTo>
                    <a:pt x="1319" y="2269"/>
                  </a:lnTo>
                  <a:lnTo>
                    <a:pt x="1349" y="2313"/>
                  </a:lnTo>
                  <a:lnTo>
                    <a:pt x="1384" y="2352"/>
                  </a:lnTo>
                  <a:lnTo>
                    <a:pt x="1423" y="2387"/>
                  </a:lnTo>
                  <a:lnTo>
                    <a:pt x="1465" y="2417"/>
                  </a:lnTo>
                  <a:lnTo>
                    <a:pt x="1512" y="2444"/>
                  </a:lnTo>
                  <a:lnTo>
                    <a:pt x="1561" y="2464"/>
                  </a:lnTo>
                  <a:lnTo>
                    <a:pt x="1612" y="2480"/>
                  </a:lnTo>
                  <a:lnTo>
                    <a:pt x="1667" y="2489"/>
                  </a:lnTo>
                  <a:lnTo>
                    <a:pt x="1722" y="2493"/>
                  </a:lnTo>
                  <a:lnTo>
                    <a:pt x="1778" y="2489"/>
                  </a:lnTo>
                  <a:lnTo>
                    <a:pt x="1832" y="2480"/>
                  </a:lnTo>
                  <a:lnTo>
                    <a:pt x="1883" y="2464"/>
                  </a:lnTo>
                  <a:lnTo>
                    <a:pt x="1932" y="2444"/>
                  </a:lnTo>
                  <a:lnTo>
                    <a:pt x="1979" y="2417"/>
                  </a:lnTo>
                  <a:lnTo>
                    <a:pt x="2021" y="2387"/>
                  </a:lnTo>
                  <a:lnTo>
                    <a:pt x="2061" y="2352"/>
                  </a:lnTo>
                  <a:lnTo>
                    <a:pt x="2095" y="2313"/>
                  </a:lnTo>
                  <a:lnTo>
                    <a:pt x="2126" y="2269"/>
                  </a:lnTo>
                  <a:lnTo>
                    <a:pt x="2152" y="2223"/>
                  </a:lnTo>
                  <a:lnTo>
                    <a:pt x="2173" y="2174"/>
                  </a:lnTo>
                  <a:lnTo>
                    <a:pt x="2188" y="2122"/>
                  </a:lnTo>
                  <a:lnTo>
                    <a:pt x="2198" y="2068"/>
                  </a:lnTo>
                  <a:lnTo>
                    <a:pt x="2201" y="2013"/>
                  </a:lnTo>
                  <a:lnTo>
                    <a:pt x="2201" y="1438"/>
                  </a:lnTo>
                  <a:lnTo>
                    <a:pt x="2161" y="1481"/>
                  </a:lnTo>
                  <a:lnTo>
                    <a:pt x="2116" y="1522"/>
                  </a:lnTo>
                  <a:lnTo>
                    <a:pt x="2069" y="1558"/>
                  </a:lnTo>
                  <a:lnTo>
                    <a:pt x="2018" y="1588"/>
                  </a:lnTo>
                  <a:lnTo>
                    <a:pt x="1964" y="1615"/>
                  </a:lnTo>
                  <a:lnTo>
                    <a:pt x="1906" y="1635"/>
                  </a:lnTo>
                  <a:lnTo>
                    <a:pt x="1847" y="1651"/>
                  </a:lnTo>
                  <a:lnTo>
                    <a:pt x="1785" y="1660"/>
                  </a:lnTo>
                  <a:lnTo>
                    <a:pt x="1722" y="1664"/>
                  </a:lnTo>
                  <a:lnTo>
                    <a:pt x="1659" y="1660"/>
                  </a:lnTo>
                  <a:lnTo>
                    <a:pt x="1597" y="1651"/>
                  </a:lnTo>
                  <a:lnTo>
                    <a:pt x="1538" y="1635"/>
                  </a:lnTo>
                  <a:lnTo>
                    <a:pt x="1481" y="1615"/>
                  </a:lnTo>
                  <a:lnTo>
                    <a:pt x="1427" y="1588"/>
                  </a:lnTo>
                  <a:lnTo>
                    <a:pt x="1376" y="1557"/>
                  </a:lnTo>
                  <a:lnTo>
                    <a:pt x="1328" y="1522"/>
                  </a:lnTo>
                  <a:lnTo>
                    <a:pt x="1284" y="1481"/>
                  </a:lnTo>
                  <a:lnTo>
                    <a:pt x="1243" y="1438"/>
                  </a:lnTo>
                  <a:close/>
                  <a:moveTo>
                    <a:pt x="144" y="1438"/>
                  </a:moveTo>
                  <a:lnTo>
                    <a:pt x="144" y="2013"/>
                  </a:lnTo>
                  <a:lnTo>
                    <a:pt x="147" y="2068"/>
                  </a:lnTo>
                  <a:lnTo>
                    <a:pt x="157" y="2122"/>
                  </a:lnTo>
                  <a:lnTo>
                    <a:pt x="172" y="2174"/>
                  </a:lnTo>
                  <a:lnTo>
                    <a:pt x="192" y="2223"/>
                  </a:lnTo>
                  <a:lnTo>
                    <a:pt x="219" y="2269"/>
                  </a:lnTo>
                  <a:lnTo>
                    <a:pt x="249" y="2313"/>
                  </a:lnTo>
                  <a:lnTo>
                    <a:pt x="284" y="2352"/>
                  </a:lnTo>
                  <a:lnTo>
                    <a:pt x="323" y="2387"/>
                  </a:lnTo>
                  <a:lnTo>
                    <a:pt x="365" y="2417"/>
                  </a:lnTo>
                  <a:lnTo>
                    <a:pt x="412" y="2444"/>
                  </a:lnTo>
                  <a:lnTo>
                    <a:pt x="461" y="2464"/>
                  </a:lnTo>
                  <a:lnTo>
                    <a:pt x="512" y="2480"/>
                  </a:lnTo>
                  <a:lnTo>
                    <a:pt x="567" y="2489"/>
                  </a:lnTo>
                  <a:lnTo>
                    <a:pt x="622" y="2493"/>
                  </a:lnTo>
                  <a:lnTo>
                    <a:pt x="678" y="2489"/>
                  </a:lnTo>
                  <a:lnTo>
                    <a:pt x="732" y="2480"/>
                  </a:lnTo>
                  <a:lnTo>
                    <a:pt x="783" y="2464"/>
                  </a:lnTo>
                  <a:lnTo>
                    <a:pt x="832" y="2444"/>
                  </a:lnTo>
                  <a:lnTo>
                    <a:pt x="878" y="2417"/>
                  </a:lnTo>
                  <a:lnTo>
                    <a:pt x="921" y="2387"/>
                  </a:lnTo>
                  <a:lnTo>
                    <a:pt x="961" y="2352"/>
                  </a:lnTo>
                  <a:lnTo>
                    <a:pt x="995" y="2313"/>
                  </a:lnTo>
                  <a:lnTo>
                    <a:pt x="1026" y="2269"/>
                  </a:lnTo>
                  <a:lnTo>
                    <a:pt x="1052" y="2223"/>
                  </a:lnTo>
                  <a:lnTo>
                    <a:pt x="1073" y="2174"/>
                  </a:lnTo>
                  <a:lnTo>
                    <a:pt x="1088" y="2122"/>
                  </a:lnTo>
                  <a:lnTo>
                    <a:pt x="1098" y="2068"/>
                  </a:lnTo>
                  <a:lnTo>
                    <a:pt x="1101" y="2013"/>
                  </a:lnTo>
                  <a:lnTo>
                    <a:pt x="1101" y="1438"/>
                  </a:lnTo>
                  <a:lnTo>
                    <a:pt x="1061" y="1481"/>
                  </a:lnTo>
                  <a:lnTo>
                    <a:pt x="1016" y="1522"/>
                  </a:lnTo>
                  <a:lnTo>
                    <a:pt x="968" y="1557"/>
                  </a:lnTo>
                  <a:lnTo>
                    <a:pt x="917" y="1588"/>
                  </a:lnTo>
                  <a:lnTo>
                    <a:pt x="863" y="1615"/>
                  </a:lnTo>
                  <a:lnTo>
                    <a:pt x="806" y="1635"/>
                  </a:lnTo>
                  <a:lnTo>
                    <a:pt x="747" y="1651"/>
                  </a:lnTo>
                  <a:lnTo>
                    <a:pt x="685" y="1660"/>
                  </a:lnTo>
                  <a:lnTo>
                    <a:pt x="622" y="1664"/>
                  </a:lnTo>
                  <a:lnTo>
                    <a:pt x="559" y="1660"/>
                  </a:lnTo>
                  <a:lnTo>
                    <a:pt x="497" y="1651"/>
                  </a:lnTo>
                  <a:lnTo>
                    <a:pt x="438" y="1635"/>
                  </a:lnTo>
                  <a:lnTo>
                    <a:pt x="381" y="1615"/>
                  </a:lnTo>
                  <a:lnTo>
                    <a:pt x="326" y="1588"/>
                  </a:lnTo>
                  <a:lnTo>
                    <a:pt x="275" y="1557"/>
                  </a:lnTo>
                  <a:lnTo>
                    <a:pt x="227" y="1522"/>
                  </a:lnTo>
                  <a:lnTo>
                    <a:pt x="184" y="1481"/>
                  </a:lnTo>
                  <a:lnTo>
                    <a:pt x="144" y="1438"/>
                  </a:lnTo>
                  <a:close/>
                  <a:moveTo>
                    <a:pt x="2343" y="143"/>
                  </a:moveTo>
                  <a:lnTo>
                    <a:pt x="2343" y="1040"/>
                  </a:lnTo>
                  <a:lnTo>
                    <a:pt x="2347" y="1096"/>
                  </a:lnTo>
                  <a:lnTo>
                    <a:pt x="2356" y="1150"/>
                  </a:lnTo>
                  <a:lnTo>
                    <a:pt x="2372" y="1202"/>
                  </a:lnTo>
                  <a:lnTo>
                    <a:pt x="2392" y="1251"/>
                  </a:lnTo>
                  <a:lnTo>
                    <a:pt x="2419" y="1297"/>
                  </a:lnTo>
                  <a:lnTo>
                    <a:pt x="2449" y="1340"/>
                  </a:lnTo>
                  <a:lnTo>
                    <a:pt x="2484" y="1379"/>
                  </a:lnTo>
                  <a:lnTo>
                    <a:pt x="2523" y="1414"/>
                  </a:lnTo>
                  <a:lnTo>
                    <a:pt x="2566" y="1445"/>
                  </a:lnTo>
                  <a:lnTo>
                    <a:pt x="2612" y="1471"/>
                  </a:lnTo>
                  <a:lnTo>
                    <a:pt x="2661" y="1492"/>
                  </a:lnTo>
                  <a:lnTo>
                    <a:pt x="2713" y="1508"/>
                  </a:lnTo>
                  <a:lnTo>
                    <a:pt x="2767" y="1516"/>
                  </a:lnTo>
                  <a:lnTo>
                    <a:pt x="2822" y="1520"/>
                  </a:lnTo>
                  <a:lnTo>
                    <a:pt x="2878" y="1516"/>
                  </a:lnTo>
                  <a:lnTo>
                    <a:pt x="2932" y="1508"/>
                  </a:lnTo>
                  <a:lnTo>
                    <a:pt x="2983" y="1492"/>
                  </a:lnTo>
                  <a:lnTo>
                    <a:pt x="3033" y="1471"/>
                  </a:lnTo>
                  <a:lnTo>
                    <a:pt x="3079" y="1445"/>
                  </a:lnTo>
                  <a:lnTo>
                    <a:pt x="3121" y="1414"/>
                  </a:lnTo>
                  <a:lnTo>
                    <a:pt x="3161" y="1379"/>
                  </a:lnTo>
                  <a:lnTo>
                    <a:pt x="3195" y="1340"/>
                  </a:lnTo>
                  <a:lnTo>
                    <a:pt x="3227" y="1297"/>
                  </a:lnTo>
                  <a:lnTo>
                    <a:pt x="3252" y="1251"/>
                  </a:lnTo>
                  <a:lnTo>
                    <a:pt x="3273" y="1202"/>
                  </a:lnTo>
                  <a:lnTo>
                    <a:pt x="3289" y="1150"/>
                  </a:lnTo>
                  <a:lnTo>
                    <a:pt x="3298" y="1096"/>
                  </a:lnTo>
                  <a:lnTo>
                    <a:pt x="3301" y="1040"/>
                  </a:lnTo>
                  <a:lnTo>
                    <a:pt x="3301" y="143"/>
                  </a:lnTo>
                  <a:lnTo>
                    <a:pt x="2343" y="143"/>
                  </a:lnTo>
                  <a:close/>
                  <a:moveTo>
                    <a:pt x="1243" y="143"/>
                  </a:moveTo>
                  <a:lnTo>
                    <a:pt x="1243" y="1040"/>
                  </a:lnTo>
                  <a:lnTo>
                    <a:pt x="1247" y="1096"/>
                  </a:lnTo>
                  <a:lnTo>
                    <a:pt x="1257" y="1150"/>
                  </a:lnTo>
                  <a:lnTo>
                    <a:pt x="1272" y="1202"/>
                  </a:lnTo>
                  <a:lnTo>
                    <a:pt x="1292" y="1251"/>
                  </a:lnTo>
                  <a:lnTo>
                    <a:pt x="1319" y="1297"/>
                  </a:lnTo>
                  <a:lnTo>
                    <a:pt x="1349" y="1340"/>
                  </a:lnTo>
                  <a:lnTo>
                    <a:pt x="1384" y="1379"/>
                  </a:lnTo>
                  <a:lnTo>
                    <a:pt x="1423" y="1414"/>
                  </a:lnTo>
                  <a:lnTo>
                    <a:pt x="1465" y="1445"/>
                  </a:lnTo>
                  <a:lnTo>
                    <a:pt x="1512" y="1471"/>
                  </a:lnTo>
                  <a:lnTo>
                    <a:pt x="1561" y="1492"/>
                  </a:lnTo>
                  <a:lnTo>
                    <a:pt x="1612" y="1508"/>
                  </a:lnTo>
                  <a:lnTo>
                    <a:pt x="1667" y="1516"/>
                  </a:lnTo>
                  <a:lnTo>
                    <a:pt x="1722" y="1520"/>
                  </a:lnTo>
                  <a:lnTo>
                    <a:pt x="1778" y="1516"/>
                  </a:lnTo>
                  <a:lnTo>
                    <a:pt x="1832" y="1508"/>
                  </a:lnTo>
                  <a:lnTo>
                    <a:pt x="1883" y="1492"/>
                  </a:lnTo>
                  <a:lnTo>
                    <a:pt x="1932" y="1471"/>
                  </a:lnTo>
                  <a:lnTo>
                    <a:pt x="1979" y="1445"/>
                  </a:lnTo>
                  <a:lnTo>
                    <a:pt x="2021" y="1414"/>
                  </a:lnTo>
                  <a:lnTo>
                    <a:pt x="2061" y="1379"/>
                  </a:lnTo>
                  <a:lnTo>
                    <a:pt x="2095" y="1340"/>
                  </a:lnTo>
                  <a:lnTo>
                    <a:pt x="2126" y="1297"/>
                  </a:lnTo>
                  <a:lnTo>
                    <a:pt x="2152" y="1251"/>
                  </a:lnTo>
                  <a:lnTo>
                    <a:pt x="2173" y="1202"/>
                  </a:lnTo>
                  <a:lnTo>
                    <a:pt x="2188" y="1150"/>
                  </a:lnTo>
                  <a:lnTo>
                    <a:pt x="2198" y="1096"/>
                  </a:lnTo>
                  <a:lnTo>
                    <a:pt x="2201" y="1040"/>
                  </a:lnTo>
                  <a:lnTo>
                    <a:pt x="2201" y="143"/>
                  </a:lnTo>
                  <a:lnTo>
                    <a:pt x="1243" y="143"/>
                  </a:lnTo>
                  <a:close/>
                  <a:moveTo>
                    <a:pt x="144" y="143"/>
                  </a:moveTo>
                  <a:lnTo>
                    <a:pt x="144" y="147"/>
                  </a:lnTo>
                  <a:lnTo>
                    <a:pt x="144" y="159"/>
                  </a:lnTo>
                  <a:lnTo>
                    <a:pt x="144" y="205"/>
                  </a:lnTo>
                  <a:lnTo>
                    <a:pt x="144" y="237"/>
                  </a:lnTo>
                  <a:lnTo>
                    <a:pt x="144" y="274"/>
                  </a:lnTo>
                  <a:lnTo>
                    <a:pt x="144" y="724"/>
                  </a:lnTo>
                  <a:lnTo>
                    <a:pt x="144" y="776"/>
                  </a:lnTo>
                  <a:lnTo>
                    <a:pt x="144" y="824"/>
                  </a:lnTo>
                  <a:lnTo>
                    <a:pt x="144" y="868"/>
                  </a:lnTo>
                  <a:lnTo>
                    <a:pt x="144" y="910"/>
                  </a:lnTo>
                  <a:lnTo>
                    <a:pt x="144" y="947"/>
                  </a:lnTo>
                  <a:lnTo>
                    <a:pt x="144" y="979"/>
                  </a:lnTo>
                  <a:lnTo>
                    <a:pt x="144" y="1005"/>
                  </a:lnTo>
                  <a:lnTo>
                    <a:pt x="144" y="1040"/>
                  </a:lnTo>
                  <a:lnTo>
                    <a:pt x="147" y="1096"/>
                  </a:lnTo>
                  <a:lnTo>
                    <a:pt x="157" y="1150"/>
                  </a:lnTo>
                  <a:lnTo>
                    <a:pt x="172" y="1202"/>
                  </a:lnTo>
                  <a:lnTo>
                    <a:pt x="192" y="1251"/>
                  </a:lnTo>
                  <a:lnTo>
                    <a:pt x="219" y="1297"/>
                  </a:lnTo>
                  <a:lnTo>
                    <a:pt x="249" y="1340"/>
                  </a:lnTo>
                  <a:lnTo>
                    <a:pt x="284" y="1379"/>
                  </a:lnTo>
                  <a:lnTo>
                    <a:pt x="323" y="1414"/>
                  </a:lnTo>
                  <a:lnTo>
                    <a:pt x="365" y="1445"/>
                  </a:lnTo>
                  <a:lnTo>
                    <a:pt x="412" y="1471"/>
                  </a:lnTo>
                  <a:lnTo>
                    <a:pt x="461" y="1492"/>
                  </a:lnTo>
                  <a:lnTo>
                    <a:pt x="512" y="1508"/>
                  </a:lnTo>
                  <a:lnTo>
                    <a:pt x="567" y="1516"/>
                  </a:lnTo>
                  <a:lnTo>
                    <a:pt x="622" y="1520"/>
                  </a:lnTo>
                  <a:lnTo>
                    <a:pt x="678" y="1516"/>
                  </a:lnTo>
                  <a:lnTo>
                    <a:pt x="732" y="1508"/>
                  </a:lnTo>
                  <a:lnTo>
                    <a:pt x="783" y="1492"/>
                  </a:lnTo>
                  <a:lnTo>
                    <a:pt x="832" y="1471"/>
                  </a:lnTo>
                  <a:lnTo>
                    <a:pt x="878" y="1445"/>
                  </a:lnTo>
                  <a:lnTo>
                    <a:pt x="921" y="1414"/>
                  </a:lnTo>
                  <a:lnTo>
                    <a:pt x="961" y="1379"/>
                  </a:lnTo>
                  <a:lnTo>
                    <a:pt x="995" y="1340"/>
                  </a:lnTo>
                  <a:lnTo>
                    <a:pt x="1026" y="1297"/>
                  </a:lnTo>
                  <a:lnTo>
                    <a:pt x="1052" y="1251"/>
                  </a:lnTo>
                  <a:lnTo>
                    <a:pt x="1073" y="1202"/>
                  </a:lnTo>
                  <a:lnTo>
                    <a:pt x="1088" y="1150"/>
                  </a:lnTo>
                  <a:lnTo>
                    <a:pt x="1098" y="1096"/>
                  </a:lnTo>
                  <a:lnTo>
                    <a:pt x="1101" y="1040"/>
                  </a:lnTo>
                  <a:lnTo>
                    <a:pt x="1101" y="143"/>
                  </a:lnTo>
                  <a:lnTo>
                    <a:pt x="144" y="143"/>
                  </a:lnTo>
                  <a:close/>
                  <a:moveTo>
                    <a:pt x="72" y="0"/>
                  </a:moveTo>
                  <a:lnTo>
                    <a:pt x="3373" y="0"/>
                  </a:lnTo>
                  <a:lnTo>
                    <a:pt x="3391" y="2"/>
                  </a:lnTo>
                  <a:lnTo>
                    <a:pt x="3409" y="10"/>
                  </a:lnTo>
                  <a:lnTo>
                    <a:pt x="3423" y="21"/>
                  </a:lnTo>
                  <a:lnTo>
                    <a:pt x="3435" y="36"/>
                  </a:lnTo>
                  <a:lnTo>
                    <a:pt x="3441" y="52"/>
                  </a:lnTo>
                  <a:lnTo>
                    <a:pt x="3444" y="72"/>
                  </a:lnTo>
                  <a:lnTo>
                    <a:pt x="3444" y="2977"/>
                  </a:lnTo>
                  <a:lnTo>
                    <a:pt x="3441" y="3040"/>
                  </a:lnTo>
                  <a:lnTo>
                    <a:pt x="3431" y="3103"/>
                  </a:lnTo>
                  <a:lnTo>
                    <a:pt x="3416" y="3161"/>
                  </a:lnTo>
                  <a:lnTo>
                    <a:pt x="3396" y="3219"/>
                  </a:lnTo>
                  <a:lnTo>
                    <a:pt x="3369" y="3274"/>
                  </a:lnTo>
                  <a:lnTo>
                    <a:pt x="3338" y="3325"/>
                  </a:lnTo>
                  <a:lnTo>
                    <a:pt x="3302" y="3373"/>
                  </a:lnTo>
                  <a:lnTo>
                    <a:pt x="3262" y="3417"/>
                  </a:lnTo>
                  <a:lnTo>
                    <a:pt x="3217" y="3457"/>
                  </a:lnTo>
                  <a:lnTo>
                    <a:pt x="3169" y="3493"/>
                  </a:lnTo>
                  <a:lnTo>
                    <a:pt x="3118" y="3525"/>
                  </a:lnTo>
                  <a:lnTo>
                    <a:pt x="3064" y="3551"/>
                  </a:lnTo>
                  <a:lnTo>
                    <a:pt x="3007" y="3572"/>
                  </a:lnTo>
                  <a:lnTo>
                    <a:pt x="2947" y="3587"/>
                  </a:lnTo>
                  <a:lnTo>
                    <a:pt x="2886" y="3597"/>
                  </a:lnTo>
                  <a:lnTo>
                    <a:pt x="2822" y="3600"/>
                  </a:lnTo>
                  <a:lnTo>
                    <a:pt x="2758" y="3597"/>
                  </a:lnTo>
                  <a:lnTo>
                    <a:pt x="2696" y="3587"/>
                  </a:lnTo>
                  <a:lnTo>
                    <a:pt x="2636" y="3572"/>
                  </a:lnTo>
                  <a:lnTo>
                    <a:pt x="2578" y="3550"/>
                  </a:lnTo>
                  <a:lnTo>
                    <a:pt x="2523" y="3523"/>
                  </a:lnTo>
                  <a:lnTo>
                    <a:pt x="2472" y="3491"/>
                  </a:lnTo>
                  <a:lnTo>
                    <a:pt x="2424" y="3454"/>
                  </a:lnTo>
                  <a:lnTo>
                    <a:pt x="2379" y="3413"/>
                  </a:lnTo>
                  <a:lnTo>
                    <a:pt x="2339" y="3368"/>
                  </a:lnTo>
                  <a:lnTo>
                    <a:pt x="2303" y="3319"/>
                  </a:lnTo>
                  <a:lnTo>
                    <a:pt x="2273" y="3266"/>
                  </a:lnTo>
                  <a:lnTo>
                    <a:pt x="2241" y="3319"/>
                  </a:lnTo>
                  <a:lnTo>
                    <a:pt x="2205" y="3368"/>
                  </a:lnTo>
                  <a:lnTo>
                    <a:pt x="2165" y="3413"/>
                  </a:lnTo>
                  <a:lnTo>
                    <a:pt x="2121" y="3454"/>
                  </a:lnTo>
                  <a:lnTo>
                    <a:pt x="2073" y="3491"/>
                  </a:lnTo>
                  <a:lnTo>
                    <a:pt x="2021" y="3523"/>
                  </a:lnTo>
                  <a:lnTo>
                    <a:pt x="1967" y="3550"/>
                  </a:lnTo>
                  <a:lnTo>
                    <a:pt x="1909" y="3572"/>
                  </a:lnTo>
                  <a:lnTo>
                    <a:pt x="1848" y="3587"/>
                  </a:lnTo>
                  <a:lnTo>
                    <a:pt x="1786" y="3597"/>
                  </a:lnTo>
                  <a:lnTo>
                    <a:pt x="1722" y="3600"/>
                  </a:lnTo>
                  <a:lnTo>
                    <a:pt x="1658" y="3597"/>
                  </a:lnTo>
                  <a:lnTo>
                    <a:pt x="1596" y="3587"/>
                  </a:lnTo>
                  <a:lnTo>
                    <a:pt x="1535" y="3572"/>
                  </a:lnTo>
                  <a:lnTo>
                    <a:pt x="1477" y="3550"/>
                  </a:lnTo>
                  <a:lnTo>
                    <a:pt x="1423" y="3523"/>
                  </a:lnTo>
                  <a:lnTo>
                    <a:pt x="1372" y="3491"/>
                  </a:lnTo>
                  <a:lnTo>
                    <a:pt x="1323" y="3454"/>
                  </a:lnTo>
                  <a:lnTo>
                    <a:pt x="1279" y="3413"/>
                  </a:lnTo>
                  <a:lnTo>
                    <a:pt x="1239" y="3368"/>
                  </a:lnTo>
                  <a:lnTo>
                    <a:pt x="1203" y="3319"/>
                  </a:lnTo>
                  <a:lnTo>
                    <a:pt x="1172" y="3266"/>
                  </a:lnTo>
                  <a:lnTo>
                    <a:pt x="1141" y="3319"/>
                  </a:lnTo>
                  <a:lnTo>
                    <a:pt x="1105" y="3368"/>
                  </a:lnTo>
                  <a:lnTo>
                    <a:pt x="1065" y="3413"/>
                  </a:lnTo>
                  <a:lnTo>
                    <a:pt x="1020" y="3454"/>
                  </a:lnTo>
                  <a:lnTo>
                    <a:pt x="973" y="3491"/>
                  </a:lnTo>
                  <a:lnTo>
                    <a:pt x="921" y="3523"/>
                  </a:lnTo>
                  <a:lnTo>
                    <a:pt x="866" y="3550"/>
                  </a:lnTo>
                  <a:lnTo>
                    <a:pt x="808" y="3572"/>
                  </a:lnTo>
                  <a:lnTo>
                    <a:pt x="748" y="3587"/>
                  </a:lnTo>
                  <a:lnTo>
                    <a:pt x="686" y="3597"/>
                  </a:lnTo>
                  <a:lnTo>
                    <a:pt x="622" y="3600"/>
                  </a:lnTo>
                  <a:lnTo>
                    <a:pt x="558" y="3597"/>
                  </a:lnTo>
                  <a:lnTo>
                    <a:pt x="497" y="3587"/>
                  </a:lnTo>
                  <a:lnTo>
                    <a:pt x="437" y="3572"/>
                  </a:lnTo>
                  <a:lnTo>
                    <a:pt x="381" y="3551"/>
                  </a:lnTo>
                  <a:lnTo>
                    <a:pt x="326" y="3525"/>
                  </a:lnTo>
                  <a:lnTo>
                    <a:pt x="275" y="3493"/>
                  </a:lnTo>
                  <a:lnTo>
                    <a:pt x="227" y="3457"/>
                  </a:lnTo>
                  <a:lnTo>
                    <a:pt x="183" y="3417"/>
                  </a:lnTo>
                  <a:lnTo>
                    <a:pt x="142" y="3373"/>
                  </a:lnTo>
                  <a:lnTo>
                    <a:pt x="107" y="3325"/>
                  </a:lnTo>
                  <a:lnTo>
                    <a:pt x="76" y="3274"/>
                  </a:lnTo>
                  <a:lnTo>
                    <a:pt x="49" y="3219"/>
                  </a:lnTo>
                  <a:lnTo>
                    <a:pt x="28" y="3161"/>
                  </a:lnTo>
                  <a:lnTo>
                    <a:pt x="13" y="3103"/>
                  </a:lnTo>
                  <a:lnTo>
                    <a:pt x="3" y="3040"/>
                  </a:lnTo>
                  <a:lnTo>
                    <a:pt x="0" y="2977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6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95"/>
            <p:cNvSpPr>
              <a:spLocks/>
            </p:cNvSpPr>
            <p:nvPr/>
          </p:nvSpPr>
          <p:spPr bwMode="auto">
            <a:xfrm>
              <a:off x="3036888" y="5803900"/>
              <a:ext cx="23813" cy="76200"/>
            </a:xfrm>
            <a:custGeom>
              <a:avLst/>
              <a:gdLst>
                <a:gd name="T0" fmla="*/ 72 w 144"/>
                <a:gd name="T1" fmla="*/ 0 h 473"/>
                <a:gd name="T2" fmla="*/ 91 w 144"/>
                <a:gd name="T3" fmla="*/ 2 h 473"/>
                <a:gd name="T4" fmla="*/ 108 w 144"/>
                <a:gd name="T5" fmla="*/ 9 h 473"/>
                <a:gd name="T6" fmla="*/ 122 w 144"/>
                <a:gd name="T7" fmla="*/ 20 h 473"/>
                <a:gd name="T8" fmla="*/ 134 w 144"/>
                <a:gd name="T9" fmla="*/ 36 h 473"/>
                <a:gd name="T10" fmla="*/ 141 w 144"/>
                <a:gd name="T11" fmla="*/ 52 h 473"/>
                <a:gd name="T12" fmla="*/ 144 w 144"/>
                <a:gd name="T13" fmla="*/ 72 h 473"/>
                <a:gd name="T14" fmla="*/ 144 w 144"/>
                <a:gd name="T15" fmla="*/ 401 h 473"/>
                <a:gd name="T16" fmla="*/ 141 w 144"/>
                <a:gd name="T17" fmla="*/ 421 h 473"/>
                <a:gd name="T18" fmla="*/ 134 w 144"/>
                <a:gd name="T19" fmla="*/ 437 h 473"/>
                <a:gd name="T20" fmla="*/ 122 w 144"/>
                <a:gd name="T21" fmla="*/ 452 h 473"/>
                <a:gd name="T22" fmla="*/ 108 w 144"/>
                <a:gd name="T23" fmla="*/ 463 h 473"/>
                <a:gd name="T24" fmla="*/ 91 w 144"/>
                <a:gd name="T25" fmla="*/ 471 h 473"/>
                <a:gd name="T26" fmla="*/ 72 w 144"/>
                <a:gd name="T27" fmla="*/ 473 h 473"/>
                <a:gd name="T28" fmla="*/ 52 w 144"/>
                <a:gd name="T29" fmla="*/ 471 h 473"/>
                <a:gd name="T30" fmla="*/ 36 w 144"/>
                <a:gd name="T31" fmla="*/ 463 h 473"/>
                <a:gd name="T32" fmla="*/ 21 w 144"/>
                <a:gd name="T33" fmla="*/ 452 h 473"/>
                <a:gd name="T34" fmla="*/ 10 w 144"/>
                <a:gd name="T35" fmla="*/ 437 h 473"/>
                <a:gd name="T36" fmla="*/ 3 w 144"/>
                <a:gd name="T37" fmla="*/ 421 h 473"/>
                <a:gd name="T38" fmla="*/ 0 w 144"/>
                <a:gd name="T39" fmla="*/ 401 h 473"/>
                <a:gd name="T40" fmla="*/ 0 w 144"/>
                <a:gd name="T41" fmla="*/ 72 h 473"/>
                <a:gd name="T42" fmla="*/ 3 w 144"/>
                <a:gd name="T43" fmla="*/ 52 h 473"/>
                <a:gd name="T44" fmla="*/ 10 w 144"/>
                <a:gd name="T45" fmla="*/ 36 h 473"/>
                <a:gd name="T46" fmla="*/ 21 w 144"/>
                <a:gd name="T47" fmla="*/ 20 h 473"/>
                <a:gd name="T48" fmla="*/ 36 w 144"/>
                <a:gd name="T49" fmla="*/ 9 h 473"/>
                <a:gd name="T50" fmla="*/ 52 w 144"/>
                <a:gd name="T51" fmla="*/ 2 h 473"/>
                <a:gd name="T52" fmla="*/ 72 w 144"/>
                <a:gd name="T53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473">
                  <a:moveTo>
                    <a:pt x="72" y="0"/>
                  </a:moveTo>
                  <a:lnTo>
                    <a:pt x="91" y="2"/>
                  </a:lnTo>
                  <a:lnTo>
                    <a:pt x="108" y="9"/>
                  </a:lnTo>
                  <a:lnTo>
                    <a:pt x="122" y="20"/>
                  </a:lnTo>
                  <a:lnTo>
                    <a:pt x="134" y="36"/>
                  </a:lnTo>
                  <a:lnTo>
                    <a:pt x="141" y="52"/>
                  </a:lnTo>
                  <a:lnTo>
                    <a:pt x="144" y="72"/>
                  </a:lnTo>
                  <a:lnTo>
                    <a:pt x="144" y="401"/>
                  </a:lnTo>
                  <a:lnTo>
                    <a:pt x="141" y="421"/>
                  </a:lnTo>
                  <a:lnTo>
                    <a:pt x="134" y="437"/>
                  </a:lnTo>
                  <a:lnTo>
                    <a:pt x="122" y="452"/>
                  </a:lnTo>
                  <a:lnTo>
                    <a:pt x="108" y="463"/>
                  </a:lnTo>
                  <a:lnTo>
                    <a:pt x="91" y="471"/>
                  </a:lnTo>
                  <a:lnTo>
                    <a:pt x="72" y="473"/>
                  </a:lnTo>
                  <a:lnTo>
                    <a:pt x="52" y="471"/>
                  </a:lnTo>
                  <a:lnTo>
                    <a:pt x="36" y="463"/>
                  </a:lnTo>
                  <a:lnTo>
                    <a:pt x="21" y="452"/>
                  </a:lnTo>
                  <a:lnTo>
                    <a:pt x="10" y="437"/>
                  </a:lnTo>
                  <a:lnTo>
                    <a:pt x="3" y="421"/>
                  </a:lnTo>
                  <a:lnTo>
                    <a:pt x="0" y="401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6"/>
                  </a:lnTo>
                  <a:lnTo>
                    <a:pt x="21" y="20"/>
                  </a:lnTo>
                  <a:lnTo>
                    <a:pt x="36" y="9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96"/>
            <p:cNvSpPr>
              <a:spLocks/>
            </p:cNvSpPr>
            <p:nvPr/>
          </p:nvSpPr>
          <p:spPr bwMode="auto">
            <a:xfrm>
              <a:off x="3036888" y="5891213"/>
              <a:ext cx="23813" cy="33338"/>
            </a:xfrm>
            <a:custGeom>
              <a:avLst/>
              <a:gdLst>
                <a:gd name="T0" fmla="*/ 72 w 144"/>
                <a:gd name="T1" fmla="*/ 0 h 215"/>
                <a:gd name="T2" fmla="*/ 91 w 144"/>
                <a:gd name="T3" fmla="*/ 2 h 215"/>
                <a:gd name="T4" fmla="*/ 108 w 144"/>
                <a:gd name="T5" fmla="*/ 10 h 215"/>
                <a:gd name="T6" fmla="*/ 122 w 144"/>
                <a:gd name="T7" fmla="*/ 21 h 215"/>
                <a:gd name="T8" fmla="*/ 134 w 144"/>
                <a:gd name="T9" fmla="*/ 35 h 215"/>
                <a:gd name="T10" fmla="*/ 141 w 144"/>
                <a:gd name="T11" fmla="*/ 52 h 215"/>
                <a:gd name="T12" fmla="*/ 144 w 144"/>
                <a:gd name="T13" fmla="*/ 71 h 215"/>
                <a:gd name="T14" fmla="*/ 144 w 144"/>
                <a:gd name="T15" fmla="*/ 143 h 215"/>
                <a:gd name="T16" fmla="*/ 141 w 144"/>
                <a:gd name="T17" fmla="*/ 163 h 215"/>
                <a:gd name="T18" fmla="*/ 134 w 144"/>
                <a:gd name="T19" fmla="*/ 179 h 215"/>
                <a:gd name="T20" fmla="*/ 122 w 144"/>
                <a:gd name="T21" fmla="*/ 194 h 215"/>
                <a:gd name="T22" fmla="*/ 108 w 144"/>
                <a:gd name="T23" fmla="*/ 205 h 215"/>
                <a:gd name="T24" fmla="*/ 91 w 144"/>
                <a:gd name="T25" fmla="*/ 213 h 215"/>
                <a:gd name="T26" fmla="*/ 72 w 144"/>
                <a:gd name="T27" fmla="*/ 215 h 215"/>
                <a:gd name="T28" fmla="*/ 52 w 144"/>
                <a:gd name="T29" fmla="*/ 213 h 215"/>
                <a:gd name="T30" fmla="*/ 36 w 144"/>
                <a:gd name="T31" fmla="*/ 205 h 215"/>
                <a:gd name="T32" fmla="*/ 21 w 144"/>
                <a:gd name="T33" fmla="*/ 194 h 215"/>
                <a:gd name="T34" fmla="*/ 10 w 144"/>
                <a:gd name="T35" fmla="*/ 179 h 215"/>
                <a:gd name="T36" fmla="*/ 3 w 144"/>
                <a:gd name="T37" fmla="*/ 163 h 215"/>
                <a:gd name="T38" fmla="*/ 0 w 144"/>
                <a:gd name="T39" fmla="*/ 143 h 215"/>
                <a:gd name="T40" fmla="*/ 0 w 144"/>
                <a:gd name="T41" fmla="*/ 71 h 215"/>
                <a:gd name="T42" fmla="*/ 3 w 144"/>
                <a:gd name="T43" fmla="*/ 52 h 215"/>
                <a:gd name="T44" fmla="*/ 10 w 144"/>
                <a:gd name="T45" fmla="*/ 35 h 215"/>
                <a:gd name="T46" fmla="*/ 21 w 144"/>
                <a:gd name="T47" fmla="*/ 21 h 215"/>
                <a:gd name="T48" fmla="*/ 36 w 144"/>
                <a:gd name="T49" fmla="*/ 10 h 215"/>
                <a:gd name="T50" fmla="*/ 52 w 144"/>
                <a:gd name="T51" fmla="*/ 2 h 215"/>
                <a:gd name="T52" fmla="*/ 72 w 144"/>
                <a:gd name="T5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215">
                  <a:moveTo>
                    <a:pt x="72" y="0"/>
                  </a:moveTo>
                  <a:lnTo>
                    <a:pt x="91" y="2"/>
                  </a:lnTo>
                  <a:lnTo>
                    <a:pt x="108" y="10"/>
                  </a:lnTo>
                  <a:lnTo>
                    <a:pt x="122" y="21"/>
                  </a:lnTo>
                  <a:lnTo>
                    <a:pt x="134" y="35"/>
                  </a:lnTo>
                  <a:lnTo>
                    <a:pt x="141" y="52"/>
                  </a:lnTo>
                  <a:lnTo>
                    <a:pt x="144" y="71"/>
                  </a:lnTo>
                  <a:lnTo>
                    <a:pt x="144" y="143"/>
                  </a:lnTo>
                  <a:lnTo>
                    <a:pt x="141" y="163"/>
                  </a:lnTo>
                  <a:lnTo>
                    <a:pt x="134" y="179"/>
                  </a:lnTo>
                  <a:lnTo>
                    <a:pt x="122" y="194"/>
                  </a:lnTo>
                  <a:lnTo>
                    <a:pt x="108" y="205"/>
                  </a:lnTo>
                  <a:lnTo>
                    <a:pt x="91" y="213"/>
                  </a:lnTo>
                  <a:lnTo>
                    <a:pt x="72" y="215"/>
                  </a:lnTo>
                  <a:lnTo>
                    <a:pt x="52" y="213"/>
                  </a:lnTo>
                  <a:lnTo>
                    <a:pt x="36" y="205"/>
                  </a:lnTo>
                  <a:lnTo>
                    <a:pt x="21" y="194"/>
                  </a:lnTo>
                  <a:lnTo>
                    <a:pt x="10" y="179"/>
                  </a:lnTo>
                  <a:lnTo>
                    <a:pt x="3" y="163"/>
                  </a:lnTo>
                  <a:lnTo>
                    <a:pt x="0" y="143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1595901" y="5842000"/>
            <a:ext cx="571500" cy="425450"/>
            <a:chOff x="1611313" y="5842000"/>
            <a:chExt cx="571500" cy="425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5" name="Freeform 101"/>
            <p:cNvSpPr>
              <a:spLocks noEditPoints="1"/>
            </p:cNvSpPr>
            <p:nvPr/>
          </p:nvSpPr>
          <p:spPr bwMode="auto">
            <a:xfrm>
              <a:off x="1611313" y="5842000"/>
              <a:ext cx="571500" cy="425450"/>
            </a:xfrm>
            <a:custGeom>
              <a:avLst/>
              <a:gdLst>
                <a:gd name="T0" fmla="*/ 2015 w 3600"/>
                <a:gd name="T1" fmla="*/ 2017 h 2676"/>
                <a:gd name="T2" fmla="*/ 256 w 3600"/>
                <a:gd name="T3" fmla="*/ 524 h 2676"/>
                <a:gd name="T4" fmla="*/ 185 w 3600"/>
                <a:gd name="T5" fmla="*/ 549 h 2676"/>
                <a:gd name="T6" fmla="*/ 146 w 3600"/>
                <a:gd name="T7" fmla="*/ 612 h 2676"/>
                <a:gd name="T8" fmla="*/ 346 w 3600"/>
                <a:gd name="T9" fmla="*/ 1700 h 2676"/>
                <a:gd name="T10" fmla="*/ 2783 w 3600"/>
                <a:gd name="T11" fmla="*/ 1710 h 2676"/>
                <a:gd name="T12" fmla="*/ 2816 w 3600"/>
                <a:gd name="T13" fmla="*/ 1752 h 2676"/>
                <a:gd name="T14" fmla="*/ 2808 w 3600"/>
                <a:gd name="T15" fmla="*/ 1808 h 2676"/>
                <a:gd name="T16" fmla="*/ 2765 w 3600"/>
                <a:gd name="T17" fmla="*/ 1841 h 2676"/>
                <a:gd name="T18" fmla="*/ 2159 w 3600"/>
                <a:gd name="T19" fmla="*/ 2089 h 2676"/>
                <a:gd name="T20" fmla="*/ 2137 w 3600"/>
                <a:gd name="T21" fmla="*/ 2139 h 2676"/>
                <a:gd name="T22" fmla="*/ 2087 w 3600"/>
                <a:gd name="T23" fmla="*/ 2160 h 2676"/>
                <a:gd name="T24" fmla="*/ 1477 w 3600"/>
                <a:gd name="T25" fmla="*/ 2150 h 2676"/>
                <a:gd name="T26" fmla="*/ 1444 w 3600"/>
                <a:gd name="T27" fmla="*/ 2107 h 2676"/>
                <a:gd name="T28" fmla="*/ 316 w 3600"/>
                <a:gd name="T29" fmla="*/ 1843 h 2676"/>
                <a:gd name="T30" fmla="*/ 266 w 3600"/>
                <a:gd name="T31" fmla="*/ 1822 h 2676"/>
                <a:gd name="T32" fmla="*/ 146 w 3600"/>
                <a:gd name="T33" fmla="*/ 2445 h 2676"/>
                <a:gd name="T34" fmla="*/ 185 w 3600"/>
                <a:gd name="T35" fmla="*/ 2508 h 2676"/>
                <a:gd name="T36" fmla="*/ 256 w 3600"/>
                <a:gd name="T37" fmla="*/ 2532 h 2676"/>
                <a:gd name="T38" fmla="*/ 3393 w 3600"/>
                <a:gd name="T39" fmla="*/ 2521 h 2676"/>
                <a:gd name="T40" fmla="*/ 3445 w 3600"/>
                <a:gd name="T41" fmla="*/ 2469 h 2676"/>
                <a:gd name="T42" fmla="*/ 3457 w 3600"/>
                <a:gd name="T43" fmla="*/ 1697 h 2676"/>
                <a:gd name="T44" fmla="*/ 3302 w 3600"/>
                <a:gd name="T45" fmla="*/ 1841 h 2676"/>
                <a:gd name="T46" fmla="*/ 3249 w 3600"/>
                <a:gd name="T47" fmla="*/ 1834 h 2676"/>
                <a:gd name="T48" fmla="*/ 3215 w 3600"/>
                <a:gd name="T49" fmla="*/ 1791 h 2676"/>
                <a:gd name="T50" fmla="*/ 3220 w 3600"/>
                <a:gd name="T51" fmla="*/ 1737 h 2676"/>
                <a:gd name="T52" fmla="*/ 3457 w 3600"/>
                <a:gd name="T53" fmla="*/ 638 h 2676"/>
                <a:gd name="T54" fmla="*/ 3432 w 3600"/>
                <a:gd name="T55" fmla="*/ 567 h 2676"/>
                <a:gd name="T56" fmla="*/ 3370 w 3600"/>
                <a:gd name="T57" fmla="*/ 528 h 2676"/>
                <a:gd name="T58" fmla="*/ 1330 w 3600"/>
                <a:gd name="T59" fmla="*/ 143 h 2676"/>
                <a:gd name="T60" fmla="*/ 1248 w 3600"/>
                <a:gd name="T61" fmla="*/ 168 h 2676"/>
                <a:gd name="T62" fmla="*/ 1195 w 3600"/>
                <a:gd name="T63" fmla="*/ 233 h 2676"/>
                <a:gd name="T64" fmla="*/ 1184 w 3600"/>
                <a:gd name="T65" fmla="*/ 381 h 2676"/>
                <a:gd name="T66" fmla="*/ 2414 w 3600"/>
                <a:gd name="T67" fmla="*/ 261 h 2676"/>
                <a:gd name="T68" fmla="*/ 2374 w 3600"/>
                <a:gd name="T69" fmla="*/ 187 h 2676"/>
                <a:gd name="T70" fmla="*/ 2300 w 3600"/>
                <a:gd name="T71" fmla="*/ 147 h 2676"/>
                <a:gd name="T72" fmla="*/ 1330 w 3600"/>
                <a:gd name="T73" fmla="*/ 0 h 2676"/>
                <a:gd name="T74" fmla="*/ 2353 w 3600"/>
                <a:gd name="T75" fmla="*/ 12 h 2676"/>
                <a:gd name="T76" fmla="*/ 2460 w 3600"/>
                <a:gd name="T77" fmla="*/ 71 h 2676"/>
                <a:gd name="T78" fmla="*/ 2533 w 3600"/>
                <a:gd name="T79" fmla="*/ 168 h 2676"/>
                <a:gd name="T80" fmla="*/ 2560 w 3600"/>
                <a:gd name="T81" fmla="*/ 291 h 2676"/>
                <a:gd name="T82" fmla="*/ 3385 w 3600"/>
                <a:gd name="T83" fmla="*/ 385 h 2676"/>
                <a:gd name="T84" fmla="*/ 3495 w 3600"/>
                <a:gd name="T85" fmla="*/ 430 h 2676"/>
                <a:gd name="T86" fmla="*/ 3572 w 3600"/>
                <a:gd name="T87" fmla="*/ 520 h 2676"/>
                <a:gd name="T88" fmla="*/ 3600 w 3600"/>
                <a:gd name="T89" fmla="*/ 638 h 2676"/>
                <a:gd name="T90" fmla="*/ 3587 w 3600"/>
                <a:gd name="T91" fmla="*/ 2500 h 2676"/>
                <a:gd name="T92" fmla="*/ 3525 w 3600"/>
                <a:gd name="T93" fmla="*/ 2601 h 2676"/>
                <a:gd name="T94" fmla="*/ 3424 w 3600"/>
                <a:gd name="T95" fmla="*/ 2663 h 2676"/>
                <a:gd name="T96" fmla="*/ 256 w 3600"/>
                <a:gd name="T97" fmla="*/ 2676 h 2676"/>
                <a:gd name="T98" fmla="*/ 139 w 3600"/>
                <a:gd name="T99" fmla="*/ 2648 h 2676"/>
                <a:gd name="T100" fmla="*/ 49 w 3600"/>
                <a:gd name="T101" fmla="*/ 2570 h 2676"/>
                <a:gd name="T102" fmla="*/ 3 w 3600"/>
                <a:gd name="T103" fmla="*/ 2461 h 2676"/>
                <a:gd name="T104" fmla="*/ 3 w 3600"/>
                <a:gd name="T105" fmla="*/ 596 h 2676"/>
                <a:gd name="T106" fmla="*/ 49 w 3600"/>
                <a:gd name="T107" fmla="*/ 486 h 2676"/>
                <a:gd name="T108" fmla="*/ 139 w 3600"/>
                <a:gd name="T109" fmla="*/ 410 h 2676"/>
                <a:gd name="T110" fmla="*/ 256 w 3600"/>
                <a:gd name="T111" fmla="*/ 381 h 2676"/>
                <a:gd name="T112" fmla="*/ 1043 w 3600"/>
                <a:gd name="T113" fmla="*/ 248 h 2676"/>
                <a:gd name="T114" fmla="*/ 1087 w 3600"/>
                <a:gd name="T115" fmla="*/ 132 h 2676"/>
                <a:gd name="T116" fmla="*/ 1173 w 3600"/>
                <a:gd name="T117" fmla="*/ 47 h 2676"/>
                <a:gd name="T118" fmla="*/ 1287 w 3600"/>
                <a:gd name="T119" fmla="*/ 4 h 2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00" h="2676">
                  <a:moveTo>
                    <a:pt x="1585" y="1843"/>
                  </a:moveTo>
                  <a:lnTo>
                    <a:pt x="1585" y="2017"/>
                  </a:lnTo>
                  <a:lnTo>
                    <a:pt x="2015" y="2017"/>
                  </a:lnTo>
                  <a:lnTo>
                    <a:pt x="2015" y="1843"/>
                  </a:lnTo>
                  <a:lnTo>
                    <a:pt x="1585" y="1843"/>
                  </a:lnTo>
                  <a:close/>
                  <a:moveTo>
                    <a:pt x="256" y="524"/>
                  </a:moveTo>
                  <a:lnTo>
                    <a:pt x="230" y="528"/>
                  </a:lnTo>
                  <a:lnTo>
                    <a:pt x="207" y="536"/>
                  </a:lnTo>
                  <a:lnTo>
                    <a:pt x="185" y="549"/>
                  </a:lnTo>
                  <a:lnTo>
                    <a:pt x="168" y="567"/>
                  </a:lnTo>
                  <a:lnTo>
                    <a:pt x="155" y="588"/>
                  </a:lnTo>
                  <a:lnTo>
                    <a:pt x="146" y="612"/>
                  </a:lnTo>
                  <a:lnTo>
                    <a:pt x="143" y="638"/>
                  </a:lnTo>
                  <a:lnTo>
                    <a:pt x="143" y="1499"/>
                  </a:lnTo>
                  <a:lnTo>
                    <a:pt x="346" y="1700"/>
                  </a:lnTo>
                  <a:lnTo>
                    <a:pt x="2747" y="1700"/>
                  </a:lnTo>
                  <a:lnTo>
                    <a:pt x="2765" y="1702"/>
                  </a:lnTo>
                  <a:lnTo>
                    <a:pt x="2783" y="1710"/>
                  </a:lnTo>
                  <a:lnTo>
                    <a:pt x="2797" y="1721"/>
                  </a:lnTo>
                  <a:lnTo>
                    <a:pt x="2808" y="1735"/>
                  </a:lnTo>
                  <a:lnTo>
                    <a:pt x="2816" y="1752"/>
                  </a:lnTo>
                  <a:lnTo>
                    <a:pt x="2818" y="1772"/>
                  </a:lnTo>
                  <a:lnTo>
                    <a:pt x="2816" y="1791"/>
                  </a:lnTo>
                  <a:lnTo>
                    <a:pt x="2808" y="1808"/>
                  </a:lnTo>
                  <a:lnTo>
                    <a:pt x="2797" y="1822"/>
                  </a:lnTo>
                  <a:lnTo>
                    <a:pt x="2783" y="1833"/>
                  </a:lnTo>
                  <a:lnTo>
                    <a:pt x="2765" y="1841"/>
                  </a:lnTo>
                  <a:lnTo>
                    <a:pt x="2747" y="1843"/>
                  </a:lnTo>
                  <a:lnTo>
                    <a:pt x="2159" y="1843"/>
                  </a:lnTo>
                  <a:lnTo>
                    <a:pt x="2159" y="2089"/>
                  </a:lnTo>
                  <a:lnTo>
                    <a:pt x="2156" y="2107"/>
                  </a:lnTo>
                  <a:lnTo>
                    <a:pt x="2149" y="2125"/>
                  </a:lnTo>
                  <a:lnTo>
                    <a:pt x="2137" y="2139"/>
                  </a:lnTo>
                  <a:lnTo>
                    <a:pt x="2123" y="2150"/>
                  </a:lnTo>
                  <a:lnTo>
                    <a:pt x="2105" y="2157"/>
                  </a:lnTo>
                  <a:lnTo>
                    <a:pt x="2087" y="2160"/>
                  </a:lnTo>
                  <a:lnTo>
                    <a:pt x="1513" y="2160"/>
                  </a:lnTo>
                  <a:lnTo>
                    <a:pt x="1495" y="2157"/>
                  </a:lnTo>
                  <a:lnTo>
                    <a:pt x="1477" y="2150"/>
                  </a:lnTo>
                  <a:lnTo>
                    <a:pt x="1463" y="2139"/>
                  </a:lnTo>
                  <a:lnTo>
                    <a:pt x="1451" y="2125"/>
                  </a:lnTo>
                  <a:lnTo>
                    <a:pt x="1444" y="2107"/>
                  </a:lnTo>
                  <a:lnTo>
                    <a:pt x="1441" y="2089"/>
                  </a:lnTo>
                  <a:lnTo>
                    <a:pt x="1441" y="1843"/>
                  </a:lnTo>
                  <a:lnTo>
                    <a:pt x="316" y="1843"/>
                  </a:lnTo>
                  <a:lnTo>
                    <a:pt x="298" y="1841"/>
                  </a:lnTo>
                  <a:lnTo>
                    <a:pt x="280" y="1834"/>
                  </a:lnTo>
                  <a:lnTo>
                    <a:pt x="266" y="1822"/>
                  </a:lnTo>
                  <a:lnTo>
                    <a:pt x="143" y="1701"/>
                  </a:lnTo>
                  <a:lnTo>
                    <a:pt x="143" y="2419"/>
                  </a:lnTo>
                  <a:lnTo>
                    <a:pt x="146" y="2445"/>
                  </a:lnTo>
                  <a:lnTo>
                    <a:pt x="155" y="2469"/>
                  </a:lnTo>
                  <a:lnTo>
                    <a:pt x="168" y="2489"/>
                  </a:lnTo>
                  <a:lnTo>
                    <a:pt x="185" y="2508"/>
                  </a:lnTo>
                  <a:lnTo>
                    <a:pt x="207" y="2521"/>
                  </a:lnTo>
                  <a:lnTo>
                    <a:pt x="230" y="2530"/>
                  </a:lnTo>
                  <a:lnTo>
                    <a:pt x="256" y="2532"/>
                  </a:lnTo>
                  <a:lnTo>
                    <a:pt x="3344" y="2532"/>
                  </a:lnTo>
                  <a:lnTo>
                    <a:pt x="3370" y="2530"/>
                  </a:lnTo>
                  <a:lnTo>
                    <a:pt x="3393" y="2521"/>
                  </a:lnTo>
                  <a:lnTo>
                    <a:pt x="3415" y="2508"/>
                  </a:lnTo>
                  <a:lnTo>
                    <a:pt x="3432" y="2489"/>
                  </a:lnTo>
                  <a:lnTo>
                    <a:pt x="3445" y="2469"/>
                  </a:lnTo>
                  <a:lnTo>
                    <a:pt x="3454" y="2445"/>
                  </a:lnTo>
                  <a:lnTo>
                    <a:pt x="3457" y="2419"/>
                  </a:lnTo>
                  <a:lnTo>
                    <a:pt x="3457" y="1697"/>
                  </a:lnTo>
                  <a:lnTo>
                    <a:pt x="3335" y="1821"/>
                  </a:lnTo>
                  <a:lnTo>
                    <a:pt x="3320" y="1833"/>
                  </a:lnTo>
                  <a:lnTo>
                    <a:pt x="3302" y="1841"/>
                  </a:lnTo>
                  <a:lnTo>
                    <a:pt x="3284" y="1843"/>
                  </a:lnTo>
                  <a:lnTo>
                    <a:pt x="3266" y="1841"/>
                  </a:lnTo>
                  <a:lnTo>
                    <a:pt x="3249" y="1834"/>
                  </a:lnTo>
                  <a:lnTo>
                    <a:pt x="3233" y="1823"/>
                  </a:lnTo>
                  <a:lnTo>
                    <a:pt x="3221" y="1808"/>
                  </a:lnTo>
                  <a:lnTo>
                    <a:pt x="3215" y="1791"/>
                  </a:lnTo>
                  <a:lnTo>
                    <a:pt x="3212" y="1772"/>
                  </a:lnTo>
                  <a:lnTo>
                    <a:pt x="3214" y="1755"/>
                  </a:lnTo>
                  <a:lnTo>
                    <a:pt x="3220" y="1737"/>
                  </a:lnTo>
                  <a:lnTo>
                    <a:pt x="3232" y="1722"/>
                  </a:lnTo>
                  <a:lnTo>
                    <a:pt x="3457" y="1492"/>
                  </a:lnTo>
                  <a:lnTo>
                    <a:pt x="3457" y="638"/>
                  </a:lnTo>
                  <a:lnTo>
                    <a:pt x="3454" y="612"/>
                  </a:lnTo>
                  <a:lnTo>
                    <a:pt x="3445" y="588"/>
                  </a:lnTo>
                  <a:lnTo>
                    <a:pt x="3432" y="567"/>
                  </a:lnTo>
                  <a:lnTo>
                    <a:pt x="3415" y="549"/>
                  </a:lnTo>
                  <a:lnTo>
                    <a:pt x="3393" y="536"/>
                  </a:lnTo>
                  <a:lnTo>
                    <a:pt x="3370" y="528"/>
                  </a:lnTo>
                  <a:lnTo>
                    <a:pt x="3344" y="524"/>
                  </a:lnTo>
                  <a:lnTo>
                    <a:pt x="256" y="524"/>
                  </a:lnTo>
                  <a:close/>
                  <a:moveTo>
                    <a:pt x="1330" y="143"/>
                  </a:moveTo>
                  <a:lnTo>
                    <a:pt x="1300" y="147"/>
                  </a:lnTo>
                  <a:lnTo>
                    <a:pt x="1273" y="155"/>
                  </a:lnTo>
                  <a:lnTo>
                    <a:pt x="1248" y="168"/>
                  </a:lnTo>
                  <a:lnTo>
                    <a:pt x="1226" y="187"/>
                  </a:lnTo>
                  <a:lnTo>
                    <a:pt x="1209" y="209"/>
                  </a:lnTo>
                  <a:lnTo>
                    <a:pt x="1195" y="233"/>
                  </a:lnTo>
                  <a:lnTo>
                    <a:pt x="1186" y="261"/>
                  </a:lnTo>
                  <a:lnTo>
                    <a:pt x="1184" y="291"/>
                  </a:lnTo>
                  <a:lnTo>
                    <a:pt x="1184" y="381"/>
                  </a:lnTo>
                  <a:lnTo>
                    <a:pt x="2416" y="381"/>
                  </a:lnTo>
                  <a:lnTo>
                    <a:pt x="2416" y="291"/>
                  </a:lnTo>
                  <a:lnTo>
                    <a:pt x="2414" y="261"/>
                  </a:lnTo>
                  <a:lnTo>
                    <a:pt x="2405" y="233"/>
                  </a:lnTo>
                  <a:lnTo>
                    <a:pt x="2391" y="209"/>
                  </a:lnTo>
                  <a:lnTo>
                    <a:pt x="2374" y="187"/>
                  </a:lnTo>
                  <a:lnTo>
                    <a:pt x="2352" y="168"/>
                  </a:lnTo>
                  <a:lnTo>
                    <a:pt x="2327" y="155"/>
                  </a:lnTo>
                  <a:lnTo>
                    <a:pt x="2300" y="147"/>
                  </a:lnTo>
                  <a:lnTo>
                    <a:pt x="2270" y="143"/>
                  </a:lnTo>
                  <a:lnTo>
                    <a:pt x="1330" y="143"/>
                  </a:lnTo>
                  <a:close/>
                  <a:moveTo>
                    <a:pt x="1330" y="0"/>
                  </a:moveTo>
                  <a:lnTo>
                    <a:pt x="2270" y="0"/>
                  </a:lnTo>
                  <a:lnTo>
                    <a:pt x="2313" y="4"/>
                  </a:lnTo>
                  <a:lnTo>
                    <a:pt x="2353" y="12"/>
                  </a:lnTo>
                  <a:lnTo>
                    <a:pt x="2392" y="27"/>
                  </a:lnTo>
                  <a:lnTo>
                    <a:pt x="2427" y="47"/>
                  </a:lnTo>
                  <a:lnTo>
                    <a:pt x="2460" y="71"/>
                  </a:lnTo>
                  <a:lnTo>
                    <a:pt x="2488" y="100"/>
                  </a:lnTo>
                  <a:lnTo>
                    <a:pt x="2513" y="132"/>
                  </a:lnTo>
                  <a:lnTo>
                    <a:pt x="2533" y="168"/>
                  </a:lnTo>
                  <a:lnTo>
                    <a:pt x="2548" y="207"/>
                  </a:lnTo>
                  <a:lnTo>
                    <a:pt x="2557" y="248"/>
                  </a:lnTo>
                  <a:lnTo>
                    <a:pt x="2560" y="291"/>
                  </a:lnTo>
                  <a:lnTo>
                    <a:pt x="2560" y="381"/>
                  </a:lnTo>
                  <a:lnTo>
                    <a:pt x="3344" y="381"/>
                  </a:lnTo>
                  <a:lnTo>
                    <a:pt x="3385" y="385"/>
                  </a:lnTo>
                  <a:lnTo>
                    <a:pt x="3424" y="394"/>
                  </a:lnTo>
                  <a:lnTo>
                    <a:pt x="3461" y="410"/>
                  </a:lnTo>
                  <a:lnTo>
                    <a:pt x="3495" y="430"/>
                  </a:lnTo>
                  <a:lnTo>
                    <a:pt x="3525" y="457"/>
                  </a:lnTo>
                  <a:lnTo>
                    <a:pt x="3551" y="486"/>
                  </a:lnTo>
                  <a:lnTo>
                    <a:pt x="3572" y="520"/>
                  </a:lnTo>
                  <a:lnTo>
                    <a:pt x="3587" y="557"/>
                  </a:lnTo>
                  <a:lnTo>
                    <a:pt x="3597" y="596"/>
                  </a:lnTo>
                  <a:lnTo>
                    <a:pt x="3600" y="638"/>
                  </a:lnTo>
                  <a:lnTo>
                    <a:pt x="3600" y="2419"/>
                  </a:lnTo>
                  <a:lnTo>
                    <a:pt x="3597" y="2461"/>
                  </a:lnTo>
                  <a:lnTo>
                    <a:pt x="3587" y="2500"/>
                  </a:lnTo>
                  <a:lnTo>
                    <a:pt x="3572" y="2537"/>
                  </a:lnTo>
                  <a:lnTo>
                    <a:pt x="3551" y="2570"/>
                  </a:lnTo>
                  <a:lnTo>
                    <a:pt x="3525" y="2601"/>
                  </a:lnTo>
                  <a:lnTo>
                    <a:pt x="3495" y="2626"/>
                  </a:lnTo>
                  <a:lnTo>
                    <a:pt x="3461" y="2648"/>
                  </a:lnTo>
                  <a:lnTo>
                    <a:pt x="3424" y="2663"/>
                  </a:lnTo>
                  <a:lnTo>
                    <a:pt x="3385" y="2673"/>
                  </a:lnTo>
                  <a:lnTo>
                    <a:pt x="3344" y="2676"/>
                  </a:lnTo>
                  <a:lnTo>
                    <a:pt x="256" y="2676"/>
                  </a:lnTo>
                  <a:lnTo>
                    <a:pt x="215" y="2673"/>
                  </a:lnTo>
                  <a:lnTo>
                    <a:pt x="176" y="2663"/>
                  </a:lnTo>
                  <a:lnTo>
                    <a:pt x="139" y="2648"/>
                  </a:lnTo>
                  <a:lnTo>
                    <a:pt x="105" y="2626"/>
                  </a:lnTo>
                  <a:lnTo>
                    <a:pt x="75" y="2601"/>
                  </a:lnTo>
                  <a:lnTo>
                    <a:pt x="49" y="2570"/>
                  </a:lnTo>
                  <a:lnTo>
                    <a:pt x="28" y="2537"/>
                  </a:lnTo>
                  <a:lnTo>
                    <a:pt x="13" y="2500"/>
                  </a:lnTo>
                  <a:lnTo>
                    <a:pt x="3" y="2461"/>
                  </a:lnTo>
                  <a:lnTo>
                    <a:pt x="0" y="2419"/>
                  </a:lnTo>
                  <a:lnTo>
                    <a:pt x="0" y="638"/>
                  </a:lnTo>
                  <a:lnTo>
                    <a:pt x="3" y="596"/>
                  </a:lnTo>
                  <a:lnTo>
                    <a:pt x="13" y="557"/>
                  </a:lnTo>
                  <a:lnTo>
                    <a:pt x="28" y="520"/>
                  </a:lnTo>
                  <a:lnTo>
                    <a:pt x="49" y="486"/>
                  </a:lnTo>
                  <a:lnTo>
                    <a:pt x="75" y="457"/>
                  </a:lnTo>
                  <a:lnTo>
                    <a:pt x="105" y="430"/>
                  </a:lnTo>
                  <a:lnTo>
                    <a:pt x="139" y="410"/>
                  </a:lnTo>
                  <a:lnTo>
                    <a:pt x="176" y="394"/>
                  </a:lnTo>
                  <a:lnTo>
                    <a:pt x="215" y="385"/>
                  </a:lnTo>
                  <a:lnTo>
                    <a:pt x="256" y="381"/>
                  </a:lnTo>
                  <a:lnTo>
                    <a:pt x="1040" y="381"/>
                  </a:lnTo>
                  <a:lnTo>
                    <a:pt x="1040" y="291"/>
                  </a:lnTo>
                  <a:lnTo>
                    <a:pt x="1043" y="248"/>
                  </a:lnTo>
                  <a:lnTo>
                    <a:pt x="1052" y="207"/>
                  </a:lnTo>
                  <a:lnTo>
                    <a:pt x="1067" y="168"/>
                  </a:lnTo>
                  <a:lnTo>
                    <a:pt x="1087" y="132"/>
                  </a:lnTo>
                  <a:lnTo>
                    <a:pt x="1112" y="100"/>
                  </a:lnTo>
                  <a:lnTo>
                    <a:pt x="1140" y="71"/>
                  </a:lnTo>
                  <a:lnTo>
                    <a:pt x="1173" y="47"/>
                  </a:lnTo>
                  <a:lnTo>
                    <a:pt x="1208" y="27"/>
                  </a:lnTo>
                  <a:lnTo>
                    <a:pt x="1247" y="12"/>
                  </a:lnTo>
                  <a:lnTo>
                    <a:pt x="1287" y="4"/>
                  </a:lnTo>
                  <a:lnTo>
                    <a:pt x="13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02"/>
            <p:cNvSpPr>
              <a:spLocks/>
            </p:cNvSpPr>
            <p:nvPr/>
          </p:nvSpPr>
          <p:spPr bwMode="auto">
            <a:xfrm>
              <a:off x="2073276" y="6111875"/>
              <a:ext cx="30163" cy="23813"/>
            </a:xfrm>
            <a:custGeom>
              <a:avLst/>
              <a:gdLst>
                <a:gd name="T0" fmla="*/ 72 w 186"/>
                <a:gd name="T1" fmla="*/ 0 h 143"/>
                <a:gd name="T2" fmla="*/ 114 w 186"/>
                <a:gd name="T3" fmla="*/ 0 h 143"/>
                <a:gd name="T4" fmla="*/ 134 w 186"/>
                <a:gd name="T5" fmla="*/ 2 h 143"/>
                <a:gd name="T6" fmla="*/ 150 w 186"/>
                <a:gd name="T7" fmla="*/ 10 h 143"/>
                <a:gd name="T8" fmla="*/ 165 w 186"/>
                <a:gd name="T9" fmla="*/ 21 h 143"/>
                <a:gd name="T10" fmla="*/ 176 w 186"/>
                <a:gd name="T11" fmla="*/ 35 h 143"/>
                <a:gd name="T12" fmla="*/ 183 w 186"/>
                <a:gd name="T13" fmla="*/ 52 h 143"/>
                <a:gd name="T14" fmla="*/ 186 w 186"/>
                <a:gd name="T15" fmla="*/ 72 h 143"/>
                <a:gd name="T16" fmla="*/ 183 w 186"/>
                <a:gd name="T17" fmla="*/ 91 h 143"/>
                <a:gd name="T18" fmla="*/ 176 w 186"/>
                <a:gd name="T19" fmla="*/ 108 h 143"/>
                <a:gd name="T20" fmla="*/ 165 w 186"/>
                <a:gd name="T21" fmla="*/ 122 h 143"/>
                <a:gd name="T22" fmla="*/ 150 w 186"/>
                <a:gd name="T23" fmla="*/ 133 h 143"/>
                <a:gd name="T24" fmla="*/ 134 w 186"/>
                <a:gd name="T25" fmla="*/ 141 h 143"/>
                <a:gd name="T26" fmla="*/ 114 w 186"/>
                <a:gd name="T27" fmla="*/ 143 h 143"/>
                <a:gd name="T28" fmla="*/ 72 w 186"/>
                <a:gd name="T29" fmla="*/ 143 h 143"/>
                <a:gd name="T30" fmla="*/ 52 w 186"/>
                <a:gd name="T31" fmla="*/ 141 h 143"/>
                <a:gd name="T32" fmla="*/ 35 w 186"/>
                <a:gd name="T33" fmla="*/ 133 h 143"/>
                <a:gd name="T34" fmla="*/ 20 w 186"/>
                <a:gd name="T35" fmla="*/ 122 h 143"/>
                <a:gd name="T36" fmla="*/ 9 w 186"/>
                <a:gd name="T37" fmla="*/ 108 h 143"/>
                <a:gd name="T38" fmla="*/ 2 w 186"/>
                <a:gd name="T39" fmla="*/ 91 h 143"/>
                <a:gd name="T40" fmla="*/ 0 w 186"/>
                <a:gd name="T41" fmla="*/ 72 h 143"/>
                <a:gd name="T42" fmla="*/ 2 w 186"/>
                <a:gd name="T43" fmla="*/ 52 h 143"/>
                <a:gd name="T44" fmla="*/ 9 w 186"/>
                <a:gd name="T45" fmla="*/ 35 h 143"/>
                <a:gd name="T46" fmla="*/ 20 w 186"/>
                <a:gd name="T47" fmla="*/ 21 h 143"/>
                <a:gd name="T48" fmla="*/ 35 w 186"/>
                <a:gd name="T49" fmla="*/ 10 h 143"/>
                <a:gd name="T50" fmla="*/ 52 w 186"/>
                <a:gd name="T51" fmla="*/ 2 h 143"/>
                <a:gd name="T52" fmla="*/ 72 w 186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6" h="143">
                  <a:moveTo>
                    <a:pt x="72" y="0"/>
                  </a:moveTo>
                  <a:lnTo>
                    <a:pt x="114" y="0"/>
                  </a:lnTo>
                  <a:lnTo>
                    <a:pt x="134" y="2"/>
                  </a:lnTo>
                  <a:lnTo>
                    <a:pt x="150" y="10"/>
                  </a:lnTo>
                  <a:lnTo>
                    <a:pt x="165" y="21"/>
                  </a:lnTo>
                  <a:lnTo>
                    <a:pt x="176" y="35"/>
                  </a:lnTo>
                  <a:lnTo>
                    <a:pt x="183" y="52"/>
                  </a:lnTo>
                  <a:lnTo>
                    <a:pt x="186" y="72"/>
                  </a:lnTo>
                  <a:lnTo>
                    <a:pt x="183" y="91"/>
                  </a:lnTo>
                  <a:lnTo>
                    <a:pt x="176" y="108"/>
                  </a:lnTo>
                  <a:lnTo>
                    <a:pt x="165" y="122"/>
                  </a:lnTo>
                  <a:lnTo>
                    <a:pt x="150" y="133"/>
                  </a:lnTo>
                  <a:lnTo>
                    <a:pt x="134" y="141"/>
                  </a:lnTo>
                  <a:lnTo>
                    <a:pt x="114" y="143"/>
                  </a:lnTo>
                  <a:lnTo>
                    <a:pt x="72" y="143"/>
                  </a:lnTo>
                  <a:lnTo>
                    <a:pt x="52" y="141"/>
                  </a:lnTo>
                  <a:lnTo>
                    <a:pt x="35" y="133"/>
                  </a:lnTo>
                  <a:lnTo>
                    <a:pt x="20" y="122"/>
                  </a:lnTo>
                  <a:lnTo>
                    <a:pt x="9" y="108"/>
                  </a:lnTo>
                  <a:lnTo>
                    <a:pt x="2" y="91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661201" y="5840413"/>
            <a:ext cx="569913" cy="431800"/>
            <a:chOff x="631825" y="5840413"/>
            <a:chExt cx="569913" cy="431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0" name="Freeform 107"/>
            <p:cNvSpPr>
              <a:spLocks noEditPoints="1"/>
            </p:cNvSpPr>
            <p:nvPr/>
          </p:nvSpPr>
          <p:spPr bwMode="auto">
            <a:xfrm>
              <a:off x="857250" y="5840413"/>
              <a:ext cx="344488" cy="344488"/>
            </a:xfrm>
            <a:custGeom>
              <a:avLst/>
              <a:gdLst>
                <a:gd name="T0" fmla="*/ 237 w 2169"/>
                <a:gd name="T1" fmla="*/ 146 h 2172"/>
                <a:gd name="T2" fmla="*/ 189 w 2169"/>
                <a:gd name="T3" fmla="*/ 170 h 2172"/>
                <a:gd name="T4" fmla="*/ 155 w 2169"/>
                <a:gd name="T5" fmla="*/ 212 h 2172"/>
                <a:gd name="T6" fmla="*/ 143 w 2169"/>
                <a:gd name="T7" fmla="*/ 265 h 2172"/>
                <a:gd name="T8" fmla="*/ 147 w 2169"/>
                <a:gd name="T9" fmla="*/ 1934 h 2172"/>
                <a:gd name="T10" fmla="*/ 169 w 2169"/>
                <a:gd name="T11" fmla="*/ 1982 h 2172"/>
                <a:gd name="T12" fmla="*/ 211 w 2169"/>
                <a:gd name="T13" fmla="*/ 2016 h 2172"/>
                <a:gd name="T14" fmla="*/ 265 w 2169"/>
                <a:gd name="T15" fmla="*/ 2028 h 2172"/>
                <a:gd name="T16" fmla="*/ 1932 w 2169"/>
                <a:gd name="T17" fmla="*/ 2025 h 2172"/>
                <a:gd name="T18" fmla="*/ 1980 w 2169"/>
                <a:gd name="T19" fmla="*/ 2001 h 2172"/>
                <a:gd name="T20" fmla="*/ 2013 w 2169"/>
                <a:gd name="T21" fmla="*/ 1959 h 2172"/>
                <a:gd name="T22" fmla="*/ 2026 w 2169"/>
                <a:gd name="T23" fmla="*/ 1906 h 2172"/>
                <a:gd name="T24" fmla="*/ 2023 w 2169"/>
                <a:gd name="T25" fmla="*/ 238 h 2172"/>
                <a:gd name="T26" fmla="*/ 1999 w 2169"/>
                <a:gd name="T27" fmla="*/ 189 h 2172"/>
                <a:gd name="T28" fmla="*/ 1958 w 2169"/>
                <a:gd name="T29" fmla="*/ 156 h 2172"/>
                <a:gd name="T30" fmla="*/ 1904 w 2169"/>
                <a:gd name="T31" fmla="*/ 143 h 2172"/>
                <a:gd name="T32" fmla="*/ 265 w 2169"/>
                <a:gd name="T33" fmla="*/ 0 h 2172"/>
                <a:gd name="T34" fmla="*/ 1943 w 2169"/>
                <a:gd name="T35" fmla="*/ 3 h 2172"/>
                <a:gd name="T36" fmla="*/ 2016 w 2169"/>
                <a:gd name="T37" fmla="*/ 24 h 2172"/>
                <a:gd name="T38" fmla="*/ 2078 w 2169"/>
                <a:gd name="T39" fmla="*/ 66 h 2172"/>
                <a:gd name="T40" fmla="*/ 2127 w 2169"/>
                <a:gd name="T41" fmla="*/ 121 h 2172"/>
                <a:gd name="T42" fmla="*/ 2158 w 2169"/>
                <a:gd name="T43" fmla="*/ 189 h 2172"/>
                <a:gd name="T44" fmla="*/ 2169 w 2169"/>
                <a:gd name="T45" fmla="*/ 265 h 2172"/>
                <a:gd name="T46" fmla="*/ 2166 w 2169"/>
                <a:gd name="T47" fmla="*/ 1945 h 2172"/>
                <a:gd name="T48" fmla="*/ 2144 w 2169"/>
                <a:gd name="T49" fmla="*/ 2018 h 2172"/>
                <a:gd name="T50" fmla="*/ 2104 w 2169"/>
                <a:gd name="T51" fmla="*/ 2080 h 2172"/>
                <a:gd name="T52" fmla="*/ 2048 w 2169"/>
                <a:gd name="T53" fmla="*/ 2128 h 2172"/>
                <a:gd name="T54" fmla="*/ 1981 w 2169"/>
                <a:gd name="T55" fmla="*/ 2160 h 2172"/>
                <a:gd name="T56" fmla="*/ 1904 w 2169"/>
                <a:gd name="T57" fmla="*/ 2172 h 2172"/>
                <a:gd name="T58" fmla="*/ 226 w 2169"/>
                <a:gd name="T59" fmla="*/ 2169 h 2172"/>
                <a:gd name="T60" fmla="*/ 153 w 2169"/>
                <a:gd name="T61" fmla="*/ 2147 h 2172"/>
                <a:gd name="T62" fmla="*/ 91 w 2169"/>
                <a:gd name="T63" fmla="*/ 2106 h 2172"/>
                <a:gd name="T64" fmla="*/ 42 w 2169"/>
                <a:gd name="T65" fmla="*/ 2051 h 2172"/>
                <a:gd name="T66" fmla="*/ 11 w 2169"/>
                <a:gd name="T67" fmla="*/ 1982 h 2172"/>
                <a:gd name="T68" fmla="*/ 0 w 2169"/>
                <a:gd name="T69" fmla="*/ 1906 h 2172"/>
                <a:gd name="T70" fmla="*/ 3 w 2169"/>
                <a:gd name="T71" fmla="*/ 226 h 2172"/>
                <a:gd name="T72" fmla="*/ 25 w 2169"/>
                <a:gd name="T73" fmla="*/ 154 h 2172"/>
                <a:gd name="T74" fmla="*/ 65 w 2169"/>
                <a:gd name="T75" fmla="*/ 92 h 2172"/>
                <a:gd name="T76" fmla="*/ 121 w 2169"/>
                <a:gd name="T77" fmla="*/ 43 h 2172"/>
                <a:gd name="T78" fmla="*/ 188 w 2169"/>
                <a:gd name="T79" fmla="*/ 11 h 2172"/>
                <a:gd name="T80" fmla="*/ 265 w 2169"/>
                <a:gd name="T81" fmla="*/ 0 h 2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9" h="2172">
                  <a:moveTo>
                    <a:pt x="265" y="143"/>
                  </a:moveTo>
                  <a:lnTo>
                    <a:pt x="237" y="146"/>
                  </a:lnTo>
                  <a:lnTo>
                    <a:pt x="211" y="156"/>
                  </a:lnTo>
                  <a:lnTo>
                    <a:pt x="189" y="170"/>
                  </a:lnTo>
                  <a:lnTo>
                    <a:pt x="169" y="189"/>
                  </a:lnTo>
                  <a:lnTo>
                    <a:pt x="155" y="212"/>
                  </a:lnTo>
                  <a:lnTo>
                    <a:pt x="147" y="238"/>
                  </a:lnTo>
                  <a:lnTo>
                    <a:pt x="143" y="265"/>
                  </a:lnTo>
                  <a:lnTo>
                    <a:pt x="143" y="1906"/>
                  </a:lnTo>
                  <a:lnTo>
                    <a:pt x="147" y="1934"/>
                  </a:lnTo>
                  <a:lnTo>
                    <a:pt x="155" y="1959"/>
                  </a:lnTo>
                  <a:lnTo>
                    <a:pt x="169" y="1982"/>
                  </a:lnTo>
                  <a:lnTo>
                    <a:pt x="189" y="2001"/>
                  </a:lnTo>
                  <a:lnTo>
                    <a:pt x="211" y="2016"/>
                  </a:lnTo>
                  <a:lnTo>
                    <a:pt x="237" y="2025"/>
                  </a:lnTo>
                  <a:lnTo>
                    <a:pt x="265" y="2028"/>
                  </a:lnTo>
                  <a:lnTo>
                    <a:pt x="1904" y="2028"/>
                  </a:lnTo>
                  <a:lnTo>
                    <a:pt x="1932" y="2025"/>
                  </a:lnTo>
                  <a:lnTo>
                    <a:pt x="1958" y="2016"/>
                  </a:lnTo>
                  <a:lnTo>
                    <a:pt x="1980" y="2001"/>
                  </a:lnTo>
                  <a:lnTo>
                    <a:pt x="1999" y="1982"/>
                  </a:lnTo>
                  <a:lnTo>
                    <a:pt x="2013" y="1959"/>
                  </a:lnTo>
                  <a:lnTo>
                    <a:pt x="2023" y="1934"/>
                  </a:lnTo>
                  <a:lnTo>
                    <a:pt x="2026" y="1906"/>
                  </a:lnTo>
                  <a:lnTo>
                    <a:pt x="2026" y="265"/>
                  </a:lnTo>
                  <a:lnTo>
                    <a:pt x="2023" y="238"/>
                  </a:lnTo>
                  <a:lnTo>
                    <a:pt x="2013" y="212"/>
                  </a:lnTo>
                  <a:lnTo>
                    <a:pt x="1999" y="189"/>
                  </a:lnTo>
                  <a:lnTo>
                    <a:pt x="1980" y="170"/>
                  </a:lnTo>
                  <a:lnTo>
                    <a:pt x="1958" y="156"/>
                  </a:lnTo>
                  <a:lnTo>
                    <a:pt x="1932" y="146"/>
                  </a:lnTo>
                  <a:lnTo>
                    <a:pt x="1904" y="143"/>
                  </a:lnTo>
                  <a:lnTo>
                    <a:pt x="265" y="143"/>
                  </a:lnTo>
                  <a:close/>
                  <a:moveTo>
                    <a:pt x="265" y="0"/>
                  </a:moveTo>
                  <a:lnTo>
                    <a:pt x="1904" y="0"/>
                  </a:lnTo>
                  <a:lnTo>
                    <a:pt x="1943" y="3"/>
                  </a:lnTo>
                  <a:lnTo>
                    <a:pt x="1981" y="11"/>
                  </a:lnTo>
                  <a:lnTo>
                    <a:pt x="2016" y="24"/>
                  </a:lnTo>
                  <a:lnTo>
                    <a:pt x="2048" y="43"/>
                  </a:lnTo>
                  <a:lnTo>
                    <a:pt x="2078" y="66"/>
                  </a:lnTo>
                  <a:lnTo>
                    <a:pt x="2104" y="92"/>
                  </a:lnTo>
                  <a:lnTo>
                    <a:pt x="2127" y="121"/>
                  </a:lnTo>
                  <a:lnTo>
                    <a:pt x="2144" y="154"/>
                  </a:lnTo>
                  <a:lnTo>
                    <a:pt x="2158" y="189"/>
                  </a:lnTo>
                  <a:lnTo>
                    <a:pt x="2166" y="226"/>
                  </a:lnTo>
                  <a:lnTo>
                    <a:pt x="2169" y="265"/>
                  </a:lnTo>
                  <a:lnTo>
                    <a:pt x="2169" y="1906"/>
                  </a:lnTo>
                  <a:lnTo>
                    <a:pt x="2166" y="1945"/>
                  </a:lnTo>
                  <a:lnTo>
                    <a:pt x="2158" y="1982"/>
                  </a:lnTo>
                  <a:lnTo>
                    <a:pt x="2144" y="2018"/>
                  </a:lnTo>
                  <a:lnTo>
                    <a:pt x="2127" y="2051"/>
                  </a:lnTo>
                  <a:lnTo>
                    <a:pt x="2104" y="2080"/>
                  </a:lnTo>
                  <a:lnTo>
                    <a:pt x="2078" y="2106"/>
                  </a:lnTo>
                  <a:lnTo>
                    <a:pt x="2048" y="2128"/>
                  </a:lnTo>
                  <a:lnTo>
                    <a:pt x="2016" y="2147"/>
                  </a:lnTo>
                  <a:lnTo>
                    <a:pt x="1981" y="2160"/>
                  </a:lnTo>
                  <a:lnTo>
                    <a:pt x="1943" y="2169"/>
                  </a:lnTo>
                  <a:lnTo>
                    <a:pt x="1904" y="2172"/>
                  </a:lnTo>
                  <a:lnTo>
                    <a:pt x="265" y="2172"/>
                  </a:lnTo>
                  <a:lnTo>
                    <a:pt x="226" y="2169"/>
                  </a:lnTo>
                  <a:lnTo>
                    <a:pt x="188" y="2160"/>
                  </a:lnTo>
                  <a:lnTo>
                    <a:pt x="153" y="2147"/>
                  </a:lnTo>
                  <a:lnTo>
                    <a:pt x="121" y="2128"/>
                  </a:lnTo>
                  <a:lnTo>
                    <a:pt x="91" y="2106"/>
                  </a:lnTo>
                  <a:lnTo>
                    <a:pt x="65" y="2080"/>
                  </a:lnTo>
                  <a:lnTo>
                    <a:pt x="42" y="2051"/>
                  </a:lnTo>
                  <a:lnTo>
                    <a:pt x="25" y="2018"/>
                  </a:lnTo>
                  <a:lnTo>
                    <a:pt x="11" y="1982"/>
                  </a:lnTo>
                  <a:lnTo>
                    <a:pt x="3" y="1945"/>
                  </a:lnTo>
                  <a:lnTo>
                    <a:pt x="0" y="1906"/>
                  </a:lnTo>
                  <a:lnTo>
                    <a:pt x="0" y="265"/>
                  </a:lnTo>
                  <a:lnTo>
                    <a:pt x="3" y="226"/>
                  </a:lnTo>
                  <a:lnTo>
                    <a:pt x="11" y="189"/>
                  </a:lnTo>
                  <a:lnTo>
                    <a:pt x="25" y="154"/>
                  </a:lnTo>
                  <a:lnTo>
                    <a:pt x="42" y="121"/>
                  </a:lnTo>
                  <a:lnTo>
                    <a:pt x="65" y="92"/>
                  </a:lnTo>
                  <a:lnTo>
                    <a:pt x="91" y="66"/>
                  </a:lnTo>
                  <a:lnTo>
                    <a:pt x="121" y="43"/>
                  </a:lnTo>
                  <a:lnTo>
                    <a:pt x="153" y="24"/>
                  </a:lnTo>
                  <a:lnTo>
                    <a:pt x="188" y="11"/>
                  </a:lnTo>
                  <a:lnTo>
                    <a:pt x="226" y="3"/>
                  </a:lnTo>
                  <a:lnTo>
                    <a:pt x="2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08"/>
            <p:cNvSpPr>
              <a:spLocks noEditPoints="1"/>
            </p:cNvSpPr>
            <p:nvPr/>
          </p:nvSpPr>
          <p:spPr bwMode="auto">
            <a:xfrm>
              <a:off x="917575" y="5899150"/>
              <a:ext cx="223838" cy="225425"/>
            </a:xfrm>
            <a:custGeom>
              <a:avLst/>
              <a:gdLst>
                <a:gd name="T0" fmla="*/ 590 w 1419"/>
                <a:gd name="T1" fmla="*/ 156 h 1420"/>
                <a:gd name="T2" fmla="*/ 427 w 1419"/>
                <a:gd name="T3" fmla="*/ 219 h 1420"/>
                <a:gd name="T4" fmla="*/ 293 w 1419"/>
                <a:gd name="T5" fmla="*/ 327 h 1420"/>
                <a:gd name="T6" fmla="*/ 197 w 1419"/>
                <a:gd name="T7" fmla="*/ 469 h 1420"/>
                <a:gd name="T8" fmla="*/ 148 w 1419"/>
                <a:gd name="T9" fmla="*/ 638 h 1420"/>
                <a:gd name="T10" fmla="*/ 207 w 1419"/>
                <a:gd name="T11" fmla="*/ 648 h 1420"/>
                <a:gd name="T12" fmla="*/ 239 w 1419"/>
                <a:gd name="T13" fmla="*/ 691 h 1420"/>
                <a:gd name="T14" fmla="*/ 233 w 1419"/>
                <a:gd name="T15" fmla="*/ 746 h 1420"/>
                <a:gd name="T16" fmla="*/ 190 w 1419"/>
                <a:gd name="T17" fmla="*/ 779 h 1420"/>
                <a:gd name="T18" fmla="*/ 159 w 1419"/>
                <a:gd name="T19" fmla="*/ 840 h 1420"/>
                <a:gd name="T20" fmla="*/ 224 w 1419"/>
                <a:gd name="T21" fmla="*/ 1002 h 1420"/>
                <a:gd name="T22" fmla="*/ 334 w 1419"/>
                <a:gd name="T23" fmla="*/ 1134 h 1420"/>
                <a:gd name="T24" fmla="*/ 479 w 1419"/>
                <a:gd name="T25" fmla="*/ 1227 h 1420"/>
                <a:gd name="T26" fmla="*/ 648 w 1419"/>
                <a:gd name="T27" fmla="*/ 1273 h 1420"/>
                <a:gd name="T28" fmla="*/ 829 w 1419"/>
                <a:gd name="T29" fmla="*/ 1263 h 1420"/>
                <a:gd name="T30" fmla="*/ 992 w 1419"/>
                <a:gd name="T31" fmla="*/ 1200 h 1420"/>
                <a:gd name="T32" fmla="*/ 1126 w 1419"/>
                <a:gd name="T33" fmla="*/ 1093 h 1420"/>
                <a:gd name="T34" fmla="*/ 1222 w 1419"/>
                <a:gd name="T35" fmla="*/ 951 h 1420"/>
                <a:gd name="T36" fmla="*/ 1271 w 1419"/>
                <a:gd name="T37" fmla="*/ 781 h 1420"/>
                <a:gd name="T38" fmla="*/ 1212 w 1419"/>
                <a:gd name="T39" fmla="*/ 771 h 1420"/>
                <a:gd name="T40" fmla="*/ 1179 w 1419"/>
                <a:gd name="T41" fmla="*/ 729 h 1420"/>
                <a:gd name="T42" fmla="*/ 1186 w 1419"/>
                <a:gd name="T43" fmla="*/ 674 h 1420"/>
                <a:gd name="T44" fmla="*/ 1228 w 1419"/>
                <a:gd name="T45" fmla="*/ 640 h 1420"/>
                <a:gd name="T46" fmla="*/ 1260 w 1419"/>
                <a:gd name="T47" fmla="*/ 579 h 1420"/>
                <a:gd name="T48" fmla="*/ 1195 w 1419"/>
                <a:gd name="T49" fmla="*/ 418 h 1420"/>
                <a:gd name="T50" fmla="*/ 1085 w 1419"/>
                <a:gd name="T51" fmla="*/ 287 h 1420"/>
                <a:gd name="T52" fmla="*/ 940 w 1419"/>
                <a:gd name="T53" fmla="*/ 193 h 1420"/>
                <a:gd name="T54" fmla="*/ 770 w 1419"/>
                <a:gd name="T55" fmla="*/ 146 h 1420"/>
                <a:gd name="T56" fmla="*/ 778 w 1419"/>
                <a:gd name="T57" fmla="*/ 3 h 1420"/>
                <a:gd name="T58" fmla="*/ 970 w 1419"/>
                <a:gd name="T59" fmla="*/ 49 h 1420"/>
                <a:gd name="T60" fmla="*/ 1138 w 1419"/>
                <a:gd name="T61" fmla="*/ 145 h 1420"/>
                <a:gd name="T62" fmla="*/ 1274 w 1419"/>
                <a:gd name="T63" fmla="*/ 281 h 1420"/>
                <a:gd name="T64" fmla="*/ 1369 w 1419"/>
                <a:gd name="T65" fmla="*/ 449 h 1420"/>
                <a:gd name="T66" fmla="*/ 1415 w 1419"/>
                <a:gd name="T67" fmla="*/ 642 h 1420"/>
                <a:gd name="T68" fmla="*/ 1406 w 1419"/>
                <a:gd name="T69" fmla="*/ 844 h 1420"/>
                <a:gd name="T70" fmla="*/ 1343 w 1419"/>
                <a:gd name="T71" fmla="*/ 1030 h 1420"/>
                <a:gd name="T72" fmla="*/ 1233 w 1419"/>
                <a:gd name="T73" fmla="*/ 1188 h 1420"/>
                <a:gd name="T74" fmla="*/ 1086 w 1419"/>
                <a:gd name="T75" fmla="*/ 1311 h 1420"/>
                <a:gd name="T76" fmla="*/ 908 w 1419"/>
                <a:gd name="T77" fmla="*/ 1391 h 1420"/>
                <a:gd name="T78" fmla="*/ 709 w 1419"/>
                <a:gd name="T79" fmla="*/ 1420 h 1420"/>
                <a:gd name="T80" fmla="*/ 510 w 1419"/>
                <a:gd name="T81" fmla="*/ 1391 h 1420"/>
                <a:gd name="T82" fmla="*/ 333 w 1419"/>
                <a:gd name="T83" fmla="*/ 1311 h 1420"/>
                <a:gd name="T84" fmla="*/ 186 w 1419"/>
                <a:gd name="T85" fmla="*/ 1188 h 1420"/>
                <a:gd name="T86" fmla="*/ 76 w 1419"/>
                <a:gd name="T87" fmla="*/ 1030 h 1420"/>
                <a:gd name="T88" fmla="*/ 13 w 1419"/>
                <a:gd name="T89" fmla="*/ 844 h 1420"/>
                <a:gd name="T90" fmla="*/ 3 w 1419"/>
                <a:gd name="T91" fmla="*/ 642 h 1420"/>
                <a:gd name="T92" fmla="*/ 50 w 1419"/>
                <a:gd name="T93" fmla="*/ 449 h 1420"/>
                <a:gd name="T94" fmla="*/ 145 w 1419"/>
                <a:gd name="T95" fmla="*/ 281 h 1420"/>
                <a:gd name="T96" fmla="*/ 281 w 1419"/>
                <a:gd name="T97" fmla="*/ 145 h 1420"/>
                <a:gd name="T98" fmla="*/ 448 w 1419"/>
                <a:gd name="T99" fmla="*/ 49 h 1420"/>
                <a:gd name="T100" fmla="*/ 641 w 1419"/>
                <a:gd name="T101" fmla="*/ 3 h 1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19" h="1420">
                  <a:moveTo>
                    <a:pt x="709" y="143"/>
                  </a:moveTo>
                  <a:lnTo>
                    <a:pt x="648" y="146"/>
                  </a:lnTo>
                  <a:lnTo>
                    <a:pt x="590" y="156"/>
                  </a:lnTo>
                  <a:lnTo>
                    <a:pt x="533" y="171"/>
                  </a:lnTo>
                  <a:lnTo>
                    <a:pt x="479" y="193"/>
                  </a:lnTo>
                  <a:lnTo>
                    <a:pt x="427" y="219"/>
                  </a:lnTo>
                  <a:lnTo>
                    <a:pt x="379" y="251"/>
                  </a:lnTo>
                  <a:lnTo>
                    <a:pt x="334" y="287"/>
                  </a:lnTo>
                  <a:lnTo>
                    <a:pt x="293" y="327"/>
                  </a:lnTo>
                  <a:lnTo>
                    <a:pt x="257" y="370"/>
                  </a:lnTo>
                  <a:lnTo>
                    <a:pt x="224" y="418"/>
                  </a:lnTo>
                  <a:lnTo>
                    <a:pt x="197" y="469"/>
                  </a:lnTo>
                  <a:lnTo>
                    <a:pt x="175" y="523"/>
                  </a:lnTo>
                  <a:lnTo>
                    <a:pt x="159" y="579"/>
                  </a:lnTo>
                  <a:lnTo>
                    <a:pt x="148" y="638"/>
                  </a:lnTo>
                  <a:lnTo>
                    <a:pt x="171" y="638"/>
                  </a:lnTo>
                  <a:lnTo>
                    <a:pt x="190" y="640"/>
                  </a:lnTo>
                  <a:lnTo>
                    <a:pt x="207" y="648"/>
                  </a:lnTo>
                  <a:lnTo>
                    <a:pt x="222" y="659"/>
                  </a:lnTo>
                  <a:lnTo>
                    <a:pt x="233" y="674"/>
                  </a:lnTo>
                  <a:lnTo>
                    <a:pt x="239" y="691"/>
                  </a:lnTo>
                  <a:lnTo>
                    <a:pt x="243" y="710"/>
                  </a:lnTo>
                  <a:lnTo>
                    <a:pt x="239" y="729"/>
                  </a:lnTo>
                  <a:lnTo>
                    <a:pt x="233" y="746"/>
                  </a:lnTo>
                  <a:lnTo>
                    <a:pt x="222" y="760"/>
                  </a:lnTo>
                  <a:lnTo>
                    <a:pt x="207" y="771"/>
                  </a:lnTo>
                  <a:lnTo>
                    <a:pt x="190" y="779"/>
                  </a:lnTo>
                  <a:lnTo>
                    <a:pt x="171" y="781"/>
                  </a:lnTo>
                  <a:lnTo>
                    <a:pt x="148" y="781"/>
                  </a:lnTo>
                  <a:lnTo>
                    <a:pt x="159" y="840"/>
                  </a:lnTo>
                  <a:lnTo>
                    <a:pt x="175" y="896"/>
                  </a:lnTo>
                  <a:lnTo>
                    <a:pt x="197" y="951"/>
                  </a:lnTo>
                  <a:lnTo>
                    <a:pt x="224" y="1002"/>
                  </a:lnTo>
                  <a:lnTo>
                    <a:pt x="257" y="1049"/>
                  </a:lnTo>
                  <a:lnTo>
                    <a:pt x="293" y="1093"/>
                  </a:lnTo>
                  <a:lnTo>
                    <a:pt x="334" y="1134"/>
                  </a:lnTo>
                  <a:lnTo>
                    <a:pt x="379" y="1170"/>
                  </a:lnTo>
                  <a:lnTo>
                    <a:pt x="427" y="1200"/>
                  </a:lnTo>
                  <a:lnTo>
                    <a:pt x="479" y="1227"/>
                  </a:lnTo>
                  <a:lnTo>
                    <a:pt x="533" y="1248"/>
                  </a:lnTo>
                  <a:lnTo>
                    <a:pt x="590" y="1263"/>
                  </a:lnTo>
                  <a:lnTo>
                    <a:pt x="648" y="1273"/>
                  </a:lnTo>
                  <a:lnTo>
                    <a:pt x="709" y="1276"/>
                  </a:lnTo>
                  <a:lnTo>
                    <a:pt x="770" y="1273"/>
                  </a:lnTo>
                  <a:lnTo>
                    <a:pt x="829" y="1263"/>
                  </a:lnTo>
                  <a:lnTo>
                    <a:pt x="886" y="1248"/>
                  </a:lnTo>
                  <a:lnTo>
                    <a:pt x="940" y="1227"/>
                  </a:lnTo>
                  <a:lnTo>
                    <a:pt x="992" y="1200"/>
                  </a:lnTo>
                  <a:lnTo>
                    <a:pt x="1040" y="1170"/>
                  </a:lnTo>
                  <a:lnTo>
                    <a:pt x="1085" y="1134"/>
                  </a:lnTo>
                  <a:lnTo>
                    <a:pt x="1126" y="1093"/>
                  </a:lnTo>
                  <a:lnTo>
                    <a:pt x="1162" y="1049"/>
                  </a:lnTo>
                  <a:lnTo>
                    <a:pt x="1195" y="1002"/>
                  </a:lnTo>
                  <a:lnTo>
                    <a:pt x="1222" y="951"/>
                  </a:lnTo>
                  <a:lnTo>
                    <a:pt x="1244" y="896"/>
                  </a:lnTo>
                  <a:lnTo>
                    <a:pt x="1260" y="840"/>
                  </a:lnTo>
                  <a:lnTo>
                    <a:pt x="1271" y="781"/>
                  </a:lnTo>
                  <a:lnTo>
                    <a:pt x="1248" y="781"/>
                  </a:lnTo>
                  <a:lnTo>
                    <a:pt x="1228" y="779"/>
                  </a:lnTo>
                  <a:lnTo>
                    <a:pt x="1212" y="771"/>
                  </a:lnTo>
                  <a:lnTo>
                    <a:pt x="1197" y="760"/>
                  </a:lnTo>
                  <a:lnTo>
                    <a:pt x="1186" y="746"/>
                  </a:lnTo>
                  <a:lnTo>
                    <a:pt x="1179" y="729"/>
                  </a:lnTo>
                  <a:lnTo>
                    <a:pt x="1176" y="710"/>
                  </a:lnTo>
                  <a:lnTo>
                    <a:pt x="1179" y="691"/>
                  </a:lnTo>
                  <a:lnTo>
                    <a:pt x="1186" y="674"/>
                  </a:lnTo>
                  <a:lnTo>
                    <a:pt x="1197" y="659"/>
                  </a:lnTo>
                  <a:lnTo>
                    <a:pt x="1212" y="648"/>
                  </a:lnTo>
                  <a:lnTo>
                    <a:pt x="1228" y="640"/>
                  </a:lnTo>
                  <a:lnTo>
                    <a:pt x="1248" y="638"/>
                  </a:lnTo>
                  <a:lnTo>
                    <a:pt x="1271" y="638"/>
                  </a:lnTo>
                  <a:lnTo>
                    <a:pt x="1260" y="579"/>
                  </a:lnTo>
                  <a:lnTo>
                    <a:pt x="1244" y="523"/>
                  </a:lnTo>
                  <a:lnTo>
                    <a:pt x="1222" y="469"/>
                  </a:lnTo>
                  <a:lnTo>
                    <a:pt x="1195" y="418"/>
                  </a:lnTo>
                  <a:lnTo>
                    <a:pt x="1162" y="370"/>
                  </a:lnTo>
                  <a:lnTo>
                    <a:pt x="1126" y="327"/>
                  </a:lnTo>
                  <a:lnTo>
                    <a:pt x="1085" y="287"/>
                  </a:lnTo>
                  <a:lnTo>
                    <a:pt x="1040" y="251"/>
                  </a:lnTo>
                  <a:lnTo>
                    <a:pt x="992" y="219"/>
                  </a:lnTo>
                  <a:lnTo>
                    <a:pt x="940" y="193"/>
                  </a:lnTo>
                  <a:lnTo>
                    <a:pt x="886" y="171"/>
                  </a:lnTo>
                  <a:lnTo>
                    <a:pt x="829" y="156"/>
                  </a:lnTo>
                  <a:lnTo>
                    <a:pt x="770" y="146"/>
                  </a:lnTo>
                  <a:lnTo>
                    <a:pt x="709" y="143"/>
                  </a:lnTo>
                  <a:close/>
                  <a:moveTo>
                    <a:pt x="709" y="0"/>
                  </a:moveTo>
                  <a:lnTo>
                    <a:pt x="778" y="3"/>
                  </a:lnTo>
                  <a:lnTo>
                    <a:pt x="844" y="13"/>
                  </a:lnTo>
                  <a:lnTo>
                    <a:pt x="908" y="28"/>
                  </a:lnTo>
                  <a:lnTo>
                    <a:pt x="970" y="49"/>
                  </a:lnTo>
                  <a:lnTo>
                    <a:pt x="1029" y="76"/>
                  </a:lnTo>
                  <a:lnTo>
                    <a:pt x="1086" y="108"/>
                  </a:lnTo>
                  <a:lnTo>
                    <a:pt x="1138" y="145"/>
                  </a:lnTo>
                  <a:lnTo>
                    <a:pt x="1187" y="186"/>
                  </a:lnTo>
                  <a:lnTo>
                    <a:pt x="1233" y="231"/>
                  </a:lnTo>
                  <a:lnTo>
                    <a:pt x="1274" y="281"/>
                  </a:lnTo>
                  <a:lnTo>
                    <a:pt x="1310" y="333"/>
                  </a:lnTo>
                  <a:lnTo>
                    <a:pt x="1343" y="390"/>
                  </a:lnTo>
                  <a:lnTo>
                    <a:pt x="1369" y="449"/>
                  </a:lnTo>
                  <a:lnTo>
                    <a:pt x="1390" y="511"/>
                  </a:lnTo>
                  <a:lnTo>
                    <a:pt x="1406" y="575"/>
                  </a:lnTo>
                  <a:lnTo>
                    <a:pt x="1415" y="642"/>
                  </a:lnTo>
                  <a:lnTo>
                    <a:pt x="1419" y="710"/>
                  </a:lnTo>
                  <a:lnTo>
                    <a:pt x="1415" y="778"/>
                  </a:lnTo>
                  <a:lnTo>
                    <a:pt x="1406" y="844"/>
                  </a:lnTo>
                  <a:lnTo>
                    <a:pt x="1390" y="908"/>
                  </a:lnTo>
                  <a:lnTo>
                    <a:pt x="1369" y="970"/>
                  </a:lnTo>
                  <a:lnTo>
                    <a:pt x="1343" y="1030"/>
                  </a:lnTo>
                  <a:lnTo>
                    <a:pt x="1310" y="1086"/>
                  </a:lnTo>
                  <a:lnTo>
                    <a:pt x="1274" y="1139"/>
                  </a:lnTo>
                  <a:lnTo>
                    <a:pt x="1233" y="1188"/>
                  </a:lnTo>
                  <a:lnTo>
                    <a:pt x="1187" y="1234"/>
                  </a:lnTo>
                  <a:lnTo>
                    <a:pt x="1138" y="1275"/>
                  </a:lnTo>
                  <a:lnTo>
                    <a:pt x="1086" y="1311"/>
                  </a:lnTo>
                  <a:lnTo>
                    <a:pt x="1029" y="1343"/>
                  </a:lnTo>
                  <a:lnTo>
                    <a:pt x="970" y="1370"/>
                  </a:lnTo>
                  <a:lnTo>
                    <a:pt x="908" y="1391"/>
                  </a:lnTo>
                  <a:lnTo>
                    <a:pt x="844" y="1407"/>
                  </a:lnTo>
                  <a:lnTo>
                    <a:pt x="778" y="1417"/>
                  </a:lnTo>
                  <a:lnTo>
                    <a:pt x="709" y="1420"/>
                  </a:lnTo>
                  <a:lnTo>
                    <a:pt x="641" y="1417"/>
                  </a:lnTo>
                  <a:lnTo>
                    <a:pt x="574" y="1407"/>
                  </a:lnTo>
                  <a:lnTo>
                    <a:pt x="510" y="1391"/>
                  </a:lnTo>
                  <a:lnTo>
                    <a:pt x="448" y="1370"/>
                  </a:lnTo>
                  <a:lnTo>
                    <a:pt x="390" y="1343"/>
                  </a:lnTo>
                  <a:lnTo>
                    <a:pt x="333" y="1311"/>
                  </a:lnTo>
                  <a:lnTo>
                    <a:pt x="281" y="1275"/>
                  </a:lnTo>
                  <a:lnTo>
                    <a:pt x="232" y="1234"/>
                  </a:lnTo>
                  <a:lnTo>
                    <a:pt x="186" y="1188"/>
                  </a:lnTo>
                  <a:lnTo>
                    <a:pt x="145" y="1139"/>
                  </a:lnTo>
                  <a:lnTo>
                    <a:pt x="109" y="1086"/>
                  </a:lnTo>
                  <a:lnTo>
                    <a:pt x="76" y="1030"/>
                  </a:lnTo>
                  <a:lnTo>
                    <a:pt x="50" y="970"/>
                  </a:lnTo>
                  <a:lnTo>
                    <a:pt x="28" y="908"/>
                  </a:lnTo>
                  <a:lnTo>
                    <a:pt x="13" y="844"/>
                  </a:lnTo>
                  <a:lnTo>
                    <a:pt x="3" y="778"/>
                  </a:lnTo>
                  <a:lnTo>
                    <a:pt x="0" y="710"/>
                  </a:lnTo>
                  <a:lnTo>
                    <a:pt x="3" y="642"/>
                  </a:lnTo>
                  <a:lnTo>
                    <a:pt x="13" y="575"/>
                  </a:lnTo>
                  <a:lnTo>
                    <a:pt x="28" y="511"/>
                  </a:lnTo>
                  <a:lnTo>
                    <a:pt x="50" y="449"/>
                  </a:lnTo>
                  <a:lnTo>
                    <a:pt x="76" y="390"/>
                  </a:lnTo>
                  <a:lnTo>
                    <a:pt x="109" y="333"/>
                  </a:lnTo>
                  <a:lnTo>
                    <a:pt x="145" y="281"/>
                  </a:lnTo>
                  <a:lnTo>
                    <a:pt x="186" y="231"/>
                  </a:lnTo>
                  <a:lnTo>
                    <a:pt x="232" y="186"/>
                  </a:lnTo>
                  <a:lnTo>
                    <a:pt x="281" y="145"/>
                  </a:lnTo>
                  <a:lnTo>
                    <a:pt x="333" y="108"/>
                  </a:lnTo>
                  <a:lnTo>
                    <a:pt x="390" y="76"/>
                  </a:lnTo>
                  <a:lnTo>
                    <a:pt x="448" y="49"/>
                  </a:lnTo>
                  <a:lnTo>
                    <a:pt x="510" y="28"/>
                  </a:lnTo>
                  <a:lnTo>
                    <a:pt x="574" y="13"/>
                  </a:lnTo>
                  <a:lnTo>
                    <a:pt x="641" y="3"/>
                  </a:lnTo>
                  <a:lnTo>
                    <a:pt x="7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09"/>
            <p:cNvSpPr>
              <a:spLocks/>
            </p:cNvSpPr>
            <p:nvPr/>
          </p:nvSpPr>
          <p:spPr bwMode="auto">
            <a:xfrm>
              <a:off x="989013" y="5984875"/>
              <a:ext cx="23813" cy="53975"/>
            </a:xfrm>
            <a:custGeom>
              <a:avLst/>
              <a:gdLst>
                <a:gd name="T0" fmla="*/ 72 w 144"/>
                <a:gd name="T1" fmla="*/ 0 h 335"/>
                <a:gd name="T2" fmla="*/ 90 w 144"/>
                <a:gd name="T3" fmla="*/ 3 h 335"/>
                <a:gd name="T4" fmla="*/ 108 w 144"/>
                <a:gd name="T5" fmla="*/ 10 h 335"/>
                <a:gd name="T6" fmla="*/ 122 w 144"/>
                <a:gd name="T7" fmla="*/ 21 h 335"/>
                <a:gd name="T8" fmla="*/ 134 w 144"/>
                <a:gd name="T9" fmla="*/ 36 h 335"/>
                <a:gd name="T10" fmla="*/ 140 w 144"/>
                <a:gd name="T11" fmla="*/ 53 h 335"/>
                <a:gd name="T12" fmla="*/ 144 w 144"/>
                <a:gd name="T13" fmla="*/ 72 h 335"/>
                <a:gd name="T14" fmla="*/ 144 w 144"/>
                <a:gd name="T15" fmla="*/ 264 h 335"/>
                <a:gd name="T16" fmla="*/ 140 w 144"/>
                <a:gd name="T17" fmla="*/ 282 h 335"/>
                <a:gd name="T18" fmla="*/ 134 w 144"/>
                <a:gd name="T19" fmla="*/ 300 h 335"/>
                <a:gd name="T20" fmla="*/ 122 w 144"/>
                <a:gd name="T21" fmla="*/ 314 h 335"/>
                <a:gd name="T22" fmla="*/ 108 w 144"/>
                <a:gd name="T23" fmla="*/ 325 h 335"/>
                <a:gd name="T24" fmla="*/ 90 w 144"/>
                <a:gd name="T25" fmla="*/ 333 h 335"/>
                <a:gd name="T26" fmla="*/ 72 w 144"/>
                <a:gd name="T27" fmla="*/ 335 h 335"/>
                <a:gd name="T28" fmla="*/ 52 w 144"/>
                <a:gd name="T29" fmla="*/ 333 h 335"/>
                <a:gd name="T30" fmla="*/ 36 w 144"/>
                <a:gd name="T31" fmla="*/ 325 h 335"/>
                <a:gd name="T32" fmla="*/ 21 w 144"/>
                <a:gd name="T33" fmla="*/ 314 h 335"/>
                <a:gd name="T34" fmla="*/ 10 w 144"/>
                <a:gd name="T35" fmla="*/ 300 h 335"/>
                <a:gd name="T36" fmla="*/ 3 w 144"/>
                <a:gd name="T37" fmla="*/ 282 h 335"/>
                <a:gd name="T38" fmla="*/ 0 w 144"/>
                <a:gd name="T39" fmla="*/ 264 h 335"/>
                <a:gd name="T40" fmla="*/ 0 w 144"/>
                <a:gd name="T41" fmla="*/ 72 h 335"/>
                <a:gd name="T42" fmla="*/ 3 w 144"/>
                <a:gd name="T43" fmla="*/ 53 h 335"/>
                <a:gd name="T44" fmla="*/ 10 w 144"/>
                <a:gd name="T45" fmla="*/ 36 h 335"/>
                <a:gd name="T46" fmla="*/ 21 w 144"/>
                <a:gd name="T47" fmla="*/ 21 h 335"/>
                <a:gd name="T48" fmla="*/ 36 w 144"/>
                <a:gd name="T49" fmla="*/ 10 h 335"/>
                <a:gd name="T50" fmla="*/ 52 w 144"/>
                <a:gd name="T51" fmla="*/ 3 h 335"/>
                <a:gd name="T52" fmla="*/ 72 w 144"/>
                <a:gd name="T5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335">
                  <a:moveTo>
                    <a:pt x="72" y="0"/>
                  </a:moveTo>
                  <a:lnTo>
                    <a:pt x="90" y="3"/>
                  </a:lnTo>
                  <a:lnTo>
                    <a:pt x="108" y="10"/>
                  </a:lnTo>
                  <a:lnTo>
                    <a:pt x="122" y="21"/>
                  </a:lnTo>
                  <a:lnTo>
                    <a:pt x="134" y="36"/>
                  </a:lnTo>
                  <a:lnTo>
                    <a:pt x="140" y="53"/>
                  </a:lnTo>
                  <a:lnTo>
                    <a:pt x="144" y="72"/>
                  </a:lnTo>
                  <a:lnTo>
                    <a:pt x="144" y="264"/>
                  </a:lnTo>
                  <a:lnTo>
                    <a:pt x="140" y="282"/>
                  </a:lnTo>
                  <a:lnTo>
                    <a:pt x="134" y="300"/>
                  </a:lnTo>
                  <a:lnTo>
                    <a:pt x="122" y="314"/>
                  </a:lnTo>
                  <a:lnTo>
                    <a:pt x="108" y="325"/>
                  </a:lnTo>
                  <a:lnTo>
                    <a:pt x="90" y="333"/>
                  </a:lnTo>
                  <a:lnTo>
                    <a:pt x="72" y="335"/>
                  </a:lnTo>
                  <a:lnTo>
                    <a:pt x="52" y="333"/>
                  </a:lnTo>
                  <a:lnTo>
                    <a:pt x="36" y="325"/>
                  </a:lnTo>
                  <a:lnTo>
                    <a:pt x="21" y="314"/>
                  </a:lnTo>
                  <a:lnTo>
                    <a:pt x="10" y="300"/>
                  </a:lnTo>
                  <a:lnTo>
                    <a:pt x="3" y="282"/>
                  </a:lnTo>
                  <a:lnTo>
                    <a:pt x="0" y="264"/>
                  </a:lnTo>
                  <a:lnTo>
                    <a:pt x="0" y="72"/>
                  </a:lnTo>
                  <a:lnTo>
                    <a:pt x="3" y="53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2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10"/>
            <p:cNvSpPr>
              <a:spLocks/>
            </p:cNvSpPr>
            <p:nvPr/>
          </p:nvSpPr>
          <p:spPr bwMode="auto">
            <a:xfrm>
              <a:off x="1046163" y="5984875"/>
              <a:ext cx="23813" cy="53975"/>
            </a:xfrm>
            <a:custGeom>
              <a:avLst/>
              <a:gdLst>
                <a:gd name="T0" fmla="*/ 72 w 144"/>
                <a:gd name="T1" fmla="*/ 0 h 335"/>
                <a:gd name="T2" fmla="*/ 92 w 144"/>
                <a:gd name="T3" fmla="*/ 3 h 335"/>
                <a:gd name="T4" fmla="*/ 108 w 144"/>
                <a:gd name="T5" fmla="*/ 10 h 335"/>
                <a:gd name="T6" fmla="*/ 123 w 144"/>
                <a:gd name="T7" fmla="*/ 21 h 335"/>
                <a:gd name="T8" fmla="*/ 134 w 144"/>
                <a:gd name="T9" fmla="*/ 36 h 335"/>
                <a:gd name="T10" fmla="*/ 141 w 144"/>
                <a:gd name="T11" fmla="*/ 53 h 335"/>
                <a:gd name="T12" fmla="*/ 144 w 144"/>
                <a:gd name="T13" fmla="*/ 72 h 335"/>
                <a:gd name="T14" fmla="*/ 144 w 144"/>
                <a:gd name="T15" fmla="*/ 264 h 335"/>
                <a:gd name="T16" fmla="*/ 141 w 144"/>
                <a:gd name="T17" fmla="*/ 282 h 335"/>
                <a:gd name="T18" fmla="*/ 134 w 144"/>
                <a:gd name="T19" fmla="*/ 300 h 335"/>
                <a:gd name="T20" fmla="*/ 123 w 144"/>
                <a:gd name="T21" fmla="*/ 314 h 335"/>
                <a:gd name="T22" fmla="*/ 108 w 144"/>
                <a:gd name="T23" fmla="*/ 325 h 335"/>
                <a:gd name="T24" fmla="*/ 92 w 144"/>
                <a:gd name="T25" fmla="*/ 333 h 335"/>
                <a:gd name="T26" fmla="*/ 72 w 144"/>
                <a:gd name="T27" fmla="*/ 335 h 335"/>
                <a:gd name="T28" fmla="*/ 53 w 144"/>
                <a:gd name="T29" fmla="*/ 333 h 335"/>
                <a:gd name="T30" fmla="*/ 36 w 144"/>
                <a:gd name="T31" fmla="*/ 325 h 335"/>
                <a:gd name="T32" fmla="*/ 22 w 144"/>
                <a:gd name="T33" fmla="*/ 314 h 335"/>
                <a:gd name="T34" fmla="*/ 10 w 144"/>
                <a:gd name="T35" fmla="*/ 300 h 335"/>
                <a:gd name="T36" fmla="*/ 3 w 144"/>
                <a:gd name="T37" fmla="*/ 282 h 335"/>
                <a:gd name="T38" fmla="*/ 0 w 144"/>
                <a:gd name="T39" fmla="*/ 264 h 335"/>
                <a:gd name="T40" fmla="*/ 0 w 144"/>
                <a:gd name="T41" fmla="*/ 72 h 335"/>
                <a:gd name="T42" fmla="*/ 3 w 144"/>
                <a:gd name="T43" fmla="*/ 53 h 335"/>
                <a:gd name="T44" fmla="*/ 10 w 144"/>
                <a:gd name="T45" fmla="*/ 36 h 335"/>
                <a:gd name="T46" fmla="*/ 22 w 144"/>
                <a:gd name="T47" fmla="*/ 21 h 335"/>
                <a:gd name="T48" fmla="*/ 36 w 144"/>
                <a:gd name="T49" fmla="*/ 10 h 335"/>
                <a:gd name="T50" fmla="*/ 53 w 144"/>
                <a:gd name="T51" fmla="*/ 3 h 335"/>
                <a:gd name="T52" fmla="*/ 72 w 144"/>
                <a:gd name="T5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335">
                  <a:moveTo>
                    <a:pt x="72" y="0"/>
                  </a:moveTo>
                  <a:lnTo>
                    <a:pt x="92" y="3"/>
                  </a:lnTo>
                  <a:lnTo>
                    <a:pt x="108" y="10"/>
                  </a:lnTo>
                  <a:lnTo>
                    <a:pt x="123" y="21"/>
                  </a:lnTo>
                  <a:lnTo>
                    <a:pt x="134" y="36"/>
                  </a:lnTo>
                  <a:lnTo>
                    <a:pt x="141" y="53"/>
                  </a:lnTo>
                  <a:lnTo>
                    <a:pt x="144" y="72"/>
                  </a:lnTo>
                  <a:lnTo>
                    <a:pt x="144" y="264"/>
                  </a:lnTo>
                  <a:lnTo>
                    <a:pt x="141" y="282"/>
                  </a:lnTo>
                  <a:lnTo>
                    <a:pt x="134" y="300"/>
                  </a:lnTo>
                  <a:lnTo>
                    <a:pt x="123" y="314"/>
                  </a:lnTo>
                  <a:lnTo>
                    <a:pt x="108" y="325"/>
                  </a:lnTo>
                  <a:lnTo>
                    <a:pt x="92" y="333"/>
                  </a:lnTo>
                  <a:lnTo>
                    <a:pt x="72" y="335"/>
                  </a:lnTo>
                  <a:lnTo>
                    <a:pt x="53" y="333"/>
                  </a:lnTo>
                  <a:lnTo>
                    <a:pt x="36" y="325"/>
                  </a:lnTo>
                  <a:lnTo>
                    <a:pt x="22" y="314"/>
                  </a:lnTo>
                  <a:lnTo>
                    <a:pt x="10" y="300"/>
                  </a:lnTo>
                  <a:lnTo>
                    <a:pt x="3" y="282"/>
                  </a:lnTo>
                  <a:lnTo>
                    <a:pt x="0" y="264"/>
                  </a:lnTo>
                  <a:lnTo>
                    <a:pt x="0" y="72"/>
                  </a:lnTo>
                  <a:lnTo>
                    <a:pt x="3" y="53"/>
                  </a:lnTo>
                  <a:lnTo>
                    <a:pt x="10" y="36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11"/>
            <p:cNvSpPr>
              <a:spLocks/>
            </p:cNvSpPr>
            <p:nvPr/>
          </p:nvSpPr>
          <p:spPr bwMode="auto">
            <a:xfrm>
              <a:off x="1165225" y="6249988"/>
              <a:ext cx="34925" cy="22225"/>
            </a:xfrm>
            <a:custGeom>
              <a:avLst/>
              <a:gdLst>
                <a:gd name="T0" fmla="*/ 72 w 221"/>
                <a:gd name="T1" fmla="*/ 0 h 144"/>
                <a:gd name="T2" fmla="*/ 149 w 221"/>
                <a:gd name="T3" fmla="*/ 0 h 144"/>
                <a:gd name="T4" fmla="*/ 169 w 221"/>
                <a:gd name="T5" fmla="*/ 2 h 144"/>
                <a:gd name="T6" fmla="*/ 185 w 221"/>
                <a:gd name="T7" fmla="*/ 10 h 144"/>
                <a:gd name="T8" fmla="*/ 200 w 221"/>
                <a:gd name="T9" fmla="*/ 21 h 144"/>
                <a:gd name="T10" fmla="*/ 211 w 221"/>
                <a:gd name="T11" fmla="*/ 36 h 144"/>
                <a:gd name="T12" fmla="*/ 219 w 221"/>
                <a:gd name="T13" fmla="*/ 53 h 144"/>
                <a:gd name="T14" fmla="*/ 221 w 221"/>
                <a:gd name="T15" fmla="*/ 72 h 144"/>
                <a:gd name="T16" fmla="*/ 219 w 221"/>
                <a:gd name="T17" fmla="*/ 91 h 144"/>
                <a:gd name="T18" fmla="*/ 211 w 221"/>
                <a:gd name="T19" fmla="*/ 108 h 144"/>
                <a:gd name="T20" fmla="*/ 200 w 221"/>
                <a:gd name="T21" fmla="*/ 122 h 144"/>
                <a:gd name="T22" fmla="*/ 185 w 221"/>
                <a:gd name="T23" fmla="*/ 134 h 144"/>
                <a:gd name="T24" fmla="*/ 169 w 221"/>
                <a:gd name="T25" fmla="*/ 141 h 144"/>
                <a:gd name="T26" fmla="*/ 149 w 221"/>
                <a:gd name="T27" fmla="*/ 144 h 144"/>
                <a:gd name="T28" fmla="*/ 72 w 221"/>
                <a:gd name="T29" fmla="*/ 144 h 144"/>
                <a:gd name="T30" fmla="*/ 52 w 221"/>
                <a:gd name="T31" fmla="*/ 141 h 144"/>
                <a:gd name="T32" fmla="*/ 35 w 221"/>
                <a:gd name="T33" fmla="*/ 134 h 144"/>
                <a:gd name="T34" fmla="*/ 21 w 221"/>
                <a:gd name="T35" fmla="*/ 122 h 144"/>
                <a:gd name="T36" fmla="*/ 10 w 221"/>
                <a:gd name="T37" fmla="*/ 108 h 144"/>
                <a:gd name="T38" fmla="*/ 2 w 221"/>
                <a:gd name="T39" fmla="*/ 91 h 144"/>
                <a:gd name="T40" fmla="*/ 0 w 221"/>
                <a:gd name="T41" fmla="*/ 72 h 144"/>
                <a:gd name="T42" fmla="*/ 2 w 221"/>
                <a:gd name="T43" fmla="*/ 53 h 144"/>
                <a:gd name="T44" fmla="*/ 10 w 221"/>
                <a:gd name="T45" fmla="*/ 36 h 144"/>
                <a:gd name="T46" fmla="*/ 21 w 221"/>
                <a:gd name="T47" fmla="*/ 21 h 144"/>
                <a:gd name="T48" fmla="*/ 35 w 221"/>
                <a:gd name="T49" fmla="*/ 10 h 144"/>
                <a:gd name="T50" fmla="*/ 52 w 221"/>
                <a:gd name="T51" fmla="*/ 2 h 144"/>
                <a:gd name="T52" fmla="*/ 72 w 221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1" h="144">
                  <a:moveTo>
                    <a:pt x="72" y="0"/>
                  </a:moveTo>
                  <a:lnTo>
                    <a:pt x="149" y="0"/>
                  </a:lnTo>
                  <a:lnTo>
                    <a:pt x="169" y="2"/>
                  </a:lnTo>
                  <a:lnTo>
                    <a:pt x="185" y="10"/>
                  </a:lnTo>
                  <a:lnTo>
                    <a:pt x="200" y="21"/>
                  </a:lnTo>
                  <a:lnTo>
                    <a:pt x="211" y="36"/>
                  </a:lnTo>
                  <a:lnTo>
                    <a:pt x="219" y="53"/>
                  </a:lnTo>
                  <a:lnTo>
                    <a:pt x="221" y="72"/>
                  </a:lnTo>
                  <a:lnTo>
                    <a:pt x="219" y="91"/>
                  </a:lnTo>
                  <a:lnTo>
                    <a:pt x="211" y="108"/>
                  </a:lnTo>
                  <a:lnTo>
                    <a:pt x="200" y="122"/>
                  </a:lnTo>
                  <a:lnTo>
                    <a:pt x="185" y="134"/>
                  </a:lnTo>
                  <a:lnTo>
                    <a:pt x="169" y="141"/>
                  </a:lnTo>
                  <a:lnTo>
                    <a:pt x="149" y="144"/>
                  </a:lnTo>
                  <a:lnTo>
                    <a:pt x="72" y="144"/>
                  </a:lnTo>
                  <a:lnTo>
                    <a:pt x="52" y="141"/>
                  </a:lnTo>
                  <a:lnTo>
                    <a:pt x="35" y="134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2" y="91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12"/>
            <p:cNvSpPr>
              <a:spLocks noEditPoints="1"/>
            </p:cNvSpPr>
            <p:nvPr/>
          </p:nvSpPr>
          <p:spPr bwMode="auto">
            <a:xfrm>
              <a:off x="631825" y="5856288"/>
              <a:ext cx="501650" cy="415925"/>
            </a:xfrm>
            <a:custGeom>
              <a:avLst/>
              <a:gdLst>
                <a:gd name="T0" fmla="*/ 153 w 3158"/>
                <a:gd name="T1" fmla="*/ 627 h 2619"/>
                <a:gd name="T2" fmla="*/ 143 w 3158"/>
                <a:gd name="T3" fmla="*/ 1133 h 2619"/>
                <a:gd name="T4" fmla="*/ 173 w 3158"/>
                <a:gd name="T5" fmla="*/ 1293 h 2619"/>
                <a:gd name="T6" fmla="*/ 255 w 3158"/>
                <a:gd name="T7" fmla="*/ 1427 h 2619"/>
                <a:gd name="T8" fmla="*/ 377 w 3158"/>
                <a:gd name="T9" fmla="*/ 1522 h 2619"/>
                <a:gd name="T10" fmla="*/ 529 w 3158"/>
                <a:gd name="T11" fmla="*/ 1571 h 2619"/>
                <a:gd name="T12" fmla="*/ 713 w 3158"/>
                <a:gd name="T13" fmla="*/ 1571 h 2619"/>
                <a:gd name="T14" fmla="*/ 865 w 3158"/>
                <a:gd name="T15" fmla="*/ 1522 h 2619"/>
                <a:gd name="T16" fmla="*/ 988 w 3158"/>
                <a:gd name="T17" fmla="*/ 1427 h 2619"/>
                <a:gd name="T18" fmla="*/ 1069 w 3158"/>
                <a:gd name="T19" fmla="*/ 1293 h 2619"/>
                <a:gd name="T20" fmla="*/ 1099 w 3158"/>
                <a:gd name="T21" fmla="*/ 1133 h 2619"/>
                <a:gd name="T22" fmla="*/ 1089 w 3158"/>
                <a:gd name="T23" fmla="*/ 627 h 2619"/>
                <a:gd name="T24" fmla="*/ 176 w 3158"/>
                <a:gd name="T25" fmla="*/ 618 h 2619"/>
                <a:gd name="T26" fmla="*/ 429 w 3158"/>
                <a:gd name="T27" fmla="*/ 10 h 2619"/>
                <a:gd name="T28" fmla="*/ 462 w 3158"/>
                <a:gd name="T29" fmla="*/ 52 h 2619"/>
                <a:gd name="T30" fmla="*/ 778 w 3158"/>
                <a:gd name="T31" fmla="*/ 475 h 2619"/>
                <a:gd name="T32" fmla="*/ 788 w 3158"/>
                <a:gd name="T33" fmla="*/ 35 h 2619"/>
                <a:gd name="T34" fmla="*/ 830 w 3158"/>
                <a:gd name="T35" fmla="*/ 2 h 2619"/>
                <a:gd name="T36" fmla="*/ 884 w 3158"/>
                <a:gd name="T37" fmla="*/ 10 h 2619"/>
                <a:gd name="T38" fmla="*/ 918 w 3158"/>
                <a:gd name="T39" fmla="*/ 52 h 2619"/>
                <a:gd name="T40" fmla="*/ 1065 w 3158"/>
                <a:gd name="T41" fmla="*/ 475 h 2619"/>
                <a:gd name="T42" fmla="*/ 1154 w 3158"/>
                <a:gd name="T43" fmla="*/ 499 h 2619"/>
                <a:gd name="T44" fmla="*/ 1217 w 3158"/>
                <a:gd name="T45" fmla="*/ 562 h 2619"/>
                <a:gd name="T46" fmla="*/ 1242 w 3158"/>
                <a:gd name="T47" fmla="*/ 651 h 2619"/>
                <a:gd name="T48" fmla="*/ 1229 w 3158"/>
                <a:gd name="T49" fmla="*/ 1252 h 2619"/>
                <a:gd name="T50" fmla="*/ 1169 w 3158"/>
                <a:gd name="T51" fmla="*/ 1415 h 2619"/>
                <a:gd name="T52" fmla="*/ 1067 w 3158"/>
                <a:gd name="T53" fmla="*/ 1550 h 2619"/>
                <a:gd name="T54" fmla="*/ 929 w 3158"/>
                <a:gd name="T55" fmla="*/ 1651 h 2619"/>
                <a:gd name="T56" fmla="*/ 766 w 3158"/>
                <a:gd name="T57" fmla="*/ 1708 h 2619"/>
                <a:gd name="T58" fmla="*/ 709 w 3158"/>
                <a:gd name="T59" fmla="*/ 2014 h 2619"/>
                <a:gd name="T60" fmla="*/ 753 w 3158"/>
                <a:gd name="T61" fmla="*/ 2171 h 2619"/>
                <a:gd name="T62" fmla="*/ 840 w 3158"/>
                <a:gd name="T63" fmla="*/ 2304 h 2619"/>
                <a:gd name="T64" fmla="*/ 963 w 3158"/>
                <a:gd name="T65" fmla="*/ 2404 h 2619"/>
                <a:gd name="T66" fmla="*/ 1113 w 3158"/>
                <a:gd name="T67" fmla="*/ 2463 h 2619"/>
                <a:gd name="T68" fmla="*/ 3086 w 3158"/>
                <a:gd name="T69" fmla="*/ 2475 h 2619"/>
                <a:gd name="T70" fmla="*/ 3137 w 3158"/>
                <a:gd name="T71" fmla="*/ 2496 h 2619"/>
                <a:gd name="T72" fmla="*/ 3158 w 3158"/>
                <a:gd name="T73" fmla="*/ 2547 h 2619"/>
                <a:gd name="T74" fmla="*/ 3137 w 3158"/>
                <a:gd name="T75" fmla="*/ 2597 h 2619"/>
                <a:gd name="T76" fmla="*/ 3086 w 3158"/>
                <a:gd name="T77" fmla="*/ 2619 h 2619"/>
                <a:gd name="T78" fmla="*/ 1091 w 3158"/>
                <a:gd name="T79" fmla="*/ 2605 h 2619"/>
                <a:gd name="T80" fmla="*/ 909 w 3158"/>
                <a:gd name="T81" fmla="*/ 2538 h 2619"/>
                <a:gd name="T82" fmla="*/ 757 w 3158"/>
                <a:gd name="T83" fmla="*/ 2425 h 2619"/>
                <a:gd name="T84" fmla="*/ 644 w 3158"/>
                <a:gd name="T85" fmla="*/ 2273 h 2619"/>
                <a:gd name="T86" fmla="*/ 577 w 3158"/>
                <a:gd name="T87" fmla="*/ 2091 h 2619"/>
                <a:gd name="T88" fmla="*/ 564 w 3158"/>
                <a:gd name="T89" fmla="*/ 1717 h 2619"/>
                <a:gd name="T90" fmla="*/ 385 w 3158"/>
                <a:gd name="T91" fmla="*/ 1683 h 2619"/>
                <a:gd name="T92" fmla="*/ 231 w 3158"/>
                <a:gd name="T93" fmla="*/ 1598 h 2619"/>
                <a:gd name="T94" fmla="*/ 109 w 3158"/>
                <a:gd name="T95" fmla="*/ 1471 h 2619"/>
                <a:gd name="T96" fmla="*/ 28 w 3158"/>
                <a:gd name="T97" fmla="*/ 1313 h 2619"/>
                <a:gd name="T98" fmla="*/ 0 w 3158"/>
                <a:gd name="T99" fmla="*/ 1133 h 2619"/>
                <a:gd name="T100" fmla="*/ 11 w 3158"/>
                <a:gd name="T101" fmla="*/ 590 h 2619"/>
                <a:gd name="T102" fmla="*/ 63 w 3158"/>
                <a:gd name="T103" fmla="*/ 516 h 2619"/>
                <a:gd name="T104" fmla="*/ 145 w 3158"/>
                <a:gd name="T105" fmla="*/ 478 h 2619"/>
                <a:gd name="T106" fmla="*/ 322 w 3158"/>
                <a:gd name="T107" fmla="*/ 72 h 2619"/>
                <a:gd name="T108" fmla="*/ 343 w 3158"/>
                <a:gd name="T109" fmla="*/ 21 h 2619"/>
                <a:gd name="T110" fmla="*/ 393 w 3158"/>
                <a:gd name="T111" fmla="*/ 0 h 2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58" h="2619">
                  <a:moveTo>
                    <a:pt x="176" y="618"/>
                  </a:moveTo>
                  <a:lnTo>
                    <a:pt x="163" y="621"/>
                  </a:lnTo>
                  <a:lnTo>
                    <a:pt x="153" y="627"/>
                  </a:lnTo>
                  <a:lnTo>
                    <a:pt x="146" y="638"/>
                  </a:lnTo>
                  <a:lnTo>
                    <a:pt x="143" y="651"/>
                  </a:lnTo>
                  <a:lnTo>
                    <a:pt x="143" y="1133"/>
                  </a:lnTo>
                  <a:lnTo>
                    <a:pt x="147" y="1188"/>
                  </a:lnTo>
                  <a:lnTo>
                    <a:pt x="157" y="1241"/>
                  </a:lnTo>
                  <a:lnTo>
                    <a:pt x="173" y="1293"/>
                  </a:lnTo>
                  <a:lnTo>
                    <a:pt x="195" y="1341"/>
                  </a:lnTo>
                  <a:lnTo>
                    <a:pt x="222" y="1385"/>
                  </a:lnTo>
                  <a:lnTo>
                    <a:pt x="255" y="1427"/>
                  </a:lnTo>
                  <a:lnTo>
                    <a:pt x="292" y="1464"/>
                  </a:lnTo>
                  <a:lnTo>
                    <a:pt x="333" y="1495"/>
                  </a:lnTo>
                  <a:lnTo>
                    <a:pt x="377" y="1522"/>
                  </a:lnTo>
                  <a:lnTo>
                    <a:pt x="425" y="1545"/>
                  </a:lnTo>
                  <a:lnTo>
                    <a:pt x="476" y="1562"/>
                  </a:lnTo>
                  <a:lnTo>
                    <a:pt x="529" y="1571"/>
                  </a:lnTo>
                  <a:lnTo>
                    <a:pt x="584" y="1575"/>
                  </a:lnTo>
                  <a:lnTo>
                    <a:pt x="657" y="1575"/>
                  </a:lnTo>
                  <a:lnTo>
                    <a:pt x="713" y="1571"/>
                  </a:lnTo>
                  <a:lnTo>
                    <a:pt x="766" y="1562"/>
                  </a:lnTo>
                  <a:lnTo>
                    <a:pt x="817" y="1545"/>
                  </a:lnTo>
                  <a:lnTo>
                    <a:pt x="865" y="1522"/>
                  </a:lnTo>
                  <a:lnTo>
                    <a:pt x="909" y="1495"/>
                  </a:lnTo>
                  <a:lnTo>
                    <a:pt x="951" y="1464"/>
                  </a:lnTo>
                  <a:lnTo>
                    <a:pt x="988" y="1427"/>
                  </a:lnTo>
                  <a:lnTo>
                    <a:pt x="1019" y="1385"/>
                  </a:lnTo>
                  <a:lnTo>
                    <a:pt x="1048" y="1341"/>
                  </a:lnTo>
                  <a:lnTo>
                    <a:pt x="1069" y="1293"/>
                  </a:lnTo>
                  <a:lnTo>
                    <a:pt x="1086" y="1241"/>
                  </a:lnTo>
                  <a:lnTo>
                    <a:pt x="1095" y="1188"/>
                  </a:lnTo>
                  <a:lnTo>
                    <a:pt x="1099" y="1133"/>
                  </a:lnTo>
                  <a:lnTo>
                    <a:pt x="1099" y="651"/>
                  </a:lnTo>
                  <a:lnTo>
                    <a:pt x="1097" y="638"/>
                  </a:lnTo>
                  <a:lnTo>
                    <a:pt x="1089" y="627"/>
                  </a:lnTo>
                  <a:lnTo>
                    <a:pt x="1078" y="621"/>
                  </a:lnTo>
                  <a:lnTo>
                    <a:pt x="1065" y="618"/>
                  </a:lnTo>
                  <a:lnTo>
                    <a:pt x="176" y="618"/>
                  </a:lnTo>
                  <a:close/>
                  <a:moveTo>
                    <a:pt x="393" y="0"/>
                  </a:moveTo>
                  <a:lnTo>
                    <a:pt x="412" y="2"/>
                  </a:lnTo>
                  <a:lnTo>
                    <a:pt x="429" y="10"/>
                  </a:lnTo>
                  <a:lnTo>
                    <a:pt x="444" y="21"/>
                  </a:lnTo>
                  <a:lnTo>
                    <a:pt x="455" y="35"/>
                  </a:lnTo>
                  <a:lnTo>
                    <a:pt x="462" y="52"/>
                  </a:lnTo>
                  <a:lnTo>
                    <a:pt x="465" y="72"/>
                  </a:lnTo>
                  <a:lnTo>
                    <a:pt x="465" y="475"/>
                  </a:lnTo>
                  <a:lnTo>
                    <a:pt x="778" y="475"/>
                  </a:lnTo>
                  <a:lnTo>
                    <a:pt x="778" y="72"/>
                  </a:lnTo>
                  <a:lnTo>
                    <a:pt x="780" y="52"/>
                  </a:lnTo>
                  <a:lnTo>
                    <a:pt x="788" y="35"/>
                  </a:lnTo>
                  <a:lnTo>
                    <a:pt x="799" y="21"/>
                  </a:lnTo>
                  <a:lnTo>
                    <a:pt x="813" y="10"/>
                  </a:lnTo>
                  <a:lnTo>
                    <a:pt x="830" y="2"/>
                  </a:lnTo>
                  <a:lnTo>
                    <a:pt x="849" y="0"/>
                  </a:lnTo>
                  <a:lnTo>
                    <a:pt x="868" y="2"/>
                  </a:lnTo>
                  <a:lnTo>
                    <a:pt x="884" y="10"/>
                  </a:lnTo>
                  <a:lnTo>
                    <a:pt x="900" y="21"/>
                  </a:lnTo>
                  <a:lnTo>
                    <a:pt x="911" y="35"/>
                  </a:lnTo>
                  <a:lnTo>
                    <a:pt x="918" y="52"/>
                  </a:lnTo>
                  <a:lnTo>
                    <a:pt x="920" y="72"/>
                  </a:lnTo>
                  <a:lnTo>
                    <a:pt x="920" y="475"/>
                  </a:lnTo>
                  <a:lnTo>
                    <a:pt x="1065" y="475"/>
                  </a:lnTo>
                  <a:lnTo>
                    <a:pt x="1097" y="478"/>
                  </a:lnTo>
                  <a:lnTo>
                    <a:pt x="1127" y="486"/>
                  </a:lnTo>
                  <a:lnTo>
                    <a:pt x="1154" y="499"/>
                  </a:lnTo>
                  <a:lnTo>
                    <a:pt x="1179" y="516"/>
                  </a:lnTo>
                  <a:lnTo>
                    <a:pt x="1200" y="538"/>
                  </a:lnTo>
                  <a:lnTo>
                    <a:pt x="1217" y="562"/>
                  </a:lnTo>
                  <a:lnTo>
                    <a:pt x="1230" y="590"/>
                  </a:lnTo>
                  <a:lnTo>
                    <a:pt x="1239" y="620"/>
                  </a:lnTo>
                  <a:lnTo>
                    <a:pt x="1242" y="651"/>
                  </a:lnTo>
                  <a:lnTo>
                    <a:pt x="1242" y="1133"/>
                  </a:lnTo>
                  <a:lnTo>
                    <a:pt x="1239" y="1194"/>
                  </a:lnTo>
                  <a:lnTo>
                    <a:pt x="1229" y="1252"/>
                  </a:lnTo>
                  <a:lnTo>
                    <a:pt x="1215" y="1309"/>
                  </a:lnTo>
                  <a:lnTo>
                    <a:pt x="1194" y="1362"/>
                  </a:lnTo>
                  <a:lnTo>
                    <a:pt x="1169" y="1415"/>
                  </a:lnTo>
                  <a:lnTo>
                    <a:pt x="1140" y="1463"/>
                  </a:lnTo>
                  <a:lnTo>
                    <a:pt x="1105" y="1508"/>
                  </a:lnTo>
                  <a:lnTo>
                    <a:pt x="1067" y="1550"/>
                  </a:lnTo>
                  <a:lnTo>
                    <a:pt x="1025" y="1588"/>
                  </a:lnTo>
                  <a:lnTo>
                    <a:pt x="978" y="1622"/>
                  </a:lnTo>
                  <a:lnTo>
                    <a:pt x="929" y="1651"/>
                  </a:lnTo>
                  <a:lnTo>
                    <a:pt x="877" y="1675"/>
                  </a:lnTo>
                  <a:lnTo>
                    <a:pt x="822" y="1694"/>
                  </a:lnTo>
                  <a:lnTo>
                    <a:pt x="766" y="1708"/>
                  </a:lnTo>
                  <a:lnTo>
                    <a:pt x="707" y="1716"/>
                  </a:lnTo>
                  <a:lnTo>
                    <a:pt x="707" y="1957"/>
                  </a:lnTo>
                  <a:lnTo>
                    <a:pt x="709" y="2014"/>
                  </a:lnTo>
                  <a:lnTo>
                    <a:pt x="719" y="2068"/>
                  </a:lnTo>
                  <a:lnTo>
                    <a:pt x="733" y="2121"/>
                  </a:lnTo>
                  <a:lnTo>
                    <a:pt x="753" y="2171"/>
                  </a:lnTo>
                  <a:lnTo>
                    <a:pt x="778" y="2218"/>
                  </a:lnTo>
                  <a:lnTo>
                    <a:pt x="806" y="2263"/>
                  </a:lnTo>
                  <a:lnTo>
                    <a:pt x="840" y="2304"/>
                  </a:lnTo>
                  <a:lnTo>
                    <a:pt x="878" y="2341"/>
                  </a:lnTo>
                  <a:lnTo>
                    <a:pt x="919" y="2375"/>
                  </a:lnTo>
                  <a:lnTo>
                    <a:pt x="963" y="2404"/>
                  </a:lnTo>
                  <a:lnTo>
                    <a:pt x="1011" y="2430"/>
                  </a:lnTo>
                  <a:lnTo>
                    <a:pt x="1061" y="2449"/>
                  </a:lnTo>
                  <a:lnTo>
                    <a:pt x="1113" y="2463"/>
                  </a:lnTo>
                  <a:lnTo>
                    <a:pt x="1168" y="2472"/>
                  </a:lnTo>
                  <a:lnTo>
                    <a:pt x="1224" y="2475"/>
                  </a:lnTo>
                  <a:lnTo>
                    <a:pt x="3086" y="2475"/>
                  </a:lnTo>
                  <a:lnTo>
                    <a:pt x="3105" y="2477"/>
                  </a:lnTo>
                  <a:lnTo>
                    <a:pt x="3122" y="2485"/>
                  </a:lnTo>
                  <a:lnTo>
                    <a:pt x="3137" y="2496"/>
                  </a:lnTo>
                  <a:lnTo>
                    <a:pt x="3148" y="2511"/>
                  </a:lnTo>
                  <a:lnTo>
                    <a:pt x="3155" y="2528"/>
                  </a:lnTo>
                  <a:lnTo>
                    <a:pt x="3158" y="2547"/>
                  </a:lnTo>
                  <a:lnTo>
                    <a:pt x="3155" y="2566"/>
                  </a:lnTo>
                  <a:lnTo>
                    <a:pt x="3148" y="2583"/>
                  </a:lnTo>
                  <a:lnTo>
                    <a:pt x="3137" y="2597"/>
                  </a:lnTo>
                  <a:lnTo>
                    <a:pt x="3122" y="2609"/>
                  </a:lnTo>
                  <a:lnTo>
                    <a:pt x="3106" y="2616"/>
                  </a:lnTo>
                  <a:lnTo>
                    <a:pt x="3086" y="2619"/>
                  </a:lnTo>
                  <a:lnTo>
                    <a:pt x="1224" y="2619"/>
                  </a:lnTo>
                  <a:lnTo>
                    <a:pt x="1156" y="2615"/>
                  </a:lnTo>
                  <a:lnTo>
                    <a:pt x="1091" y="2605"/>
                  </a:lnTo>
                  <a:lnTo>
                    <a:pt x="1028" y="2589"/>
                  </a:lnTo>
                  <a:lnTo>
                    <a:pt x="967" y="2567"/>
                  </a:lnTo>
                  <a:lnTo>
                    <a:pt x="909" y="2538"/>
                  </a:lnTo>
                  <a:lnTo>
                    <a:pt x="855" y="2506"/>
                  </a:lnTo>
                  <a:lnTo>
                    <a:pt x="804" y="2468"/>
                  </a:lnTo>
                  <a:lnTo>
                    <a:pt x="757" y="2425"/>
                  </a:lnTo>
                  <a:lnTo>
                    <a:pt x="715" y="2377"/>
                  </a:lnTo>
                  <a:lnTo>
                    <a:pt x="677" y="2327"/>
                  </a:lnTo>
                  <a:lnTo>
                    <a:pt x="644" y="2273"/>
                  </a:lnTo>
                  <a:lnTo>
                    <a:pt x="616" y="2214"/>
                  </a:lnTo>
                  <a:lnTo>
                    <a:pt x="593" y="2154"/>
                  </a:lnTo>
                  <a:lnTo>
                    <a:pt x="577" y="2091"/>
                  </a:lnTo>
                  <a:lnTo>
                    <a:pt x="567" y="2024"/>
                  </a:lnTo>
                  <a:lnTo>
                    <a:pt x="564" y="1957"/>
                  </a:lnTo>
                  <a:lnTo>
                    <a:pt x="564" y="1717"/>
                  </a:lnTo>
                  <a:lnTo>
                    <a:pt x="502" y="1712"/>
                  </a:lnTo>
                  <a:lnTo>
                    <a:pt x="443" y="1700"/>
                  </a:lnTo>
                  <a:lnTo>
                    <a:pt x="385" y="1683"/>
                  </a:lnTo>
                  <a:lnTo>
                    <a:pt x="331" y="1660"/>
                  </a:lnTo>
                  <a:lnTo>
                    <a:pt x="278" y="1631"/>
                  </a:lnTo>
                  <a:lnTo>
                    <a:pt x="231" y="1598"/>
                  </a:lnTo>
                  <a:lnTo>
                    <a:pt x="185" y="1559"/>
                  </a:lnTo>
                  <a:lnTo>
                    <a:pt x="145" y="1518"/>
                  </a:lnTo>
                  <a:lnTo>
                    <a:pt x="109" y="1471"/>
                  </a:lnTo>
                  <a:lnTo>
                    <a:pt x="76" y="1422"/>
                  </a:lnTo>
                  <a:lnTo>
                    <a:pt x="50" y="1370"/>
                  </a:lnTo>
                  <a:lnTo>
                    <a:pt x="28" y="1313"/>
                  </a:lnTo>
                  <a:lnTo>
                    <a:pt x="13" y="1256"/>
                  </a:lnTo>
                  <a:lnTo>
                    <a:pt x="3" y="1195"/>
                  </a:lnTo>
                  <a:lnTo>
                    <a:pt x="0" y="1133"/>
                  </a:lnTo>
                  <a:lnTo>
                    <a:pt x="0" y="651"/>
                  </a:lnTo>
                  <a:lnTo>
                    <a:pt x="3" y="620"/>
                  </a:lnTo>
                  <a:lnTo>
                    <a:pt x="11" y="590"/>
                  </a:lnTo>
                  <a:lnTo>
                    <a:pt x="24" y="562"/>
                  </a:lnTo>
                  <a:lnTo>
                    <a:pt x="41" y="538"/>
                  </a:lnTo>
                  <a:lnTo>
                    <a:pt x="63" y="516"/>
                  </a:lnTo>
                  <a:lnTo>
                    <a:pt x="87" y="499"/>
                  </a:lnTo>
                  <a:lnTo>
                    <a:pt x="115" y="486"/>
                  </a:lnTo>
                  <a:lnTo>
                    <a:pt x="145" y="478"/>
                  </a:lnTo>
                  <a:lnTo>
                    <a:pt x="176" y="475"/>
                  </a:lnTo>
                  <a:lnTo>
                    <a:pt x="322" y="475"/>
                  </a:lnTo>
                  <a:lnTo>
                    <a:pt x="322" y="72"/>
                  </a:lnTo>
                  <a:lnTo>
                    <a:pt x="324" y="52"/>
                  </a:lnTo>
                  <a:lnTo>
                    <a:pt x="332" y="35"/>
                  </a:lnTo>
                  <a:lnTo>
                    <a:pt x="343" y="21"/>
                  </a:lnTo>
                  <a:lnTo>
                    <a:pt x="357" y="10"/>
                  </a:lnTo>
                  <a:lnTo>
                    <a:pt x="374" y="2"/>
                  </a:lnTo>
                  <a:lnTo>
                    <a:pt x="3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2" name="Freeform 117"/>
          <p:cNvSpPr>
            <a:spLocks noEditPoints="1"/>
          </p:cNvSpPr>
          <p:nvPr/>
        </p:nvSpPr>
        <p:spPr bwMode="auto">
          <a:xfrm>
            <a:off x="873926" y="4999038"/>
            <a:ext cx="144463" cy="569913"/>
          </a:xfrm>
          <a:custGeom>
            <a:avLst/>
            <a:gdLst>
              <a:gd name="T0" fmla="*/ 361 w 910"/>
              <a:gd name="T1" fmla="*/ 3049 h 3593"/>
              <a:gd name="T2" fmla="*/ 549 w 910"/>
              <a:gd name="T3" fmla="*/ 3049 h 3593"/>
              <a:gd name="T4" fmla="*/ 549 w 910"/>
              <a:gd name="T5" fmla="*/ 424 h 3593"/>
              <a:gd name="T6" fmla="*/ 143 w 910"/>
              <a:gd name="T7" fmla="*/ 144 h 3593"/>
              <a:gd name="T8" fmla="*/ 145 w 910"/>
              <a:gd name="T9" fmla="*/ 229 h 3593"/>
              <a:gd name="T10" fmla="*/ 163 w 910"/>
              <a:gd name="T11" fmla="*/ 259 h 3593"/>
              <a:gd name="T12" fmla="*/ 194 w 910"/>
              <a:gd name="T13" fmla="*/ 278 h 3593"/>
              <a:gd name="T14" fmla="*/ 474 w 910"/>
              <a:gd name="T15" fmla="*/ 280 h 3593"/>
              <a:gd name="T16" fmla="*/ 549 w 910"/>
              <a:gd name="T17" fmla="*/ 280 h 3593"/>
              <a:gd name="T18" fmla="*/ 614 w 910"/>
              <a:gd name="T19" fmla="*/ 280 h 3593"/>
              <a:gd name="T20" fmla="*/ 683 w 910"/>
              <a:gd name="T21" fmla="*/ 280 h 3593"/>
              <a:gd name="T22" fmla="*/ 715 w 910"/>
              <a:gd name="T23" fmla="*/ 278 h 3593"/>
              <a:gd name="T24" fmla="*/ 747 w 910"/>
              <a:gd name="T25" fmla="*/ 259 h 3593"/>
              <a:gd name="T26" fmla="*/ 764 w 910"/>
              <a:gd name="T27" fmla="*/ 229 h 3593"/>
              <a:gd name="T28" fmla="*/ 767 w 910"/>
              <a:gd name="T29" fmla="*/ 144 h 3593"/>
              <a:gd name="T30" fmla="*/ 71 w 910"/>
              <a:gd name="T31" fmla="*/ 0 h 3593"/>
              <a:gd name="T32" fmla="*/ 858 w 910"/>
              <a:gd name="T33" fmla="*/ 3 h 3593"/>
              <a:gd name="T34" fmla="*/ 889 w 910"/>
              <a:gd name="T35" fmla="*/ 21 h 3593"/>
              <a:gd name="T36" fmla="*/ 908 w 910"/>
              <a:gd name="T37" fmla="*/ 53 h 3593"/>
              <a:gd name="T38" fmla="*/ 910 w 910"/>
              <a:gd name="T39" fmla="*/ 210 h 3593"/>
              <a:gd name="T40" fmla="*/ 897 w 910"/>
              <a:gd name="T41" fmla="*/ 284 h 3593"/>
              <a:gd name="T42" fmla="*/ 860 w 910"/>
              <a:gd name="T43" fmla="*/ 348 h 3593"/>
              <a:gd name="T44" fmla="*/ 804 w 910"/>
              <a:gd name="T45" fmla="*/ 394 h 3593"/>
              <a:gd name="T46" fmla="*/ 735 w 910"/>
              <a:gd name="T47" fmla="*/ 420 h 3593"/>
              <a:gd name="T48" fmla="*/ 691 w 910"/>
              <a:gd name="T49" fmla="*/ 424 h 3593"/>
              <a:gd name="T50" fmla="*/ 690 w 910"/>
              <a:gd name="T51" fmla="*/ 3074 h 3593"/>
              <a:gd name="T52" fmla="*/ 522 w 910"/>
              <a:gd name="T53" fmla="*/ 3546 h 3593"/>
              <a:gd name="T54" fmla="*/ 503 w 910"/>
              <a:gd name="T55" fmla="*/ 3574 h 3593"/>
              <a:gd name="T56" fmla="*/ 472 w 910"/>
              <a:gd name="T57" fmla="*/ 3591 h 3593"/>
              <a:gd name="T58" fmla="*/ 438 w 910"/>
              <a:gd name="T59" fmla="*/ 3591 h 3593"/>
              <a:gd name="T60" fmla="*/ 407 w 910"/>
              <a:gd name="T61" fmla="*/ 3574 h 3593"/>
              <a:gd name="T62" fmla="*/ 388 w 910"/>
              <a:gd name="T63" fmla="*/ 3546 h 3593"/>
              <a:gd name="T64" fmla="*/ 220 w 910"/>
              <a:gd name="T65" fmla="*/ 3074 h 3593"/>
              <a:gd name="T66" fmla="*/ 219 w 910"/>
              <a:gd name="T67" fmla="*/ 424 h 3593"/>
              <a:gd name="T68" fmla="*/ 174 w 910"/>
              <a:gd name="T69" fmla="*/ 420 h 3593"/>
              <a:gd name="T70" fmla="*/ 106 w 910"/>
              <a:gd name="T71" fmla="*/ 394 h 3593"/>
              <a:gd name="T72" fmla="*/ 50 w 910"/>
              <a:gd name="T73" fmla="*/ 348 h 3593"/>
              <a:gd name="T74" fmla="*/ 13 w 910"/>
              <a:gd name="T75" fmla="*/ 284 h 3593"/>
              <a:gd name="T76" fmla="*/ 0 w 910"/>
              <a:gd name="T77" fmla="*/ 210 h 3593"/>
              <a:gd name="T78" fmla="*/ 2 w 910"/>
              <a:gd name="T79" fmla="*/ 53 h 3593"/>
              <a:gd name="T80" fmla="*/ 21 w 910"/>
              <a:gd name="T81" fmla="*/ 21 h 3593"/>
              <a:gd name="T82" fmla="*/ 52 w 910"/>
              <a:gd name="T83" fmla="*/ 3 h 3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10" h="3593">
                <a:moveTo>
                  <a:pt x="361" y="424"/>
                </a:moveTo>
                <a:lnTo>
                  <a:pt x="361" y="3049"/>
                </a:lnTo>
                <a:lnTo>
                  <a:pt x="454" y="3309"/>
                </a:lnTo>
                <a:lnTo>
                  <a:pt x="549" y="3049"/>
                </a:lnTo>
                <a:lnTo>
                  <a:pt x="549" y="3049"/>
                </a:lnTo>
                <a:lnTo>
                  <a:pt x="549" y="424"/>
                </a:lnTo>
                <a:lnTo>
                  <a:pt x="361" y="424"/>
                </a:lnTo>
                <a:close/>
                <a:moveTo>
                  <a:pt x="143" y="144"/>
                </a:moveTo>
                <a:lnTo>
                  <a:pt x="143" y="210"/>
                </a:lnTo>
                <a:lnTo>
                  <a:pt x="145" y="229"/>
                </a:lnTo>
                <a:lnTo>
                  <a:pt x="152" y="245"/>
                </a:lnTo>
                <a:lnTo>
                  <a:pt x="163" y="259"/>
                </a:lnTo>
                <a:lnTo>
                  <a:pt x="177" y="271"/>
                </a:lnTo>
                <a:lnTo>
                  <a:pt x="194" y="278"/>
                </a:lnTo>
                <a:lnTo>
                  <a:pt x="213" y="280"/>
                </a:lnTo>
                <a:lnTo>
                  <a:pt x="474" y="280"/>
                </a:lnTo>
                <a:lnTo>
                  <a:pt x="512" y="280"/>
                </a:lnTo>
                <a:lnTo>
                  <a:pt x="549" y="280"/>
                </a:lnTo>
                <a:lnTo>
                  <a:pt x="582" y="280"/>
                </a:lnTo>
                <a:lnTo>
                  <a:pt x="614" y="280"/>
                </a:lnTo>
                <a:lnTo>
                  <a:pt x="665" y="280"/>
                </a:lnTo>
                <a:lnTo>
                  <a:pt x="683" y="280"/>
                </a:lnTo>
                <a:lnTo>
                  <a:pt x="697" y="280"/>
                </a:lnTo>
                <a:lnTo>
                  <a:pt x="715" y="278"/>
                </a:lnTo>
                <a:lnTo>
                  <a:pt x="733" y="271"/>
                </a:lnTo>
                <a:lnTo>
                  <a:pt x="747" y="259"/>
                </a:lnTo>
                <a:lnTo>
                  <a:pt x="758" y="245"/>
                </a:lnTo>
                <a:lnTo>
                  <a:pt x="764" y="229"/>
                </a:lnTo>
                <a:lnTo>
                  <a:pt x="767" y="210"/>
                </a:lnTo>
                <a:lnTo>
                  <a:pt x="767" y="144"/>
                </a:lnTo>
                <a:lnTo>
                  <a:pt x="143" y="144"/>
                </a:lnTo>
                <a:close/>
                <a:moveTo>
                  <a:pt x="71" y="0"/>
                </a:moveTo>
                <a:lnTo>
                  <a:pt x="838" y="0"/>
                </a:lnTo>
                <a:lnTo>
                  <a:pt x="858" y="3"/>
                </a:lnTo>
                <a:lnTo>
                  <a:pt x="875" y="9"/>
                </a:lnTo>
                <a:lnTo>
                  <a:pt x="889" y="21"/>
                </a:lnTo>
                <a:lnTo>
                  <a:pt x="900" y="36"/>
                </a:lnTo>
                <a:lnTo>
                  <a:pt x="908" y="53"/>
                </a:lnTo>
                <a:lnTo>
                  <a:pt x="910" y="72"/>
                </a:lnTo>
                <a:lnTo>
                  <a:pt x="910" y="210"/>
                </a:lnTo>
                <a:lnTo>
                  <a:pt x="907" y="248"/>
                </a:lnTo>
                <a:lnTo>
                  <a:pt x="897" y="284"/>
                </a:lnTo>
                <a:lnTo>
                  <a:pt x="881" y="318"/>
                </a:lnTo>
                <a:lnTo>
                  <a:pt x="860" y="348"/>
                </a:lnTo>
                <a:lnTo>
                  <a:pt x="834" y="373"/>
                </a:lnTo>
                <a:lnTo>
                  <a:pt x="804" y="394"/>
                </a:lnTo>
                <a:lnTo>
                  <a:pt x="772" y="410"/>
                </a:lnTo>
                <a:lnTo>
                  <a:pt x="735" y="420"/>
                </a:lnTo>
                <a:lnTo>
                  <a:pt x="697" y="424"/>
                </a:lnTo>
                <a:lnTo>
                  <a:pt x="691" y="424"/>
                </a:lnTo>
                <a:lnTo>
                  <a:pt x="691" y="3062"/>
                </a:lnTo>
                <a:lnTo>
                  <a:pt x="690" y="3074"/>
                </a:lnTo>
                <a:lnTo>
                  <a:pt x="687" y="3086"/>
                </a:lnTo>
                <a:lnTo>
                  <a:pt x="522" y="3546"/>
                </a:lnTo>
                <a:lnTo>
                  <a:pt x="514" y="3561"/>
                </a:lnTo>
                <a:lnTo>
                  <a:pt x="503" y="3574"/>
                </a:lnTo>
                <a:lnTo>
                  <a:pt x="489" y="3584"/>
                </a:lnTo>
                <a:lnTo>
                  <a:pt x="472" y="3591"/>
                </a:lnTo>
                <a:lnTo>
                  <a:pt x="454" y="3593"/>
                </a:lnTo>
                <a:lnTo>
                  <a:pt x="438" y="3591"/>
                </a:lnTo>
                <a:lnTo>
                  <a:pt x="421" y="3584"/>
                </a:lnTo>
                <a:lnTo>
                  <a:pt x="407" y="3574"/>
                </a:lnTo>
                <a:lnTo>
                  <a:pt x="396" y="3561"/>
                </a:lnTo>
                <a:lnTo>
                  <a:pt x="388" y="3546"/>
                </a:lnTo>
                <a:lnTo>
                  <a:pt x="223" y="3086"/>
                </a:lnTo>
                <a:lnTo>
                  <a:pt x="220" y="3074"/>
                </a:lnTo>
                <a:lnTo>
                  <a:pt x="219" y="3062"/>
                </a:lnTo>
                <a:lnTo>
                  <a:pt x="219" y="424"/>
                </a:lnTo>
                <a:lnTo>
                  <a:pt x="213" y="424"/>
                </a:lnTo>
                <a:lnTo>
                  <a:pt x="174" y="420"/>
                </a:lnTo>
                <a:lnTo>
                  <a:pt x="138" y="410"/>
                </a:lnTo>
                <a:lnTo>
                  <a:pt x="106" y="394"/>
                </a:lnTo>
                <a:lnTo>
                  <a:pt x="76" y="373"/>
                </a:lnTo>
                <a:lnTo>
                  <a:pt x="50" y="348"/>
                </a:lnTo>
                <a:lnTo>
                  <a:pt x="29" y="318"/>
                </a:lnTo>
                <a:lnTo>
                  <a:pt x="13" y="284"/>
                </a:lnTo>
                <a:lnTo>
                  <a:pt x="3" y="248"/>
                </a:lnTo>
                <a:lnTo>
                  <a:pt x="0" y="210"/>
                </a:lnTo>
                <a:lnTo>
                  <a:pt x="0" y="72"/>
                </a:lnTo>
                <a:lnTo>
                  <a:pt x="2" y="53"/>
                </a:lnTo>
                <a:lnTo>
                  <a:pt x="10" y="36"/>
                </a:lnTo>
                <a:lnTo>
                  <a:pt x="21" y="21"/>
                </a:lnTo>
                <a:lnTo>
                  <a:pt x="35" y="9"/>
                </a:lnTo>
                <a:lnTo>
                  <a:pt x="52" y="3"/>
                </a:lnTo>
                <a:lnTo>
                  <a:pt x="7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87" name="Group 786"/>
          <p:cNvGrpSpPr/>
          <p:nvPr/>
        </p:nvGrpSpPr>
        <p:grpSpPr>
          <a:xfrm>
            <a:off x="1595901" y="5032376"/>
            <a:ext cx="571500" cy="503238"/>
            <a:chOff x="1654175" y="5032376"/>
            <a:chExt cx="571500" cy="5032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6" name="Freeform 122"/>
            <p:cNvSpPr>
              <a:spLocks noEditPoints="1"/>
            </p:cNvSpPr>
            <p:nvPr/>
          </p:nvSpPr>
          <p:spPr bwMode="auto">
            <a:xfrm>
              <a:off x="1654175" y="5032376"/>
              <a:ext cx="457200" cy="503238"/>
            </a:xfrm>
            <a:custGeom>
              <a:avLst/>
              <a:gdLst>
                <a:gd name="T0" fmla="*/ 869 w 2880"/>
                <a:gd name="T1" fmla="*/ 446 h 3175"/>
                <a:gd name="T2" fmla="*/ 663 w 2880"/>
                <a:gd name="T3" fmla="*/ 493 h 3175"/>
                <a:gd name="T4" fmla="*/ 481 w 2880"/>
                <a:gd name="T5" fmla="*/ 589 h 3175"/>
                <a:gd name="T6" fmla="*/ 332 w 2880"/>
                <a:gd name="T7" fmla="*/ 726 h 3175"/>
                <a:gd name="T8" fmla="*/ 220 w 2880"/>
                <a:gd name="T9" fmla="*/ 898 h 3175"/>
                <a:gd name="T10" fmla="*/ 156 w 2880"/>
                <a:gd name="T11" fmla="*/ 1096 h 3175"/>
                <a:gd name="T12" fmla="*/ 143 w 2880"/>
                <a:gd name="T13" fmla="*/ 2789 h 3175"/>
                <a:gd name="T14" fmla="*/ 170 w 2880"/>
                <a:gd name="T15" fmla="*/ 2900 h 3175"/>
                <a:gd name="T16" fmla="*/ 243 w 2880"/>
                <a:gd name="T17" fmla="*/ 2984 h 3175"/>
                <a:gd name="T18" fmla="*/ 347 w 2880"/>
                <a:gd name="T19" fmla="*/ 3028 h 3175"/>
                <a:gd name="T20" fmla="*/ 2011 w 2880"/>
                <a:gd name="T21" fmla="*/ 3028 h 3175"/>
                <a:gd name="T22" fmla="*/ 2216 w 2880"/>
                <a:gd name="T23" fmla="*/ 2982 h 3175"/>
                <a:gd name="T24" fmla="*/ 2398 w 2880"/>
                <a:gd name="T25" fmla="*/ 2885 h 3175"/>
                <a:gd name="T26" fmla="*/ 2548 w 2880"/>
                <a:gd name="T27" fmla="*/ 2748 h 3175"/>
                <a:gd name="T28" fmla="*/ 2660 w 2880"/>
                <a:gd name="T29" fmla="*/ 2576 h 3175"/>
                <a:gd name="T30" fmla="*/ 2723 w 2880"/>
                <a:gd name="T31" fmla="*/ 2378 h 3175"/>
                <a:gd name="T32" fmla="*/ 2736 w 2880"/>
                <a:gd name="T33" fmla="*/ 685 h 3175"/>
                <a:gd name="T34" fmla="*/ 2709 w 2880"/>
                <a:gd name="T35" fmla="*/ 573 h 3175"/>
                <a:gd name="T36" fmla="*/ 2637 w 2880"/>
                <a:gd name="T37" fmla="*/ 490 h 3175"/>
                <a:gd name="T38" fmla="*/ 2533 w 2880"/>
                <a:gd name="T39" fmla="*/ 446 h 3175"/>
                <a:gd name="T40" fmla="*/ 1005 w 2880"/>
                <a:gd name="T41" fmla="*/ 443 h 3175"/>
                <a:gd name="T42" fmla="*/ 1526 w 2880"/>
                <a:gd name="T43" fmla="*/ 144 h 3175"/>
                <a:gd name="T44" fmla="*/ 2079 w 2880"/>
                <a:gd name="T45" fmla="*/ 273 h 3175"/>
                <a:gd name="T46" fmla="*/ 2051 w 2880"/>
                <a:gd name="T47" fmla="*/ 192 h 3175"/>
                <a:gd name="T48" fmla="*/ 1980 w 2880"/>
                <a:gd name="T49" fmla="*/ 148 h 3175"/>
                <a:gd name="T50" fmla="*/ 1454 w 2880"/>
                <a:gd name="T51" fmla="*/ 0 h 3175"/>
                <a:gd name="T52" fmla="*/ 2029 w 2880"/>
                <a:gd name="T53" fmla="*/ 12 h 3175"/>
                <a:gd name="T54" fmla="*/ 2129 w 2880"/>
                <a:gd name="T55" fmla="*/ 68 h 3175"/>
                <a:gd name="T56" fmla="*/ 2198 w 2880"/>
                <a:gd name="T57" fmla="*/ 158 h 3175"/>
                <a:gd name="T58" fmla="*/ 2223 w 2880"/>
                <a:gd name="T59" fmla="*/ 273 h 3175"/>
                <a:gd name="T60" fmla="*/ 2542 w 2880"/>
                <a:gd name="T61" fmla="*/ 302 h 3175"/>
                <a:gd name="T62" fmla="*/ 2675 w 2880"/>
                <a:gd name="T63" fmla="*/ 345 h 3175"/>
                <a:gd name="T64" fmla="*/ 2782 w 2880"/>
                <a:gd name="T65" fmla="*/ 429 h 3175"/>
                <a:gd name="T66" fmla="*/ 2854 w 2880"/>
                <a:gd name="T67" fmla="*/ 545 h 3175"/>
                <a:gd name="T68" fmla="*/ 2880 w 2880"/>
                <a:gd name="T69" fmla="*/ 685 h 3175"/>
                <a:gd name="T70" fmla="*/ 2866 w 2880"/>
                <a:gd name="T71" fmla="*/ 2395 h 3175"/>
                <a:gd name="T72" fmla="*/ 2798 w 2880"/>
                <a:gd name="T73" fmla="*/ 2618 h 3175"/>
                <a:gd name="T74" fmla="*/ 2679 w 2880"/>
                <a:gd name="T75" fmla="*/ 2813 h 3175"/>
                <a:gd name="T76" fmla="*/ 2518 w 2880"/>
                <a:gd name="T77" fmla="*/ 2975 h 3175"/>
                <a:gd name="T78" fmla="*/ 2321 w 2880"/>
                <a:gd name="T79" fmla="*/ 3093 h 3175"/>
                <a:gd name="T80" fmla="*/ 2098 w 2880"/>
                <a:gd name="T81" fmla="*/ 3161 h 3175"/>
                <a:gd name="T82" fmla="*/ 386 w 2880"/>
                <a:gd name="T83" fmla="*/ 3175 h 3175"/>
                <a:gd name="T84" fmla="*/ 247 w 2880"/>
                <a:gd name="T85" fmla="*/ 3149 h 3175"/>
                <a:gd name="T86" fmla="*/ 130 w 2880"/>
                <a:gd name="T87" fmla="*/ 3077 h 3175"/>
                <a:gd name="T88" fmla="*/ 46 w 2880"/>
                <a:gd name="T89" fmla="*/ 2970 h 3175"/>
                <a:gd name="T90" fmla="*/ 3 w 2880"/>
                <a:gd name="T91" fmla="*/ 2837 h 3175"/>
                <a:gd name="T92" fmla="*/ 3 w 2880"/>
                <a:gd name="T93" fmla="*/ 1158 h 3175"/>
                <a:gd name="T94" fmla="*/ 53 w 2880"/>
                <a:gd name="T95" fmla="*/ 928 h 3175"/>
                <a:gd name="T96" fmla="*/ 156 w 2880"/>
                <a:gd name="T97" fmla="*/ 722 h 3175"/>
                <a:gd name="T98" fmla="*/ 303 w 2880"/>
                <a:gd name="T99" fmla="*/ 548 h 3175"/>
                <a:gd name="T100" fmla="*/ 489 w 2880"/>
                <a:gd name="T101" fmla="*/ 416 h 3175"/>
                <a:gd name="T102" fmla="*/ 705 w 2880"/>
                <a:gd name="T103" fmla="*/ 329 h 3175"/>
                <a:gd name="T104" fmla="*/ 941 w 2880"/>
                <a:gd name="T105" fmla="*/ 299 h 3175"/>
                <a:gd name="T106" fmla="*/ 1384 w 2880"/>
                <a:gd name="T107" fmla="*/ 54 h 3175"/>
                <a:gd name="T108" fmla="*/ 1418 w 2880"/>
                <a:gd name="T109" fmla="*/ 10 h 3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880" h="3175">
                  <a:moveTo>
                    <a:pt x="946" y="443"/>
                  </a:moveTo>
                  <a:lnTo>
                    <a:pt x="941" y="443"/>
                  </a:lnTo>
                  <a:lnTo>
                    <a:pt x="869" y="446"/>
                  </a:lnTo>
                  <a:lnTo>
                    <a:pt x="799" y="456"/>
                  </a:lnTo>
                  <a:lnTo>
                    <a:pt x="730" y="471"/>
                  </a:lnTo>
                  <a:lnTo>
                    <a:pt x="663" y="493"/>
                  </a:lnTo>
                  <a:lnTo>
                    <a:pt x="600" y="519"/>
                  </a:lnTo>
                  <a:lnTo>
                    <a:pt x="539" y="552"/>
                  </a:lnTo>
                  <a:lnTo>
                    <a:pt x="481" y="589"/>
                  </a:lnTo>
                  <a:lnTo>
                    <a:pt x="428" y="630"/>
                  </a:lnTo>
                  <a:lnTo>
                    <a:pt x="377" y="676"/>
                  </a:lnTo>
                  <a:lnTo>
                    <a:pt x="332" y="726"/>
                  </a:lnTo>
                  <a:lnTo>
                    <a:pt x="290" y="780"/>
                  </a:lnTo>
                  <a:lnTo>
                    <a:pt x="253" y="837"/>
                  </a:lnTo>
                  <a:lnTo>
                    <a:pt x="220" y="898"/>
                  </a:lnTo>
                  <a:lnTo>
                    <a:pt x="193" y="961"/>
                  </a:lnTo>
                  <a:lnTo>
                    <a:pt x="172" y="1028"/>
                  </a:lnTo>
                  <a:lnTo>
                    <a:pt x="156" y="1096"/>
                  </a:lnTo>
                  <a:lnTo>
                    <a:pt x="146" y="1167"/>
                  </a:lnTo>
                  <a:lnTo>
                    <a:pt x="143" y="1239"/>
                  </a:lnTo>
                  <a:lnTo>
                    <a:pt x="143" y="2789"/>
                  </a:lnTo>
                  <a:lnTo>
                    <a:pt x="146" y="2829"/>
                  </a:lnTo>
                  <a:lnTo>
                    <a:pt x="156" y="2866"/>
                  </a:lnTo>
                  <a:lnTo>
                    <a:pt x="170" y="2900"/>
                  </a:lnTo>
                  <a:lnTo>
                    <a:pt x="190" y="2932"/>
                  </a:lnTo>
                  <a:lnTo>
                    <a:pt x="215" y="2960"/>
                  </a:lnTo>
                  <a:lnTo>
                    <a:pt x="243" y="2984"/>
                  </a:lnTo>
                  <a:lnTo>
                    <a:pt x="275" y="3005"/>
                  </a:lnTo>
                  <a:lnTo>
                    <a:pt x="310" y="3019"/>
                  </a:lnTo>
                  <a:lnTo>
                    <a:pt x="347" y="3028"/>
                  </a:lnTo>
                  <a:lnTo>
                    <a:pt x="386" y="3031"/>
                  </a:lnTo>
                  <a:lnTo>
                    <a:pt x="1937" y="3031"/>
                  </a:lnTo>
                  <a:lnTo>
                    <a:pt x="2011" y="3028"/>
                  </a:lnTo>
                  <a:lnTo>
                    <a:pt x="2081" y="3019"/>
                  </a:lnTo>
                  <a:lnTo>
                    <a:pt x="2150" y="3003"/>
                  </a:lnTo>
                  <a:lnTo>
                    <a:pt x="2216" y="2982"/>
                  </a:lnTo>
                  <a:lnTo>
                    <a:pt x="2280" y="2955"/>
                  </a:lnTo>
                  <a:lnTo>
                    <a:pt x="2340" y="2922"/>
                  </a:lnTo>
                  <a:lnTo>
                    <a:pt x="2398" y="2885"/>
                  </a:lnTo>
                  <a:lnTo>
                    <a:pt x="2452" y="2844"/>
                  </a:lnTo>
                  <a:lnTo>
                    <a:pt x="2503" y="2798"/>
                  </a:lnTo>
                  <a:lnTo>
                    <a:pt x="2548" y="2748"/>
                  </a:lnTo>
                  <a:lnTo>
                    <a:pt x="2590" y="2693"/>
                  </a:lnTo>
                  <a:lnTo>
                    <a:pt x="2627" y="2637"/>
                  </a:lnTo>
                  <a:lnTo>
                    <a:pt x="2660" y="2576"/>
                  </a:lnTo>
                  <a:lnTo>
                    <a:pt x="2686" y="2513"/>
                  </a:lnTo>
                  <a:lnTo>
                    <a:pt x="2708" y="2446"/>
                  </a:lnTo>
                  <a:lnTo>
                    <a:pt x="2723" y="2378"/>
                  </a:lnTo>
                  <a:lnTo>
                    <a:pt x="2733" y="2307"/>
                  </a:lnTo>
                  <a:lnTo>
                    <a:pt x="2736" y="2235"/>
                  </a:lnTo>
                  <a:lnTo>
                    <a:pt x="2736" y="685"/>
                  </a:lnTo>
                  <a:lnTo>
                    <a:pt x="2733" y="645"/>
                  </a:lnTo>
                  <a:lnTo>
                    <a:pt x="2724" y="608"/>
                  </a:lnTo>
                  <a:lnTo>
                    <a:pt x="2709" y="573"/>
                  </a:lnTo>
                  <a:lnTo>
                    <a:pt x="2689" y="542"/>
                  </a:lnTo>
                  <a:lnTo>
                    <a:pt x="2665" y="514"/>
                  </a:lnTo>
                  <a:lnTo>
                    <a:pt x="2637" y="490"/>
                  </a:lnTo>
                  <a:lnTo>
                    <a:pt x="2605" y="470"/>
                  </a:lnTo>
                  <a:lnTo>
                    <a:pt x="2570" y="455"/>
                  </a:lnTo>
                  <a:lnTo>
                    <a:pt x="2533" y="446"/>
                  </a:lnTo>
                  <a:lnTo>
                    <a:pt x="2494" y="443"/>
                  </a:lnTo>
                  <a:lnTo>
                    <a:pt x="1037" y="443"/>
                  </a:lnTo>
                  <a:lnTo>
                    <a:pt x="1005" y="443"/>
                  </a:lnTo>
                  <a:lnTo>
                    <a:pt x="977" y="443"/>
                  </a:lnTo>
                  <a:lnTo>
                    <a:pt x="946" y="443"/>
                  </a:lnTo>
                  <a:close/>
                  <a:moveTo>
                    <a:pt x="1526" y="144"/>
                  </a:moveTo>
                  <a:lnTo>
                    <a:pt x="1526" y="299"/>
                  </a:lnTo>
                  <a:lnTo>
                    <a:pt x="2079" y="299"/>
                  </a:lnTo>
                  <a:lnTo>
                    <a:pt x="2079" y="273"/>
                  </a:lnTo>
                  <a:lnTo>
                    <a:pt x="2076" y="243"/>
                  </a:lnTo>
                  <a:lnTo>
                    <a:pt x="2066" y="216"/>
                  </a:lnTo>
                  <a:lnTo>
                    <a:pt x="2051" y="192"/>
                  </a:lnTo>
                  <a:lnTo>
                    <a:pt x="2031" y="173"/>
                  </a:lnTo>
                  <a:lnTo>
                    <a:pt x="2007" y="157"/>
                  </a:lnTo>
                  <a:lnTo>
                    <a:pt x="1980" y="148"/>
                  </a:lnTo>
                  <a:lnTo>
                    <a:pt x="1951" y="144"/>
                  </a:lnTo>
                  <a:lnTo>
                    <a:pt x="1526" y="144"/>
                  </a:lnTo>
                  <a:close/>
                  <a:moveTo>
                    <a:pt x="1454" y="0"/>
                  </a:moveTo>
                  <a:lnTo>
                    <a:pt x="1951" y="0"/>
                  </a:lnTo>
                  <a:lnTo>
                    <a:pt x="1991" y="4"/>
                  </a:lnTo>
                  <a:lnTo>
                    <a:pt x="2029" y="12"/>
                  </a:lnTo>
                  <a:lnTo>
                    <a:pt x="2065" y="27"/>
                  </a:lnTo>
                  <a:lnTo>
                    <a:pt x="2099" y="45"/>
                  </a:lnTo>
                  <a:lnTo>
                    <a:pt x="2129" y="68"/>
                  </a:lnTo>
                  <a:lnTo>
                    <a:pt x="2157" y="94"/>
                  </a:lnTo>
                  <a:lnTo>
                    <a:pt x="2180" y="125"/>
                  </a:lnTo>
                  <a:lnTo>
                    <a:pt x="2198" y="158"/>
                  </a:lnTo>
                  <a:lnTo>
                    <a:pt x="2211" y="194"/>
                  </a:lnTo>
                  <a:lnTo>
                    <a:pt x="2220" y="232"/>
                  </a:lnTo>
                  <a:lnTo>
                    <a:pt x="2223" y="273"/>
                  </a:lnTo>
                  <a:lnTo>
                    <a:pt x="2223" y="299"/>
                  </a:lnTo>
                  <a:lnTo>
                    <a:pt x="2494" y="299"/>
                  </a:lnTo>
                  <a:lnTo>
                    <a:pt x="2542" y="302"/>
                  </a:lnTo>
                  <a:lnTo>
                    <a:pt x="2589" y="311"/>
                  </a:lnTo>
                  <a:lnTo>
                    <a:pt x="2633" y="325"/>
                  </a:lnTo>
                  <a:lnTo>
                    <a:pt x="2675" y="345"/>
                  </a:lnTo>
                  <a:lnTo>
                    <a:pt x="2714" y="369"/>
                  </a:lnTo>
                  <a:lnTo>
                    <a:pt x="2750" y="397"/>
                  </a:lnTo>
                  <a:lnTo>
                    <a:pt x="2782" y="429"/>
                  </a:lnTo>
                  <a:lnTo>
                    <a:pt x="2810" y="465"/>
                  </a:lnTo>
                  <a:lnTo>
                    <a:pt x="2834" y="504"/>
                  </a:lnTo>
                  <a:lnTo>
                    <a:pt x="2854" y="545"/>
                  </a:lnTo>
                  <a:lnTo>
                    <a:pt x="2868" y="590"/>
                  </a:lnTo>
                  <a:lnTo>
                    <a:pt x="2877" y="637"/>
                  </a:lnTo>
                  <a:lnTo>
                    <a:pt x="2880" y="685"/>
                  </a:lnTo>
                  <a:lnTo>
                    <a:pt x="2880" y="2235"/>
                  </a:lnTo>
                  <a:lnTo>
                    <a:pt x="2876" y="2315"/>
                  </a:lnTo>
                  <a:lnTo>
                    <a:pt x="2866" y="2395"/>
                  </a:lnTo>
                  <a:lnTo>
                    <a:pt x="2849" y="2471"/>
                  </a:lnTo>
                  <a:lnTo>
                    <a:pt x="2827" y="2546"/>
                  </a:lnTo>
                  <a:lnTo>
                    <a:pt x="2798" y="2618"/>
                  </a:lnTo>
                  <a:lnTo>
                    <a:pt x="2763" y="2687"/>
                  </a:lnTo>
                  <a:lnTo>
                    <a:pt x="2724" y="2752"/>
                  </a:lnTo>
                  <a:lnTo>
                    <a:pt x="2679" y="2813"/>
                  </a:lnTo>
                  <a:lnTo>
                    <a:pt x="2630" y="2872"/>
                  </a:lnTo>
                  <a:lnTo>
                    <a:pt x="2576" y="2926"/>
                  </a:lnTo>
                  <a:lnTo>
                    <a:pt x="2518" y="2975"/>
                  </a:lnTo>
                  <a:lnTo>
                    <a:pt x="2456" y="3019"/>
                  </a:lnTo>
                  <a:lnTo>
                    <a:pt x="2390" y="3058"/>
                  </a:lnTo>
                  <a:lnTo>
                    <a:pt x="2321" y="3093"/>
                  </a:lnTo>
                  <a:lnTo>
                    <a:pt x="2249" y="3122"/>
                  </a:lnTo>
                  <a:lnTo>
                    <a:pt x="2175" y="3144"/>
                  </a:lnTo>
                  <a:lnTo>
                    <a:pt x="2098" y="3161"/>
                  </a:lnTo>
                  <a:lnTo>
                    <a:pt x="2019" y="3172"/>
                  </a:lnTo>
                  <a:lnTo>
                    <a:pt x="1937" y="3175"/>
                  </a:lnTo>
                  <a:lnTo>
                    <a:pt x="386" y="3175"/>
                  </a:lnTo>
                  <a:lnTo>
                    <a:pt x="337" y="3172"/>
                  </a:lnTo>
                  <a:lnTo>
                    <a:pt x="291" y="3163"/>
                  </a:lnTo>
                  <a:lnTo>
                    <a:pt x="247" y="3149"/>
                  </a:lnTo>
                  <a:lnTo>
                    <a:pt x="205" y="3129"/>
                  </a:lnTo>
                  <a:lnTo>
                    <a:pt x="166" y="3105"/>
                  </a:lnTo>
                  <a:lnTo>
                    <a:pt x="130" y="3077"/>
                  </a:lnTo>
                  <a:lnTo>
                    <a:pt x="97" y="3045"/>
                  </a:lnTo>
                  <a:lnTo>
                    <a:pt x="69" y="3009"/>
                  </a:lnTo>
                  <a:lnTo>
                    <a:pt x="46" y="2970"/>
                  </a:lnTo>
                  <a:lnTo>
                    <a:pt x="26" y="2929"/>
                  </a:lnTo>
                  <a:lnTo>
                    <a:pt x="12" y="2884"/>
                  </a:lnTo>
                  <a:lnTo>
                    <a:pt x="3" y="2837"/>
                  </a:lnTo>
                  <a:lnTo>
                    <a:pt x="0" y="2789"/>
                  </a:lnTo>
                  <a:lnTo>
                    <a:pt x="0" y="1239"/>
                  </a:lnTo>
                  <a:lnTo>
                    <a:pt x="3" y="1158"/>
                  </a:lnTo>
                  <a:lnTo>
                    <a:pt x="14" y="1079"/>
                  </a:lnTo>
                  <a:lnTo>
                    <a:pt x="31" y="1003"/>
                  </a:lnTo>
                  <a:lnTo>
                    <a:pt x="53" y="928"/>
                  </a:lnTo>
                  <a:lnTo>
                    <a:pt x="82" y="857"/>
                  </a:lnTo>
                  <a:lnTo>
                    <a:pt x="116" y="787"/>
                  </a:lnTo>
                  <a:lnTo>
                    <a:pt x="156" y="722"/>
                  </a:lnTo>
                  <a:lnTo>
                    <a:pt x="201" y="661"/>
                  </a:lnTo>
                  <a:lnTo>
                    <a:pt x="250" y="603"/>
                  </a:lnTo>
                  <a:lnTo>
                    <a:pt x="303" y="548"/>
                  </a:lnTo>
                  <a:lnTo>
                    <a:pt x="361" y="499"/>
                  </a:lnTo>
                  <a:lnTo>
                    <a:pt x="423" y="455"/>
                  </a:lnTo>
                  <a:lnTo>
                    <a:pt x="489" y="416"/>
                  </a:lnTo>
                  <a:lnTo>
                    <a:pt x="557" y="381"/>
                  </a:lnTo>
                  <a:lnTo>
                    <a:pt x="629" y="352"/>
                  </a:lnTo>
                  <a:lnTo>
                    <a:pt x="705" y="329"/>
                  </a:lnTo>
                  <a:lnTo>
                    <a:pt x="781" y="313"/>
                  </a:lnTo>
                  <a:lnTo>
                    <a:pt x="861" y="302"/>
                  </a:lnTo>
                  <a:lnTo>
                    <a:pt x="941" y="299"/>
                  </a:lnTo>
                  <a:lnTo>
                    <a:pt x="1382" y="299"/>
                  </a:lnTo>
                  <a:lnTo>
                    <a:pt x="1382" y="72"/>
                  </a:lnTo>
                  <a:lnTo>
                    <a:pt x="1384" y="54"/>
                  </a:lnTo>
                  <a:lnTo>
                    <a:pt x="1392" y="36"/>
                  </a:lnTo>
                  <a:lnTo>
                    <a:pt x="1403" y="22"/>
                  </a:lnTo>
                  <a:lnTo>
                    <a:pt x="1418" y="10"/>
                  </a:lnTo>
                  <a:lnTo>
                    <a:pt x="1435" y="4"/>
                  </a:lnTo>
                  <a:lnTo>
                    <a:pt x="14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23"/>
            <p:cNvSpPr>
              <a:spLocks/>
            </p:cNvSpPr>
            <p:nvPr/>
          </p:nvSpPr>
          <p:spPr bwMode="auto">
            <a:xfrm>
              <a:off x="2178050" y="5110163"/>
              <a:ext cx="47625" cy="74613"/>
            </a:xfrm>
            <a:custGeom>
              <a:avLst/>
              <a:gdLst>
                <a:gd name="T0" fmla="*/ 232 w 304"/>
                <a:gd name="T1" fmla="*/ 0 h 464"/>
                <a:gd name="T2" fmla="*/ 252 w 304"/>
                <a:gd name="T3" fmla="*/ 2 h 464"/>
                <a:gd name="T4" fmla="*/ 268 w 304"/>
                <a:gd name="T5" fmla="*/ 10 h 464"/>
                <a:gd name="T6" fmla="*/ 283 w 304"/>
                <a:gd name="T7" fmla="*/ 21 h 464"/>
                <a:gd name="T8" fmla="*/ 294 w 304"/>
                <a:gd name="T9" fmla="*/ 35 h 464"/>
                <a:gd name="T10" fmla="*/ 302 w 304"/>
                <a:gd name="T11" fmla="*/ 53 h 464"/>
                <a:gd name="T12" fmla="*/ 304 w 304"/>
                <a:gd name="T13" fmla="*/ 72 h 464"/>
                <a:gd name="T14" fmla="*/ 304 w 304"/>
                <a:gd name="T15" fmla="*/ 394 h 464"/>
                <a:gd name="T16" fmla="*/ 302 w 304"/>
                <a:gd name="T17" fmla="*/ 412 h 464"/>
                <a:gd name="T18" fmla="*/ 294 w 304"/>
                <a:gd name="T19" fmla="*/ 430 h 464"/>
                <a:gd name="T20" fmla="*/ 283 w 304"/>
                <a:gd name="T21" fmla="*/ 444 h 464"/>
                <a:gd name="T22" fmla="*/ 268 w 304"/>
                <a:gd name="T23" fmla="*/ 456 h 464"/>
                <a:gd name="T24" fmla="*/ 252 w 304"/>
                <a:gd name="T25" fmla="*/ 462 h 464"/>
                <a:gd name="T26" fmla="*/ 232 w 304"/>
                <a:gd name="T27" fmla="*/ 464 h 464"/>
                <a:gd name="T28" fmla="*/ 72 w 304"/>
                <a:gd name="T29" fmla="*/ 464 h 464"/>
                <a:gd name="T30" fmla="*/ 52 w 304"/>
                <a:gd name="T31" fmla="*/ 462 h 464"/>
                <a:gd name="T32" fmla="*/ 36 w 304"/>
                <a:gd name="T33" fmla="*/ 456 h 464"/>
                <a:gd name="T34" fmla="*/ 20 w 304"/>
                <a:gd name="T35" fmla="*/ 444 h 464"/>
                <a:gd name="T36" fmla="*/ 9 w 304"/>
                <a:gd name="T37" fmla="*/ 430 h 464"/>
                <a:gd name="T38" fmla="*/ 2 w 304"/>
                <a:gd name="T39" fmla="*/ 412 h 464"/>
                <a:gd name="T40" fmla="*/ 0 w 304"/>
                <a:gd name="T41" fmla="*/ 394 h 464"/>
                <a:gd name="T42" fmla="*/ 2 w 304"/>
                <a:gd name="T43" fmla="*/ 374 h 464"/>
                <a:gd name="T44" fmla="*/ 9 w 304"/>
                <a:gd name="T45" fmla="*/ 358 h 464"/>
                <a:gd name="T46" fmla="*/ 20 w 304"/>
                <a:gd name="T47" fmla="*/ 342 h 464"/>
                <a:gd name="T48" fmla="*/ 36 w 304"/>
                <a:gd name="T49" fmla="*/ 331 h 464"/>
                <a:gd name="T50" fmla="*/ 52 w 304"/>
                <a:gd name="T51" fmla="*/ 324 h 464"/>
                <a:gd name="T52" fmla="*/ 72 w 304"/>
                <a:gd name="T53" fmla="*/ 322 h 464"/>
                <a:gd name="T54" fmla="*/ 161 w 304"/>
                <a:gd name="T55" fmla="*/ 322 h 464"/>
                <a:gd name="T56" fmla="*/ 161 w 304"/>
                <a:gd name="T57" fmla="*/ 72 h 464"/>
                <a:gd name="T58" fmla="*/ 163 w 304"/>
                <a:gd name="T59" fmla="*/ 53 h 464"/>
                <a:gd name="T60" fmla="*/ 171 w 304"/>
                <a:gd name="T61" fmla="*/ 35 h 464"/>
                <a:gd name="T62" fmla="*/ 182 w 304"/>
                <a:gd name="T63" fmla="*/ 21 h 464"/>
                <a:gd name="T64" fmla="*/ 196 w 304"/>
                <a:gd name="T65" fmla="*/ 10 h 464"/>
                <a:gd name="T66" fmla="*/ 213 w 304"/>
                <a:gd name="T67" fmla="*/ 2 h 464"/>
                <a:gd name="T68" fmla="*/ 232 w 304"/>
                <a:gd name="T69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4" h="464">
                  <a:moveTo>
                    <a:pt x="232" y="0"/>
                  </a:moveTo>
                  <a:lnTo>
                    <a:pt x="252" y="2"/>
                  </a:lnTo>
                  <a:lnTo>
                    <a:pt x="268" y="10"/>
                  </a:lnTo>
                  <a:lnTo>
                    <a:pt x="283" y="21"/>
                  </a:lnTo>
                  <a:lnTo>
                    <a:pt x="294" y="35"/>
                  </a:lnTo>
                  <a:lnTo>
                    <a:pt x="302" y="53"/>
                  </a:lnTo>
                  <a:lnTo>
                    <a:pt x="304" y="72"/>
                  </a:lnTo>
                  <a:lnTo>
                    <a:pt x="304" y="394"/>
                  </a:lnTo>
                  <a:lnTo>
                    <a:pt x="302" y="412"/>
                  </a:lnTo>
                  <a:lnTo>
                    <a:pt x="294" y="430"/>
                  </a:lnTo>
                  <a:lnTo>
                    <a:pt x="283" y="444"/>
                  </a:lnTo>
                  <a:lnTo>
                    <a:pt x="268" y="456"/>
                  </a:lnTo>
                  <a:lnTo>
                    <a:pt x="252" y="462"/>
                  </a:lnTo>
                  <a:lnTo>
                    <a:pt x="232" y="464"/>
                  </a:lnTo>
                  <a:lnTo>
                    <a:pt x="72" y="464"/>
                  </a:lnTo>
                  <a:lnTo>
                    <a:pt x="52" y="462"/>
                  </a:lnTo>
                  <a:lnTo>
                    <a:pt x="36" y="456"/>
                  </a:lnTo>
                  <a:lnTo>
                    <a:pt x="20" y="444"/>
                  </a:lnTo>
                  <a:lnTo>
                    <a:pt x="9" y="430"/>
                  </a:lnTo>
                  <a:lnTo>
                    <a:pt x="2" y="412"/>
                  </a:lnTo>
                  <a:lnTo>
                    <a:pt x="0" y="394"/>
                  </a:lnTo>
                  <a:lnTo>
                    <a:pt x="2" y="374"/>
                  </a:lnTo>
                  <a:lnTo>
                    <a:pt x="9" y="358"/>
                  </a:lnTo>
                  <a:lnTo>
                    <a:pt x="20" y="342"/>
                  </a:lnTo>
                  <a:lnTo>
                    <a:pt x="36" y="331"/>
                  </a:lnTo>
                  <a:lnTo>
                    <a:pt x="52" y="324"/>
                  </a:lnTo>
                  <a:lnTo>
                    <a:pt x="72" y="322"/>
                  </a:lnTo>
                  <a:lnTo>
                    <a:pt x="161" y="322"/>
                  </a:lnTo>
                  <a:lnTo>
                    <a:pt x="161" y="72"/>
                  </a:lnTo>
                  <a:lnTo>
                    <a:pt x="163" y="53"/>
                  </a:lnTo>
                  <a:lnTo>
                    <a:pt x="171" y="35"/>
                  </a:lnTo>
                  <a:lnTo>
                    <a:pt x="182" y="21"/>
                  </a:lnTo>
                  <a:lnTo>
                    <a:pt x="196" y="10"/>
                  </a:lnTo>
                  <a:lnTo>
                    <a:pt x="213" y="2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24"/>
            <p:cNvSpPr>
              <a:spLocks/>
            </p:cNvSpPr>
            <p:nvPr/>
          </p:nvSpPr>
          <p:spPr bwMode="auto">
            <a:xfrm>
              <a:off x="2130425" y="5160963"/>
              <a:ext cx="30163" cy="23813"/>
            </a:xfrm>
            <a:custGeom>
              <a:avLst/>
              <a:gdLst>
                <a:gd name="T0" fmla="*/ 72 w 183"/>
                <a:gd name="T1" fmla="*/ 0 h 142"/>
                <a:gd name="T2" fmla="*/ 111 w 183"/>
                <a:gd name="T3" fmla="*/ 0 h 142"/>
                <a:gd name="T4" fmla="*/ 129 w 183"/>
                <a:gd name="T5" fmla="*/ 2 h 142"/>
                <a:gd name="T6" fmla="*/ 147 w 183"/>
                <a:gd name="T7" fmla="*/ 9 h 142"/>
                <a:gd name="T8" fmla="*/ 161 w 183"/>
                <a:gd name="T9" fmla="*/ 20 h 142"/>
                <a:gd name="T10" fmla="*/ 173 w 183"/>
                <a:gd name="T11" fmla="*/ 36 h 142"/>
                <a:gd name="T12" fmla="*/ 179 w 183"/>
                <a:gd name="T13" fmla="*/ 52 h 142"/>
                <a:gd name="T14" fmla="*/ 183 w 183"/>
                <a:gd name="T15" fmla="*/ 72 h 142"/>
                <a:gd name="T16" fmla="*/ 179 w 183"/>
                <a:gd name="T17" fmla="*/ 90 h 142"/>
                <a:gd name="T18" fmla="*/ 173 w 183"/>
                <a:gd name="T19" fmla="*/ 108 h 142"/>
                <a:gd name="T20" fmla="*/ 161 w 183"/>
                <a:gd name="T21" fmla="*/ 122 h 142"/>
                <a:gd name="T22" fmla="*/ 147 w 183"/>
                <a:gd name="T23" fmla="*/ 134 h 142"/>
                <a:gd name="T24" fmla="*/ 129 w 183"/>
                <a:gd name="T25" fmla="*/ 140 h 142"/>
                <a:gd name="T26" fmla="*/ 111 w 183"/>
                <a:gd name="T27" fmla="*/ 142 h 142"/>
                <a:gd name="T28" fmla="*/ 72 w 183"/>
                <a:gd name="T29" fmla="*/ 142 h 142"/>
                <a:gd name="T30" fmla="*/ 53 w 183"/>
                <a:gd name="T31" fmla="*/ 140 h 142"/>
                <a:gd name="T32" fmla="*/ 36 w 183"/>
                <a:gd name="T33" fmla="*/ 134 h 142"/>
                <a:gd name="T34" fmla="*/ 21 w 183"/>
                <a:gd name="T35" fmla="*/ 122 h 142"/>
                <a:gd name="T36" fmla="*/ 10 w 183"/>
                <a:gd name="T37" fmla="*/ 108 h 142"/>
                <a:gd name="T38" fmla="*/ 3 w 183"/>
                <a:gd name="T39" fmla="*/ 90 h 142"/>
                <a:gd name="T40" fmla="*/ 0 w 183"/>
                <a:gd name="T41" fmla="*/ 72 h 142"/>
                <a:gd name="T42" fmla="*/ 3 w 183"/>
                <a:gd name="T43" fmla="*/ 52 h 142"/>
                <a:gd name="T44" fmla="*/ 10 w 183"/>
                <a:gd name="T45" fmla="*/ 36 h 142"/>
                <a:gd name="T46" fmla="*/ 21 w 183"/>
                <a:gd name="T47" fmla="*/ 20 h 142"/>
                <a:gd name="T48" fmla="*/ 36 w 183"/>
                <a:gd name="T49" fmla="*/ 9 h 142"/>
                <a:gd name="T50" fmla="*/ 53 w 183"/>
                <a:gd name="T51" fmla="*/ 2 h 142"/>
                <a:gd name="T52" fmla="*/ 72 w 183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3" h="142">
                  <a:moveTo>
                    <a:pt x="72" y="0"/>
                  </a:moveTo>
                  <a:lnTo>
                    <a:pt x="111" y="0"/>
                  </a:lnTo>
                  <a:lnTo>
                    <a:pt x="129" y="2"/>
                  </a:lnTo>
                  <a:lnTo>
                    <a:pt x="147" y="9"/>
                  </a:lnTo>
                  <a:lnTo>
                    <a:pt x="161" y="20"/>
                  </a:lnTo>
                  <a:lnTo>
                    <a:pt x="173" y="36"/>
                  </a:lnTo>
                  <a:lnTo>
                    <a:pt x="179" y="52"/>
                  </a:lnTo>
                  <a:lnTo>
                    <a:pt x="183" y="72"/>
                  </a:lnTo>
                  <a:lnTo>
                    <a:pt x="179" y="90"/>
                  </a:lnTo>
                  <a:lnTo>
                    <a:pt x="173" y="108"/>
                  </a:lnTo>
                  <a:lnTo>
                    <a:pt x="161" y="122"/>
                  </a:lnTo>
                  <a:lnTo>
                    <a:pt x="147" y="134"/>
                  </a:lnTo>
                  <a:lnTo>
                    <a:pt x="129" y="140"/>
                  </a:lnTo>
                  <a:lnTo>
                    <a:pt x="111" y="142"/>
                  </a:lnTo>
                  <a:lnTo>
                    <a:pt x="72" y="142"/>
                  </a:lnTo>
                  <a:lnTo>
                    <a:pt x="53" y="140"/>
                  </a:lnTo>
                  <a:lnTo>
                    <a:pt x="36" y="134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3" y="90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6"/>
                  </a:lnTo>
                  <a:lnTo>
                    <a:pt x="21" y="20"/>
                  </a:lnTo>
                  <a:lnTo>
                    <a:pt x="36" y="9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25"/>
            <p:cNvSpPr>
              <a:spLocks noEditPoints="1"/>
            </p:cNvSpPr>
            <p:nvPr/>
          </p:nvSpPr>
          <p:spPr bwMode="auto">
            <a:xfrm>
              <a:off x="1717675" y="5141913"/>
              <a:ext cx="331788" cy="330200"/>
            </a:xfrm>
            <a:custGeom>
              <a:avLst/>
              <a:gdLst>
                <a:gd name="T0" fmla="*/ 893 w 2090"/>
                <a:gd name="T1" fmla="*/ 156 h 2087"/>
                <a:gd name="T2" fmla="*/ 678 w 2090"/>
                <a:gd name="T3" fmla="*/ 221 h 2087"/>
                <a:gd name="T4" fmla="*/ 490 w 2090"/>
                <a:gd name="T5" fmla="*/ 334 h 2087"/>
                <a:gd name="T6" fmla="*/ 336 w 2090"/>
                <a:gd name="T7" fmla="*/ 488 h 2087"/>
                <a:gd name="T8" fmla="*/ 223 w 2090"/>
                <a:gd name="T9" fmla="*/ 677 h 2087"/>
                <a:gd name="T10" fmla="*/ 157 w 2090"/>
                <a:gd name="T11" fmla="*/ 890 h 2087"/>
                <a:gd name="T12" fmla="*/ 147 w 2090"/>
                <a:gd name="T13" fmla="*/ 1121 h 2087"/>
                <a:gd name="T14" fmla="*/ 194 w 2090"/>
                <a:gd name="T15" fmla="*/ 1341 h 2087"/>
                <a:gd name="T16" fmla="*/ 293 w 2090"/>
                <a:gd name="T17" fmla="*/ 1538 h 2087"/>
                <a:gd name="T18" fmla="*/ 434 w 2090"/>
                <a:gd name="T19" fmla="*/ 1705 h 2087"/>
                <a:gd name="T20" fmla="*/ 612 w 2090"/>
                <a:gd name="T21" fmla="*/ 1832 h 2087"/>
                <a:gd name="T22" fmla="*/ 818 w 2090"/>
                <a:gd name="T23" fmla="*/ 1914 h 2087"/>
                <a:gd name="T24" fmla="*/ 1045 w 2090"/>
                <a:gd name="T25" fmla="*/ 1944 h 2087"/>
                <a:gd name="T26" fmla="*/ 1273 w 2090"/>
                <a:gd name="T27" fmla="*/ 1914 h 2087"/>
                <a:gd name="T28" fmla="*/ 1479 w 2090"/>
                <a:gd name="T29" fmla="*/ 1832 h 2087"/>
                <a:gd name="T30" fmla="*/ 1656 w 2090"/>
                <a:gd name="T31" fmla="*/ 1705 h 2087"/>
                <a:gd name="T32" fmla="*/ 1798 w 2090"/>
                <a:gd name="T33" fmla="*/ 1538 h 2087"/>
                <a:gd name="T34" fmla="*/ 1896 w 2090"/>
                <a:gd name="T35" fmla="*/ 1341 h 2087"/>
                <a:gd name="T36" fmla="*/ 1944 w 2090"/>
                <a:gd name="T37" fmla="*/ 1121 h 2087"/>
                <a:gd name="T38" fmla="*/ 1934 w 2090"/>
                <a:gd name="T39" fmla="*/ 890 h 2087"/>
                <a:gd name="T40" fmla="*/ 1869 w 2090"/>
                <a:gd name="T41" fmla="*/ 677 h 2087"/>
                <a:gd name="T42" fmla="*/ 1755 w 2090"/>
                <a:gd name="T43" fmla="*/ 488 h 2087"/>
                <a:gd name="T44" fmla="*/ 1601 w 2090"/>
                <a:gd name="T45" fmla="*/ 334 h 2087"/>
                <a:gd name="T46" fmla="*/ 1413 w 2090"/>
                <a:gd name="T47" fmla="*/ 221 h 2087"/>
                <a:gd name="T48" fmla="*/ 1199 w 2090"/>
                <a:gd name="T49" fmla="*/ 156 h 2087"/>
                <a:gd name="T50" fmla="*/ 1045 w 2090"/>
                <a:gd name="T51" fmla="*/ 0 h 2087"/>
                <a:gd name="T52" fmla="*/ 1296 w 2090"/>
                <a:gd name="T53" fmla="*/ 29 h 2087"/>
                <a:gd name="T54" fmla="*/ 1525 w 2090"/>
                <a:gd name="T55" fmla="*/ 117 h 2087"/>
                <a:gd name="T56" fmla="*/ 1725 w 2090"/>
                <a:gd name="T57" fmla="*/ 251 h 2087"/>
                <a:gd name="T58" fmla="*/ 1889 w 2090"/>
                <a:gd name="T59" fmla="*/ 427 h 2087"/>
                <a:gd name="T60" fmla="*/ 2009 w 2090"/>
                <a:gd name="T61" fmla="*/ 637 h 2087"/>
                <a:gd name="T62" fmla="*/ 2077 w 2090"/>
                <a:gd name="T63" fmla="*/ 874 h 2087"/>
                <a:gd name="T64" fmla="*/ 2087 w 2090"/>
                <a:gd name="T65" fmla="*/ 1129 h 2087"/>
                <a:gd name="T66" fmla="*/ 2037 w 2090"/>
                <a:gd name="T67" fmla="*/ 1373 h 2087"/>
                <a:gd name="T68" fmla="*/ 1934 w 2090"/>
                <a:gd name="T69" fmla="*/ 1593 h 2087"/>
                <a:gd name="T70" fmla="*/ 1784 w 2090"/>
                <a:gd name="T71" fmla="*/ 1781 h 2087"/>
                <a:gd name="T72" fmla="*/ 1596 w 2090"/>
                <a:gd name="T73" fmla="*/ 1930 h 2087"/>
                <a:gd name="T74" fmla="*/ 1376 w 2090"/>
                <a:gd name="T75" fmla="*/ 2034 h 2087"/>
                <a:gd name="T76" fmla="*/ 1131 w 2090"/>
                <a:gd name="T77" fmla="*/ 2083 h 2087"/>
                <a:gd name="T78" fmla="*/ 876 w 2090"/>
                <a:gd name="T79" fmla="*/ 2073 h 2087"/>
                <a:gd name="T80" fmla="*/ 639 w 2090"/>
                <a:gd name="T81" fmla="*/ 2005 h 2087"/>
                <a:gd name="T82" fmla="*/ 429 w 2090"/>
                <a:gd name="T83" fmla="*/ 1885 h 2087"/>
                <a:gd name="T84" fmla="*/ 252 w 2090"/>
                <a:gd name="T85" fmla="*/ 1722 h 2087"/>
                <a:gd name="T86" fmla="*/ 117 w 2090"/>
                <a:gd name="T87" fmla="*/ 1522 h 2087"/>
                <a:gd name="T88" fmla="*/ 31 w 2090"/>
                <a:gd name="T89" fmla="*/ 1293 h 2087"/>
                <a:gd name="T90" fmla="*/ 0 w 2090"/>
                <a:gd name="T91" fmla="*/ 1044 h 2087"/>
                <a:gd name="T92" fmla="*/ 31 w 2090"/>
                <a:gd name="T93" fmla="*/ 793 h 2087"/>
                <a:gd name="T94" fmla="*/ 117 w 2090"/>
                <a:gd name="T95" fmla="*/ 564 h 2087"/>
                <a:gd name="T96" fmla="*/ 252 w 2090"/>
                <a:gd name="T97" fmla="*/ 364 h 2087"/>
                <a:gd name="T98" fmla="*/ 429 w 2090"/>
                <a:gd name="T99" fmla="*/ 202 h 2087"/>
                <a:gd name="T100" fmla="*/ 639 w 2090"/>
                <a:gd name="T101" fmla="*/ 82 h 2087"/>
                <a:gd name="T102" fmla="*/ 876 w 2090"/>
                <a:gd name="T103" fmla="*/ 13 h 2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90" h="2087">
                  <a:moveTo>
                    <a:pt x="1045" y="143"/>
                  </a:moveTo>
                  <a:lnTo>
                    <a:pt x="968" y="146"/>
                  </a:lnTo>
                  <a:lnTo>
                    <a:pt x="893" y="156"/>
                  </a:lnTo>
                  <a:lnTo>
                    <a:pt x="818" y="172"/>
                  </a:lnTo>
                  <a:lnTo>
                    <a:pt x="746" y="194"/>
                  </a:lnTo>
                  <a:lnTo>
                    <a:pt x="678" y="221"/>
                  </a:lnTo>
                  <a:lnTo>
                    <a:pt x="612" y="254"/>
                  </a:lnTo>
                  <a:lnTo>
                    <a:pt x="549" y="292"/>
                  </a:lnTo>
                  <a:lnTo>
                    <a:pt x="490" y="334"/>
                  </a:lnTo>
                  <a:lnTo>
                    <a:pt x="434" y="381"/>
                  </a:lnTo>
                  <a:lnTo>
                    <a:pt x="383" y="434"/>
                  </a:lnTo>
                  <a:lnTo>
                    <a:pt x="336" y="488"/>
                  </a:lnTo>
                  <a:lnTo>
                    <a:pt x="293" y="548"/>
                  </a:lnTo>
                  <a:lnTo>
                    <a:pt x="255" y="610"/>
                  </a:lnTo>
                  <a:lnTo>
                    <a:pt x="223" y="677"/>
                  </a:lnTo>
                  <a:lnTo>
                    <a:pt x="194" y="745"/>
                  </a:lnTo>
                  <a:lnTo>
                    <a:pt x="173" y="816"/>
                  </a:lnTo>
                  <a:lnTo>
                    <a:pt x="157" y="890"/>
                  </a:lnTo>
                  <a:lnTo>
                    <a:pt x="147" y="965"/>
                  </a:lnTo>
                  <a:lnTo>
                    <a:pt x="144" y="1044"/>
                  </a:lnTo>
                  <a:lnTo>
                    <a:pt x="147" y="1121"/>
                  </a:lnTo>
                  <a:lnTo>
                    <a:pt x="157" y="1196"/>
                  </a:lnTo>
                  <a:lnTo>
                    <a:pt x="173" y="1270"/>
                  </a:lnTo>
                  <a:lnTo>
                    <a:pt x="194" y="1341"/>
                  </a:lnTo>
                  <a:lnTo>
                    <a:pt x="223" y="1410"/>
                  </a:lnTo>
                  <a:lnTo>
                    <a:pt x="255" y="1476"/>
                  </a:lnTo>
                  <a:lnTo>
                    <a:pt x="293" y="1538"/>
                  </a:lnTo>
                  <a:lnTo>
                    <a:pt x="336" y="1598"/>
                  </a:lnTo>
                  <a:lnTo>
                    <a:pt x="383" y="1654"/>
                  </a:lnTo>
                  <a:lnTo>
                    <a:pt x="434" y="1705"/>
                  </a:lnTo>
                  <a:lnTo>
                    <a:pt x="490" y="1752"/>
                  </a:lnTo>
                  <a:lnTo>
                    <a:pt x="549" y="1794"/>
                  </a:lnTo>
                  <a:lnTo>
                    <a:pt x="612" y="1832"/>
                  </a:lnTo>
                  <a:lnTo>
                    <a:pt x="678" y="1865"/>
                  </a:lnTo>
                  <a:lnTo>
                    <a:pt x="746" y="1892"/>
                  </a:lnTo>
                  <a:lnTo>
                    <a:pt x="818" y="1914"/>
                  </a:lnTo>
                  <a:lnTo>
                    <a:pt x="893" y="1930"/>
                  </a:lnTo>
                  <a:lnTo>
                    <a:pt x="968" y="1940"/>
                  </a:lnTo>
                  <a:lnTo>
                    <a:pt x="1045" y="1944"/>
                  </a:lnTo>
                  <a:lnTo>
                    <a:pt x="1124" y="1940"/>
                  </a:lnTo>
                  <a:lnTo>
                    <a:pt x="1199" y="1930"/>
                  </a:lnTo>
                  <a:lnTo>
                    <a:pt x="1273" y="1914"/>
                  </a:lnTo>
                  <a:lnTo>
                    <a:pt x="1344" y="1892"/>
                  </a:lnTo>
                  <a:lnTo>
                    <a:pt x="1413" y="1865"/>
                  </a:lnTo>
                  <a:lnTo>
                    <a:pt x="1479" y="1832"/>
                  </a:lnTo>
                  <a:lnTo>
                    <a:pt x="1542" y="1794"/>
                  </a:lnTo>
                  <a:lnTo>
                    <a:pt x="1601" y="1752"/>
                  </a:lnTo>
                  <a:lnTo>
                    <a:pt x="1656" y="1705"/>
                  </a:lnTo>
                  <a:lnTo>
                    <a:pt x="1709" y="1654"/>
                  </a:lnTo>
                  <a:lnTo>
                    <a:pt x="1755" y="1598"/>
                  </a:lnTo>
                  <a:lnTo>
                    <a:pt x="1798" y="1538"/>
                  </a:lnTo>
                  <a:lnTo>
                    <a:pt x="1836" y="1476"/>
                  </a:lnTo>
                  <a:lnTo>
                    <a:pt x="1869" y="1410"/>
                  </a:lnTo>
                  <a:lnTo>
                    <a:pt x="1896" y="1341"/>
                  </a:lnTo>
                  <a:lnTo>
                    <a:pt x="1918" y="1270"/>
                  </a:lnTo>
                  <a:lnTo>
                    <a:pt x="1934" y="1196"/>
                  </a:lnTo>
                  <a:lnTo>
                    <a:pt x="1944" y="1121"/>
                  </a:lnTo>
                  <a:lnTo>
                    <a:pt x="1947" y="1044"/>
                  </a:lnTo>
                  <a:lnTo>
                    <a:pt x="1944" y="965"/>
                  </a:lnTo>
                  <a:lnTo>
                    <a:pt x="1934" y="890"/>
                  </a:lnTo>
                  <a:lnTo>
                    <a:pt x="1918" y="816"/>
                  </a:lnTo>
                  <a:lnTo>
                    <a:pt x="1896" y="745"/>
                  </a:lnTo>
                  <a:lnTo>
                    <a:pt x="1869" y="677"/>
                  </a:lnTo>
                  <a:lnTo>
                    <a:pt x="1836" y="610"/>
                  </a:lnTo>
                  <a:lnTo>
                    <a:pt x="1798" y="548"/>
                  </a:lnTo>
                  <a:lnTo>
                    <a:pt x="1755" y="488"/>
                  </a:lnTo>
                  <a:lnTo>
                    <a:pt x="1709" y="434"/>
                  </a:lnTo>
                  <a:lnTo>
                    <a:pt x="1656" y="381"/>
                  </a:lnTo>
                  <a:lnTo>
                    <a:pt x="1601" y="334"/>
                  </a:lnTo>
                  <a:lnTo>
                    <a:pt x="1542" y="292"/>
                  </a:lnTo>
                  <a:lnTo>
                    <a:pt x="1479" y="254"/>
                  </a:lnTo>
                  <a:lnTo>
                    <a:pt x="1413" y="221"/>
                  </a:lnTo>
                  <a:lnTo>
                    <a:pt x="1344" y="194"/>
                  </a:lnTo>
                  <a:lnTo>
                    <a:pt x="1273" y="172"/>
                  </a:lnTo>
                  <a:lnTo>
                    <a:pt x="1199" y="156"/>
                  </a:lnTo>
                  <a:lnTo>
                    <a:pt x="1124" y="146"/>
                  </a:lnTo>
                  <a:lnTo>
                    <a:pt x="1045" y="143"/>
                  </a:lnTo>
                  <a:close/>
                  <a:moveTo>
                    <a:pt x="1045" y="0"/>
                  </a:moveTo>
                  <a:lnTo>
                    <a:pt x="1131" y="3"/>
                  </a:lnTo>
                  <a:lnTo>
                    <a:pt x="1214" y="13"/>
                  </a:lnTo>
                  <a:lnTo>
                    <a:pt x="1296" y="29"/>
                  </a:lnTo>
                  <a:lnTo>
                    <a:pt x="1376" y="52"/>
                  </a:lnTo>
                  <a:lnTo>
                    <a:pt x="1452" y="82"/>
                  </a:lnTo>
                  <a:lnTo>
                    <a:pt x="1525" y="117"/>
                  </a:lnTo>
                  <a:lnTo>
                    <a:pt x="1596" y="156"/>
                  </a:lnTo>
                  <a:lnTo>
                    <a:pt x="1663" y="202"/>
                  </a:lnTo>
                  <a:lnTo>
                    <a:pt x="1725" y="251"/>
                  </a:lnTo>
                  <a:lnTo>
                    <a:pt x="1784" y="305"/>
                  </a:lnTo>
                  <a:lnTo>
                    <a:pt x="1838" y="364"/>
                  </a:lnTo>
                  <a:lnTo>
                    <a:pt x="1889" y="427"/>
                  </a:lnTo>
                  <a:lnTo>
                    <a:pt x="1934" y="494"/>
                  </a:lnTo>
                  <a:lnTo>
                    <a:pt x="1974" y="564"/>
                  </a:lnTo>
                  <a:lnTo>
                    <a:pt x="2009" y="637"/>
                  </a:lnTo>
                  <a:lnTo>
                    <a:pt x="2037" y="714"/>
                  </a:lnTo>
                  <a:lnTo>
                    <a:pt x="2060" y="793"/>
                  </a:lnTo>
                  <a:lnTo>
                    <a:pt x="2077" y="874"/>
                  </a:lnTo>
                  <a:lnTo>
                    <a:pt x="2087" y="958"/>
                  </a:lnTo>
                  <a:lnTo>
                    <a:pt x="2090" y="1044"/>
                  </a:lnTo>
                  <a:lnTo>
                    <a:pt x="2087" y="1129"/>
                  </a:lnTo>
                  <a:lnTo>
                    <a:pt x="2077" y="1213"/>
                  </a:lnTo>
                  <a:lnTo>
                    <a:pt x="2060" y="1293"/>
                  </a:lnTo>
                  <a:lnTo>
                    <a:pt x="2037" y="1373"/>
                  </a:lnTo>
                  <a:lnTo>
                    <a:pt x="2009" y="1449"/>
                  </a:lnTo>
                  <a:lnTo>
                    <a:pt x="1974" y="1522"/>
                  </a:lnTo>
                  <a:lnTo>
                    <a:pt x="1934" y="1593"/>
                  </a:lnTo>
                  <a:lnTo>
                    <a:pt x="1889" y="1659"/>
                  </a:lnTo>
                  <a:lnTo>
                    <a:pt x="1838" y="1722"/>
                  </a:lnTo>
                  <a:lnTo>
                    <a:pt x="1784" y="1781"/>
                  </a:lnTo>
                  <a:lnTo>
                    <a:pt x="1725" y="1836"/>
                  </a:lnTo>
                  <a:lnTo>
                    <a:pt x="1663" y="1885"/>
                  </a:lnTo>
                  <a:lnTo>
                    <a:pt x="1596" y="1930"/>
                  </a:lnTo>
                  <a:lnTo>
                    <a:pt x="1525" y="1970"/>
                  </a:lnTo>
                  <a:lnTo>
                    <a:pt x="1452" y="2005"/>
                  </a:lnTo>
                  <a:lnTo>
                    <a:pt x="1376" y="2034"/>
                  </a:lnTo>
                  <a:lnTo>
                    <a:pt x="1296" y="2057"/>
                  </a:lnTo>
                  <a:lnTo>
                    <a:pt x="1214" y="2073"/>
                  </a:lnTo>
                  <a:lnTo>
                    <a:pt x="1131" y="2083"/>
                  </a:lnTo>
                  <a:lnTo>
                    <a:pt x="1045" y="2087"/>
                  </a:lnTo>
                  <a:lnTo>
                    <a:pt x="960" y="2083"/>
                  </a:lnTo>
                  <a:lnTo>
                    <a:pt x="876" y="2073"/>
                  </a:lnTo>
                  <a:lnTo>
                    <a:pt x="794" y="2057"/>
                  </a:lnTo>
                  <a:lnTo>
                    <a:pt x="716" y="2034"/>
                  </a:lnTo>
                  <a:lnTo>
                    <a:pt x="639" y="2005"/>
                  </a:lnTo>
                  <a:lnTo>
                    <a:pt x="565" y="1970"/>
                  </a:lnTo>
                  <a:lnTo>
                    <a:pt x="495" y="1930"/>
                  </a:lnTo>
                  <a:lnTo>
                    <a:pt x="429" y="1885"/>
                  </a:lnTo>
                  <a:lnTo>
                    <a:pt x="366" y="1836"/>
                  </a:lnTo>
                  <a:lnTo>
                    <a:pt x="307" y="1781"/>
                  </a:lnTo>
                  <a:lnTo>
                    <a:pt x="252" y="1722"/>
                  </a:lnTo>
                  <a:lnTo>
                    <a:pt x="202" y="1659"/>
                  </a:lnTo>
                  <a:lnTo>
                    <a:pt x="157" y="1593"/>
                  </a:lnTo>
                  <a:lnTo>
                    <a:pt x="117" y="1522"/>
                  </a:lnTo>
                  <a:lnTo>
                    <a:pt x="83" y="1449"/>
                  </a:lnTo>
                  <a:lnTo>
                    <a:pt x="54" y="1373"/>
                  </a:lnTo>
                  <a:lnTo>
                    <a:pt x="31" y="1293"/>
                  </a:lnTo>
                  <a:lnTo>
                    <a:pt x="14" y="1213"/>
                  </a:lnTo>
                  <a:lnTo>
                    <a:pt x="5" y="1129"/>
                  </a:lnTo>
                  <a:lnTo>
                    <a:pt x="0" y="1044"/>
                  </a:lnTo>
                  <a:lnTo>
                    <a:pt x="5" y="958"/>
                  </a:lnTo>
                  <a:lnTo>
                    <a:pt x="14" y="874"/>
                  </a:lnTo>
                  <a:lnTo>
                    <a:pt x="31" y="793"/>
                  </a:lnTo>
                  <a:lnTo>
                    <a:pt x="54" y="714"/>
                  </a:lnTo>
                  <a:lnTo>
                    <a:pt x="83" y="637"/>
                  </a:lnTo>
                  <a:lnTo>
                    <a:pt x="117" y="564"/>
                  </a:lnTo>
                  <a:lnTo>
                    <a:pt x="157" y="494"/>
                  </a:lnTo>
                  <a:lnTo>
                    <a:pt x="202" y="427"/>
                  </a:lnTo>
                  <a:lnTo>
                    <a:pt x="252" y="364"/>
                  </a:lnTo>
                  <a:lnTo>
                    <a:pt x="307" y="305"/>
                  </a:lnTo>
                  <a:lnTo>
                    <a:pt x="366" y="251"/>
                  </a:lnTo>
                  <a:lnTo>
                    <a:pt x="429" y="202"/>
                  </a:lnTo>
                  <a:lnTo>
                    <a:pt x="495" y="156"/>
                  </a:lnTo>
                  <a:lnTo>
                    <a:pt x="565" y="117"/>
                  </a:lnTo>
                  <a:lnTo>
                    <a:pt x="639" y="82"/>
                  </a:lnTo>
                  <a:lnTo>
                    <a:pt x="716" y="52"/>
                  </a:lnTo>
                  <a:lnTo>
                    <a:pt x="794" y="29"/>
                  </a:lnTo>
                  <a:lnTo>
                    <a:pt x="876" y="13"/>
                  </a:lnTo>
                  <a:lnTo>
                    <a:pt x="960" y="3"/>
                  </a:lnTo>
                  <a:lnTo>
                    <a:pt x="10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26"/>
            <p:cNvSpPr>
              <a:spLocks/>
            </p:cNvSpPr>
            <p:nvPr/>
          </p:nvSpPr>
          <p:spPr bwMode="auto">
            <a:xfrm>
              <a:off x="1833563" y="5226051"/>
              <a:ext cx="96838" cy="160338"/>
            </a:xfrm>
            <a:custGeom>
              <a:avLst/>
              <a:gdLst>
                <a:gd name="T0" fmla="*/ 518 w 613"/>
                <a:gd name="T1" fmla="*/ 0 h 1005"/>
                <a:gd name="T2" fmla="*/ 543 w 613"/>
                <a:gd name="T3" fmla="*/ 10 h 1005"/>
                <a:gd name="T4" fmla="*/ 558 w 613"/>
                <a:gd name="T5" fmla="*/ 34 h 1005"/>
                <a:gd name="T6" fmla="*/ 564 w 613"/>
                <a:gd name="T7" fmla="*/ 64 h 1005"/>
                <a:gd name="T8" fmla="*/ 558 w 613"/>
                <a:gd name="T9" fmla="*/ 95 h 1005"/>
                <a:gd name="T10" fmla="*/ 543 w 613"/>
                <a:gd name="T11" fmla="*/ 119 h 1005"/>
                <a:gd name="T12" fmla="*/ 518 w 613"/>
                <a:gd name="T13" fmla="*/ 129 h 1005"/>
                <a:gd name="T14" fmla="*/ 184 w 613"/>
                <a:gd name="T15" fmla="*/ 392 h 1005"/>
                <a:gd name="T16" fmla="*/ 342 w 613"/>
                <a:gd name="T17" fmla="*/ 393 h 1005"/>
                <a:gd name="T18" fmla="*/ 410 w 613"/>
                <a:gd name="T19" fmla="*/ 403 h 1005"/>
                <a:gd name="T20" fmla="*/ 472 w 613"/>
                <a:gd name="T21" fmla="*/ 424 h 1005"/>
                <a:gd name="T22" fmla="*/ 524 w 613"/>
                <a:gd name="T23" fmla="*/ 457 h 1005"/>
                <a:gd name="T24" fmla="*/ 566 w 613"/>
                <a:gd name="T25" fmla="*/ 502 h 1005"/>
                <a:gd name="T26" fmla="*/ 596 w 613"/>
                <a:gd name="T27" fmla="*/ 561 h 1005"/>
                <a:gd name="T28" fmla="*/ 611 w 613"/>
                <a:gd name="T29" fmla="*/ 635 h 1005"/>
                <a:gd name="T30" fmla="*/ 613 w 613"/>
                <a:gd name="T31" fmla="*/ 705 h 1005"/>
                <a:gd name="T32" fmla="*/ 604 w 613"/>
                <a:gd name="T33" fmla="*/ 790 h 1005"/>
                <a:gd name="T34" fmla="*/ 581 w 613"/>
                <a:gd name="T35" fmla="*/ 860 h 1005"/>
                <a:gd name="T36" fmla="*/ 545 w 613"/>
                <a:gd name="T37" fmla="*/ 914 h 1005"/>
                <a:gd name="T38" fmla="*/ 498 w 613"/>
                <a:gd name="T39" fmla="*/ 954 h 1005"/>
                <a:gd name="T40" fmla="*/ 442 w 613"/>
                <a:gd name="T41" fmla="*/ 983 h 1005"/>
                <a:gd name="T42" fmla="*/ 377 w 613"/>
                <a:gd name="T43" fmla="*/ 999 h 1005"/>
                <a:gd name="T44" fmla="*/ 306 w 613"/>
                <a:gd name="T45" fmla="*/ 1005 h 1005"/>
                <a:gd name="T46" fmla="*/ 216 w 613"/>
                <a:gd name="T47" fmla="*/ 995 h 1005"/>
                <a:gd name="T48" fmla="*/ 140 w 613"/>
                <a:gd name="T49" fmla="*/ 970 h 1005"/>
                <a:gd name="T50" fmla="*/ 80 w 613"/>
                <a:gd name="T51" fmla="*/ 932 h 1005"/>
                <a:gd name="T52" fmla="*/ 36 w 613"/>
                <a:gd name="T53" fmla="*/ 881 h 1005"/>
                <a:gd name="T54" fmla="*/ 9 w 613"/>
                <a:gd name="T55" fmla="*/ 825 h 1005"/>
                <a:gd name="T56" fmla="*/ 0 w 613"/>
                <a:gd name="T57" fmla="*/ 763 h 1005"/>
                <a:gd name="T58" fmla="*/ 6 w 613"/>
                <a:gd name="T59" fmla="*/ 727 h 1005"/>
                <a:gd name="T60" fmla="*/ 25 w 613"/>
                <a:gd name="T61" fmla="*/ 706 h 1005"/>
                <a:gd name="T62" fmla="*/ 53 w 613"/>
                <a:gd name="T63" fmla="*/ 697 h 1005"/>
                <a:gd name="T64" fmla="*/ 94 w 613"/>
                <a:gd name="T65" fmla="*/ 697 h 1005"/>
                <a:gd name="T66" fmla="*/ 125 w 613"/>
                <a:gd name="T67" fmla="*/ 708 h 1005"/>
                <a:gd name="T68" fmla="*/ 141 w 613"/>
                <a:gd name="T69" fmla="*/ 728 h 1005"/>
                <a:gd name="T70" fmla="*/ 145 w 613"/>
                <a:gd name="T71" fmla="*/ 754 h 1005"/>
                <a:gd name="T72" fmla="*/ 155 w 613"/>
                <a:gd name="T73" fmla="*/ 801 h 1005"/>
                <a:gd name="T74" fmla="*/ 182 w 613"/>
                <a:gd name="T75" fmla="*/ 837 h 1005"/>
                <a:gd name="T76" fmla="*/ 224 w 613"/>
                <a:gd name="T77" fmla="*/ 862 h 1005"/>
                <a:gd name="T78" fmla="*/ 276 w 613"/>
                <a:gd name="T79" fmla="*/ 875 h 1005"/>
                <a:gd name="T80" fmla="*/ 334 w 613"/>
                <a:gd name="T81" fmla="*/ 875 h 1005"/>
                <a:gd name="T82" fmla="*/ 385 w 613"/>
                <a:gd name="T83" fmla="*/ 861 h 1005"/>
                <a:gd name="T84" fmla="*/ 424 w 613"/>
                <a:gd name="T85" fmla="*/ 835 h 1005"/>
                <a:gd name="T86" fmla="*/ 452 w 613"/>
                <a:gd name="T87" fmla="*/ 793 h 1005"/>
                <a:gd name="T88" fmla="*/ 466 w 613"/>
                <a:gd name="T89" fmla="*/ 738 h 1005"/>
                <a:gd name="T90" fmla="*/ 468 w 613"/>
                <a:gd name="T91" fmla="*/ 679 h 1005"/>
                <a:gd name="T92" fmla="*/ 460 w 613"/>
                <a:gd name="T93" fmla="*/ 617 h 1005"/>
                <a:gd name="T94" fmla="*/ 440 w 613"/>
                <a:gd name="T95" fmla="*/ 568 h 1005"/>
                <a:gd name="T96" fmla="*/ 407 w 613"/>
                <a:gd name="T97" fmla="*/ 534 h 1005"/>
                <a:gd name="T98" fmla="*/ 361 w 613"/>
                <a:gd name="T99" fmla="*/ 513 h 1005"/>
                <a:gd name="T100" fmla="*/ 305 w 613"/>
                <a:gd name="T101" fmla="*/ 507 h 1005"/>
                <a:gd name="T102" fmla="*/ 89 w 613"/>
                <a:gd name="T103" fmla="*/ 506 h 1005"/>
                <a:gd name="T104" fmla="*/ 63 w 613"/>
                <a:gd name="T105" fmla="*/ 496 h 1005"/>
                <a:gd name="T106" fmla="*/ 50 w 613"/>
                <a:gd name="T107" fmla="*/ 477 h 1005"/>
                <a:gd name="T108" fmla="*/ 47 w 613"/>
                <a:gd name="T109" fmla="*/ 451 h 1005"/>
                <a:gd name="T110" fmla="*/ 49 w 613"/>
                <a:gd name="T111" fmla="*/ 418 h 1005"/>
                <a:gd name="T112" fmla="*/ 83 w 613"/>
                <a:gd name="T113" fmla="*/ 32 h 1005"/>
                <a:gd name="T114" fmla="*/ 94 w 613"/>
                <a:gd name="T115" fmla="*/ 9 h 1005"/>
                <a:gd name="T116" fmla="*/ 113 w 613"/>
                <a:gd name="T117" fmla="*/ 0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13" h="1005">
                  <a:moveTo>
                    <a:pt x="113" y="0"/>
                  </a:moveTo>
                  <a:lnTo>
                    <a:pt x="518" y="0"/>
                  </a:lnTo>
                  <a:lnTo>
                    <a:pt x="532" y="2"/>
                  </a:lnTo>
                  <a:lnTo>
                    <a:pt x="543" y="10"/>
                  </a:lnTo>
                  <a:lnTo>
                    <a:pt x="552" y="21"/>
                  </a:lnTo>
                  <a:lnTo>
                    <a:pt x="558" y="34"/>
                  </a:lnTo>
                  <a:lnTo>
                    <a:pt x="562" y="49"/>
                  </a:lnTo>
                  <a:lnTo>
                    <a:pt x="564" y="64"/>
                  </a:lnTo>
                  <a:lnTo>
                    <a:pt x="562" y="81"/>
                  </a:lnTo>
                  <a:lnTo>
                    <a:pt x="558" y="95"/>
                  </a:lnTo>
                  <a:lnTo>
                    <a:pt x="552" y="108"/>
                  </a:lnTo>
                  <a:lnTo>
                    <a:pt x="543" y="119"/>
                  </a:lnTo>
                  <a:lnTo>
                    <a:pt x="532" y="125"/>
                  </a:lnTo>
                  <a:lnTo>
                    <a:pt x="518" y="129"/>
                  </a:lnTo>
                  <a:lnTo>
                    <a:pt x="203" y="129"/>
                  </a:lnTo>
                  <a:lnTo>
                    <a:pt x="184" y="392"/>
                  </a:lnTo>
                  <a:lnTo>
                    <a:pt x="305" y="392"/>
                  </a:lnTo>
                  <a:lnTo>
                    <a:pt x="342" y="393"/>
                  </a:lnTo>
                  <a:lnTo>
                    <a:pt x="377" y="398"/>
                  </a:lnTo>
                  <a:lnTo>
                    <a:pt x="410" y="403"/>
                  </a:lnTo>
                  <a:lnTo>
                    <a:pt x="442" y="413"/>
                  </a:lnTo>
                  <a:lnTo>
                    <a:pt x="472" y="424"/>
                  </a:lnTo>
                  <a:lnTo>
                    <a:pt x="500" y="439"/>
                  </a:lnTo>
                  <a:lnTo>
                    <a:pt x="524" y="457"/>
                  </a:lnTo>
                  <a:lnTo>
                    <a:pt x="546" y="478"/>
                  </a:lnTo>
                  <a:lnTo>
                    <a:pt x="566" y="502"/>
                  </a:lnTo>
                  <a:lnTo>
                    <a:pt x="582" y="531"/>
                  </a:lnTo>
                  <a:lnTo>
                    <a:pt x="596" y="561"/>
                  </a:lnTo>
                  <a:lnTo>
                    <a:pt x="604" y="597"/>
                  </a:lnTo>
                  <a:lnTo>
                    <a:pt x="611" y="635"/>
                  </a:lnTo>
                  <a:lnTo>
                    <a:pt x="613" y="679"/>
                  </a:lnTo>
                  <a:lnTo>
                    <a:pt x="613" y="705"/>
                  </a:lnTo>
                  <a:lnTo>
                    <a:pt x="611" y="750"/>
                  </a:lnTo>
                  <a:lnTo>
                    <a:pt x="604" y="790"/>
                  </a:lnTo>
                  <a:lnTo>
                    <a:pt x="594" y="826"/>
                  </a:lnTo>
                  <a:lnTo>
                    <a:pt x="581" y="860"/>
                  </a:lnTo>
                  <a:lnTo>
                    <a:pt x="565" y="888"/>
                  </a:lnTo>
                  <a:lnTo>
                    <a:pt x="545" y="914"/>
                  </a:lnTo>
                  <a:lnTo>
                    <a:pt x="524" y="936"/>
                  </a:lnTo>
                  <a:lnTo>
                    <a:pt x="498" y="954"/>
                  </a:lnTo>
                  <a:lnTo>
                    <a:pt x="471" y="971"/>
                  </a:lnTo>
                  <a:lnTo>
                    <a:pt x="442" y="983"/>
                  </a:lnTo>
                  <a:lnTo>
                    <a:pt x="410" y="993"/>
                  </a:lnTo>
                  <a:lnTo>
                    <a:pt x="377" y="999"/>
                  </a:lnTo>
                  <a:lnTo>
                    <a:pt x="342" y="1003"/>
                  </a:lnTo>
                  <a:lnTo>
                    <a:pt x="306" y="1005"/>
                  </a:lnTo>
                  <a:lnTo>
                    <a:pt x="260" y="1002"/>
                  </a:lnTo>
                  <a:lnTo>
                    <a:pt x="216" y="995"/>
                  </a:lnTo>
                  <a:lnTo>
                    <a:pt x="176" y="984"/>
                  </a:lnTo>
                  <a:lnTo>
                    <a:pt x="140" y="970"/>
                  </a:lnTo>
                  <a:lnTo>
                    <a:pt x="107" y="952"/>
                  </a:lnTo>
                  <a:lnTo>
                    <a:pt x="80" y="932"/>
                  </a:lnTo>
                  <a:lnTo>
                    <a:pt x="56" y="908"/>
                  </a:lnTo>
                  <a:lnTo>
                    <a:pt x="36" y="881"/>
                  </a:lnTo>
                  <a:lnTo>
                    <a:pt x="21" y="854"/>
                  </a:lnTo>
                  <a:lnTo>
                    <a:pt x="9" y="825"/>
                  </a:lnTo>
                  <a:lnTo>
                    <a:pt x="2" y="794"/>
                  </a:lnTo>
                  <a:lnTo>
                    <a:pt x="0" y="763"/>
                  </a:lnTo>
                  <a:lnTo>
                    <a:pt x="2" y="743"/>
                  </a:lnTo>
                  <a:lnTo>
                    <a:pt x="6" y="727"/>
                  </a:lnTo>
                  <a:lnTo>
                    <a:pt x="14" y="715"/>
                  </a:lnTo>
                  <a:lnTo>
                    <a:pt x="25" y="706"/>
                  </a:lnTo>
                  <a:lnTo>
                    <a:pt x="38" y="701"/>
                  </a:lnTo>
                  <a:lnTo>
                    <a:pt x="53" y="697"/>
                  </a:lnTo>
                  <a:lnTo>
                    <a:pt x="71" y="696"/>
                  </a:lnTo>
                  <a:lnTo>
                    <a:pt x="94" y="697"/>
                  </a:lnTo>
                  <a:lnTo>
                    <a:pt x="112" y="702"/>
                  </a:lnTo>
                  <a:lnTo>
                    <a:pt x="125" y="708"/>
                  </a:lnTo>
                  <a:lnTo>
                    <a:pt x="134" y="717"/>
                  </a:lnTo>
                  <a:lnTo>
                    <a:pt x="141" y="728"/>
                  </a:lnTo>
                  <a:lnTo>
                    <a:pt x="144" y="740"/>
                  </a:lnTo>
                  <a:lnTo>
                    <a:pt x="145" y="754"/>
                  </a:lnTo>
                  <a:lnTo>
                    <a:pt x="147" y="778"/>
                  </a:lnTo>
                  <a:lnTo>
                    <a:pt x="155" y="801"/>
                  </a:lnTo>
                  <a:lnTo>
                    <a:pt x="166" y="819"/>
                  </a:lnTo>
                  <a:lnTo>
                    <a:pt x="182" y="837"/>
                  </a:lnTo>
                  <a:lnTo>
                    <a:pt x="201" y="851"/>
                  </a:lnTo>
                  <a:lnTo>
                    <a:pt x="224" y="862"/>
                  </a:lnTo>
                  <a:lnTo>
                    <a:pt x="249" y="869"/>
                  </a:lnTo>
                  <a:lnTo>
                    <a:pt x="276" y="875"/>
                  </a:lnTo>
                  <a:lnTo>
                    <a:pt x="304" y="876"/>
                  </a:lnTo>
                  <a:lnTo>
                    <a:pt x="334" y="875"/>
                  </a:lnTo>
                  <a:lnTo>
                    <a:pt x="361" y="869"/>
                  </a:lnTo>
                  <a:lnTo>
                    <a:pt x="385" y="861"/>
                  </a:lnTo>
                  <a:lnTo>
                    <a:pt x="406" y="850"/>
                  </a:lnTo>
                  <a:lnTo>
                    <a:pt x="424" y="835"/>
                  </a:lnTo>
                  <a:lnTo>
                    <a:pt x="440" y="816"/>
                  </a:lnTo>
                  <a:lnTo>
                    <a:pt x="452" y="793"/>
                  </a:lnTo>
                  <a:lnTo>
                    <a:pt x="460" y="767"/>
                  </a:lnTo>
                  <a:lnTo>
                    <a:pt x="466" y="738"/>
                  </a:lnTo>
                  <a:lnTo>
                    <a:pt x="468" y="705"/>
                  </a:lnTo>
                  <a:lnTo>
                    <a:pt x="468" y="679"/>
                  </a:lnTo>
                  <a:lnTo>
                    <a:pt x="466" y="646"/>
                  </a:lnTo>
                  <a:lnTo>
                    <a:pt x="460" y="617"/>
                  </a:lnTo>
                  <a:lnTo>
                    <a:pt x="452" y="591"/>
                  </a:lnTo>
                  <a:lnTo>
                    <a:pt x="440" y="568"/>
                  </a:lnTo>
                  <a:lnTo>
                    <a:pt x="424" y="549"/>
                  </a:lnTo>
                  <a:lnTo>
                    <a:pt x="407" y="534"/>
                  </a:lnTo>
                  <a:lnTo>
                    <a:pt x="385" y="522"/>
                  </a:lnTo>
                  <a:lnTo>
                    <a:pt x="361" y="513"/>
                  </a:lnTo>
                  <a:lnTo>
                    <a:pt x="335" y="509"/>
                  </a:lnTo>
                  <a:lnTo>
                    <a:pt x="305" y="507"/>
                  </a:lnTo>
                  <a:lnTo>
                    <a:pt x="108" y="507"/>
                  </a:lnTo>
                  <a:lnTo>
                    <a:pt x="89" y="506"/>
                  </a:lnTo>
                  <a:lnTo>
                    <a:pt x="75" y="502"/>
                  </a:lnTo>
                  <a:lnTo>
                    <a:pt x="63" y="496"/>
                  </a:lnTo>
                  <a:lnTo>
                    <a:pt x="56" y="487"/>
                  </a:lnTo>
                  <a:lnTo>
                    <a:pt x="50" y="477"/>
                  </a:lnTo>
                  <a:lnTo>
                    <a:pt x="47" y="465"/>
                  </a:lnTo>
                  <a:lnTo>
                    <a:pt x="47" y="451"/>
                  </a:lnTo>
                  <a:lnTo>
                    <a:pt x="47" y="435"/>
                  </a:lnTo>
                  <a:lnTo>
                    <a:pt x="49" y="418"/>
                  </a:lnTo>
                  <a:lnTo>
                    <a:pt x="81" y="48"/>
                  </a:lnTo>
                  <a:lnTo>
                    <a:pt x="83" y="32"/>
                  </a:lnTo>
                  <a:lnTo>
                    <a:pt x="87" y="19"/>
                  </a:lnTo>
                  <a:lnTo>
                    <a:pt x="94" y="9"/>
                  </a:lnTo>
                  <a:lnTo>
                    <a:pt x="102" y="2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8" name="Group 787"/>
          <p:cNvGrpSpPr/>
          <p:nvPr/>
        </p:nvGrpSpPr>
        <p:grpSpPr>
          <a:xfrm>
            <a:off x="2625851" y="4997450"/>
            <a:ext cx="382588" cy="571500"/>
            <a:chOff x="2667000" y="4997450"/>
            <a:chExt cx="382588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4" name="Freeform 131"/>
            <p:cNvSpPr>
              <a:spLocks noEditPoints="1"/>
            </p:cNvSpPr>
            <p:nvPr/>
          </p:nvSpPr>
          <p:spPr bwMode="auto">
            <a:xfrm>
              <a:off x="2667000" y="4997450"/>
              <a:ext cx="382588" cy="571500"/>
            </a:xfrm>
            <a:custGeom>
              <a:avLst/>
              <a:gdLst>
                <a:gd name="T0" fmla="*/ 156 w 2408"/>
                <a:gd name="T1" fmla="*/ 3075 h 3600"/>
                <a:gd name="T2" fmla="*/ 253 w 2408"/>
                <a:gd name="T3" fmla="*/ 3272 h 3600"/>
                <a:gd name="T4" fmla="*/ 421 w 2408"/>
                <a:gd name="T5" fmla="*/ 3406 h 3600"/>
                <a:gd name="T6" fmla="*/ 640 w 2408"/>
                <a:gd name="T7" fmla="*/ 3457 h 3600"/>
                <a:gd name="T8" fmla="*/ 1935 w 2408"/>
                <a:gd name="T9" fmla="*/ 3428 h 3600"/>
                <a:gd name="T10" fmla="*/ 2118 w 2408"/>
                <a:gd name="T11" fmla="*/ 3312 h 3600"/>
                <a:gd name="T12" fmla="*/ 2235 w 2408"/>
                <a:gd name="T13" fmla="*/ 3129 h 3600"/>
                <a:gd name="T14" fmla="*/ 2263 w 2408"/>
                <a:gd name="T15" fmla="*/ 1672 h 3600"/>
                <a:gd name="T16" fmla="*/ 1076 w 2408"/>
                <a:gd name="T17" fmla="*/ 395 h 3600"/>
                <a:gd name="T18" fmla="*/ 850 w 2408"/>
                <a:gd name="T19" fmla="*/ 490 h 3600"/>
                <a:gd name="T20" fmla="*/ 678 w 2408"/>
                <a:gd name="T21" fmla="*/ 661 h 3600"/>
                <a:gd name="T22" fmla="*/ 583 w 2408"/>
                <a:gd name="T23" fmla="*/ 887 h 3600"/>
                <a:gd name="T24" fmla="*/ 1837 w 2408"/>
                <a:gd name="T25" fmla="*/ 1528 h 3600"/>
                <a:gd name="T26" fmla="*/ 1809 w 2408"/>
                <a:gd name="T27" fmla="*/ 826 h 3600"/>
                <a:gd name="T28" fmla="*/ 1693 w 2408"/>
                <a:gd name="T29" fmla="*/ 612 h 3600"/>
                <a:gd name="T30" fmla="*/ 1506 w 2408"/>
                <a:gd name="T31" fmla="*/ 458 h 3600"/>
                <a:gd name="T32" fmla="*/ 1268 w 2408"/>
                <a:gd name="T33" fmla="*/ 385 h 3600"/>
                <a:gd name="T34" fmla="*/ 1055 w 2408"/>
                <a:gd name="T35" fmla="*/ 156 h 3600"/>
                <a:gd name="T36" fmla="*/ 784 w 2408"/>
                <a:gd name="T37" fmla="*/ 251 h 3600"/>
                <a:gd name="T38" fmla="*/ 563 w 2408"/>
                <a:gd name="T39" fmla="*/ 424 h 3600"/>
                <a:gd name="T40" fmla="*/ 408 w 2408"/>
                <a:gd name="T41" fmla="*/ 659 h 3600"/>
                <a:gd name="T42" fmla="*/ 335 w 2408"/>
                <a:gd name="T43" fmla="*/ 938 h 3600"/>
                <a:gd name="T44" fmla="*/ 426 w 2408"/>
                <a:gd name="T45" fmla="*/ 1015 h 3600"/>
                <a:gd name="T46" fmla="*/ 475 w 2408"/>
                <a:gd name="T47" fmla="*/ 744 h 3600"/>
                <a:gd name="T48" fmla="*/ 609 w 2408"/>
                <a:gd name="T49" fmla="*/ 515 h 3600"/>
                <a:gd name="T50" fmla="*/ 811 w 2408"/>
                <a:gd name="T51" fmla="*/ 345 h 3600"/>
                <a:gd name="T52" fmla="*/ 1064 w 2408"/>
                <a:gd name="T53" fmla="*/ 251 h 3600"/>
                <a:gd name="T54" fmla="*/ 1343 w 2408"/>
                <a:gd name="T55" fmla="*/ 251 h 3600"/>
                <a:gd name="T56" fmla="*/ 1595 w 2408"/>
                <a:gd name="T57" fmla="*/ 345 h 3600"/>
                <a:gd name="T58" fmla="*/ 1798 w 2408"/>
                <a:gd name="T59" fmla="*/ 515 h 3600"/>
                <a:gd name="T60" fmla="*/ 1932 w 2408"/>
                <a:gd name="T61" fmla="*/ 744 h 3600"/>
                <a:gd name="T62" fmla="*/ 1981 w 2408"/>
                <a:gd name="T63" fmla="*/ 1015 h 3600"/>
                <a:gd name="T64" fmla="*/ 2072 w 2408"/>
                <a:gd name="T65" fmla="*/ 938 h 3600"/>
                <a:gd name="T66" fmla="*/ 2000 w 2408"/>
                <a:gd name="T67" fmla="*/ 659 h 3600"/>
                <a:gd name="T68" fmla="*/ 1845 w 2408"/>
                <a:gd name="T69" fmla="*/ 424 h 3600"/>
                <a:gd name="T70" fmla="*/ 1623 w 2408"/>
                <a:gd name="T71" fmla="*/ 251 h 3600"/>
                <a:gd name="T72" fmla="*/ 1353 w 2408"/>
                <a:gd name="T73" fmla="*/ 156 h 3600"/>
                <a:gd name="T74" fmla="*/ 1287 w 2408"/>
                <a:gd name="T75" fmla="*/ 3 h 3600"/>
                <a:gd name="T76" fmla="*/ 1599 w 2408"/>
                <a:gd name="T77" fmla="*/ 80 h 3600"/>
                <a:gd name="T78" fmla="*/ 1864 w 2408"/>
                <a:gd name="T79" fmla="*/ 244 h 3600"/>
                <a:gd name="T80" fmla="*/ 2067 w 2408"/>
                <a:gd name="T81" fmla="*/ 480 h 3600"/>
                <a:gd name="T82" fmla="*/ 2190 w 2408"/>
                <a:gd name="T83" fmla="*/ 770 h 3600"/>
                <a:gd name="T84" fmla="*/ 2220 w 2408"/>
                <a:gd name="T85" fmla="*/ 1528 h 3600"/>
                <a:gd name="T86" fmla="*/ 2387 w 2408"/>
                <a:gd name="T87" fmla="*/ 1549 h 3600"/>
                <a:gd name="T88" fmla="*/ 2408 w 2408"/>
                <a:gd name="T89" fmla="*/ 2962 h 3600"/>
                <a:gd name="T90" fmla="*/ 2358 w 2408"/>
                <a:gd name="T91" fmla="*/ 3211 h 3600"/>
                <a:gd name="T92" fmla="*/ 2220 w 2408"/>
                <a:gd name="T93" fmla="*/ 3413 h 3600"/>
                <a:gd name="T94" fmla="*/ 2016 w 2408"/>
                <a:gd name="T95" fmla="*/ 3550 h 3600"/>
                <a:gd name="T96" fmla="*/ 1768 w 2408"/>
                <a:gd name="T97" fmla="*/ 3600 h 3600"/>
                <a:gd name="T98" fmla="*/ 449 w 2408"/>
                <a:gd name="T99" fmla="*/ 3572 h 3600"/>
                <a:gd name="T100" fmla="*/ 233 w 2408"/>
                <a:gd name="T101" fmla="*/ 3454 h 3600"/>
                <a:gd name="T102" fmla="*/ 78 w 2408"/>
                <a:gd name="T103" fmla="*/ 3266 h 3600"/>
                <a:gd name="T104" fmla="*/ 3 w 2408"/>
                <a:gd name="T105" fmla="*/ 3027 h 3600"/>
                <a:gd name="T106" fmla="*/ 10 w 2408"/>
                <a:gd name="T107" fmla="*/ 1564 h 3600"/>
                <a:gd name="T108" fmla="*/ 72 w 2408"/>
                <a:gd name="T109" fmla="*/ 1528 h 3600"/>
                <a:gd name="T110" fmla="*/ 201 w 2408"/>
                <a:gd name="T111" fmla="*/ 850 h 3600"/>
                <a:gd name="T112" fmla="*/ 302 w 2408"/>
                <a:gd name="T113" fmla="*/ 548 h 3600"/>
                <a:gd name="T114" fmla="*/ 485 w 2408"/>
                <a:gd name="T115" fmla="*/ 297 h 3600"/>
                <a:gd name="T116" fmla="*/ 737 w 2408"/>
                <a:gd name="T117" fmla="*/ 113 h 3600"/>
                <a:gd name="T118" fmla="*/ 1039 w 2408"/>
                <a:gd name="T119" fmla="*/ 13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08" h="3600">
                  <a:moveTo>
                    <a:pt x="143" y="1672"/>
                  </a:moveTo>
                  <a:lnTo>
                    <a:pt x="143" y="2962"/>
                  </a:lnTo>
                  <a:lnTo>
                    <a:pt x="147" y="3020"/>
                  </a:lnTo>
                  <a:lnTo>
                    <a:pt x="156" y="3075"/>
                  </a:lnTo>
                  <a:lnTo>
                    <a:pt x="173" y="3129"/>
                  </a:lnTo>
                  <a:lnTo>
                    <a:pt x="194" y="3179"/>
                  </a:lnTo>
                  <a:lnTo>
                    <a:pt x="221" y="3227"/>
                  </a:lnTo>
                  <a:lnTo>
                    <a:pt x="253" y="3272"/>
                  </a:lnTo>
                  <a:lnTo>
                    <a:pt x="289" y="3312"/>
                  </a:lnTo>
                  <a:lnTo>
                    <a:pt x="329" y="3348"/>
                  </a:lnTo>
                  <a:lnTo>
                    <a:pt x="374" y="3380"/>
                  </a:lnTo>
                  <a:lnTo>
                    <a:pt x="421" y="3406"/>
                  </a:lnTo>
                  <a:lnTo>
                    <a:pt x="472" y="3428"/>
                  </a:lnTo>
                  <a:lnTo>
                    <a:pt x="526" y="3444"/>
                  </a:lnTo>
                  <a:lnTo>
                    <a:pt x="582" y="3453"/>
                  </a:lnTo>
                  <a:lnTo>
                    <a:pt x="640" y="3457"/>
                  </a:lnTo>
                  <a:lnTo>
                    <a:pt x="1768" y="3457"/>
                  </a:lnTo>
                  <a:lnTo>
                    <a:pt x="1826" y="3453"/>
                  </a:lnTo>
                  <a:lnTo>
                    <a:pt x="1882" y="3444"/>
                  </a:lnTo>
                  <a:lnTo>
                    <a:pt x="1935" y="3428"/>
                  </a:lnTo>
                  <a:lnTo>
                    <a:pt x="1986" y="3406"/>
                  </a:lnTo>
                  <a:lnTo>
                    <a:pt x="2034" y="3380"/>
                  </a:lnTo>
                  <a:lnTo>
                    <a:pt x="2078" y="3348"/>
                  </a:lnTo>
                  <a:lnTo>
                    <a:pt x="2118" y="3312"/>
                  </a:lnTo>
                  <a:lnTo>
                    <a:pt x="2155" y="3272"/>
                  </a:lnTo>
                  <a:lnTo>
                    <a:pt x="2187" y="3227"/>
                  </a:lnTo>
                  <a:lnTo>
                    <a:pt x="2213" y="3179"/>
                  </a:lnTo>
                  <a:lnTo>
                    <a:pt x="2235" y="3129"/>
                  </a:lnTo>
                  <a:lnTo>
                    <a:pt x="2250" y="3075"/>
                  </a:lnTo>
                  <a:lnTo>
                    <a:pt x="2260" y="3020"/>
                  </a:lnTo>
                  <a:lnTo>
                    <a:pt x="2263" y="2962"/>
                  </a:lnTo>
                  <a:lnTo>
                    <a:pt x="2263" y="1672"/>
                  </a:lnTo>
                  <a:lnTo>
                    <a:pt x="143" y="1672"/>
                  </a:lnTo>
                  <a:close/>
                  <a:moveTo>
                    <a:pt x="1204" y="382"/>
                  </a:moveTo>
                  <a:lnTo>
                    <a:pt x="1139" y="385"/>
                  </a:lnTo>
                  <a:lnTo>
                    <a:pt x="1076" y="395"/>
                  </a:lnTo>
                  <a:lnTo>
                    <a:pt x="1016" y="410"/>
                  </a:lnTo>
                  <a:lnTo>
                    <a:pt x="957" y="432"/>
                  </a:lnTo>
                  <a:lnTo>
                    <a:pt x="902" y="458"/>
                  </a:lnTo>
                  <a:lnTo>
                    <a:pt x="850" y="490"/>
                  </a:lnTo>
                  <a:lnTo>
                    <a:pt x="800" y="526"/>
                  </a:lnTo>
                  <a:lnTo>
                    <a:pt x="756" y="567"/>
                  </a:lnTo>
                  <a:lnTo>
                    <a:pt x="715" y="612"/>
                  </a:lnTo>
                  <a:lnTo>
                    <a:pt x="678" y="661"/>
                  </a:lnTo>
                  <a:lnTo>
                    <a:pt x="646" y="713"/>
                  </a:lnTo>
                  <a:lnTo>
                    <a:pt x="620" y="768"/>
                  </a:lnTo>
                  <a:lnTo>
                    <a:pt x="598" y="826"/>
                  </a:lnTo>
                  <a:lnTo>
                    <a:pt x="583" y="887"/>
                  </a:lnTo>
                  <a:lnTo>
                    <a:pt x="573" y="949"/>
                  </a:lnTo>
                  <a:lnTo>
                    <a:pt x="570" y="1015"/>
                  </a:lnTo>
                  <a:lnTo>
                    <a:pt x="570" y="1528"/>
                  </a:lnTo>
                  <a:lnTo>
                    <a:pt x="1837" y="1528"/>
                  </a:lnTo>
                  <a:lnTo>
                    <a:pt x="1837" y="1015"/>
                  </a:lnTo>
                  <a:lnTo>
                    <a:pt x="1834" y="949"/>
                  </a:lnTo>
                  <a:lnTo>
                    <a:pt x="1825" y="887"/>
                  </a:lnTo>
                  <a:lnTo>
                    <a:pt x="1809" y="826"/>
                  </a:lnTo>
                  <a:lnTo>
                    <a:pt x="1788" y="768"/>
                  </a:lnTo>
                  <a:lnTo>
                    <a:pt x="1760" y="713"/>
                  </a:lnTo>
                  <a:lnTo>
                    <a:pt x="1729" y="661"/>
                  </a:lnTo>
                  <a:lnTo>
                    <a:pt x="1693" y="612"/>
                  </a:lnTo>
                  <a:lnTo>
                    <a:pt x="1651" y="567"/>
                  </a:lnTo>
                  <a:lnTo>
                    <a:pt x="1606" y="526"/>
                  </a:lnTo>
                  <a:lnTo>
                    <a:pt x="1558" y="490"/>
                  </a:lnTo>
                  <a:lnTo>
                    <a:pt x="1506" y="458"/>
                  </a:lnTo>
                  <a:lnTo>
                    <a:pt x="1450" y="432"/>
                  </a:lnTo>
                  <a:lnTo>
                    <a:pt x="1392" y="410"/>
                  </a:lnTo>
                  <a:lnTo>
                    <a:pt x="1331" y="395"/>
                  </a:lnTo>
                  <a:lnTo>
                    <a:pt x="1268" y="385"/>
                  </a:lnTo>
                  <a:lnTo>
                    <a:pt x="1204" y="382"/>
                  </a:lnTo>
                  <a:close/>
                  <a:moveTo>
                    <a:pt x="1204" y="143"/>
                  </a:moveTo>
                  <a:lnTo>
                    <a:pt x="1128" y="146"/>
                  </a:lnTo>
                  <a:lnTo>
                    <a:pt x="1055" y="156"/>
                  </a:lnTo>
                  <a:lnTo>
                    <a:pt x="984" y="171"/>
                  </a:lnTo>
                  <a:lnTo>
                    <a:pt x="915" y="192"/>
                  </a:lnTo>
                  <a:lnTo>
                    <a:pt x="849" y="219"/>
                  </a:lnTo>
                  <a:lnTo>
                    <a:pt x="784" y="251"/>
                  </a:lnTo>
                  <a:lnTo>
                    <a:pt x="724" y="287"/>
                  </a:lnTo>
                  <a:lnTo>
                    <a:pt x="667" y="328"/>
                  </a:lnTo>
                  <a:lnTo>
                    <a:pt x="612" y="374"/>
                  </a:lnTo>
                  <a:lnTo>
                    <a:pt x="563" y="424"/>
                  </a:lnTo>
                  <a:lnTo>
                    <a:pt x="517" y="478"/>
                  </a:lnTo>
                  <a:lnTo>
                    <a:pt x="476" y="535"/>
                  </a:lnTo>
                  <a:lnTo>
                    <a:pt x="440" y="596"/>
                  </a:lnTo>
                  <a:lnTo>
                    <a:pt x="408" y="659"/>
                  </a:lnTo>
                  <a:lnTo>
                    <a:pt x="381" y="725"/>
                  </a:lnTo>
                  <a:lnTo>
                    <a:pt x="360" y="794"/>
                  </a:lnTo>
                  <a:lnTo>
                    <a:pt x="344" y="865"/>
                  </a:lnTo>
                  <a:lnTo>
                    <a:pt x="335" y="938"/>
                  </a:lnTo>
                  <a:lnTo>
                    <a:pt x="331" y="1013"/>
                  </a:lnTo>
                  <a:lnTo>
                    <a:pt x="331" y="1528"/>
                  </a:lnTo>
                  <a:lnTo>
                    <a:pt x="426" y="1528"/>
                  </a:lnTo>
                  <a:lnTo>
                    <a:pt x="426" y="1015"/>
                  </a:lnTo>
                  <a:lnTo>
                    <a:pt x="430" y="944"/>
                  </a:lnTo>
                  <a:lnTo>
                    <a:pt x="438" y="875"/>
                  </a:lnTo>
                  <a:lnTo>
                    <a:pt x="454" y="808"/>
                  </a:lnTo>
                  <a:lnTo>
                    <a:pt x="475" y="744"/>
                  </a:lnTo>
                  <a:lnTo>
                    <a:pt x="501" y="682"/>
                  </a:lnTo>
                  <a:lnTo>
                    <a:pt x="533" y="623"/>
                  </a:lnTo>
                  <a:lnTo>
                    <a:pt x="569" y="567"/>
                  </a:lnTo>
                  <a:lnTo>
                    <a:pt x="609" y="515"/>
                  </a:lnTo>
                  <a:lnTo>
                    <a:pt x="654" y="466"/>
                  </a:lnTo>
                  <a:lnTo>
                    <a:pt x="703" y="421"/>
                  </a:lnTo>
                  <a:lnTo>
                    <a:pt x="756" y="381"/>
                  </a:lnTo>
                  <a:lnTo>
                    <a:pt x="811" y="345"/>
                  </a:lnTo>
                  <a:lnTo>
                    <a:pt x="870" y="313"/>
                  </a:lnTo>
                  <a:lnTo>
                    <a:pt x="933" y="287"/>
                  </a:lnTo>
                  <a:lnTo>
                    <a:pt x="997" y="266"/>
                  </a:lnTo>
                  <a:lnTo>
                    <a:pt x="1064" y="251"/>
                  </a:lnTo>
                  <a:lnTo>
                    <a:pt x="1133" y="241"/>
                  </a:lnTo>
                  <a:lnTo>
                    <a:pt x="1204" y="239"/>
                  </a:lnTo>
                  <a:lnTo>
                    <a:pt x="1274" y="241"/>
                  </a:lnTo>
                  <a:lnTo>
                    <a:pt x="1343" y="251"/>
                  </a:lnTo>
                  <a:lnTo>
                    <a:pt x="1411" y="266"/>
                  </a:lnTo>
                  <a:lnTo>
                    <a:pt x="1475" y="287"/>
                  </a:lnTo>
                  <a:lnTo>
                    <a:pt x="1536" y="313"/>
                  </a:lnTo>
                  <a:lnTo>
                    <a:pt x="1595" y="345"/>
                  </a:lnTo>
                  <a:lnTo>
                    <a:pt x="1652" y="381"/>
                  </a:lnTo>
                  <a:lnTo>
                    <a:pt x="1705" y="421"/>
                  </a:lnTo>
                  <a:lnTo>
                    <a:pt x="1753" y="466"/>
                  </a:lnTo>
                  <a:lnTo>
                    <a:pt x="1798" y="515"/>
                  </a:lnTo>
                  <a:lnTo>
                    <a:pt x="1839" y="567"/>
                  </a:lnTo>
                  <a:lnTo>
                    <a:pt x="1875" y="623"/>
                  </a:lnTo>
                  <a:lnTo>
                    <a:pt x="1906" y="682"/>
                  </a:lnTo>
                  <a:lnTo>
                    <a:pt x="1932" y="744"/>
                  </a:lnTo>
                  <a:lnTo>
                    <a:pt x="1953" y="808"/>
                  </a:lnTo>
                  <a:lnTo>
                    <a:pt x="1968" y="875"/>
                  </a:lnTo>
                  <a:lnTo>
                    <a:pt x="1978" y="944"/>
                  </a:lnTo>
                  <a:lnTo>
                    <a:pt x="1981" y="1015"/>
                  </a:lnTo>
                  <a:lnTo>
                    <a:pt x="1981" y="1528"/>
                  </a:lnTo>
                  <a:lnTo>
                    <a:pt x="2075" y="1528"/>
                  </a:lnTo>
                  <a:lnTo>
                    <a:pt x="2075" y="1013"/>
                  </a:lnTo>
                  <a:lnTo>
                    <a:pt x="2072" y="938"/>
                  </a:lnTo>
                  <a:lnTo>
                    <a:pt x="2063" y="865"/>
                  </a:lnTo>
                  <a:lnTo>
                    <a:pt x="2048" y="794"/>
                  </a:lnTo>
                  <a:lnTo>
                    <a:pt x="2026" y="725"/>
                  </a:lnTo>
                  <a:lnTo>
                    <a:pt x="2000" y="659"/>
                  </a:lnTo>
                  <a:lnTo>
                    <a:pt x="1968" y="596"/>
                  </a:lnTo>
                  <a:lnTo>
                    <a:pt x="1931" y="535"/>
                  </a:lnTo>
                  <a:lnTo>
                    <a:pt x="1891" y="478"/>
                  </a:lnTo>
                  <a:lnTo>
                    <a:pt x="1845" y="424"/>
                  </a:lnTo>
                  <a:lnTo>
                    <a:pt x="1794" y="374"/>
                  </a:lnTo>
                  <a:lnTo>
                    <a:pt x="1741" y="328"/>
                  </a:lnTo>
                  <a:lnTo>
                    <a:pt x="1684" y="287"/>
                  </a:lnTo>
                  <a:lnTo>
                    <a:pt x="1623" y="251"/>
                  </a:lnTo>
                  <a:lnTo>
                    <a:pt x="1559" y="219"/>
                  </a:lnTo>
                  <a:lnTo>
                    <a:pt x="1493" y="192"/>
                  </a:lnTo>
                  <a:lnTo>
                    <a:pt x="1424" y="171"/>
                  </a:lnTo>
                  <a:lnTo>
                    <a:pt x="1353" y="156"/>
                  </a:lnTo>
                  <a:lnTo>
                    <a:pt x="1279" y="146"/>
                  </a:lnTo>
                  <a:lnTo>
                    <a:pt x="1204" y="143"/>
                  </a:lnTo>
                  <a:close/>
                  <a:moveTo>
                    <a:pt x="1204" y="0"/>
                  </a:moveTo>
                  <a:lnTo>
                    <a:pt x="1287" y="3"/>
                  </a:lnTo>
                  <a:lnTo>
                    <a:pt x="1368" y="13"/>
                  </a:lnTo>
                  <a:lnTo>
                    <a:pt x="1448" y="29"/>
                  </a:lnTo>
                  <a:lnTo>
                    <a:pt x="1524" y="51"/>
                  </a:lnTo>
                  <a:lnTo>
                    <a:pt x="1599" y="80"/>
                  </a:lnTo>
                  <a:lnTo>
                    <a:pt x="1670" y="113"/>
                  </a:lnTo>
                  <a:lnTo>
                    <a:pt x="1739" y="152"/>
                  </a:lnTo>
                  <a:lnTo>
                    <a:pt x="1803" y="195"/>
                  </a:lnTo>
                  <a:lnTo>
                    <a:pt x="1864" y="244"/>
                  </a:lnTo>
                  <a:lnTo>
                    <a:pt x="1921" y="297"/>
                  </a:lnTo>
                  <a:lnTo>
                    <a:pt x="1975" y="355"/>
                  </a:lnTo>
                  <a:lnTo>
                    <a:pt x="2023" y="416"/>
                  </a:lnTo>
                  <a:lnTo>
                    <a:pt x="2067" y="480"/>
                  </a:lnTo>
                  <a:lnTo>
                    <a:pt x="2106" y="548"/>
                  </a:lnTo>
                  <a:lnTo>
                    <a:pt x="2140" y="620"/>
                  </a:lnTo>
                  <a:lnTo>
                    <a:pt x="2167" y="694"/>
                  </a:lnTo>
                  <a:lnTo>
                    <a:pt x="2190" y="770"/>
                  </a:lnTo>
                  <a:lnTo>
                    <a:pt x="2207" y="850"/>
                  </a:lnTo>
                  <a:lnTo>
                    <a:pt x="2216" y="931"/>
                  </a:lnTo>
                  <a:lnTo>
                    <a:pt x="2220" y="1013"/>
                  </a:lnTo>
                  <a:lnTo>
                    <a:pt x="2220" y="1528"/>
                  </a:lnTo>
                  <a:lnTo>
                    <a:pt x="2336" y="1528"/>
                  </a:lnTo>
                  <a:lnTo>
                    <a:pt x="2355" y="1531"/>
                  </a:lnTo>
                  <a:lnTo>
                    <a:pt x="2372" y="1538"/>
                  </a:lnTo>
                  <a:lnTo>
                    <a:pt x="2387" y="1549"/>
                  </a:lnTo>
                  <a:lnTo>
                    <a:pt x="2398" y="1564"/>
                  </a:lnTo>
                  <a:lnTo>
                    <a:pt x="2405" y="1581"/>
                  </a:lnTo>
                  <a:lnTo>
                    <a:pt x="2408" y="1600"/>
                  </a:lnTo>
                  <a:lnTo>
                    <a:pt x="2408" y="2962"/>
                  </a:lnTo>
                  <a:lnTo>
                    <a:pt x="2405" y="3027"/>
                  </a:lnTo>
                  <a:lnTo>
                    <a:pt x="2395" y="3091"/>
                  </a:lnTo>
                  <a:lnTo>
                    <a:pt x="2378" y="3152"/>
                  </a:lnTo>
                  <a:lnTo>
                    <a:pt x="2358" y="3211"/>
                  </a:lnTo>
                  <a:lnTo>
                    <a:pt x="2330" y="3266"/>
                  </a:lnTo>
                  <a:lnTo>
                    <a:pt x="2298" y="3319"/>
                  </a:lnTo>
                  <a:lnTo>
                    <a:pt x="2261" y="3368"/>
                  </a:lnTo>
                  <a:lnTo>
                    <a:pt x="2220" y="3413"/>
                  </a:lnTo>
                  <a:lnTo>
                    <a:pt x="2175" y="3454"/>
                  </a:lnTo>
                  <a:lnTo>
                    <a:pt x="2126" y="3491"/>
                  </a:lnTo>
                  <a:lnTo>
                    <a:pt x="2073" y="3523"/>
                  </a:lnTo>
                  <a:lnTo>
                    <a:pt x="2016" y="3550"/>
                  </a:lnTo>
                  <a:lnTo>
                    <a:pt x="1958" y="3572"/>
                  </a:lnTo>
                  <a:lnTo>
                    <a:pt x="1897" y="3587"/>
                  </a:lnTo>
                  <a:lnTo>
                    <a:pt x="1834" y="3597"/>
                  </a:lnTo>
                  <a:lnTo>
                    <a:pt x="1768" y="3600"/>
                  </a:lnTo>
                  <a:lnTo>
                    <a:pt x="640" y="3600"/>
                  </a:lnTo>
                  <a:lnTo>
                    <a:pt x="574" y="3597"/>
                  </a:lnTo>
                  <a:lnTo>
                    <a:pt x="511" y="3587"/>
                  </a:lnTo>
                  <a:lnTo>
                    <a:pt x="449" y="3572"/>
                  </a:lnTo>
                  <a:lnTo>
                    <a:pt x="390" y="3550"/>
                  </a:lnTo>
                  <a:lnTo>
                    <a:pt x="335" y="3523"/>
                  </a:lnTo>
                  <a:lnTo>
                    <a:pt x="282" y="3491"/>
                  </a:lnTo>
                  <a:lnTo>
                    <a:pt x="233" y="3454"/>
                  </a:lnTo>
                  <a:lnTo>
                    <a:pt x="187" y="3413"/>
                  </a:lnTo>
                  <a:lnTo>
                    <a:pt x="147" y="3368"/>
                  </a:lnTo>
                  <a:lnTo>
                    <a:pt x="109" y="3319"/>
                  </a:lnTo>
                  <a:lnTo>
                    <a:pt x="78" y="3266"/>
                  </a:lnTo>
                  <a:lnTo>
                    <a:pt x="50" y="3211"/>
                  </a:lnTo>
                  <a:lnTo>
                    <a:pt x="28" y="3152"/>
                  </a:lnTo>
                  <a:lnTo>
                    <a:pt x="13" y="3091"/>
                  </a:lnTo>
                  <a:lnTo>
                    <a:pt x="3" y="3027"/>
                  </a:lnTo>
                  <a:lnTo>
                    <a:pt x="0" y="2962"/>
                  </a:lnTo>
                  <a:lnTo>
                    <a:pt x="0" y="1600"/>
                  </a:lnTo>
                  <a:lnTo>
                    <a:pt x="2" y="1581"/>
                  </a:lnTo>
                  <a:lnTo>
                    <a:pt x="10" y="1564"/>
                  </a:lnTo>
                  <a:lnTo>
                    <a:pt x="21" y="1549"/>
                  </a:lnTo>
                  <a:lnTo>
                    <a:pt x="35" y="1538"/>
                  </a:lnTo>
                  <a:lnTo>
                    <a:pt x="52" y="1531"/>
                  </a:lnTo>
                  <a:lnTo>
                    <a:pt x="72" y="1528"/>
                  </a:lnTo>
                  <a:lnTo>
                    <a:pt x="188" y="1528"/>
                  </a:lnTo>
                  <a:lnTo>
                    <a:pt x="188" y="1013"/>
                  </a:lnTo>
                  <a:lnTo>
                    <a:pt x="191" y="931"/>
                  </a:lnTo>
                  <a:lnTo>
                    <a:pt x="201" y="850"/>
                  </a:lnTo>
                  <a:lnTo>
                    <a:pt x="218" y="770"/>
                  </a:lnTo>
                  <a:lnTo>
                    <a:pt x="239" y="694"/>
                  </a:lnTo>
                  <a:lnTo>
                    <a:pt x="268" y="620"/>
                  </a:lnTo>
                  <a:lnTo>
                    <a:pt x="302" y="548"/>
                  </a:lnTo>
                  <a:lnTo>
                    <a:pt x="340" y="480"/>
                  </a:lnTo>
                  <a:lnTo>
                    <a:pt x="384" y="416"/>
                  </a:lnTo>
                  <a:lnTo>
                    <a:pt x="433" y="355"/>
                  </a:lnTo>
                  <a:lnTo>
                    <a:pt x="485" y="297"/>
                  </a:lnTo>
                  <a:lnTo>
                    <a:pt x="543" y="244"/>
                  </a:lnTo>
                  <a:lnTo>
                    <a:pt x="604" y="195"/>
                  </a:lnTo>
                  <a:lnTo>
                    <a:pt x="669" y="152"/>
                  </a:lnTo>
                  <a:lnTo>
                    <a:pt x="737" y="113"/>
                  </a:lnTo>
                  <a:lnTo>
                    <a:pt x="809" y="80"/>
                  </a:lnTo>
                  <a:lnTo>
                    <a:pt x="882" y="51"/>
                  </a:lnTo>
                  <a:lnTo>
                    <a:pt x="960" y="29"/>
                  </a:lnTo>
                  <a:lnTo>
                    <a:pt x="1039" y="13"/>
                  </a:lnTo>
                  <a:lnTo>
                    <a:pt x="1121" y="3"/>
                  </a:lnTo>
                  <a:lnTo>
                    <a:pt x="1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32"/>
            <p:cNvSpPr>
              <a:spLocks noEditPoints="1"/>
            </p:cNvSpPr>
            <p:nvPr/>
          </p:nvSpPr>
          <p:spPr bwMode="auto">
            <a:xfrm>
              <a:off x="2814638" y="5327650"/>
              <a:ext cx="87313" cy="142875"/>
            </a:xfrm>
            <a:custGeom>
              <a:avLst/>
              <a:gdLst>
                <a:gd name="T0" fmla="*/ 250 w 551"/>
                <a:gd name="T1" fmla="*/ 146 h 900"/>
                <a:gd name="T2" fmla="*/ 202 w 551"/>
                <a:gd name="T3" fmla="*/ 165 h 900"/>
                <a:gd name="T4" fmla="*/ 167 w 551"/>
                <a:gd name="T5" fmla="*/ 201 h 900"/>
                <a:gd name="T6" fmla="*/ 147 w 551"/>
                <a:gd name="T7" fmla="*/ 248 h 900"/>
                <a:gd name="T8" fmla="*/ 147 w 551"/>
                <a:gd name="T9" fmla="*/ 302 h 900"/>
                <a:gd name="T10" fmla="*/ 168 w 551"/>
                <a:gd name="T11" fmla="*/ 351 h 900"/>
                <a:gd name="T12" fmla="*/ 208 w 551"/>
                <a:gd name="T13" fmla="*/ 388 h 900"/>
                <a:gd name="T14" fmla="*/ 234 w 551"/>
                <a:gd name="T15" fmla="*/ 414 h 900"/>
                <a:gd name="T16" fmla="*/ 243 w 551"/>
                <a:gd name="T17" fmla="*/ 449 h 900"/>
                <a:gd name="T18" fmla="*/ 308 w 551"/>
                <a:gd name="T19" fmla="*/ 757 h 900"/>
                <a:gd name="T20" fmla="*/ 310 w 551"/>
                <a:gd name="T21" fmla="*/ 430 h 900"/>
                <a:gd name="T22" fmla="*/ 328 w 551"/>
                <a:gd name="T23" fmla="*/ 399 h 900"/>
                <a:gd name="T24" fmla="*/ 366 w 551"/>
                <a:gd name="T25" fmla="*/ 372 h 900"/>
                <a:gd name="T26" fmla="*/ 396 w 551"/>
                <a:gd name="T27" fmla="*/ 328 h 900"/>
                <a:gd name="T28" fmla="*/ 407 w 551"/>
                <a:gd name="T29" fmla="*/ 274 h 900"/>
                <a:gd name="T30" fmla="*/ 397 w 551"/>
                <a:gd name="T31" fmla="*/ 223 h 900"/>
                <a:gd name="T32" fmla="*/ 369 w 551"/>
                <a:gd name="T33" fmla="*/ 182 h 900"/>
                <a:gd name="T34" fmla="*/ 327 w 551"/>
                <a:gd name="T35" fmla="*/ 153 h 900"/>
                <a:gd name="T36" fmla="*/ 276 w 551"/>
                <a:gd name="T37" fmla="*/ 142 h 900"/>
                <a:gd name="T38" fmla="*/ 316 w 551"/>
                <a:gd name="T39" fmla="*/ 3 h 900"/>
                <a:gd name="T40" fmla="*/ 392 w 551"/>
                <a:gd name="T41" fmla="*/ 25 h 900"/>
                <a:gd name="T42" fmla="*/ 456 w 551"/>
                <a:gd name="T43" fmla="*/ 67 h 900"/>
                <a:gd name="T44" fmla="*/ 507 w 551"/>
                <a:gd name="T45" fmla="*/ 125 h 900"/>
                <a:gd name="T46" fmla="*/ 539 w 551"/>
                <a:gd name="T47" fmla="*/ 195 h 900"/>
                <a:gd name="T48" fmla="*/ 551 w 551"/>
                <a:gd name="T49" fmla="*/ 274 h 900"/>
                <a:gd name="T50" fmla="*/ 539 w 551"/>
                <a:gd name="T51" fmla="*/ 354 h 900"/>
                <a:gd name="T52" fmla="*/ 506 w 551"/>
                <a:gd name="T53" fmla="*/ 426 h 900"/>
                <a:gd name="T54" fmla="*/ 452 w 551"/>
                <a:gd name="T55" fmla="*/ 486 h 900"/>
                <a:gd name="T56" fmla="*/ 449 w 551"/>
                <a:gd name="T57" fmla="*/ 847 h 900"/>
                <a:gd name="T58" fmla="*/ 430 w 551"/>
                <a:gd name="T59" fmla="*/ 879 h 900"/>
                <a:gd name="T60" fmla="*/ 398 w 551"/>
                <a:gd name="T61" fmla="*/ 897 h 900"/>
                <a:gd name="T62" fmla="*/ 172 w 551"/>
                <a:gd name="T63" fmla="*/ 900 h 900"/>
                <a:gd name="T64" fmla="*/ 135 w 551"/>
                <a:gd name="T65" fmla="*/ 890 h 900"/>
                <a:gd name="T66" fmla="*/ 110 w 551"/>
                <a:gd name="T67" fmla="*/ 865 h 900"/>
                <a:gd name="T68" fmla="*/ 100 w 551"/>
                <a:gd name="T69" fmla="*/ 829 h 900"/>
                <a:gd name="T70" fmla="*/ 70 w 551"/>
                <a:gd name="T71" fmla="*/ 458 h 900"/>
                <a:gd name="T72" fmla="*/ 27 w 551"/>
                <a:gd name="T73" fmla="*/ 391 h 900"/>
                <a:gd name="T74" fmla="*/ 3 w 551"/>
                <a:gd name="T75" fmla="*/ 315 h 900"/>
                <a:gd name="T76" fmla="*/ 3 w 551"/>
                <a:gd name="T77" fmla="*/ 234 h 900"/>
                <a:gd name="T78" fmla="*/ 26 w 551"/>
                <a:gd name="T79" fmla="*/ 159 h 900"/>
                <a:gd name="T80" fmla="*/ 68 w 551"/>
                <a:gd name="T81" fmla="*/ 94 h 900"/>
                <a:gd name="T82" fmla="*/ 126 w 551"/>
                <a:gd name="T83" fmla="*/ 44 h 900"/>
                <a:gd name="T84" fmla="*/ 196 w 551"/>
                <a:gd name="T85" fmla="*/ 12 h 900"/>
                <a:gd name="T86" fmla="*/ 276 w 551"/>
                <a:gd name="T87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51" h="900">
                  <a:moveTo>
                    <a:pt x="276" y="142"/>
                  </a:moveTo>
                  <a:lnTo>
                    <a:pt x="250" y="146"/>
                  </a:lnTo>
                  <a:lnTo>
                    <a:pt x="225" y="153"/>
                  </a:lnTo>
                  <a:lnTo>
                    <a:pt x="202" y="165"/>
                  </a:lnTo>
                  <a:lnTo>
                    <a:pt x="183" y="182"/>
                  </a:lnTo>
                  <a:lnTo>
                    <a:pt x="167" y="201"/>
                  </a:lnTo>
                  <a:lnTo>
                    <a:pt x="155" y="223"/>
                  </a:lnTo>
                  <a:lnTo>
                    <a:pt x="147" y="248"/>
                  </a:lnTo>
                  <a:lnTo>
                    <a:pt x="144" y="274"/>
                  </a:lnTo>
                  <a:lnTo>
                    <a:pt x="147" y="302"/>
                  </a:lnTo>
                  <a:lnTo>
                    <a:pt x="155" y="328"/>
                  </a:lnTo>
                  <a:lnTo>
                    <a:pt x="168" y="351"/>
                  </a:lnTo>
                  <a:lnTo>
                    <a:pt x="186" y="372"/>
                  </a:lnTo>
                  <a:lnTo>
                    <a:pt x="208" y="388"/>
                  </a:lnTo>
                  <a:lnTo>
                    <a:pt x="223" y="399"/>
                  </a:lnTo>
                  <a:lnTo>
                    <a:pt x="234" y="414"/>
                  </a:lnTo>
                  <a:lnTo>
                    <a:pt x="241" y="430"/>
                  </a:lnTo>
                  <a:lnTo>
                    <a:pt x="243" y="449"/>
                  </a:lnTo>
                  <a:lnTo>
                    <a:pt x="243" y="757"/>
                  </a:lnTo>
                  <a:lnTo>
                    <a:pt x="308" y="757"/>
                  </a:lnTo>
                  <a:lnTo>
                    <a:pt x="308" y="449"/>
                  </a:lnTo>
                  <a:lnTo>
                    <a:pt x="310" y="430"/>
                  </a:lnTo>
                  <a:lnTo>
                    <a:pt x="317" y="414"/>
                  </a:lnTo>
                  <a:lnTo>
                    <a:pt x="328" y="399"/>
                  </a:lnTo>
                  <a:lnTo>
                    <a:pt x="343" y="388"/>
                  </a:lnTo>
                  <a:lnTo>
                    <a:pt x="366" y="372"/>
                  </a:lnTo>
                  <a:lnTo>
                    <a:pt x="383" y="351"/>
                  </a:lnTo>
                  <a:lnTo>
                    <a:pt x="396" y="328"/>
                  </a:lnTo>
                  <a:lnTo>
                    <a:pt x="405" y="302"/>
                  </a:lnTo>
                  <a:lnTo>
                    <a:pt x="407" y="274"/>
                  </a:lnTo>
                  <a:lnTo>
                    <a:pt x="405" y="248"/>
                  </a:lnTo>
                  <a:lnTo>
                    <a:pt x="397" y="223"/>
                  </a:lnTo>
                  <a:lnTo>
                    <a:pt x="385" y="201"/>
                  </a:lnTo>
                  <a:lnTo>
                    <a:pt x="369" y="182"/>
                  </a:lnTo>
                  <a:lnTo>
                    <a:pt x="349" y="165"/>
                  </a:lnTo>
                  <a:lnTo>
                    <a:pt x="327" y="153"/>
                  </a:lnTo>
                  <a:lnTo>
                    <a:pt x="302" y="146"/>
                  </a:lnTo>
                  <a:lnTo>
                    <a:pt x="276" y="142"/>
                  </a:lnTo>
                  <a:close/>
                  <a:moveTo>
                    <a:pt x="276" y="0"/>
                  </a:moveTo>
                  <a:lnTo>
                    <a:pt x="316" y="3"/>
                  </a:lnTo>
                  <a:lnTo>
                    <a:pt x="356" y="12"/>
                  </a:lnTo>
                  <a:lnTo>
                    <a:pt x="392" y="25"/>
                  </a:lnTo>
                  <a:lnTo>
                    <a:pt x="426" y="44"/>
                  </a:lnTo>
                  <a:lnTo>
                    <a:pt x="456" y="67"/>
                  </a:lnTo>
                  <a:lnTo>
                    <a:pt x="484" y="94"/>
                  </a:lnTo>
                  <a:lnTo>
                    <a:pt x="507" y="125"/>
                  </a:lnTo>
                  <a:lnTo>
                    <a:pt x="525" y="159"/>
                  </a:lnTo>
                  <a:lnTo>
                    <a:pt x="539" y="195"/>
                  </a:lnTo>
                  <a:lnTo>
                    <a:pt x="548" y="234"/>
                  </a:lnTo>
                  <a:lnTo>
                    <a:pt x="551" y="274"/>
                  </a:lnTo>
                  <a:lnTo>
                    <a:pt x="548" y="315"/>
                  </a:lnTo>
                  <a:lnTo>
                    <a:pt x="539" y="354"/>
                  </a:lnTo>
                  <a:lnTo>
                    <a:pt x="525" y="391"/>
                  </a:lnTo>
                  <a:lnTo>
                    <a:pt x="506" y="426"/>
                  </a:lnTo>
                  <a:lnTo>
                    <a:pt x="480" y="458"/>
                  </a:lnTo>
                  <a:lnTo>
                    <a:pt x="452" y="486"/>
                  </a:lnTo>
                  <a:lnTo>
                    <a:pt x="452" y="829"/>
                  </a:lnTo>
                  <a:lnTo>
                    <a:pt x="449" y="847"/>
                  </a:lnTo>
                  <a:lnTo>
                    <a:pt x="442" y="865"/>
                  </a:lnTo>
                  <a:lnTo>
                    <a:pt x="430" y="879"/>
                  </a:lnTo>
                  <a:lnTo>
                    <a:pt x="416" y="890"/>
                  </a:lnTo>
                  <a:lnTo>
                    <a:pt x="398" y="897"/>
                  </a:lnTo>
                  <a:lnTo>
                    <a:pt x="380" y="900"/>
                  </a:lnTo>
                  <a:lnTo>
                    <a:pt x="172" y="900"/>
                  </a:lnTo>
                  <a:lnTo>
                    <a:pt x="152" y="897"/>
                  </a:lnTo>
                  <a:lnTo>
                    <a:pt x="135" y="890"/>
                  </a:lnTo>
                  <a:lnTo>
                    <a:pt x="121" y="879"/>
                  </a:lnTo>
                  <a:lnTo>
                    <a:pt x="110" y="865"/>
                  </a:lnTo>
                  <a:lnTo>
                    <a:pt x="102" y="847"/>
                  </a:lnTo>
                  <a:lnTo>
                    <a:pt x="100" y="829"/>
                  </a:lnTo>
                  <a:lnTo>
                    <a:pt x="100" y="486"/>
                  </a:lnTo>
                  <a:lnTo>
                    <a:pt x="70" y="458"/>
                  </a:lnTo>
                  <a:lnTo>
                    <a:pt x="46" y="426"/>
                  </a:lnTo>
                  <a:lnTo>
                    <a:pt x="27" y="391"/>
                  </a:lnTo>
                  <a:lnTo>
                    <a:pt x="12" y="354"/>
                  </a:lnTo>
                  <a:lnTo>
                    <a:pt x="3" y="315"/>
                  </a:lnTo>
                  <a:lnTo>
                    <a:pt x="0" y="274"/>
                  </a:lnTo>
                  <a:lnTo>
                    <a:pt x="3" y="234"/>
                  </a:lnTo>
                  <a:lnTo>
                    <a:pt x="11" y="195"/>
                  </a:lnTo>
                  <a:lnTo>
                    <a:pt x="26" y="159"/>
                  </a:lnTo>
                  <a:lnTo>
                    <a:pt x="44" y="125"/>
                  </a:lnTo>
                  <a:lnTo>
                    <a:pt x="68" y="94"/>
                  </a:lnTo>
                  <a:lnTo>
                    <a:pt x="94" y="67"/>
                  </a:lnTo>
                  <a:lnTo>
                    <a:pt x="126" y="44"/>
                  </a:lnTo>
                  <a:lnTo>
                    <a:pt x="160" y="25"/>
                  </a:lnTo>
                  <a:lnTo>
                    <a:pt x="196" y="12"/>
                  </a:lnTo>
                  <a:lnTo>
                    <a:pt x="235" y="3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33"/>
            <p:cNvSpPr>
              <a:spLocks/>
            </p:cNvSpPr>
            <p:nvPr/>
          </p:nvSpPr>
          <p:spPr bwMode="auto">
            <a:xfrm>
              <a:off x="2701925" y="5273675"/>
              <a:ext cx="141288" cy="22225"/>
            </a:xfrm>
            <a:custGeom>
              <a:avLst/>
              <a:gdLst>
                <a:gd name="T0" fmla="*/ 71 w 895"/>
                <a:gd name="T1" fmla="*/ 0 h 143"/>
                <a:gd name="T2" fmla="*/ 823 w 895"/>
                <a:gd name="T3" fmla="*/ 0 h 143"/>
                <a:gd name="T4" fmla="*/ 842 w 895"/>
                <a:gd name="T5" fmla="*/ 2 h 143"/>
                <a:gd name="T6" fmla="*/ 859 w 895"/>
                <a:gd name="T7" fmla="*/ 10 h 143"/>
                <a:gd name="T8" fmla="*/ 873 w 895"/>
                <a:gd name="T9" fmla="*/ 21 h 143"/>
                <a:gd name="T10" fmla="*/ 885 w 895"/>
                <a:gd name="T11" fmla="*/ 35 h 143"/>
                <a:gd name="T12" fmla="*/ 892 w 895"/>
                <a:gd name="T13" fmla="*/ 52 h 143"/>
                <a:gd name="T14" fmla="*/ 895 w 895"/>
                <a:gd name="T15" fmla="*/ 72 h 143"/>
                <a:gd name="T16" fmla="*/ 892 w 895"/>
                <a:gd name="T17" fmla="*/ 90 h 143"/>
                <a:gd name="T18" fmla="*/ 885 w 895"/>
                <a:gd name="T19" fmla="*/ 108 h 143"/>
                <a:gd name="T20" fmla="*/ 873 w 895"/>
                <a:gd name="T21" fmla="*/ 122 h 143"/>
                <a:gd name="T22" fmla="*/ 859 w 895"/>
                <a:gd name="T23" fmla="*/ 133 h 143"/>
                <a:gd name="T24" fmla="*/ 842 w 895"/>
                <a:gd name="T25" fmla="*/ 141 h 143"/>
                <a:gd name="T26" fmla="*/ 823 w 895"/>
                <a:gd name="T27" fmla="*/ 143 h 143"/>
                <a:gd name="T28" fmla="*/ 71 w 895"/>
                <a:gd name="T29" fmla="*/ 143 h 143"/>
                <a:gd name="T30" fmla="*/ 52 w 895"/>
                <a:gd name="T31" fmla="*/ 141 h 143"/>
                <a:gd name="T32" fmla="*/ 35 w 895"/>
                <a:gd name="T33" fmla="*/ 133 h 143"/>
                <a:gd name="T34" fmla="*/ 20 w 895"/>
                <a:gd name="T35" fmla="*/ 122 h 143"/>
                <a:gd name="T36" fmla="*/ 10 w 895"/>
                <a:gd name="T37" fmla="*/ 108 h 143"/>
                <a:gd name="T38" fmla="*/ 2 w 895"/>
                <a:gd name="T39" fmla="*/ 90 h 143"/>
                <a:gd name="T40" fmla="*/ 0 w 895"/>
                <a:gd name="T41" fmla="*/ 72 h 143"/>
                <a:gd name="T42" fmla="*/ 2 w 895"/>
                <a:gd name="T43" fmla="*/ 52 h 143"/>
                <a:gd name="T44" fmla="*/ 10 w 895"/>
                <a:gd name="T45" fmla="*/ 35 h 143"/>
                <a:gd name="T46" fmla="*/ 20 w 895"/>
                <a:gd name="T47" fmla="*/ 21 h 143"/>
                <a:gd name="T48" fmla="*/ 35 w 895"/>
                <a:gd name="T49" fmla="*/ 10 h 143"/>
                <a:gd name="T50" fmla="*/ 52 w 895"/>
                <a:gd name="T51" fmla="*/ 2 h 143"/>
                <a:gd name="T52" fmla="*/ 71 w 895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5" h="143">
                  <a:moveTo>
                    <a:pt x="71" y="0"/>
                  </a:moveTo>
                  <a:lnTo>
                    <a:pt x="823" y="0"/>
                  </a:lnTo>
                  <a:lnTo>
                    <a:pt x="842" y="2"/>
                  </a:lnTo>
                  <a:lnTo>
                    <a:pt x="859" y="10"/>
                  </a:lnTo>
                  <a:lnTo>
                    <a:pt x="873" y="21"/>
                  </a:lnTo>
                  <a:lnTo>
                    <a:pt x="885" y="35"/>
                  </a:lnTo>
                  <a:lnTo>
                    <a:pt x="892" y="52"/>
                  </a:lnTo>
                  <a:lnTo>
                    <a:pt x="895" y="72"/>
                  </a:lnTo>
                  <a:lnTo>
                    <a:pt x="892" y="90"/>
                  </a:lnTo>
                  <a:lnTo>
                    <a:pt x="885" y="108"/>
                  </a:lnTo>
                  <a:lnTo>
                    <a:pt x="873" y="122"/>
                  </a:lnTo>
                  <a:lnTo>
                    <a:pt x="859" y="133"/>
                  </a:lnTo>
                  <a:lnTo>
                    <a:pt x="842" y="141"/>
                  </a:lnTo>
                  <a:lnTo>
                    <a:pt x="823" y="143"/>
                  </a:lnTo>
                  <a:lnTo>
                    <a:pt x="71" y="143"/>
                  </a:lnTo>
                  <a:lnTo>
                    <a:pt x="52" y="141"/>
                  </a:lnTo>
                  <a:lnTo>
                    <a:pt x="35" y="133"/>
                  </a:lnTo>
                  <a:lnTo>
                    <a:pt x="20" y="122"/>
                  </a:lnTo>
                  <a:lnTo>
                    <a:pt x="10" y="108"/>
                  </a:lnTo>
                  <a:lnTo>
                    <a:pt x="2" y="90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34"/>
            <p:cNvSpPr>
              <a:spLocks/>
            </p:cNvSpPr>
            <p:nvPr/>
          </p:nvSpPr>
          <p:spPr bwMode="auto">
            <a:xfrm>
              <a:off x="2854325" y="5273675"/>
              <a:ext cx="30163" cy="22225"/>
            </a:xfrm>
            <a:custGeom>
              <a:avLst/>
              <a:gdLst>
                <a:gd name="T0" fmla="*/ 72 w 193"/>
                <a:gd name="T1" fmla="*/ 0 h 143"/>
                <a:gd name="T2" fmla="*/ 121 w 193"/>
                <a:gd name="T3" fmla="*/ 0 h 143"/>
                <a:gd name="T4" fmla="*/ 140 w 193"/>
                <a:gd name="T5" fmla="*/ 2 h 143"/>
                <a:gd name="T6" fmla="*/ 157 w 193"/>
                <a:gd name="T7" fmla="*/ 10 h 143"/>
                <a:gd name="T8" fmla="*/ 172 w 193"/>
                <a:gd name="T9" fmla="*/ 21 h 143"/>
                <a:gd name="T10" fmla="*/ 184 w 193"/>
                <a:gd name="T11" fmla="*/ 35 h 143"/>
                <a:gd name="T12" fmla="*/ 190 w 193"/>
                <a:gd name="T13" fmla="*/ 52 h 143"/>
                <a:gd name="T14" fmla="*/ 193 w 193"/>
                <a:gd name="T15" fmla="*/ 72 h 143"/>
                <a:gd name="T16" fmla="*/ 190 w 193"/>
                <a:gd name="T17" fmla="*/ 90 h 143"/>
                <a:gd name="T18" fmla="*/ 184 w 193"/>
                <a:gd name="T19" fmla="*/ 108 h 143"/>
                <a:gd name="T20" fmla="*/ 172 w 193"/>
                <a:gd name="T21" fmla="*/ 122 h 143"/>
                <a:gd name="T22" fmla="*/ 157 w 193"/>
                <a:gd name="T23" fmla="*/ 133 h 143"/>
                <a:gd name="T24" fmla="*/ 140 w 193"/>
                <a:gd name="T25" fmla="*/ 141 h 143"/>
                <a:gd name="T26" fmla="*/ 121 w 193"/>
                <a:gd name="T27" fmla="*/ 143 h 143"/>
                <a:gd name="T28" fmla="*/ 72 w 193"/>
                <a:gd name="T29" fmla="*/ 143 h 143"/>
                <a:gd name="T30" fmla="*/ 52 w 193"/>
                <a:gd name="T31" fmla="*/ 141 h 143"/>
                <a:gd name="T32" fmla="*/ 36 w 193"/>
                <a:gd name="T33" fmla="*/ 133 h 143"/>
                <a:gd name="T34" fmla="*/ 21 w 193"/>
                <a:gd name="T35" fmla="*/ 122 h 143"/>
                <a:gd name="T36" fmla="*/ 10 w 193"/>
                <a:gd name="T37" fmla="*/ 108 h 143"/>
                <a:gd name="T38" fmla="*/ 2 w 193"/>
                <a:gd name="T39" fmla="*/ 90 h 143"/>
                <a:gd name="T40" fmla="*/ 0 w 193"/>
                <a:gd name="T41" fmla="*/ 72 h 143"/>
                <a:gd name="T42" fmla="*/ 2 w 193"/>
                <a:gd name="T43" fmla="*/ 52 h 143"/>
                <a:gd name="T44" fmla="*/ 10 w 193"/>
                <a:gd name="T45" fmla="*/ 35 h 143"/>
                <a:gd name="T46" fmla="*/ 21 w 193"/>
                <a:gd name="T47" fmla="*/ 21 h 143"/>
                <a:gd name="T48" fmla="*/ 36 w 193"/>
                <a:gd name="T49" fmla="*/ 10 h 143"/>
                <a:gd name="T50" fmla="*/ 52 w 193"/>
                <a:gd name="T51" fmla="*/ 2 h 143"/>
                <a:gd name="T52" fmla="*/ 72 w 193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3" h="143">
                  <a:moveTo>
                    <a:pt x="72" y="0"/>
                  </a:moveTo>
                  <a:lnTo>
                    <a:pt x="121" y="0"/>
                  </a:lnTo>
                  <a:lnTo>
                    <a:pt x="140" y="2"/>
                  </a:lnTo>
                  <a:lnTo>
                    <a:pt x="157" y="10"/>
                  </a:lnTo>
                  <a:lnTo>
                    <a:pt x="172" y="21"/>
                  </a:lnTo>
                  <a:lnTo>
                    <a:pt x="184" y="35"/>
                  </a:lnTo>
                  <a:lnTo>
                    <a:pt x="190" y="52"/>
                  </a:lnTo>
                  <a:lnTo>
                    <a:pt x="193" y="72"/>
                  </a:lnTo>
                  <a:lnTo>
                    <a:pt x="190" y="90"/>
                  </a:lnTo>
                  <a:lnTo>
                    <a:pt x="184" y="108"/>
                  </a:lnTo>
                  <a:lnTo>
                    <a:pt x="172" y="122"/>
                  </a:lnTo>
                  <a:lnTo>
                    <a:pt x="157" y="133"/>
                  </a:lnTo>
                  <a:lnTo>
                    <a:pt x="140" y="141"/>
                  </a:lnTo>
                  <a:lnTo>
                    <a:pt x="121" y="143"/>
                  </a:lnTo>
                  <a:lnTo>
                    <a:pt x="72" y="143"/>
                  </a:lnTo>
                  <a:lnTo>
                    <a:pt x="52" y="141"/>
                  </a:lnTo>
                  <a:lnTo>
                    <a:pt x="36" y="133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2" y="90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9" name="Group 788"/>
          <p:cNvGrpSpPr/>
          <p:nvPr/>
        </p:nvGrpSpPr>
        <p:grpSpPr>
          <a:xfrm>
            <a:off x="3575633" y="4997450"/>
            <a:ext cx="354013" cy="571500"/>
            <a:chOff x="3575050" y="4997450"/>
            <a:chExt cx="354013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1" name="Freeform 139"/>
            <p:cNvSpPr>
              <a:spLocks noEditPoints="1"/>
            </p:cNvSpPr>
            <p:nvPr/>
          </p:nvSpPr>
          <p:spPr bwMode="auto">
            <a:xfrm>
              <a:off x="3575050" y="4997450"/>
              <a:ext cx="354013" cy="571500"/>
            </a:xfrm>
            <a:custGeom>
              <a:avLst/>
              <a:gdLst>
                <a:gd name="T0" fmla="*/ 881 w 2227"/>
                <a:gd name="T1" fmla="*/ 1547 h 3600"/>
                <a:gd name="T2" fmla="*/ 604 w 2227"/>
                <a:gd name="T3" fmla="*/ 1665 h 3600"/>
                <a:gd name="T4" fmla="*/ 378 w 2227"/>
                <a:gd name="T5" fmla="*/ 1858 h 3600"/>
                <a:gd name="T6" fmla="*/ 220 w 2227"/>
                <a:gd name="T7" fmla="*/ 2111 h 3600"/>
                <a:gd name="T8" fmla="*/ 147 w 2227"/>
                <a:gd name="T9" fmla="*/ 2409 h 3600"/>
                <a:gd name="T10" fmla="*/ 172 w 2227"/>
                <a:gd name="T11" fmla="*/ 2721 h 3600"/>
                <a:gd name="T12" fmla="*/ 289 w 2227"/>
                <a:gd name="T13" fmla="*/ 2998 h 3600"/>
                <a:gd name="T14" fmla="*/ 482 w 2227"/>
                <a:gd name="T15" fmla="*/ 3223 h 3600"/>
                <a:gd name="T16" fmla="*/ 737 w 2227"/>
                <a:gd name="T17" fmla="*/ 3381 h 3600"/>
                <a:gd name="T18" fmla="*/ 1034 w 2227"/>
                <a:gd name="T19" fmla="*/ 3454 h 3600"/>
                <a:gd name="T20" fmla="*/ 1346 w 2227"/>
                <a:gd name="T21" fmla="*/ 3429 h 3600"/>
                <a:gd name="T22" fmla="*/ 1623 w 2227"/>
                <a:gd name="T23" fmla="*/ 3311 h 3600"/>
                <a:gd name="T24" fmla="*/ 1849 w 2227"/>
                <a:gd name="T25" fmla="*/ 3118 h 3600"/>
                <a:gd name="T26" fmla="*/ 2006 w 2227"/>
                <a:gd name="T27" fmla="*/ 2865 h 3600"/>
                <a:gd name="T28" fmla="*/ 2079 w 2227"/>
                <a:gd name="T29" fmla="*/ 2567 h 3600"/>
                <a:gd name="T30" fmla="*/ 2054 w 2227"/>
                <a:gd name="T31" fmla="*/ 2255 h 3600"/>
                <a:gd name="T32" fmla="*/ 1937 w 2227"/>
                <a:gd name="T33" fmla="*/ 1978 h 3600"/>
                <a:gd name="T34" fmla="*/ 1744 w 2227"/>
                <a:gd name="T35" fmla="*/ 1752 h 3600"/>
                <a:gd name="T36" fmla="*/ 1490 w 2227"/>
                <a:gd name="T37" fmla="*/ 1595 h 3600"/>
                <a:gd name="T38" fmla="*/ 1193 w 2227"/>
                <a:gd name="T39" fmla="*/ 1522 h 3600"/>
                <a:gd name="T40" fmla="*/ 1253 w 2227"/>
                <a:gd name="T41" fmla="*/ 13 h 3600"/>
                <a:gd name="T42" fmla="*/ 1505 w 2227"/>
                <a:gd name="T43" fmla="*/ 106 h 3600"/>
                <a:gd name="T44" fmla="*/ 1708 w 2227"/>
                <a:gd name="T45" fmla="*/ 277 h 3600"/>
                <a:gd name="T46" fmla="*/ 1842 w 2227"/>
                <a:gd name="T47" fmla="*/ 506 h 3600"/>
                <a:gd name="T48" fmla="*/ 1892 w 2227"/>
                <a:gd name="T49" fmla="*/ 778 h 3600"/>
                <a:gd name="T50" fmla="*/ 1870 w 2227"/>
                <a:gd name="T51" fmla="*/ 1217 h 3600"/>
                <a:gd name="T52" fmla="*/ 1800 w 2227"/>
                <a:gd name="T53" fmla="*/ 1235 h 3600"/>
                <a:gd name="T54" fmla="*/ 1751 w 2227"/>
                <a:gd name="T55" fmla="*/ 1186 h 3600"/>
                <a:gd name="T56" fmla="*/ 1734 w 2227"/>
                <a:gd name="T57" fmla="*/ 650 h 3600"/>
                <a:gd name="T58" fmla="*/ 1639 w 2227"/>
                <a:gd name="T59" fmla="*/ 423 h 3600"/>
                <a:gd name="T60" fmla="*/ 1468 w 2227"/>
                <a:gd name="T61" fmla="*/ 252 h 3600"/>
                <a:gd name="T62" fmla="*/ 1241 w 2227"/>
                <a:gd name="T63" fmla="*/ 156 h 3600"/>
                <a:gd name="T64" fmla="*/ 986 w 2227"/>
                <a:gd name="T65" fmla="*/ 156 h 3600"/>
                <a:gd name="T66" fmla="*/ 759 w 2227"/>
                <a:gd name="T67" fmla="*/ 252 h 3600"/>
                <a:gd name="T68" fmla="*/ 587 w 2227"/>
                <a:gd name="T69" fmla="*/ 423 h 3600"/>
                <a:gd name="T70" fmla="*/ 492 w 2227"/>
                <a:gd name="T71" fmla="*/ 650 h 3600"/>
                <a:gd name="T72" fmla="*/ 548 w 2227"/>
                <a:gd name="T73" fmla="*/ 1529 h 3600"/>
                <a:gd name="T74" fmla="*/ 857 w 2227"/>
                <a:gd name="T75" fmla="*/ 1405 h 3600"/>
                <a:gd name="T76" fmla="*/ 1201 w 2227"/>
                <a:gd name="T77" fmla="*/ 1379 h 3600"/>
                <a:gd name="T78" fmla="*/ 1527 w 2227"/>
                <a:gd name="T79" fmla="*/ 1455 h 3600"/>
                <a:gd name="T80" fmla="*/ 1809 w 2227"/>
                <a:gd name="T81" fmla="*/ 1620 h 3600"/>
                <a:gd name="T82" fmla="*/ 2030 w 2227"/>
                <a:gd name="T83" fmla="*/ 1858 h 3600"/>
                <a:gd name="T84" fmla="*/ 2174 w 2227"/>
                <a:gd name="T85" fmla="*/ 2152 h 3600"/>
                <a:gd name="T86" fmla="*/ 2227 w 2227"/>
                <a:gd name="T87" fmla="*/ 2487 h 3600"/>
                <a:gd name="T88" fmla="*/ 2174 w 2227"/>
                <a:gd name="T89" fmla="*/ 2823 h 3600"/>
                <a:gd name="T90" fmla="*/ 2030 w 2227"/>
                <a:gd name="T91" fmla="*/ 3118 h 3600"/>
                <a:gd name="T92" fmla="*/ 1809 w 2227"/>
                <a:gd name="T93" fmla="*/ 3356 h 3600"/>
                <a:gd name="T94" fmla="*/ 1527 w 2227"/>
                <a:gd name="T95" fmla="*/ 3520 h 3600"/>
                <a:gd name="T96" fmla="*/ 1201 w 2227"/>
                <a:gd name="T97" fmla="*/ 3597 h 3600"/>
                <a:gd name="T98" fmla="*/ 859 w 2227"/>
                <a:gd name="T99" fmla="*/ 3571 h 3600"/>
                <a:gd name="T100" fmla="*/ 552 w 2227"/>
                <a:gd name="T101" fmla="*/ 3448 h 3600"/>
                <a:gd name="T102" fmla="*/ 298 w 2227"/>
                <a:gd name="T103" fmla="*/ 3244 h 3600"/>
                <a:gd name="T104" fmla="*/ 113 w 2227"/>
                <a:gd name="T105" fmla="*/ 2976 h 3600"/>
                <a:gd name="T106" fmla="*/ 14 w 2227"/>
                <a:gd name="T107" fmla="*/ 2660 h 3600"/>
                <a:gd name="T108" fmla="*/ 13 w 2227"/>
                <a:gd name="T109" fmla="*/ 2321 h 3600"/>
                <a:gd name="T110" fmla="*/ 107 w 2227"/>
                <a:gd name="T111" fmla="*/ 2013 h 3600"/>
                <a:gd name="T112" fmla="*/ 282 w 2227"/>
                <a:gd name="T113" fmla="*/ 1750 h 3600"/>
                <a:gd name="T114" fmla="*/ 348 w 2227"/>
                <a:gd name="T115" fmla="*/ 638 h 3600"/>
                <a:gd name="T116" fmla="*/ 442 w 2227"/>
                <a:gd name="T117" fmla="*/ 385 h 3600"/>
                <a:gd name="T118" fmla="*/ 612 w 2227"/>
                <a:gd name="T119" fmla="*/ 183 h 3600"/>
                <a:gd name="T120" fmla="*/ 843 w 2227"/>
                <a:gd name="T121" fmla="*/ 49 h 3600"/>
                <a:gd name="T122" fmla="*/ 1113 w 2227"/>
                <a:gd name="T123" fmla="*/ 0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27" h="3600">
                  <a:moveTo>
                    <a:pt x="1113" y="1519"/>
                  </a:moveTo>
                  <a:lnTo>
                    <a:pt x="1034" y="1522"/>
                  </a:lnTo>
                  <a:lnTo>
                    <a:pt x="956" y="1532"/>
                  </a:lnTo>
                  <a:lnTo>
                    <a:pt x="881" y="1547"/>
                  </a:lnTo>
                  <a:lnTo>
                    <a:pt x="808" y="1569"/>
                  </a:lnTo>
                  <a:lnTo>
                    <a:pt x="737" y="1595"/>
                  </a:lnTo>
                  <a:lnTo>
                    <a:pt x="668" y="1628"/>
                  </a:lnTo>
                  <a:lnTo>
                    <a:pt x="604" y="1665"/>
                  </a:lnTo>
                  <a:lnTo>
                    <a:pt x="541" y="1706"/>
                  </a:lnTo>
                  <a:lnTo>
                    <a:pt x="482" y="1752"/>
                  </a:lnTo>
                  <a:lnTo>
                    <a:pt x="428" y="1803"/>
                  </a:lnTo>
                  <a:lnTo>
                    <a:pt x="378" y="1858"/>
                  </a:lnTo>
                  <a:lnTo>
                    <a:pt x="331" y="1916"/>
                  </a:lnTo>
                  <a:lnTo>
                    <a:pt x="289" y="1978"/>
                  </a:lnTo>
                  <a:lnTo>
                    <a:pt x="252" y="2043"/>
                  </a:lnTo>
                  <a:lnTo>
                    <a:pt x="220" y="2111"/>
                  </a:lnTo>
                  <a:lnTo>
                    <a:pt x="193" y="2182"/>
                  </a:lnTo>
                  <a:lnTo>
                    <a:pt x="172" y="2255"/>
                  </a:lnTo>
                  <a:lnTo>
                    <a:pt x="157" y="2331"/>
                  </a:lnTo>
                  <a:lnTo>
                    <a:pt x="147" y="2409"/>
                  </a:lnTo>
                  <a:lnTo>
                    <a:pt x="144" y="2487"/>
                  </a:lnTo>
                  <a:lnTo>
                    <a:pt x="147" y="2567"/>
                  </a:lnTo>
                  <a:lnTo>
                    <a:pt x="157" y="2644"/>
                  </a:lnTo>
                  <a:lnTo>
                    <a:pt x="172" y="2721"/>
                  </a:lnTo>
                  <a:lnTo>
                    <a:pt x="193" y="2794"/>
                  </a:lnTo>
                  <a:lnTo>
                    <a:pt x="220" y="2865"/>
                  </a:lnTo>
                  <a:lnTo>
                    <a:pt x="252" y="2932"/>
                  </a:lnTo>
                  <a:lnTo>
                    <a:pt x="289" y="2998"/>
                  </a:lnTo>
                  <a:lnTo>
                    <a:pt x="331" y="3060"/>
                  </a:lnTo>
                  <a:lnTo>
                    <a:pt x="378" y="3118"/>
                  </a:lnTo>
                  <a:lnTo>
                    <a:pt x="428" y="3172"/>
                  </a:lnTo>
                  <a:lnTo>
                    <a:pt x="482" y="3223"/>
                  </a:lnTo>
                  <a:lnTo>
                    <a:pt x="541" y="3269"/>
                  </a:lnTo>
                  <a:lnTo>
                    <a:pt x="604" y="3311"/>
                  </a:lnTo>
                  <a:lnTo>
                    <a:pt x="668" y="3348"/>
                  </a:lnTo>
                  <a:lnTo>
                    <a:pt x="737" y="3381"/>
                  </a:lnTo>
                  <a:lnTo>
                    <a:pt x="808" y="3407"/>
                  </a:lnTo>
                  <a:lnTo>
                    <a:pt x="881" y="3429"/>
                  </a:lnTo>
                  <a:lnTo>
                    <a:pt x="956" y="3444"/>
                  </a:lnTo>
                  <a:lnTo>
                    <a:pt x="1034" y="3454"/>
                  </a:lnTo>
                  <a:lnTo>
                    <a:pt x="1113" y="3457"/>
                  </a:lnTo>
                  <a:lnTo>
                    <a:pt x="1193" y="3454"/>
                  </a:lnTo>
                  <a:lnTo>
                    <a:pt x="1270" y="3444"/>
                  </a:lnTo>
                  <a:lnTo>
                    <a:pt x="1346" y="3429"/>
                  </a:lnTo>
                  <a:lnTo>
                    <a:pt x="1419" y="3407"/>
                  </a:lnTo>
                  <a:lnTo>
                    <a:pt x="1490" y="3381"/>
                  </a:lnTo>
                  <a:lnTo>
                    <a:pt x="1559" y="3348"/>
                  </a:lnTo>
                  <a:lnTo>
                    <a:pt x="1623" y="3311"/>
                  </a:lnTo>
                  <a:lnTo>
                    <a:pt x="1685" y="3269"/>
                  </a:lnTo>
                  <a:lnTo>
                    <a:pt x="1744" y="3223"/>
                  </a:lnTo>
                  <a:lnTo>
                    <a:pt x="1799" y="3172"/>
                  </a:lnTo>
                  <a:lnTo>
                    <a:pt x="1849" y="3118"/>
                  </a:lnTo>
                  <a:lnTo>
                    <a:pt x="1896" y="3060"/>
                  </a:lnTo>
                  <a:lnTo>
                    <a:pt x="1937" y="2998"/>
                  </a:lnTo>
                  <a:lnTo>
                    <a:pt x="1974" y="2932"/>
                  </a:lnTo>
                  <a:lnTo>
                    <a:pt x="2006" y="2865"/>
                  </a:lnTo>
                  <a:lnTo>
                    <a:pt x="2033" y="2794"/>
                  </a:lnTo>
                  <a:lnTo>
                    <a:pt x="2054" y="2721"/>
                  </a:lnTo>
                  <a:lnTo>
                    <a:pt x="2069" y="2644"/>
                  </a:lnTo>
                  <a:lnTo>
                    <a:pt x="2079" y="2567"/>
                  </a:lnTo>
                  <a:lnTo>
                    <a:pt x="2083" y="2487"/>
                  </a:lnTo>
                  <a:lnTo>
                    <a:pt x="2079" y="2409"/>
                  </a:lnTo>
                  <a:lnTo>
                    <a:pt x="2069" y="2331"/>
                  </a:lnTo>
                  <a:lnTo>
                    <a:pt x="2054" y="2255"/>
                  </a:lnTo>
                  <a:lnTo>
                    <a:pt x="2033" y="2182"/>
                  </a:lnTo>
                  <a:lnTo>
                    <a:pt x="2006" y="2111"/>
                  </a:lnTo>
                  <a:lnTo>
                    <a:pt x="1974" y="2043"/>
                  </a:lnTo>
                  <a:lnTo>
                    <a:pt x="1937" y="1978"/>
                  </a:lnTo>
                  <a:lnTo>
                    <a:pt x="1896" y="1916"/>
                  </a:lnTo>
                  <a:lnTo>
                    <a:pt x="1849" y="1858"/>
                  </a:lnTo>
                  <a:lnTo>
                    <a:pt x="1799" y="1803"/>
                  </a:lnTo>
                  <a:lnTo>
                    <a:pt x="1744" y="1752"/>
                  </a:lnTo>
                  <a:lnTo>
                    <a:pt x="1685" y="1706"/>
                  </a:lnTo>
                  <a:lnTo>
                    <a:pt x="1623" y="1665"/>
                  </a:lnTo>
                  <a:lnTo>
                    <a:pt x="1559" y="1628"/>
                  </a:lnTo>
                  <a:lnTo>
                    <a:pt x="1490" y="1595"/>
                  </a:lnTo>
                  <a:lnTo>
                    <a:pt x="1419" y="1569"/>
                  </a:lnTo>
                  <a:lnTo>
                    <a:pt x="1346" y="1547"/>
                  </a:lnTo>
                  <a:lnTo>
                    <a:pt x="1270" y="1532"/>
                  </a:lnTo>
                  <a:lnTo>
                    <a:pt x="1193" y="1522"/>
                  </a:lnTo>
                  <a:lnTo>
                    <a:pt x="1113" y="1519"/>
                  </a:lnTo>
                  <a:close/>
                  <a:moveTo>
                    <a:pt x="1113" y="0"/>
                  </a:moveTo>
                  <a:lnTo>
                    <a:pt x="1184" y="3"/>
                  </a:lnTo>
                  <a:lnTo>
                    <a:pt x="1253" y="13"/>
                  </a:lnTo>
                  <a:lnTo>
                    <a:pt x="1320" y="27"/>
                  </a:lnTo>
                  <a:lnTo>
                    <a:pt x="1384" y="49"/>
                  </a:lnTo>
                  <a:lnTo>
                    <a:pt x="1446" y="75"/>
                  </a:lnTo>
                  <a:lnTo>
                    <a:pt x="1505" y="106"/>
                  </a:lnTo>
                  <a:lnTo>
                    <a:pt x="1562" y="143"/>
                  </a:lnTo>
                  <a:lnTo>
                    <a:pt x="1614" y="183"/>
                  </a:lnTo>
                  <a:lnTo>
                    <a:pt x="1663" y="228"/>
                  </a:lnTo>
                  <a:lnTo>
                    <a:pt x="1708" y="277"/>
                  </a:lnTo>
                  <a:lnTo>
                    <a:pt x="1749" y="329"/>
                  </a:lnTo>
                  <a:lnTo>
                    <a:pt x="1785" y="385"/>
                  </a:lnTo>
                  <a:lnTo>
                    <a:pt x="1816" y="444"/>
                  </a:lnTo>
                  <a:lnTo>
                    <a:pt x="1842" y="506"/>
                  </a:lnTo>
                  <a:lnTo>
                    <a:pt x="1863" y="571"/>
                  </a:lnTo>
                  <a:lnTo>
                    <a:pt x="1878" y="638"/>
                  </a:lnTo>
                  <a:lnTo>
                    <a:pt x="1888" y="707"/>
                  </a:lnTo>
                  <a:lnTo>
                    <a:pt x="1892" y="778"/>
                  </a:lnTo>
                  <a:lnTo>
                    <a:pt x="1892" y="1166"/>
                  </a:lnTo>
                  <a:lnTo>
                    <a:pt x="1888" y="1186"/>
                  </a:lnTo>
                  <a:lnTo>
                    <a:pt x="1882" y="1202"/>
                  </a:lnTo>
                  <a:lnTo>
                    <a:pt x="1870" y="1217"/>
                  </a:lnTo>
                  <a:lnTo>
                    <a:pt x="1856" y="1228"/>
                  </a:lnTo>
                  <a:lnTo>
                    <a:pt x="1838" y="1235"/>
                  </a:lnTo>
                  <a:lnTo>
                    <a:pt x="1819" y="1238"/>
                  </a:lnTo>
                  <a:lnTo>
                    <a:pt x="1800" y="1235"/>
                  </a:lnTo>
                  <a:lnTo>
                    <a:pt x="1783" y="1228"/>
                  </a:lnTo>
                  <a:lnTo>
                    <a:pt x="1768" y="1217"/>
                  </a:lnTo>
                  <a:lnTo>
                    <a:pt x="1757" y="1202"/>
                  </a:lnTo>
                  <a:lnTo>
                    <a:pt x="1751" y="1186"/>
                  </a:lnTo>
                  <a:lnTo>
                    <a:pt x="1747" y="1166"/>
                  </a:lnTo>
                  <a:lnTo>
                    <a:pt x="1747" y="778"/>
                  </a:lnTo>
                  <a:lnTo>
                    <a:pt x="1744" y="712"/>
                  </a:lnTo>
                  <a:lnTo>
                    <a:pt x="1734" y="650"/>
                  </a:lnTo>
                  <a:lnTo>
                    <a:pt x="1719" y="589"/>
                  </a:lnTo>
                  <a:lnTo>
                    <a:pt x="1697" y="531"/>
                  </a:lnTo>
                  <a:lnTo>
                    <a:pt x="1671" y="476"/>
                  </a:lnTo>
                  <a:lnTo>
                    <a:pt x="1639" y="423"/>
                  </a:lnTo>
                  <a:lnTo>
                    <a:pt x="1602" y="374"/>
                  </a:lnTo>
                  <a:lnTo>
                    <a:pt x="1562" y="329"/>
                  </a:lnTo>
                  <a:lnTo>
                    <a:pt x="1516" y="288"/>
                  </a:lnTo>
                  <a:lnTo>
                    <a:pt x="1468" y="252"/>
                  </a:lnTo>
                  <a:lnTo>
                    <a:pt x="1416" y="220"/>
                  </a:lnTo>
                  <a:lnTo>
                    <a:pt x="1360" y="193"/>
                  </a:lnTo>
                  <a:lnTo>
                    <a:pt x="1302" y="172"/>
                  </a:lnTo>
                  <a:lnTo>
                    <a:pt x="1241" y="156"/>
                  </a:lnTo>
                  <a:lnTo>
                    <a:pt x="1178" y="146"/>
                  </a:lnTo>
                  <a:lnTo>
                    <a:pt x="1113" y="143"/>
                  </a:lnTo>
                  <a:lnTo>
                    <a:pt x="1049" y="146"/>
                  </a:lnTo>
                  <a:lnTo>
                    <a:pt x="986" y="156"/>
                  </a:lnTo>
                  <a:lnTo>
                    <a:pt x="924" y="172"/>
                  </a:lnTo>
                  <a:lnTo>
                    <a:pt x="867" y="193"/>
                  </a:lnTo>
                  <a:lnTo>
                    <a:pt x="811" y="220"/>
                  </a:lnTo>
                  <a:lnTo>
                    <a:pt x="759" y="252"/>
                  </a:lnTo>
                  <a:lnTo>
                    <a:pt x="710" y="288"/>
                  </a:lnTo>
                  <a:lnTo>
                    <a:pt x="665" y="329"/>
                  </a:lnTo>
                  <a:lnTo>
                    <a:pt x="624" y="374"/>
                  </a:lnTo>
                  <a:lnTo>
                    <a:pt x="587" y="423"/>
                  </a:lnTo>
                  <a:lnTo>
                    <a:pt x="555" y="476"/>
                  </a:lnTo>
                  <a:lnTo>
                    <a:pt x="529" y="531"/>
                  </a:lnTo>
                  <a:lnTo>
                    <a:pt x="507" y="589"/>
                  </a:lnTo>
                  <a:lnTo>
                    <a:pt x="492" y="650"/>
                  </a:lnTo>
                  <a:lnTo>
                    <a:pt x="482" y="712"/>
                  </a:lnTo>
                  <a:lnTo>
                    <a:pt x="479" y="778"/>
                  </a:lnTo>
                  <a:lnTo>
                    <a:pt x="479" y="1574"/>
                  </a:lnTo>
                  <a:lnTo>
                    <a:pt x="548" y="1529"/>
                  </a:lnTo>
                  <a:lnTo>
                    <a:pt x="621" y="1490"/>
                  </a:lnTo>
                  <a:lnTo>
                    <a:pt x="696" y="1456"/>
                  </a:lnTo>
                  <a:lnTo>
                    <a:pt x="775" y="1428"/>
                  </a:lnTo>
                  <a:lnTo>
                    <a:pt x="857" y="1405"/>
                  </a:lnTo>
                  <a:lnTo>
                    <a:pt x="940" y="1389"/>
                  </a:lnTo>
                  <a:lnTo>
                    <a:pt x="1026" y="1379"/>
                  </a:lnTo>
                  <a:lnTo>
                    <a:pt x="1113" y="1376"/>
                  </a:lnTo>
                  <a:lnTo>
                    <a:pt x="1201" y="1379"/>
                  </a:lnTo>
                  <a:lnTo>
                    <a:pt x="1285" y="1389"/>
                  </a:lnTo>
                  <a:lnTo>
                    <a:pt x="1369" y="1405"/>
                  </a:lnTo>
                  <a:lnTo>
                    <a:pt x="1448" y="1427"/>
                  </a:lnTo>
                  <a:lnTo>
                    <a:pt x="1527" y="1455"/>
                  </a:lnTo>
                  <a:lnTo>
                    <a:pt x="1602" y="1489"/>
                  </a:lnTo>
                  <a:lnTo>
                    <a:pt x="1674" y="1527"/>
                  </a:lnTo>
                  <a:lnTo>
                    <a:pt x="1743" y="1571"/>
                  </a:lnTo>
                  <a:lnTo>
                    <a:pt x="1809" y="1620"/>
                  </a:lnTo>
                  <a:lnTo>
                    <a:pt x="1871" y="1673"/>
                  </a:lnTo>
                  <a:lnTo>
                    <a:pt x="1929" y="1731"/>
                  </a:lnTo>
                  <a:lnTo>
                    <a:pt x="1981" y="1792"/>
                  </a:lnTo>
                  <a:lnTo>
                    <a:pt x="2030" y="1858"/>
                  </a:lnTo>
                  <a:lnTo>
                    <a:pt x="2074" y="1927"/>
                  </a:lnTo>
                  <a:lnTo>
                    <a:pt x="2113" y="1999"/>
                  </a:lnTo>
                  <a:lnTo>
                    <a:pt x="2147" y="2074"/>
                  </a:lnTo>
                  <a:lnTo>
                    <a:pt x="2174" y="2152"/>
                  </a:lnTo>
                  <a:lnTo>
                    <a:pt x="2197" y="2233"/>
                  </a:lnTo>
                  <a:lnTo>
                    <a:pt x="2212" y="2316"/>
                  </a:lnTo>
                  <a:lnTo>
                    <a:pt x="2223" y="2401"/>
                  </a:lnTo>
                  <a:lnTo>
                    <a:pt x="2227" y="2487"/>
                  </a:lnTo>
                  <a:lnTo>
                    <a:pt x="2223" y="2575"/>
                  </a:lnTo>
                  <a:lnTo>
                    <a:pt x="2212" y="2660"/>
                  </a:lnTo>
                  <a:lnTo>
                    <a:pt x="2197" y="2743"/>
                  </a:lnTo>
                  <a:lnTo>
                    <a:pt x="2174" y="2823"/>
                  </a:lnTo>
                  <a:lnTo>
                    <a:pt x="2147" y="2901"/>
                  </a:lnTo>
                  <a:lnTo>
                    <a:pt x="2113" y="2976"/>
                  </a:lnTo>
                  <a:lnTo>
                    <a:pt x="2074" y="3049"/>
                  </a:lnTo>
                  <a:lnTo>
                    <a:pt x="2030" y="3118"/>
                  </a:lnTo>
                  <a:lnTo>
                    <a:pt x="1981" y="3183"/>
                  </a:lnTo>
                  <a:lnTo>
                    <a:pt x="1929" y="3244"/>
                  </a:lnTo>
                  <a:lnTo>
                    <a:pt x="1871" y="3302"/>
                  </a:lnTo>
                  <a:lnTo>
                    <a:pt x="1809" y="3356"/>
                  </a:lnTo>
                  <a:lnTo>
                    <a:pt x="1743" y="3404"/>
                  </a:lnTo>
                  <a:lnTo>
                    <a:pt x="1674" y="3448"/>
                  </a:lnTo>
                  <a:lnTo>
                    <a:pt x="1602" y="3487"/>
                  </a:lnTo>
                  <a:lnTo>
                    <a:pt x="1527" y="3520"/>
                  </a:lnTo>
                  <a:lnTo>
                    <a:pt x="1448" y="3549"/>
                  </a:lnTo>
                  <a:lnTo>
                    <a:pt x="1369" y="3571"/>
                  </a:lnTo>
                  <a:lnTo>
                    <a:pt x="1285" y="3587"/>
                  </a:lnTo>
                  <a:lnTo>
                    <a:pt x="1201" y="3597"/>
                  </a:lnTo>
                  <a:lnTo>
                    <a:pt x="1113" y="3600"/>
                  </a:lnTo>
                  <a:lnTo>
                    <a:pt x="1026" y="3597"/>
                  </a:lnTo>
                  <a:lnTo>
                    <a:pt x="942" y="3587"/>
                  </a:lnTo>
                  <a:lnTo>
                    <a:pt x="859" y="3571"/>
                  </a:lnTo>
                  <a:lnTo>
                    <a:pt x="778" y="3549"/>
                  </a:lnTo>
                  <a:lnTo>
                    <a:pt x="700" y="3520"/>
                  </a:lnTo>
                  <a:lnTo>
                    <a:pt x="624" y="3487"/>
                  </a:lnTo>
                  <a:lnTo>
                    <a:pt x="552" y="3448"/>
                  </a:lnTo>
                  <a:lnTo>
                    <a:pt x="483" y="3404"/>
                  </a:lnTo>
                  <a:lnTo>
                    <a:pt x="418" y="3356"/>
                  </a:lnTo>
                  <a:lnTo>
                    <a:pt x="356" y="3302"/>
                  </a:lnTo>
                  <a:lnTo>
                    <a:pt x="298" y="3244"/>
                  </a:lnTo>
                  <a:lnTo>
                    <a:pt x="246" y="3183"/>
                  </a:lnTo>
                  <a:lnTo>
                    <a:pt x="196" y="3118"/>
                  </a:lnTo>
                  <a:lnTo>
                    <a:pt x="153" y="3049"/>
                  </a:lnTo>
                  <a:lnTo>
                    <a:pt x="113" y="2976"/>
                  </a:lnTo>
                  <a:lnTo>
                    <a:pt x="80" y="2901"/>
                  </a:lnTo>
                  <a:lnTo>
                    <a:pt x="52" y="2823"/>
                  </a:lnTo>
                  <a:lnTo>
                    <a:pt x="29" y="2743"/>
                  </a:lnTo>
                  <a:lnTo>
                    <a:pt x="14" y="2660"/>
                  </a:lnTo>
                  <a:lnTo>
                    <a:pt x="3" y="2575"/>
                  </a:lnTo>
                  <a:lnTo>
                    <a:pt x="0" y="2487"/>
                  </a:lnTo>
                  <a:lnTo>
                    <a:pt x="3" y="2403"/>
                  </a:lnTo>
                  <a:lnTo>
                    <a:pt x="13" y="2321"/>
                  </a:lnTo>
                  <a:lnTo>
                    <a:pt x="28" y="2241"/>
                  </a:lnTo>
                  <a:lnTo>
                    <a:pt x="49" y="2162"/>
                  </a:lnTo>
                  <a:lnTo>
                    <a:pt x="75" y="2087"/>
                  </a:lnTo>
                  <a:lnTo>
                    <a:pt x="107" y="2013"/>
                  </a:lnTo>
                  <a:lnTo>
                    <a:pt x="144" y="1943"/>
                  </a:lnTo>
                  <a:lnTo>
                    <a:pt x="184" y="1875"/>
                  </a:lnTo>
                  <a:lnTo>
                    <a:pt x="231" y="1811"/>
                  </a:lnTo>
                  <a:lnTo>
                    <a:pt x="282" y="1750"/>
                  </a:lnTo>
                  <a:lnTo>
                    <a:pt x="335" y="1693"/>
                  </a:lnTo>
                  <a:lnTo>
                    <a:pt x="335" y="778"/>
                  </a:lnTo>
                  <a:lnTo>
                    <a:pt x="338" y="707"/>
                  </a:lnTo>
                  <a:lnTo>
                    <a:pt x="348" y="638"/>
                  </a:lnTo>
                  <a:lnTo>
                    <a:pt x="363" y="571"/>
                  </a:lnTo>
                  <a:lnTo>
                    <a:pt x="384" y="506"/>
                  </a:lnTo>
                  <a:lnTo>
                    <a:pt x="410" y="444"/>
                  </a:lnTo>
                  <a:lnTo>
                    <a:pt x="442" y="385"/>
                  </a:lnTo>
                  <a:lnTo>
                    <a:pt x="478" y="329"/>
                  </a:lnTo>
                  <a:lnTo>
                    <a:pt x="518" y="277"/>
                  </a:lnTo>
                  <a:lnTo>
                    <a:pt x="563" y="228"/>
                  </a:lnTo>
                  <a:lnTo>
                    <a:pt x="612" y="183"/>
                  </a:lnTo>
                  <a:lnTo>
                    <a:pt x="665" y="143"/>
                  </a:lnTo>
                  <a:lnTo>
                    <a:pt x="721" y="106"/>
                  </a:lnTo>
                  <a:lnTo>
                    <a:pt x="780" y="75"/>
                  </a:lnTo>
                  <a:lnTo>
                    <a:pt x="843" y="49"/>
                  </a:lnTo>
                  <a:lnTo>
                    <a:pt x="907" y="28"/>
                  </a:lnTo>
                  <a:lnTo>
                    <a:pt x="974" y="13"/>
                  </a:lnTo>
                  <a:lnTo>
                    <a:pt x="1042" y="3"/>
                  </a:lnTo>
                  <a:lnTo>
                    <a:pt x="1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40"/>
            <p:cNvSpPr>
              <a:spLocks noEditPoints="1"/>
            </p:cNvSpPr>
            <p:nvPr/>
          </p:nvSpPr>
          <p:spPr bwMode="auto">
            <a:xfrm>
              <a:off x="3641725" y="5283200"/>
              <a:ext cx="100013" cy="100013"/>
            </a:xfrm>
            <a:custGeom>
              <a:avLst/>
              <a:gdLst>
                <a:gd name="T0" fmla="*/ 282 w 629"/>
                <a:gd name="T1" fmla="*/ 147 h 629"/>
                <a:gd name="T2" fmla="*/ 223 w 629"/>
                <a:gd name="T3" fmla="*/ 170 h 629"/>
                <a:gd name="T4" fmla="*/ 177 w 629"/>
                <a:gd name="T5" fmla="*/ 212 h 629"/>
                <a:gd name="T6" fmla="*/ 171 w 629"/>
                <a:gd name="T7" fmla="*/ 240 h 629"/>
                <a:gd name="T8" fmla="*/ 207 w 629"/>
                <a:gd name="T9" fmla="*/ 250 h 629"/>
                <a:gd name="T10" fmla="*/ 233 w 629"/>
                <a:gd name="T11" fmla="*/ 276 h 629"/>
                <a:gd name="T12" fmla="*/ 243 w 629"/>
                <a:gd name="T13" fmla="*/ 312 h 629"/>
                <a:gd name="T14" fmla="*/ 233 w 629"/>
                <a:gd name="T15" fmla="*/ 348 h 629"/>
                <a:gd name="T16" fmla="*/ 207 w 629"/>
                <a:gd name="T17" fmla="*/ 373 h 629"/>
                <a:gd name="T18" fmla="*/ 171 w 629"/>
                <a:gd name="T19" fmla="*/ 383 h 629"/>
                <a:gd name="T20" fmla="*/ 175 w 629"/>
                <a:gd name="T21" fmla="*/ 412 h 629"/>
                <a:gd name="T22" fmla="*/ 221 w 629"/>
                <a:gd name="T23" fmla="*/ 457 h 629"/>
                <a:gd name="T24" fmla="*/ 281 w 629"/>
                <a:gd name="T25" fmla="*/ 482 h 629"/>
                <a:gd name="T26" fmla="*/ 345 w 629"/>
                <a:gd name="T27" fmla="*/ 483 h 629"/>
                <a:gd name="T28" fmla="*/ 401 w 629"/>
                <a:gd name="T29" fmla="*/ 462 h 629"/>
                <a:gd name="T30" fmla="*/ 446 w 629"/>
                <a:gd name="T31" fmla="*/ 424 h 629"/>
                <a:gd name="T32" fmla="*/ 475 w 629"/>
                <a:gd name="T33" fmla="*/ 374 h 629"/>
                <a:gd name="T34" fmla="*/ 486 w 629"/>
                <a:gd name="T35" fmla="*/ 315 h 629"/>
                <a:gd name="T36" fmla="*/ 475 w 629"/>
                <a:gd name="T37" fmla="*/ 255 h 629"/>
                <a:gd name="T38" fmla="*/ 446 w 629"/>
                <a:gd name="T39" fmla="*/ 205 h 629"/>
                <a:gd name="T40" fmla="*/ 401 w 629"/>
                <a:gd name="T41" fmla="*/ 167 h 629"/>
                <a:gd name="T42" fmla="*/ 345 w 629"/>
                <a:gd name="T43" fmla="*/ 146 h 629"/>
                <a:gd name="T44" fmla="*/ 315 w 629"/>
                <a:gd name="T45" fmla="*/ 0 h 629"/>
                <a:gd name="T46" fmla="*/ 405 w 629"/>
                <a:gd name="T47" fmla="*/ 14 h 629"/>
                <a:gd name="T48" fmla="*/ 486 w 629"/>
                <a:gd name="T49" fmla="*/ 51 h 629"/>
                <a:gd name="T50" fmla="*/ 553 w 629"/>
                <a:gd name="T51" fmla="*/ 109 h 629"/>
                <a:gd name="T52" fmla="*/ 601 w 629"/>
                <a:gd name="T53" fmla="*/ 182 h 629"/>
                <a:gd name="T54" fmla="*/ 626 w 629"/>
                <a:gd name="T55" fmla="*/ 268 h 629"/>
                <a:gd name="T56" fmla="*/ 626 w 629"/>
                <a:gd name="T57" fmla="*/ 361 h 629"/>
                <a:gd name="T58" fmla="*/ 601 w 629"/>
                <a:gd name="T59" fmla="*/ 447 h 629"/>
                <a:gd name="T60" fmla="*/ 553 w 629"/>
                <a:gd name="T61" fmla="*/ 520 h 629"/>
                <a:gd name="T62" fmla="*/ 486 w 629"/>
                <a:gd name="T63" fmla="*/ 578 h 629"/>
                <a:gd name="T64" fmla="*/ 405 w 629"/>
                <a:gd name="T65" fmla="*/ 615 h 629"/>
                <a:gd name="T66" fmla="*/ 315 w 629"/>
                <a:gd name="T67" fmla="*/ 629 h 629"/>
                <a:gd name="T68" fmla="*/ 224 w 629"/>
                <a:gd name="T69" fmla="*/ 615 h 629"/>
                <a:gd name="T70" fmla="*/ 144 w 629"/>
                <a:gd name="T71" fmla="*/ 578 h 629"/>
                <a:gd name="T72" fmla="*/ 78 w 629"/>
                <a:gd name="T73" fmla="*/ 520 h 629"/>
                <a:gd name="T74" fmla="*/ 30 w 629"/>
                <a:gd name="T75" fmla="*/ 447 h 629"/>
                <a:gd name="T76" fmla="*/ 4 w 629"/>
                <a:gd name="T77" fmla="*/ 361 h 629"/>
                <a:gd name="T78" fmla="*/ 4 w 629"/>
                <a:gd name="T79" fmla="*/ 268 h 629"/>
                <a:gd name="T80" fmla="*/ 30 w 629"/>
                <a:gd name="T81" fmla="*/ 182 h 629"/>
                <a:gd name="T82" fmla="*/ 78 w 629"/>
                <a:gd name="T83" fmla="*/ 109 h 629"/>
                <a:gd name="T84" fmla="*/ 144 w 629"/>
                <a:gd name="T85" fmla="*/ 51 h 629"/>
                <a:gd name="T86" fmla="*/ 224 w 629"/>
                <a:gd name="T87" fmla="*/ 14 h 629"/>
                <a:gd name="T88" fmla="*/ 315 w 629"/>
                <a:gd name="T89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9" h="629">
                  <a:moveTo>
                    <a:pt x="315" y="144"/>
                  </a:moveTo>
                  <a:lnTo>
                    <a:pt x="282" y="147"/>
                  </a:lnTo>
                  <a:lnTo>
                    <a:pt x="251" y="156"/>
                  </a:lnTo>
                  <a:lnTo>
                    <a:pt x="223" y="170"/>
                  </a:lnTo>
                  <a:lnTo>
                    <a:pt x="199" y="190"/>
                  </a:lnTo>
                  <a:lnTo>
                    <a:pt x="177" y="212"/>
                  </a:lnTo>
                  <a:lnTo>
                    <a:pt x="162" y="240"/>
                  </a:lnTo>
                  <a:lnTo>
                    <a:pt x="171" y="240"/>
                  </a:lnTo>
                  <a:lnTo>
                    <a:pt x="190" y="242"/>
                  </a:lnTo>
                  <a:lnTo>
                    <a:pt x="207" y="250"/>
                  </a:lnTo>
                  <a:lnTo>
                    <a:pt x="222" y="260"/>
                  </a:lnTo>
                  <a:lnTo>
                    <a:pt x="233" y="276"/>
                  </a:lnTo>
                  <a:lnTo>
                    <a:pt x="239" y="292"/>
                  </a:lnTo>
                  <a:lnTo>
                    <a:pt x="243" y="312"/>
                  </a:lnTo>
                  <a:lnTo>
                    <a:pt x="239" y="330"/>
                  </a:lnTo>
                  <a:lnTo>
                    <a:pt x="233" y="348"/>
                  </a:lnTo>
                  <a:lnTo>
                    <a:pt x="222" y="362"/>
                  </a:lnTo>
                  <a:lnTo>
                    <a:pt x="207" y="373"/>
                  </a:lnTo>
                  <a:lnTo>
                    <a:pt x="190" y="380"/>
                  </a:lnTo>
                  <a:lnTo>
                    <a:pt x="171" y="383"/>
                  </a:lnTo>
                  <a:lnTo>
                    <a:pt x="159" y="383"/>
                  </a:lnTo>
                  <a:lnTo>
                    <a:pt x="175" y="412"/>
                  </a:lnTo>
                  <a:lnTo>
                    <a:pt x="196" y="436"/>
                  </a:lnTo>
                  <a:lnTo>
                    <a:pt x="221" y="457"/>
                  </a:lnTo>
                  <a:lnTo>
                    <a:pt x="249" y="472"/>
                  </a:lnTo>
                  <a:lnTo>
                    <a:pt x="281" y="482"/>
                  </a:lnTo>
                  <a:lnTo>
                    <a:pt x="315" y="485"/>
                  </a:lnTo>
                  <a:lnTo>
                    <a:pt x="345" y="483"/>
                  </a:lnTo>
                  <a:lnTo>
                    <a:pt x="375" y="474"/>
                  </a:lnTo>
                  <a:lnTo>
                    <a:pt x="401" y="462"/>
                  </a:lnTo>
                  <a:lnTo>
                    <a:pt x="425" y="445"/>
                  </a:lnTo>
                  <a:lnTo>
                    <a:pt x="446" y="424"/>
                  </a:lnTo>
                  <a:lnTo>
                    <a:pt x="462" y="401"/>
                  </a:lnTo>
                  <a:lnTo>
                    <a:pt x="475" y="374"/>
                  </a:lnTo>
                  <a:lnTo>
                    <a:pt x="483" y="346"/>
                  </a:lnTo>
                  <a:lnTo>
                    <a:pt x="486" y="315"/>
                  </a:lnTo>
                  <a:lnTo>
                    <a:pt x="483" y="283"/>
                  </a:lnTo>
                  <a:lnTo>
                    <a:pt x="475" y="255"/>
                  </a:lnTo>
                  <a:lnTo>
                    <a:pt x="462" y="229"/>
                  </a:lnTo>
                  <a:lnTo>
                    <a:pt x="446" y="205"/>
                  </a:lnTo>
                  <a:lnTo>
                    <a:pt x="425" y="184"/>
                  </a:lnTo>
                  <a:lnTo>
                    <a:pt x="401" y="167"/>
                  </a:lnTo>
                  <a:lnTo>
                    <a:pt x="375" y="155"/>
                  </a:lnTo>
                  <a:lnTo>
                    <a:pt x="345" y="146"/>
                  </a:lnTo>
                  <a:lnTo>
                    <a:pt x="315" y="144"/>
                  </a:lnTo>
                  <a:close/>
                  <a:moveTo>
                    <a:pt x="315" y="0"/>
                  </a:moveTo>
                  <a:lnTo>
                    <a:pt x="362" y="4"/>
                  </a:lnTo>
                  <a:lnTo>
                    <a:pt x="405" y="14"/>
                  </a:lnTo>
                  <a:lnTo>
                    <a:pt x="448" y="29"/>
                  </a:lnTo>
                  <a:lnTo>
                    <a:pt x="486" y="51"/>
                  </a:lnTo>
                  <a:lnTo>
                    <a:pt x="521" y="77"/>
                  </a:lnTo>
                  <a:lnTo>
                    <a:pt x="553" y="109"/>
                  </a:lnTo>
                  <a:lnTo>
                    <a:pt x="579" y="144"/>
                  </a:lnTo>
                  <a:lnTo>
                    <a:pt x="601" y="182"/>
                  </a:lnTo>
                  <a:lnTo>
                    <a:pt x="616" y="223"/>
                  </a:lnTo>
                  <a:lnTo>
                    <a:pt x="626" y="268"/>
                  </a:lnTo>
                  <a:lnTo>
                    <a:pt x="629" y="315"/>
                  </a:lnTo>
                  <a:lnTo>
                    <a:pt x="626" y="361"/>
                  </a:lnTo>
                  <a:lnTo>
                    <a:pt x="616" y="406"/>
                  </a:lnTo>
                  <a:lnTo>
                    <a:pt x="601" y="447"/>
                  </a:lnTo>
                  <a:lnTo>
                    <a:pt x="579" y="485"/>
                  </a:lnTo>
                  <a:lnTo>
                    <a:pt x="553" y="520"/>
                  </a:lnTo>
                  <a:lnTo>
                    <a:pt x="521" y="552"/>
                  </a:lnTo>
                  <a:lnTo>
                    <a:pt x="486" y="578"/>
                  </a:lnTo>
                  <a:lnTo>
                    <a:pt x="448" y="600"/>
                  </a:lnTo>
                  <a:lnTo>
                    <a:pt x="405" y="615"/>
                  </a:lnTo>
                  <a:lnTo>
                    <a:pt x="362" y="625"/>
                  </a:lnTo>
                  <a:lnTo>
                    <a:pt x="315" y="629"/>
                  </a:lnTo>
                  <a:lnTo>
                    <a:pt x="269" y="625"/>
                  </a:lnTo>
                  <a:lnTo>
                    <a:pt x="224" y="615"/>
                  </a:lnTo>
                  <a:lnTo>
                    <a:pt x="183" y="600"/>
                  </a:lnTo>
                  <a:lnTo>
                    <a:pt x="144" y="578"/>
                  </a:lnTo>
                  <a:lnTo>
                    <a:pt x="108" y="552"/>
                  </a:lnTo>
                  <a:lnTo>
                    <a:pt x="78" y="520"/>
                  </a:lnTo>
                  <a:lnTo>
                    <a:pt x="52" y="485"/>
                  </a:lnTo>
                  <a:lnTo>
                    <a:pt x="30" y="447"/>
                  </a:lnTo>
                  <a:lnTo>
                    <a:pt x="13" y="406"/>
                  </a:lnTo>
                  <a:lnTo>
                    <a:pt x="4" y="361"/>
                  </a:lnTo>
                  <a:lnTo>
                    <a:pt x="0" y="315"/>
                  </a:lnTo>
                  <a:lnTo>
                    <a:pt x="4" y="268"/>
                  </a:lnTo>
                  <a:lnTo>
                    <a:pt x="13" y="223"/>
                  </a:lnTo>
                  <a:lnTo>
                    <a:pt x="30" y="182"/>
                  </a:lnTo>
                  <a:lnTo>
                    <a:pt x="52" y="144"/>
                  </a:lnTo>
                  <a:lnTo>
                    <a:pt x="78" y="109"/>
                  </a:lnTo>
                  <a:lnTo>
                    <a:pt x="108" y="77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4"/>
                  </a:lnTo>
                  <a:lnTo>
                    <a:pt x="269" y="4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41"/>
            <p:cNvSpPr>
              <a:spLocks noEditPoints="1"/>
            </p:cNvSpPr>
            <p:nvPr/>
          </p:nvSpPr>
          <p:spPr bwMode="auto">
            <a:xfrm>
              <a:off x="3760788" y="5283200"/>
              <a:ext cx="100013" cy="100013"/>
            </a:xfrm>
            <a:custGeom>
              <a:avLst/>
              <a:gdLst>
                <a:gd name="T0" fmla="*/ 218 w 629"/>
                <a:gd name="T1" fmla="*/ 173 h 629"/>
                <a:gd name="T2" fmla="*/ 172 w 629"/>
                <a:gd name="T3" fmla="*/ 220 h 629"/>
                <a:gd name="T4" fmla="*/ 147 w 629"/>
                <a:gd name="T5" fmla="*/ 280 h 629"/>
                <a:gd name="T6" fmla="*/ 147 w 629"/>
                <a:gd name="T7" fmla="*/ 346 h 629"/>
                <a:gd name="T8" fmla="*/ 167 w 629"/>
                <a:gd name="T9" fmla="*/ 400 h 629"/>
                <a:gd name="T10" fmla="*/ 205 w 629"/>
                <a:gd name="T11" fmla="*/ 445 h 629"/>
                <a:gd name="T12" fmla="*/ 255 w 629"/>
                <a:gd name="T13" fmla="*/ 474 h 629"/>
                <a:gd name="T14" fmla="*/ 315 w 629"/>
                <a:gd name="T15" fmla="*/ 485 h 629"/>
                <a:gd name="T16" fmla="*/ 374 w 629"/>
                <a:gd name="T17" fmla="*/ 474 h 629"/>
                <a:gd name="T18" fmla="*/ 425 w 629"/>
                <a:gd name="T19" fmla="*/ 445 h 629"/>
                <a:gd name="T20" fmla="*/ 462 w 629"/>
                <a:gd name="T21" fmla="*/ 400 h 629"/>
                <a:gd name="T22" fmla="*/ 483 w 629"/>
                <a:gd name="T23" fmla="*/ 346 h 629"/>
                <a:gd name="T24" fmla="*/ 482 w 629"/>
                <a:gd name="T25" fmla="*/ 281 h 629"/>
                <a:gd name="T26" fmla="*/ 459 w 629"/>
                <a:gd name="T27" fmla="*/ 223 h 629"/>
                <a:gd name="T28" fmla="*/ 416 w 629"/>
                <a:gd name="T29" fmla="*/ 178 h 629"/>
                <a:gd name="T30" fmla="*/ 390 w 629"/>
                <a:gd name="T31" fmla="*/ 192 h 629"/>
                <a:gd name="T32" fmla="*/ 380 w 629"/>
                <a:gd name="T33" fmla="*/ 228 h 629"/>
                <a:gd name="T34" fmla="*/ 354 w 629"/>
                <a:gd name="T35" fmla="*/ 254 h 629"/>
                <a:gd name="T36" fmla="*/ 318 w 629"/>
                <a:gd name="T37" fmla="*/ 264 h 629"/>
                <a:gd name="T38" fmla="*/ 282 w 629"/>
                <a:gd name="T39" fmla="*/ 254 h 629"/>
                <a:gd name="T40" fmla="*/ 256 w 629"/>
                <a:gd name="T41" fmla="*/ 228 h 629"/>
                <a:gd name="T42" fmla="*/ 246 w 629"/>
                <a:gd name="T43" fmla="*/ 192 h 629"/>
                <a:gd name="T44" fmla="*/ 315 w 629"/>
                <a:gd name="T45" fmla="*/ 0 h 629"/>
                <a:gd name="T46" fmla="*/ 405 w 629"/>
                <a:gd name="T47" fmla="*/ 14 h 629"/>
                <a:gd name="T48" fmla="*/ 485 w 629"/>
                <a:gd name="T49" fmla="*/ 51 h 629"/>
                <a:gd name="T50" fmla="*/ 552 w 629"/>
                <a:gd name="T51" fmla="*/ 109 h 629"/>
                <a:gd name="T52" fmla="*/ 600 w 629"/>
                <a:gd name="T53" fmla="*/ 182 h 629"/>
                <a:gd name="T54" fmla="*/ 626 w 629"/>
                <a:gd name="T55" fmla="*/ 268 h 629"/>
                <a:gd name="T56" fmla="*/ 626 w 629"/>
                <a:gd name="T57" fmla="*/ 361 h 629"/>
                <a:gd name="T58" fmla="*/ 600 w 629"/>
                <a:gd name="T59" fmla="*/ 447 h 629"/>
                <a:gd name="T60" fmla="*/ 552 w 629"/>
                <a:gd name="T61" fmla="*/ 520 h 629"/>
                <a:gd name="T62" fmla="*/ 485 w 629"/>
                <a:gd name="T63" fmla="*/ 578 h 629"/>
                <a:gd name="T64" fmla="*/ 405 w 629"/>
                <a:gd name="T65" fmla="*/ 615 h 629"/>
                <a:gd name="T66" fmla="*/ 315 w 629"/>
                <a:gd name="T67" fmla="*/ 629 h 629"/>
                <a:gd name="T68" fmla="*/ 224 w 629"/>
                <a:gd name="T69" fmla="*/ 615 h 629"/>
                <a:gd name="T70" fmla="*/ 143 w 629"/>
                <a:gd name="T71" fmla="*/ 578 h 629"/>
                <a:gd name="T72" fmla="*/ 77 w 629"/>
                <a:gd name="T73" fmla="*/ 520 h 629"/>
                <a:gd name="T74" fmla="*/ 29 w 629"/>
                <a:gd name="T75" fmla="*/ 447 h 629"/>
                <a:gd name="T76" fmla="*/ 4 w 629"/>
                <a:gd name="T77" fmla="*/ 361 h 629"/>
                <a:gd name="T78" fmla="*/ 4 w 629"/>
                <a:gd name="T79" fmla="*/ 268 h 629"/>
                <a:gd name="T80" fmla="*/ 29 w 629"/>
                <a:gd name="T81" fmla="*/ 182 h 629"/>
                <a:gd name="T82" fmla="*/ 77 w 629"/>
                <a:gd name="T83" fmla="*/ 109 h 629"/>
                <a:gd name="T84" fmla="*/ 143 w 629"/>
                <a:gd name="T85" fmla="*/ 51 h 629"/>
                <a:gd name="T86" fmla="*/ 224 w 629"/>
                <a:gd name="T87" fmla="*/ 14 h 629"/>
                <a:gd name="T88" fmla="*/ 315 w 629"/>
                <a:gd name="T89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9" h="629">
                  <a:moveTo>
                    <a:pt x="246" y="158"/>
                  </a:moveTo>
                  <a:lnTo>
                    <a:pt x="218" y="173"/>
                  </a:lnTo>
                  <a:lnTo>
                    <a:pt x="193" y="195"/>
                  </a:lnTo>
                  <a:lnTo>
                    <a:pt x="172" y="220"/>
                  </a:lnTo>
                  <a:lnTo>
                    <a:pt x="157" y="248"/>
                  </a:lnTo>
                  <a:lnTo>
                    <a:pt x="147" y="280"/>
                  </a:lnTo>
                  <a:lnTo>
                    <a:pt x="143" y="315"/>
                  </a:lnTo>
                  <a:lnTo>
                    <a:pt x="147" y="346"/>
                  </a:lnTo>
                  <a:lnTo>
                    <a:pt x="154" y="374"/>
                  </a:lnTo>
                  <a:lnTo>
                    <a:pt x="167" y="400"/>
                  </a:lnTo>
                  <a:lnTo>
                    <a:pt x="184" y="424"/>
                  </a:lnTo>
                  <a:lnTo>
                    <a:pt x="205" y="445"/>
                  </a:lnTo>
                  <a:lnTo>
                    <a:pt x="229" y="462"/>
                  </a:lnTo>
                  <a:lnTo>
                    <a:pt x="255" y="474"/>
                  </a:lnTo>
                  <a:lnTo>
                    <a:pt x="284" y="483"/>
                  </a:lnTo>
                  <a:lnTo>
                    <a:pt x="315" y="485"/>
                  </a:lnTo>
                  <a:lnTo>
                    <a:pt x="345" y="483"/>
                  </a:lnTo>
                  <a:lnTo>
                    <a:pt x="374" y="474"/>
                  </a:lnTo>
                  <a:lnTo>
                    <a:pt x="401" y="462"/>
                  </a:lnTo>
                  <a:lnTo>
                    <a:pt x="425" y="445"/>
                  </a:lnTo>
                  <a:lnTo>
                    <a:pt x="445" y="424"/>
                  </a:lnTo>
                  <a:lnTo>
                    <a:pt x="462" y="400"/>
                  </a:lnTo>
                  <a:lnTo>
                    <a:pt x="475" y="374"/>
                  </a:lnTo>
                  <a:lnTo>
                    <a:pt x="483" y="346"/>
                  </a:lnTo>
                  <a:lnTo>
                    <a:pt x="485" y="315"/>
                  </a:lnTo>
                  <a:lnTo>
                    <a:pt x="482" y="281"/>
                  </a:lnTo>
                  <a:lnTo>
                    <a:pt x="473" y="251"/>
                  </a:lnTo>
                  <a:lnTo>
                    <a:pt x="459" y="223"/>
                  </a:lnTo>
                  <a:lnTo>
                    <a:pt x="440" y="198"/>
                  </a:lnTo>
                  <a:lnTo>
                    <a:pt x="416" y="178"/>
                  </a:lnTo>
                  <a:lnTo>
                    <a:pt x="390" y="161"/>
                  </a:lnTo>
                  <a:lnTo>
                    <a:pt x="390" y="192"/>
                  </a:lnTo>
                  <a:lnTo>
                    <a:pt x="387" y="211"/>
                  </a:lnTo>
                  <a:lnTo>
                    <a:pt x="380" y="228"/>
                  </a:lnTo>
                  <a:lnTo>
                    <a:pt x="369" y="243"/>
                  </a:lnTo>
                  <a:lnTo>
                    <a:pt x="354" y="254"/>
                  </a:lnTo>
                  <a:lnTo>
                    <a:pt x="338" y="262"/>
                  </a:lnTo>
                  <a:lnTo>
                    <a:pt x="318" y="264"/>
                  </a:lnTo>
                  <a:lnTo>
                    <a:pt x="300" y="262"/>
                  </a:lnTo>
                  <a:lnTo>
                    <a:pt x="282" y="254"/>
                  </a:lnTo>
                  <a:lnTo>
                    <a:pt x="268" y="243"/>
                  </a:lnTo>
                  <a:lnTo>
                    <a:pt x="256" y="228"/>
                  </a:lnTo>
                  <a:lnTo>
                    <a:pt x="249" y="211"/>
                  </a:lnTo>
                  <a:lnTo>
                    <a:pt x="246" y="192"/>
                  </a:lnTo>
                  <a:lnTo>
                    <a:pt x="246" y="158"/>
                  </a:lnTo>
                  <a:close/>
                  <a:moveTo>
                    <a:pt x="315" y="0"/>
                  </a:moveTo>
                  <a:lnTo>
                    <a:pt x="361" y="4"/>
                  </a:lnTo>
                  <a:lnTo>
                    <a:pt x="405" y="14"/>
                  </a:lnTo>
                  <a:lnTo>
                    <a:pt x="447" y="29"/>
                  </a:lnTo>
                  <a:lnTo>
                    <a:pt x="485" y="51"/>
                  </a:lnTo>
                  <a:lnTo>
                    <a:pt x="521" y="77"/>
                  </a:lnTo>
                  <a:lnTo>
                    <a:pt x="552" y="109"/>
                  </a:lnTo>
                  <a:lnTo>
                    <a:pt x="578" y="144"/>
                  </a:lnTo>
                  <a:lnTo>
                    <a:pt x="600" y="182"/>
                  </a:lnTo>
                  <a:lnTo>
                    <a:pt x="616" y="223"/>
                  </a:lnTo>
                  <a:lnTo>
                    <a:pt x="626" y="268"/>
                  </a:lnTo>
                  <a:lnTo>
                    <a:pt x="629" y="315"/>
                  </a:lnTo>
                  <a:lnTo>
                    <a:pt x="626" y="361"/>
                  </a:lnTo>
                  <a:lnTo>
                    <a:pt x="616" y="406"/>
                  </a:lnTo>
                  <a:lnTo>
                    <a:pt x="600" y="447"/>
                  </a:lnTo>
                  <a:lnTo>
                    <a:pt x="578" y="485"/>
                  </a:lnTo>
                  <a:lnTo>
                    <a:pt x="552" y="520"/>
                  </a:lnTo>
                  <a:lnTo>
                    <a:pt x="521" y="552"/>
                  </a:lnTo>
                  <a:lnTo>
                    <a:pt x="485" y="578"/>
                  </a:lnTo>
                  <a:lnTo>
                    <a:pt x="447" y="600"/>
                  </a:lnTo>
                  <a:lnTo>
                    <a:pt x="405" y="615"/>
                  </a:lnTo>
                  <a:lnTo>
                    <a:pt x="361" y="625"/>
                  </a:lnTo>
                  <a:lnTo>
                    <a:pt x="315" y="629"/>
                  </a:lnTo>
                  <a:lnTo>
                    <a:pt x="268" y="625"/>
                  </a:lnTo>
                  <a:lnTo>
                    <a:pt x="224" y="615"/>
                  </a:lnTo>
                  <a:lnTo>
                    <a:pt x="182" y="600"/>
                  </a:lnTo>
                  <a:lnTo>
                    <a:pt x="143" y="578"/>
                  </a:lnTo>
                  <a:lnTo>
                    <a:pt x="109" y="552"/>
                  </a:lnTo>
                  <a:lnTo>
                    <a:pt x="77" y="520"/>
                  </a:lnTo>
                  <a:lnTo>
                    <a:pt x="51" y="485"/>
                  </a:lnTo>
                  <a:lnTo>
                    <a:pt x="29" y="447"/>
                  </a:lnTo>
                  <a:lnTo>
                    <a:pt x="14" y="406"/>
                  </a:lnTo>
                  <a:lnTo>
                    <a:pt x="4" y="361"/>
                  </a:lnTo>
                  <a:lnTo>
                    <a:pt x="0" y="315"/>
                  </a:lnTo>
                  <a:lnTo>
                    <a:pt x="4" y="268"/>
                  </a:lnTo>
                  <a:lnTo>
                    <a:pt x="14" y="223"/>
                  </a:lnTo>
                  <a:lnTo>
                    <a:pt x="29" y="182"/>
                  </a:lnTo>
                  <a:lnTo>
                    <a:pt x="51" y="144"/>
                  </a:lnTo>
                  <a:lnTo>
                    <a:pt x="77" y="109"/>
                  </a:lnTo>
                  <a:lnTo>
                    <a:pt x="109" y="77"/>
                  </a:lnTo>
                  <a:lnTo>
                    <a:pt x="143" y="51"/>
                  </a:lnTo>
                  <a:lnTo>
                    <a:pt x="182" y="29"/>
                  </a:lnTo>
                  <a:lnTo>
                    <a:pt x="224" y="14"/>
                  </a:lnTo>
                  <a:lnTo>
                    <a:pt x="268" y="4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42"/>
            <p:cNvSpPr>
              <a:spLocks noEditPoints="1"/>
            </p:cNvSpPr>
            <p:nvPr/>
          </p:nvSpPr>
          <p:spPr bwMode="auto">
            <a:xfrm>
              <a:off x="3641725" y="5402263"/>
              <a:ext cx="100013" cy="100013"/>
            </a:xfrm>
            <a:custGeom>
              <a:avLst/>
              <a:gdLst>
                <a:gd name="T0" fmla="*/ 284 w 629"/>
                <a:gd name="T1" fmla="*/ 147 h 629"/>
                <a:gd name="T2" fmla="*/ 228 w 629"/>
                <a:gd name="T3" fmla="*/ 167 h 629"/>
                <a:gd name="T4" fmla="*/ 185 w 629"/>
                <a:gd name="T5" fmla="*/ 204 h 629"/>
                <a:gd name="T6" fmla="*/ 154 w 629"/>
                <a:gd name="T7" fmla="*/ 256 h 629"/>
                <a:gd name="T8" fmla="*/ 144 w 629"/>
                <a:gd name="T9" fmla="*/ 315 h 629"/>
                <a:gd name="T10" fmla="*/ 156 w 629"/>
                <a:gd name="T11" fmla="*/ 378 h 629"/>
                <a:gd name="T12" fmla="*/ 190 w 629"/>
                <a:gd name="T13" fmla="*/ 431 h 629"/>
                <a:gd name="T14" fmla="*/ 239 w 629"/>
                <a:gd name="T15" fmla="*/ 468 h 629"/>
                <a:gd name="T16" fmla="*/ 243 w 629"/>
                <a:gd name="T17" fmla="*/ 391 h 629"/>
                <a:gd name="T18" fmla="*/ 260 w 629"/>
                <a:gd name="T19" fmla="*/ 359 h 629"/>
                <a:gd name="T20" fmla="*/ 293 w 629"/>
                <a:gd name="T21" fmla="*/ 341 h 629"/>
                <a:gd name="T22" fmla="*/ 330 w 629"/>
                <a:gd name="T23" fmla="*/ 341 h 629"/>
                <a:gd name="T24" fmla="*/ 362 w 629"/>
                <a:gd name="T25" fmla="*/ 359 h 629"/>
                <a:gd name="T26" fmla="*/ 380 w 629"/>
                <a:gd name="T27" fmla="*/ 391 h 629"/>
                <a:gd name="T28" fmla="*/ 383 w 629"/>
                <a:gd name="T29" fmla="*/ 472 h 629"/>
                <a:gd name="T30" fmla="*/ 437 w 629"/>
                <a:gd name="T31" fmla="*/ 435 h 629"/>
                <a:gd name="T32" fmla="*/ 473 w 629"/>
                <a:gd name="T33" fmla="*/ 381 h 629"/>
                <a:gd name="T34" fmla="*/ 486 w 629"/>
                <a:gd name="T35" fmla="*/ 315 h 629"/>
                <a:gd name="T36" fmla="*/ 475 w 629"/>
                <a:gd name="T37" fmla="*/ 256 h 629"/>
                <a:gd name="T38" fmla="*/ 446 w 629"/>
                <a:gd name="T39" fmla="*/ 204 h 629"/>
                <a:gd name="T40" fmla="*/ 401 w 629"/>
                <a:gd name="T41" fmla="*/ 167 h 629"/>
                <a:gd name="T42" fmla="*/ 345 w 629"/>
                <a:gd name="T43" fmla="*/ 147 h 629"/>
                <a:gd name="T44" fmla="*/ 315 w 629"/>
                <a:gd name="T45" fmla="*/ 0 h 629"/>
                <a:gd name="T46" fmla="*/ 405 w 629"/>
                <a:gd name="T47" fmla="*/ 14 h 629"/>
                <a:gd name="T48" fmla="*/ 486 w 629"/>
                <a:gd name="T49" fmla="*/ 52 h 629"/>
                <a:gd name="T50" fmla="*/ 553 w 629"/>
                <a:gd name="T51" fmla="*/ 108 h 629"/>
                <a:gd name="T52" fmla="*/ 601 w 629"/>
                <a:gd name="T53" fmla="*/ 183 h 629"/>
                <a:gd name="T54" fmla="*/ 626 w 629"/>
                <a:gd name="T55" fmla="*/ 269 h 629"/>
                <a:gd name="T56" fmla="*/ 626 w 629"/>
                <a:gd name="T57" fmla="*/ 362 h 629"/>
                <a:gd name="T58" fmla="*/ 601 w 629"/>
                <a:gd name="T59" fmla="*/ 448 h 629"/>
                <a:gd name="T60" fmla="*/ 553 w 629"/>
                <a:gd name="T61" fmla="*/ 521 h 629"/>
                <a:gd name="T62" fmla="*/ 486 w 629"/>
                <a:gd name="T63" fmla="*/ 579 h 629"/>
                <a:gd name="T64" fmla="*/ 405 w 629"/>
                <a:gd name="T65" fmla="*/ 616 h 629"/>
                <a:gd name="T66" fmla="*/ 315 w 629"/>
                <a:gd name="T67" fmla="*/ 629 h 629"/>
                <a:gd name="T68" fmla="*/ 224 w 629"/>
                <a:gd name="T69" fmla="*/ 616 h 629"/>
                <a:gd name="T70" fmla="*/ 144 w 629"/>
                <a:gd name="T71" fmla="*/ 579 h 629"/>
                <a:gd name="T72" fmla="*/ 78 w 629"/>
                <a:gd name="T73" fmla="*/ 521 h 629"/>
                <a:gd name="T74" fmla="*/ 30 w 629"/>
                <a:gd name="T75" fmla="*/ 448 h 629"/>
                <a:gd name="T76" fmla="*/ 4 w 629"/>
                <a:gd name="T77" fmla="*/ 362 h 629"/>
                <a:gd name="T78" fmla="*/ 4 w 629"/>
                <a:gd name="T79" fmla="*/ 269 h 629"/>
                <a:gd name="T80" fmla="*/ 30 w 629"/>
                <a:gd name="T81" fmla="*/ 183 h 629"/>
                <a:gd name="T82" fmla="*/ 78 w 629"/>
                <a:gd name="T83" fmla="*/ 108 h 629"/>
                <a:gd name="T84" fmla="*/ 144 w 629"/>
                <a:gd name="T85" fmla="*/ 52 h 629"/>
                <a:gd name="T86" fmla="*/ 224 w 629"/>
                <a:gd name="T87" fmla="*/ 14 h 629"/>
                <a:gd name="T88" fmla="*/ 315 w 629"/>
                <a:gd name="T89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9" h="629">
                  <a:moveTo>
                    <a:pt x="315" y="144"/>
                  </a:moveTo>
                  <a:lnTo>
                    <a:pt x="284" y="147"/>
                  </a:lnTo>
                  <a:lnTo>
                    <a:pt x="256" y="154"/>
                  </a:lnTo>
                  <a:lnTo>
                    <a:pt x="228" y="167"/>
                  </a:lnTo>
                  <a:lnTo>
                    <a:pt x="204" y="185"/>
                  </a:lnTo>
                  <a:lnTo>
                    <a:pt x="185" y="204"/>
                  </a:lnTo>
                  <a:lnTo>
                    <a:pt x="167" y="228"/>
                  </a:lnTo>
                  <a:lnTo>
                    <a:pt x="154" y="256"/>
                  </a:lnTo>
                  <a:lnTo>
                    <a:pt x="147" y="284"/>
                  </a:lnTo>
                  <a:lnTo>
                    <a:pt x="144" y="315"/>
                  </a:lnTo>
                  <a:lnTo>
                    <a:pt x="148" y="347"/>
                  </a:lnTo>
                  <a:lnTo>
                    <a:pt x="156" y="378"/>
                  </a:lnTo>
                  <a:lnTo>
                    <a:pt x="171" y="406"/>
                  </a:lnTo>
                  <a:lnTo>
                    <a:pt x="190" y="431"/>
                  </a:lnTo>
                  <a:lnTo>
                    <a:pt x="213" y="452"/>
                  </a:lnTo>
                  <a:lnTo>
                    <a:pt x="239" y="468"/>
                  </a:lnTo>
                  <a:lnTo>
                    <a:pt x="239" y="411"/>
                  </a:lnTo>
                  <a:lnTo>
                    <a:pt x="243" y="391"/>
                  </a:lnTo>
                  <a:lnTo>
                    <a:pt x="249" y="374"/>
                  </a:lnTo>
                  <a:lnTo>
                    <a:pt x="260" y="359"/>
                  </a:lnTo>
                  <a:lnTo>
                    <a:pt x="275" y="348"/>
                  </a:lnTo>
                  <a:lnTo>
                    <a:pt x="293" y="341"/>
                  </a:lnTo>
                  <a:lnTo>
                    <a:pt x="311" y="339"/>
                  </a:lnTo>
                  <a:lnTo>
                    <a:pt x="330" y="341"/>
                  </a:lnTo>
                  <a:lnTo>
                    <a:pt x="347" y="348"/>
                  </a:lnTo>
                  <a:lnTo>
                    <a:pt x="362" y="359"/>
                  </a:lnTo>
                  <a:lnTo>
                    <a:pt x="374" y="374"/>
                  </a:lnTo>
                  <a:lnTo>
                    <a:pt x="380" y="391"/>
                  </a:lnTo>
                  <a:lnTo>
                    <a:pt x="383" y="411"/>
                  </a:lnTo>
                  <a:lnTo>
                    <a:pt x="383" y="472"/>
                  </a:lnTo>
                  <a:lnTo>
                    <a:pt x="412" y="455"/>
                  </a:lnTo>
                  <a:lnTo>
                    <a:pt x="437" y="435"/>
                  </a:lnTo>
                  <a:lnTo>
                    <a:pt x="458" y="410"/>
                  </a:lnTo>
                  <a:lnTo>
                    <a:pt x="473" y="381"/>
                  </a:lnTo>
                  <a:lnTo>
                    <a:pt x="483" y="350"/>
                  </a:lnTo>
                  <a:lnTo>
                    <a:pt x="486" y="315"/>
                  </a:lnTo>
                  <a:lnTo>
                    <a:pt x="483" y="284"/>
                  </a:lnTo>
                  <a:lnTo>
                    <a:pt x="475" y="256"/>
                  </a:lnTo>
                  <a:lnTo>
                    <a:pt x="462" y="228"/>
                  </a:lnTo>
                  <a:lnTo>
                    <a:pt x="446" y="204"/>
                  </a:lnTo>
                  <a:lnTo>
                    <a:pt x="425" y="185"/>
                  </a:lnTo>
                  <a:lnTo>
                    <a:pt x="401" y="167"/>
                  </a:lnTo>
                  <a:lnTo>
                    <a:pt x="375" y="154"/>
                  </a:lnTo>
                  <a:lnTo>
                    <a:pt x="345" y="147"/>
                  </a:lnTo>
                  <a:lnTo>
                    <a:pt x="315" y="144"/>
                  </a:lnTo>
                  <a:close/>
                  <a:moveTo>
                    <a:pt x="315" y="0"/>
                  </a:moveTo>
                  <a:lnTo>
                    <a:pt x="362" y="4"/>
                  </a:lnTo>
                  <a:lnTo>
                    <a:pt x="405" y="14"/>
                  </a:lnTo>
                  <a:lnTo>
                    <a:pt x="448" y="30"/>
                  </a:lnTo>
                  <a:lnTo>
                    <a:pt x="486" y="52"/>
                  </a:lnTo>
                  <a:lnTo>
                    <a:pt x="521" y="78"/>
                  </a:lnTo>
                  <a:lnTo>
                    <a:pt x="553" y="108"/>
                  </a:lnTo>
                  <a:lnTo>
                    <a:pt x="579" y="144"/>
                  </a:lnTo>
                  <a:lnTo>
                    <a:pt x="601" y="183"/>
                  </a:lnTo>
                  <a:lnTo>
                    <a:pt x="616" y="224"/>
                  </a:lnTo>
                  <a:lnTo>
                    <a:pt x="626" y="269"/>
                  </a:lnTo>
                  <a:lnTo>
                    <a:pt x="629" y="315"/>
                  </a:lnTo>
                  <a:lnTo>
                    <a:pt x="626" y="362"/>
                  </a:lnTo>
                  <a:lnTo>
                    <a:pt x="616" y="405"/>
                  </a:lnTo>
                  <a:lnTo>
                    <a:pt x="601" y="448"/>
                  </a:lnTo>
                  <a:lnTo>
                    <a:pt x="579" y="486"/>
                  </a:lnTo>
                  <a:lnTo>
                    <a:pt x="553" y="521"/>
                  </a:lnTo>
                  <a:lnTo>
                    <a:pt x="521" y="552"/>
                  </a:lnTo>
                  <a:lnTo>
                    <a:pt x="486" y="579"/>
                  </a:lnTo>
                  <a:lnTo>
                    <a:pt x="448" y="600"/>
                  </a:lnTo>
                  <a:lnTo>
                    <a:pt x="405" y="616"/>
                  </a:lnTo>
                  <a:lnTo>
                    <a:pt x="362" y="626"/>
                  </a:lnTo>
                  <a:lnTo>
                    <a:pt x="315" y="629"/>
                  </a:lnTo>
                  <a:lnTo>
                    <a:pt x="269" y="626"/>
                  </a:lnTo>
                  <a:lnTo>
                    <a:pt x="224" y="616"/>
                  </a:lnTo>
                  <a:lnTo>
                    <a:pt x="183" y="600"/>
                  </a:lnTo>
                  <a:lnTo>
                    <a:pt x="144" y="579"/>
                  </a:lnTo>
                  <a:lnTo>
                    <a:pt x="108" y="552"/>
                  </a:lnTo>
                  <a:lnTo>
                    <a:pt x="78" y="521"/>
                  </a:lnTo>
                  <a:lnTo>
                    <a:pt x="52" y="486"/>
                  </a:lnTo>
                  <a:lnTo>
                    <a:pt x="30" y="448"/>
                  </a:lnTo>
                  <a:lnTo>
                    <a:pt x="13" y="405"/>
                  </a:lnTo>
                  <a:lnTo>
                    <a:pt x="4" y="362"/>
                  </a:lnTo>
                  <a:lnTo>
                    <a:pt x="0" y="315"/>
                  </a:lnTo>
                  <a:lnTo>
                    <a:pt x="4" y="269"/>
                  </a:lnTo>
                  <a:lnTo>
                    <a:pt x="13" y="224"/>
                  </a:lnTo>
                  <a:lnTo>
                    <a:pt x="30" y="183"/>
                  </a:lnTo>
                  <a:lnTo>
                    <a:pt x="52" y="144"/>
                  </a:lnTo>
                  <a:lnTo>
                    <a:pt x="78" y="108"/>
                  </a:lnTo>
                  <a:lnTo>
                    <a:pt x="108" y="78"/>
                  </a:lnTo>
                  <a:lnTo>
                    <a:pt x="144" y="52"/>
                  </a:lnTo>
                  <a:lnTo>
                    <a:pt x="183" y="30"/>
                  </a:lnTo>
                  <a:lnTo>
                    <a:pt x="224" y="14"/>
                  </a:lnTo>
                  <a:lnTo>
                    <a:pt x="269" y="4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43"/>
            <p:cNvSpPr>
              <a:spLocks noEditPoints="1"/>
            </p:cNvSpPr>
            <p:nvPr/>
          </p:nvSpPr>
          <p:spPr bwMode="auto">
            <a:xfrm>
              <a:off x="3760788" y="5402263"/>
              <a:ext cx="100013" cy="100013"/>
            </a:xfrm>
            <a:custGeom>
              <a:avLst/>
              <a:gdLst>
                <a:gd name="T0" fmla="*/ 284 w 629"/>
                <a:gd name="T1" fmla="*/ 147 h 629"/>
                <a:gd name="T2" fmla="*/ 229 w 629"/>
                <a:gd name="T3" fmla="*/ 167 h 629"/>
                <a:gd name="T4" fmla="*/ 184 w 629"/>
                <a:gd name="T5" fmla="*/ 204 h 629"/>
                <a:gd name="T6" fmla="*/ 154 w 629"/>
                <a:gd name="T7" fmla="*/ 256 h 629"/>
                <a:gd name="T8" fmla="*/ 143 w 629"/>
                <a:gd name="T9" fmla="*/ 315 h 629"/>
                <a:gd name="T10" fmla="*/ 154 w 629"/>
                <a:gd name="T11" fmla="*/ 375 h 629"/>
                <a:gd name="T12" fmla="*/ 184 w 629"/>
                <a:gd name="T13" fmla="*/ 425 h 629"/>
                <a:gd name="T14" fmla="*/ 229 w 629"/>
                <a:gd name="T15" fmla="*/ 462 h 629"/>
                <a:gd name="T16" fmla="*/ 284 w 629"/>
                <a:gd name="T17" fmla="*/ 483 h 629"/>
                <a:gd name="T18" fmla="*/ 348 w 629"/>
                <a:gd name="T19" fmla="*/ 483 h 629"/>
                <a:gd name="T20" fmla="*/ 405 w 629"/>
                <a:gd name="T21" fmla="*/ 460 h 629"/>
                <a:gd name="T22" fmla="*/ 451 w 629"/>
                <a:gd name="T23" fmla="*/ 417 h 629"/>
                <a:gd name="T24" fmla="*/ 424 w 629"/>
                <a:gd name="T25" fmla="*/ 391 h 629"/>
                <a:gd name="T26" fmla="*/ 388 w 629"/>
                <a:gd name="T27" fmla="*/ 381 h 629"/>
                <a:gd name="T28" fmla="*/ 362 w 629"/>
                <a:gd name="T29" fmla="*/ 355 h 629"/>
                <a:gd name="T30" fmla="*/ 352 w 629"/>
                <a:gd name="T31" fmla="*/ 319 h 629"/>
                <a:gd name="T32" fmla="*/ 362 w 629"/>
                <a:gd name="T33" fmla="*/ 283 h 629"/>
                <a:gd name="T34" fmla="*/ 388 w 629"/>
                <a:gd name="T35" fmla="*/ 257 h 629"/>
                <a:gd name="T36" fmla="*/ 424 w 629"/>
                <a:gd name="T37" fmla="*/ 247 h 629"/>
                <a:gd name="T38" fmla="*/ 456 w 629"/>
                <a:gd name="T39" fmla="*/ 219 h 629"/>
                <a:gd name="T40" fmla="*/ 410 w 629"/>
                <a:gd name="T41" fmla="*/ 173 h 629"/>
                <a:gd name="T42" fmla="*/ 349 w 629"/>
                <a:gd name="T43" fmla="*/ 148 h 629"/>
                <a:gd name="T44" fmla="*/ 315 w 629"/>
                <a:gd name="T45" fmla="*/ 0 h 629"/>
                <a:gd name="T46" fmla="*/ 405 w 629"/>
                <a:gd name="T47" fmla="*/ 14 h 629"/>
                <a:gd name="T48" fmla="*/ 485 w 629"/>
                <a:gd name="T49" fmla="*/ 52 h 629"/>
                <a:gd name="T50" fmla="*/ 552 w 629"/>
                <a:gd name="T51" fmla="*/ 108 h 629"/>
                <a:gd name="T52" fmla="*/ 600 w 629"/>
                <a:gd name="T53" fmla="*/ 183 h 629"/>
                <a:gd name="T54" fmla="*/ 626 w 629"/>
                <a:gd name="T55" fmla="*/ 269 h 629"/>
                <a:gd name="T56" fmla="*/ 626 w 629"/>
                <a:gd name="T57" fmla="*/ 362 h 629"/>
                <a:gd name="T58" fmla="*/ 600 w 629"/>
                <a:gd name="T59" fmla="*/ 448 h 629"/>
                <a:gd name="T60" fmla="*/ 552 w 629"/>
                <a:gd name="T61" fmla="*/ 521 h 629"/>
                <a:gd name="T62" fmla="*/ 485 w 629"/>
                <a:gd name="T63" fmla="*/ 579 h 629"/>
                <a:gd name="T64" fmla="*/ 405 w 629"/>
                <a:gd name="T65" fmla="*/ 616 h 629"/>
                <a:gd name="T66" fmla="*/ 315 w 629"/>
                <a:gd name="T67" fmla="*/ 629 h 629"/>
                <a:gd name="T68" fmla="*/ 224 w 629"/>
                <a:gd name="T69" fmla="*/ 616 h 629"/>
                <a:gd name="T70" fmla="*/ 143 w 629"/>
                <a:gd name="T71" fmla="*/ 579 h 629"/>
                <a:gd name="T72" fmla="*/ 77 w 629"/>
                <a:gd name="T73" fmla="*/ 521 h 629"/>
                <a:gd name="T74" fmla="*/ 29 w 629"/>
                <a:gd name="T75" fmla="*/ 448 h 629"/>
                <a:gd name="T76" fmla="*/ 4 w 629"/>
                <a:gd name="T77" fmla="*/ 362 h 629"/>
                <a:gd name="T78" fmla="*/ 4 w 629"/>
                <a:gd name="T79" fmla="*/ 269 h 629"/>
                <a:gd name="T80" fmla="*/ 29 w 629"/>
                <a:gd name="T81" fmla="*/ 183 h 629"/>
                <a:gd name="T82" fmla="*/ 77 w 629"/>
                <a:gd name="T83" fmla="*/ 108 h 629"/>
                <a:gd name="T84" fmla="*/ 143 w 629"/>
                <a:gd name="T85" fmla="*/ 52 h 629"/>
                <a:gd name="T86" fmla="*/ 224 w 629"/>
                <a:gd name="T87" fmla="*/ 14 h 629"/>
                <a:gd name="T88" fmla="*/ 315 w 629"/>
                <a:gd name="T89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9" h="629">
                  <a:moveTo>
                    <a:pt x="315" y="144"/>
                  </a:moveTo>
                  <a:lnTo>
                    <a:pt x="284" y="147"/>
                  </a:lnTo>
                  <a:lnTo>
                    <a:pt x="255" y="154"/>
                  </a:lnTo>
                  <a:lnTo>
                    <a:pt x="229" y="167"/>
                  </a:lnTo>
                  <a:lnTo>
                    <a:pt x="205" y="185"/>
                  </a:lnTo>
                  <a:lnTo>
                    <a:pt x="184" y="204"/>
                  </a:lnTo>
                  <a:lnTo>
                    <a:pt x="167" y="228"/>
                  </a:lnTo>
                  <a:lnTo>
                    <a:pt x="154" y="256"/>
                  </a:lnTo>
                  <a:lnTo>
                    <a:pt x="147" y="284"/>
                  </a:lnTo>
                  <a:lnTo>
                    <a:pt x="143" y="315"/>
                  </a:lnTo>
                  <a:lnTo>
                    <a:pt x="147" y="345"/>
                  </a:lnTo>
                  <a:lnTo>
                    <a:pt x="154" y="375"/>
                  </a:lnTo>
                  <a:lnTo>
                    <a:pt x="167" y="401"/>
                  </a:lnTo>
                  <a:lnTo>
                    <a:pt x="184" y="425"/>
                  </a:lnTo>
                  <a:lnTo>
                    <a:pt x="205" y="446"/>
                  </a:lnTo>
                  <a:lnTo>
                    <a:pt x="229" y="462"/>
                  </a:lnTo>
                  <a:lnTo>
                    <a:pt x="255" y="475"/>
                  </a:lnTo>
                  <a:lnTo>
                    <a:pt x="284" y="483"/>
                  </a:lnTo>
                  <a:lnTo>
                    <a:pt x="315" y="486"/>
                  </a:lnTo>
                  <a:lnTo>
                    <a:pt x="348" y="483"/>
                  </a:lnTo>
                  <a:lnTo>
                    <a:pt x="378" y="474"/>
                  </a:lnTo>
                  <a:lnTo>
                    <a:pt x="405" y="460"/>
                  </a:lnTo>
                  <a:lnTo>
                    <a:pt x="431" y="440"/>
                  </a:lnTo>
                  <a:lnTo>
                    <a:pt x="451" y="417"/>
                  </a:lnTo>
                  <a:lnTo>
                    <a:pt x="468" y="391"/>
                  </a:lnTo>
                  <a:lnTo>
                    <a:pt x="424" y="391"/>
                  </a:lnTo>
                  <a:lnTo>
                    <a:pt x="404" y="388"/>
                  </a:lnTo>
                  <a:lnTo>
                    <a:pt x="388" y="381"/>
                  </a:lnTo>
                  <a:lnTo>
                    <a:pt x="373" y="369"/>
                  </a:lnTo>
                  <a:lnTo>
                    <a:pt x="362" y="355"/>
                  </a:lnTo>
                  <a:lnTo>
                    <a:pt x="354" y="338"/>
                  </a:lnTo>
                  <a:lnTo>
                    <a:pt x="352" y="319"/>
                  </a:lnTo>
                  <a:lnTo>
                    <a:pt x="354" y="299"/>
                  </a:lnTo>
                  <a:lnTo>
                    <a:pt x="362" y="283"/>
                  </a:lnTo>
                  <a:lnTo>
                    <a:pt x="373" y="268"/>
                  </a:lnTo>
                  <a:lnTo>
                    <a:pt x="388" y="257"/>
                  </a:lnTo>
                  <a:lnTo>
                    <a:pt x="404" y="249"/>
                  </a:lnTo>
                  <a:lnTo>
                    <a:pt x="424" y="247"/>
                  </a:lnTo>
                  <a:lnTo>
                    <a:pt x="471" y="247"/>
                  </a:lnTo>
                  <a:lnTo>
                    <a:pt x="456" y="219"/>
                  </a:lnTo>
                  <a:lnTo>
                    <a:pt x="435" y="194"/>
                  </a:lnTo>
                  <a:lnTo>
                    <a:pt x="410" y="173"/>
                  </a:lnTo>
                  <a:lnTo>
                    <a:pt x="380" y="158"/>
                  </a:lnTo>
                  <a:lnTo>
                    <a:pt x="349" y="148"/>
                  </a:lnTo>
                  <a:lnTo>
                    <a:pt x="315" y="144"/>
                  </a:lnTo>
                  <a:close/>
                  <a:moveTo>
                    <a:pt x="315" y="0"/>
                  </a:moveTo>
                  <a:lnTo>
                    <a:pt x="361" y="4"/>
                  </a:lnTo>
                  <a:lnTo>
                    <a:pt x="405" y="14"/>
                  </a:lnTo>
                  <a:lnTo>
                    <a:pt x="447" y="30"/>
                  </a:lnTo>
                  <a:lnTo>
                    <a:pt x="485" y="52"/>
                  </a:lnTo>
                  <a:lnTo>
                    <a:pt x="521" y="78"/>
                  </a:lnTo>
                  <a:lnTo>
                    <a:pt x="552" y="108"/>
                  </a:lnTo>
                  <a:lnTo>
                    <a:pt x="578" y="144"/>
                  </a:lnTo>
                  <a:lnTo>
                    <a:pt x="600" y="183"/>
                  </a:lnTo>
                  <a:lnTo>
                    <a:pt x="616" y="224"/>
                  </a:lnTo>
                  <a:lnTo>
                    <a:pt x="626" y="269"/>
                  </a:lnTo>
                  <a:lnTo>
                    <a:pt x="629" y="315"/>
                  </a:lnTo>
                  <a:lnTo>
                    <a:pt x="626" y="362"/>
                  </a:lnTo>
                  <a:lnTo>
                    <a:pt x="616" y="405"/>
                  </a:lnTo>
                  <a:lnTo>
                    <a:pt x="600" y="448"/>
                  </a:lnTo>
                  <a:lnTo>
                    <a:pt x="578" y="486"/>
                  </a:lnTo>
                  <a:lnTo>
                    <a:pt x="552" y="521"/>
                  </a:lnTo>
                  <a:lnTo>
                    <a:pt x="521" y="552"/>
                  </a:lnTo>
                  <a:lnTo>
                    <a:pt x="485" y="579"/>
                  </a:lnTo>
                  <a:lnTo>
                    <a:pt x="447" y="600"/>
                  </a:lnTo>
                  <a:lnTo>
                    <a:pt x="405" y="616"/>
                  </a:lnTo>
                  <a:lnTo>
                    <a:pt x="361" y="626"/>
                  </a:lnTo>
                  <a:lnTo>
                    <a:pt x="315" y="629"/>
                  </a:lnTo>
                  <a:lnTo>
                    <a:pt x="268" y="626"/>
                  </a:lnTo>
                  <a:lnTo>
                    <a:pt x="224" y="616"/>
                  </a:lnTo>
                  <a:lnTo>
                    <a:pt x="182" y="600"/>
                  </a:lnTo>
                  <a:lnTo>
                    <a:pt x="143" y="579"/>
                  </a:lnTo>
                  <a:lnTo>
                    <a:pt x="109" y="552"/>
                  </a:lnTo>
                  <a:lnTo>
                    <a:pt x="77" y="521"/>
                  </a:lnTo>
                  <a:lnTo>
                    <a:pt x="51" y="486"/>
                  </a:lnTo>
                  <a:lnTo>
                    <a:pt x="29" y="448"/>
                  </a:lnTo>
                  <a:lnTo>
                    <a:pt x="14" y="405"/>
                  </a:lnTo>
                  <a:lnTo>
                    <a:pt x="4" y="362"/>
                  </a:lnTo>
                  <a:lnTo>
                    <a:pt x="0" y="315"/>
                  </a:lnTo>
                  <a:lnTo>
                    <a:pt x="4" y="269"/>
                  </a:lnTo>
                  <a:lnTo>
                    <a:pt x="14" y="224"/>
                  </a:lnTo>
                  <a:lnTo>
                    <a:pt x="29" y="183"/>
                  </a:lnTo>
                  <a:lnTo>
                    <a:pt x="51" y="144"/>
                  </a:lnTo>
                  <a:lnTo>
                    <a:pt x="77" y="108"/>
                  </a:lnTo>
                  <a:lnTo>
                    <a:pt x="109" y="78"/>
                  </a:lnTo>
                  <a:lnTo>
                    <a:pt x="143" y="52"/>
                  </a:lnTo>
                  <a:lnTo>
                    <a:pt x="182" y="30"/>
                  </a:lnTo>
                  <a:lnTo>
                    <a:pt x="224" y="14"/>
                  </a:lnTo>
                  <a:lnTo>
                    <a:pt x="268" y="4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44"/>
            <p:cNvSpPr>
              <a:spLocks/>
            </p:cNvSpPr>
            <p:nvPr/>
          </p:nvSpPr>
          <p:spPr bwMode="auto">
            <a:xfrm>
              <a:off x="3852863" y="5208588"/>
              <a:ext cx="22225" cy="26988"/>
            </a:xfrm>
            <a:custGeom>
              <a:avLst/>
              <a:gdLst>
                <a:gd name="T0" fmla="*/ 72 w 145"/>
                <a:gd name="T1" fmla="*/ 0 h 172"/>
                <a:gd name="T2" fmla="*/ 91 w 145"/>
                <a:gd name="T3" fmla="*/ 3 h 172"/>
                <a:gd name="T4" fmla="*/ 109 w 145"/>
                <a:gd name="T5" fmla="*/ 10 h 172"/>
                <a:gd name="T6" fmla="*/ 123 w 145"/>
                <a:gd name="T7" fmla="*/ 21 h 172"/>
                <a:gd name="T8" fmla="*/ 135 w 145"/>
                <a:gd name="T9" fmla="*/ 35 h 172"/>
                <a:gd name="T10" fmla="*/ 141 w 145"/>
                <a:gd name="T11" fmla="*/ 53 h 172"/>
                <a:gd name="T12" fmla="*/ 145 w 145"/>
                <a:gd name="T13" fmla="*/ 71 h 172"/>
                <a:gd name="T14" fmla="*/ 145 w 145"/>
                <a:gd name="T15" fmla="*/ 101 h 172"/>
                <a:gd name="T16" fmla="*/ 141 w 145"/>
                <a:gd name="T17" fmla="*/ 119 h 172"/>
                <a:gd name="T18" fmla="*/ 135 w 145"/>
                <a:gd name="T19" fmla="*/ 137 h 172"/>
                <a:gd name="T20" fmla="*/ 123 w 145"/>
                <a:gd name="T21" fmla="*/ 151 h 172"/>
                <a:gd name="T22" fmla="*/ 109 w 145"/>
                <a:gd name="T23" fmla="*/ 163 h 172"/>
                <a:gd name="T24" fmla="*/ 91 w 145"/>
                <a:gd name="T25" fmla="*/ 170 h 172"/>
                <a:gd name="T26" fmla="*/ 72 w 145"/>
                <a:gd name="T27" fmla="*/ 172 h 172"/>
                <a:gd name="T28" fmla="*/ 53 w 145"/>
                <a:gd name="T29" fmla="*/ 170 h 172"/>
                <a:gd name="T30" fmla="*/ 36 w 145"/>
                <a:gd name="T31" fmla="*/ 163 h 172"/>
                <a:gd name="T32" fmla="*/ 21 w 145"/>
                <a:gd name="T33" fmla="*/ 151 h 172"/>
                <a:gd name="T34" fmla="*/ 10 w 145"/>
                <a:gd name="T35" fmla="*/ 137 h 172"/>
                <a:gd name="T36" fmla="*/ 4 w 145"/>
                <a:gd name="T37" fmla="*/ 119 h 172"/>
                <a:gd name="T38" fmla="*/ 0 w 145"/>
                <a:gd name="T39" fmla="*/ 101 h 172"/>
                <a:gd name="T40" fmla="*/ 0 w 145"/>
                <a:gd name="T41" fmla="*/ 71 h 172"/>
                <a:gd name="T42" fmla="*/ 4 w 145"/>
                <a:gd name="T43" fmla="*/ 53 h 172"/>
                <a:gd name="T44" fmla="*/ 10 w 145"/>
                <a:gd name="T45" fmla="*/ 35 h 172"/>
                <a:gd name="T46" fmla="*/ 21 w 145"/>
                <a:gd name="T47" fmla="*/ 21 h 172"/>
                <a:gd name="T48" fmla="*/ 36 w 145"/>
                <a:gd name="T49" fmla="*/ 10 h 172"/>
                <a:gd name="T50" fmla="*/ 53 w 145"/>
                <a:gd name="T51" fmla="*/ 3 h 172"/>
                <a:gd name="T52" fmla="*/ 72 w 145"/>
                <a:gd name="T5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172">
                  <a:moveTo>
                    <a:pt x="72" y="0"/>
                  </a:moveTo>
                  <a:lnTo>
                    <a:pt x="91" y="3"/>
                  </a:lnTo>
                  <a:lnTo>
                    <a:pt x="109" y="10"/>
                  </a:lnTo>
                  <a:lnTo>
                    <a:pt x="123" y="21"/>
                  </a:lnTo>
                  <a:lnTo>
                    <a:pt x="135" y="35"/>
                  </a:lnTo>
                  <a:lnTo>
                    <a:pt x="141" y="53"/>
                  </a:lnTo>
                  <a:lnTo>
                    <a:pt x="145" y="71"/>
                  </a:lnTo>
                  <a:lnTo>
                    <a:pt x="145" y="101"/>
                  </a:lnTo>
                  <a:lnTo>
                    <a:pt x="141" y="119"/>
                  </a:lnTo>
                  <a:lnTo>
                    <a:pt x="135" y="137"/>
                  </a:lnTo>
                  <a:lnTo>
                    <a:pt x="123" y="151"/>
                  </a:lnTo>
                  <a:lnTo>
                    <a:pt x="109" y="163"/>
                  </a:lnTo>
                  <a:lnTo>
                    <a:pt x="91" y="170"/>
                  </a:lnTo>
                  <a:lnTo>
                    <a:pt x="72" y="172"/>
                  </a:lnTo>
                  <a:lnTo>
                    <a:pt x="53" y="170"/>
                  </a:lnTo>
                  <a:lnTo>
                    <a:pt x="36" y="163"/>
                  </a:lnTo>
                  <a:lnTo>
                    <a:pt x="21" y="151"/>
                  </a:lnTo>
                  <a:lnTo>
                    <a:pt x="10" y="137"/>
                  </a:lnTo>
                  <a:lnTo>
                    <a:pt x="4" y="119"/>
                  </a:lnTo>
                  <a:lnTo>
                    <a:pt x="0" y="101"/>
                  </a:lnTo>
                  <a:lnTo>
                    <a:pt x="0" y="71"/>
                  </a:lnTo>
                  <a:lnTo>
                    <a:pt x="4" y="53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0" name="Group 789"/>
          <p:cNvGrpSpPr/>
          <p:nvPr/>
        </p:nvGrpSpPr>
        <p:grpSpPr>
          <a:xfrm>
            <a:off x="4549227" y="4997450"/>
            <a:ext cx="277812" cy="571500"/>
            <a:chOff x="4576763" y="4997450"/>
            <a:chExt cx="277812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0" name="Freeform 149"/>
            <p:cNvSpPr>
              <a:spLocks noEditPoints="1"/>
            </p:cNvSpPr>
            <p:nvPr/>
          </p:nvSpPr>
          <p:spPr bwMode="auto">
            <a:xfrm>
              <a:off x="4576763" y="4997450"/>
              <a:ext cx="277812" cy="571500"/>
            </a:xfrm>
            <a:custGeom>
              <a:avLst/>
              <a:gdLst>
                <a:gd name="T0" fmla="*/ 195 w 1748"/>
                <a:gd name="T1" fmla="*/ 1829 h 3600"/>
                <a:gd name="T2" fmla="*/ 568 w 1748"/>
                <a:gd name="T3" fmla="*/ 1855 h 3600"/>
                <a:gd name="T4" fmla="*/ 734 w 1748"/>
                <a:gd name="T5" fmla="*/ 1944 h 3600"/>
                <a:gd name="T6" fmla="*/ 801 w 1748"/>
                <a:gd name="T7" fmla="*/ 2121 h 3600"/>
                <a:gd name="T8" fmla="*/ 666 w 1748"/>
                <a:gd name="T9" fmla="*/ 3302 h 3600"/>
                <a:gd name="T10" fmla="*/ 757 w 1748"/>
                <a:gd name="T11" fmla="*/ 3422 h 3600"/>
                <a:gd name="T12" fmla="*/ 904 w 1748"/>
                <a:gd name="T13" fmla="*/ 3454 h 3600"/>
                <a:gd name="T14" fmla="*/ 1038 w 1748"/>
                <a:gd name="T15" fmla="*/ 3382 h 3600"/>
                <a:gd name="T16" fmla="*/ 1092 w 1748"/>
                <a:gd name="T17" fmla="*/ 3241 h 3600"/>
                <a:gd name="T18" fmla="*/ 958 w 1748"/>
                <a:gd name="T19" fmla="*/ 2044 h 3600"/>
                <a:gd name="T20" fmla="*/ 1072 w 1748"/>
                <a:gd name="T21" fmla="*/ 1894 h 3600"/>
                <a:gd name="T22" fmla="*/ 1483 w 1748"/>
                <a:gd name="T23" fmla="*/ 1851 h 3600"/>
                <a:gd name="T24" fmla="*/ 1586 w 1748"/>
                <a:gd name="T25" fmla="*/ 1795 h 3600"/>
                <a:gd name="T26" fmla="*/ 143 w 1748"/>
                <a:gd name="T27" fmla="*/ 1605 h 3600"/>
                <a:gd name="T28" fmla="*/ 410 w 1748"/>
                <a:gd name="T29" fmla="*/ 896 h 3600"/>
                <a:gd name="T30" fmla="*/ 358 w 1748"/>
                <a:gd name="T31" fmla="*/ 964 h 3600"/>
                <a:gd name="T32" fmla="*/ 277 w 1748"/>
                <a:gd name="T33" fmla="*/ 932 h 3600"/>
                <a:gd name="T34" fmla="*/ 211 w 1748"/>
                <a:gd name="T35" fmla="*/ 192 h 3600"/>
                <a:gd name="T36" fmla="*/ 143 w 1748"/>
                <a:gd name="T37" fmla="*/ 341 h 3600"/>
                <a:gd name="T38" fmla="*/ 1593 w 1748"/>
                <a:gd name="T39" fmla="*/ 274 h 3600"/>
                <a:gd name="T40" fmla="*/ 1481 w 1748"/>
                <a:gd name="T41" fmla="*/ 158 h 3600"/>
                <a:gd name="T42" fmla="*/ 1446 w 1748"/>
                <a:gd name="T43" fmla="*/ 697 h 3600"/>
                <a:gd name="T44" fmla="*/ 1358 w 1748"/>
                <a:gd name="T45" fmla="*/ 685 h 3600"/>
                <a:gd name="T46" fmla="*/ 1213 w 1748"/>
                <a:gd name="T47" fmla="*/ 143 h 3600"/>
                <a:gd name="T48" fmla="*/ 1177 w 1748"/>
                <a:gd name="T49" fmla="*/ 958 h 3600"/>
                <a:gd name="T50" fmla="*/ 1091 w 1748"/>
                <a:gd name="T51" fmla="*/ 946 h 3600"/>
                <a:gd name="T52" fmla="*/ 946 w 1748"/>
                <a:gd name="T53" fmla="*/ 143 h 3600"/>
                <a:gd name="T54" fmla="*/ 910 w 1748"/>
                <a:gd name="T55" fmla="*/ 958 h 3600"/>
                <a:gd name="T56" fmla="*/ 823 w 1748"/>
                <a:gd name="T57" fmla="*/ 946 h 3600"/>
                <a:gd name="T58" fmla="*/ 678 w 1748"/>
                <a:gd name="T59" fmla="*/ 143 h 3600"/>
                <a:gd name="T60" fmla="*/ 643 w 1748"/>
                <a:gd name="T61" fmla="*/ 958 h 3600"/>
                <a:gd name="T62" fmla="*/ 555 w 1748"/>
                <a:gd name="T63" fmla="*/ 946 h 3600"/>
                <a:gd name="T64" fmla="*/ 410 w 1748"/>
                <a:gd name="T65" fmla="*/ 143 h 3600"/>
                <a:gd name="T66" fmla="*/ 1539 w 1748"/>
                <a:gd name="T67" fmla="*/ 27 h 3600"/>
                <a:gd name="T68" fmla="*/ 1702 w 1748"/>
                <a:gd name="T69" fmla="*/ 169 h 3600"/>
                <a:gd name="T70" fmla="*/ 1748 w 1748"/>
                <a:gd name="T71" fmla="*/ 1729 h 3600"/>
                <a:gd name="T72" fmla="*/ 1683 w 1748"/>
                <a:gd name="T73" fmla="*/ 1904 h 3600"/>
                <a:gd name="T74" fmla="*/ 1522 w 1748"/>
                <a:gd name="T75" fmla="*/ 1992 h 3600"/>
                <a:gd name="T76" fmla="*/ 1142 w 1748"/>
                <a:gd name="T77" fmla="*/ 2020 h 3600"/>
                <a:gd name="T78" fmla="*/ 1091 w 1748"/>
                <a:gd name="T79" fmla="*/ 2140 h 3600"/>
                <a:gd name="T80" fmla="*/ 1213 w 1748"/>
                <a:gd name="T81" fmla="*/ 3363 h 3600"/>
                <a:gd name="T82" fmla="*/ 1080 w 1748"/>
                <a:gd name="T83" fmla="*/ 3536 h 3600"/>
                <a:gd name="T84" fmla="*/ 874 w 1748"/>
                <a:gd name="T85" fmla="*/ 3600 h 3600"/>
                <a:gd name="T86" fmla="*/ 668 w 1748"/>
                <a:gd name="T87" fmla="*/ 3536 h 3600"/>
                <a:gd name="T88" fmla="*/ 535 w 1748"/>
                <a:gd name="T89" fmla="*/ 3363 h 3600"/>
                <a:gd name="T90" fmla="*/ 657 w 1748"/>
                <a:gd name="T91" fmla="*/ 2140 h 3600"/>
                <a:gd name="T92" fmla="*/ 606 w 1748"/>
                <a:gd name="T93" fmla="*/ 2020 h 3600"/>
                <a:gd name="T94" fmla="*/ 226 w 1748"/>
                <a:gd name="T95" fmla="*/ 1992 h 3600"/>
                <a:gd name="T96" fmla="*/ 64 w 1748"/>
                <a:gd name="T97" fmla="*/ 1904 h 3600"/>
                <a:gd name="T98" fmla="*/ 0 w 1748"/>
                <a:gd name="T99" fmla="*/ 1729 h 3600"/>
                <a:gd name="T100" fmla="*/ 46 w 1748"/>
                <a:gd name="T101" fmla="*/ 169 h 3600"/>
                <a:gd name="T102" fmla="*/ 208 w 1748"/>
                <a:gd name="T103" fmla="*/ 27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48" h="3600">
                  <a:moveTo>
                    <a:pt x="144" y="1749"/>
                  </a:moveTo>
                  <a:lnTo>
                    <a:pt x="151" y="1773"/>
                  </a:lnTo>
                  <a:lnTo>
                    <a:pt x="161" y="1795"/>
                  </a:lnTo>
                  <a:lnTo>
                    <a:pt x="177" y="1813"/>
                  </a:lnTo>
                  <a:lnTo>
                    <a:pt x="195" y="1829"/>
                  </a:lnTo>
                  <a:lnTo>
                    <a:pt x="216" y="1841"/>
                  </a:lnTo>
                  <a:lnTo>
                    <a:pt x="240" y="1849"/>
                  </a:lnTo>
                  <a:lnTo>
                    <a:pt x="265" y="1851"/>
                  </a:lnTo>
                  <a:lnTo>
                    <a:pt x="529" y="1851"/>
                  </a:lnTo>
                  <a:lnTo>
                    <a:pt x="568" y="1855"/>
                  </a:lnTo>
                  <a:lnTo>
                    <a:pt x="606" y="1862"/>
                  </a:lnTo>
                  <a:lnTo>
                    <a:pt x="642" y="1875"/>
                  </a:lnTo>
                  <a:lnTo>
                    <a:pt x="675" y="1894"/>
                  </a:lnTo>
                  <a:lnTo>
                    <a:pt x="706" y="1917"/>
                  </a:lnTo>
                  <a:lnTo>
                    <a:pt x="734" y="1944"/>
                  </a:lnTo>
                  <a:lnTo>
                    <a:pt x="757" y="1976"/>
                  </a:lnTo>
                  <a:lnTo>
                    <a:pt x="776" y="2008"/>
                  </a:lnTo>
                  <a:lnTo>
                    <a:pt x="789" y="2044"/>
                  </a:lnTo>
                  <a:lnTo>
                    <a:pt x="798" y="2081"/>
                  </a:lnTo>
                  <a:lnTo>
                    <a:pt x="801" y="2121"/>
                  </a:lnTo>
                  <a:lnTo>
                    <a:pt x="799" y="2159"/>
                  </a:lnTo>
                  <a:lnTo>
                    <a:pt x="658" y="3209"/>
                  </a:lnTo>
                  <a:lnTo>
                    <a:pt x="656" y="3241"/>
                  </a:lnTo>
                  <a:lnTo>
                    <a:pt x="659" y="3272"/>
                  </a:lnTo>
                  <a:lnTo>
                    <a:pt x="666" y="3302"/>
                  </a:lnTo>
                  <a:lnTo>
                    <a:pt x="676" y="3331"/>
                  </a:lnTo>
                  <a:lnTo>
                    <a:pt x="691" y="3358"/>
                  </a:lnTo>
                  <a:lnTo>
                    <a:pt x="710" y="3382"/>
                  </a:lnTo>
                  <a:lnTo>
                    <a:pt x="732" y="3404"/>
                  </a:lnTo>
                  <a:lnTo>
                    <a:pt x="757" y="3422"/>
                  </a:lnTo>
                  <a:lnTo>
                    <a:pt x="783" y="3437"/>
                  </a:lnTo>
                  <a:lnTo>
                    <a:pt x="813" y="3447"/>
                  </a:lnTo>
                  <a:lnTo>
                    <a:pt x="842" y="3454"/>
                  </a:lnTo>
                  <a:lnTo>
                    <a:pt x="874" y="3457"/>
                  </a:lnTo>
                  <a:lnTo>
                    <a:pt x="904" y="3454"/>
                  </a:lnTo>
                  <a:lnTo>
                    <a:pt x="935" y="3447"/>
                  </a:lnTo>
                  <a:lnTo>
                    <a:pt x="963" y="3437"/>
                  </a:lnTo>
                  <a:lnTo>
                    <a:pt x="991" y="3422"/>
                  </a:lnTo>
                  <a:lnTo>
                    <a:pt x="1016" y="3404"/>
                  </a:lnTo>
                  <a:lnTo>
                    <a:pt x="1038" y="3382"/>
                  </a:lnTo>
                  <a:lnTo>
                    <a:pt x="1056" y="3358"/>
                  </a:lnTo>
                  <a:lnTo>
                    <a:pt x="1071" y="3331"/>
                  </a:lnTo>
                  <a:lnTo>
                    <a:pt x="1082" y="3302"/>
                  </a:lnTo>
                  <a:lnTo>
                    <a:pt x="1089" y="3272"/>
                  </a:lnTo>
                  <a:lnTo>
                    <a:pt x="1092" y="3241"/>
                  </a:lnTo>
                  <a:lnTo>
                    <a:pt x="1090" y="3209"/>
                  </a:lnTo>
                  <a:lnTo>
                    <a:pt x="949" y="2159"/>
                  </a:lnTo>
                  <a:lnTo>
                    <a:pt x="947" y="2121"/>
                  </a:lnTo>
                  <a:lnTo>
                    <a:pt x="950" y="2081"/>
                  </a:lnTo>
                  <a:lnTo>
                    <a:pt x="958" y="2044"/>
                  </a:lnTo>
                  <a:lnTo>
                    <a:pt x="972" y="2008"/>
                  </a:lnTo>
                  <a:lnTo>
                    <a:pt x="991" y="1976"/>
                  </a:lnTo>
                  <a:lnTo>
                    <a:pt x="1014" y="1944"/>
                  </a:lnTo>
                  <a:lnTo>
                    <a:pt x="1042" y="1917"/>
                  </a:lnTo>
                  <a:lnTo>
                    <a:pt x="1072" y="1894"/>
                  </a:lnTo>
                  <a:lnTo>
                    <a:pt x="1106" y="1875"/>
                  </a:lnTo>
                  <a:lnTo>
                    <a:pt x="1142" y="1862"/>
                  </a:lnTo>
                  <a:lnTo>
                    <a:pt x="1179" y="1855"/>
                  </a:lnTo>
                  <a:lnTo>
                    <a:pt x="1219" y="1851"/>
                  </a:lnTo>
                  <a:lnTo>
                    <a:pt x="1483" y="1851"/>
                  </a:lnTo>
                  <a:lnTo>
                    <a:pt x="1508" y="1849"/>
                  </a:lnTo>
                  <a:lnTo>
                    <a:pt x="1532" y="1841"/>
                  </a:lnTo>
                  <a:lnTo>
                    <a:pt x="1553" y="1829"/>
                  </a:lnTo>
                  <a:lnTo>
                    <a:pt x="1571" y="1813"/>
                  </a:lnTo>
                  <a:lnTo>
                    <a:pt x="1586" y="1795"/>
                  </a:lnTo>
                  <a:lnTo>
                    <a:pt x="1597" y="1773"/>
                  </a:lnTo>
                  <a:lnTo>
                    <a:pt x="1604" y="1749"/>
                  </a:lnTo>
                  <a:lnTo>
                    <a:pt x="144" y="1749"/>
                  </a:lnTo>
                  <a:close/>
                  <a:moveTo>
                    <a:pt x="143" y="1227"/>
                  </a:moveTo>
                  <a:lnTo>
                    <a:pt x="143" y="1605"/>
                  </a:lnTo>
                  <a:lnTo>
                    <a:pt x="1605" y="1605"/>
                  </a:lnTo>
                  <a:lnTo>
                    <a:pt x="1605" y="1227"/>
                  </a:lnTo>
                  <a:lnTo>
                    <a:pt x="143" y="1227"/>
                  </a:lnTo>
                  <a:close/>
                  <a:moveTo>
                    <a:pt x="410" y="143"/>
                  </a:moveTo>
                  <a:lnTo>
                    <a:pt x="410" y="896"/>
                  </a:lnTo>
                  <a:lnTo>
                    <a:pt x="408" y="914"/>
                  </a:lnTo>
                  <a:lnTo>
                    <a:pt x="400" y="932"/>
                  </a:lnTo>
                  <a:lnTo>
                    <a:pt x="389" y="946"/>
                  </a:lnTo>
                  <a:lnTo>
                    <a:pt x="375" y="958"/>
                  </a:lnTo>
                  <a:lnTo>
                    <a:pt x="358" y="964"/>
                  </a:lnTo>
                  <a:lnTo>
                    <a:pt x="339" y="968"/>
                  </a:lnTo>
                  <a:lnTo>
                    <a:pt x="320" y="964"/>
                  </a:lnTo>
                  <a:lnTo>
                    <a:pt x="302" y="958"/>
                  </a:lnTo>
                  <a:lnTo>
                    <a:pt x="288" y="946"/>
                  </a:lnTo>
                  <a:lnTo>
                    <a:pt x="277" y="932"/>
                  </a:lnTo>
                  <a:lnTo>
                    <a:pt x="269" y="914"/>
                  </a:lnTo>
                  <a:lnTo>
                    <a:pt x="267" y="896"/>
                  </a:lnTo>
                  <a:lnTo>
                    <a:pt x="267" y="158"/>
                  </a:lnTo>
                  <a:lnTo>
                    <a:pt x="238" y="172"/>
                  </a:lnTo>
                  <a:lnTo>
                    <a:pt x="211" y="192"/>
                  </a:lnTo>
                  <a:lnTo>
                    <a:pt x="188" y="216"/>
                  </a:lnTo>
                  <a:lnTo>
                    <a:pt x="169" y="243"/>
                  </a:lnTo>
                  <a:lnTo>
                    <a:pt x="155" y="274"/>
                  </a:lnTo>
                  <a:lnTo>
                    <a:pt x="146" y="307"/>
                  </a:lnTo>
                  <a:lnTo>
                    <a:pt x="143" y="341"/>
                  </a:lnTo>
                  <a:lnTo>
                    <a:pt x="143" y="1084"/>
                  </a:lnTo>
                  <a:lnTo>
                    <a:pt x="1605" y="1084"/>
                  </a:lnTo>
                  <a:lnTo>
                    <a:pt x="1605" y="341"/>
                  </a:lnTo>
                  <a:lnTo>
                    <a:pt x="1602" y="307"/>
                  </a:lnTo>
                  <a:lnTo>
                    <a:pt x="1593" y="274"/>
                  </a:lnTo>
                  <a:lnTo>
                    <a:pt x="1579" y="243"/>
                  </a:lnTo>
                  <a:lnTo>
                    <a:pt x="1560" y="216"/>
                  </a:lnTo>
                  <a:lnTo>
                    <a:pt x="1537" y="192"/>
                  </a:lnTo>
                  <a:lnTo>
                    <a:pt x="1510" y="172"/>
                  </a:lnTo>
                  <a:lnTo>
                    <a:pt x="1481" y="158"/>
                  </a:lnTo>
                  <a:lnTo>
                    <a:pt x="1481" y="635"/>
                  </a:lnTo>
                  <a:lnTo>
                    <a:pt x="1478" y="653"/>
                  </a:lnTo>
                  <a:lnTo>
                    <a:pt x="1471" y="671"/>
                  </a:lnTo>
                  <a:lnTo>
                    <a:pt x="1460" y="685"/>
                  </a:lnTo>
                  <a:lnTo>
                    <a:pt x="1446" y="697"/>
                  </a:lnTo>
                  <a:lnTo>
                    <a:pt x="1428" y="704"/>
                  </a:lnTo>
                  <a:lnTo>
                    <a:pt x="1409" y="707"/>
                  </a:lnTo>
                  <a:lnTo>
                    <a:pt x="1390" y="704"/>
                  </a:lnTo>
                  <a:lnTo>
                    <a:pt x="1373" y="697"/>
                  </a:lnTo>
                  <a:lnTo>
                    <a:pt x="1358" y="685"/>
                  </a:lnTo>
                  <a:lnTo>
                    <a:pt x="1347" y="671"/>
                  </a:lnTo>
                  <a:lnTo>
                    <a:pt x="1340" y="653"/>
                  </a:lnTo>
                  <a:lnTo>
                    <a:pt x="1338" y="635"/>
                  </a:lnTo>
                  <a:lnTo>
                    <a:pt x="1338" y="143"/>
                  </a:lnTo>
                  <a:lnTo>
                    <a:pt x="1213" y="143"/>
                  </a:lnTo>
                  <a:lnTo>
                    <a:pt x="1213" y="896"/>
                  </a:lnTo>
                  <a:lnTo>
                    <a:pt x="1211" y="914"/>
                  </a:lnTo>
                  <a:lnTo>
                    <a:pt x="1203" y="932"/>
                  </a:lnTo>
                  <a:lnTo>
                    <a:pt x="1192" y="946"/>
                  </a:lnTo>
                  <a:lnTo>
                    <a:pt x="1177" y="958"/>
                  </a:lnTo>
                  <a:lnTo>
                    <a:pt x="1161" y="964"/>
                  </a:lnTo>
                  <a:lnTo>
                    <a:pt x="1141" y="967"/>
                  </a:lnTo>
                  <a:lnTo>
                    <a:pt x="1123" y="964"/>
                  </a:lnTo>
                  <a:lnTo>
                    <a:pt x="1105" y="958"/>
                  </a:lnTo>
                  <a:lnTo>
                    <a:pt x="1091" y="946"/>
                  </a:lnTo>
                  <a:lnTo>
                    <a:pt x="1079" y="932"/>
                  </a:lnTo>
                  <a:lnTo>
                    <a:pt x="1072" y="914"/>
                  </a:lnTo>
                  <a:lnTo>
                    <a:pt x="1069" y="896"/>
                  </a:lnTo>
                  <a:lnTo>
                    <a:pt x="1069" y="143"/>
                  </a:lnTo>
                  <a:lnTo>
                    <a:pt x="946" y="143"/>
                  </a:lnTo>
                  <a:lnTo>
                    <a:pt x="946" y="896"/>
                  </a:lnTo>
                  <a:lnTo>
                    <a:pt x="943" y="914"/>
                  </a:lnTo>
                  <a:lnTo>
                    <a:pt x="936" y="932"/>
                  </a:lnTo>
                  <a:lnTo>
                    <a:pt x="924" y="946"/>
                  </a:lnTo>
                  <a:lnTo>
                    <a:pt x="910" y="958"/>
                  </a:lnTo>
                  <a:lnTo>
                    <a:pt x="892" y="964"/>
                  </a:lnTo>
                  <a:lnTo>
                    <a:pt x="874" y="967"/>
                  </a:lnTo>
                  <a:lnTo>
                    <a:pt x="854" y="964"/>
                  </a:lnTo>
                  <a:lnTo>
                    <a:pt x="838" y="958"/>
                  </a:lnTo>
                  <a:lnTo>
                    <a:pt x="823" y="946"/>
                  </a:lnTo>
                  <a:lnTo>
                    <a:pt x="812" y="932"/>
                  </a:lnTo>
                  <a:lnTo>
                    <a:pt x="805" y="914"/>
                  </a:lnTo>
                  <a:lnTo>
                    <a:pt x="802" y="896"/>
                  </a:lnTo>
                  <a:lnTo>
                    <a:pt x="802" y="143"/>
                  </a:lnTo>
                  <a:lnTo>
                    <a:pt x="678" y="143"/>
                  </a:lnTo>
                  <a:lnTo>
                    <a:pt x="678" y="896"/>
                  </a:lnTo>
                  <a:lnTo>
                    <a:pt x="675" y="914"/>
                  </a:lnTo>
                  <a:lnTo>
                    <a:pt x="669" y="932"/>
                  </a:lnTo>
                  <a:lnTo>
                    <a:pt x="657" y="946"/>
                  </a:lnTo>
                  <a:lnTo>
                    <a:pt x="643" y="958"/>
                  </a:lnTo>
                  <a:lnTo>
                    <a:pt x="625" y="964"/>
                  </a:lnTo>
                  <a:lnTo>
                    <a:pt x="607" y="967"/>
                  </a:lnTo>
                  <a:lnTo>
                    <a:pt x="587" y="964"/>
                  </a:lnTo>
                  <a:lnTo>
                    <a:pt x="571" y="958"/>
                  </a:lnTo>
                  <a:lnTo>
                    <a:pt x="555" y="946"/>
                  </a:lnTo>
                  <a:lnTo>
                    <a:pt x="544" y="932"/>
                  </a:lnTo>
                  <a:lnTo>
                    <a:pt x="537" y="914"/>
                  </a:lnTo>
                  <a:lnTo>
                    <a:pt x="535" y="896"/>
                  </a:lnTo>
                  <a:lnTo>
                    <a:pt x="535" y="143"/>
                  </a:lnTo>
                  <a:lnTo>
                    <a:pt x="410" y="143"/>
                  </a:lnTo>
                  <a:close/>
                  <a:moveTo>
                    <a:pt x="340" y="0"/>
                  </a:moveTo>
                  <a:lnTo>
                    <a:pt x="1407" y="0"/>
                  </a:lnTo>
                  <a:lnTo>
                    <a:pt x="1453" y="3"/>
                  </a:lnTo>
                  <a:lnTo>
                    <a:pt x="1498" y="12"/>
                  </a:lnTo>
                  <a:lnTo>
                    <a:pt x="1539" y="27"/>
                  </a:lnTo>
                  <a:lnTo>
                    <a:pt x="1579" y="47"/>
                  </a:lnTo>
                  <a:lnTo>
                    <a:pt x="1616" y="71"/>
                  </a:lnTo>
                  <a:lnTo>
                    <a:pt x="1649" y="100"/>
                  </a:lnTo>
                  <a:lnTo>
                    <a:pt x="1677" y="133"/>
                  </a:lnTo>
                  <a:lnTo>
                    <a:pt x="1702" y="169"/>
                  </a:lnTo>
                  <a:lnTo>
                    <a:pt x="1722" y="208"/>
                  </a:lnTo>
                  <a:lnTo>
                    <a:pt x="1736" y="251"/>
                  </a:lnTo>
                  <a:lnTo>
                    <a:pt x="1746" y="295"/>
                  </a:lnTo>
                  <a:lnTo>
                    <a:pt x="1748" y="341"/>
                  </a:lnTo>
                  <a:lnTo>
                    <a:pt x="1748" y="1729"/>
                  </a:lnTo>
                  <a:lnTo>
                    <a:pt x="1746" y="1768"/>
                  </a:lnTo>
                  <a:lnTo>
                    <a:pt x="1737" y="1807"/>
                  </a:lnTo>
                  <a:lnTo>
                    <a:pt x="1724" y="1841"/>
                  </a:lnTo>
                  <a:lnTo>
                    <a:pt x="1705" y="1874"/>
                  </a:lnTo>
                  <a:lnTo>
                    <a:pt x="1683" y="1904"/>
                  </a:lnTo>
                  <a:lnTo>
                    <a:pt x="1657" y="1930"/>
                  </a:lnTo>
                  <a:lnTo>
                    <a:pt x="1627" y="1952"/>
                  </a:lnTo>
                  <a:lnTo>
                    <a:pt x="1595" y="1970"/>
                  </a:lnTo>
                  <a:lnTo>
                    <a:pt x="1559" y="1983"/>
                  </a:lnTo>
                  <a:lnTo>
                    <a:pt x="1522" y="1992"/>
                  </a:lnTo>
                  <a:lnTo>
                    <a:pt x="1483" y="1995"/>
                  </a:lnTo>
                  <a:lnTo>
                    <a:pt x="1219" y="1995"/>
                  </a:lnTo>
                  <a:lnTo>
                    <a:pt x="1191" y="1997"/>
                  </a:lnTo>
                  <a:lnTo>
                    <a:pt x="1165" y="2006"/>
                  </a:lnTo>
                  <a:lnTo>
                    <a:pt x="1142" y="2020"/>
                  </a:lnTo>
                  <a:lnTo>
                    <a:pt x="1122" y="2039"/>
                  </a:lnTo>
                  <a:lnTo>
                    <a:pt x="1106" y="2061"/>
                  </a:lnTo>
                  <a:lnTo>
                    <a:pt x="1095" y="2086"/>
                  </a:lnTo>
                  <a:lnTo>
                    <a:pt x="1091" y="2112"/>
                  </a:lnTo>
                  <a:lnTo>
                    <a:pt x="1091" y="2140"/>
                  </a:lnTo>
                  <a:lnTo>
                    <a:pt x="1232" y="3191"/>
                  </a:lnTo>
                  <a:lnTo>
                    <a:pt x="1235" y="3235"/>
                  </a:lnTo>
                  <a:lnTo>
                    <a:pt x="1233" y="3279"/>
                  </a:lnTo>
                  <a:lnTo>
                    <a:pt x="1225" y="3322"/>
                  </a:lnTo>
                  <a:lnTo>
                    <a:pt x="1213" y="3363"/>
                  </a:lnTo>
                  <a:lnTo>
                    <a:pt x="1196" y="3404"/>
                  </a:lnTo>
                  <a:lnTo>
                    <a:pt x="1173" y="3442"/>
                  </a:lnTo>
                  <a:lnTo>
                    <a:pt x="1146" y="3477"/>
                  </a:lnTo>
                  <a:lnTo>
                    <a:pt x="1115" y="3508"/>
                  </a:lnTo>
                  <a:lnTo>
                    <a:pt x="1080" y="3536"/>
                  </a:lnTo>
                  <a:lnTo>
                    <a:pt x="1043" y="3559"/>
                  </a:lnTo>
                  <a:lnTo>
                    <a:pt x="1003" y="3576"/>
                  </a:lnTo>
                  <a:lnTo>
                    <a:pt x="961" y="3589"/>
                  </a:lnTo>
                  <a:lnTo>
                    <a:pt x="919" y="3598"/>
                  </a:lnTo>
                  <a:lnTo>
                    <a:pt x="874" y="3600"/>
                  </a:lnTo>
                  <a:lnTo>
                    <a:pt x="829" y="3598"/>
                  </a:lnTo>
                  <a:lnTo>
                    <a:pt x="787" y="3589"/>
                  </a:lnTo>
                  <a:lnTo>
                    <a:pt x="745" y="3576"/>
                  </a:lnTo>
                  <a:lnTo>
                    <a:pt x="705" y="3559"/>
                  </a:lnTo>
                  <a:lnTo>
                    <a:pt x="668" y="3536"/>
                  </a:lnTo>
                  <a:lnTo>
                    <a:pt x="633" y="3508"/>
                  </a:lnTo>
                  <a:lnTo>
                    <a:pt x="602" y="3477"/>
                  </a:lnTo>
                  <a:lnTo>
                    <a:pt x="575" y="3442"/>
                  </a:lnTo>
                  <a:lnTo>
                    <a:pt x="552" y="3404"/>
                  </a:lnTo>
                  <a:lnTo>
                    <a:pt x="535" y="3363"/>
                  </a:lnTo>
                  <a:lnTo>
                    <a:pt x="523" y="3322"/>
                  </a:lnTo>
                  <a:lnTo>
                    <a:pt x="515" y="3279"/>
                  </a:lnTo>
                  <a:lnTo>
                    <a:pt x="513" y="3235"/>
                  </a:lnTo>
                  <a:lnTo>
                    <a:pt x="516" y="3191"/>
                  </a:lnTo>
                  <a:lnTo>
                    <a:pt x="657" y="2140"/>
                  </a:lnTo>
                  <a:lnTo>
                    <a:pt x="657" y="2112"/>
                  </a:lnTo>
                  <a:lnTo>
                    <a:pt x="652" y="2086"/>
                  </a:lnTo>
                  <a:lnTo>
                    <a:pt x="642" y="2061"/>
                  </a:lnTo>
                  <a:lnTo>
                    <a:pt x="626" y="2039"/>
                  </a:lnTo>
                  <a:lnTo>
                    <a:pt x="606" y="2020"/>
                  </a:lnTo>
                  <a:lnTo>
                    <a:pt x="583" y="2006"/>
                  </a:lnTo>
                  <a:lnTo>
                    <a:pt x="556" y="1997"/>
                  </a:lnTo>
                  <a:lnTo>
                    <a:pt x="529" y="1995"/>
                  </a:lnTo>
                  <a:lnTo>
                    <a:pt x="265" y="1995"/>
                  </a:lnTo>
                  <a:lnTo>
                    <a:pt x="226" y="1992"/>
                  </a:lnTo>
                  <a:lnTo>
                    <a:pt x="189" y="1983"/>
                  </a:lnTo>
                  <a:lnTo>
                    <a:pt x="153" y="1970"/>
                  </a:lnTo>
                  <a:lnTo>
                    <a:pt x="120" y="1952"/>
                  </a:lnTo>
                  <a:lnTo>
                    <a:pt x="91" y="1930"/>
                  </a:lnTo>
                  <a:lnTo>
                    <a:pt x="64" y="1904"/>
                  </a:lnTo>
                  <a:lnTo>
                    <a:pt x="43" y="1874"/>
                  </a:lnTo>
                  <a:lnTo>
                    <a:pt x="24" y="1841"/>
                  </a:lnTo>
                  <a:lnTo>
                    <a:pt x="11" y="1807"/>
                  </a:lnTo>
                  <a:lnTo>
                    <a:pt x="2" y="1768"/>
                  </a:lnTo>
                  <a:lnTo>
                    <a:pt x="0" y="1729"/>
                  </a:lnTo>
                  <a:lnTo>
                    <a:pt x="0" y="341"/>
                  </a:lnTo>
                  <a:lnTo>
                    <a:pt x="2" y="295"/>
                  </a:lnTo>
                  <a:lnTo>
                    <a:pt x="12" y="251"/>
                  </a:lnTo>
                  <a:lnTo>
                    <a:pt x="26" y="208"/>
                  </a:lnTo>
                  <a:lnTo>
                    <a:pt x="46" y="169"/>
                  </a:lnTo>
                  <a:lnTo>
                    <a:pt x="71" y="133"/>
                  </a:lnTo>
                  <a:lnTo>
                    <a:pt x="99" y="100"/>
                  </a:lnTo>
                  <a:lnTo>
                    <a:pt x="132" y="71"/>
                  </a:lnTo>
                  <a:lnTo>
                    <a:pt x="168" y="47"/>
                  </a:lnTo>
                  <a:lnTo>
                    <a:pt x="208" y="27"/>
                  </a:lnTo>
                  <a:lnTo>
                    <a:pt x="250" y="12"/>
                  </a:lnTo>
                  <a:lnTo>
                    <a:pt x="295" y="3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50"/>
            <p:cNvSpPr>
              <a:spLocks/>
            </p:cNvSpPr>
            <p:nvPr/>
          </p:nvSpPr>
          <p:spPr bwMode="auto">
            <a:xfrm>
              <a:off x="4789488" y="5122863"/>
              <a:ext cx="22225" cy="28575"/>
            </a:xfrm>
            <a:custGeom>
              <a:avLst/>
              <a:gdLst>
                <a:gd name="T0" fmla="*/ 71 w 143"/>
                <a:gd name="T1" fmla="*/ 0 h 178"/>
                <a:gd name="T2" fmla="*/ 90 w 143"/>
                <a:gd name="T3" fmla="*/ 2 h 178"/>
                <a:gd name="T4" fmla="*/ 108 w 143"/>
                <a:gd name="T5" fmla="*/ 10 h 178"/>
                <a:gd name="T6" fmla="*/ 122 w 143"/>
                <a:gd name="T7" fmla="*/ 20 h 178"/>
                <a:gd name="T8" fmla="*/ 133 w 143"/>
                <a:gd name="T9" fmla="*/ 35 h 178"/>
                <a:gd name="T10" fmla="*/ 140 w 143"/>
                <a:gd name="T11" fmla="*/ 52 h 178"/>
                <a:gd name="T12" fmla="*/ 143 w 143"/>
                <a:gd name="T13" fmla="*/ 71 h 178"/>
                <a:gd name="T14" fmla="*/ 143 w 143"/>
                <a:gd name="T15" fmla="*/ 107 h 178"/>
                <a:gd name="T16" fmla="*/ 140 w 143"/>
                <a:gd name="T17" fmla="*/ 125 h 178"/>
                <a:gd name="T18" fmla="*/ 133 w 143"/>
                <a:gd name="T19" fmla="*/ 143 h 178"/>
                <a:gd name="T20" fmla="*/ 122 w 143"/>
                <a:gd name="T21" fmla="*/ 157 h 178"/>
                <a:gd name="T22" fmla="*/ 108 w 143"/>
                <a:gd name="T23" fmla="*/ 169 h 178"/>
                <a:gd name="T24" fmla="*/ 90 w 143"/>
                <a:gd name="T25" fmla="*/ 175 h 178"/>
                <a:gd name="T26" fmla="*/ 71 w 143"/>
                <a:gd name="T27" fmla="*/ 178 h 178"/>
                <a:gd name="T28" fmla="*/ 52 w 143"/>
                <a:gd name="T29" fmla="*/ 175 h 178"/>
                <a:gd name="T30" fmla="*/ 35 w 143"/>
                <a:gd name="T31" fmla="*/ 169 h 178"/>
                <a:gd name="T32" fmla="*/ 20 w 143"/>
                <a:gd name="T33" fmla="*/ 157 h 178"/>
                <a:gd name="T34" fmla="*/ 9 w 143"/>
                <a:gd name="T35" fmla="*/ 143 h 178"/>
                <a:gd name="T36" fmla="*/ 2 w 143"/>
                <a:gd name="T37" fmla="*/ 125 h 178"/>
                <a:gd name="T38" fmla="*/ 0 w 143"/>
                <a:gd name="T39" fmla="*/ 107 h 178"/>
                <a:gd name="T40" fmla="*/ 0 w 143"/>
                <a:gd name="T41" fmla="*/ 71 h 178"/>
                <a:gd name="T42" fmla="*/ 2 w 143"/>
                <a:gd name="T43" fmla="*/ 52 h 178"/>
                <a:gd name="T44" fmla="*/ 9 w 143"/>
                <a:gd name="T45" fmla="*/ 35 h 178"/>
                <a:gd name="T46" fmla="*/ 20 w 143"/>
                <a:gd name="T47" fmla="*/ 20 h 178"/>
                <a:gd name="T48" fmla="*/ 35 w 143"/>
                <a:gd name="T49" fmla="*/ 10 h 178"/>
                <a:gd name="T50" fmla="*/ 52 w 143"/>
                <a:gd name="T51" fmla="*/ 2 h 178"/>
                <a:gd name="T52" fmla="*/ 71 w 143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178">
                  <a:moveTo>
                    <a:pt x="71" y="0"/>
                  </a:moveTo>
                  <a:lnTo>
                    <a:pt x="90" y="2"/>
                  </a:lnTo>
                  <a:lnTo>
                    <a:pt x="108" y="10"/>
                  </a:lnTo>
                  <a:lnTo>
                    <a:pt x="122" y="20"/>
                  </a:lnTo>
                  <a:lnTo>
                    <a:pt x="133" y="35"/>
                  </a:lnTo>
                  <a:lnTo>
                    <a:pt x="140" y="52"/>
                  </a:lnTo>
                  <a:lnTo>
                    <a:pt x="143" y="71"/>
                  </a:lnTo>
                  <a:lnTo>
                    <a:pt x="143" y="107"/>
                  </a:lnTo>
                  <a:lnTo>
                    <a:pt x="140" y="125"/>
                  </a:lnTo>
                  <a:lnTo>
                    <a:pt x="133" y="143"/>
                  </a:lnTo>
                  <a:lnTo>
                    <a:pt x="122" y="157"/>
                  </a:lnTo>
                  <a:lnTo>
                    <a:pt x="108" y="169"/>
                  </a:lnTo>
                  <a:lnTo>
                    <a:pt x="90" y="175"/>
                  </a:lnTo>
                  <a:lnTo>
                    <a:pt x="71" y="178"/>
                  </a:lnTo>
                  <a:lnTo>
                    <a:pt x="52" y="175"/>
                  </a:lnTo>
                  <a:lnTo>
                    <a:pt x="35" y="169"/>
                  </a:lnTo>
                  <a:lnTo>
                    <a:pt x="20" y="157"/>
                  </a:lnTo>
                  <a:lnTo>
                    <a:pt x="9" y="143"/>
                  </a:lnTo>
                  <a:lnTo>
                    <a:pt x="2" y="125"/>
                  </a:lnTo>
                  <a:lnTo>
                    <a:pt x="0" y="107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51"/>
            <p:cNvSpPr>
              <a:spLocks/>
            </p:cNvSpPr>
            <p:nvPr/>
          </p:nvSpPr>
          <p:spPr bwMode="auto">
            <a:xfrm>
              <a:off x="4703763" y="5497513"/>
              <a:ext cx="23812" cy="28575"/>
            </a:xfrm>
            <a:custGeom>
              <a:avLst/>
              <a:gdLst>
                <a:gd name="T0" fmla="*/ 72 w 144"/>
                <a:gd name="T1" fmla="*/ 0 h 178"/>
                <a:gd name="T2" fmla="*/ 90 w 144"/>
                <a:gd name="T3" fmla="*/ 2 h 178"/>
                <a:gd name="T4" fmla="*/ 108 w 144"/>
                <a:gd name="T5" fmla="*/ 10 h 178"/>
                <a:gd name="T6" fmla="*/ 122 w 144"/>
                <a:gd name="T7" fmla="*/ 21 h 178"/>
                <a:gd name="T8" fmla="*/ 134 w 144"/>
                <a:gd name="T9" fmla="*/ 35 h 178"/>
                <a:gd name="T10" fmla="*/ 141 w 144"/>
                <a:gd name="T11" fmla="*/ 53 h 178"/>
                <a:gd name="T12" fmla="*/ 144 w 144"/>
                <a:gd name="T13" fmla="*/ 71 h 178"/>
                <a:gd name="T14" fmla="*/ 144 w 144"/>
                <a:gd name="T15" fmla="*/ 107 h 178"/>
                <a:gd name="T16" fmla="*/ 141 w 144"/>
                <a:gd name="T17" fmla="*/ 126 h 178"/>
                <a:gd name="T18" fmla="*/ 134 w 144"/>
                <a:gd name="T19" fmla="*/ 143 h 178"/>
                <a:gd name="T20" fmla="*/ 122 w 144"/>
                <a:gd name="T21" fmla="*/ 157 h 178"/>
                <a:gd name="T22" fmla="*/ 108 w 144"/>
                <a:gd name="T23" fmla="*/ 168 h 178"/>
                <a:gd name="T24" fmla="*/ 90 w 144"/>
                <a:gd name="T25" fmla="*/ 176 h 178"/>
                <a:gd name="T26" fmla="*/ 72 w 144"/>
                <a:gd name="T27" fmla="*/ 178 h 178"/>
                <a:gd name="T28" fmla="*/ 52 w 144"/>
                <a:gd name="T29" fmla="*/ 176 h 178"/>
                <a:gd name="T30" fmla="*/ 36 w 144"/>
                <a:gd name="T31" fmla="*/ 168 h 178"/>
                <a:gd name="T32" fmla="*/ 21 w 144"/>
                <a:gd name="T33" fmla="*/ 157 h 178"/>
                <a:gd name="T34" fmla="*/ 10 w 144"/>
                <a:gd name="T35" fmla="*/ 143 h 178"/>
                <a:gd name="T36" fmla="*/ 3 w 144"/>
                <a:gd name="T37" fmla="*/ 126 h 178"/>
                <a:gd name="T38" fmla="*/ 0 w 144"/>
                <a:gd name="T39" fmla="*/ 107 h 178"/>
                <a:gd name="T40" fmla="*/ 0 w 144"/>
                <a:gd name="T41" fmla="*/ 71 h 178"/>
                <a:gd name="T42" fmla="*/ 3 w 144"/>
                <a:gd name="T43" fmla="*/ 53 h 178"/>
                <a:gd name="T44" fmla="*/ 10 w 144"/>
                <a:gd name="T45" fmla="*/ 35 h 178"/>
                <a:gd name="T46" fmla="*/ 21 w 144"/>
                <a:gd name="T47" fmla="*/ 21 h 178"/>
                <a:gd name="T48" fmla="*/ 36 w 144"/>
                <a:gd name="T49" fmla="*/ 10 h 178"/>
                <a:gd name="T50" fmla="*/ 52 w 144"/>
                <a:gd name="T51" fmla="*/ 2 h 178"/>
                <a:gd name="T52" fmla="*/ 72 w 144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78">
                  <a:moveTo>
                    <a:pt x="72" y="0"/>
                  </a:moveTo>
                  <a:lnTo>
                    <a:pt x="90" y="2"/>
                  </a:lnTo>
                  <a:lnTo>
                    <a:pt x="108" y="10"/>
                  </a:lnTo>
                  <a:lnTo>
                    <a:pt x="122" y="21"/>
                  </a:lnTo>
                  <a:lnTo>
                    <a:pt x="134" y="35"/>
                  </a:lnTo>
                  <a:lnTo>
                    <a:pt x="141" y="53"/>
                  </a:lnTo>
                  <a:lnTo>
                    <a:pt x="144" y="71"/>
                  </a:lnTo>
                  <a:lnTo>
                    <a:pt x="144" y="107"/>
                  </a:lnTo>
                  <a:lnTo>
                    <a:pt x="141" y="126"/>
                  </a:lnTo>
                  <a:lnTo>
                    <a:pt x="134" y="143"/>
                  </a:lnTo>
                  <a:lnTo>
                    <a:pt x="122" y="157"/>
                  </a:lnTo>
                  <a:lnTo>
                    <a:pt x="108" y="168"/>
                  </a:lnTo>
                  <a:lnTo>
                    <a:pt x="90" y="176"/>
                  </a:lnTo>
                  <a:lnTo>
                    <a:pt x="72" y="178"/>
                  </a:lnTo>
                  <a:lnTo>
                    <a:pt x="52" y="176"/>
                  </a:lnTo>
                  <a:lnTo>
                    <a:pt x="36" y="168"/>
                  </a:lnTo>
                  <a:lnTo>
                    <a:pt x="21" y="157"/>
                  </a:lnTo>
                  <a:lnTo>
                    <a:pt x="10" y="143"/>
                  </a:lnTo>
                  <a:lnTo>
                    <a:pt x="3" y="126"/>
                  </a:lnTo>
                  <a:lnTo>
                    <a:pt x="0" y="107"/>
                  </a:lnTo>
                  <a:lnTo>
                    <a:pt x="0" y="71"/>
                  </a:lnTo>
                  <a:lnTo>
                    <a:pt x="3" y="53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1" name="Group 790"/>
          <p:cNvGrpSpPr/>
          <p:nvPr/>
        </p:nvGrpSpPr>
        <p:grpSpPr>
          <a:xfrm>
            <a:off x="5339465" y="4997450"/>
            <a:ext cx="568325" cy="571500"/>
            <a:chOff x="5345113" y="4997450"/>
            <a:chExt cx="568325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6" name="Freeform 156"/>
            <p:cNvSpPr>
              <a:spLocks noEditPoints="1"/>
            </p:cNvSpPr>
            <p:nvPr/>
          </p:nvSpPr>
          <p:spPr bwMode="auto">
            <a:xfrm>
              <a:off x="5345113" y="4997450"/>
              <a:ext cx="568325" cy="571500"/>
            </a:xfrm>
            <a:custGeom>
              <a:avLst/>
              <a:gdLst>
                <a:gd name="T0" fmla="*/ 1454 w 3577"/>
                <a:gd name="T1" fmla="*/ 3360 h 3600"/>
                <a:gd name="T2" fmla="*/ 1497 w 3577"/>
                <a:gd name="T3" fmla="*/ 3429 h 3600"/>
                <a:gd name="T4" fmla="*/ 1576 w 3577"/>
                <a:gd name="T5" fmla="*/ 3457 h 3600"/>
                <a:gd name="T6" fmla="*/ 1653 w 3577"/>
                <a:gd name="T7" fmla="*/ 3429 h 3600"/>
                <a:gd name="T8" fmla="*/ 1697 w 3577"/>
                <a:gd name="T9" fmla="*/ 3360 h 3600"/>
                <a:gd name="T10" fmla="*/ 1451 w 3577"/>
                <a:gd name="T11" fmla="*/ 2480 h 3600"/>
                <a:gd name="T12" fmla="*/ 2318 w 3577"/>
                <a:gd name="T13" fmla="*/ 830 h 3600"/>
                <a:gd name="T14" fmla="*/ 2368 w 3577"/>
                <a:gd name="T15" fmla="*/ 851 h 3600"/>
                <a:gd name="T16" fmla="*/ 2389 w 3577"/>
                <a:gd name="T17" fmla="*/ 902 h 3600"/>
                <a:gd name="T18" fmla="*/ 2368 w 3577"/>
                <a:gd name="T19" fmla="*/ 952 h 3600"/>
                <a:gd name="T20" fmla="*/ 2318 w 3577"/>
                <a:gd name="T21" fmla="*/ 973 h 3600"/>
                <a:gd name="T22" fmla="*/ 3007 w 3577"/>
                <a:gd name="T23" fmla="*/ 1189 h 3600"/>
                <a:gd name="T24" fmla="*/ 72 w 3577"/>
                <a:gd name="T25" fmla="*/ 0 h 3600"/>
                <a:gd name="T26" fmla="*/ 3115 w 3577"/>
                <a:gd name="T27" fmla="*/ 10 h 3600"/>
                <a:gd name="T28" fmla="*/ 3148 w 3577"/>
                <a:gd name="T29" fmla="*/ 52 h 3600"/>
                <a:gd name="T30" fmla="*/ 3505 w 3577"/>
                <a:gd name="T31" fmla="*/ 608 h 3600"/>
                <a:gd name="T32" fmla="*/ 3555 w 3577"/>
                <a:gd name="T33" fmla="*/ 628 h 3600"/>
                <a:gd name="T34" fmla="*/ 3577 w 3577"/>
                <a:gd name="T35" fmla="*/ 680 h 3600"/>
                <a:gd name="T36" fmla="*/ 3566 w 3577"/>
                <a:gd name="T37" fmla="*/ 1727 h 3600"/>
                <a:gd name="T38" fmla="*/ 3517 w 3577"/>
                <a:gd name="T39" fmla="*/ 1760 h 3600"/>
                <a:gd name="T40" fmla="*/ 1772 w 3577"/>
                <a:gd name="T41" fmla="*/ 2336 h 3600"/>
                <a:gd name="T42" fmla="*/ 1822 w 3577"/>
                <a:gd name="T43" fmla="*/ 2356 h 3600"/>
                <a:gd name="T44" fmla="*/ 1844 w 3577"/>
                <a:gd name="T45" fmla="*/ 2408 h 3600"/>
                <a:gd name="T46" fmla="*/ 1832 w 3577"/>
                <a:gd name="T47" fmla="*/ 3409 h 3600"/>
                <a:gd name="T48" fmla="*/ 1777 w 3577"/>
                <a:gd name="T49" fmla="*/ 3507 h 3600"/>
                <a:gd name="T50" fmla="*/ 1688 w 3577"/>
                <a:gd name="T51" fmla="*/ 3575 h 3600"/>
                <a:gd name="T52" fmla="*/ 1576 w 3577"/>
                <a:gd name="T53" fmla="*/ 3600 h 3600"/>
                <a:gd name="T54" fmla="*/ 1463 w 3577"/>
                <a:gd name="T55" fmla="*/ 3575 h 3600"/>
                <a:gd name="T56" fmla="*/ 1373 w 3577"/>
                <a:gd name="T57" fmla="*/ 3507 h 3600"/>
                <a:gd name="T58" fmla="*/ 1319 w 3577"/>
                <a:gd name="T59" fmla="*/ 3409 h 3600"/>
                <a:gd name="T60" fmla="*/ 1307 w 3577"/>
                <a:gd name="T61" fmla="*/ 2408 h 3600"/>
                <a:gd name="T62" fmla="*/ 1329 w 3577"/>
                <a:gd name="T63" fmla="*/ 2356 h 3600"/>
                <a:gd name="T64" fmla="*/ 1379 w 3577"/>
                <a:gd name="T65" fmla="*/ 2336 h 3600"/>
                <a:gd name="T66" fmla="*/ 1506 w 3577"/>
                <a:gd name="T67" fmla="*/ 2011 h 3600"/>
                <a:gd name="T68" fmla="*/ 1543 w 3577"/>
                <a:gd name="T69" fmla="*/ 1967 h 3600"/>
                <a:gd name="T70" fmla="*/ 3433 w 3577"/>
                <a:gd name="T71" fmla="*/ 751 h 3600"/>
                <a:gd name="T72" fmla="*/ 3148 w 3577"/>
                <a:gd name="T73" fmla="*/ 1280 h 3600"/>
                <a:gd name="T74" fmla="*/ 3115 w 3577"/>
                <a:gd name="T75" fmla="*/ 1323 h 3600"/>
                <a:gd name="T76" fmla="*/ 72 w 3577"/>
                <a:gd name="T77" fmla="*/ 1333 h 3600"/>
                <a:gd name="T78" fmla="*/ 22 w 3577"/>
                <a:gd name="T79" fmla="*/ 1311 h 3600"/>
                <a:gd name="T80" fmla="*/ 0 w 3577"/>
                <a:gd name="T81" fmla="*/ 1261 h 3600"/>
                <a:gd name="T82" fmla="*/ 10 w 3577"/>
                <a:gd name="T83" fmla="*/ 36 h 3600"/>
                <a:gd name="T84" fmla="*/ 53 w 3577"/>
                <a:gd name="T85" fmla="*/ 2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7" h="3600">
                  <a:moveTo>
                    <a:pt x="1451" y="2480"/>
                  </a:moveTo>
                  <a:lnTo>
                    <a:pt x="1451" y="3332"/>
                  </a:lnTo>
                  <a:lnTo>
                    <a:pt x="1454" y="3360"/>
                  </a:lnTo>
                  <a:lnTo>
                    <a:pt x="1464" y="3386"/>
                  </a:lnTo>
                  <a:lnTo>
                    <a:pt x="1478" y="3410"/>
                  </a:lnTo>
                  <a:lnTo>
                    <a:pt x="1497" y="3429"/>
                  </a:lnTo>
                  <a:lnTo>
                    <a:pt x="1520" y="3444"/>
                  </a:lnTo>
                  <a:lnTo>
                    <a:pt x="1546" y="3453"/>
                  </a:lnTo>
                  <a:lnTo>
                    <a:pt x="1576" y="3457"/>
                  </a:lnTo>
                  <a:lnTo>
                    <a:pt x="1604" y="3453"/>
                  </a:lnTo>
                  <a:lnTo>
                    <a:pt x="1630" y="3444"/>
                  </a:lnTo>
                  <a:lnTo>
                    <a:pt x="1653" y="3429"/>
                  </a:lnTo>
                  <a:lnTo>
                    <a:pt x="1673" y="3410"/>
                  </a:lnTo>
                  <a:lnTo>
                    <a:pt x="1688" y="3386"/>
                  </a:lnTo>
                  <a:lnTo>
                    <a:pt x="1697" y="3360"/>
                  </a:lnTo>
                  <a:lnTo>
                    <a:pt x="1700" y="3332"/>
                  </a:lnTo>
                  <a:lnTo>
                    <a:pt x="1700" y="2480"/>
                  </a:lnTo>
                  <a:lnTo>
                    <a:pt x="1451" y="2480"/>
                  </a:lnTo>
                  <a:close/>
                  <a:moveTo>
                    <a:pt x="144" y="143"/>
                  </a:moveTo>
                  <a:lnTo>
                    <a:pt x="144" y="830"/>
                  </a:lnTo>
                  <a:lnTo>
                    <a:pt x="2318" y="830"/>
                  </a:lnTo>
                  <a:lnTo>
                    <a:pt x="2336" y="832"/>
                  </a:lnTo>
                  <a:lnTo>
                    <a:pt x="2354" y="840"/>
                  </a:lnTo>
                  <a:lnTo>
                    <a:pt x="2368" y="851"/>
                  </a:lnTo>
                  <a:lnTo>
                    <a:pt x="2380" y="865"/>
                  </a:lnTo>
                  <a:lnTo>
                    <a:pt x="2386" y="883"/>
                  </a:lnTo>
                  <a:lnTo>
                    <a:pt x="2389" y="902"/>
                  </a:lnTo>
                  <a:lnTo>
                    <a:pt x="2386" y="921"/>
                  </a:lnTo>
                  <a:lnTo>
                    <a:pt x="2380" y="938"/>
                  </a:lnTo>
                  <a:lnTo>
                    <a:pt x="2368" y="952"/>
                  </a:lnTo>
                  <a:lnTo>
                    <a:pt x="2354" y="963"/>
                  </a:lnTo>
                  <a:lnTo>
                    <a:pt x="2336" y="971"/>
                  </a:lnTo>
                  <a:lnTo>
                    <a:pt x="2318" y="973"/>
                  </a:lnTo>
                  <a:lnTo>
                    <a:pt x="144" y="973"/>
                  </a:lnTo>
                  <a:lnTo>
                    <a:pt x="144" y="1189"/>
                  </a:lnTo>
                  <a:lnTo>
                    <a:pt x="3007" y="1189"/>
                  </a:lnTo>
                  <a:lnTo>
                    <a:pt x="3007" y="143"/>
                  </a:lnTo>
                  <a:lnTo>
                    <a:pt x="144" y="143"/>
                  </a:lnTo>
                  <a:close/>
                  <a:moveTo>
                    <a:pt x="72" y="0"/>
                  </a:moveTo>
                  <a:lnTo>
                    <a:pt x="3079" y="0"/>
                  </a:lnTo>
                  <a:lnTo>
                    <a:pt x="3097" y="2"/>
                  </a:lnTo>
                  <a:lnTo>
                    <a:pt x="3115" y="10"/>
                  </a:lnTo>
                  <a:lnTo>
                    <a:pt x="3129" y="21"/>
                  </a:lnTo>
                  <a:lnTo>
                    <a:pt x="3141" y="36"/>
                  </a:lnTo>
                  <a:lnTo>
                    <a:pt x="3148" y="52"/>
                  </a:lnTo>
                  <a:lnTo>
                    <a:pt x="3151" y="72"/>
                  </a:lnTo>
                  <a:lnTo>
                    <a:pt x="3151" y="608"/>
                  </a:lnTo>
                  <a:lnTo>
                    <a:pt x="3505" y="608"/>
                  </a:lnTo>
                  <a:lnTo>
                    <a:pt x="3523" y="610"/>
                  </a:lnTo>
                  <a:lnTo>
                    <a:pt x="3541" y="617"/>
                  </a:lnTo>
                  <a:lnTo>
                    <a:pt x="3555" y="628"/>
                  </a:lnTo>
                  <a:lnTo>
                    <a:pt x="3567" y="643"/>
                  </a:lnTo>
                  <a:lnTo>
                    <a:pt x="3573" y="660"/>
                  </a:lnTo>
                  <a:lnTo>
                    <a:pt x="3577" y="680"/>
                  </a:lnTo>
                  <a:lnTo>
                    <a:pt x="3577" y="1689"/>
                  </a:lnTo>
                  <a:lnTo>
                    <a:pt x="3573" y="1708"/>
                  </a:lnTo>
                  <a:lnTo>
                    <a:pt x="3566" y="1727"/>
                  </a:lnTo>
                  <a:lnTo>
                    <a:pt x="3553" y="1742"/>
                  </a:lnTo>
                  <a:lnTo>
                    <a:pt x="3536" y="1753"/>
                  </a:lnTo>
                  <a:lnTo>
                    <a:pt x="3517" y="1760"/>
                  </a:lnTo>
                  <a:lnTo>
                    <a:pt x="1647" y="2091"/>
                  </a:lnTo>
                  <a:lnTo>
                    <a:pt x="1647" y="2336"/>
                  </a:lnTo>
                  <a:lnTo>
                    <a:pt x="1772" y="2336"/>
                  </a:lnTo>
                  <a:lnTo>
                    <a:pt x="1790" y="2338"/>
                  </a:lnTo>
                  <a:lnTo>
                    <a:pt x="1808" y="2345"/>
                  </a:lnTo>
                  <a:lnTo>
                    <a:pt x="1822" y="2356"/>
                  </a:lnTo>
                  <a:lnTo>
                    <a:pt x="1834" y="2372"/>
                  </a:lnTo>
                  <a:lnTo>
                    <a:pt x="1841" y="2388"/>
                  </a:lnTo>
                  <a:lnTo>
                    <a:pt x="1844" y="2408"/>
                  </a:lnTo>
                  <a:lnTo>
                    <a:pt x="1844" y="3332"/>
                  </a:lnTo>
                  <a:lnTo>
                    <a:pt x="1841" y="3371"/>
                  </a:lnTo>
                  <a:lnTo>
                    <a:pt x="1832" y="3409"/>
                  </a:lnTo>
                  <a:lnTo>
                    <a:pt x="1819" y="3445"/>
                  </a:lnTo>
                  <a:lnTo>
                    <a:pt x="1800" y="3478"/>
                  </a:lnTo>
                  <a:lnTo>
                    <a:pt x="1777" y="3507"/>
                  </a:lnTo>
                  <a:lnTo>
                    <a:pt x="1751" y="3535"/>
                  </a:lnTo>
                  <a:lnTo>
                    <a:pt x="1721" y="3556"/>
                  </a:lnTo>
                  <a:lnTo>
                    <a:pt x="1688" y="3575"/>
                  </a:lnTo>
                  <a:lnTo>
                    <a:pt x="1653" y="3589"/>
                  </a:lnTo>
                  <a:lnTo>
                    <a:pt x="1615" y="3597"/>
                  </a:lnTo>
                  <a:lnTo>
                    <a:pt x="1576" y="3600"/>
                  </a:lnTo>
                  <a:lnTo>
                    <a:pt x="1536" y="3597"/>
                  </a:lnTo>
                  <a:lnTo>
                    <a:pt x="1499" y="3589"/>
                  </a:lnTo>
                  <a:lnTo>
                    <a:pt x="1463" y="3575"/>
                  </a:lnTo>
                  <a:lnTo>
                    <a:pt x="1430" y="3556"/>
                  </a:lnTo>
                  <a:lnTo>
                    <a:pt x="1399" y="3535"/>
                  </a:lnTo>
                  <a:lnTo>
                    <a:pt x="1373" y="3507"/>
                  </a:lnTo>
                  <a:lnTo>
                    <a:pt x="1350" y="3478"/>
                  </a:lnTo>
                  <a:lnTo>
                    <a:pt x="1332" y="3445"/>
                  </a:lnTo>
                  <a:lnTo>
                    <a:pt x="1319" y="3409"/>
                  </a:lnTo>
                  <a:lnTo>
                    <a:pt x="1310" y="3371"/>
                  </a:lnTo>
                  <a:lnTo>
                    <a:pt x="1307" y="3332"/>
                  </a:lnTo>
                  <a:lnTo>
                    <a:pt x="1307" y="2408"/>
                  </a:lnTo>
                  <a:lnTo>
                    <a:pt x="1310" y="2388"/>
                  </a:lnTo>
                  <a:lnTo>
                    <a:pt x="1317" y="2372"/>
                  </a:lnTo>
                  <a:lnTo>
                    <a:pt x="1329" y="2356"/>
                  </a:lnTo>
                  <a:lnTo>
                    <a:pt x="1343" y="2345"/>
                  </a:lnTo>
                  <a:lnTo>
                    <a:pt x="1360" y="2338"/>
                  </a:lnTo>
                  <a:lnTo>
                    <a:pt x="1379" y="2336"/>
                  </a:lnTo>
                  <a:lnTo>
                    <a:pt x="1504" y="2336"/>
                  </a:lnTo>
                  <a:lnTo>
                    <a:pt x="1504" y="2031"/>
                  </a:lnTo>
                  <a:lnTo>
                    <a:pt x="1506" y="2011"/>
                  </a:lnTo>
                  <a:lnTo>
                    <a:pt x="1515" y="1993"/>
                  </a:lnTo>
                  <a:lnTo>
                    <a:pt x="1527" y="1978"/>
                  </a:lnTo>
                  <a:lnTo>
                    <a:pt x="1543" y="1967"/>
                  </a:lnTo>
                  <a:lnTo>
                    <a:pt x="1563" y="1960"/>
                  </a:lnTo>
                  <a:lnTo>
                    <a:pt x="3433" y="1629"/>
                  </a:lnTo>
                  <a:lnTo>
                    <a:pt x="3433" y="751"/>
                  </a:lnTo>
                  <a:lnTo>
                    <a:pt x="3151" y="751"/>
                  </a:lnTo>
                  <a:lnTo>
                    <a:pt x="3151" y="1261"/>
                  </a:lnTo>
                  <a:lnTo>
                    <a:pt x="3148" y="1280"/>
                  </a:lnTo>
                  <a:lnTo>
                    <a:pt x="3141" y="1297"/>
                  </a:lnTo>
                  <a:lnTo>
                    <a:pt x="3129" y="1311"/>
                  </a:lnTo>
                  <a:lnTo>
                    <a:pt x="3115" y="1323"/>
                  </a:lnTo>
                  <a:lnTo>
                    <a:pt x="3097" y="1330"/>
                  </a:lnTo>
                  <a:lnTo>
                    <a:pt x="3079" y="1333"/>
                  </a:lnTo>
                  <a:lnTo>
                    <a:pt x="72" y="1333"/>
                  </a:lnTo>
                  <a:lnTo>
                    <a:pt x="53" y="1330"/>
                  </a:lnTo>
                  <a:lnTo>
                    <a:pt x="36" y="1323"/>
                  </a:lnTo>
                  <a:lnTo>
                    <a:pt x="22" y="1311"/>
                  </a:lnTo>
                  <a:lnTo>
                    <a:pt x="10" y="1297"/>
                  </a:lnTo>
                  <a:lnTo>
                    <a:pt x="3" y="1280"/>
                  </a:lnTo>
                  <a:lnTo>
                    <a:pt x="0" y="1261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6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57"/>
            <p:cNvSpPr>
              <a:spLocks/>
            </p:cNvSpPr>
            <p:nvPr/>
          </p:nvSpPr>
          <p:spPr bwMode="auto">
            <a:xfrm>
              <a:off x="5748338" y="5129213"/>
              <a:ext cx="31750" cy="22225"/>
            </a:xfrm>
            <a:custGeom>
              <a:avLst/>
              <a:gdLst>
                <a:gd name="T0" fmla="*/ 70 w 202"/>
                <a:gd name="T1" fmla="*/ 0 h 143"/>
                <a:gd name="T2" fmla="*/ 130 w 202"/>
                <a:gd name="T3" fmla="*/ 0 h 143"/>
                <a:gd name="T4" fmla="*/ 150 w 202"/>
                <a:gd name="T5" fmla="*/ 2 h 143"/>
                <a:gd name="T6" fmla="*/ 167 w 202"/>
                <a:gd name="T7" fmla="*/ 10 h 143"/>
                <a:gd name="T8" fmla="*/ 181 w 202"/>
                <a:gd name="T9" fmla="*/ 21 h 143"/>
                <a:gd name="T10" fmla="*/ 192 w 202"/>
                <a:gd name="T11" fmla="*/ 35 h 143"/>
                <a:gd name="T12" fmla="*/ 200 w 202"/>
                <a:gd name="T13" fmla="*/ 53 h 143"/>
                <a:gd name="T14" fmla="*/ 202 w 202"/>
                <a:gd name="T15" fmla="*/ 72 h 143"/>
                <a:gd name="T16" fmla="*/ 200 w 202"/>
                <a:gd name="T17" fmla="*/ 91 h 143"/>
                <a:gd name="T18" fmla="*/ 192 w 202"/>
                <a:gd name="T19" fmla="*/ 108 h 143"/>
                <a:gd name="T20" fmla="*/ 181 w 202"/>
                <a:gd name="T21" fmla="*/ 122 h 143"/>
                <a:gd name="T22" fmla="*/ 167 w 202"/>
                <a:gd name="T23" fmla="*/ 133 h 143"/>
                <a:gd name="T24" fmla="*/ 150 w 202"/>
                <a:gd name="T25" fmla="*/ 141 h 143"/>
                <a:gd name="T26" fmla="*/ 130 w 202"/>
                <a:gd name="T27" fmla="*/ 143 h 143"/>
                <a:gd name="T28" fmla="*/ 70 w 202"/>
                <a:gd name="T29" fmla="*/ 143 h 143"/>
                <a:gd name="T30" fmla="*/ 52 w 202"/>
                <a:gd name="T31" fmla="*/ 141 h 143"/>
                <a:gd name="T32" fmla="*/ 34 w 202"/>
                <a:gd name="T33" fmla="*/ 133 h 143"/>
                <a:gd name="T34" fmla="*/ 20 w 202"/>
                <a:gd name="T35" fmla="*/ 122 h 143"/>
                <a:gd name="T36" fmla="*/ 9 w 202"/>
                <a:gd name="T37" fmla="*/ 108 h 143"/>
                <a:gd name="T38" fmla="*/ 2 w 202"/>
                <a:gd name="T39" fmla="*/ 91 h 143"/>
                <a:gd name="T40" fmla="*/ 0 w 202"/>
                <a:gd name="T41" fmla="*/ 72 h 143"/>
                <a:gd name="T42" fmla="*/ 2 w 202"/>
                <a:gd name="T43" fmla="*/ 53 h 143"/>
                <a:gd name="T44" fmla="*/ 9 w 202"/>
                <a:gd name="T45" fmla="*/ 35 h 143"/>
                <a:gd name="T46" fmla="*/ 20 w 202"/>
                <a:gd name="T47" fmla="*/ 21 h 143"/>
                <a:gd name="T48" fmla="*/ 34 w 202"/>
                <a:gd name="T49" fmla="*/ 10 h 143"/>
                <a:gd name="T50" fmla="*/ 52 w 202"/>
                <a:gd name="T51" fmla="*/ 2 h 143"/>
                <a:gd name="T52" fmla="*/ 70 w 202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2" h="143">
                  <a:moveTo>
                    <a:pt x="70" y="0"/>
                  </a:moveTo>
                  <a:lnTo>
                    <a:pt x="130" y="0"/>
                  </a:lnTo>
                  <a:lnTo>
                    <a:pt x="150" y="2"/>
                  </a:lnTo>
                  <a:lnTo>
                    <a:pt x="167" y="10"/>
                  </a:lnTo>
                  <a:lnTo>
                    <a:pt x="181" y="21"/>
                  </a:lnTo>
                  <a:lnTo>
                    <a:pt x="192" y="35"/>
                  </a:lnTo>
                  <a:lnTo>
                    <a:pt x="200" y="53"/>
                  </a:lnTo>
                  <a:lnTo>
                    <a:pt x="202" y="72"/>
                  </a:lnTo>
                  <a:lnTo>
                    <a:pt x="200" y="91"/>
                  </a:lnTo>
                  <a:lnTo>
                    <a:pt x="192" y="108"/>
                  </a:lnTo>
                  <a:lnTo>
                    <a:pt x="181" y="122"/>
                  </a:lnTo>
                  <a:lnTo>
                    <a:pt x="167" y="133"/>
                  </a:lnTo>
                  <a:lnTo>
                    <a:pt x="150" y="141"/>
                  </a:lnTo>
                  <a:lnTo>
                    <a:pt x="130" y="143"/>
                  </a:lnTo>
                  <a:lnTo>
                    <a:pt x="70" y="143"/>
                  </a:lnTo>
                  <a:lnTo>
                    <a:pt x="52" y="141"/>
                  </a:lnTo>
                  <a:lnTo>
                    <a:pt x="34" y="133"/>
                  </a:lnTo>
                  <a:lnTo>
                    <a:pt x="20" y="122"/>
                  </a:lnTo>
                  <a:lnTo>
                    <a:pt x="9" y="108"/>
                  </a:lnTo>
                  <a:lnTo>
                    <a:pt x="2" y="91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2" name="Group 791"/>
          <p:cNvGrpSpPr/>
          <p:nvPr/>
        </p:nvGrpSpPr>
        <p:grpSpPr>
          <a:xfrm>
            <a:off x="6273371" y="4997450"/>
            <a:ext cx="571500" cy="571500"/>
            <a:chOff x="6267450" y="4997450"/>
            <a:chExt cx="571500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1" name="Freeform 162"/>
            <p:cNvSpPr>
              <a:spLocks noEditPoints="1"/>
            </p:cNvSpPr>
            <p:nvPr/>
          </p:nvSpPr>
          <p:spPr bwMode="auto">
            <a:xfrm>
              <a:off x="6267450" y="4997450"/>
              <a:ext cx="571500" cy="571500"/>
            </a:xfrm>
            <a:custGeom>
              <a:avLst/>
              <a:gdLst>
                <a:gd name="T0" fmla="*/ 463 w 3600"/>
                <a:gd name="T1" fmla="*/ 147 h 3600"/>
                <a:gd name="T2" fmla="*/ 369 w 3600"/>
                <a:gd name="T3" fmla="*/ 172 h 3600"/>
                <a:gd name="T4" fmla="*/ 287 w 3600"/>
                <a:gd name="T5" fmla="*/ 220 h 3600"/>
                <a:gd name="T6" fmla="*/ 220 w 3600"/>
                <a:gd name="T7" fmla="*/ 287 h 3600"/>
                <a:gd name="T8" fmla="*/ 172 w 3600"/>
                <a:gd name="T9" fmla="*/ 369 h 3600"/>
                <a:gd name="T10" fmla="*/ 147 w 3600"/>
                <a:gd name="T11" fmla="*/ 463 h 3600"/>
                <a:gd name="T12" fmla="*/ 143 w 3600"/>
                <a:gd name="T13" fmla="*/ 3087 h 3600"/>
                <a:gd name="T14" fmla="*/ 157 w 3600"/>
                <a:gd name="T15" fmla="*/ 3185 h 3600"/>
                <a:gd name="T16" fmla="*/ 194 w 3600"/>
                <a:gd name="T17" fmla="*/ 3274 h 3600"/>
                <a:gd name="T18" fmla="*/ 252 w 3600"/>
                <a:gd name="T19" fmla="*/ 3348 h 3600"/>
                <a:gd name="T20" fmla="*/ 326 w 3600"/>
                <a:gd name="T21" fmla="*/ 3406 h 3600"/>
                <a:gd name="T22" fmla="*/ 415 w 3600"/>
                <a:gd name="T23" fmla="*/ 3443 h 3600"/>
                <a:gd name="T24" fmla="*/ 513 w 3600"/>
                <a:gd name="T25" fmla="*/ 3457 h 3600"/>
                <a:gd name="T26" fmla="*/ 3137 w 3600"/>
                <a:gd name="T27" fmla="*/ 3453 h 3600"/>
                <a:gd name="T28" fmla="*/ 3231 w 3600"/>
                <a:gd name="T29" fmla="*/ 3428 h 3600"/>
                <a:gd name="T30" fmla="*/ 3313 w 3600"/>
                <a:gd name="T31" fmla="*/ 3380 h 3600"/>
                <a:gd name="T32" fmla="*/ 3380 w 3600"/>
                <a:gd name="T33" fmla="*/ 3313 h 3600"/>
                <a:gd name="T34" fmla="*/ 3428 w 3600"/>
                <a:gd name="T35" fmla="*/ 3231 h 3600"/>
                <a:gd name="T36" fmla="*/ 3453 w 3600"/>
                <a:gd name="T37" fmla="*/ 3137 h 3600"/>
                <a:gd name="T38" fmla="*/ 3457 w 3600"/>
                <a:gd name="T39" fmla="*/ 513 h 3600"/>
                <a:gd name="T40" fmla="*/ 3443 w 3600"/>
                <a:gd name="T41" fmla="*/ 415 h 3600"/>
                <a:gd name="T42" fmla="*/ 3406 w 3600"/>
                <a:gd name="T43" fmla="*/ 326 h 3600"/>
                <a:gd name="T44" fmla="*/ 3348 w 3600"/>
                <a:gd name="T45" fmla="*/ 252 h 3600"/>
                <a:gd name="T46" fmla="*/ 3274 w 3600"/>
                <a:gd name="T47" fmla="*/ 194 h 3600"/>
                <a:gd name="T48" fmla="*/ 3185 w 3600"/>
                <a:gd name="T49" fmla="*/ 157 h 3600"/>
                <a:gd name="T50" fmla="*/ 3087 w 3600"/>
                <a:gd name="T51" fmla="*/ 143 h 3600"/>
                <a:gd name="T52" fmla="*/ 513 w 3600"/>
                <a:gd name="T53" fmla="*/ 0 h 3600"/>
                <a:gd name="T54" fmla="*/ 3147 w 3600"/>
                <a:gd name="T55" fmla="*/ 3 h 3600"/>
                <a:gd name="T56" fmla="*/ 3260 w 3600"/>
                <a:gd name="T57" fmla="*/ 29 h 3600"/>
                <a:gd name="T58" fmla="*/ 3362 w 3600"/>
                <a:gd name="T59" fmla="*/ 80 h 3600"/>
                <a:gd name="T60" fmla="*/ 3449 w 3600"/>
                <a:gd name="T61" fmla="*/ 151 h 3600"/>
                <a:gd name="T62" fmla="*/ 3520 w 3600"/>
                <a:gd name="T63" fmla="*/ 238 h 3600"/>
                <a:gd name="T64" fmla="*/ 3571 w 3600"/>
                <a:gd name="T65" fmla="*/ 340 h 3600"/>
                <a:gd name="T66" fmla="*/ 3597 w 3600"/>
                <a:gd name="T67" fmla="*/ 453 h 3600"/>
                <a:gd name="T68" fmla="*/ 3600 w 3600"/>
                <a:gd name="T69" fmla="*/ 3087 h 3600"/>
                <a:gd name="T70" fmla="*/ 3587 w 3600"/>
                <a:gd name="T71" fmla="*/ 3205 h 3600"/>
                <a:gd name="T72" fmla="*/ 3548 w 3600"/>
                <a:gd name="T73" fmla="*/ 3313 h 3600"/>
                <a:gd name="T74" fmla="*/ 3488 w 3600"/>
                <a:gd name="T75" fmla="*/ 3408 h 3600"/>
                <a:gd name="T76" fmla="*/ 3408 w 3600"/>
                <a:gd name="T77" fmla="*/ 3488 h 3600"/>
                <a:gd name="T78" fmla="*/ 3313 w 3600"/>
                <a:gd name="T79" fmla="*/ 3548 h 3600"/>
                <a:gd name="T80" fmla="*/ 3205 w 3600"/>
                <a:gd name="T81" fmla="*/ 3587 h 3600"/>
                <a:gd name="T82" fmla="*/ 3087 w 3600"/>
                <a:gd name="T83" fmla="*/ 3600 h 3600"/>
                <a:gd name="T84" fmla="*/ 453 w 3600"/>
                <a:gd name="T85" fmla="*/ 3597 h 3600"/>
                <a:gd name="T86" fmla="*/ 340 w 3600"/>
                <a:gd name="T87" fmla="*/ 3571 h 3600"/>
                <a:gd name="T88" fmla="*/ 238 w 3600"/>
                <a:gd name="T89" fmla="*/ 3520 h 3600"/>
                <a:gd name="T90" fmla="*/ 151 w 3600"/>
                <a:gd name="T91" fmla="*/ 3449 h 3600"/>
                <a:gd name="T92" fmla="*/ 80 w 3600"/>
                <a:gd name="T93" fmla="*/ 3362 h 3600"/>
                <a:gd name="T94" fmla="*/ 29 w 3600"/>
                <a:gd name="T95" fmla="*/ 3260 h 3600"/>
                <a:gd name="T96" fmla="*/ 3 w 3600"/>
                <a:gd name="T97" fmla="*/ 3147 h 3600"/>
                <a:gd name="T98" fmla="*/ 0 w 3600"/>
                <a:gd name="T99" fmla="*/ 513 h 3600"/>
                <a:gd name="T100" fmla="*/ 13 w 3600"/>
                <a:gd name="T101" fmla="*/ 395 h 3600"/>
                <a:gd name="T102" fmla="*/ 52 w 3600"/>
                <a:gd name="T103" fmla="*/ 287 h 3600"/>
                <a:gd name="T104" fmla="*/ 112 w 3600"/>
                <a:gd name="T105" fmla="*/ 192 h 3600"/>
                <a:gd name="T106" fmla="*/ 192 w 3600"/>
                <a:gd name="T107" fmla="*/ 112 h 3600"/>
                <a:gd name="T108" fmla="*/ 287 w 3600"/>
                <a:gd name="T109" fmla="*/ 52 h 3600"/>
                <a:gd name="T110" fmla="*/ 395 w 3600"/>
                <a:gd name="T111" fmla="*/ 13 h 3600"/>
                <a:gd name="T112" fmla="*/ 513 w 3600"/>
                <a:gd name="T113" fmla="*/ 0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00" h="3600">
                  <a:moveTo>
                    <a:pt x="513" y="143"/>
                  </a:moveTo>
                  <a:lnTo>
                    <a:pt x="463" y="147"/>
                  </a:lnTo>
                  <a:lnTo>
                    <a:pt x="415" y="157"/>
                  </a:lnTo>
                  <a:lnTo>
                    <a:pt x="369" y="172"/>
                  </a:lnTo>
                  <a:lnTo>
                    <a:pt x="326" y="194"/>
                  </a:lnTo>
                  <a:lnTo>
                    <a:pt x="287" y="220"/>
                  </a:lnTo>
                  <a:lnTo>
                    <a:pt x="252" y="252"/>
                  </a:lnTo>
                  <a:lnTo>
                    <a:pt x="220" y="287"/>
                  </a:lnTo>
                  <a:lnTo>
                    <a:pt x="194" y="326"/>
                  </a:lnTo>
                  <a:lnTo>
                    <a:pt x="172" y="369"/>
                  </a:lnTo>
                  <a:lnTo>
                    <a:pt x="157" y="415"/>
                  </a:lnTo>
                  <a:lnTo>
                    <a:pt x="147" y="463"/>
                  </a:lnTo>
                  <a:lnTo>
                    <a:pt x="143" y="513"/>
                  </a:lnTo>
                  <a:lnTo>
                    <a:pt x="143" y="3087"/>
                  </a:lnTo>
                  <a:lnTo>
                    <a:pt x="147" y="3137"/>
                  </a:lnTo>
                  <a:lnTo>
                    <a:pt x="157" y="3185"/>
                  </a:lnTo>
                  <a:lnTo>
                    <a:pt x="172" y="3231"/>
                  </a:lnTo>
                  <a:lnTo>
                    <a:pt x="194" y="3274"/>
                  </a:lnTo>
                  <a:lnTo>
                    <a:pt x="220" y="3313"/>
                  </a:lnTo>
                  <a:lnTo>
                    <a:pt x="252" y="3348"/>
                  </a:lnTo>
                  <a:lnTo>
                    <a:pt x="287" y="3380"/>
                  </a:lnTo>
                  <a:lnTo>
                    <a:pt x="326" y="3406"/>
                  </a:lnTo>
                  <a:lnTo>
                    <a:pt x="369" y="3428"/>
                  </a:lnTo>
                  <a:lnTo>
                    <a:pt x="415" y="3443"/>
                  </a:lnTo>
                  <a:lnTo>
                    <a:pt x="463" y="3453"/>
                  </a:lnTo>
                  <a:lnTo>
                    <a:pt x="513" y="3457"/>
                  </a:lnTo>
                  <a:lnTo>
                    <a:pt x="3087" y="3457"/>
                  </a:lnTo>
                  <a:lnTo>
                    <a:pt x="3137" y="3453"/>
                  </a:lnTo>
                  <a:lnTo>
                    <a:pt x="3185" y="3443"/>
                  </a:lnTo>
                  <a:lnTo>
                    <a:pt x="3231" y="3428"/>
                  </a:lnTo>
                  <a:lnTo>
                    <a:pt x="3274" y="3406"/>
                  </a:lnTo>
                  <a:lnTo>
                    <a:pt x="3313" y="3380"/>
                  </a:lnTo>
                  <a:lnTo>
                    <a:pt x="3348" y="3348"/>
                  </a:lnTo>
                  <a:lnTo>
                    <a:pt x="3380" y="3313"/>
                  </a:lnTo>
                  <a:lnTo>
                    <a:pt x="3406" y="3274"/>
                  </a:lnTo>
                  <a:lnTo>
                    <a:pt x="3428" y="3231"/>
                  </a:lnTo>
                  <a:lnTo>
                    <a:pt x="3443" y="3185"/>
                  </a:lnTo>
                  <a:lnTo>
                    <a:pt x="3453" y="3137"/>
                  </a:lnTo>
                  <a:lnTo>
                    <a:pt x="3457" y="3087"/>
                  </a:lnTo>
                  <a:lnTo>
                    <a:pt x="3457" y="513"/>
                  </a:lnTo>
                  <a:lnTo>
                    <a:pt x="3453" y="463"/>
                  </a:lnTo>
                  <a:lnTo>
                    <a:pt x="3443" y="415"/>
                  </a:lnTo>
                  <a:lnTo>
                    <a:pt x="3428" y="369"/>
                  </a:lnTo>
                  <a:lnTo>
                    <a:pt x="3406" y="326"/>
                  </a:lnTo>
                  <a:lnTo>
                    <a:pt x="3380" y="287"/>
                  </a:lnTo>
                  <a:lnTo>
                    <a:pt x="3348" y="252"/>
                  </a:lnTo>
                  <a:lnTo>
                    <a:pt x="3313" y="220"/>
                  </a:lnTo>
                  <a:lnTo>
                    <a:pt x="3274" y="194"/>
                  </a:lnTo>
                  <a:lnTo>
                    <a:pt x="3231" y="172"/>
                  </a:lnTo>
                  <a:lnTo>
                    <a:pt x="3185" y="157"/>
                  </a:lnTo>
                  <a:lnTo>
                    <a:pt x="3137" y="147"/>
                  </a:lnTo>
                  <a:lnTo>
                    <a:pt x="3087" y="143"/>
                  </a:lnTo>
                  <a:lnTo>
                    <a:pt x="513" y="143"/>
                  </a:lnTo>
                  <a:close/>
                  <a:moveTo>
                    <a:pt x="513" y="0"/>
                  </a:moveTo>
                  <a:lnTo>
                    <a:pt x="3087" y="0"/>
                  </a:lnTo>
                  <a:lnTo>
                    <a:pt x="3147" y="3"/>
                  </a:lnTo>
                  <a:lnTo>
                    <a:pt x="3205" y="13"/>
                  </a:lnTo>
                  <a:lnTo>
                    <a:pt x="3260" y="29"/>
                  </a:lnTo>
                  <a:lnTo>
                    <a:pt x="3313" y="52"/>
                  </a:lnTo>
                  <a:lnTo>
                    <a:pt x="3362" y="80"/>
                  </a:lnTo>
                  <a:lnTo>
                    <a:pt x="3408" y="112"/>
                  </a:lnTo>
                  <a:lnTo>
                    <a:pt x="3449" y="151"/>
                  </a:lnTo>
                  <a:lnTo>
                    <a:pt x="3488" y="192"/>
                  </a:lnTo>
                  <a:lnTo>
                    <a:pt x="3520" y="238"/>
                  </a:lnTo>
                  <a:lnTo>
                    <a:pt x="3548" y="287"/>
                  </a:lnTo>
                  <a:lnTo>
                    <a:pt x="3571" y="340"/>
                  </a:lnTo>
                  <a:lnTo>
                    <a:pt x="3587" y="395"/>
                  </a:lnTo>
                  <a:lnTo>
                    <a:pt x="3597" y="453"/>
                  </a:lnTo>
                  <a:lnTo>
                    <a:pt x="3600" y="513"/>
                  </a:lnTo>
                  <a:lnTo>
                    <a:pt x="3600" y="3087"/>
                  </a:lnTo>
                  <a:lnTo>
                    <a:pt x="3597" y="3147"/>
                  </a:lnTo>
                  <a:lnTo>
                    <a:pt x="3587" y="3205"/>
                  </a:lnTo>
                  <a:lnTo>
                    <a:pt x="3571" y="3260"/>
                  </a:lnTo>
                  <a:lnTo>
                    <a:pt x="3548" y="3313"/>
                  </a:lnTo>
                  <a:lnTo>
                    <a:pt x="3520" y="3362"/>
                  </a:lnTo>
                  <a:lnTo>
                    <a:pt x="3488" y="3408"/>
                  </a:lnTo>
                  <a:lnTo>
                    <a:pt x="3449" y="3449"/>
                  </a:lnTo>
                  <a:lnTo>
                    <a:pt x="3408" y="3488"/>
                  </a:lnTo>
                  <a:lnTo>
                    <a:pt x="3362" y="3520"/>
                  </a:lnTo>
                  <a:lnTo>
                    <a:pt x="3313" y="3548"/>
                  </a:lnTo>
                  <a:lnTo>
                    <a:pt x="3260" y="3571"/>
                  </a:lnTo>
                  <a:lnTo>
                    <a:pt x="3205" y="3587"/>
                  </a:lnTo>
                  <a:lnTo>
                    <a:pt x="3147" y="3597"/>
                  </a:lnTo>
                  <a:lnTo>
                    <a:pt x="3087" y="3600"/>
                  </a:lnTo>
                  <a:lnTo>
                    <a:pt x="513" y="3600"/>
                  </a:lnTo>
                  <a:lnTo>
                    <a:pt x="453" y="3597"/>
                  </a:lnTo>
                  <a:lnTo>
                    <a:pt x="395" y="3587"/>
                  </a:lnTo>
                  <a:lnTo>
                    <a:pt x="340" y="3571"/>
                  </a:lnTo>
                  <a:lnTo>
                    <a:pt x="287" y="3548"/>
                  </a:lnTo>
                  <a:lnTo>
                    <a:pt x="238" y="3520"/>
                  </a:lnTo>
                  <a:lnTo>
                    <a:pt x="192" y="3488"/>
                  </a:lnTo>
                  <a:lnTo>
                    <a:pt x="151" y="3449"/>
                  </a:lnTo>
                  <a:lnTo>
                    <a:pt x="112" y="3408"/>
                  </a:lnTo>
                  <a:lnTo>
                    <a:pt x="80" y="3362"/>
                  </a:lnTo>
                  <a:lnTo>
                    <a:pt x="52" y="3313"/>
                  </a:lnTo>
                  <a:lnTo>
                    <a:pt x="29" y="3260"/>
                  </a:lnTo>
                  <a:lnTo>
                    <a:pt x="13" y="3205"/>
                  </a:lnTo>
                  <a:lnTo>
                    <a:pt x="3" y="3147"/>
                  </a:lnTo>
                  <a:lnTo>
                    <a:pt x="0" y="3087"/>
                  </a:lnTo>
                  <a:lnTo>
                    <a:pt x="0" y="513"/>
                  </a:lnTo>
                  <a:lnTo>
                    <a:pt x="3" y="453"/>
                  </a:lnTo>
                  <a:lnTo>
                    <a:pt x="13" y="395"/>
                  </a:lnTo>
                  <a:lnTo>
                    <a:pt x="29" y="340"/>
                  </a:lnTo>
                  <a:lnTo>
                    <a:pt x="52" y="287"/>
                  </a:lnTo>
                  <a:lnTo>
                    <a:pt x="80" y="238"/>
                  </a:lnTo>
                  <a:lnTo>
                    <a:pt x="112" y="192"/>
                  </a:lnTo>
                  <a:lnTo>
                    <a:pt x="151" y="151"/>
                  </a:lnTo>
                  <a:lnTo>
                    <a:pt x="192" y="112"/>
                  </a:lnTo>
                  <a:lnTo>
                    <a:pt x="238" y="80"/>
                  </a:lnTo>
                  <a:lnTo>
                    <a:pt x="287" y="52"/>
                  </a:lnTo>
                  <a:lnTo>
                    <a:pt x="340" y="29"/>
                  </a:lnTo>
                  <a:lnTo>
                    <a:pt x="395" y="13"/>
                  </a:lnTo>
                  <a:lnTo>
                    <a:pt x="453" y="3"/>
                  </a:lnTo>
                  <a:lnTo>
                    <a:pt x="5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163"/>
            <p:cNvSpPr>
              <a:spLocks noEditPoints="1"/>
            </p:cNvSpPr>
            <p:nvPr/>
          </p:nvSpPr>
          <p:spPr bwMode="auto">
            <a:xfrm>
              <a:off x="6456363" y="5100638"/>
              <a:ext cx="211138" cy="369888"/>
            </a:xfrm>
            <a:custGeom>
              <a:avLst/>
              <a:gdLst>
                <a:gd name="T0" fmla="*/ 211 w 1333"/>
                <a:gd name="T1" fmla="*/ 1207 h 2333"/>
                <a:gd name="T2" fmla="*/ 721 w 1333"/>
                <a:gd name="T3" fmla="*/ 1205 h 2333"/>
                <a:gd name="T4" fmla="*/ 817 w 1333"/>
                <a:gd name="T5" fmla="*/ 1189 h 2333"/>
                <a:gd name="T6" fmla="*/ 900 w 1333"/>
                <a:gd name="T7" fmla="*/ 1160 h 2333"/>
                <a:gd name="T8" fmla="*/ 972 w 1333"/>
                <a:gd name="T9" fmla="*/ 1115 h 2333"/>
                <a:gd name="T10" fmla="*/ 1030 w 1333"/>
                <a:gd name="T11" fmla="*/ 1054 h 2333"/>
                <a:gd name="T12" fmla="*/ 1075 w 1333"/>
                <a:gd name="T13" fmla="*/ 979 h 2333"/>
                <a:gd name="T14" fmla="*/ 1105 w 1333"/>
                <a:gd name="T15" fmla="*/ 886 h 2333"/>
                <a:gd name="T16" fmla="*/ 1120 w 1333"/>
                <a:gd name="T17" fmla="*/ 778 h 2333"/>
                <a:gd name="T18" fmla="*/ 1123 w 1333"/>
                <a:gd name="T19" fmla="*/ 680 h 2333"/>
                <a:gd name="T20" fmla="*/ 1115 w 1333"/>
                <a:gd name="T21" fmla="*/ 564 h 2333"/>
                <a:gd name="T22" fmla="*/ 1092 w 1333"/>
                <a:gd name="T23" fmla="*/ 464 h 2333"/>
                <a:gd name="T24" fmla="*/ 1054 w 1333"/>
                <a:gd name="T25" fmla="*/ 381 h 2333"/>
                <a:gd name="T26" fmla="*/ 1003 w 1333"/>
                <a:gd name="T27" fmla="*/ 313 h 2333"/>
                <a:gd name="T28" fmla="*/ 937 w 1333"/>
                <a:gd name="T29" fmla="*/ 261 h 2333"/>
                <a:gd name="T30" fmla="*/ 860 w 1333"/>
                <a:gd name="T31" fmla="*/ 224 h 2333"/>
                <a:gd name="T32" fmla="*/ 770 w 1333"/>
                <a:gd name="T33" fmla="*/ 202 h 2333"/>
                <a:gd name="T34" fmla="*/ 670 w 1333"/>
                <a:gd name="T35" fmla="*/ 196 h 2333"/>
                <a:gd name="T36" fmla="*/ 89 w 1333"/>
                <a:gd name="T37" fmla="*/ 0 h 2333"/>
                <a:gd name="T38" fmla="*/ 728 w 1333"/>
                <a:gd name="T39" fmla="*/ 1 h 2333"/>
                <a:gd name="T40" fmla="*/ 829 w 1333"/>
                <a:gd name="T41" fmla="*/ 12 h 2333"/>
                <a:gd name="T42" fmla="*/ 923 w 1333"/>
                <a:gd name="T43" fmla="*/ 33 h 2333"/>
                <a:gd name="T44" fmla="*/ 1010 w 1333"/>
                <a:gd name="T45" fmla="*/ 66 h 2333"/>
                <a:gd name="T46" fmla="*/ 1090 w 1333"/>
                <a:gd name="T47" fmla="*/ 112 h 2333"/>
                <a:gd name="T48" fmla="*/ 1160 w 1333"/>
                <a:gd name="T49" fmla="*/ 169 h 2333"/>
                <a:gd name="T50" fmla="*/ 1220 w 1333"/>
                <a:gd name="T51" fmla="*/ 240 h 2333"/>
                <a:gd name="T52" fmla="*/ 1268 w 1333"/>
                <a:gd name="T53" fmla="*/ 326 h 2333"/>
                <a:gd name="T54" fmla="*/ 1303 w 1333"/>
                <a:gd name="T55" fmla="*/ 428 h 2333"/>
                <a:gd name="T56" fmla="*/ 1325 w 1333"/>
                <a:gd name="T57" fmla="*/ 544 h 2333"/>
                <a:gd name="T58" fmla="*/ 1333 w 1333"/>
                <a:gd name="T59" fmla="*/ 677 h 2333"/>
                <a:gd name="T60" fmla="*/ 1331 w 1333"/>
                <a:gd name="T61" fmla="*/ 777 h 2333"/>
                <a:gd name="T62" fmla="*/ 1316 w 1333"/>
                <a:gd name="T63" fmla="*/ 902 h 2333"/>
                <a:gd name="T64" fmla="*/ 1286 w 1333"/>
                <a:gd name="T65" fmla="*/ 1010 h 2333"/>
                <a:gd name="T66" fmla="*/ 1244 w 1333"/>
                <a:gd name="T67" fmla="*/ 1104 h 2333"/>
                <a:gd name="T68" fmla="*/ 1189 w 1333"/>
                <a:gd name="T69" fmla="*/ 1184 h 2333"/>
                <a:gd name="T70" fmla="*/ 1124 w 1333"/>
                <a:gd name="T71" fmla="*/ 1249 h 2333"/>
                <a:gd name="T72" fmla="*/ 1048 w 1333"/>
                <a:gd name="T73" fmla="*/ 1301 h 2333"/>
                <a:gd name="T74" fmla="*/ 964 w 1333"/>
                <a:gd name="T75" fmla="*/ 1340 h 2333"/>
                <a:gd name="T76" fmla="*/ 873 w 1333"/>
                <a:gd name="T77" fmla="*/ 1367 h 2333"/>
                <a:gd name="T78" fmla="*/ 773 w 1333"/>
                <a:gd name="T79" fmla="*/ 1382 h 2333"/>
                <a:gd name="T80" fmla="*/ 670 w 1333"/>
                <a:gd name="T81" fmla="*/ 1388 h 2333"/>
                <a:gd name="T82" fmla="*/ 211 w 1333"/>
                <a:gd name="T83" fmla="*/ 2250 h 2333"/>
                <a:gd name="T84" fmla="*/ 201 w 1333"/>
                <a:gd name="T85" fmla="*/ 2285 h 2333"/>
                <a:gd name="T86" fmla="*/ 177 w 1333"/>
                <a:gd name="T87" fmla="*/ 2311 h 2333"/>
                <a:gd name="T88" fmla="*/ 143 w 1333"/>
                <a:gd name="T89" fmla="*/ 2327 h 2333"/>
                <a:gd name="T90" fmla="*/ 105 w 1333"/>
                <a:gd name="T91" fmla="*/ 2333 h 2333"/>
                <a:gd name="T92" fmla="*/ 65 w 1333"/>
                <a:gd name="T93" fmla="*/ 2327 h 2333"/>
                <a:gd name="T94" fmla="*/ 32 w 1333"/>
                <a:gd name="T95" fmla="*/ 2311 h 2333"/>
                <a:gd name="T96" fmla="*/ 9 w 1333"/>
                <a:gd name="T97" fmla="*/ 2285 h 2333"/>
                <a:gd name="T98" fmla="*/ 0 w 1333"/>
                <a:gd name="T99" fmla="*/ 2250 h 2333"/>
                <a:gd name="T100" fmla="*/ 0 w 1333"/>
                <a:gd name="T101" fmla="*/ 78 h 2333"/>
                <a:gd name="T102" fmla="*/ 11 w 1333"/>
                <a:gd name="T103" fmla="*/ 40 h 2333"/>
                <a:gd name="T104" fmla="*/ 41 w 1333"/>
                <a:gd name="T105" fmla="*/ 12 h 2333"/>
                <a:gd name="T106" fmla="*/ 89 w 1333"/>
                <a:gd name="T107" fmla="*/ 0 h 2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33" h="2333">
                  <a:moveTo>
                    <a:pt x="211" y="196"/>
                  </a:moveTo>
                  <a:lnTo>
                    <a:pt x="211" y="1207"/>
                  </a:lnTo>
                  <a:lnTo>
                    <a:pt x="670" y="1207"/>
                  </a:lnTo>
                  <a:lnTo>
                    <a:pt x="721" y="1205"/>
                  </a:lnTo>
                  <a:lnTo>
                    <a:pt x="770" y="1199"/>
                  </a:lnTo>
                  <a:lnTo>
                    <a:pt x="817" y="1189"/>
                  </a:lnTo>
                  <a:lnTo>
                    <a:pt x="860" y="1176"/>
                  </a:lnTo>
                  <a:lnTo>
                    <a:pt x="900" y="1160"/>
                  </a:lnTo>
                  <a:lnTo>
                    <a:pt x="937" y="1139"/>
                  </a:lnTo>
                  <a:lnTo>
                    <a:pt x="972" y="1115"/>
                  </a:lnTo>
                  <a:lnTo>
                    <a:pt x="1003" y="1087"/>
                  </a:lnTo>
                  <a:lnTo>
                    <a:pt x="1030" y="1054"/>
                  </a:lnTo>
                  <a:lnTo>
                    <a:pt x="1054" y="1018"/>
                  </a:lnTo>
                  <a:lnTo>
                    <a:pt x="1075" y="979"/>
                  </a:lnTo>
                  <a:lnTo>
                    <a:pt x="1092" y="934"/>
                  </a:lnTo>
                  <a:lnTo>
                    <a:pt x="1105" y="886"/>
                  </a:lnTo>
                  <a:lnTo>
                    <a:pt x="1115" y="835"/>
                  </a:lnTo>
                  <a:lnTo>
                    <a:pt x="1120" y="778"/>
                  </a:lnTo>
                  <a:lnTo>
                    <a:pt x="1123" y="718"/>
                  </a:lnTo>
                  <a:lnTo>
                    <a:pt x="1123" y="680"/>
                  </a:lnTo>
                  <a:lnTo>
                    <a:pt x="1120" y="620"/>
                  </a:lnTo>
                  <a:lnTo>
                    <a:pt x="1115" y="564"/>
                  </a:lnTo>
                  <a:lnTo>
                    <a:pt x="1105" y="512"/>
                  </a:lnTo>
                  <a:lnTo>
                    <a:pt x="1092" y="464"/>
                  </a:lnTo>
                  <a:lnTo>
                    <a:pt x="1075" y="420"/>
                  </a:lnTo>
                  <a:lnTo>
                    <a:pt x="1054" y="381"/>
                  </a:lnTo>
                  <a:lnTo>
                    <a:pt x="1030" y="345"/>
                  </a:lnTo>
                  <a:lnTo>
                    <a:pt x="1003" y="313"/>
                  </a:lnTo>
                  <a:lnTo>
                    <a:pt x="972" y="285"/>
                  </a:lnTo>
                  <a:lnTo>
                    <a:pt x="937" y="261"/>
                  </a:lnTo>
                  <a:lnTo>
                    <a:pt x="900" y="241"/>
                  </a:lnTo>
                  <a:lnTo>
                    <a:pt x="860" y="224"/>
                  </a:lnTo>
                  <a:lnTo>
                    <a:pt x="817" y="212"/>
                  </a:lnTo>
                  <a:lnTo>
                    <a:pt x="770" y="202"/>
                  </a:lnTo>
                  <a:lnTo>
                    <a:pt x="721" y="197"/>
                  </a:lnTo>
                  <a:lnTo>
                    <a:pt x="670" y="196"/>
                  </a:lnTo>
                  <a:lnTo>
                    <a:pt x="211" y="196"/>
                  </a:lnTo>
                  <a:close/>
                  <a:moveTo>
                    <a:pt x="89" y="0"/>
                  </a:moveTo>
                  <a:lnTo>
                    <a:pt x="675" y="0"/>
                  </a:lnTo>
                  <a:lnTo>
                    <a:pt x="728" y="1"/>
                  </a:lnTo>
                  <a:lnTo>
                    <a:pt x="779" y="6"/>
                  </a:lnTo>
                  <a:lnTo>
                    <a:pt x="829" y="12"/>
                  </a:lnTo>
                  <a:lnTo>
                    <a:pt x="877" y="21"/>
                  </a:lnTo>
                  <a:lnTo>
                    <a:pt x="923" y="33"/>
                  </a:lnTo>
                  <a:lnTo>
                    <a:pt x="968" y="48"/>
                  </a:lnTo>
                  <a:lnTo>
                    <a:pt x="1010" y="66"/>
                  </a:lnTo>
                  <a:lnTo>
                    <a:pt x="1052" y="88"/>
                  </a:lnTo>
                  <a:lnTo>
                    <a:pt x="1090" y="112"/>
                  </a:lnTo>
                  <a:lnTo>
                    <a:pt x="1126" y="139"/>
                  </a:lnTo>
                  <a:lnTo>
                    <a:pt x="1160" y="169"/>
                  </a:lnTo>
                  <a:lnTo>
                    <a:pt x="1191" y="203"/>
                  </a:lnTo>
                  <a:lnTo>
                    <a:pt x="1220" y="240"/>
                  </a:lnTo>
                  <a:lnTo>
                    <a:pt x="1245" y="282"/>
                  </a:lnTo>
                  <a:lnTo>
                    <a:pt x="1268" y="326"/>
                  </a:lnTo>
                  <a:lnTo>
                    <a:pt x="1287" y="376"/>
                  </a:lnTo>
                  <a:lnTo>
                    <a:pt x="1303" y="428"/>
                  </a:lnTo>
                  <a:lnTo>
                    <a:pt x="1316" y="484"/>
                  </a:lnTo>
                  <a:lnTo>
                    <a:pt x="1325" y="544"/>
                  </a:lnTo>
                  <a:lnTo>
                    <a:pt x="1331" y="608"/>
                  </a:lnTo>
                  <a:lnTo>
                    <a:pt x="1333" y="677"/>
                  </a:lnTo>
                  <a:lnTo>
                    <a:pt x="1333" y="708"/>
                  </a:lnTo>
                  <a:lnTo>
                    <a:pt x="1331" y="777"/>
                  </a:lnTo>
                  <a:lnTo>
                    <a:pt x="1325" y="841"/>
                  </a:lnTo>
                  <a:lnTo>
                    <a:pt x="1316" y="902"/>
                  </a:lnTo>
                  <a:lnTo>
                    <a:pt x="1303" y="958"/>
                  </a:lnTo>
                  <a:lnTo>
                    <a:pt x="1286" y="1010"/>
                  </a:lnTo>
                  <a:lnTo>
                    <a:pt x="1267" y="1060"/>
                  </a:lnTo>
                  <a:lnTo>
                    <a:pt x="1244" y="1104"/>
                  </a:lnTo>
                  <a:lnTo>
                    <a:pt x="1217" y="1146"/>
                  </a:lnTo>
                  <a:lnTo>
                    <a:pt x="1189" y="1184"/>
                  </a:lnTo>
                  <a:lnTo>
                    <a:pt x="1157" y="1218"/>
                  </a:lnTo>
                  <a:lnTo>
                    <a:pt x="1124" y="1249"/>
                  </a:lnTo>
                  <a:lnTo>
                    <a:pt x="1088" y="1277"/>
                  </a:lnTo>
                  <a:lnTo>
                    <a:pt x="1048" y="1301"/>
                  </a:lnTo>
                  <a:lnTo>
                    <a:pt x="1007" y="1321"/>
                  </a:lnTo>
                  <a:lnTo>
                    <a:pt x="964" y="1340"/>
                  </a:lnTo>
                  <a:lnTo>
                    <a:pt x="920" y="1355"/>
                  </a:lnTo>
                  <a:lnTo>
                    <a:pt x="873" y="1367"/>
                  </a:lnTo>
                  <a:lnTo>
                    <a:pt x="824" y="1376"/>
                  </a:lnTo>
                  <a:lnTo>
                    <a:pt x="773" y="1382"/>
                  </a:lnTo>
                  <a:lnTo>
                    <a:pt x="722" y="1387"/>
                  </a:lnTo>
                  <a:lnTo>
                    <a:pt x="670" y="1388"/>
                  </a:lnTo>
                  <a:lnTo>
                    <a:pt x="211" y="1388"/>
                  </a:lnTo>
                  <a:lnTo>
                    <a:pt x="211" y="2250"/>
                  </a:lnTo>
                  <a:lnTo>
                    <a:pt x="207" y="2268"/>
                  </a:lnTo>
                  <a:lnTo>
                    <a:pt x="201" y="2285"/>
                  </a:lnTo>
                  <a:lnTo>
                    <a:pt x="190" y="2300"/>
                  </a:lnTo>
                  <a:lnTo>
                    <a:pt x="177" y="2311"/>
                  </a:lnTo>
                  <a:lnTo>
                    <a:pt x="160" y="2321"/>
                  </a:lnTo>
                  <a:lnTo>
                    <a:pt x="143" y="2327"/>
                  </a:lnTo>
                  <a:lnTo>
                    <a:pt x="124" y="2330"/>
                  </a:lnTo>
                  <a:lnTo>
                    <a:pt x="105" y="2333"/>
                  </a:lnTo>
                  <a:lnTo>
                    <a:pt x="85" y="2330"/>
                  </a:lnTo>
                  <a:lnTo>
                    <a:pt x="65" y="2327"/>
                  </a:lnTo>
                  <a:lnTo>
                    <a:pt x="48" y="2321"/>
                  </a:lnTo>
                  <a:lnTo>
                    <a:pt x="32" y="2311"/>
                  </a:lnTo>
                  <a:lnTo>
                    <a:pt x="19" y="2300"/>
                  </a:lnTo>
                  <a:lnTo>
                    <a:pt x="9" y="2285"/>
                  </a:lnTo>
                  <a:lnTo>
                    <a:pt x="2" y="2268"/>
                  </a:lnTo>
                  <a:lnTo>
                    <a:pt x="0" y="2250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57"/>
                  </a:lnTo>
                  <a:lnTo>
                    <a:pt x="11" y="40"/>
                  </a:lnTo>
                  <a:lnTo>
                    <a:pt x="24" y="24"/>
                  </a:lnTo>
                  <a:lnTo>
                    <a:pt x="41" y="12"/>
                  </a:lnTo>
                  <a:lnTo>
                    <a:pt x="63" y="5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64"/>
            <p:cNvSpPr>
              <a:spLocks/>
            </p:cNvSpPr>
            <p:nvPr/>
          </p:nvSpPr>
          <p:spPr bwMode="auto">
            <a:xfrm>
              <a:off x="6305550" y="5341938"/>
              <a:ext cx="23813" cy="26988"/>
            </a:xfrm>
            <a:custGeom>
              <a:avLst/>
              <a:gdLst>
                <a:gd name="T0" fmla="*/ 71 w 143"/>
                <a:gd name="T1" fmla="*/ 0 h 173"/>
                <a:gd name="T2" fmla="*/ 91 w 143"/>
                <a:gd name="T3" fmla="*/ 4 h 173"/>
                <a:gd name="T4" fmla="*/ 107 w 143"/>
                <a:gd name="T5" fmla="*/ 10 h 173"/>
                <a:gd name="T6" fmla="*/ 123 w 143"/>
                <a:gd name="T7" fmla="*/ 22 h 173"/>
                <a:gd name="T8" fmla="*/ 133 w 143"/>
                <a:gd name="T9" fmla="*/ 36 h 173"/>
                <a:gd name="T10" fmla="*/ 141 w 143"/>
                <a:gd name="T11" fmla="*/ 54 h 173"/>
                <a:gd name="T12" fmla="*/ 143 w 143"/>
                <a:gd name="T13" fmla="*/ 72 h 173"/>
                <a:gd name="T14" fmla="*/ 143 w 143"/>
                <a:gd name="T15" fmla="*/ 101 h 173"/>
                <a:gd name="T16" fmla="*/ 141 w 143"/>
                <a:gd name="T17" fmla="*/ 120 h 173"/>
                <a:gd name="T18" fmla="*/ 133 w 143"/>
                <a:gd name="T19" fmla="*/ 137 h 173"/>
                <a:gd name="T20" fmla="*/ 123 w 143"/>
                <a:gd name="T21" fmla="*/ 152 h 173"/>
                <a:gd name="T22" fmla="*/ 107 w 143"/>
                <a:gd name="T23" fmla="*/ 163 h 173"/>
                <a:gd name="T24" fmla="*/ 91 w 143"/>
                <a:gd name="T25" fmla="*/ 171 h 173"/>
                <a:gd name="T26" fmla="*/ 71 w 143"/>
                <a:gd name="T27" fmla="*/ 173 h 173"/>
                <a:gd name="T28" fmla="*/ 53 w 143"/>
                <a:gd name="T29" fmla="*/ 171 h 173"/>
                <a:gd name="T30" fmla="*/ 35 w 143"/>
                <a:gd name="T31" fmla="*/ 163 h 173"/>
                <a:gd name="T32" fmla="*/ 21 w 143"/>
                <a:gd name="T33" fmla="*/ 152 h 173"/>
                <a:gd name="T34" fmla="*/ 9 w 143"/>
                <a:gd name="T35" fmla="*/ 137 h 173"/>
                <a:gd name="T36" fmla="*/ 3 w 143"/>
                <a:gd name="T37" fmla="*/ 120 h 173"/>
                <a:gd name="T38" fmla="*/ 0 w 143"/>
                <a:gd name="T39" fmla="*/ 101 h 173"/>
                <a:gd name="T40" fmla="*/ 0 w 143"/>
                <a:gd name="T41" fmla="*/ 72 h 173"/>
                <a:gd name="T42" fmla="*/ 3 w 143"/>
                <a:gd name="T43" fmla="*/ 54 h 173"/>
                <a:gd name="T44" fmla="*/ 9 w 143"/>
                <a:gd name="T45" fmla="*/ 36 h 173"/>
                <a:gd name="T46" fmla="*/ 21 w 143"/>
                <a:gd name="T47" fmla="*/ 22 h 173"/>
                <a:gd name="T48" fmla="*/ 35 w 143"/>
                <a:gd name="T49" fmla="*/ 10 h 173"/>
                <a:gd name="T50" fmla="*/ 53 w 143"/>
                <a:gd name="T51" fmla="*/ 4 h 173"/>
                <a:gd name="T52" fmla="*/ 71 w 143"/>
                <a:gd name="T5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173">
                  <a:moveTo>
                    <a:pt x="71" y="0"/>
                  </a:moveTo>
                  <a:lnTo>
                    <a:pt x="91" y="4"/>
                  </a:lnTo>
                  <a:lnTo>
                    <a:pt x="107" y="10"/>
                  </a:lnTo>
                  <a:lnTo>
                    <a:pt x="123" y="22"/>
                  </a:lnTo>
                  <a:lnTo>
                    <a:pt x="133" y="36"/>
                  </a:lnTo>
                  <a:lnTo>
                    <a:pt x="141" y="54"/>
                  </a:lnTo>
                  <a:lnTo>
                    <a:pt x="143" y="72"/>
                  </a:lnTo>
                  <a:lnTo>
                    <a:pt x="143" y="101"/>
                  </a:lnTo>
                  <a:lnTo>
                    <a:pt x="141" y="120"/>
                  </a:lnTo>
                  <a:lnTo>
                    <a:pt x="133" y="137"/>
                  </a:lnTo>
                  <a:lnTo>
                    <a:pt x="123" y="152"/>
                  </a:lnTo>
                  <a:lnTo>
                    <a:pt x="107" y="163"/>
                  </a:lnTo>
                  <a:lnTo>
                    <a:pt x="91" y="171"/>
                  </a:lnTo>
                  <a:lnTo>
                    <a:pt x="71" y="173"/>
                  </a:lnTo>
                  <a:lnTo>
                    <a:pt x="53" y="171"/>
                  </a:lnTo>
                  <a:lnTo>
                    <a:pt x="35" y="163"/>
                  </a:lnTo>
                  <a:lnTo>
                    <a:pt x="21" y="152"/>
                  </a:lnTo>
                  <a:lnTo>
                    <a:pt x="9" y="137"/>
                  </a:lnTo>
                  <a:lnTo>
                    <a:pt x="3" y="120"/>
                  </a:lnTo>
                  <a:lnTo>
                    <a:pt x="0" y="101"/>
                  </a:lnTo>
                  <a:lnTo>
                    <a:pt x="0" y="72"/>
                  </a:lnTo>
                  <a:lnTo>
                    <a:pt x="3" y="54"/>
                  </a:lnTo>
                  <a:lnTo>
                    <a:pt x="9" y="36"/>
                  </a:lnTo>
                  <a:lnTo>
                    <a:pt x="21" y="22"/>
                  </a:lnTo>
                  <a:lnTo>
                    <a:pt x="35" y="10"/>
                  </a:lnTo>
                  <a:lnTo>
                    <a:pt x="53" y="4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65"/>
            <p:cNvSpPr>
              <a:spLocks/>
            </p:cNvSpPr>
            <p:nvPr/>
          </p:nvSpPr>
          <p:spPr bwMode="auto">
            <a:xfrm>
              <a:off x="6305550" y="5386388"/>
              <a:ext cx="23813" cy="115888"/>
            </a:xfrm>
            <a:custGeom>
              <a:avLst/>
              <a:gdLst>
                <a:gd name="T0" fmla="*/ 71 w 143"/>
                <a:gd name="T1" fmla="*/ 0 h 725"/>
                <a:gd name="T2" fmla="*/ 91 w 143"/>
                <a:gd name="T3" fmla="*/ 4 h 725"/>
                <a:gd name="T4" fmla="*/ 107 w 143"/>
                <a:gd name="T5" fmla="*/ 10 h 725"/>
                <a:gd name="T6" fmla="*/ 123 w 143"/>
                <a:gd name="T7" fmla="*/ 21 h 725"/>
                <a:gd name="T8" fmla="*/ 133 w 143"/>
                <a:gd name="T9" fmla="*/ 36 h 725"/>
                <a:gd name="T10" fmla="*/ 141 w 143"/>
                <a:gd name="T11" fmla="*/ 53 h 725"/>
                <a:gd name="T12" fmla="*/ 143 w 143"/>
                <a:gd name="T13" fmla="*/ 72 h 725"/>
                <a:gd name="T14" fmla="*/ 143 w 143"/>
                <a:gd name="T15" fmla="*/ 653 h 725"/>
                <a:gd name="T16" fmla="*/ 141 w 143"/>
                <a:gd name="T17" fmla="*/ 672 h 725"/>
                <a:gd name="T18" fmla="*/ 133 w 143"/>
                <a:gd name="T19" fmla="*/ 690 h 725"/>
                <a:gd name="T20" fmla="*/ 123 w 143"/>
                <a:gd name="T21" fmla="*/ 704 h 725"/>
                <a:gd name="T22" fmla="*/ 107 w 143"/>
                <a:gd name="T23" fmla="*/ 715 h 725"/>
                <a:gd name="T24" fmla="*/ 91 w 143"/>
                <a:gd name="T25" fmla="*/ 723 h 725"/>
                <a:gd name="T26" fmla="*/ 71 w 143"/>
                <a:gd name="T27" fmla="*/ 725 h 725"/>
                <a:gd name="T28" fmla="*/ 53 w 143"/>
                <a:gd name="T29" fmla="*/ 723 h 725"/>
                <a:gd name="T30" fmla="*/ 35 w 143"/>
                <a:gd name="T31" fmla="*/ 715 h 725"/>
                <a:gd name="T32" fmla="*/ 21 w 143"/>
                <a:gd name="T33" fmla="*/ 704 h 725"/>
                <a:gd name="T34" fmla="*/ 9 w 143"/>
                <a:gd name="T35" fmla="*/ 690 h 725"/>
                <a:gd name="T36" fmla="*/ 3 w 143"/>
                <a:gd name="T37" fmla="*/ 672 h 725"/>
                <a:gd name="T38" fmla="*/ 0 w 143"/>
                <a:gd name="T39" fmla="*/ 653 h 725"/>
                <a:gd name="T40" fmla="*/ 0 w 143"/>
                <a:gd name="T41" fmla="*/ 72 h 725"/>
                <a:gd name="T42" fmla="*/ 3 w 143"/>
                <a:gd name="T43" fmla="*/ 53 h 725"/>
                <a:gd name="T44" fmla="*/ 9 w 143"/>
                <a:gd name="T45" fmla="*/ 36 h 725"/>
                <a:gd name="T46" fmla="*/ 21 w 143"/>
                <a:gd name="T47" fmla="*/ 21 h 725"/>
                <a:gd name="T48" fmla="*/ 35 w 143"/>
                <a:gd name="T49" fmla="*/ 10 h 725"/>
                <a:gd name="T50" fmla="*/ 53 w 143"/>
                <a:gd name="T51" fmla="*/ 4 h 725"/>
                <a:gd name="T52" fmla="*/ 71 w 143"/>
                <a:gd name="T53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725">
                  <a:moveTo>
                    <a:pt x="71" y="0"/>
                  </a:moveTo>
                  <a:lnTo>
                    <a:pt x="91" y="4"/>
                  </a:lnTo>
                  <a:lnTo>
                    <a:pt x="107" y="10"/>
                  </a:lnTo>
                  <a:lnTo>
                    <a:pt x="123" y="21"/>
                  </a:lnTo>
                  <a:lnTo>
                    <a:pt x="133" y="36"/>
                  </a:lnTo>
                  <a:lnTo>
                    <a:pt x="141" y="53"/>
                  </a:lnTo>
                  <a:lnTo>
                    <a:pt x="143" y="72"/>
                  </a:lnTo>
                  <a:lnTo>
                    <a:pt x="143" y="653"/>
                  </a:lnTo>
                  <a:lnTo>
                    <a:pt x="141" y="672"/>
                  </a:lnTo>
                  <a:lnTo>
                    <a:pt x="133" y="690"/>
                  </a:lnTo>
                  <a:lnTo>
                    <a:pt x="123" y="704"/>
                  </a:lnTo>
                  <a:lnTo>
                    <a:pt x="107" y="715"/>
                  </a:lnTo>
                  <a:lnTo>
                    <a:pt x="91" y="723"/>
                  </a:lnTo>
                  <a:lnTo>
                    <a:pt x="71" y="725"/>
                  </a:lnTo>
                  <a:lnTo>
                    <a:pt x="53" y="723"/>
                  </a:lnTo>
                  <a:lnTo>
                    <a:pt x="35" y="715"/>
                  </a:lnTo>
                  <a:lnTo>
                    <a:pt x="21" y="704"/>
                  </a:lnTo>
                  <a:lnTo>
                    <a:pt x="9" y="690"/>
                  </a:lnTo>
                  <a:lnTo>
                    <a:pt x="3" y="672"/>
                  </a:lnTo>
                  <a:lnTo>
                    <a:pt x="0" y="653"/>
                  </a:lnTo>
                  <a:lnTo>
                    <a:pt x="0" y="72"/>
                  </a:lnTo>
                  <a:lnTo>
                    <a:pt x="3" y="53"/>
                  </a:lnTo>
                  <a:lnTo>
                    <a:pt x="9" y="36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3" y="4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3" name="Group 792"/>
          <p:cNvGrpSpPr/>
          <p:nvPr/>
        </p:nvGrpSpPr>
        <p:grpSpPr>
          <a:xfrm>
            <a:off x="7253315" y="4999038"/>
            <a:ext cx="482600" cy="569913"/>
            <a:chOff x="7245350" y="4999038"/>
            <a:chExt cx="482600" cy="569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8" name="Freeform 170"/>
            <p:cNvSpPr>
              <a:spLocks noEditPoints="1"/>
            </p:cNvSpPr>
            <p:nvPr/>
          </p:nvSpPr>
          <p:spPr bwMode="auto">
            <a:xfrm>
              <a:off x="7245350" y="4999038"/>
              <a:ext cx="482600" cy="569913"/>
            </a:xfrm>
            <a:custGeom>
              <a:avLst/>
              <a:gdLst>
                <a:gd name="T0" fmla="*/ 1624 w 3045"/>
                <a:gd name="T1" fmla="*/ 2357 h 3593"/>
                <a:gd name="T2" fmla="*/ 2864 w 3045"/>
                <a:gd name="T3" fmla="*/ 3231 h 3593"/>
                <a:gd name="T4" fmla="*/ 1523 w 3045"/>
                <a:gd name="T5" fmla="*/ 1888 h 3593"/>
                <a:gd name="T6" fmla="*/ 360 w 3045"/>
                <a:gd name="T7" fmla="*/ 3421 h 3593"/>
                <a:gd name="T8" fmla="*/ 1523 w 3045"/>
                <a:gd name="T9" fmla="*/ 1888 h 3593"/>
                <a:gd name="T10" fmla="*/ 1624 w 3045"/>
                <a:gd name="T11" fmla="*/ 1788 h 3593"/>
                <a:gd name="T12" fmla="*/ 2872 w 3045"/>
                <a:gd name="T13" fmla="*/ 2662 h 3593"/>
                <a:gd name="T14" fmla="*/ 1522 w 3045"/>
                <a:gd name="T15" fmla="*/ 1312 h 3593"/>
                <a:gd name="T16" fmla="*/ 360 w 3045"/>
                <a:gd name="T17" fmla="*/ 2850 h 3593"/>
                <a:gd name="T18" fmla="*/ 1522 w 3045"/>
                <a:gd name="T19" fmla="*/ 1312 h 3593"/>
                <a:gd name="T20" fmla="*/ 1623 w 3045"/>
                <a:gd name="T21" fmla="*/ 1210 h 3593"/>
                <a:gd name="T22" fmla="*/ 2872 w 3045"/>
                <a:gd name="T23" fmla="*/ 2092 h 3593"/>
                <a:gd name="T24" fmla="*/ 1523 w 3045"/>
                <a:gd name="T25" fmla="*/ 742 h 3593"/>
                <a:gd name="T26" fmla="*/ 359 w 3045"/>
                <a:gd name="T27" fmla="*/ 2273 h 3593"/>
                <a:gd name="T28" fmla="*/ 1523 w 3045"/>
                <a:gd name="T29" fmla="*/ 742 h 3593"/>
                <a:gd name="T30" fmla="*/ 1624 w 3045"/>
                <a:gd name="T31" fmla="*/ 641 h 3593"/>
                <a:gd name="T32" fmla="*/ 2866 w 3045"/>
                <a:gd name="T33" fmla="*/ 1517 h 3593"/>
                <a:gd name="T34" fmla="*/ 1524 w 3045"/>
                <a:gd name="T35" fmla="*/ 173 h 3593"/>
                <a:gd name="T36" fmla="*/ 360 w 3045"/>
                <a:gd name="T37" fmla="*/ 1704 h 3593"/>
                <a:gd name="T38" fmla="*/ 1524 w 3045"/>
                <a:gd name="T39" fmla="*/ 173 h 3593"/>
                <a:gd name="T40" fmla="*/ 1541 w 3045"/>
                <a:gd name="T41" fmla="*/ 3 h 3593"/>
                <a:gd name="T42" fmla="*/ 1574 w 3045"/>
                <a:gd name="T43" fmla="*/ 21 h 3593"/>
                <a:gd name="T44" fmla="*/ 3029 w 3045"/>
                <a:gd name="T45" fmla="*/ 1481 h 3593"/>
                <a:gd name="T46" fmla="*/ 3039 w 3045"/>
                <a:gd name="T47" fmla="*/ 1517 h 3593"/>
                <a:gd name="T48" fmla="*/ 3029 w 3045"/>
                <a:gd name="T49" fmla="*/ 1552 h 3593"/>
                <a:gd name="T50" fmla="*/ 2784 w 3045"/>
                <a:gd name="T51" fmla="*/ 1802 h 3593"/>
                <a:gd name="T52" fmla="*/ 3036 w 3045"/>
                <a:gd name="T53" fmla="*/ 2057 h 3593"/>
                <a:gd name="T54" fmla="*/ 3045 w 3045"/>
                <a:gd name="T55" fmla="*/ 2092 h 3593"/>
                <a:gd name="T56" fmla="*/ 3042 w 3045"/>
                <a:gd name="T57" fmla="*/ 2110 h 3593"/>
                <a:gd name="T58" fmla="*/ 3024 w 3045"/>
                <a:gd name="T59" fmla="*/ 2143 h 3593"/>
                <a:gd name="T60" fmla="*/ 3024 w 3045"/>
                <a:gd name="T61" fmla="*/ 2612 h 3593"/>
                <a:gd name="T62" fmla="*/ 3042 w 3045"/>
                <a:gd name="T63" fmla="*/ 2645 h 3593"/>
                <a:gd name="T64" fmla="*/ 3042 w 3045"/>
                <a:gd name="T65" fmla="*/ 2681 h 3593"/>
                <a:gd name="T66" fmla="*/ 3024 w 3045"/>
                <a:gd name="T67" fmla="*/ 2714 h 3593"/>
                <a:gd name="T68" fmla="*/ 3016 w 3045"/>
                <a:gd name="T69" fmla="*/ 3180 h 3593"/>
                <a:gd name="T70" fmla="*/ 3035 w 3045"/>
                <a:gd name="T71" fmla="*/ 3212 h 3593"/>
                <a:gd name="T72" fmla="*/ 3035 w 3045"/>
                <a:gd name="T73" fmla="*/ 3248 h 3593"/>
                <a:gd name="T74" fmla="*/ 3016 w 3045"/>
                <a:gd name="T75" fmla="*/ 3281 h 3593"/>
                <a:gd name="T76" fmla="*/ 2716 w 3045"/>
                <a:gd name="T77" fmla="*/ 3577 h 3593"/>
                <a:gd name="T78" fmla="*/ 2680 w 3045"/>
                <a:gd name="T79" fmla="*/ 3586 h 3593"/>
                <a:gd name="T80" fmla="*/ 2646 w 3045"/>
                <a:gd name="T81" fmla="*/ 3577 h 3593"/>
                <a:gd name="T82" fmla="*/ 1524 w 3045"/>
                <a:gd name="T83" fmla="*/ 2457 h 3593"/>
                <a:gd name="T84" fmla="*/ 395 w 3045"/>
                <a:gd name="T85" fmla="*/ 3583 h 3593"/>
                <a:gd name="T86" fmla="*/ 360 w 3045"/>
                <a:gd name="T87" fmla="*/ 3593 h 3593"/>
                <a:gd name="T88" fmla="*/ 324 w 3045"/>
                <a:gd name="T89" fmla="*/ 3583 h 3593"/>
                <a:gd name="T90" fmla="*/ 24 w 3045"/>
                <a:gd name="T91" fmla="*/ 3288 h 3593"/>
                <a:gd name="T92" fmla="*/ 5 w 3045"/>
                <a:gd name="T93" fmla="*/ 3255 h 3593"/>
                <a:gd name="T94" fmla="*/ 5 w 3045"/>
                <a:gd name="T95" fmla="*/ 3219 h 3593"/>
                <a:gd name="T96" fmla="*/ 24 w 3045"/>
                <a:gd name="T97" fmla="*/ 3186 h 3593"/>
                <a:gd name="T98" fmla="*/ 21 w 3045"/>
                <a:gd name="T99" fmla="*/ 2713 h 3593"/>
                <a:gd name="T100" fmla="*/ 2 w 3045"/>
                <a:gd name="T101" fmla="*/ 2681 h 3593"/>
                <a:gd name="T102" fmla="*/ 2 w 3045"/>
                <a:gd name="T103" fmla="*/ 2644 h 3593"/>
                <a:gd name="T104" fmla="*/ 21 w 3045"/>
                <a:gd name="T105" fmla="*/ 2612 h 3593"/>
                <a:gd name="T106" fmla="*/ 24 w 3045"/>
                <a:gd name="T107" fmla="*/ 2141 h 3593"/>
                <a:gd name="T108" fmla="*/ 5 w 3045"/>
                <a:gd name="T109" fmla="*/ 2108 h 3593"/>
                <a:gd name="T110" fmla="*/ 5 w 3045"/>
                <a:gd name="T111" fmla="*/ 2072 h 3593"/>
                <a:gd name="T112" fmla="*/ 24 w 3045"/>
                <a:gd name="T113" fmla="*/ 2040 h 3593"/>
                <a:gd name="T114" fmla="*/ 25 w 3045"/>
                <a:gd name="T115" fmla="*/ 1572 h 3593"/>
                <a:gd name="T116" fmla="*/ 7 w 3045"/>
                <a:gd name="T117" fmla="*/ 1539 h 3593"/>
                <a:gd name="T118" fmla="*/ 7 w 3045"/>
                <a:gd name="T119" fmla="*/ 1502 h 3593"/>
                <a:gd name="T120" fmla="*/ 25 w 3045"/>
                <a:gd name="T121" fmla="*/ 1470 h 3593"/>
                <a:gd name="T122" fmla="*/ 1488 w 3045"/>
                <a:gd name="T123" fmla="*/ 9 h 3593"/>
                <a:gd name="T124" fmla="*/ 1524 w 3045"/>
                <a:gd name="T125" fmla="*/ 0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45" h="3593">
                  <a:moveTo>
                    <a:pt x="1807" y="2174"/>
                  </a:moveTo>
                  <a:lnTo>
                    <a:pt x="1624" y="2357"/>
                  </a:lnTo>
                  <a:lnTo>
                    <a:pt x="2680" y="3414"/>
                  </a:lnTo>
                  <a:lnTo>
                    <a:pt x="2864" y="3231"/>
                  </a:lnTo>
                  <a:lnTo>
                    <a:pt x="1807" y="2174"/>
                  </a:lnTo>
                  <a:close/>
                  <a:moveTo>
                    <a:pt x="1523" y="1888"/>
                  </a:moveTo>
                  <a:lnTo>
                    <a:pt x="176" y="3236"/>
                  </a:lnTo>
                  <a:lnTo>
                    <a:pt x="360" y="3421"/>
                  </a:lnTo>
                  <a:lnTo>
                    <a:pt x="1707" y="2072"/>
                  </a:lnTo>
                  <a:lnTo>
                    <a:pt x="1523" y="1888"/>
                  </a:lnTo>
                  <a:close/>
                  <a:moveTo>
                    <a:pt x="1811" y="1601"/>
                  </a:moveTo>
                  <a:lnTo>
                    <a:pt x="1624" y="1788"/>
                  </a:lnTo>
                  <a:lnTo>
                    <a:pt x="2686" y="2849"/>
                  </a:lnTo>
                  <a:lnTo>
                    <a:pt x="2872" y="2662"/>
                  </a:lnTo>
                  <a:lnTo>
                    <a:pt x="1811" y="1601"/>
                  </a:lnTo>
                  <a:close/>
                  <a:moveTo>
                    <a:pt x="1522" y="1312"/>
                  </a:moveTo>
                  <a:lnTo>
                    <a:pt x="172" y="2662"/>
                  </a:lnTo>
                  <a:lnTo>
                    <a:pt x="360" y="2850"/>
                  </a:lnTo>
                  <a:lnTo>
                    <a:pt x="1709" y="1500"/>
                  </a:lnTo>
                  <a:lnTo>
                    <a:pt x="1522" y="1312"/>
                  </a:lnTo>
                  <a:close/>
                  <a:moveTo>
                    <a:pt x="1807" y="1026"/>
                  </a:moveTo>
                  <a:lnTo>
                    <a:pt x="1623" y="1210"/>
                  </a:lnTo>
                  <a:lnTo>
                    <a:pt x="2688" y="2276"/>
                  </a:lnTo>
                  <a:lnTo>
                    <a:pt x="2872" y="2092"/>
                  </a:lnTo>
                  <a:lnTo>
                    <a:pt x="1807" y="1026"/>
                  </a:lnTo>
                  <a:close/>
                  <a:moveTo>
                    <a:pt x="1523" y="742"/>
                  </a:moveTo>
                  <a:lnTo>
                    <a:pt x="176" y="2090"/>
                  </a:lnTo>
                  <a:lnTo>
                    <a:pt x="359" y="2273"/>
                  </a:lnTo>
                  <a:lnTo>
                    <a:pt x="1706" y="926"/>
                  </a:lnTo>
                  <a:lnTo>
                    <a:pt x="1523" y="742"/>
                  </a:lnTo>
                  <a:close/>
                  <a:moveTo>
                    <a:pt x="1807" y="458"/>
                  </a:moveTo>
                  <a:lnTo>
                    <a:pt x="1624" y="641"/>
                  </a:lnTo>
                  <a:lnTo>
                    <a:pt x="2683" y="1700"/>
                  </a:lnTo>
                  <a:lnTo>
                    <a:pt x="2866" y="1517"/>
                  </a:lnTo>
                  <a:lnTo>
                    <a:pt x="1807" y="458"/>
                  </a:lnTo>
                  <a:close/>
                  <a:moveTo>
                    <a:pt x="1524" y="173"/>
                  </a:moveTo>
                  <a:lnTo>
                    <a:pt x="177" y="1520"/>
                  </a:lnTo>
                  <a:lnTo>
                    <a:pt x="360" y="1704"/>
                  </a:lnTo>
                  <a:lnTo>
                    <a:pt x="1707" y="356"/>
                  </a:lnTo>
                  <a:lnTo>
                    <a:pt x="1524" y="173"/>
                  </a:lnTo>
                  <a:close/>
                  <a:moveTo>
                    <a:pt x="1524" y="0"/>
                  </a:moveTo>
                  <a:lnTo>
                    <a:pt x="1541" y="3"/>
                  </a:lnTo>
                  <a:lnTo>
                    <a:pt x="1559" y="9"/>
                  </a:lnTo>
                  <a:lnTo>
                    <a:pt x="1574" y="21"/>
                  </a:lnTo>
                  <a:lnTo>
                    <a:pt x="3018" y="1466"/>
                  </a:lnTo>
                  <a:lnTo>
                    <a:pt x="3029" y="1481"/>
                  </a:lnTo>
                  <a:lnTo>
                    <a:pt x="3037" y="1498"/>
                  </a:lnTo>
                  <a:lnTo>
                    <a:pt x="3039" y="1517"/>
                  </a:lnTo>
                  <a:lnTo>
                    <a:pt x="3037" y="1534"/>
                  </a:lnTo>
                  <a:lnTo>
                    <a:pt x="3029" y="1552"/>
                  </a:lnTo>
                  <a:lnTo>
                    <a:pt x="3018" y="1567"/>
                  </a:lnTo>
                  <a:lnTo>
                    <a:pt x="2784" y="1802"/>
                  </a:lnTo>
                  <a:lnTo>
                    <a:pt x="3024" y="2042"/>
                  </a:lnTo>
                  <a:lnTo>
                    <a:pt x="3036" y="2057"/>
                  </a:lnTo>
                  <a:lnTo>
                    <a:pt x="3042" y="2074"/>
                  </a:lnTo>
                  <a:lnTo>
                    <a:pt x="3045" y="2092"/>
                  </a:lnTo>
                  <a:lnTo>
                    <a:pt x="3045" y="2092"/>
                  </a:lnTo>
                  <a:lnTo>
                    <a:pt x="3042" y="2110"/>
                  </a:lnTo>
                  <a:lnTo>
                    <a:pt x="3036" y="2128"/>
                  </a:lnTo>
                  <a:lnTo>
                    <a:pt x="3024" y="2143"/>
                  </a:lnTo>
                  <a:lnTo>
                    <a:pt x="2789" y="2378"/>
                  </a:lnTo>
                  <a:lnTo>
                    <a:pt x="3024" y="2612"/>
                  </a:lnTo>
                  <a:lnTo>
                    <a:pt x="3036" y="2628"/>
                  </a:lnTo>
                  <a:lnTo>
                    <a:pt x="3042" y="2645"/>
                  </a:lnTo>
                  <a:lnTo>
                    <a:pt x="3045" y="2662"/>
                  </a:lnTo>
                  <a:lnTo>
                    <a:pt x="3042" y="2681"/>
                  </a:lnTo>
                  <a:lnTo>
                    <a:pt x="3036" y="2698"/>
                  </a:lnTo>
                  <a:lnTo>
                    <a:pt x="3024" y="2714"/>
                  </a:lnTo>
                  <a:lnTo>
                    <a:pt x="2786" y="2950"/>
                  </a:lnTo>
                  <a:lnTo>
                    <a:pt x="3016" y="3180"/>
                  </a:lnTo>
                  <a:lnTo>
                    <a:pt x="3027" y="3195"/>
                  </a:lnTo>
                  <a:lnTo>
                    <a:pt x="3035" y="3212"/>
                  </a:lnTo>
                  <a:lnTo>
                    <a:pt x="3037" y="3231"/>
                  </a:lnTo>
                  <a:lnTo>
                    <a:pt x="3035" y="3248"/>
                  </a:lnTo>
                  <a:lnTo>
                    <a:pt x="3027" y="3266"/>
                  </a:lnTo>
                  <a:lnTo>
                    <a:pt x="3016" y="3281"/>
                  </a:lnTo>
                  <a:lnTo>
                    <a:pt x="2732" y="3566"/>
                  </a:lnTo>
                  <a:lnTo>
                    <a:pt x="2716" y="3577"/>
                  </a:lnTo>
                  <a:lnTo>
                    <a:pt x="2700" y="3584"/>
                  </a:lnTo>
                  <a:lnTo>
                    <a:pt x="2680" y="3586"/>
                  </a:lnTo>
                  <a:lnTo>
                    <a:pt x="2662" y="3584"/>
                  </a:lnTo>
                  <a:lnTo>
                    <a:pt x="2646" y="3577"/>
                  </a:lnTo>
                  <a:lnTo>
                    <a:pt x="2630" y="3566"/>
                  </a:lnTo>
                  <a:lnTo>
                    <a:pt x="1524" y="2457"/>
                  </a:lnTo>
                  <a:lnTo>
                    <a:pt x="410" y="3572"/>
                  </a:lnTo>
                  <a:lnTo>
                    <a:pt x="395" y="3583"/>
                  </a:lnTo>
                  <a:lnTo>
                    <a:pt x="377" y="3591"/>
                  </a:lnTo>
                  <a:lnTo>
                    <a:pt x="360" y="3593"/>
                  </a:lnTo>
                  <a:lnTo>
                    <a:pt x="341" y="3591"/>
                  </a:lnTo>
                  <a:lnTo>
                    <a:pt x="324" y="3583"/>
                  </a:lnTo>
                  <a:lnTo>
                    <a:pt x="308" y="3572"/>
                  </a:lnTo>
                  <a:lnTo>
                    <a:pt x="24" y="3288"/>
                  </a:lnTo>
                  <a:lnTo>
                    <a:pt x="13" y="3272"/>
                  </a:lnTo>
                  <a:lnTo>
                    <a:pt x="5" y="3255"/>
                  </a:lnTo>
                  <a:lnTo>
                    <a:pt x="3" y="3236"/>
                  </a:lnTo>
                  <a:lnTo>
                    <a:pt x="5" y="3219"/>
                  </a:lnTo>
                  <a:lnTo>
                    <a:pt x="13" y="3201"/>
                  </a:lnTo>
                  <a:lnTo>
                    <a:pt x="24" y="3186"/>
                  </a:lnTo>
                  <a:lnTo>
                    <a:pt x="258" y="2952"/>
                  </a:lnTo>
                  <a:lnTo>
                    <a:pt x="21" y="2713"/>
                  </a:lnTo>
                  <a:lnTo>
                    <a:pt x="9" y="2697"/>
                  </a:lnTo>
                  <a:lnTo>
                    <a:pt x="2" y="2681"/>
                  </a:lnTo>
                  <a:lnTo>
                    <a:pt x="0" y="2662"/>
                  </a:lnTo>
                  <a:lnTo>
                    <a:pt x="2" y="2644"/>
                  </a:lnTo>
                  <a:lnTo>
                    <a:pt x="9" y="2628"/>
                  </a:lnTo>
                  <a:lnTo>
                    <a:pt x="21" y="2612"/>
                  </a:lnTo>
                  <a:lnTo>
                    <a:pt x="258" y="2374"/>
                  </a:lnTo>
                  <a:lnTo>
                    <a:pt x="24" y="2141"/>
                  </a:lnTo>
                  <a:lnTo>
                    <a:pt x="13" y="2126"/>
                  </a:lnTo>
                  <a:lnTo>
                    <a:pt x="5" y="2108"/>
                  </a:lnTo>
                  <a:lnTo>
                    <a:pt x="3" y="2090"/>
                  </a:lnTo>
                  <a:lnTo>
                    <a:pt x="5" y="2072"/>
                  </a:lnTo>
                  <a:lnTo>
                    <a:pt x="13" y="2055"/>
                  </a:lnTo>
                  <a:lnTo>
                    <a:pt x="24" y="2040"/>
                  </a:lnTo>
                  <a:lnTo>
                    <a:pt x="258" y="1805"/>
                  </a:lnTo>
                  <a:lnTo>
                    <a:pt x="25" y="1572"/>
                  </a:lnTo>
                  <a:lnTo>
                    <a:pt x="14" y="1556"/>
                  </a:lnTo>
                  <a:lnTo>
                    <a:pt x="7" y="1539"/>
                  </a:lnTo>
                  <a:lnTo>
                    <a:pt x="4" y="1520"/>
                  </a:lnTo>
                  <a:lnTo>
                    <a:pt x="7" y="1502"/>
                  </a:lnTo>
                  <a:lnTo>
                    <a:pt x="14" y="1484"/>
                  </a:lnTo>
                  <a:lnTo>
                    <a:pt x="25" y="1470"/>
                  </a:lnTo>
                  <a:lnTo>
                    <a:pt x="1473" y="21"/>
                  </a:lnTo>
                  <a:lnTo>
                    <a:pt x="1488" y="9"/>
                  </a:lnTo>
                  <a:lnTo>
                    <a:pt x="1505" y="3"/>
                  </a:lnTo>
                  <a:lnTo>
                    <a:pt x="15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71"/>
            <p:cNvSpPr>
              <a:spLocks/>
            </p:cNvSpPr>
            <p:nvPr/>
          </p:nvSpPr>
          <p:spPr bwMode="auto">
            <a:xfrm>
              <a:off x="7607300" y="5173663"/>
              <a:ext cx="76200" cy="77788"/>
            </a:xfrm>
            <a:custGeom>
              <a:avLst/>
              <a:gdLst>
                <a:gd name="T0" fmla="*/ 71 w 483"/>
                <a:gd name="T1" fmla="*/ 0 h 483"/>
                <a:gd name="T2" fmla="*/ 90 w 483"/>
                <a:gd name="T3" fmla="*/ 2 h 483"/>
                <a:gd name="T4" fmla="*/ 107 w 483"/>
                <a:gd name="T5" fmla="*/ 10 h 483"/>
                <a:gd name="T6" fmla="*/ 122 w 483"/>
                <a:gd name="T7" fmla="*/ 20 h 483"/>
                <a:gd name="T8" fmla="*/ 461 w 483"/>
                <a:gd name="T9" fmla="*/ 361 h 483"/>
                <a:gd name="T10" fmla="*/ 473 w 483"/>
                <a:gd name="T11" fmla="*/ 376 h 483"/>
                <a:gd name="T12" fmla="*/ 480 w 483"/>
                <a:gd name="T13" fmla="*/ 394 h 483"/>
                <a:gd name="T14" fmla="*/ 483 w 483"/>
                <a:gd name="T15" fmla="*/ 411 h 483"/>
                <a:gd name="T16" fmla="*/ 480 w 483"/>
                <a:gd name="T17" fmla="*/ 430 h 483"/>
                <a:gd name="T18" fmla="*/ 473 w 483"/>
                <a:gd name="T19" fmla="*/ 447 h 483"/>
                <a:gd name="T20" fmla="*/ 461 w 483"/>
                <a:gd name="T21" fmla="*/ 462 h 483"/>
                <a:gd name="T22" fmla="*/ 446 w 483"/>
                <a:gd name="T23" fmla="*/ 473 h 483"/>
                <a:gd name="T24" fmla="*/ 430 w 483"/>
                <a:gd name="T25" fmla="*/ 481 h 483"/>
                <a:gd name="T26" fmla="*/ 411 w 483"/>
                <a:gd name="T27" fmla="*/ 483 h 483"/>
                <a:gd name="T28" fmla="*/ 393 w 483"/>
                <a:gd name="T29" fmla="*/ 481 h 483"/>
                <a:gd name="T30" fmla="*/ 376 w 483"/>
                <a:gd name="T31" fmla="*/ 473 h 483"/>
                <a:gd name="T32" fmla="*/ 361 w 483"/>
                <a:gd name="T33" fmla="*/ 462 h 483"/>
                <a:gd name="T34" fmla="*/ 21 w 483"/>
                <a:gd name="T35" fmla="*/ 122 h 483"/>
                <a:gd name="T36" fmla="*/ 9 w 483"/>
                <a:gd name="T37" fmla="*/ 107 h 483"/>
                <a:gd name="T38" fmla="*/ 2 w 483"/>
                <a:gd name="T39" fmla="*/ 89 h 483"/>
                <a:gd name="T40" fmla="*/ 0 w 483"/>
                <a:gd name="T41" fmla="*/ 72 h 483"/>
                <a:gd name="T42" fmla="*/ 2 w 483"/>
                <a:gd name="T43" fmla="*/ 53 h 483"/>
                <a:gd name="T44" fmla="*/ 9 w 483"/>
                <a:gd name="T45" fmla="*/ 36 h 483"/>
                <a:gd name="T46" fmla="*/ 21 w 483"/>
                <a:gd name="T47" fmla="*/ 20 h 483"/>
                <a:gd name="T48" fmla="*/ 36 w 483"/>
                <a:gd name="T49" fmla="*/ 10 h 483"/>
                <a:gd name="T50" fmla="*/ 54 w 483"/>
                <a:gd name="T51" fmla="*/ 2 h 483"/>
                <a:gd name="T52" fmla="*/ 71 w 483"/>
                <a:gd name="T53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3" h="483">
                  <a:moveTo>
                    <a:pt x="71" y="0"/>
                  </a:moveTo>
                  <a:lnTo>
                    <a:pt x="90" y="2"/>
                  </a:lnTo>
                  <a:lnTo>
                    <a:pt x="107" y="10"/>
                  </a:lnTo>
                  <a:lnTo>
                    <a:pt x="122" y="20"/>
                  </a:lnTo>
                  <a:lnTo>
                    <a:pt x="461" y="361"/>
                  </a:lnTo>
                  <a:lnTo>
                    <a:pt x="473" y="376"/>
                  </a:lnTo>
                  <a:lnTo>
                    <a:pt x="480" y="394"/>
                  </a:lnTo>
                  <a:lnTo>
                    <a:pt x="483" y="411"/>
                  </a:lnTo>
                  <a:lnTo>
                    <a:pt x="480" y="430"/>
                  </a:lnTo>
                  <a:lnTo>
                    <a:pt x="473" y="447"/>
                  </a:lnTo>
                  <a:lnTo>
                    <a:pt x="461" y="462"/>
                  </a:lnTo>
                  <a:lnTo>
                    <a:pt x="446" y="473"/>
                  </a:lnTo>
                  <a:lnTo>
                    <a:pt x="430" y="481"/>
                  </a:lnTo>
                  <a:lnTo>
                    <a:pt x="411" y="483"/>
                  </a:lnTo>
                  <a:lnTo>
                    <a:pt x="393" y="481"/>
                  </a:lnTo>
                  <a:lnTo>
                    <a:pt x="376" y="473"/>
                  </a:lnTo>
                  <a:lnTo>
                    <a:pt x="361" y="462"/>
                  </a:lnTo>
                  <a:lnTo>
                    <a:pt x="21" y="122"/>
                  </a:lnTo>
                  <a:lnTo>
                    <a:pt x="9" y="107"/>
                  </a:lnTo>
                  <a:lnTo>
                    <a:pt x="2" y="89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9" y="36"/>
                  </a:lnTo>
                  <a:lnTo>
                    <a:pt x="21" y="20"/>
                  </a:lnTo>
                  <a:lnTo>
                    <a:pt x="36" y="10"/>
                  </a:lnTo>
                  <a:lnTo>
                    <a:pt x="54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72"/>
            <p:cNvSpPr>
              <a:spLocks/>
            </p:cNvSpPr>
            <p:nvPr/>
          </p:nvSpPr>
          <p:spPr bwMode="auto">
            <a:xfrm>
              <a:off x="7577138" y="5145088"/>
              <a:ext cx="28575" cy="26988"/>
            </a:xfrm>
            <a:custGeom>
              <a:avLst/>
              <a:gdLst>
                <a:gd name="T0" fmla="*/ 71 w 176"/>
                <a:gd name="T1" fmla="*/ 0 h 177"/>
                <a:gd name="T2" fmla="*/ 89 w 176"/>
                <a:gd name="T3" fmla="*/ 2 h 177"/>
                <a:gd name="T4" fmla="*/ 106 w 176"/>
                <a:gd name="T5" fmla="*/ 10 h 177"/>
                <a:gd name="T6" fmla="*/ 122 w 176"/>
                <a:gd name="T7" fmla="*/ 21 h 177"/>
                <a:gd name="T8" fmla="*/ 156 w 176"/>
                <a:gd name="T9" fmla="*/ 55 h 177"/>
                <a:gd name="T10" fmla="*/ 166 w 176"/>
                <a:gd name="T11" fmla="*/ 70 h 177"/>
                <a:gd name="T12" fmla="*/ 174 w 176"/>
                <a:gd name="T13" fmla="*/ 87 h 177"/>
                <a:gd name="T14" fmla="*/ 176 w 176"/>
                <a:gd name="T15" fmla="*/ 106 h 177"/>
                <a:gd name="T16" fmla="*/ 174 w 176"/>
                <a:gd name="T17" fmla="*/ 123 h 177"/>
                <a:gd name="T18" fmla="*/ 166 w 176"/>
                <a:gd name="T19" fmla="*/ 141 h 177"/>
                <a:gd name="T20" fmla="*/ 156 w 176"/>
                <a:gd name="T21" fmla="*/ 156 h 177"/>
                <a:gd name="T22" fmla="*/ 140 w 176"/>
                <a:gd name="T23" fmla="*/ 168 h 177"/>
                <a:gd name="T24" fmla="*/ 123 w 176"/>
                <a:gd name="T25" fmla="*/ 175 h 177"/>
                <a:gd name="T26" fmla="*/ 104 w 176"/>
                <a:gd name="T27" fmla="*/ 177 h 177"/>
                <a:gd name="T28" fmla="*/ 87 w 176"/>
                <a:gd name="T29" fmla="*/ 175 h 177"/>
                <a:gd name="T30" fmla="*/ 69 w 176"/>
                <a:gd name="T31" fmla="*/ 168 h 177"/>
                <a:gd name="T32" fmla="*/ 54 w 176"/>
                <a:gd name="T33" fmla="*/ 156 h 177"/>
                <a:gd name="T34" fmla="*/ 20 w 176"/>
                <a:gd name="T35" fmla="*/ 122 h 177"/>
                <a:gd name="T36" fmla="*/ 8 w 176"/>
                <a:gd name="T37" fmla="*/ 107 h 177"/>
                <a:gd name="T38" fmla="*/ 2 w 176"/>
                <a:gd name="T39" fmla="*/ 91 h 177"/>
                <a:gd name="T40" fmla="*/ 0 w 176"/>
                <a:gd name="T41" fmla="*/ 72 h 177"/>
                <a:gd name="T42" fmla="*/ 2 w 176"/>
                <a:gd name="T43" fmla="*/ 54 h 177"/>
                <a:gd name="T44" fmla="*/ 8 w 176"/>
                <a:gd name="T45" fmla="*/ 36 h 177"/>
                <a:gd name="T46" fmla="*/ 20 w 176"/>
                <a:gd name="T47" fmla="*/ 21 h 177"/>
                <a:gd name="T48" fmla="*/ 36 w 176"/>
                <a:gd name="T49" fmla="*/ 10 h 177"/>
                <a:gd name="T50" fmla="*/ 53 w 176"/>
                <a:gd name="T51" fmla="*/ 2 h 177"/>
                <a:gd name="T52" fmla="*/ 71 w 176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6" h="177">
                  <a:moveTo>
                    <a:pt x="71" y="0"/>
                  </a:moveTo>
                  <a:lnTo>
                    <a:pt x="89" y="2"/>
                  </a:lnTo>
                  <a:lnTo>
                    <a:pt x="106" y="10"/>
                  </a:lnTo>
                  <a:lnTo>
                    <a:pt x="122" y="21"/>
                  </a:lnTo>
                  <a:lnTo>
                    <a:pt x="156" y="55"/>
                  </a:lnTo>
                  <a:lnTo>
                    <a:pt x="166" y="70"/>
                  </a:lnTo>
                  <a:lnTo>
                    <a:pt x="174" y="87"/>
                  </a:lnTo>
                  <a:lnTo>
                    <a:pt x="176" y="106"/>
                  </a:lnTo>
                  <a:lnTo>
                    <a:pt x="174" y="123"/>
                  </a:lnTo>
                  <a:lnTo>
                    <a:pt x="166" y="141"/>
                  </a:lnTo>
                  <a:lnTo>
                    <a:pt x="156" y="156"/>
                  </a:lnTo>
                  <a:lnTo>
                    <a:pt x="140" y="168"/>
                  </a:lnTo>
                  <a:lnTo>
                    <a:pt x="123" y="175"/>
                  </a:lnTo>
                  <a:lnTo>
                    <a:pt x="104" y="177"/>
                  </a:lnTo>
                  <a:lnTo>
                    <a:pt x="87" y="175"/>
                  </a:lnTo>
                  <a:lnTo>
                    <a:pt x="69" y="168"/>
                  </a:lnTo>
                  <a:lnTo>
                    <a:pt x="54" y="156"/>
                  </a:lnTo>
                  <a:lnTo>
                    <a:pt x="20" y="122"/>
                  </a:lnTo>
                  <a:lnTo>
                    <a:pt x="8" y="107"/>
                  </a:lnTo>
                  <a:lnTo>
                    <a:pt x="2" y="91"/>
                  </a:lnTo>
                  <a:lnTo>
                    <a:pt x="0" y="72"/>
                  </a:lnTo>
                  <a:lnTo>
                    <a:pt x="2" y="54"/>
                  </a:lnTo>
                  <a:lnTo>
                    <a:pt x="8" y="36"/>
                  </a:lnTo>
                  <a:lnTo>
                    <a:pt x="20" y="21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4" name="Group 793"/>
          <p:cNvGrpSpPr/>
          <p:nvPr/>
        </p:nvGrpSpPr>
        <p:grpSpPr>
          <a:xfrm>
            <a:off x="8144359" y="5113338"/>
            <a:ext cx="571500" cy="341313"/>
            <a:chOff x="8174038" y="5113338"/>
            <a:chExt cx="571500" cy="341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4" name="Freeform 177"/>
            <p:cNvSpPr>
              <a:spLocks noEditPoints="1"/>
            </p:cNvSpPr>
            <p:nvPr/>
          </p:nvSpPr>
          <p:spPr bwMode="auto">
            <a:xfrm>
              <a:off x="8174038" y="5113338"/>
              <a:ext cx="571500" cy="341313"/>
            </a:xfrm>
            <a:custGeom>
              <a:avLst/>
              <a:gdLst>
                <a:gd name="T0" fmla="*/ 3029 w 3600"/>
                <a:gd name="T1" fmla="*/ 1760 h 2155"/>
                <a:gd name="T2" fmla="*/ 3212 w 3600"/>
                <a:gd name="T3" fmla="*/ 144 h 2155"/>
                <a:gd name="T4" fmla="*/ 3176 w 3600"/>
                <a:gd name="T5" fmla="*/ 168 h 2155"/>
                <a:gd name="T6" fmla="*/ 3176 w 3600"/>
                <a:gd name="T7" fmla="*/ 1988 h 2155"/>
                <a:gd name="T8" fmla="*/ 3212 w 3600"/>
                <a:gd name="T9" fmla="*/ 2012 h 2155"/>
                <a:gd name="T10" fmla="*/ 3445 w 3600"/>
                <a:gd name="T11" fmla="*/ 2000 h 2155"/>
                <a:gd name="T12" fmla="*/ 3457 w 3600"/>
                <a:gd name="T13" fmla="*/ 183 h 2155"/>
                <a:gd name="T14" fmla="*/ 3433 w 3600"/>
                <a:gd name="T15" fmla="*/ 147 h 2155"/>
                <a:gd name="T16" fmla="*/ 182 w 3600"/>
                <a:gd name="T17" fmla="*/ 144 h 2155"/>
                <a:gd name="T18" fmla="*/ 146 w 3600"/>
                <a:gd name="T19" fmla="*/ 168 h 2155"/>
                <a:gd name="T20" fmla="*/ 146 w 3600"/>
                <a:gd name="T21" fmla="*/ 1988 h 2155"/>
                <a:gd name="T22" fmla="*/ 182 w 3600"/>
                <a:gd name="T23" fmla="*/ 2012 h 2155"/>
                <a:gd name="T24" fmla="*/ 420 w 3600"/>
                <a:gd name="T25" fmla="*/ 2000 h 2155"/>
                <a:gd name="T26" fmla="*/ 431 w 3600"/>
                <a:gd name="T27" fmla="*/ 183 h 2155"/>
                <a:gd name="T28" fmla="*/ 407 w 3600"/>
                <a:gd name="T29" fmla="*/ 147 h 2155"/>
                <a:gd name="T30" fmla="*/ 182 w 3600"/>
                <a:gd name="T31" fmla="*/ 0 h 2155"/>
                <a:gd name="T32" fmla="*/ 456 w 3600"/>
                <a:gd name="T33" fmla="*/ 11 h 2155"/>
                <a:gd name="T34" fmla="*/ 531 w 3600"/>
                <a:gd name="T35" fmla="*/ 65 h 2155"/>
                <a:gd name="T36" fmla="*/ 572 w 3600"/>
                <a:gd name="T37" fmla="*/ 150 h 2155"/>
                <a:gd name="T38" fmla="*/ 3029 w 3600"/>
                <a:gd name="T39" fmla="*/ 253 h 2155"/>
                <a:gd name="T40" fmla="*/ 3040 w 3600"/>
                <a:gd name="T41" fmla="*/ 119 h 2155"/>
                <a:gd name="T42" fmla="*/ 3094 w 3600"/>
                <a:gd name="T43" fmla="*/ 43 h 2155"/>
                <a:gd name="T44" fmla="*/ 3179 w 3600"/>
                <a:gd name="T45" fmla="*/ 3 h 2155"/>
                <a:gd name="T46" fmla="*/ 3451 w 3600"/>
                <a:gd name="T47" fmla="*/ 3 h 2155"/>
                <a:gd name="T48" fmla="*/ 3535 w 3600"/>
                <a:gd name="T49" fmla="*/ 43 h 2155"/>
                <a:gd name="T50" fmla="*/ 3589 w 3600"/>
                <a:gd name="T51" fmla="*/ 119 h 2155"/>
                <a:gd name="T52" fmla="*/ 3600 w 3600"/>
                <a:gd name="T53" fmla="*/ 1973 h 2155"/>
                <a:gd name="T54" fmla="*/ 3575 w 3600"/>
                <a:gd name="T55" fmla="*/ 2064 h 2155"/>
                <a:gd name="T56" fmla="*/ 3509 w 3600"/>
                <a:gd name="T57" fmla="*/ 2130 h 2155"/>
                <a:gd name="T58" fmla="*/ 3418 w 3600"/>
                <a:gd name="T59" fmla="*/ 2155 h 2155"/>
                <a:gd name="T60" fmla="*/ 3148 w 3600"/>
                <a:gd name="T61" fmla="*/ 2144 h 2155"/>
                <a:gd name="T62" fmla="*/ 3072 w 3600"/>
                <a:gd name="T63" fmla="*/ 2091 h 2155"/>
                <a:gd name="T64" fmla="*/ 3032 w 3600"/>
                <a:gd name="T65" fmla="*/ 2005 h 2155"/>
                <a:gd name="T66" fmla="*/ 575 w 3600"/>
                <a:gd name="T67" fmla="*/ 1903 h 2155"/>
                <a:gd name="T68" fmla="*/ 563 w 3600"/>
                <a:gd name="T69" fmla="*/ 2036 h 2155"/>
                <a:gd name="T70" fmla="*/ 509 w 3600"/>
                <a:gd name="T71" fmla="*/ 2112 h 2155"/>
                <a:gd name="T72" fmla="*/ 424 w 3600"/>
                <a:gd name="T73" fmla="*/ 2153 h 2155"/>
                <a:gd name="T74" fmla="*/ 149 w 3600"/>
                <a:gd name="T75" fmla="*/ 2153 h 2155"/>
                <a:gd name="T76" fmla="*/ 65 w 3600"/>
                <a:gd name="T77" fmla="*/ 2112 h 2155"/>
                <a:gd name="T78" fmla="*/ 11 w 3600"/>
                <a:gd name="T79" fmla="*/ 2036 h 2155"/>
                <a:gd name="T80" fmla="*/ 0 w 3600"/>
                <a:gd name="T81" fmla="*/ 183 h 2155"/>
                <a:gd name="T82" fmla="*/ 25 w 3600"/>
                <a:gd name="T83" fmla="*/ 91 h 2155"/>
                <a:gd name="T84" fmla="*/ 91 w 3600"/>
                <a:gd name="T85" fmla="*/ 26 h 2155"/>
                <a:gd name="T86" fmla="*/ 182 w 3600"/>
                <a:gd name="T87" fmla="*/ 0 h 2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00" h="2155">
                  <a:moveTo>
                    <a:pt x="575" y="396"/>
                  </a:moveTo>
                  <a:lnTo>
                    <a:pt x="575" y="1760"/>
                  </a:lnTo>
                  <a:lnTo>
                    <a:pt x="3029" y="1760"/>
                  </a:lnTo>
                  <a:lnTo>
                    <a:pt x="3029" y="396"/>
                  </a:lnTo>
                  <a:lnTo>
                    <a:pt x="575" y="396"/>
                  </a:lnTo>
                  <a:close/>
                  <a:moveTo>
                    <a:pt x="3212" y="144"/>
                  </a:moveTo>
                  <a:lnTo>
                    <a:pt x="3196" y="147"/>
                  </a:lnTo>
                  <a:lnTo>
                    <a:pt x="3184" y="156"/>
                  </a:lnTo>
                  <a:lnTo>
                    <a:pt x="3176" y="168"/>
                  </a:lnTo>
                  <a:lnTo>
                    <a:pt x="3172" y="183"/>
                  </a:lnTo>
                  <a:lnTo>
                    <a:pt x="3172" y="1973"/>
                  </a:lnTo>
                  <a:lnTo>
                    <a:pt x="3176" y="1988"/>
                  </a:lnTo>
                  <a:lnTo>
                    <a:pt x="3184" y="2000"/>
                  </a:lnTo>
                  <a:lnTo>
                    <a:pt x="3196" y="2009"/>
                  </a:lnTo>
                  <a:lnTo>
                    <a:pt x="3212" y="2012"/>
                  </a:lnTo>
                  <a:lnTo>
                    <a:pt x="3418" y="2012"/>
                  </a:lnTo>
                  <a:lnTo>
                    <a:pt x="3433" y="2009"/>
                  </a:lnTo>
                  <a:lnTo>
                    <a:pt x="3445" y="2000"/>
                  </a:lnTo>
                  <a:lnTo>
                    <a:pt x="3454" y="1988"/>
                  </a:lnTo>
                  <a:lnTo>
                    <a:pt x="3457" y="1973"/>
                  </a:lnTo>
                  <a:lnTo>
                    <a:pt x="3457" y="183"/>
                  </a:lnTo>
                  <a:lnTo>
                    <a:pt x="3454" y="168"/>
                  </a:lnTo>
                  <a:lnTo>
                    <a:pt x="3445" y="156"/>
                  </a:lnTo>
                  <a:lnTo>
                    <a:pt x="3433" y="147"/>
                  </a:lnTo>
                  <a:lnTo>
                    <a:pt x="3418" y="144"/>
                  </a:lnTo>
                  <a:lnTo>
                    <a:pt x="3212" y="144"/>
                  </a:lnTo>
                  <a:close/>
                  <a:moveTo>
                    <a:pt x="182" y="144"/>
                  </a:moveTo>
                  <a:lnTo>
                    <a:pt x="167" y="147"/>
                  </a:lnTo>
                  <a:lnTo>
                    <a:pt x="155" y="156"/>
                  </a:lnTo>
                  <a:lnTo>
                    <a:pt x="146" y="168"/>
                  </a:lnTo>
                  <a:lnTo>
                    <a:pt x="143" y="183"/>
                  </a:lnTo>
                  <a:lnTo>
                    <a:pt x="143" y="1973"/>
                  </a:lnTo>
                  <a:lnTo>
                    <a:pt x="146" y="1988"/>
                  </a:lnTo>
                  <a:lnTo>
                    <a:pt x="155" y="2000"/>
                  </a:lnTo>
                  <a:lnTo>
                    <a:pt x="167" y="2009"/>
                  </a:lnTo>
                  <a:lnTo>
                    <a:pt x="182" y="2012"/>
                  </a:lnTo>
                  <a:lnTo>
                    <a:pt x="392" y="2012"/>
                  </a:lnTo>
                  <a:lnTo>
                    <a:pt x="407" y="2009"/>
                  </a:lnTo>
                  <a:lnTo>
                    <a:pt x="420" y="2000"/>
                  </a:lnTo>
                  <a:lnTo>
                    <a:pt x="428" y="1988"/>
                  </a:lnTo>
                  <a:lnTo>
                    <a:pt x="431" y="1973"/>
                  </a:lnTo>
                  <a:lnTo>
                    <a:pt x="431" y="183"/>
                  </a:lnTo>
                  <a:lnTo>
                    <a:pt x="428" y="168"/>
                  </a:lnTo>
                  <a:lnTo>
                    <a:pt x="420" y="156"/>
                  </a:lnTo>
                  <a:lnTo>
                    <a:pt x="407" y="147"/>
                  </a:lnTo>
                  <a:lnTo>
                    <a:pt x="392" y="144"/>
                  </a:lnTo>
                  <a:lnTo>
                    <a:pt x="182" y="144"/>
                  </a:lnTo>
                  <a:close/>
                  <a:moveTo>
                    <a:pt x="182" y="0"/>
                  </a:moveTo>
                  <a:lnTo>
                    <a:pt x="392" y="0"/>
                  </a:lnTo>
                  <a:lnTo>
                    <a:pt x="424" y="3"/>
                  </a:lnTo>
                  <a:lnTo>
                    <a:pt x="456" y="11"/>
                  </a:lnTo>
                  <a:lnTo>
                    <a:pt x="484" y="26"/>
                  </a:lnTo>
                  <a:lnTo>
                    <a:pt x="509" y="43"/>
                  </a:lnTo>
                  <a:lnTo>
                    <a:pt x="531" y="65"/>
                  </a:lnTo>
                  <a:lnTo>
                    <a:pt x="550" y="91"/>
                  </a:lnTo>
                  <a:lnTo>
                    <a:pt x="563" y="119"/>
                  </a:lnTo>
                  <a:lnTo>
                    <a:pt x="572" y="150"/>
                  </a:lnTo>
                  <a:lnTo>
                    <a:pt x="575" y="183"/>
                  </a:lnTo>
                  <a:lnTo>
                    <a:pt x="575" y="253"/>
                  </a:lnTo>
                  <a:lnTo>
                    <a:pt x="3029" y="253"/>
                  </a:lnTo>
                  <a:lnTo>
                    <a:pt x="3029" y="183"/>
                  </a:lnTo>
                  <a:lnTo>
                    <a:pt x="3032" y="150"/>
                  </a:lnTo>
                  <a:lnTo>
                    <a:pt x="3040" y="119"/>
                  </a:lnTo>
                  <a:lnTo>
                    <a:pt x="3055" y="91"/>
                  </a:lnTo>
                  <a:lnTo>
                    <a:pt x="3072" y="65"/>
                  </a:lnTo>
                  <a:lnTo>
                    <a:pt x="3094" y="43"/>
                  </a:lnTo>
                  <a:lnTo>
                    <a:pt x="3120" y="26"/>
                  </a:lnTo>
                  <a:lnTo>
                    <a:pt x="3148" y="11"/>
                  </a:lnTo>
                  <a:lnTo>
                    <a:pt x="3179" y="3"/>
                  </a:lnTo>
                  <a:lnTo>
                    <a:pt x="3212" y="0"/>
                  </a:lnTo>
                  <a:lnTo>
                    <a:pt x="3418" y="0"/>
                  </a:lnTo>
                  <a:lnTo>
                    <a:pt x="3451" y="3"/>
                  </a:lnTo>
                  <a:lnTo>
                    <a:pt x="3481" y="11"/>
                  </a:lnTo>
                  <a:lnTo>
                    <a:pt x="3509" y="26"/>
                  </a:lnTo>
                  <a:lnTo>
                    <a:pt x="3535" y="43"/>
                  </a:lnTo>
                  <a:lnTo>
                    <a:pt x="3557" y="65"/>
                  </a:lnTo>
                  <a:lnTo>
                    <a:pt x="3575" y="91"/>
                  </a:lnTo>
                  <a:lnTo>
                    <a:pt x="3589" y="119"/>
                  </a:lnTo>
                  <a:lnTo>
                    <a:pt x="3597" y="150"/>
                  </a:lnTo>
                  <a:lnTo>
                    <a:pt x="3600" y="183"/>
                  </a:lnTo>
                  <a:lnTo>
                    <a:pt x="3600" y="1973"/>
                  </a:lnTo>
                  <a:lnTo>
                    <a:pt x="3597" y="2005"/>
                  </a:lnTo>
                  <a:lnTo>
                    <a:pt x="3589" y="2036"/>
                  </a:lnTo>
                  <a:lnTo>
                    <a:pt x="3575" y="2064"/>
                  </a:lnTo>
                  <a:lnTo>
                    <a:pt x="3557" y="2091"/>
                  </a:lnTo>
                  <a:lnTo>
                    <a:pt x="3535" y="2112"/>
                  </a:lnTo>
                  <a:lnTo>
                    <a:pt x="3509" y="2130"/>
                  </a:lnTo>
                  <a:lnTo>
                    <a:pt x="3481" y="2144"/>
                  </a:lnTo>
                  <a:lnTo>
                    <a:pt x="3451" y="2153"/>
                  </a:lnTo>
                  <a:lnTo>
                    <a:pt x="3418" y="2155"/>
                  </a:lnTo>
                  <a:lnTo>
                    <a:pt x="3212" y="2155"/>
                  </a:lnTo>
                  <a:lnTo>
                    <a:pt x="3179" y="2153"/>
                  </a:lnTo>
                  <a:lnTo>
                    <a:pt x="3148" y="2144"/>
                  </a:lnTo>
                  <a:lnTo>
                    <a:pt x="3120" y="2130"/>
                  </a:lnTo>
                  <a:lnTo>
                    <a:pt x="3094" y="2112"/>
                  </a:lnTo>
                  <a:lnTo>
                    <a:pt x="3072" y="2091"/>
                  </a:lnTo>
                  <a:lnTo>
                    <a:pt x="3055" y="2064"/>
                  </a:lnTo>
                  <a:lnTo>
                    <a:pt x="3040" y="2036"/>
                  </a:lnTo>
                  <a:lnTo>
                    <a:pt x="3032" y="2005"/>
                  </a:lnTo>
                  <a:lnTo>
                    <a:pt x="3029" y="1973"/>
                  </a:lnTo>
                  <a:lnTo>
                    <a:pt x="3029" y="1903"/>
                  </a:lnTo>
                  <a:lnTo>
                    <a:pt x="575" y="1903"/>
                  </a:lnTo>
                  <a:lnTo>
                    <a:pt x="575" y="1973"/>
                  </a:lnTo>
                  <a:lnTo>
                    <a:pt x="572" y="2005"/>
                  </a:lnTo>
                  <a:lnTo>
                    <a:pt x="563" y="2036"/>
                  </a:lnTo>
                  <a:lnTo>
                    <a:pt x="550" y="2064"/>
                  </a:lnTo>
                  <a:lnTo>
                    <a:pt x="531" y="2091"/>
                  </a:lnTo>
                  <a:lnTo>
                    <a:pt x="509" y="2112"/>
                  </a:lnTo>
                  <a:lnTo>
                    <a:pt x="484" y="2130"/>
                  </a:lnTo>
                  <a:lnTo>
                    <a:pt x="456" y="2144"/>
                  </a:lnTo>
                  <a:lnTo>
                    <a:pt x="424" y="2153"/>
                  </a:lnTo>
                  <a:lnTo>
                    <a:pt x="392" y="2155"/>
                  </a:lnTo>
                  <a:lnTo>
                    <a:pt x="182" y="2155"/>
                  </a:lnTo>
                  <a:lnTo>
                    <a:pt x="149" y="2153"/>
                  </a:lnTo>
                  <a:lnTo>
                    <a:pt x="119" y="2144"/>
                  </a:lnTo>
                  <a:lnTo>
                    <a:pt x="91" y="2130"/>
                  </a:lnTo>
                  <a:lnTo>
                    <a:pt x="65" y="2112"/>
                  </a:lnTo>
                  <a:lnTo>
                    <a:pt x="43" y="2091"/>
                  </a:lnTo>
                  <a:lnTo>
                    <a:pt x="25" y="2064"/>
                  </a:lnTo>
                  <a:lnTo>
                    <a:pt x="11" y="2036"/>
                  </a:lnTo>
                  <a:lnTo>
                    <a:pt x="3" y="2005"/>
                  </a:lnTo>
                  <a:lnTo>
                    <a:pt x="0" y="1973"/>
                  </a:lnTo>
                  <a:lnTo>
                    <a:pt x="0" y="183"/>
                  </a:lnTo>
                  <a:lnTo>
                    <a:pt x="3" y="150"/>
                  </a:lnTo>
                  <a:lnTo>
                    <a:pt x="11" y="119"/>
                  </a:lnTo>
                  <a:lnTo>
                    <a:pt x="25" y="91"/>
                  </a:lnTo>
                  <a:lnTo>
                    <a:pt x="43" y="65"/>
                  </a:lnTo>
                  <a:lnTo>
                    <a:pt x="65" y="43"/>
                  </a:lnTo>
                  <a:lnTo>
                    <a:pt x="91" y="26"/>
                  </a:lnTo>
                  <a:lnTo>
                    <a:pt x="119" y="11"/>
                  </a:lnTo>
                  <a:lnTo>
                    <a:pt x="149" y="3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178"/>
            <p:cNvSpPr>
              <a:spLocks/>
            </p:cNvSpPr>
            <p:nvPr/>
          </p:nvSpPr>
          <p:spPr bwMode="auto">
            <a:xfrm>
              <a:off x="8466138" y="5354638"/>
              <a:ext cx="28575" cy="22225"/>
            </a:xfrm>
            <a:custGeom>
              <a:avLst/>
              <a:gdLst>
                <a:gd name="T0" fmla="*/ 72 w 180"/>
                <a:gd name="T1" fmla="*/ 0 h 144"/>
                <a:gd name="T2" fmla="*/ 108 w 180"/>
                <a:gd name="T3" fmla="*/ 0 h 144"/>
                <a:gd name="T4" fmla="*/ 128 w 180"/>
                <a:gd name="T5" fmla="*/ 3 h 144"/>
                <a:gd name="T6" fmla="*/ 144 w 180"/>
                <a:gd name="T7" fmla="*/ 10 h 144"/>
                <a:gd name="T8" fmla="*/ 160 w 180"/>
                <a:gd name="T9" fmla="*/ 22 h 144"/>
                <a:gd name="T10" fmla="*/ 171 w 180"/>
                <a:gd name="T11" fmla="*/ 36 h 144"/>
                <a:gd name="T12" fmla="*/ 178 w 180"/>
                <a:gd name="T13" fmla="*/ 53 h 144"/>
                <a:gd name="T14" fmla="*/ 180 w 180"/>
                <a:gd name="T15" fmla="*/ 72 h 144"/>
                <a:gd name="T16" fmla="*/ 178 w 180"/>
                <a:gd name="T17" fmla="*/ 92 h 144"/>
                <a:gd name="T18" fmla="*/ 171 w 180"/>
                <a:gd name="T19" fmla="*/ 108 h 144"/>
                <a:gd name="T20" fmla="*/ 160 w 180"/>
                <a:gd name="T21" fmla="*/ 123 h 144"/>
                <a:gd name="T22" fmla="*/ 144 w 180"/>
                <a:gd name="T23" fmla="*/ 134 h 144"/>
                <a:gd name="T24" fmla="*/ 128 w 180"/>
                <a:gd name="T25" fmla="*/ 142 h 144"/>
                <a:gd name="T26" fmla="*/ 108 w 180"/>
                <a:gd name="T27" fmla="*/ 144 h 144"/>
                <a:gd name="T28" fmla="*/ 72 w 180"/>
                <a:gd name="T29" fmla="*/ 144 h 144"/>
                <a:gd name="T30" fmla="*/ 53 w 180"/>
                <a:gd name="T31" fmla="*/ 142 h 144"/>
                <a:gd name="T32" fmla="*/ 36 w 180"/>
                <a:gd name="T33" fmla="*/ 134 h 144"/>
                <a:gd name="T34" fmla="*/ 21 w 180"/>
                <a:gd name="T35" fmla="*/ 123 h 144"/>
                <a:gd name="T36" fmla="*/ 10 w 180"/>
                <a:gd name="T37" fmla="*/ 108 h 144"/>
                <a:gd name="T38" fmla="*/ 3 w 180"/>
                <a:gd name="T39" fmla="*/ 92 h 144"/>
                <a:gd name="T40" fmla="*/ 0 w 180"/>
                <a:gd name="T41" fmla="*/ 72 h 144"/>
                <a:gd name="T42" fmla="*/ 3 w 180"/>
                <a:gd name="T43" fmla="*/ 53 h 144"/>
                <a:gd name="T44" fmla="*/ 10 w 180"/>
                <a:gd name="T45" fmla="*/ 36 h 144"/>
                <a:gd name="T46" fmla="*/ 21 w 180"/>
                <a:gd name="T47" fmla="*/ 22 h 144"/>
                <a:gd name="T48" fmla="*/ 36 w 180"/>
                <a:gd name="T49" fmla="*/ 10 h 144"/>
                <a:gd name="T50" fmla="*/ 53 w 180"/>
                <a:gd name="T51" fmla="*/ 3 h 144"/>
                <a:gd name="T52" fmla="*/ 72 w 180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" h="144">
                  <a:moveTo>
                    <a:pt x="72" y="0"/>
                  </a:moveTo>
                  <a:lnTo>
                    <a:pt x="108" y="0"/>
                  </a:lnTo>
                  <a:lnTo>
                    <a:pt x="128" y="3"/>
                  </a:lnTo>
                  <a:lnTo>
                    <a:pt x="144" y="10"/>
                  </a:lnTo>
                  <a:lnTo>
                    <a:pt x="160" y="22"/>
                  </a:lnTo>
                  <a:lnTo>
                    <a:pt x="171" y="36"/>
                  </a:lnTo>
                  <a:lnTo>
                    <a:pt x="178" y="53"/>
                  </a:lnTo>
                  <a:lnTo>
                    <a:pt x="180" y="72"/>
                  </a:lnTo>
                  <a:lnTo>
                    <a:pt x="178" y="92"/>
                  </a:lnTo>
                  <a:lnTo>
                    <a:pt x="171" y="108"/>
                  </a:lnTo>
                  <a:lnTo>
                    <a:pt x="160" y="123"/>
                  </a:lnTo>
                  <a:lnTo>
                    <a:pt x="144" y="134"/>
                  </a:lnTo>
                  <a:lnTo>
                    <a:pt x="128" y="142"/>
                  </a:lnTo>
                  <a:lnTo>
                    <a:pt x="108" y="144"/>
                  </a:lnTo>
                  <a:lnTo>
                    <a:pt x="72" y="144"/>
                  </a:lnTo>
                  <a:lnTo>
                    <a:pt x="53" y="142"/>
                  </a:lnTo>
                  <a:lnTo>
                    <a:pt x="36" y="134"/>
                  </a:lnTo>
                  <a:lnTo>
                    <a:pt x="21" y="123"/>
                  </a:lnTo>
                  <a:lnTo>
                    <a:pt x="10" y="108"/>
                  </a:lnTo>
                  <a:lnTo>
                    <a:pt x="3" y="92"/>
                  </a:lnTo>
                  <a:lnTo>
                    <a:pt x="0" y="72"/>
                  </a:lnTo>
                  <a:lnTo>
                    <a:pt x="3" y="53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179"/>
            <p:cNvSpPr>
              <a:spLocks/>
            </p:cNvSpPr>
            <p:nvPr/>
          </p:nvSpPr>
          <p:spPr bwMode="auto">
            <a:xfrm>
              <a:off x="8283576" y="5354638"/>
              <a:ext cx="161925" cy="22225"/>
            </a:xfrm>
            <a:custGeom>
              <a:avLst/>
              <a:gdLst>
                <a:gd name="T0" fmla="*/ 72 w 1013"/>
                <a:gd name="T1" fmla="*/ 0 h 144"/>
                <a:gd name="T2" fmla="*/ 941 w 1013"/>
                <a:gd name="T3" fmla="*/ 0 h 144"/>
                <a:gd name="T4" fmla="*/ 961 w 1013"/>
                <a:gd name="T5" fmla="*/ 3 h 144"/>
                <a:gd name="T6" fmla="*/ 977 w 1013"/>
                <a:gd name="T7" fmla="*/ 10 h 144"/>
                <a:gd name="T8" fmla="*/ 993 w 1013"/>
                <a:gd name="T9" fmla="*/ 22 h 144"/>
                <a:gd name="T10" fmla="*/ 1003 w 1013"/>
                <a:gd name="T11" fmla="*/ 36 h 144"/>
                <a:gd name="T12" fmla="*/ 1011 w 1013"/>
                <a:gd name="T13" fmla="*/ 53 h 144"/>
                <a:gd name="T14" fmla="*/ 1013 w 1013"/>
                <a:gd name="T15" fmla="*/ 72 h 144"/>
                <a:gd name="T16" fmla="*/ 1011 w 1013"/>
                <a:gd name="T17" fmla="*/ 92 h 144"/>
                <a:gd name="T18" fmla="*/ 1003 w 1013"/>
                <a:gd name="T19" fmla="*/ 108 h 144"/>
                <a:gd name="T20" fmla="*/ 993 w 1013"/>
                <a:gd name="T21" fmla="*/ 123 h 144"/>
                <a:gd name="T22" fmla="*/ 977 w 1013"/>
                <a:gd name="T23" fmla="*/ 134 h 144"/>
                <a:gd name="T24" fmla="*/ 961 w 1013"/>
                <a:gd name="T25" fmla="*/ 142 h 144"/>
                <a:gd name="T26" fmla="*/ 941 w 1013"/>
                <a:gd name="T27" fmla="*/ 144 h 144"/>
                <a:gd name="T28" fmla="*/ 72 w 1013"/>
                <a:gd name="T29" fmla="*/ 144 h 144"/>
                <a:gd name="T30" fmla="*/ 53 w 1013"/>
                <a:gd name="T31" fmla="*/ 142 h 144"/>
                <a:gd name="T32" fmla="*/ 36 w 1013"/>
                <a:gd name="T33" fmla="*/ 134 h 144"/>
                <a:gd name="T34" fmla="*/ 22 w 1013"/>
                <a:gd name="T35" fmla="*/ 123 h 144"/>
                <a:gd name="T36" fmla="*/ 10 w 1013"/>
                <a:gd name="T37" fmla="*/ 108 h 144"/>
                <a:gd name="T38" fmla="*/ 3 w 1013"/>
                <a:gd name="T39" fmla="*/ 92 h 144"/>
                <a:gd name="T40" fmla="*/ 0 w 1013"/>
                <a:gd name="T41" fmla="*/ 72 h 144"/>
                <a:gd name="T42" fmla="*/ 3 w 1013"/>
                <a:gd name="T43" fmla="*/ 53 h 144"/>
                <a:gd name="T44" fmla="*/ 10 w 1013"/>
                <a:gd name="T45" fmla="*/ 36 h 144"/>
                <a:gd name="T46" fmla="*/ 22 w 1013"/>
                <a:gd name="T47" fmla="*/ 22 h 144"/>
                <a:gd name="T48" fmla="*/ 36 w 1013"/>
                <a:gd name="T49" fmla="*/ 10 h 144"/>
                <a:gd name="T50" fmla="*/ 53 w 1013"/>
                <a:gd name="T51" fmla="*/ 3 h 144"/>
                <a:gd name="T52" fmla="*/ 72 w 1013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13" h="144">
                  <a:moveTo>
                    <a:pt x="72" y="0"/>
                  </a:moveTo>
                  <a:lnTo>
                    <a:pt x="941" y="0"/>
                  </a:lnTo>
                  <a:lnTo>
                    <a:pt x="961" y="3"/>
                  </a:lnTo>
                  <a:lnTo>
                    <a:pt x="977" y="10"/>
                  </a:lnTo>
                  <a:lnTo>
                    <a:pt x="993" y="22"/>
                  </a:lnTo>
                  <a:lnTo>
                    <a:pt x="1003" y="36"/>
                  </a:lnTo>
                  <a:lnTo>
                    <a:pt x="1011" y="53"/>
                  </a:lnTo>
                  <a:lnTo>
                    <a:pt x="1013" y="72"/>
                  </a:lnTo>
                  <a:lnTo>
                    <a:pt x="1011" y="92"/>
                  </a:lnTo>
                  <a:lnTo>
                    <a:pt x="1003" y="108"/>
                  </a:lnTo>
                  <a:lnTo>
                    <a:pt x="993" y="123"/>
                  </a:lnTo>
                  <a:lnTo>
                    <a:pt x="977" y="134"/>
                  </a:lnTo>
                  <a:lnTo>
                    <a:pt x="961" y="142"/>
                  </a:lnTo>
                  <a:lnTo>
                    <a:pt x="941" y="144"/>
                  </a:lnTo>
                  <a:lnTo>
                    <a:pt x="72" y="144"/>
                  </a:lnTo>
                  <a:lnTo>
                    <a:pt x="53" y="142"/>
                  </a:lnTo>
                  <a:lnTo>
                    <a:pt x="36" y="134"/>
                  </a:lnTo>
                  <a:lnTo>
                    <a:pt x="22" y="123"/>
                  </a:lnTo>
                  <a:lnTo>
                    <a:pt x="10" y="108"/>
                  </a:lnTo>
                  <a:lnTo>
                    <a:pt x="3" y="92"/>
                  </a:lnTo>
                  <a:lnTo>
                    <a:pt x="0" y="72"/>
                  </a:lnTo>
                  <a:lnTo>
                    <a:pt x="3" y="53"/>
                  </a:lnTo>
                  <a:lnTo>
                    <a:pt x="10" y="36"/>
                  </a:lnTo>
                  <a:lnTo>
                    <a:pt x="22" y="22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5" name="Group 794"/>
          <p:cNvGrpSpPr/>
          <p:nvPr/>
        </p:nvGrpSpPr>
        <p:grpSpPr>
          <a:xfrm>
            <a:off x="9080647" y="5076825"/>
            <a:ext cx="569913" cy="412750"/>
            <a:chOff x="9099550" y="5076825"/>
            <a:chExt cx="569913" cy="412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2" name="Freeform 184"/>
            <p:cNvSpPr>
              <a:spLocks noEditPoints="1"/>
            </p:cNvSpPr>
            <p:nvPr/>
          </p:nvSpPr>
          <p:spPr bwMode="auto">
            <a:xfrm>
              <a:off x="9099550" y="5076825"/>
              <a:ext cx="569913" cy="412750"/>
            </a:xfrm>
            <a:custGeom>
              <a:avLst/>
              <a:gdLst>
                <a:gd name="T0" fmla="*/ 451 w 3590"/>
                <a:gd name="T1" fmla="*/ 1345 h 2605"/>
                <a:gd name="T2" fmla="*/ 3284 w 3590"/>
                <a:gd name="T3" fmla="*/ 1172 h 2605"/>
                <a:gd name="T4" fmla="*/ 3292 w 3590"/>
                <a:gd name="T5" fmla="*/ 2461 h 2605"/>
                <a:gd name="T6" fmla="*/ 3447 w 3590"/>
                <a:gd name="T7" fmla="*/ 2454 h 2605"/>
                <a:gd name="T8" fmla="*/ 3439 w 3590"/>
                <a:gd name="T9" fmla="*/ 1164 h 2605"/>
                <a:gd name="T10" fmla="*/ 144 w 3590"/>
                <a:gd name="T11" fmla="*/ 1169 h 2605"/>
                <a:gd name="T12" fmla="*/ 148 w 3590"/>
                <a:gd name="T13" fmla="*/ 2461 h 2605"/>
                <a:gd name="T14" fmla="*/ 308 w 3590"/>
                <a:gd name="T15" fmla="*/ 2457 h 2605"/>
                <a:gd name="T16" fmla="*/ 307 w 3590"/>
                <a:gd name="T17" fmla="*/ 1167 h 2605"/>
                <a:gd name="T18" fmla="*/ 1697 w 3590"/>
                <a:gd name="T19" fmla="*/ 1201 h 2605"/>
                <a:gd name="T20" fmla="*/ 1745 w 3590"/>
                <a:gd name="T21" fmla="*/ 147 h 2605"/>
                <a:gd name="T22" fmla="*/ 1530 w 3590"/>
                <a:gd name="T23" fmla="*/ 253 h 2605"/>
                <a:gd name="T24" fmla="*/ 1421 w 3590"/>
                <a:gd name="T25" fmla="*/ 468 h 2605"/>
                <a:gd name="T26" fmla="*/ 1515 w 3590"/>
                <a:gd name="T27" fmla="*/ 503 h 2605"/>
                <a:gd name="T28" fmla="*/ 1505 w 3590"/>
                <a:gd name="T29" fmla="*/ 591 h 2605"/>
                <a:gd name="T30" fmla="*/ 1418 w 3590"/>
                <a:gd name="T31" fmla="*/ 693 h 2605"/>
                <a:gd name="T32" fmla="*/ 1481 w 3590"/>
                <a:gd name="T33" fmla="*/ 829 h 2605"/>
                <a:gd name="T34" fmla="*/ 1997 w 3590"/>
                <a:gd name="T35" fmla="*/ 870 h 2605"/>
                <a:gd name="T36" fmla="*/ 2133 w 3590"/>
                <a:gd name="T37" fmla="*/ 807 h 2605"/>
                <a:gd name="T38" fmla="*/ 2176 w 3590"/>
                <a:gd name="T39" fmla="*/ 611 h 2605"/>
                <a:gd name="T40" fmla="*/ 2075 w 3590"/>
                <a:gd name="T41" fmla="*/ 575 h 2605"/>
                <a:gd name="T42" fmla="*/ 2085 w 3590"/>
                <a:gd name="T43" fmla="*/ 489 h 2605"/>
                <a:gd name="T44" fmla="*/ 2161 w 3590"/>
                <a:gd name="T45" fmla="*/ 420 h 2605"/>
                <a:gd name="T46" fmla="*/ 2027 w 3590"/>
                <a:gd name="T47" fmla="*/ 221 h 2605"/>
                <a:gd name="T48" fmla="*/ 1796 w 3590"/>
                <a:gd name="T49" fmla="*/ 143 h 2605"/>
                <a:gd name="T50" fmla="*/ 2011 w 3590"/>
                <a:gd name="T51" fmla="*/ 47 h 2605"/>
                <a:gd name="T52" fmla="*/ 2217 w 3590"/>
                <a:gd name="T53" fmla="*/ 215 h 2605"/>
                <a:gd name="T54" fmla="*/ 2315 w 3590"/>
                <a:gd name="T55" fmla="*/ 466 h 2605"/>
                <a:gd name="T56" fmla="*/ 2293 w 3590"/>
                <a:gd name="T57" fmla="*/ 818 h 2605"/>
                <a:gd name="T58" fmla="*/ 2157 w 3590"/>
                <a:gd name="T59" fmla="*/ 971 h 2605"/>
                <a:gd name="T60" fmla="*/ 3141 w 3590"/>
                <a:gd name="T61" fmla="*/ 1201 h 2605"/>
                <a:gd name="T62" fmla="*/ 3185 w 3590"/>
                <a:gd name="T63" fmla="*/ 1065 h 2605"/>
                <a:gd name="T64" fmla="*/ 3439 w 3590"/>
                <a:gd name="T65" fmla="*/ 1021 h 2605"/>
                <a:gd name="T66" fmla="*/ 3564 w 3590"/>
                <a:gd name="T67" fmla="*/ 1088 h 2605"/>
                <a:gd name="T68" fmla="*/ 3587 w 3590"/>
                <a:gd name="T69" fmla="*/ 2484 h 2605"/>
                <a:gd name="T70" fmla="*/ 3498 w 3590"/>
                <a:gd name="T71" fmla="*/ 2593 h 2605"/>
                <a:gd name="T72" fmla="*/ 3233 w 3590"/>
                <a:gd name="T73" fmla="*/ 2593 h 2605"/>
                <a:gd name="T74" fmla="*/ 3144 w 3590"/>
                <a:gd name="T75" fmla="*/ 2484 h 2605"/>
                <a:gd name="T76" fmla="*/ 448 w 3590"/>
                <a:gd name="T77" fmla="*/ 2484 h 2605"/>
                <a:gd name="T78" fmla="*/ 360 w 3590"/>
                <a:gd name="T79" fmla="*/ 2593 h 2605"/>
                <a:gd name="T80" fmla="*/ 92 w 3590"/>
                <a:gd name="T81" fmla="*/ 2593 h 2605"/>
                <a:gd name="T82" fmla="*/ 3 w 3590"/>
                <a:gd name="T83" fmla="*/ 2484 h 2605"/>
                <a:gd name="T84" fmla="*/ 26 w 3590"/>
                <a:gd name="T85" fmla="*/ 1088 h 2605"/>
                <a:gd name="T86" fmla="*/ 151 w 3590"/>
                <a:gd name="T87" fmla="*/ 1021 h 2605"/>
                <a:gd name="T88" fmla="*/ 408 w 3590"/>
                <a:gd name="T89" fmla="*/ 1065 h 2605"/>
                <a:gd name="T90" fmla="*/ 451 w 3590"/>
                <a:gd name="T91" fmla="*/ 1201 h 2605"/>
                <a:gd name="T92" fmla="*/ 1435 w 3590"/>
                <a:gd name="T93" fmla="*/ 971 h 2605"/>
                <a:gd name="T94" fmla="*/ 1300 w 3590"/>
                <a:gd name="T95" fmla="*/ 818 h 2605"/>
                <a:gd name="T96" fmla="*/ 1277 w 3590"/>
                <a:gd name="T97" fmla="*/ 466 h 2605"/>
                <a:gd name="T98" fmla="*/ 1375 w 3590"/>
                <a:gd name="T99" fmla="*/ 215 h 2605"/>
                <a:gd name="T100" fmla="*/ 1581 w 3590"/>
                <a:gd name="T101" fmla="*/ 47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90" h="2605">
                  <a:moveTo>
                    <a:pt x="451" y="1345"/>
                  </a:moveTo>
                  <a:lnTo>
                    <a:pt x="451" y="2281"/>
                  </a:lnTo>
                  <a:lnTo>
                    <a:pt x="3141" y="2281"/>
                  </a:lnTo>
                  <a:lnTo>
                    <a:pt x="3141" y="1345"/>
                  </a:lnTo>
                  <a:lnTo>
                    <a:pt x="451" y="1345"/>
                  </a:lnTo>
                  <a:close/>
                  <a:moveTo>
                    <a:pt x="3292" y="1164"/>
                  </a:moveTo>
                  <a:lnTo>
                    <a:pt x="3289" y="1164"/>
                  </a:lnTo>
                  <a:lnTo>
                    <a:pt x="3286" y="1167"/>
                  </a:lnTo>
                  <a:lnTo>
                    <a:pt x="3284" y="1169"/>
                  </a:lnTo>
                  <a:lnTo>
                    <a:pt x="3284" y="1172"/>
                  </a:lnTo>
                  <a:lnTo>
                    <a:pt x="3284" y="2454"/>
                  </a:lnTo>
                  <a:lnTo>
                    <a:pt x="3284" y="2457"/>
                  </a:lnTo>
                  <a:lnTo>
                    <a:pt x="3286" y="2459"/>
                  </a:lnTo>
                  <a:lnTo>
                    <a:pt x="3289" y="2461"/>
                  </a:lnTo>
                  <a:lnTo>
                    <a:pt x="3292" y="2461"/>
                  </a:lnTo>
                  <a:lnTo>
                    <a:pt x="3439" y="2461"/>
                  </a:lnTo>
                  <a:lnTo>
                    <a:pt x="3442" y="2461"/>
                  </a:lnTo>
                  <a:lnTo>
                    <a:pt x="3444" y="2459"/>
                  </a:lnTo>
                  <a:lnTo>
                    <a:pt x="3446" y="2457"/>
                  </a:lnTo>
                  <a:lnTo>
                    <a:pt x="3447" y="2454"/>
                  </a:lnTo>
                  <a:lnTo>
                    <a:pt x="3447" y="1172"/>
                  </a:lnTo>
                  <a:lnTo>
                    <a:pt x="3446" y="1169"/>
                  </a:lnTo>
                  <a:lnTo>
                    <a:pt x="3444" y="1167"/>
                  </a:lnTo>
                  <a:lnTo>
                    <a:pt x="3442" y="1164"/>
                  </a:lnTo>
                  <a:lnTo>
                    <a:pt x="3439" y="1164"/>
                  </a:lnTo>
                  <a:lnTo>
                    <a:pt x="3292" y="1164"/>
                  </a:lnTo>
                  <a:close/>
                  <a:moveTo>
                    <a:pt x="151" y="1164"/>
                  </a:moveTo>
                  <a:lnTo>
                    <a:pt x="148" y="1164"/>
                  </a:lnTo>
                  <a:lnTo>
                    <a:pt x="146" y="1167"/>
                  </a:lnTo>
                  <a:lnTo>
                    <a:pt x="144" y="1169"/>
                  </a:lnTo>
                  <a:lnTo>
                    <a:pt x="143" y="1172"/>
                  </a:lnTo>
                  <a:lnTo>
                    <a:pt x="143" y="2454"/>
                  </a:lnTo>
                  <a:lnTo>
                    <a:pt x="144" y="2457"/>
                  </a:lnTo>
                  <a:lnTo>
                    <a:pt x="146" y="2459"/>
                  </a:lnTo>
                  <a:lnTo>
                    <a:pt x="148" y="2461"/>
                  </a:lnTo>
                  <a:lnTo>
                    <a:pt x="151" y="2461"/>
                  </a:lnTo>
                  <a:lnTo>
                    <a:pt x="301" y="2461"/>
                  </a:lnTo>
                  <a:lnTo>
                    <a:pt x="304" y="2461"/>
                  </a:lnTo>
                  <a:lnTo>
                    <a:pt x="307" y="2459"/>
                  </a:lnTo>
                  <a:lnTo>
                    <a:pt x="308" y="2457"/>
                  </a:lnTo>
                  <a:lnTo>
                    <a:pt x="309" y="2454"/>
                  </a:lnTo>
                  <a:lnTo>
                    <a:pt x="309" y="2454"/>
                  </a:lnTo>
                  <a:lnTo>
                    <a:pt x="309" y="1172"/>
                  </a:lnTo>
                  <a:lnTo>
                    <a:pt x="308" y="1169"/>
                  </a:lnTo>
                  <a:lnTo>
                    <a:pt x="307" y="1167"/>
                  </a:lnTo>
                  <a:lnTo>
                    <a:pt x="304" y="1164"/>
                  </a:lnTo>
                  <a:lnTo>
                    <a:pt x="301" y="1164"/>
                  </a:lnTo>
                  <a:lnTo>
                    <a:pt x="151" y="1164"/>
                  </a:lnTo>
                  <a:close/>
                  <a:moveTo>
                    <a:pt x="1697" y="1014"/>
                  </a:moveTo>
                  <a:lnTo>
                    <a:pt x="1697" y="1201"/>
                  </a:lnTo>
                  <a:lnTo>
                    <a:pt x="1895" y="1201"/>
                  </a:lnTo>
                  <a:lnTo>
                    <a:pt x="1895" y="1014"/>
                  </a:lnTo>
                  <a:lnTo>
                    <a:pt x="1697" y="1014"/>
                  </a:lnTo>
                  <a:close/>
                  <a:moveTo>
                    <a:pt x="1796" y="143"/>
                  </a:moveTo>
                  <a:lnTo>
                    <a:pt x="1745" y="147"/>
                  </a:lnTo>
                  <a:lnTo>
                    <a:pt x="1696" y="157"/>
                  </a:lnTo>
                  <a:lnTo>
                    <a:pt x="1650" y="172"/>
                  </a:lnTo>
                  <a:lnTo>
                    <a:pt x="1606" y="194"/>
                  </a:lnTo>
                  <a:lnTo>
                    <a:pt x="1567" y="221"/>
                  </a:lnTo>
                  <a:lnTo>
                    <a:pt x="1530" y="253"/>
                  </a:lnTo>
                  <a:lnTo>
                    <a:pt x="1498" y="289"/>
                  </a:lnTo>
                  <a:lnTo>
                    <a:pt x="1471" y="329"/>
                  </a:lnTo>
                  <a:lnTo>
                    <a:pt x="1448" y="373"/>
                  </a:lnTo>
                  <a:lnTo>
                    <a:pt x="1432" y="420"/>
                  </a:lnTo>
                  <a:lnTo>
                    <a:pt x="1421" y="468"/>
                  </a:lnTo>
                  <a:lnTo>
                    <a:pt x="1453" y="468"/>
                  </a:lnTo>
                  <a:lnTo>
                    <a:pt x="1473" y="471"/>
                  </a:lnTo>
                  <a:lnTo>
                    <a:pt x="1489" y="477"/>
                  </a:lnTo>
                  <a:lnTo>
                    <a:pt x="1505" y="489"/>
                  </a:lnTo>
                  <a:lnTo>
                    <a:pt x="1515" y="503"/>
                  </a:lnTo>
                  <a:lnTo>
                    <a:pt x="1523" y="521"/>
                  </a:lnTo>
                  <a:lnTo>
                    <a:pt x="1525" y="539"/>
                  </a:lnTo>
                  <a:lnTo>
                    <a:pt x="1523" y="559"/>
                  </a:lnTo>
                  <a:lnTo>
                    <a:pt x="1515" y="575"/>
                  </a:lnTo>
                  <a:lnTo>
                    <a:pt x="1505" y="591"/>
                  </a:lnTo>
                  <a:lnTo>
                    <a:pt x="1489" y="601"/>
                  </a:lnTo>
                  <a:lnTo>
                    <a:pt x="1473" y="609"/>
                  </a:lnTo>
                  <a:lnTo>
                    <a:pt x="1453" y="611"/>
                  </a:lnTo>
                  <a:lnTo>
                    <a:pt x="1418" y="611"/>
                  </a:lnTo>
                  <a:lnTo>
                    <a:pt x="1418" y="693"/>
                  </a:lnTo>
                  <a:lnTo>
                    <a:pt x="1420" y="725"/>
                  </a:lnTo>
                  <a:lnTo>
                    <a:pt x="1428" y="755"/>
                  </a:lnTo>
                  <a:lnTo>
                    <a:pt x="1441" y="782"/>
                  </a:lnTo>
                  <a:lnTo>
                    <a:pt x="1459" y="807"/>
                  </a:lnTo>
                  <a:lnTo>
                    <a:pt x="1481" y="829"/>
                  </a:lnTo>
                  <a:lnTo>
                    <a:pt x="1506" y="846"/>
                  </a:lnTo>
                  <a:lnTo>
                    <a:pt x="1533" y="860"/>
                  </a:lnTo>
                  <a:lnTo>
                    <a:pt x="1563" y="868"/>
                  </a:lnTo>
                  <a:lnTo>
                    <a:pt x="1595" y="870"/>
                  </a:lnTo>
                  <a:lnTo>
                    <a:pt x="1997" y="870"/>
                  </a:lnTo>
                  <a:lnTo>
                    <a:pt x="2030" y="868"/>
                  </a:lnTo>
                  <a:lnTo>
                    <a:pt x="2059" y="860"/>
                  </a:lnTo>
                  <a:lnTo>
                    <a:pt x="2088" y="846"/>
                  </a:lnTo>
                  <a:lnTo>
                    <a:pt x="2112" y="829"/>
                  </a:lnTo>
                  <a:lnTo>
                    <a:pt x="2133" y="807"/>
                  </a:lnTo>
                  <a:lnTo>
                    <a:pt x="2151" y="782"/>
                  </a:lnTo>
                  <a:lnTo>
                    <a:pt x="2164" y="755"/>
                  </a:lnTo>
                  <a:lnTo>
                    <a:pt x="2172" y="725"/>
                  </a:lnTo>
                  <a:lnTo>
                    <a:pt x="2176" y="693"/>
                  </a:lnTo>
                  <a:lnTo>
                    <a:pt x="2176" y="611"/>
                  </a:lnTo>
                  <a:lnTo>
                    <a:pt x="2137" y="611"/>
                  </a:lnTo>
                  <a:lnTo>
                    <a:pt x="2117" y="609"/>
                  </a:lnTo>
                  <a:lnTo>
                    <a:pt x="2101" y="601"/>
                  </a:lnTo>
                  <a:lnTo>
                    <a:pt x="2085" y="591"/>
                  </a:lnTo>
                  <a:lnTo>
                    <a:pt x="2075" y="575"/>
                  </a:lnTo>
                  <a:lnTo>
                    <a:pt x="2067" y="559"/>
                  </a:lnTo>
                  <a:lnTo>
                    <a:pt x="2065" y="539"/>
                  </a:lnTo>
                  <a:lnTo>
                    <a:pt x="2067" y="521"/>
                  </a:lnTo>
                  <a:lnTo>
                    <a:pt x="2075" y="503"/>
                  </a:lnTo>
                  <a:lnTo>
                    <a:pt x="2085" y="489"/>
                  </a:lnTo>
                  <a:lnTo>
                    <a:pt x="2101" y="477"/>
                  </a:lnTo>
                  <a:lnTo>
                    <a:pt x="2117" y="471"/>
                  </a:lnTo>
                  <a:lnTo>
                    <a:pt x="2137" y="468"/>
                  </a:lnTo>
                  <a:lnTo>
                    <a:pt x="2171" y="468"/>
                  </a:lnTo>
                  <a:lnTo>
                    <a:pt x="2161" y="420"/>
                  </a:lnTo>
                  <a:lnTo>
                    <a:pt x="2144" y="373"/>
                  </a:lnTo>
                  <a:lnTo>
                    <a:pt x="2122" y="329"/>
                  </a:lnTo>
                  <a:lnTo>
                    <a:pt x="2095" y="289"/>
                  </a:lnTo>
                  <a:lnTo>
                    <a:pt x="2063" y="253"/>
                  </a:lnTo>
                  <a:lnTo>
                    <a:pt x="2027" y="221"/>
                  </a:lnTo>
                  <a:lnTo>
                    <a:pt x="1986" y="194"/>
                  </a:lnTo>
                  <a:lnTo>
                    <a:pt x="1943" y="172"/>
                  </a:lnTo>
                  <a:lnTo>
                    <a:pt x="1896" y="157"/>
                  </a:lnTo>
                  <a:lnTo>
                    <a:pt x="1847" y="147"/>
                  </a:lnTo>
                  <a:lnTo>
                    <a:pt x="1796" y="143"/>
                  </a:lnTo>
                  <a:close/>
                  <a:moveTo>
                    <a:pt x="1796" y="0"/>
                  </a:moveTo>
                  <a:lnTo>
                    <a:pt x="1853" y="4"/>
                  </a:lnTo>
                  <a:lnTo>
                    <a:pt x="1908" y="12"/>
                  </a:lnTo>
                  <a:lnTo>
                    <a:pt x="1961" y="27"/>
                  </a:lnTo>
                  <a:lnTo>
                    <a:pt x="2011" y="47"/>
                  </a:lnTo>
                  <a:lnTo>
                    <a:pt x="2059" y="72"/>
                  </a:lnTo>
                  <a:lnTo>
                    <a:pt x="2104" y="102"/>
                  </a:lnTo>
                  <a:lnTo>
                    <a:pt x="2146" y="135"/>
                  </a:lnTo>
                  <a:lnTo>
                    <a:pt x="2183" y="172"/>
                  </a:lnTo>
                  <a:lnTo>
                    <a:pt x="2217" y="215"/>
                  </a:lnTo>
                  <a:lnTo>
                    <a:pt x="2248" y="260"/>
                  </a:lnTo>
                  <a:lnTo>
                    <a:pt x="2271" y="308"/>
                  </a:lnTo>
                  <a:lnTo>
                    <a:pt x="2292" y="358"/>
                  </a:lnTo>
                  <a:lnTo>
                    <a:pt x="2306" y="411"/>
                  </a:lnTo>
                  <a:lnTo>
                    <a:pt x="2315" y="466"/>
                  </a:lnTo>
                  <a:lnTo>
                    <a:pt x="2318" y="523"/>
                  </a:lnTo>
                  <a:lnTo>
                    <a:pt x="2318" y="693"/>
                  </a:lnTo>
                  <a:lnTo>
                    <a:pt x="2315" y="737"/>
                  </a:lnTo>
                  <a:lnTo>
                    <a:pt x="2306" y="779"/>
                  </a:lnTo>
                  <a:lnTo>
                    <a:pt x="2293" y="818"/>
                  </a:lnTo>
                  <a:lnTo>
                    <a:pt x="2274" y="855"/>
                  </a:lnTo>
                  <a:lnTo>
                    <a:pt x="2251" y="890"/>
                  </a:lnTo>
                  <a:lnTo>
                    <a:pt x="2224" y="921"/>
                  </a:lnTo>
                  <a:lnTo>
                    <a:pt x="2192" y="948"/>
                  </a:lnTo>
                  <a:lnTo>
                    <a:pt x="2157" y="971"/>
                  </a:lnTo>
                  <a:lnTo>
                    <a:pt x="2120" y="989"/>
                  </a:lnTo>
                  <a:lnTo>
                    <a:pt x="2080" y="1003"/>
                  </a:lnTo>
                  <a:lnTo>
                    <a:pt x="2038" y="1011"/>
                  </a:lnTo>
                  <a:lnTo>
                    <a:pt x="2038" y="1201"/>
                  </a:lnTo>
                  <a:lnTo>
                    <a:pt x="3141" y="1201"/>
                  </a:lnTo>
                  <a:lnTo>
                    <a:pt x="3141" y="1172"/>
                  </a:lnTo>
                  <a:lnTo>
                    <a:pt x="3144" y="1142"/>
                  </a:lnTo>
                  <a:lnTo>
                    <a:pt x="3153" y="1113"/>
                  </a:lnTo>
                  <a:lnTo>
                    <a:pt x="3167" y="1088"/>
                  </a:lnTo>
                  <a:lnTo>
                    <a:pt x="3185" y="1065"/>
                  </a:lnTo>
                  <a:lnTo>
                    <a:pt x="3207" y="1047"/>
                  </a:lnTo>
                  <a:lnTo>
                    <a:pt x="3233" y="1033"/>
                  </a:lnTo>
                  <a:lnTo>
                    <a:pt x="3261" y="1024"/>
                  </a:lnTo>
                  <a:lnTo>
                    <a:pt x="3292" y="1021"/>
                  </a:lnTo>
                  <a:lnTo>
                    <a:pt x="3439" y="1021"/>
                  </a:lnTo>
                  <a:lnTo>
                    <a:pt x="3469" y="1024"/>
                  </a:lnTo>
                  <a:lnTo>
                    <a:pt x="3498" y="1033"/>
                  </a:lnTo>
                  <a:lnTo>
                    <a:pt x="3524" y="1047"/>
                  </a:lnTo>
                  <a:lnTo>
                    <a:pt x="3545" y="1065"/>
                  </a:lnTo>
                  <a:lnTo>
                    <a:pt x="3564" y="1088"/>
                  </a:lnTo>
                  <a:lnTo>
                    <a:pt x="3578" y="1113"/>
                  </a:lnTo>
                  <a:lnTo>
                    <a:pt x="3587" y="1142"/>
                  </a:lnTo>
                  <a:lnTo>
                    <a:pt x="3590" y="1172"/>
                  </a:lnTo>
                  <a:lnTo>
                    <a:pt x="3590" y="2454"/>
                  </a:lnTo>
                  <a:lnTo>
                    <a:pt x="3587" y="2484"/>
                  </a:lnTo>
                  <a:lnTo>
                    <a:pt x="3578" y="2512"/>
                  </a:lnTo>
                  <a:lnTo>
                    <a:pt x="3564" y="2539"/>
                  </a:lnTo>
                  <a:lnTo>
                    <a:pt x="3545" y="2560"/>
                  </a:lnTo>
                  <a:lnTo>
                    <a:pt x="3524" y="2579"/>
                  </a:lnTo>
                  <a:lnTo>
                    <a:pt x="3498" y="2593"/>
                  </a:lnTo>
                  <a:lnTo>
                    <a:pt x="3469" y="2602"/>
                  </a:lnTo>
                  <a:lnTo>
                    <a:pt x="3439" y="2605"/>
                  </a:lnTo>
                  <a:lnTo>
                    <a:pt x="3292" y="2605"/>
                  </a:lnTo>
                  <a:lnTo>
                    <a:pt x="3261" y="2602"/>
                  </a:lnTo>
                  <a:lnTo>
                    <a:pt x="3233" y="2593"/>
                  </a:lnTo>
                  <a:lnTo>
                    <a:pt x="3207" y="2579"/>
                  </a:lnTo>
                  <a:lnTo>
                    <a:pt x="3185" y="2560"/>
                  </a:lnTo>
                  <a:lnTo>
                    <a:pt x="3167" y="2539"/>
                  </a:lnTo>
                  <a:lnTo>
                    <a:pt x="3153" y="2512"/>
                  </a:lnTo>
                  <a:lnTo>
                    <a:pt x="3144" y="2484"/>
                  </a:lnTo>
                  <a:lnTo>
                    <a:pt x="3141" y="2454"/>
                  </a:lnTo>
                  <a:lnTo>
                    <a:pt x="3141" y="2424"/>
                  </a:lnTo>
                  <a:lnTo>
                    <a:pt x="451" y="2424"/>
                  </a:lnTo>
                  <a:lnTo>
                    <a:pt x="451" y="2454"/>
                  </a:lnTo>
                  <a:lnTo>
                    <a:pt x="448" y="2484"/>
                  </a:lnTo>
                  <a:lnTo>
                    <a:pt x="440" y="2512"/>
                  </a:lnTo>
                  <a:lnTo>
                    <a:pt x="426" y="2539"/>
                  </a:lnTo>
                  <a:lnTo>
                    <a:pt x="408" y="2560"/>
                  </a:lnTo>
                  <a:lnTo>
                    <a:pt x="385" y="2579"/>
                  </a:lnTo>
                  <a:lnTo>
                    <a:pt x="360" y="2593"/>
                  </a:lnTo>
                  <a:lnTo>
                    <a:pt x="332" y="2602"/>
                  </a:lnTo>
                  <a:lnTo>
                    <a:pt x="301" y="2605"/>
                  </a:lnTo>
                  <a:lnTo>
                    <a:pt x="151" y="2605"/>
                  </a:lnTo>
                  <a:lnTo>
                    <a:pt x="121" y="2602"/>
                  </a:lnTo>
                  <a:lnTo>
                    <a:pt x="92" y="2593"/>
                  </a:lnTo>
                  <a:lnTo>
                    <a:pt x="66" y="2579"/>
                  </a:lnTo>
                  <a:lnTo>
                    <a:pt x="45" y="2560"/>
                  </a:lnTo>
                  <a:lnTo>
                    <a:pt x="26" y="2539"/>
                  </a:lnTo>
                  <a:lnTo>
                    <a:pt x="12" y="2512"/>
                  </a:lnTo>
                  <a:lnTo>
                    <a:pt x="3" y="2484"/>
                  </a:lnTo>
                  <a:lnTo>
                    <a:pt x="0" y="2454"/>
                  </a:lnTo>
                  <a:lnTo>
                    <a:pt x="0" y="1172"/>
                  </a:lnTo>
                  <a:lnTo>
                    <a:pt x="3" y="1142"/>
                  </a:lnTo>
                  <a:lnTo>
                    <a:pt x="12" y="1113"/>
                  </a:lnTo>
                  <a:lnTo>
                    <a:pt x="26" y="1088"/>
                  </a:lnTo>
                  <a:lnTo>
                    <a:pt x="45" y="1065"/>
                  </a:lnTo>
                  <a:lnTo>
                    <a:pt x="66" y="1047"/>
                  </a:lnTo>
                  <a:lnTo>
                    <a:pt x="92" y="1033"/>
                  </a:lnTo>
                  <a:lnTo>
                    <a:pt x="121" y="1024"/>
                  </a:lnTo>
                  <a:lnTo>
                    <a:pt x="151" y="1021"/>
                  </a:lnTo>
                  <a:lnTo>
                    <a:pt x="301" y="1021"/>
                  </a:lnTo>
                  <a:lnTo>
                    <a:pt x="332" y="1024"/>
                  </a:lnTo>
                  <a:lnTo>
                    <a:pt x="360" y="1033"/>
                  </a:lnTo>
                  <a:lnTo>
                    <a:pt x="385" y="1047"/>
                  </a:lnTo>
                  <a:lnTo>
                    <a:pt x="408" y="1065"/>
                  </a:lnTo>
                  <a:lnTo>
                    <a:pt x="426" y="1088"/>
                  </a:lnTo>
                  <a:lnTo>
                    <a:pt x="440" y="1113"/>
                  </a:lnTo>
                  <a:lnTo>
                    <a:pt x="448" y="1142"/>
                  </a:lnTo>
                  <a:lnTo>
                    <a:pt x="451" y="1172"/>
                  </a:lnTo>
                  <a:lnTo>
                    <a:pt x="451" y="1201"/>
                  </a:lnTo>
                  <a:lnTo>
                    <a:pt x="1555" y="1201"/>
                  </a:lnTo>
                  <a:lnTo>
                    <a:pt x="1555" y="1011"/>
                  </a:lnTo>
                  <a:lnTo>
                    <a:pt x="1512" y="1003"/>
                  </a:lnTo>
                  <a:lnTo>
                    <a:pt x="1473" y="989"/>
                  </a:lnTo>
                  <a:lnTo>
                    <a:pt x="1435" y="971"/>
                  </a:lnTo>
                  <a:lnTo>
                    <a:pt x="1400" y="948"/>
                  </a:lnTo>
                  <a:lnTo>
                    <a:pt x="1370" y="921"/>
                  </a:lnTo>
                  <a:lnTo>
                    <a:pt x="1342" y="890"/>
                  </a:lnTo>
                  <a:lnTo>
                    <a:pt x="1319" y="855"/>
                  </a:lnTo>
                  <a:lnTo>
                    <a:pt x="1300" y="818"/>
                  </a:lnTo>
                  <a:lnTo>
                    <a:pt x="1286" y="779"/>
                  </a:lnTo>
                  <a:lnTo>
                    <a:pt x="1277" y="737"/>
                  </a:lnTo>
                  <a:lnTo>
                    <a:pt x="1274" y="693"/>
                  </a:lnTo>
                  <a:lnTo>
                    <a:pt x="1274" y="523"/>
                  </a:lnTo>
                  <a:lnTo>
                    <a:pt x="1277" y="466"/>
                  </a:lnTo>
                  <a:lnTo>
                    <a:pt x="1286" y="411"/>
                  </a:lnTo>
                  <a:lnTo>
                    <a:pt x="1301" y="358"/>
                  </a:lnTo>
                  <a:lnTo>
                    <a:pt x="1321" y="308"/>
                  </a:lnTo>
                  <a:lnTo>
                    <a:pt x="1346" y="260"/>
                  </a:lnTo>
                  <a:lnTo>
                    <a:pt x="1375" y="215"/>
                  </a:lnTo>
                  <a:lnTo>
                    <a:pt x="1409" y="172"/>
                  </a:lnTo>
                  <a:lnTo>
                    <a:pt x="1447" y="135"/>
                  </a:lnTo>
                  <a:lnTo>
                    <a:pt x="1488" y="102"/>
                  </a:lnTo>
                  <a:lnTo>
                    <a:pt x="1533" y="72"/>
                  </a:lnTo>
                  <a:lnTo>
                    <a:pt x="1581" y="47"/>
                  </a:lnTo>
                  <a:lnTo>
                    <a:pt x="1632" y="27"/>
                  </a:lnTo>
                  <a:lnTo>
                    <a:pt x="1684" y="12"/>
                  </a:lnTo>
                  <a:lnTo>
                    <a:pt x="1740" y="4"/>
                  </a:lnTo>
                  <a:lnTo>
                    <a:pt x="17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185"/>
            <p:cNvSpPr>
              <a:spLocks/>
            </p:cNvSpPr>
            <p:nvPr/>
          </p:nvSpPr>
          <p:spPr bwMode="auto">
            <a:xfrm>
              <a:off x="9313863" y="5405438"/>
              <a:ext cx="26988" cy="22225"/>
            </a:xfrm>
            <a:custGeom>
              <a:avLst/>
              <a:gdLst>
                <a:gd name="T0" fmla="*/ 72 w 170"/>
                <a:gd name="T1" fmla="*/ 0 h 142"/>
                <a:gd name="T2" fmla="*/ 98 w 170"/>
                <a:gd name="T3" fmla="*/ 0 h 142"/>
                <a:gd name="T4" fmla="*/ 118 w 170"/>
                <a:gd name="T5" fmla="*/ 2 h 142"/>
                <a:gd name="T6" fmla="*/ 134 w 170"/>
                <a:gd name="T7" fmla="*/ 9 h 142"/>
                <a:gd name="T8" fmla="*/ 149 w 170"/>
                <a:gd name="T9" fmla="*/ 20 h 142"/>
                <a:gd name="T10" fmla="*/ 160 w 170"/>
                <a:gd name="T11" fmla="*/ 34 h 142"/>
                <a:gd name="T12" fmla="*/ 167 w 170"/>
                <a:gd name="T13" fmla="*/ 52 h 142"/>
                <a:gd name="T14" fmla="*/ 170 w 170"/>
                <a:gd name="T15" fmla="*/ 71 h 142"/>
                <a:gd name="T16" fmla="*/ 167 w 170"/>
                <a:gd name="T17" fmla="*/ 90 h 142"/>
                <a:gd name="T18" fmla="*/ 160 w 170"/>
                <a:gd name="T19" fmla="*/ 107 h 142"/>
                <a:gd name="T20" fmla="*/ 149 w 170"/>
                <a:gd name="T21" fmla="*/ 121 h 142"/>
                <a:gd name="T22" fmla="*/ 134 w 170"/>
                <a:gd name="T23" fmla="*/ 132 h 142"/>
                <a:gd name="T24" fmla="*/ 118 w 170"/>
                <a:gd name="T25" fmla="*/ 140 h 142"/>
                <a:gd name="T26" fmla="*/ 98 w 170"/>
                <a:gd name="T27" fmla="*/ 142 h 142"/>
                <a:gd name="T28" fmla="*/ 72 w 170"/>
                <a:gd name="T29" fmla="*/ 142 h 142"/>
                <a:gd name="T30" fmla="*/ 54 w 170"/>
                <a:gd name="T31" fmla="*/ 140 h 142"/>
                <a:gd name="T32" fmla="*/ 36 w 170"/>
                <a:gd name="T33" fmla="*/ 132 h 142"/>
                <a:gd name="T34" fmla="*/ 22 w 170"/>
                <a:gd name="T35" fmla="*/ 121 h 142"/>
                <a:gd name="T36" fmla="*/ 10 w 170"/>
                <a:gd name="T37" fmla="*/ 107 h 142"/>
                <a:gd name="T38" fmla="*/ 4 w 170"/>
                <a:gd name="T39" fmla="*/ 90 h 142"/>
                <a:gd name="T40" fmla="*/ 0 w 170"/>
                <a:gd name="T41" fmla="*/ 71 h 142"/>
                <a:gd name="T42" fmla="*/ 4 w 170"/>
                <a:gd name="T43" fmla="*/ 52 h 142"/>
                <a:gd name="T44" fmla="*/ 10 w 170"/>
                <a:gd name="T45" fmla="*/ 34 h 142"/>
                <a:gd name="T46" fmla="*/ 22 w 170"/>
                <a:gd name="T47" fmla="*/ 20 h 142"/>
                <a:gd name="T48" fmla="*/ 36 w 170"/>
                <a:gd name="T49" fmla="*/ 9 h 142"/>
                <a:gd name="T50" fmla="*/ 54 w 170"/>
                <a:gd name="T51" fmla="*/ 2 h 142"/>
                <a:gd name="T52" fmla="*/ 72 w 170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142">
                  <a:moveTo>
                    <a:pt x="72" y="0"/>
                  </a:moveTo>
                  <a:lnTo>
                    <a:pt x="98" y="0"/>
                  </a:lnTo>
                  <a:lnTo>
                    <a:pt x="118" y="2"/>
                  </a:lnTo>
                  <a:lnTo>
                    <a:pt x="134" y="9"/>
                  </a:lnTo>
                  <a:lnTo>
                    <a:pt x="149" y="20"/>
                  </a:lnTo>
                  <a:lnTo>
                    <a:pt x="160" y="34"/>
                  </a:lnTo>
                  <a:lnTo>
                    <a:pt x="167" y="52"/>
                  </a:lnTo>
                  <a:lnTo>
                    <a:pt x="170" y="71"/>
                  </a:lnTo>
                  <a:lnTo>
                    <a:pt x="167" y="90"/>
                  </a:lnTo>
                  <a:lnTo>
                    <a:pt x="160" y="107"/>
                  </a:lnTo>
                  <a:lnTo>
                    <a:pt x="149" y="121"/>
                  </a:lnTo>
                  <a:lnTo>
                    <a:pt x="134" y="132"/>
                  </a:lnTo>
                  <a:lnTo>
                    <a:pt x="118" y="140"/>
                  </a:lnTo>
                  <a:lnTo>
                    <a:pt x="98" y="142"/>
                  </a:lnTo>
                  <a:lnTo>
                    <a:pt x="72" y="142"/>
                  </a:lnTo>
                  <a:lnTo>
                    <a:pt x="54" y="140"/>
                  </a:lnTo>
                  <a:lnTo>
                    <a:pt x="36" y="132"/>
                  </a:lnTo>
                  <a:lnTo>
                    <a:pt x="22" y="121"/>
                  </a:lnTo>
                  <a:lnTo>
                    <a:pt x="10" y="107"/>
                  </a:lnTo>
                  <a:lnTo>
                    <a:pt x="4" y="90"/>
                  </a:lnTo>
                  <a:lnTo>
                    <a:pt x="0" y="71"/>
                  </a:lnTo>
                  <a:lnTo>
                    <a:pt x="4" y="52"/>
                  </a:lnTo>
                  <a:lnTo>
                    <a:pt x="10" y="34"/>
                  </a:lnTo>
                  <a:lnTo>
                    <a:pt x="22" y="20"/>
                  </a:lnTo>
                  <a:lnTo>
                    <a:pt x="36" y="9"/>
                  </a:lnTo>
                  <a:lnTo>
                    <a:pt x="54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186"/>
            <p:cNvSpPr>
              <a:spLocks/>
            </p:cNvSpPr>
            <p:nvPr/>
          </p:nvSpPr>
          <p:spPr bwMode="auto">
            <a:xfrm>
              <a:off x="9183688" y="5405438"/>
              <a:ext cx="115888" cy="22225"/>
            </a:xfrm>
            <a:custGeom>
              <a:avLst/>
              <a:gdLst>
                <a:gd name="T0" fmla="*/ 72 w 725"/>
                <a:gd name="T1" fmla="*/ 0 h 142"/>
                <a:gd name="T2" fmla="*/ 654 w 725"/>
                <a:gd name="T3" fmla="*/ 0 h 142"/>
                <a:gd name="T4" fmla="*/ 672 w 725"/>
                <a:gd name="T5" fmla="*/ 2 h 142"/>
                <a:gd name="T6" fmla="*/ 690 w 725"/>
                <a:gd name="T7" fmla="*/ 9 h 142"/>
                <a:gd name="T8" fmla="*/ 704 w 725"/>
                <a:gd name="T9" fmla="*/ 20 h 142"/>
                <a:gd name="T10" fmla="*/ 715 w 725"/>
                <a:gd name="T11" fmla="*/ 34 h 142"/>
                <a:gd name="T12" fmla="*/ 722 w 725"/>
                <a:gd name="T13" fmla="*/ 52 h 142"/>
                <a:gd name="T14" fmla="*/ 725 w 725"/>
                <a:gd name="T15" fmla="*/ 71 h 142"/>
                <a:gd name="T16" fmla="*/ 722 w 725"/>
                <a:gd name="T17" fmla="*/ 90 h 142"/>
                <a:gd name="T18" fmla="*/ 715 w 725"/>
                <a:gd name="T19" fmla="*/ 107 h 142"/>
                <a:gd name="T20" fmla="*/ 704 w 725"/>
                <a:gd name="T21" fmla="*/ 121 h 142"/>
                <a:gd name="T22" fmla="*/ 690 w 725"/>
                <a:gd name="T23" fmla="*/ 132 h 142"/>
                <a:gd name="T24" fmla="*/ 672 w 725"/>
                <a:gd name="T25" fmla="*/ 140 h 142"/>
                <a:gd name="T26" fmla="*/ 654 w 725"/>
                <a:gd name="T27" fmla="*/ 142 h 142"/>
                <a:gd name="T28" fmla="*/ 72 w 725"/>
                <a:gd name="T29" fmla="*/ 142 h 142"/>
                <a:gd name="T30" fmla="*/ 52 w 725"/>
                <a:gd name="T31" fmla="*/ 140 h 142"/>
                <a:gd name="T32" fmla="*/ 36 w 725"/>
                <a:gd name="T33" fmla="*/ 132 h 142"/>
                <a:gd name="T34" fmla="*/ 21 w 725"/>
                <a:gd name="T35" fmla="*/ 121 h 142"/>
                <a:gd name="T36" fmla="*/ 10 w 725"/>
                <a:gd name="T37" fmla="*/ 107 h 142"/>
                <a:gd name="T38" fmla="*/ 2 w 725"/>
                <a:gd name="T39" fmla="*/ 90 h 142"/>
                <a:gd name="T40" fmla="*/ 0 w 725"/>
                <a:gd name="T41" fmla="*/ 71 h 142"/>
                <a:gd name="T42" fmla="*/ 2 w 725"/>
                <a:gd name="T43" fmla="*/ 52 h 142"/>
                <a:gd name="T44" fmla="*/ 10 w 725"/>
                <a:gd name="T45" fmla="*/ 34 h 142"/>
                <a:gd name="T46" fmla="*/ 21 w 725"/>
                <a:gd name="T47" fmla="*/ 20 h 142"/>
                <a:gd name="T48" fmla="*/ 36 w 725"/>
                <a:gd name="T49" fmla="*/ 9 h 142"/>
                <a:gd name="T50" fmla="*/ 52 w 725"/>
                <a:gd name="T51" fmla="*/ 2 h 142"/>
                <a:gd name="T52" fmla="*/ 72 w 725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25" h="142">
                  <a:moveTo>
                    <a:pt x="72" y="0"/>
                  </a:moveTo>
                  <a:lnTo>
                    <a:pt x="654" y="0"/>
                  </a:lnTo>
                  <a:lnTo>
                    <a:pt x="672" y="2"/>
                  </a:lnTo>
                  <a:lnTo>
                    <a:pt x="690" y="9"/>
                  </a:lnTo>
                  <a:lnTo>
                    <a:pt x="704" y="20"/>
                  </a:lnTo>
                  <a:lnTo>
                    <a:pt x="715" y="34"/>
                  </a:lnTo>
                  <a:lnTo>
                    <a:pt x="722" y="52"/>
                  </a:lnTo>
                  <a:lnTo>
                    <a:pt x="725" y="71"/>
                  </a:lnTo>
                  <a:lnTo>
                    <a:pt x="722" y="90"/>
                  </a:lnTo>
                  <a:lnTo>
                    <a:pt x="715" y="107"/>
                  </a:lnTo>
                  <a:lnTo>
                    <a:pt x="704" y="121"/>
                  </a:lnTo>
                  <a:lnTo>
                    <a:pt x="690" y="132"/>
                  </a:lnTo>
                  <a:lnTo>
                    <a:pt x="672" y="140"/>
                  </a:lnTo>
                  <a:lnTo>
                    <a:pt x="654" y="142"/>
                  </a:lnTo>
                  <a:lnTo>
                    <a:pt x="72" y="142"/>
                  </a:lnTo>
                  <a:lnTo>
                    <a:pt x="52" y="140"/>
                  </a:lnTo>
                  <a:lnTo>
                    <a:pt x="36" y="132"/>
                  </a:lnTo>
                  <a:lnTo>
                    <a:pt x="21" y="121"/>
                  </a:lnTo>
                  <a:lnTo>
                    <a:pt x="10" y="107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6" y="9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187"/>
            <p:cNvSpPr>
              <a:spLocks/>
            </p:cNvSpPr>
            <p:nvPr/>
          </p:nvSpPr>
          <p:spPr bwMode="auto">
            <a:xfrm>
              <a:off x="9372600" y="5108575"/>
              <a:ext cx="23813" cy="60325"/>
            </a:xfrm>
            <a:custGeom>
              <a:avLst/>
              <a:gdLst>
                <a:gd name="T0" fmla="*/ 72 w 144"/>
                <a:gd name="T1" fmla="*/ 0 h 372"/>
                <a:gd name="T2" fmla="*/ 90 w 144"/>
                <a:gd name="T3" fmla="*/ 2 h 372"/>
                <a:gd name="T4" fmla="*/ 108 w 144"/>
                <a:gd name="T5" fmla="*/ 8 h 372"/>
                <a:gd name="T6" fmla="*/ 122 w 144"/>
                <a:gd name="T7" fmla="*/ 20 h 372"/>
                <a:gd name="T8" fmla="*/ 134 w 144"/>
                <a:gd name="T9" fmla="*/ 34 h 372"/>
                <a:gd name="T10" fmla="*/ 141 w 144"/>
                <a:gd name="T11" fmla="*/ 52 h 372"/>
                <a:gd name="T12" fmla="*/ 144 w 144"/>
                <a:gd name="T13" fmla="*/ 70 h 372"/>
                <a:gd name="T14" fmla="*/ 144 w 144"/>
                <a:gd name="T15" fmla="*/ 301 h 372"/>
                <a:gd name="T16" fmla="*/ 141 w 144"/>
                <a:gd name="T17" fmla="*/ 320 h 372"/>
                <a:gd name="T18" fmla="*/ 134 w 144"/>
                <a:gd name="T19" fmla="*/ 337 h 372"/>
                <a:gd name="T20" fmla="*/ 122 w 144"/>
                <a:gd name="T21" fmla="*/ 351 h 372"/>
                <a:gd name="T22" fmla="*/ 108 w 144"/>
                <a:gd name="T23" fmla="*/ 362 h 372"/>
                <a:gd name="T24" fmla="*/ 90 w 144"/>
                <a:gd name="T25" fmla="*/ 370 h 372"/>
                <a:gd name="T26" fmla="*/ 72 w 144"/>
                <a:gd name="T27" fmla="*/ 372 h 372"/>
                <a:gd name="T28" fmla="*/ 54 w 144"/>
                <a:gd name="T29" fmla="*/ 370 h 372"/>
                <a:gd name="T30" fmla="*/ 36 w 144"/>
                <a:gd name="T31" fmla="*/ 362 h 372"/>
                <a:gd name="T32" fmla="*/ 22 w 144"/>
                <a:gd name="T33" fmla="*/ 351 h 372"/>
                <a:gd name="T34" fmla="*/ 10 w 144"/>
                <a:gd name="T35" fmla="*/ 337 h 372"/>
                <a:gd name="T36" fmla="*/ 3 w 144"/>
                <a:gd name="T37" fmla="*/ 320 h 372"/>
                <a:gd name="T38" fmla="*/ 0 w 144"/>
                <a:gd name="T39" fmla="*/ 301 h 372"/>
                <a:gd name="T40" fmla="*/ 0 w 144"/>
                <a:gd name="T41" fmla="*/ 70 h 372"/>
                <a:gd name="T42" fmla="*/ 3 w 144"/>
                <a:gd name="T43" fmla="*/ 52 h 372"/>
                <a:gd name="T44" fmla="*/ 10 w 144"/>
                <a:gd name="T45" fmla="*/ 34 h 372"/>
                <a:gd name="T46" fmla="*/ 22 w 144"/>
                <a:gd name="T47" fmla="*/ 20 h 372"/>
                <a:gd name="T48" fmla="*/ 36 w 144"/>
                <a:gd name="T49" fmla="*/ 8 h 372"/>
                <a:gd name="T50" fmla="*/ 54 w 144"/>
                <a:gd name="T51" fmla="*/ 2 h 372"/>
                <a:gd name="T52" fmla="*/ 72 w 144"/>
                <a:gd name="T5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372">
                  <a:moveTo>
                    <a:pt x="72" y="0"/>
                  </a:moveTo>
                  <a:lnTo>
                    <a:pt x="90" y="2"/>
                  </a:lnTo>
                  <a:lnTo>
                    <a:pt x="108" y="8"/>
                  </a:lnTo>
                  <a:lnTo>
                    <a:pt x="122" y="20"/>
                  </a:lnTo>
                  <a:lnTo>
                    <a:pt x="134" y="34"/>
                  </a:lnTo>
                  <a:lnTo>
                    <a:pt x="141" y="52"/>
                  </a:lnTo>
                  <a:lnTo>
                    <a:pt x="144" y="70"/>
                  </a:lnTo>
                  <a:lnTo>
                    <a:pt x="144" y="301"/>
                  </a:lnTo>
                  <a:lnTo>
                    <a:pt x="141" y="320"/>
                  </a:lnTo>
                  <a:lnTo>
                    <a:pt x="134" y="337"/>
                  </a:lnTo>
                  <a:lnTo>
                    <a:pt x="122" y="351"/>
                  </a:lnTo>
                  <a:lnTo>
                    <a:pt x="108" y="362"/>
                  </a:lnTo>
                  <a:lnTo>
                    <a:pt x="90" y="370"/>
                  </a:lnTo>
                  <a:lnTo>
                    <a:pt x="72" y="372"/>
                  </a:lnTo>
                  <a:lnTo>
                    <a:pt x="54" y="370"/>
                  </a:lnTo>
                  <a:lnTo>
                    <a:pt x="36" y="362"/>
                  </a:lnTo>
                  <a:lnTo>
                    <a:pt x="22" y="351"/>
                  </a:lnTo>
                  <a:lnTo>
                    <a:pt x="10" y="337"/>
                  </a:lnTo>
                  <a:lnTo>
                    <a:pt x="3" y="320"/>
                  </a:lnTo>
                  <a:lnTo>
                    <a:pt x="0" y="301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4"/>
                  </a:lnTo>
                  <a:lnTo>
                    <a:pt x="22" y="20"/>
                  </a:lnTo>
                  <a:lnTo>
                    <a:pt x="36" y="8"/>
                  </a:lnTo>
                  <a:lnTo>
                    <a:pt x="54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6" name="Group 795"/>
          <p:cNvGrpSpPr/>
          <p:nvPr/>
        </p:nvGrpSpPr>
        <p:grpSpPr>
          <a:xfrm>
            <a:off x="10136791" y="4999038"/>
            <a:ext cx="328613" cy="569913"/>
            <a:chOff x="10125075" y="4999038"/>
            <a:chExt cx="328613" cy="569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9" name="Freeform 192"/>
            <p:cNvSpPr>
              <a:spLocks noEditPoints="1"/>
            </p:cNvSpPr>
            <p:nvPr/>
          </p:nvSpPr>
          <p:spPr bwMode="auto">
            <a:xfrm>
              <a:off x="10125075" y="4999038"/>
              <a:ext cx="328613" cy="569913"/>
            </a:xfrm>
            <a:custGeom>
              <a:avLst/>
              <a:gdLst>
                <a:gd name="T0" fmla="*/ 1262 w 2070"/>
                <a:gd name="T1" fmla="*/ 1458 h 3592"/>
                <a:gd name="T2" fmla="*/ 1253 w 2070"/>
                <a:gd name="T3" fmla="*/ 3426 h 3592"/>
                <a:gd name="T4" fmla="*/ 1332 w 2070"/>
                <a:gd name="T5" fmla="*/ 3438 h 3592"/>
                <a:gd name="T6" fmla="*/ 1352 w 2070"/>
                <a:gd name="T7" fmla="*/ 1421 h 3592"/>
                <a:gd name="T8" fmla="*/ 1672 w 2070"/>
                <a:gd name="T9" fmla="*/ 762 h 3592"/>
                <a:gd name="T10" fmla="*/ 1608 w 2070"/>
                <a:gd name="T11" fmla="*/ 956 h 3592"/>
                <a:gd name="T12" fmla="*/ 1437 w 2070"/>
                <a:gd name="T13" fmla="*/ 1098 h 3592"/>
                <a:gd name="T14" fmla="*/ 1209 w 2070"/>
                <a:gd name="T15" fmla="*/ 1127 h 3592"/>
                <a:gd name="T16" fmla="*/ 1079 w 2070"/>
                <a:gd name="T17" fmla="*/ 1151 h 3592"/>
                <a:gd name="T18" fmla="*/ 148 w 2070"/>
                <a:gd name="T19" fmla="*/ 3138 h 3592"/>
                <a:gd name="T20" fmla="*/ 165 w 2070"/>
                <a:gd name="T21" fmla="*/ 3206 h 3592"/>
                <a:gd name="T22" fmla="*/ 242 w 2070"/>
                <a:gd name="T23" fmla="*/ 3201 h 3592"/>
                <a:gd name="T24" fmla="*/ 1185 w 2070"/>
                <a:gd name="T25" fmla="*/ 1333 h 3592"/>
                <a:gd name="T26" fmla="*/ 1339 w 2070"/>
                <a:gd name="T27" fmla="*/ 1277 h 3592"/>
                <a:gd name="T28" fmla="*/ 1572 w 2070"/>
                <a:gd name="T29" fmla="*/ 1259 h 3592"/>
                <a:gd name="T30" fmla="*/ 1784 w 2070"/>
                <a:gd name="T31" fmla="*/ 1095 h 3592"/>
                <a:gd name="T32" fmla="*/ 1915 w 2070"/>
                <a:gd name="T33" fmla="*/ 823 h 3592"/>
                <a:gd name="T34" fmla="*/ 1901 w 2070"/>
                <a:gd name="T35" fmla="*/ 547 h 3592"/>
                <a:gd name="T36" fmla="*/ 692 w 2070"/>
                <a:gd name="T37" fmla="*/ 506 h 3592"/>
                <a:gd name="T38" fmla="*/ 674 w 2070"/>
                <a:gd name="T39" fmla="*/ 795 h 3592"/>
                <a:gd name="T40" fmla="*/ 772 w 2070"/>
                <a:gd name="T41" fmla="*/ 1046 h 3592"/>
                <a:gd name="T42" fmla="*/ 937 w 2070"/>
                <a:gd name="T43" fmla="*/ 1076 h 3592"/>
                <a:gd name="T44" fmla="*/ 957 w 2070"/>
                <a:gd name="T45" fmla="*/ 945 h 3592"/>
                <a:gd name="T46" fmla="*/ 899 w 2070"/>
                <a:gd name="T47" fmla="*/ 745 h 3592"/>
                <a:gd name="T48" fmla="*/ 887 w 2070"/>
                <a:gd name="T49" fmla="*/ 459 h 3592"/>
                <a:gd name="T50" fmla="*/ 1633 w 2070"/>
                <a:gd name="T51" fmla="*/ 565 h 3592"/>
                <a:gd name="T52" fmla="*/ 1747 w 2070"/>
                <a:gd name="T53" fmla="*/ 311 h 3592"/>
                <a:gd name="T54" fmla="*/ 1040 w 2070"/>
                <a:gd name="T55" fmla="*/ 437 h 3592"/>
                <a:gd name="T56" fmla="*/ 1116 w 2070"/>
                <a:gd name="T57" fmla="*/ 3 h 3592"/>
                <a:gd name="T58" fmla="*/ 1243 w 2070"/>
                <a:gd name="T59" fmla="*/ 421 h 3592"/>
                <a:gd name="T60" fmla="*/ 1201 w 2070"/>
                <a:gd name="T61" fmla="*/ 501 h 3592"/>
                <a:gd name="T62" fmla="*/ 1087 w 2070"/>
                <a:gd name="T63" fmla="*/ 597 h 3592"/>
                <a:gd name="T64" fmla="*/ 1042 w 2070"/>
                <a:gd name="T65" fmla="*/ 755 h 3592"/>
                <a:gd name="T66" fmla="*/ 1111 w 2070"/>
                <a:gd name="T67" fmla="*/ 912 h 3592"/>
                <a:gd name="T68" fmla="*/ 1271 w 2070"/>
                <a:gd name="T69" fmla="*/ 988 h 3592"/>
                <a:gd name="T70" fmla="*/ 1437 w 2070"/>
                <a:gd name="T71" fmla="*/ 933 h 3592"/>
                <a:gd name="T72" fmla="*/ 1520 w 2070"/>
                <a:gd name="T73" fmla="*/ 808 h 3592"/>
                <a:gd name="T74" fmla="*/ 1516 w 2070"/>
                <a:gd name="T75" fmla="*/ 656 h 3592"/>
                <a:gd name="T76" fmla="*/ 1441 w 2070"/>
                <a:gd name="T77" fmla="*/ 523 h 3592"/>
                <a:gd name="T78" fmla="*/ 1688 w 2070"/>
                <a:gd name="T79" fmla="*/ 152 h 3592"/>
                <a:gd name="T80" fmla="*/ 1774 w 2070"/>
                <a:gd name="T81" fmla="*/ 149 h 3592"/>
                <a:gd name="T82" fmla="*/ 1968 w 2070"/>
                <a:gd name="T83" fmla="*/ 354 h 3592"/>
                <a:gd name="T84" fmla="*/ 2068 w 2070"/>
                <a:gd name="T85" fmla="*/ 662 h 3592"/>
                <a:gd name="T86" fmla="*/ 2011 w 2070"/>
                <a:gd name="T87" fmla="*/ 989 h 3592"/>
                <a:gd name="T88" fmla="*/ 1817 w 2070"/>
                <a:gd name="T89" fmla="*/ 1269 h 3592"/>
                <a:gd name="T90" fmla="*/ 1556 w 2070"/>
                <a:gd name="T91" fmla="*/ 1412 h 3592"/>
                <a:gd name="T92" fmla="*/ 1472 w 2070"/>
                <a:gd name="T93" fmla="*/ 3493 h 3592"/>
                <a:gd name="T94" fmla="*/ 1334 w 2070"/>
                <a:gd name="T95" fmla="*/ 3589 h 3592"/>
                <a:gd name="T96" fmla="*/ 1171 w 2070"/>
                <a:gd name="T97" fmla="*/ 3547 h 3592"/>
                <a:gd name="T98" fmla="*/ 1098 w 2070"/>
                <a:gd name="T99" fmla="*/ 3399 h 3592"/>
                <a:gd name="T100" fmla="*/ 320 w 2070"/>
                <a:gd name="T101" fmla="*/ 3325 h 3592"/>
                <a:gd name="T102" fmla="*/ 175 w 2070"/>
                <a:gd name="T103" fmla="*/ 3361 h 3592"/>
                <a:gd name="T104" fmla="*/ 46 w 2070"/>
                <a:gd name="T105" fmla="*/ 3289 h 3592"/>
                <a:gd name="T106" fmla="*/ 1 w 2070"/>
                <a:gd name="T107" fmla="*/ 3141 h 3592"/>
                <a:gd name="T108" fmla="*/ 730 w 2070"/>
                <a:gd name="T109" fmla="*/ 1213 h 3592"/>
                <a:gd name="T110" fmla="*/ 576 w 2070"/>
                <a:gd name="T111" fmla="*/ 981 h 3592"/>
                <a:gd name="T112" fmla="*/ 523 w 2070"/>
                <a:gd name="T113" fmla="*/ 673 h 3592"/>
                <a:gd name="T114" fmla="*/ 588 w 2070"/>
                <a:gd name="T115" fmla="*/ 379 h 3592"/>
                <a:gd name="T116" fmla="*/ 774 w 2070"/>
                <a:gd name="T117" fmla="*/ 144 h 3592"/>
                <a:gd name="T118" fmla="*/ 1025 w 2070"/>
                <a:gd name="T119" fmla="*/ 13 h 3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70" h="3592">
                  <a:moveTo>
                    <a:pt x="1331" y="1421"/>
                  </a:moveTo>
                  <a:lnTo>
                    <a:pt x="1312" y="1424"/>
                  </a:lnTo>
                  <a:lnTo>
                    <a:pt x="1293" y="1432"/>
                  </a:lnTo>
                  <a:lnTo>
                    <a:pt x="1277" y="1443"/>
                  </a:lnTo>
                  <a:lnTo>
                    <a:pt x="1262" y="1458"/>
                  </a:lnTo>
                  <a:lnTo>
                    <a:pt x="1252" y="1476"/>
                  </a:lnTo>
                  <a:lnTo>
                    <a:pt x="1172" y="1637"/>
                  </a:lnTo>
                  <a:lnTo>
                    <a:pt x="1241" y="3393"/>
                  </a:lnTo>
                  <a:lnTo>
                    <a:pt x="1244" y="3411"/>
                  </a:lnTo>
                  <a:lnTo>
                    <a:pt x="1253" y="3426"/>
                  </a:lnTo>
                  <a:lnTo>
                    <a:pt x="1265" y="3438"/>
                  </a:lnTo>
                  <a:lnTo>
                    <a:pt x="1280" y="3446"/>
                  </a:lnTo>
                  <a:lnTo>
                    <a:pt x="1298" y="3449"/>
                  </a:lnTo>
                  <a:lnTo>
                    <a:pt x="1316" y="3446"/>
                  </a:lnTo>
                  <a:lnTo>
                    <a:pt x="1332" y="3438"/>
                  </a:lnTo>
                  <a:lnTo>
                    <a:pt x="1344" y="3425"/>
                  </a:lnTo>
                  <a:lnTo>
                    <a:pt x="1353" y="3410"/>
                  </a:lnTo>
                  <a:lnTo>
                    <a:pt x="1356" y="3391"/>
                  </a:lnTo>
                  <a:lnTo>
                    <a:pt x="1356" y="1422"/>
                  </a:lnTo>
                  <a:lnTo>
                    <a:pt x="1352" y="1421"/>
                  </a:lnTo>
                  <a:lnTo>
                    <a:pt x="1331" y="1421"/>
                  </a:lnTo>
                  <a:close/>
                  <a:moveTo>
                    <a:pt x="1901" y="547"/>
                  </a:moveTo>
                  <a:lnTo>
                    <a:pt x="1771" y="642"/>
                  </a:lnTo>
                  <a:lnTo>
                    <a:pt x="1672" y="714"/>
                  </a:lnTo>
                  <a:lnTo>
                    <a:pt x="1672" y="762"/>
                  </a:lnTo>
                  <a:lnTo>
                    <a:pt x="1666" y="810"/>
                  </a:lnTo>
                  <a:lnTo>
                    <a:pt x="1654" y="857"/>
                  </a:lnTo>
                  <a:lnTo>
                    <a:pt x="1638" y="903"/>
                  </a:lnTo>
                  <a:lnTo>
                    <a:pt x="1631" y="917"/>
                  </a:lnTo>
                  <a:lnTo>
                    <a:pt x="1608" y="956"/>
                  </a:lnTo>
                  <a:lnTo>
                    <a:pt x="1581" y="992"/>
                  </a:lnTo>
                  <a:lnTo>
                    <a:pt x="1550" y="1025"/>
                  </a:lnTo>
                  <a:lnTo>
                    <a:pt x="1516" y="1053"/>
                  </a:lnTo>
                  <a:lnTo>
                    <a:pt x="1477" y="1079"/>
                  </a:lnTo>
                  <a:lnTo>
                    <a:pt x="1437" y="1098"/>
                  </a:lnTo>
                  <a:lnTo>
                    <a:pt x="1394" y="1113"/>
                  </a:lnTo>
                  <a:lnTo>
                    <a:pt x="1350" y="1124"/>
                  </a:lnTo>
                  <a:lnTo>
                    <a:pt x="1303" y="1131"/>
                  </a:lnTo>
                  <a:lnTo>
                    <a:pt x="1256" y="1131"/>
                  </a:lnTo>
                  <a:lnTo>
                    <a:pt x="1209" y="1127"/>
                  </a:lnTo>
                  <a:lnTo>
                    <a:pt x="1208" y="1127"/>
                  </a:lnTo>
                  <a:lnTo>
                    <a:pt x="1177" y="1123"/>
                  </a:lnTo>
                  <a:lnTo>
                    <a:pt x="1146" y="1127"/>
                  </a:lnTo>
                  <a:lnTo>
                    <a:pt x="1113" y="1135"/>
                  </a:lnTo>
                  <a:lnTo>
                    <a:pt x="1079" y="1151"/>
                  </a:lnTo>
                  <a:lnTo>
                    <a:pt x="1049" y="1170"/>
                  </a:lnTo>
                  <a:lnTo>
                    <a:pt x="1022" y="1194"/>
                  </a:lnTo>
                  <a:lnTo>
                    <a:pt x="1001" y="1221"/>
                  </a:lnTo>
                  <a:lnTo>
                    <a:pt x="983" y="1253"/>
                  </a:lnTo>
                  <a:lnTo>
                    <a:pt x="148" y="3138"/>
                  </a:lnTo>
                  <a:lnTo>
                    <a:pt x="144" y="3153"/>
                  </a:lnTo>
                  <a:lnTo>
                    <a:pt x="144" y="3168"/>
                  </a:lnTo>
                  <a:lnTo>
                    <a:pt x="147" y="3183"/>
                  </a:lnTo>
                  <a:lnTo>
                    <a:pt x="155" y="3195"/>
                  </a:lnTo>
                  <a:lnTo>
                    <a:pt x="165" y="3206"/>
                  </a:lnTo>
                  <a:lnTo>
                    <a:pt x="178" y="3215"/>
                  </a:lnTo>
                  <a:lnTo>
                    <a:pt x="195" y="3219"/>
                  </a:lnTo>
                  <a:lnTo>
                    <a:pt x="213" y="3218"/>
                  </a:lnTo>
                  <a:lnTo>
                    <a:pt x="229" y="3212"/>
                  </a:lnTo>
                  <a:lnTo>
                    <a:pt x="242" y="3201"/>
                  </a:lnTo>
                  <a:lnTo>
                    <a:pt x="253" y="3187"/>
                  </a:lnTo>
                  <a:lnTo>
                    <a:pt x="1123" y="1412"/>
                  </a:lnTo>
                  <a:lnTo>
                    <a:pt x="1140" y="1383"/>
                  </a:lnTo>
                  <a:lnTo>
                    <a:pt x="1161" y="1356"/>
                  </a:lnTo>
                  <a:lnTo>
                    <a:pt x="1185" y="1333"/>
                  </a:lnTo>
                  <a:lnTo>
                    <a:pt x="1212" y="1313"/>
                  </a:lnTo>
                  <a:lnTo>
                    <a:pt x="1242" y="1298"/>
                  </a:lnTo>
                  <a:lnTo>
                    <a:pt x="1272" y="1287"/>
                  </a:lnTo>
                  <a:lnTo>
                    <a:pt x="1305" y="1279"/>
                  </a:lnTo>
                  <a:lnTo>
                    <a:pt x="1339" y="1277"/>
                  </a:lnTo>
                  <a:lnTo>
                    <a:pt x="1374" y="1280"/>
                  </a:lnTo>
                  <a:lnTo>
                    <a:pt x="1425" y="1284"/>
                  </a:lnTo>
                  <a:lnTo>
                    <a:pt x="1475" y="1281"/>
                  </a:lnTo>
                  <a:lnTo>
                    <a:pt x="1524" y="1274"/>
                  </a:lnTo>
                  <a:lnTo>
                    <a:pt x="1572" y="1259"/>
                  </a:lnTo>
                  <a:lnTo>
                    <a:pt x="1619" y="1238"/>
                  </a:lnTo>
                  <a:lnTo>
                    <a:pt x="1663" y="1211"/>
                  </a:lnTo>
                  <a:lnTo>
                    <a:pt x="1705" y="1178"/>
                  </a:lnTo>
                  <a:lnTo>
                    <a:pt x="1746" y="1140"/>
                  </a:lnTo>
                  <a:lnTo>
                    <a:pt x="1784" y="1095"/>
                  </a:lnTo>
                  <a:lnTo>
                    <a:pt x="1819" y="1046"/>
                  </a:lnTo>
                  <a:lnTo>
                    <a:pt x="1852" y="991"/>
                  </a:lnTo>
                  <a:lnTo>
                    <a:pt x="1880" y="931"/>
                  </a:lnTo>
                  <a:lnTo>
                    <a:pt x="1901" y="878"/>
                  </a:lnTo>
                  <a:lnTo>
                    <a:pt x="1915" y="823"/>
                  </a:lnTo>
                  <a:lnTo>
                    <a:pt x="1924" y="769"/>
                  </a:lnTo>
                  <a:lnTo>
                    <a:pt x="1927" y="713"/>
                  </a:lnTo>
                  <a:lnTo>
                    <a:pt x="1924" y="657"/>
                  </a:lnTo>
                  <a:lnTo>
                    <a:pt x="1915" y="602"/>
                  </a:lnTo>
                  <a:lnTo>
                    <a:pt x="1901" y="547"/>
                  </a:lnTo>
                  <a:close/>
                  <a:moveTo>
                    <a:pt x="802" y="313"/>
                  </a:moveTo>
                  <a:lnTo>
                    <a:pt x="767" y="357"/>
                  </a:lnTo>
                  <a:lnTo>
                    <a:pt x="736" y="404"/>
                  </a:lnTo>
                  <a:lnTo>
                    <a:pt x="711" y="453"/>
                  </a:lnTo>
                  <a:lnTo>
                    <a:pt x="692" y="506"/>
                  </a:lnTo>
                  <a:lnTo>
                    <a:pt x="678" y="559"/>
                  </a:lnTo>
                  <a:lnTo>
                    <a:pt x="669" y="616"/>
                  </a:lnTo>
                  <a:lnTo>
                    <a:pt x="666" y="673"/>
                  </a:lnTo>
                  <a:lnTo>
                    <a:pt x="668" y="735"/>
                  </a:lnTo>
                  <a:lnTo>
                    <a:pt x="674" y="795"/>
                  </a:lnTo>
                  <a:lnTo>
                    <a:pt x="686" y="853"/>
                  </a:lnTo>
                  <a:lnTo>
                    <a:pt x="702" y="906"/>
                  </a:lnTo>
                  <a:lnTo>
                    <a:pt x="721" y="957"/>
                  </a:lnTo>
                  <a:lnTo>
                    <a:pt x="745" y="1003"/>
                  </a:lnTo>
                  <a:lnTo>
                    <a:pt x="772" y="1046"/>
                  </a:lnTo>
                  <a:lnTo>
                    <a:pt x="804" y="1084"/>
                  </a:lnTo>
                  <a:lnTo>
                    <a:pt x="839" y="1118"/>
                  </a:lnTo>
                  <a:lnTo>
                    <a:pt x="878" y="1147"/>
                  </a:lnTo>
                  <a:lnTo>
                    <a:pt x="906" y="1110"/>
                  </a:lnTo>
                  <a:lnTo>
                    <a:pt x="937" y="1076"/>
                  </a:lnTo>
                  <a:lnTo>
                    <a:pt x="973" y="1048"/>
                  </a:lnTo>
                  <a:lnTo>
                    <a:pt x="1013" y="1024"/>
                  </a:lnTo>
                  <a:lnTo>
                    <a:pt x="1018" y="1021"/>
                  </a:lnTo>
                  <a:lnTo>
                    <a:pt x="985" y="985"/>
                  </a:lnTo>
                  <a:lnTo>
                    <a:pt x="957" y="945"/>
                  </a:lnTo>
                  <a:lnTo>
                    <a:pt x="934" y="902"/>
                  </a:lnTo>
                  <a:lnTo>
                    <a:pt x="917" y="857"/>
                  </a:lnTo>
                  <a:lnTo>
                    <a:pt x="905" y="809"/>
                  </a:lnTo>
                  <a:lnTo>
                    <a:pt x="899" y="760"/>
                  </a:lnTo>
                  <a:lnTo>
                    <a:pt x="899" y="745"/>
                  </a:lnTo>
                  <a:lnTo>
                    <a:pt x="902" y="696"/>
                  </a:lnTo>
                  <a:lnTo>
                    <a:pt x="911" y="649"/>
                  </a:lnTo>
                  <a:lnTo>
                    <a:pt x="924" y="602"/>
                  </a:lnTo>
                  <a:lnTo>
                    <a:pt x="944" y="558"/>
                  </a:lnTo>
                  <a:lnTo>
                    <a:pt x="887" y="459"/>
                  </a:lnTo>
                  <a:lnTo>
                    <a:pt x="802" y="313"/>
                  </a:lnTo>
                  <a:close/>
                  <a:moveTo>
                    <a:pt x="1747" y="311"/>
                  </a:moveTo>
                  <a:lnTo>
                    <a:pt x="1602" y="508"/>
                  </a:lnTo>
                  <a:lnTo>
                    <a:pt x="1619" y="536"/>
                  </a:lnTo>
                  <a:lnTo>
                    <a:pt x="1633" y="565"/>
                  </a:lnTo>
                  <a:lnTo>
                    <a:pt x="1775" y="462"/>
                  </a:lnTo>
                  <a:lnTo>
                    <a:pt x="1839" y="416"/>
                  </a:lnTo>
                  <a:lnTo>
                    <a:pt x="1811" y="378"/>
                  </a:lnTo>
                  <a:lnTo>
                    <a:pt x="1781" y="343"/>
                  </a:lnTo>
                  <a:lnTo>
                    <a:pt x="1747" y="311"/>
                  </a:lnTo>
                  <a:close/>
                  <a:moveTo>
                    <a:pt x="1039" y="158"/>
                  </a:moveTo>
                  <a:lnTo>
                    <a:pt x="995" y="174"/>
                  </a:lnTo>
                  <a:lnTo>
                    <a:pt x="953" y="195"/>
                  </a:lnTo>
                  <a:lnTo>
                    <a:pt x="912" y="219"/>
                  </a:lnTo>
                  <a:lnTo>
                    <a:pt x="1040" y="437"/>
                  </a:lnTo>
                  <a:lnTo>
                    <a:pt x="1065" y="416"/>
                  </a:lnTo>
                  <a:lnTo>
                    <a:pt x="1091" y="398"/>
                  </a:lnTo>
                  <a:lnTo>
                    <a:pt x="1039" y="158"/>
                  </a:lnTo>
                  <a:close/>
                  <a:moveTo>
                    <a:pt x="1099" y="0"/>
                  </a:moveTo>
                  <a:lnTo>
                    <a:pt x="1116" y="3"/>
                  </a:lnTo>
                  <a:lnTo>
                    <a:pt x="1133" y="11"/>
                  </a:lnTo>
                  <a:lnTo>
                    <a:pt x="1146" y="23"/>
                  </a:lnTo>
                  <a:lnTo>
                    <a:pt x="1157" y="38"/>
                  </a:lnTo>
                  <a:lnTo>
                    <a:pt x="1163" y="55"/>
                  </a:lnTo>
                  <a:lnTo>
                    <a:pt x="1243" y="421"/>
                  </a:lnTo>
                  <a:lnTo>
                    <a:pt x="1244" y="440"/>
                  </a:lnTo>
                  <a:lnTo>
                    <a:pt x="1241" y="460"/>
                  </a:lnTo>
                  <a:lnTo>
                    <a:pt x="1232" y="476"/>
                  </a:lnTo>
                  <a:lnTo>
                    <a:pt x="1219" y="491"/>
                  </a:lnTo>
                  <a:lnTo>
                    <a:pt x="1201" y="501"/>
                  </a:lnTo>
                  <a:lnTo>
                    <a:pt x="1167" y="519"/>
                  </a:lnTo>
                  <a:lnTo>
                    <a:pt x="1137" y="542"/>
                  </a:lnTo>
                  <a:lnTo>
                    <a:pt x="1110" y="568"/>
                  </a:lnTo>
                  <a:lnTo>
                    <a:pt x="1087" y="597"/>
                  </a:lnTo>
                  <a:lnTo>
                    <a:pt x="1087" y="597"/>
                  </a:lnTo>
                  <a:lnTo>
                    <a:pt x="1067" y="632"/>
                  </a:lnTo>
                  <a:lnTo>
                    <a:pt x="1054" y="668"/>
                  </a:lnTo>
                  <a:lnTo>
                    <a:pt x="1045" y="705"/>
                  </a:lnTo>
                  <a:lnTo>
                    <a:pt x="1042" y="745"/>
                  </a:lnTo>
                  <a:lnTo>
                    <a:pt x="1042" y="755"/>
                  </a:lnTo>
                  <a:lnTo>
                    <a:pt x="1046" y="789"/>
                  </a:lnTo>
                  <a:lnTo>
                    <a:pt x="1056" y="822"/>
                  </a:lnTo>
                  <a:lnTo>
                    <a:pt x="1070" y="854"/>
                  </a:lnTo>
                  <a:lnTo>
                    <a:pt x="1089" y="884"/>
                  </a:lnTo>
                  <a:lnTo>
                    <a:pt x="1111" y="912"/>
                  </a:lnTo>
                  <a:lnTo>
                    <a:pt x="1138" y="936"/>
                  </a:lnTo>
                  <a:lnTo>
                    <a:pt x="1167" y="956"/>
                  </a:lnTo>
                  <a:lnTo>
                    <a:pt x="1199" y="973"/>
                  </a:lnTo>
                  <a:lnTo>
                    <a:pt x="1234" y="986"/>
                  </a:lnTo>
                  <a:lnTo>
                    <a:pt x="1271" y="988"/>
                  </a:lnTo>
                  <a:lnTo>
                    <a:pt x="1307" y="986"/>
                  </a:lnTo>
                  <a:lnTo>
                    <a:pt x="1342" y="979"/>
                  </a:lnTo>
                  <a:lnTo>
                    <a:pt x="1376" y="968"/>
                  </a:lnTo>
                  <a:lnTo>
                    <a:pt x="1409" y="952"/>
                  </a:lnTo>
                  <a:lnTo>
                    <a:pt x="1437" y="933"/>
                  </a:lnTo>
                  <a:lnTo>
                    <a:pt x="1463" y="909"/>
                  </a:lnTo>
                  <a:lnTo>
                    <a:pt x="1485" y="883"/>
                  </a:lnTo>
                  <a:lnTo>
                    <a:pt x="1502" y="854"/>
                  </a:lnTo>
                  <a:lnTo>
                    <a:pt x="1507" y="845"/>
                  </a:lnTo>
                  <a:lnTo>
                    <a:pt x="1520" y="808"/>
                  </a:lnTo>
                  <a:lnTo>
                    <a:pt x="1528" y="771"/>
                  </a:lnTo>
                  <a:lnTo>
                    <a:pt x="1529" y="732"/>
                  </a:lnTo>
                  <a:lnTo>
                    <a:pt x="1525" y="693"/>
                  </a:lnTo>
                  <a:lnTo>
                    <a:pt x="1525" y="693"/>
                  </a:lnTo>
                  <a:lnTo>
                    <a:pt x="1516" y="656"/>
                  </a:lnTo>
                  <a:lnTo>
                    <a:pt x="1501" y="620"/>
                  </a:lnTo>
                  <a:lnTo>
                    <a:pt x="1483" y="588"/>
                  </a:lnTo>
                  <a:lnTo>
                    <a:pt x="1459" y="558"/>
                  </a:lnTo>
                  <a:lnTo>
                    <a:pt x="1448" y="542"/>
                  </a:lnTo>
                  <a:lnTo>
                    <a:pt x="1441" y="523"/>
                  </a:lnTo>
                  <a:lnTo>
                    <a:pt x="1440" y="504"/>
                  </a:lnTo>
                  <a:lnTo>
                    <a:pt x="1445" y="485"/>
                  </a:lnTo>
                  <a:lnTo>
                    <a:pt x="1454" y="468"/>
                  </a:lnTo>
                  <a:lnTo>
                    <a:pt x="1676" y="165"/>
                  </a:lnTo>
                  <a:lnTo>
                    <a:pt x="1688" y="152"/>
                  </a:lnTo>
                  <a:lnTo>
                    <a:pt x="1704" y="143"/>
                  </a:lnTo>
                  <a:lnTo>
                    <a:pt x="1721" y="138"/>
                  </a:lnTo>
                  <a:lnTo>
                    <a:pt x="1739" y="137"/>
                  </a:lnTo>
                  <a:lnTo>
                    <a:pt x="1757" y="140"/>
                  </a:lnTo>
                  <a:lnTo>
                    <a:pt x="1774" y="149"/>
                  </a:lnTo>
                  <a:lnTo>
                    <a:pt x="1819" y="184"/>
                  </a:lnTo>
                  <a:lnTo>
                    <a:pt x="1861" y="221"/>
                  </a:lnTo>
                  <a:lnTo>
                    <a:pt x="1901" y="263"/>
                  </a:lnTo>
                  <a:lnTo>
                    <a:pt x="1937" y="307"/>
                  </a:lnTo>
                  <a:lnTo>
                    <a:pt x="1968" y="354"/>
                  </a:lnTo>
                  <a:lnTo>
                    <a:pt x="1996" y="404"/>
                  </a:lnTo>
                  <a:lnTo>
                    <a:pt x="2024" y="467"/>
                  </a:lnTo>
                  <a:lnTo>
                    <a:pt x="2045" y="531"/>
                  </a:lnTo>
                  <a:lnTo>
                    <a:pt x="2060" y="595"/>
                  </a:lnTo>
                  <a:lnTo>
                    <a:pt x="2068" y="662"/>
                  </a:lnTo>
                  <a:lnTo>
                    <a:pt x="2070" y="728"/>
                  </a:lnTo>
                  <a:lnTo>
                    <a:pt x="2066" y="795"/>
                  </a:lnTo>
                  <a:lnTo>
                    <a:pt x="2054" y="861"/>
                  </a:lnTo>
                  <a:lnTo>
                    <a:pt x="2036" y="926"/>
                  </a:lnTo>
                  <a:lnTo>
                    <a:pt x="2011" y="989"/>
                  </a:lnTo>
                  <a:lnTo>
                    <a:pt x="1979" y="1056"/>
                  </a:lnTo>
                  <a:lnTo>
                    <a:pt x="1943" y="1117"/>
                  </a:lnTo>
                  <a:lnTo>
                    <a:pt x="1904" y="1172"/>
                  </a:lnTo>
                  <a:lnTo>
                    <a:pt x="1863" y="1224"/>
                  </a:lnTo>
                  <a:lnTo>
                    <a:pt x="1817" y="1269"/>
                  </a:lnTo>
                  <a:lnTo>
                    <a:pt x="1770" y="1309"/>
                  </a:lnTo>
                  <a:lnTo>
                    <a:pt x="1720" y="1344"/>
                  </a:lnTo>
                  <a:lnTo>
                    <a:pt x="1667" y="1373"/>
                  </a:lnTo>
                  <a:lnTo>
                    <a:pt x="1613" y="1396"/>
                  </a:lnTo>
                  <a:lnTo>
                    <a:pt x="1556" y="1412"/>
                  </a:lnTo>
                  <a:lnTo>
                    <a:pt x="1499" y="1423"/>
                  </a:lnTo>
                  <a:lnTo>
                    <a:pt x="1499" y="3391"/>
                  </a:lnTo>
                  <a:lnTo>
                    <a:pt x="1496" y="3427"/>
                  </a:lnTo>
                  <a:lnTo>
                    <a:pt x="1486" y="3461"/>
                  </a:lnTo>
                  <a:lnTo>
                    <a:pt x="1472" y="3493"/>
                  </a:lnTo>
                  <a:lnTo>
                    <a:pt x="1451" y="3520"/>
                  </a:lnTo>
                  <a:lnTo>
                    <a:pt x="1427" y="3545"/>
                  </a:lnTo>
                  <a:lnTo>
                    <a:pt x="1400" y="3565"/>
                  </a:lnTo>
                  <a:lnTo>
                    <a:pt x="1368" y="3579"/>
                  </a:lnTo>
                  <a:lnTo>
                    <a:pt x="1334" y="3589"/>
                  </a:lnTo>
                  <a:lnTo>
                    <a:pt x="1298" y="3592"/>
                  </a:lnTo>
                  <a:lnTo>
                    <a:pt x="1262" y="3589"/>
                  </a:lnTo>
                  <a:lnTo>
                    <a:pt x="1230" y="3580"/>
                  </a:lnTo>
                  <a:lnTo>
                    <a:pt x="1199" y="3566"/>
                  </a:lnTo>
                  <a:lnTo>
                    <a:pt x="1171" y="3547"/>
                  </a:lnTo>
                  <a:lnTo>
                    <a:pt x="1147" y="3524"/>
                  </a:lnTo>
                  <a:lnTo>
                    <a:pt x="1127" y="3497"/>
                  </a:lnTo>
                  <a:lnTo>
                    <a:pt x="1112" y="3467"/>
                  </a:lnTo>
                  <a:lnTo>
                    <a:pt x="1102" y="3434"/>
                  </a:lnTo>
                  <a:lnTo>
                    <a:pt x="1098" y="3399"/>
                  </a:lnTo>
                  <a:lnTo>
                    <a:pt x="1040" y="1908"/>
                  </a:lnTo>
                  <a:lnTo>
                    <a:pt x="382" y="3249"/>
                  </a:lnTo>
                  <a:lnTo>
                    <a:pt x="364" y="3279"/>
                  </a:lnTo>
                  <a:lnTo>
                    <a:pt x="344" y="3303"/>
                  </a:lnTo>
                  <a:lnTo>
                    <a:pt x="320" y="3325"/>
                  </a:lnTo>
                  <a:lnTo>
                    <a:pt x="292" y="3341"/>
                  </a:lnTo>
                  <a:lnTo>
                    <a:pt x="264" y="3353"/>
                  </a:lnTo>
                  <a:lnTo>
                    <a:pt x="233" y="3360"/>
                  </a:lnTo>
                  <a:lnTo>
                    <a:pt x="202" y="3363"/>
                  </a:lnTo>
                  <a:lnTo>
                    <a:pt x="175" y="3361"/>
                  </a:lnTo>
                  <a:lnTo>
                    <a:pt x="147" y="3355"/>
                  </a:lnTo>
                  <a:lnTo>
                    <a:pt x="120" y="3345"/>
                  </a:lnTo>
                  <a:lnTo>
                    <a:pt x="92" y="3330"/>
                  </a:lnTo>
                  <a:lnTo>
                    <a:pt x="66" y="3312"/>
                  </a:lnTo>
                  <a:lnTo>
                    <a:pt x="46" y="3289"/>
                  </a:lnTo>
                  <a:lnTo>
                    <a:pt x="27" y="3263"/>
                  </a:lnTo>
                  <a:lnTo>
                    <a:pt x="14" y="3234"/>
                  </a:lnTo>
                  <a:lnTo>
                    <a:pt x="4" y="3204"/>
                  </a:lnTo>
                  <a:lnTo>
                    <a:pt x="0" y="3172"/>
                  </a:lnTo>
                  <a:lnTo>
                    <a:pt x="1" y="3141"/>
                  </a:lnTo>
                  <a:lnTo>
                    <a:pt x="6" y="3110"/>
                  </a:lnTo>
                  <a:lnTo>
                    <a:pt x="17" y="3080"/>
                  </a:lnTo>
                  <a:lnTo>
                    <a:pt x="816" y="1277"/>
                  </a:lnTo>
                  <a:lnTo>
                    <a:pt x="771" y="1247"/>
                  </a:lnTo>
                  <a:lnTo>
                    <a:pt x="730" y="1213"/>
                  </a:lnTo>
                  <a:lnTo>
                    <a:pt x="692" y="1173"/>
                  </a:lnTo>
                  <a:lnTo>
                    <a:pt x="658" y="1131"/>
                  </a:lnTo>
                  <a:lnTo>
                    <a:pt x="626" y="1085"/>
                  </a:lnTo>
                  <a:lnTo>
                    <a:pt x="600" y="1035"/>
                  </a:lnTo>
                  <a:lnTo>
                    <a:pt x="576" y="981"/>
                  </a:lnTo>
                  <a:lnTo>
                    <a:pt x="558" y="925"/>
                  </a:lnTo>
                  <a:lnTo>
                    <a:pt x="542" y="866"/>
                  </a:lnTo>
                  <a:lnTo>
                    <a:pt x="531" y="804"/>
                  </a:lnTo>
                  <a:lnTo>
                    <a:pt x="525" y="739"/>
                  </a:lnTo>
                  <a:lnTo>
                    <a:pt x="523" y="673"/>
                  </a:lnTo>
                  <a:lnTo>
                    <a:pt x="525" y="611"/>
                  </a:lnTo>
                  <a:lnTo>
                    <a:pt x="532" y="551"/>
                  </a:lnTo>
                  <a:lnTo>
                    <a:pt x="547" y="492"/>
                  </a:lnTo>
                  <a:lnTo>
                    <a:pt x="564" y="435"/>
                  </a:lnTo>
                  <a:lnTo>
                    <a:pt x="588" y="379"/>
                  </a:lnTo>
                  <a:lnTo>
                    <a:pt x="615" y="327"/>
                  </a:lnTo>
                  <a:lnTo>
                    <a:pt x="648" y="277"/>
                  </a:lnTo>
                  <a:lnTo>
                    <a:pt x="685" y="229"/>
                  </a:lnTo>
                  <a:lnTo>
                    <a:pt x="728" y="184"/>
                  </a:lnTo>
                  <a:lnTo>
                    <a:pt x="774" y="144"/>
                  </a:lnTo>
                  <a:lnTo>
                    <a:pt x="818" y="109"/>
                  </a:lnTo>
                  <a:lnTo>
                    <a:pt x="867" y="78"/>
                  </a:lnTo>
                  <a:lnTo>
                    <a:pt x="918" y="52"/>
                  </a:lnTo>
                  <a:lnTo>
                    <a:pt x="970" y="30"/>
                  </a:lnTo>
                  <a:lnTo>
                    <a:pt x="1025" y="13"/>
                  </a:lnTo>
                  <a:lnTo>
                    <a:pt x="1079" y="1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193"/>
            <p:cNvSpPr>
              <a:spLocks/>
            </p:cNvSpPr>
            <p:nvPr/>
          </p:nvSpPr>
          <p:spPr bwMode="auto">
            <a:xfrm>
              <a:off x="10288588" y="5184775"/>
              <a:ext cx="26988" cy="26988"/>
            </a:xfrm>
            <a:custGeom>
              <a:avLst/>
              <a:gdLst>
                <a:gd name="T0" fmla="*/ 100 w 171"/>
                <a:gd name="T1" fmla="*/ 0 h 172"/>
                <a:gd name="T2" fmla="*/ 118 w 171"/>
                <a:gd name="T3" fmla="*/ 3 h 172"/>
                <a:gd name="T4" fmla="*/ 135 w 171"/>
                <a:gd name="T5" fmla="*/ 9 h 172"/>
                <a:gd name="T6" fmla="*/ 151 w 171"/>
                <a:gd name="T7" fmla="*/ 21 h 172"/>
                <a:gd name="T8" fmla="*/ 163 w 171"/>
                <a:gd name="T9" fmla="*/ 36 h 172"/>
                <a:gd name="T10" fmla="*/ 169 w 171"/>
                <a:gd name="T11" fmla="*/ 54 h 172"/>
                <a:gd name="T12" fmla="*/ 171 w 171"/>
                <a:gd name="T13" fmla="*/ 71 h 172"/>
                <a:gd name="T14" fmla="*/ 169 w 171"/>
                <a:gd name="T15" fmla="*/ 90 h 172"/>
                <a:gd name="T16" fmla="*/ 163 w 171"/>
                <a:gd name="T17" fmla="*/ 107 h 172"/>
                <a:gd name="T18" fmla="*/ 151 w 171"/>
                <a:gd name="T19" fmla="*/ 123 h 172"/>
                <a:gd name="T20" fmla="*/ 122 w 171"/>
                <a:gd name="T21" fmla="*/ 151 h 172"/>
                <a:gd name="T22" fmla="*/ 107 w 171"/>
                <a:gd name="T23" fmla="*/ 163 h 172"/>
                <a:gd name="T24" fmla="*/ 89 w 171"/>
                <a:gd name="T25" fmla="*/ 170 h 172"/>
                <a:gd name="T26" fmla="*/ 71 w 171"/>
                <a:gd name="T27" fmla="*/ 172 h 172"/>
                <a:gd name="T28" fmla="*/ 53 w 171"/>
                <a:gd name="T29" fmla="*/ 170 h 172"/>
                <a:gd name="T30" fmla="*/ 36 w 171"/>
                <a:gd name="T31" fmla="*/ 163 h 172"/>
                <a:gd name="T32" fmla="*/ 21 w 171"/>
                <a:gd name="T33" fmla="*/ 151 h 172"/>
                <a:gd name="T34" fmla="*/ 9 w 171"/>
                <a:gd name="T35" fmla="*/ 136 h 172"/>
                <a:gd name="T36" fmla="*/ 2 w 171"/>
                <a:gd name="T37" fmla="*/ 119 h 172"/>
                <a:gd name="T38" fmla="*/ 0 w 171"/>
                <a:gd name="T39" fmla="*/ 101 h 172"/>
                <a:gd name="T40" fmla="*/ 2 w 171"/>
                <a:gd name="T41" fmla="*/ 82 h 172"/>
                <a:gd name="T42" fmla="*/ 9 w 171"/>
                <a:gd name="T43" fmla="*/ 65 h 172"/>
                <a:gd name="T44" fmla="*/ 21 w 171"/>
                <a:gd name="T45" fmla="*/ 50 h 172"/>
                <a:gd name="T46" fmla="*/ 49 w 171"/>
                <a:gd name="T47" fmla="*/ 21 h 172"/>
                <a:gd name="T48" fmla="*/ 64 w 171"/>
                <a:gd name="T49" fmla="*/ 9 h 172"/>
                <a:gd name="T50" fmla="*/ 82 w 171"/>
                <a:gd name="T51" fmla="*/ 3 h 172"/>
                <a:gd name="T52" fmla="*/ 100 w 171"/>
                <a:gd name="T5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72">
                  <a:moveTo>
                    <a:pt x="100" y="0"/>
                  </a:moveTo>
                  <a:lnTo>
                    <a:pt x="118" y="3"/>
                  </a:lnTo>
                  <a:lnTo>
                    <a:pt x="135" y="9"/>
                  </a:lnTo>
                  <a:lnTo>
                    <a:pt x="151" y="21"/>
                  </a:lnTo>
                  <a:lnTo>
                    <a:pt x="163" y="36"/>
                  </a:lnTo>
                  <a:lnTo>
                    <a:pt x="169" y="54"/>
                  </a:lnTo>
                  <a:lnTo>
                    <a:pt x="171" y="71"/>
                  </a:lnTo>
                  <a:lnTo>
                    <a:pt x="169" y="90"/>
                  </a:lnTo>
                  <a:lnTo>
                    <a:pt x="163" y="107"/>
                  </a:lnTo>
                  <a:lnTo>
                    <a:pt x="151" y="123"/>
                  </a:lnTo>
                  <a:lnTo>
                    <a:pt x="122" y="151"/>
                  </a:lnTo>
                  <a:lnTo>
                    <a:pt x="107" y="163"/>
                  </a:lnTo>
                  <a:lnTo>
                    <a:pt x="89" y="170"/>
                  </a:lnTo>
                  <a:lnTo>
                    <a:pt x="71" y="172"/>
                  </a:lnTo>
                  <a:lnTo>
                    <a:pt x="53" y="170"/>
                  </a:lnTo>
                  <a:lnTo>
                    <a:pt x="36" y="163"/>
                  </a:lnTo>
                  <a:lnTo>
                    <a:pt x="21" y="151"/>
                  </a:lnTo>
                  <a:lnTo>
                    <a:pt x="9" y="136"/>
                  </a:lnTo>
                  <a:lnTo>
                    <a:pt x="2" y="119"/>
                  </a:lnTo>
                  <a:lnTo>
                    <a:pt x="0" y="101"/>
                  </a:lnTo>
                  <a:lnTo>
                    <a:pt x="2" y="82"/>
                  </a:lnTo>
                  <a:lnTo>
                    <a:pt x="9" y="65"/>
                  </a:lnTo>
                  <a:lnTo>
                    <a:pt x="21" y="50"/>
                  </a:lnTo>
                  <a:lnTo>
                    <a:pt x="49" y="21"/>
                  </a:lnTo>
                  <a:lnTo>
                    <a:pt x="64" y="9"/>
                  </a:lnTo>
                  <a:lnTo>
                    <a:pt x="82" y="3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7" name="Group 796"/>
          <p:cNvGrpSpPr/>
          <p:nvPr/>
        </p:nvGrpSpPr>
        <p:grpSpPr>
          <a:xfrm>
            <a:off x="10951640" y="5016500"/>
            <a:ext cx="569913" cy="533400"/>
            <a:chOff x="10922000" y="5016500"/>
            <a:chExt cx="569913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4" name="Freeform 198"/>
            <p:cNvSpPr>
              <a:spLocks noEditPoints="1"/>
            </p:cNvSpPr>
            <p:nvPr/>
          </p:nvSpPr>
          <p:spPr bwMode="auto">
            <a:xfrm>
              <a:off x="10922000" y="5016500"/>
              <a:ext cx="569913" cy="533400"/>
            </a:xfrm>
            <a:custGeom>
              <a:avLst/>
              <a:gdLst>
                <a:gd name="T0" fmla="*/ 2791 w 3593"/>
                <a:gd name="T1" fmla="*/ 2259 h 3357"/>
                <a:gd name="T2" fmla="*/ 571 w 3593"/>
                <a:gd name="T3" fmla="*/ 3213 h 3357"/>
                <a:gd name="T4" fmla="*/ 890 w 3593"/>
                <a:gd name="T5" fmla="*/ 2548 h 3357"/>
                <a:gd name="T6" fmla="*/ 961 w 3593"/>
                <a:gd name="T7" fmla="*/ 2559 h 3357"/>
                <a:gd name="T8" fmla="*/ 986 w 3593"/>
                <a:gd name="T9" fmla="*/ 2625 h 3357"/>
                <a:gd name="T10" fmla="*/ 2450 w 3593"/>
                <a:gd name="T11" fmla="*/ 2280 h 3357"/>
                <a:gd name="T12" fmla="*/ 2244 w 3593"/>
                <a:gd name="T13" fmla="*/ 2563 h 3357"/>
                <a:gd name="T14" fmla="*/ 2024 w 3593"/>
                <a:gd name="T15" fmla="*/ 2736 h 3357"/>
                <a:gd name="T16" fmla="*/ 1797 w 3593"/>
                <a:gd name="T17" fmla="*/ 2796 h 3357"/>
                <a:gd name="T18" fmla="*/ 1565 w 3593"/>
                <a:gd name="T19" fmla="*/ 2734 h 3357"/>
                <a:gd name="T20" fmla="*/ 1341 w 3593"/>
                <a:gd name="T21" fmla="*/ 2553 h 3357"/>
                <a:gd name="T22" fmla="*/ 1130 w 3593"/>
                <a:gd name="T23" fmla="*/ 2259 h 3357"/>
                <a:gd name="T24" fmla="*/ 1645 w 3593"/>
                <a:gd name="T25" fmla="*/ 156 h 3357"/>
                <a:gd name="T26" fmla="*/ 1368 w 3593"/>
                <a:gd name="T27" fmla="*/ 253 h 3357"/>
                <a:gd name="T28" fmla="*/ 1142 w 3593"/>
                <a:gd name="T29" fmla="*/ 431 h 3357"/>
                <a:gd name="T30" fmla="*/ 984 w 3593"/>
                <a:gd name="T31" fmla="*/ 671 h 3357"/>
                <a:gd name="T32" fmla="*/ 910 w 3593"/>
                <a:gd name="T33" fmla="*/ 957 h 3357"/>
                <a:gd name="T34" fmla="*/ 921 w 3593"/>
                <a:gd name="T35" fmla="*/ 1223 h 3357"/>
                <a:gd name="T36" fmla="*/ 983 w 3593"/>
                <a:gd name="T37" fmla="*/ 1516 h 3357"/>
                <a:gd name="T38" fmla="*/ 1084 w 3593"/>
                <a:gd name="T39" fmla="*/ 1825 h 3357"/>
                <a:gd name="T40" fmla="*/ 1225 w 3593"/>
                <a:gd name="T41" fmla="*/ 2133 h 3357"/>
                <a:gd name="T42" fmla="*/ 1411 w 3593"/>
                <a:gd name="T43" fmla="*/ 2416 h 3357"/>
                <a:gd name="T44" fmla="*/ 1605 w 3593"/>
                <a:gd name="T45" fmla="*/ 2593 h 3357"/>
                <a:gd name="T46" fmla="*/ 1797 w 3593"/>
                <a:gd name="T47" fmla="*/ 2654 h 3357"/>
                <a:gd name="T48" fmla="*/ 1989 w 3593"/>
                <a:gd name="T49" fmla="*/ 2593 h 3357"/>
                <a:gd name="T50" fmla="*/ 2183 w 3593"/>
                <a:gd name="T51" fmla="*/ 2416 h 3357"/>
                <a:gd name="T52" fmla="*/ 2368 w 3593"/>
                <a:gd name="T53" fmla="*/ 2133 h 3357"/>
                <a:gd name="T54" fmla="*/ 2509 w 3593"/>
                <a:gd name="T55" fmla="*/ 1825 h 3357"/>
                <a:gd name="T56" fmla="*/ 2611 w 3593"/>
                <a:gd name="T57" fmla="*/ 1516 h 3357"/>
                <a:gd name="T58" fmla="*/ 2672 w 3593"/>
                <a:gd name="T59" fmla="*/ 1223 h 3357"/>
                <a:gd name="T60" fmla="*/ 2684 w 3593"/>
                <a:gd name="T61" fmla="*/ 957 h 3357"/>
                <a:gd name="T62" fmla="*/ 2609 w 3593"/>
                <a:gd name="T63" fmla="*/ 671 h 3357"/>
                <a:gd name="T64" fmla="*/ 2451 w 3593"/>
                <a:gd name="T65" fmla="*/ 431 h 3357"/>
                <a:gd name="T66" fmla="*/ 2224 w 3593"/>
                <a:gd name="T67" fmla="*/ 253 h 3357"/>
                <a:gd name="T68" fmla="*/ 1948 w 3593"/>
                <a:gd name="T69" fmla="*/ 156 h 3357"/>
                <a:gd name="T70" fmla="*/ 1881 w 3593"/>
                <a:gd name="T71" fmla="*/ 4 h 3357"/>
                <a:gd name="T72" fmla="*/ 2198 w 3593"/>
                <a:gd name="T73" fmla="*/ 82 h 3357"/>
                <a:gd name="T74" fmla="*/ 2469 w 3593"/>
                <a:gd name="T75" fmla="*/ 250 h 3357"/>
                <a:gd name="T76" fmla="*/ 2675 w 3593"/>
                <a:gd name="T77" fmla="*/ 490 h 3357"/>
                <a:gd name="T78" fmla="*/ 2800 w 3593"/>
                <a:gd name="T79" fmla="*/ 785 h 3357"/>
                <a:gd name="T80" fmla="*/ 2829 w 3593"/>
                <a:gd name="T81" fmla="*/ 1098 h 3357"/>
                <a:gd name="T82" fmla="*/ 2788 w 3593"/>
                <a:gd name="T83" fmla="*/ 1389 h 3357"/>
                <a:gd name="T84" fmla="*/ 2702 w 3593"/>
                <a:gd name="T85" fmla="*/ 1710 h 3357"/>
                <a:gd name="T86" fmla="*/ 2577 w 3593"/>
                <a:gd name="T87" fmla="*/ 2033 h 3357"/>
                <a:gd name="T88" fmla="*/ 2848 w 3593"/>
                <a:gd name="T89" fmla="*/ 2118 h 3357"/>
                <a:gd name="T90" fmla="*/ 3581 w 3593"/>
                <a:gd name="T91" fmla="*/ 3247 h 3357"/>
                <a:gd name="T92" fmla="*/ 3584 w 3593"/>
                <a:gd name="T93" fmla="*/ 3320 h 3357"/>
                <a:gd name="T94" fmla="*/ 3521 w 3593"/>
                <a:gd name="T95" fmla="*/ 3357 h 3357"/>
                <a:gd name="T96" fmla="*/ 21 w 3593"/>
                <a:gd name="T97" fmla="*/ 3335 h 3357"/>
                <a:gd name="T98" fmla="*/ 3 w 3593"/>
                <a:gd name="T99" fmla="*/ 3264 h 3357"/>
                <a:gd name="T100" fmla="*/ 729 w 3593"/>
                <a:gd name="T101" fmla="*/ 2125 h 3357"/>
                <a:gd name="T102" fmla="*/ 1052 w 3593"/>
                <a:gd name="T103" fmla="*/ 2110 h 3357"/>
                <a:gd name="T104" fmla="*/ 919 w 3593"/>
                <a:gd name="T105" fmla="*/ 1792 h 3357"/>
                <a:gd name="T106" fmla="*/ 823 w 3593"/>
                <a:gd name="T107" fmla="*/ 1467 h 3357"/>
                <a:gd name="T108" fmla="*/ 770 w 3593"/>
                <a:gd name="T109" fmla="*/ 1166 h 3357"/>
                <a:gd name="T110" fmla="*/ 777 w 3593"/>
                <a:gd name="T111" fmla="*/ 866 h 3357"/>
                <a:gd name="T112" fmla="*/ 878 w 3593"/>
                <a:gd name="T113" fmla="*/ 560 h 3357"/>
                <a:gd name="T114" fmla="*/ 1066 w 3593"/>
                <a:gd name="T115" fmla="*/ 303 h 3357"/>
                <a:gd name="T116" fmla="*/ 1322 w 3593"/>
                <a:gd name="T117" fmla="*/ 116 h 3357"/>
                <a:gd name="T118" fmla="*/ 1629 w 3593"/>
                <a:gd name="T119" fmla="*/ 14 h 3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93" h="3357">
                  <a:moveTo>
                    <a:pt x="2597" y="2259"/>
                  </a:moveTo>
                  <a:lnTo>
                    <a:pt x="3022" y="3213"/>
                  </a:lnTo>
                  <a:lnTo>
                    <a:pt x="3392" y="3213"/>
                  </a:lnTo>
                  <a:lnTo>
                    <a:pt x="2791" y="2259"/>
                  </a:lnTo>
                  <a:lnTo>
                    <a:pt x="2597" y="2259"/>
                  </a:lnTo>
                  <a:close/>
                  <a:moveTo>
                    <a:pt x="803" y="2259"/>
                  </a:moveTo>
                  <a:lnTo>
                    <a:pt x="201" y="3213"/>
                  </a:lnTo>
                  <a:lnTo>
                    <a:pt x="571" y="3213"/>
                  </a:lnTo>
                  <a:lnTo>
                    <a:pt x="850" y="2585"/>
                  </a:lnTo>
                  <a:lnTo>
                    <a:pt x="861" y="2570"/>
                  </a:lnTo>
                  <a:lnTo>
                    <a:pt x="874" y="2557"/>
                  </a:lnTo>
                  <a:lnTo>
                    <a:pt x="890" y="2548"/>
                  </a:lnTo>
                  <a:lnTo>
                    <a:pt x="908" y="2543"/>
                  </a:lnTo>
                  <a:lnTo>
                    <a:pt x="926" y="2543"/>
                  </a:lnTo>
                  <a:lnTo>
                    <a:pt x="945" y="2549"/>
                  </a:lnTo>
                  <a:lnTo>
                    <a:pt x="961" y="2559"/>
                  </a:lnTo>
                  <a:lnTo>
                    <a:pt x="974" y="2573"/>
                  </a:lnTo>
                  <a:lnTo>
                    <a:pt x="983" y="2589"/>
                  </a:lnTo>
                  <a:lnTo>
                    <a:pt x="987" y="2607"/>
                  </a:lnTo>
                  <a:lnTo>
                    <a:pt x="986" y="2625"/>
                  </a:lnTo>
                  <a:lnTo>
                    <a:pt x="981" y="2644"/>
                  </a:lnTo>
                  <a:lnTo>
                    <a:pt x="728" y="3213"/>
                  </a:lnTo>
                  <a:lnTo>
                    <a:pt x="2866" y="3213"/>
                  </a:lnTo>
                  <a:lnTo>
                    <a:pt x="2450" y="2280"/>
                  </a:lnTo>
                  <a:lnTo>
                    <a:pt x="2400" y="2360"/>
                  </a:lnTo>
                  <a:lnTo>
                    <a:pt x="2349" y="2434"/>
                  </a:lnTo>
                  <a:lnTo>
                    <a:pt x="2296" y="2502"/>
                  </a:lnTo>
                  <a:lnTo>
                    <a:pt x="2244" y="2563"/>
                  </a:lnTo>
                  <a:lnTo>
                    <a:pt x="2189" y="2617"/>
                  </a:lnTo>
                  <a:lnTo>
                    <a:pt x="2135" y="2663"/>
                  </a:lnTo>
                  <a:lnTo>
                    <a:pt x="2079" y="2704"/>
                  </a:lnTo>
                  <a:lnTo>
                    <a:pt x="2024" y="2736"/>
                  </a:lnTo>
                  <a:lnTo>
                    <a:pt x="1967" y="2763"/>
                  </a:lnTo>
                  <a:lnTo>
                    <a:pt x="1910" y="2781"/>
                  </a:lnTo>
                  <a:lnTo>
                    <a:pt x="1853" y="2793"/>
                  </a:lnTo>
                  <a:lnTo>
                    <a:pt x="1797" y="2796"/>
                  </a:lnTo>
                  <a:lnTo>
                    <a:pt x="1738" y="2793"/>
                  </a:lnTo>
                  <a:lnTo>
                    <a:pt x="1680" y="2781"/>
                  </a:lnTo>
                  <a:lnTo>
                    <a:pt x="1622" y="2762"/>
                  </a:lnTo>
                  <a:lnTo>
                    <a:pt x="1565" y="2734"/>
                  </a:lnTo>
                  <a:lnTo>
                    <a:pt x="1508" y="2700"/>
                  </a:lnTo>
                  <a:lnTo>
                    <a:pt x="1451" y="2658"/>
                  </a:lnTo>
                  <a:lnTo>
                    <a:pt x="1395" y="2609"/>
                  </a:lnTo>
                  <a:lnTo>
                    <a:pt x="1341" y="2553"/>
                  </a:lnTo>
                  <a:lnTo>
                    <a:pt x="1286" y="2490"/>
                  </a:lnTo>
                  <a:lnTo>
                    <a:pt x="1234" y="2419"/>
                  </a:lnTo>
                  <a:lnTo>
                    <a:pt x="1181" y="2343"/>
                  </a:lnTo>
                  <a:lnTo>
                    <a:pt x="1130" y="2259"/>
                  </a:lnTo>
                  <a:lnTo>
                    <a:pt x="803" y="2259"/>
                  </a:lnTo>
                  <a:close/>
                  <a:moveTo>
                    <a:pt x="1797" y="144"/>
                  </a:moveTo>
                  <a:lnTo>
                    <a:pt x="1719" y="147"/>
                  </a:lnTo>
                  <a:lnTo>
                    <a:pt x="1645" y="156"/>
                  </a:lnTo>
                  <a:lnTo>
                    <a:pt x="1572" y="173"/>
                  </a:lnTo>
                  <a:lnTo>
                    <a:pt x="1501" y="194"/>
                  </a:lnTo>
                  <a:lnTo>
                    <a:pt x="1433" y="221"/>
                  </a:lnTo>
                  <a:lnTo>
                    <a:pt x="1368" y="253"/>
                  </a:lnTo>
                  <a:lnTo>
                    <a:pt x="1307" y="291"/>
                  </a:lnTo>
                  <a:lnTo>
                    <a:pt x="1248" y="333"/>
                  </a:lnTo>
                  <a:lnTo>
                    <a:pt x="1193" y="380"/>
                  </a:lnTo>
                  <a:lnTo>
                    <a:pt x="1142" y="431"/>
                  </a:lnTo>
                  <a:lnTo>
                    <a:pt x="1095" y="486"/>
                  </a:lnTo>
                  <a:lnTo>
                    <a:pt x="1054" y="544"/>
                  </a:lnTo>
                  <a:lnTo>
                    <a:pt x="1016" y="606"/>
                  </a:lnTo>
                  <a:lnTo>
                    <a:pt x="984" y="671"/>
                  </a:lnTo>
                  <a:lnTo>
                    <a:pt x="957" y="739"/>
                  </a:lnTo>
                  <a:lnTo>
                    <a:pt x="935" y="809"/>
                  </a:lnTo>
                  <a:lnTo>
                    <a:pt x="919" y="883"/>
                  </a:lnTo>
                  <a:lnTo>
                    <a:pt x="910" y="957"/>
                  </a:lnTo>
                  <a:lnTo>
                    <a:pt x="907" y="1034"/>
                  </a:lnTo>
                  <a:lnTo>
                    <a:pt x="908" y="1093"/>
                  </a:lnTo>
                  <a:lnTo>
                    <a:pt x="913" y="1156"/>
                  </a:lnTo>
                  <a:lnTo>
                    <a:pt x="921" y="1223"/>
                  </a:lnTo>
                  <a:lnTo>
                    <a:pt x="933" y="1293"/>
                  </a:lnTo>
                  <a:lnTo>
                    <a:pt x="946" y="1366"/>
                  </a:lnTo>
                  <a:lnTo>
                    <a:pt x="963" y="1440"/>
                  </a:lnTo>
                  <a:lnTo>
                    <a:pt x="983" y="1516"/>
                  </a:lnTo>
                  <a:lnTo>
                    <a:pt x="1005" y="1594"/>
                  </a:lnTo>
                  <a:lnTo>
                    <a:pt x="1029" y="1671"/>
                  </a:lnTo>
                  <a:lnTo>
                    <a:pt x="1056" y="1748"/>
                  </a:lnTo>
                  <a:lnTo>
                    <a:pt x="1084" y="1825"/>
                  </a:lnTo>
                  <a:lnTo>
                    <a:pt x="1115" y="1901"/>
                  </a:lnTo>
                  <a:lnTo>
                    <a:pt x="1147" y="1975"/>
                  </a:lnTo>
                  <a:lnTo>
                    <a:pt x="1180" y="2047"/>
                  </a:lnTo>
                  <a:lnTo>
                    <a:pt x="1225" y="2133"/>
                  </a:lnTo>
                  <a:lnTo>
                    <a:pt x="1270" y="2213"/>
                  </a:lnTo>
                  <a:lnTo>
                    <a:pt x="1316" y="2287"/>
                  </a:lnTo>
                  <a:lnTo>
                    <a:pt x="1363" y="2355"/>
                  </a:lnTo>
                  <a:lnTo>
                    <a:pt x="1411" y="2416"/>
                  </a:lnTo>
                  <a:lnTo>
                    <a:pt x="1459" y="2470"/>
                  </a:lnTo>
                  <a:lnTo>
                    <a:pt x="1508" y="2518"/>
                  </a:lnTo>
                  <a:lnTo>
                    <a:pt x="1556" y="2559"/>
                  </a:lnTo>
                  <a:lnTo>
                    <a:pt x="1605" y="2593"/>
                  </a:lnTo>
                  <a:lnTo>
                    <a:pt x="1653" y="2619"/>
                  </a:lnTo>
                  <a:lnTo>
                    <a:pt x="1702" y="2638"/>
                  </a:lnTo>
                  <a:lnTo>
                    <a:pt x="1749" y="2649"/>
                  </a:lnTo>
                  <a:lnTo>
                    <a:pt x="1797" y="2654"/>
                  </a:lnTo>
                  <a:lnTo>
                    <a:pt x="1844" y="2649"/>
                  </a:lnTo>
                  <a:lnTo>
                    <a:pt x="1892" y="2638"/>
                  </a:lnTo>
                  <a:lnTo>
                    <a:pt x="1940" y="2619"/>
                  </a:lnTo>
                  <a:lnTo>
                    <a:pt x="1989" y="2593"/>
                  </a:lnTo>
                  <a:lnTo>
                    <a:pt x="2037" y="2559"/>
                  </a:lnTo>
                  <a:lnTo>
                    <a:pt x="2086" y="2518"/>
                  </a:lnTo>
                  <a:lnTo>
                    <a:pt x="2134" y="2470"/>
                  </a:lnTo>
                  <a:lnTo>
                    <a:pt x="2183" y="2416"/>
                  </a:lnTo>
                  <a:lnTo>
                    <a:pt x="2230" y="2355"/>
                  </a:lnTo>
                  <a:lnTo>
                    <a:pt x="2277" y="2287"/>
                  </a:lnTo>
                  <a:lnTo>
                    <a:pt x="2324" y="2213"/>
                  </a:lnTo>
                  <a:lnTo>
                    <a:pt x="2368" y="2133"/>
                  </a:lnTo>
                  <a:lnTo>
                    <a:pt x="2412" y="2047"/>
                  </a:lnTo>
                  <a:lnTo>
                    <a:pt x="2446" y="1975"/>
                  </a:lnTo>
                  <a:lnTo>
                    <a:pt x="2479" y="1901"/>
                  </a:lnTo>
                  <a:lnTo>
                    <a:pt x="2509" y="1825"/>
                  </a:lnTo>
                  <a:lnTo>
                    <a:pt x="2537" y="1748"/>
                  </a:lnTo>
                  <a:lnTo>
                    <a:pt x="2564" y="1671"/>
                  </a:lnTo>
                  <a:lnTo>
                    <a:pt x="2589" y="1594"/>
                  </a:lnTo>
                  <a:lnTo>
                    <a:pt x="2611" y="1516"/>
                  </a:lnTo>
                  <a:lnTo>
                    <a:pt x="2630" y="1440"/>
                  </a:lnTo>
                  <a:lnTo>
                    <a:pt x="2647" y="1366"/>
                  </a:lnTo>
                  <a:lnTo>
                    <a:pt x="2661" y="1293"/>
                  </a:lnTo>
                  <a:lnTo>
                    <a:pt x="2672" y="1223"/>
                  </a:lnTo>
                  <a:lnTo>
                    <a:pt x="2680" y="1156"/>
                  </a:lnTo>
                  <a:lnTo>
                    <a:pt x="2685" y="1093"/>
                  </a:lnTo>
                  <a:lnTo>
                    <a:pt x="2687" y="1034"/>
                  </a:lnTo>
                  <a:lnTo>
                    <a:pt x="2684" y="957"/>
                  </a:lnTo>
                  <a:lnTo>
                    <a:pt x="2674" y="883"/>
                  </a:lnTo>
                  <a:lnTo>
                    <a:pt x="2659" y="809"/>
                  </a:lnTo>
                  <a:lnTo>
                    <a:pt x="2637" y="739"/>
                  </a:lnTo>
                  <a:lnTo>
                    <a:pt x="2609" y="671"/>
                  </a:lnTo>
                  <a:lnTo>
                    <a:pt x="2577" y="606"/>
                  </a:lnTo>
                  <a:lnTo>
                    <a:pt x="2540" y="544"/>
                  </a:lnTo>
                  <a:lnTo>
                    <a:pt x="2497" y="486"/>
                  </a:lnTo>
                  <a:lnTo>
                    <a:pt x="2451" y="431"/>
                  </a:lnTo>
                  <a:lnTo>
                    <a:pt x="2400" y="380"/>
                  </a:lnTo>
                  <a:lnTo>
                    <a:pt x="2345" y="333"/>
                  </a:lnTo>
                  <a:lnTo>
                    <a:pt x="2287" y="291"/>
                  </a:lnTo>
                  <a:lnTo>
                    <a:pt x="2224" y="253"/>
                  </a:lnTo>
                  <a:lnTo>
                    <a:pt x="2160" y="221"/>
                  </a:lnTo>
                  <a:lnTo>
                    <a:pt x="2091" y="194"/>
                  </a:lnTo>
                  <a:lnTo>
                    <a:pt x="2021" y="173"/>
                  </a:lnTo>
                  <a:lnTo>
                    <a:pt x="1948" y="156"/>
                  </a:lnTo>
                  <a:lnTo>
                    <a:pt x="1873" y="147"/>
                  </a:lnTo>
                  <a:lnTo>
                    <a:pt x="1797" y="144"/>
                  </a:lnTo>
                  <a:close/>
                  <a:moveTo>
                    <a:pt x="1797" y="0"/>
                  </a:moveTo>
                  <a:lnTo>
                    <a:pt x="1881" y="4"/>
                  </a:lnTo>
                  <a:lnTo>
                    <a:pt x="1964" y="14"/>
                  </a:lnTo>
                  <a:lnTo>
                    <a:pt x="2044" y="31"/>
                  </a:lnTo>
                  <a:lnTo>
                    <a:pt x="2123" y="54"/>
                  </a:lnTo>
                  <a:lnTo>
                    <a:pt x="2198" y="82"/>
                  </a:lnTo>
                  <a:lnTo>
                    <a:pt x="2271" y="116"/>
                  </a:lnTo>
                  <a:lnTo>
                    <a:pt x="2340" y="155"/>
                  </a:lnTo>
                  <a:lnTo>
                    <a:pt x="2407" y="200"/>
                  </a:lnTo>
                  <a:lnTo>
                    <a:pt x="2469" y="250"/>
                  </a:lnTo>
                  <a:lnTo>
                    <a:pt x="2527" y="303"/>
                  </a:lnTo>
                  <a:lnTo>
                    <a:pt x="2581" y="362"/>
                  </a:lnTo>
                  <a:lnTo>
                    <a:pt x="2630" y="424"/>
                  </a:lnTo>
                  <a:lnTo>
                    <a:pt x="2675" y="490"/>
                  </a:lnTo>
                  <a:lnTo>
                    <a:pt x="2714" y="560"/>
                  </a:lnTo>
                  <a:lnTo>
                    <a:pt x="2749" y="632"/>
                  </a:lnTo>
                  <a:lnTo>
                    <a:pt x="2777" y="708"/>
                  </a:lnTo>
                  <a:lnTo>
                    <a:pt x="2800" y="785"/>
                  </a:lnTo>
                  <a:lnTo>
                    <a:pt x="2817" y="866"/>
                  </a:lnTo>
                  <a:lnTo>
                    <a:pt x="2827" y="949"/>
                  </a:lnTo>
                  <a:lnTo>
                    <a:pt x="2830" y="1034"/>
                  </a:lnTo>
                  <a:lnTo>
                    <a:pt x="2829" y="1098"/>
                  </a:lnTo>
                  <a:lnTo>
                    <a:pt x="2823" y="1166"/>
                  </a:lnTo>
                  <a:lnTo>
                    <a:pt x="2815" y="1238"/>
                  </a:lnTo>
                  <a:lnTo>
                    <a:pt x="2803" y="1312"/>
                  </a:lnTo>
                  <a:lnTo>
                    <a:pt x="2788" y="1389"/>
                  </a:lnTo>
                  <a:lnTo>
                    <a:pt x="2771" y="1467"/>
                  </a:lnTo>
                  <a:lnTo>
                    <a:pt x="2750" y="1548"/>
                  </a:lnTo>
                  <a:lnTo>
                    <a:pt x="2727" y="1630"/>
                  </a:lnTo>
                  <a:lnTo>
                    <a:pt x="2702" y="1710"/>
                  </a:lnTo>
                  <a:lnTo>
                    <a:pt x="2674" y="1792"/>
                  </a:lnTo>
                  <a:lnTo>
                    <a:pt x="2643" y="1874"/>
                  </a:lnTo>
                  <a:lnTo>
                    <a:pt x="2612" y="1955"/>
                  </a:lnTo>
                  <a:lnTo>
                    <a:pt x="2577" y="2033"/>
                  </a:lnTo>
                  <a:lnTo>
                    <a:pt x="2541" y="2110"/>
                  </a:lnTo>
                  <a:lnTo>
                    <a:pt x="2539" y="2116"/>
                  </a:lnTo>
                  <a:lnTo>
                    <a:pt x="2830" y="2116"/>
                  </a:lnTo>
                  <a:lnTo>
                    <a:pt x="2848" y="2118"/>
                  </a:lnTo>
                  <a:lnTo>
                    <a:pt x="2865" y="2125"/>
                  </a:lnTo>
                  <a:lnTo>
                    <a:pt x="2879" y="2134"/>
                  </a:lnTo>
                  <a:lnTo>
                    <a:pt x="2891" y="2149"/>
                  </a:lnTo>
                  <a:lnTo>
                    <a:pt x="3581" y="3247"/>
                  </a:lnTo>
                  <a:lnTo>
                    <a:pt x="3590" y="3264"/>
                  </a:lnTo>
                  <a:lnTo>
                    <a:pt x="3593" y="3283"/>
                  </a:lnTo>
                  <a:lnTo>
                    <a:pt x="3591" y="3301"/>
                  </a:lnTo>
                  <a:lnTo>
                    <a:pt x="3584" y="3320"/>
                  </a:lnTo>
                  <a:lnTo>
                    <a:pt x="3573" y="3335"/>
                  </a:lnTo>
                  <a:lnTo>
                    <a:pt x="3557" y="3347"/>
                  </a:lnTo>
                  <a:lnTo>
                    <a:pt x="3540" y="3354"/>
                  </a:lnTo>
                  <a:lnTo>
                    <a:pt x="3521" y="3357"/>
                  </a:lnTo>
                  <a:lnTo>
                    <a:pt x="72" y="3357"/>
                  </a:lnTo>
                  <a:lnTo>
                    <a:pt x="52" y="3354"/>
                  </a:lnTo>
                  <a:lnTo>
                    <a:pt x="35" y="3347"/>
                  </a:lnTo>
                  <a:lnTo>
                    <a:pt x="21" y="3335"/>
                  </a:lnTo>
                  <a:lnTo>
                    <a:pt x="9" y="3320"/>
                  </a:lnTo>
                  <a:lnTo>
                    <a:pt x="2" y="3301"/>
                  </a:lnTo>
                  <a:lnTo>
                    <a:pt x="0" y="3283"/>
                  </a:lnTo>
                  <a:lnTo>
                    <a:pt x="3" y="3264"/>
                  </a:lnTo>
                  <a:lnTo>
                    <a:pt x="11" y="3247"/>
                  </a:lnTo>
                  <a:lnTo>
                    <a:pt x="703" y="2149"/>
                  </a:lnTo>
                  <a:lnTo>
                    <a:pt x="715" y="2134"/>
                  </a:lnTo>
                  <a:lnTo>
                    <a:pt x="729" y="2125"/>
                  </a:lnTo>
                  <a:lnTo>
                    <a:pt x="745" y="2118"/>
                  </a:lnTo>
                  <a:lnTo>
                    <a:pt x="763" y="2116"/>
                  </a:lnTo>
                  <a:lnTo>
                    <a:pt x="1055" y="2116"/>
                  </a:lnTo>
                  <a:lnTo>
                    <a:pt x="1052" y="2110"/>
                  </a:lnTo>
                  <a:lnTo>
                    <a:pt x="1016" y="2033"/>
                  </a:lnTo>
                  <a:lnTo>
                    <a:pt x="982" y="1955"/>
                  </a:lnTo>
                  <a:lnTo>
                    <a:pt x="949" y="1874"/>
                  </a:lnTo>
                  <a:lnTo>
                    <a:pt x="919" y="1792"/>
                  </a:lnTo>
                  <a:lnTo>
                    <a:pt x="891" y="1710"/>
                  </a:lnTo>
                  <a:lnTo>
                    <a:pt x="865" y="1630"/>
                  </a:lnTo>
                  <a:lnTo>
                    <a:pt x="842" y="1548"/>
                  </a:lnTo>
                  <a:lnTo>
                    <a:pt x="823" y="1467"/>
                  </a:lnTo>
                  <a:lnTo>
                    <a:pt x="805" y="1389"/>
                  </a:lnTo>
                  <a:lnTo>
                    <a:pt x="790" y="1312"/>
                  </a:lnTo>
                  <a:lnTo>
                    <a:pt x="778" y="1238"/>
                  </a:lnTo>
                  <a:lnTo>
                    <a:pt x="770" y="1166"/>
                  </a:lnTo>
                  <a:lnTo>
                    <a:pt x="765" y="1098"/>
                  </a:lnTo>
                  <a:lnTo>
                    <a:pt x="763" y="1034"/>
                  </a:lnTo>
                  <a:lnTo>
                    <a:pt x="767" y="949"/>
                  </a:lnTo>
                  <a:lnTo>
                    <a:pt x="777" y="866"/>
                  </a:lnTo>
                  <a:lnTo>
                    <a:pt x="793" y="785"/>
                  </a:lnTo>
                  <a:lnTo>
                    <a:pt x="816" y="708"/>
                  </a:lnTo>
                  <a:lnTo>
                    <a:pt x="844" y="632"/>
                  </a:lnTo>
                  <a:lnTo>
                    <a:pt x="878" y="560"/>
                  </a:lnTo>
                  <a:lnTo>
                    <a:pt x="919" y="490"/>
                  </a:lnTo>
                  <a:lnTo>
                    <a:pt x="962" y="424"/>
                  </a:lnTo>
                  <a:lnTo>
                    <a:pt x="1012" y="362"/>
                  </a:lnTo>
                  <a:lnTo>
                    <a:pt x="1066" y="303"/>
                  </a:lnTo>
                  <a:lnTo>
                    <a:pt x="1125" y="250"/>
                  </a:lnTo>
                  <a:lnTo>
                    <a:pt x="1187" y="200"/>
                  </a:lnTo>
                  <a:lnTo>
                    <a:pt x="1252" y="155"/>
                  </a:lnTo>
                  <a:lnTo>
                    <a:pt x="1322" y="116"/>
                  </a:lnTo>
                  <a:lnTo>
                    <a:pt x="1394" y="82"/>
                  </a:lnTo>
                  <a:lnTo>
                    <a:pt x="1471" y="54"/>
                  </a:lnTo>
                  <a:lnTo>
                    <a:pt x="1548" y="31"/>
                  </a:lnTo>
                  <a:lnTo>
                    <a:pt x="1629" y="14"/>
                  </a:lnTo>
                  <a:lnTo>
                    <a:pt x="1712" y="4"/>
                  </a:lnTo>
                  <a:lnTo>
                    <a:pt x="17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5" name="Freeform 199"/>
            <p:cNvSpPr>
              <a:spLocks noEditPoints="1"/>
            </p:cNvSpPr>
            <p:nvPr/>
          </p:nvSpPr>
          <p:spPr bwMode="auto">
            <a:xfrm>
              <a:off x="11099800" y="5073650"/>
              <a:ext cx="215900" cy="215900"/>
            </a:xfrm>
            <a:custGeom>
              <a:avLst/>
              <a:gdLst>
                <a:gd name="T0" fmla="*/ 564 w 1359"/>
                <a:gd name="T1" fmla="*/ 155 h 1359"/>
                <a:gd name="T2" fmla="*/ 409 w 1359"/>
                <a:gd name="T3" fmla="*/ 216 h 1359"/>
                <a:gd name="T4" fmla="*/ 282 w 1359"/>
                <a:gd name="T5" fmla="*/ 319 h 1359"/>
                <a:gd name="T6" fmla="*/ 191 w 1359"/>
                <a:gd name="T7" fmla="*/ 458 h 1359"/>
                <a:gd name="T8" fmla="*/ 146 w 1359"/>
                <a:gd name="T9" fmla="*/ 620 h 1359"/>
                <a:gd name="T10" fmla="*/ 155 w 1359"/>
                <a:gd name="T11" fmla="*/ 794 h 1359"/>
                <a:gd name="T12" fmla="*/ 216 w 1359"/>
                <a:gd name="T13" fmla="*/ 950 h 1359"/>
                <a:gd name="T14" fmla="*/ 320 w 1359"/>
                <a:gd name="T15" fmla="*/ 1077 h 1359"/>
                <a:gd name="T16" fmla="*/ 458 w 1359"/>
                <a:gd name="T17" fmla="*/ 1168 h 1359"/>
                <a:gd name="T18" fmla="*/ 621 w 1359"/>
                <a:gd name="T19" fmla="*/ 1212 h 1359"/>
                <a:gd name="T20" fmla="*/ 794 w 1359"/>
                <a:gd name="T21" fmla="*/ 1203 h 1359"/>
                <a:gd name="T22" fmla="*/ 950 w 1359"/>
                <a:gd name="T23" fmla="*/ 1142 h 1359"/>
                <a:gd name="T24" fmla="*/ 1078 w 1359"/>
                <a:gd name="T25" fmla="*/ 1038 h 1359"/>
                <a:gd name="T26" fmla="*/ 1168 w 1359"/>
                <a:gd name="T27" fmla="*/ 901 h 1359"/>
                <a:gd name="T28" fmla="*/ 1213 w 1359"/>
                <a:gd name="T29" fmla="*/ 737 h 1359"/>
                <a:gd name="T30" fmla="*/ 1203 w 1359"/>
                <a:gd name="T31" fmla="*/ 564 h 1359"/>
                <a:gd name="T32" fmla="*/ 1142 w 1359"/>
                <a:gd name="T33" fmla="*/ 409 h 1359"/>
                <a:gd name="T34" fmla="*/ 1039 w 1359"/>
                <a:gd name="T35" fmla="*/ 281 h 1359"/>
                <a:gd name="T36" fmla="*/ 901 w 1359"/>
                <a:gd name="T37" fmla="*/ 191 h 1359"/>
                <a:gd name="T38" fmla="*/ 738 w 1359"/>
                <a:gd name="T39" fmla="*/ 146 h 1359"/>
                <a:gd name="T40" fmla="*/ 745 w 1359"/>
                <a:gd name="T41" fmla="*/ 3 h 1359"/>
                <a:gd name="T42" fmla="*/ 930 w 1359"/>
                <a:gd name="T43" fmla="*/ 47 h 1359"/>
                <a:gd name="T44" fmla="*/ 1091 w 1359"/>
                <a:gd name="T45" fmla="*/ 138 h 1359"/>
                <a:gd name="T46" fmla="*/ 1221 w 1359"/>
                <a:gd name="T47" fmla="*/ 268 h 1359"/>
                <a:gd name="T48" fmla="*/ 1311 w 1359"/>
                <a:gd name="T49" fmla="*/ 429 h 1359"/>
                <a:gd name="T50" fmla="*/ 1356 w 1359"/>
                <a:gd name="T51" fmla="*/ 614 h 1359"/>
                <a:gd name="T52" fmla="*/ 1347 w 1359"/>
                <a:gd name="T53" fmla="*/ 808 h 1359"/>
                <a:gd name="T54" fmla="*/ 1286 w 1359"/>
                <a:gd name="T55" fmla="*/ 986 h 1359"/>
                <a:gd name="T56" fmla="*/ 1182 w 1359"/>
                <a:gd name="T57" fmla="*/ 1137 h 1359"/>
                <a:gd name="T58" fmla="*/ 1040 w 1359"/>
                <a:gd name="T59" fmla="*/ 1255 h 1359"/>
                <a:gd name="T60" fmla="*/ 871 w 1359"/>
                <a:gd name="T61" fmla="*/ 1331 h 1359"/>
                <a:gd name="T62" fmla="*/ 680 w 1359"/>
                <a:gd name="T63" fmla="*/ 1359 h 1359"/>
                <a:gd name="T64" fmla="*/ 489 w 1359"/>
                <a:gd name="T65" fmla="*/ 1331 h 1359"/>
                <a:gd name="T66" fmla="*/ 319 w 1359"/>
                <a:gd name="T67" fmla="*/ 1255 h 1359"/>
                <a:gd name="T68" fmla="*/ 178 w 1359"/>
                <a:gd name="T69" fmla="*/ 1137 h 1359"/>
                <a:gd name="T70" fmla="*/ 73 w 1359"/>
                <a:gd name="T71" fmla="*/ 986 h 1359"/>
                <a:gd name="T72" fmla="*/ 12 w 1359"/>
                <a:gd name="T73" fmla="*/ 808 h 1359"/>
                <a:gd name="T74" fmla="*/ 3 w 1359"/>
                <a:gd name="T75" fmla="*/ 614 h 1359"/>
                <a:gd name="T76" fmla="*/ 47 w 1359"/>
                <a:gd name="T77" fmla="*/ 429 h 1359"/>
                <a:gd name="T78" fmla="*/ 139 w 1359"/>
                <a:gd name="T79" fmla="*/ 268 h 1359"/>
                <a:gd name="T80" fmla="*/ 268 w 1359"/>
                <a:gd name="T81" fmla="*/ 138 h 1359"/>
                <a:gd name="T82" fmla="*/ 430 w 1359"/>
                <a:gd name="T83" fmla="*/ 47 h 1359"/>
                <a:gd name="T84" fmla="*/ 614 w 1359"/>
                <a:gd name="T85" fmla="*/ 3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59" h="1359">
                  <a:moveTo>
                    <a:pt x="680" y="143"/>
                  </a:moveTo>
                  <a:lnTo>
                    <a:pt x="621" y="146"/>
                  </a:lnTo>
                  <a:lnTo>
                    <a:pt x="564" y="155"/>
                  </a:lnTo>
                  <a:lnTo>
                    <a:pt x="510" y="170"/>
                  </a:lnTo>
                  <a:lnTo>
                    <a:pt x="458" y="191"/>
                  </a:lnTo>
                  <a:lnTo>
                    <a:pt x="409" y="216"/>
                  </a:lnTo>
                  <a:lnTo>
                    <a:pt x="362" y="246"/>
                  </a:lnTo>
                  <a:lnTo>
                    <a:pt x="320" y="281"/>
                  </a:lnTo>
                  <a:lnTo>
                    <a:pt x="282" y="319"/>
                  </a:lnTo>
                  <a:lnTo>
                    <a:pt x="247" y="362"/>
                  </a:lnTo>
                  <a:lnTo>
                    <a:pt x="216" y="409"/>
                  </a:lnTo>
                  <a:lnTo>
                    <a:pt x="191" y="458"/>
                  </a:lnTo>
                  <a:lnTo>
                    <a:pt x="170" y="509"/>
                  </a:lnTo>
                  <a:lnTo>
                    <a:pt x="155" y="564"/>
                  </a:lnTo>
                  <a:lnTo>
                    <a:pt x="146" y="620"/>
                  </a:lnTo>
                  <a:lnTo>
                    <a:pt x="143" y="679"/>
                  </a:lnTo>
                  <a:lnTo>
                    <a:pt x="146" y="737"/>
                  </a:lnTo>
                  <a:lnTo>
                    <a:pt x="155" y="794"/>
                  </a:lnTo>
                  <a:lnTo>
                    <a:pt x="170" y="848"/>
                  </a:lnTo>
                  <a:lnTo>
                    <a:pt x="191" y="901"/>
                  </a:lnTo>
                  <a:lnTo>
                    <a:pt x="216" y="950"/>
                  </a:lnTo>
                  <a:lnTo>
                    <a:pt x="247" y="995"/>
                  </a:lnTo>
                  <a:lnTo>
                    <a:pt x="282" y="1038"/>
                  </a:lnTo>
                  <a:lnTo>
                    <a:pt x="320" y="1077"/>
                  </a:lnTo>
                  <a:lnTo>
                    <a:pt x="362" y="1112"/>
                  </a:lnTo>
                  <a:lnTo>
                    <a:pt x="409" y="1142"/>
                  </a:lnTo>
                  <a:lnTo>
                    <a:pt x="458" y="1168"/>
                  </a:lnTo>
                  <a:lnTo>
                    <a:pt x="510" y="1187"/>
                  </a:lnTo>
                  <a:lnTo>
                    <a:pt x="564" y="1203"/>
                  </a:lnTo>
                  <a:lnTo>
                    <a:pt x="621" y="1212"/>
                  </a:lnTo>
                  <a:lnTo>
                    <a:pt x="680" y="1216"/>
                  </a:lnTo>
                  <a:lnTo>
                    <a:pt x="738" y="1212"/>
                  </a:lnTo>
                  <a:lnTo>
                    <a:pt x="794" y="1203"/>
                  </a:lnTo>
                  <a:lnTo>
                    <a:pt x="849" y="1187"/>
                  </a:lnTo>
                  <a:lnTo>
                    <a:pt x="901" y="1168"/>
                  </a:lnTo>
                  <a:lnTo>
                    <a:pt x="950" y="1142"/>
                  </a:lnTo>
                  <a:lnTo>
                    <a:pt x="996" y="1112"/>
                  </a:lnTo>
                  <a:lnTo>
                    <a:pt x="1039" y="1077"/>
                  </a:lnTo>
                  <a:lnTo>
                    <a:pt x="1078" y="1038"/>
                  </a:lnTo>
                  <a:lnTo>
                    <a:pt x="1113" y="995"/>
                  </a:lnTo>
                  <a:lnTo>
                    <a:pt x="1142" y="950"/>
                  </a:lnTo>
                  <a:lnTo>
                    <a:pt x="1168" y="901"/>
                  </a:lnTo>
                  <a:lnTo>
                    <a:pt x="1189" y="848"/>
                  </a:lnTo>
                  <a:lnTo>
                    <a:pt x="1203" y="794"/>
                  </a:lnTo>
                  <a:lnTo>
                    <a:pt x="1213" y="737"/>
                  </a:lnTo>
                  <a:lnTo>
                    <a:pt x="1216" y="679"/>
                  </a:lnTo>
                  <a:lnTo>
                    <a:pt x="1213" y="620"/>
                  </a:lnTo>
                  <a:lnTo>
                    <a:pt x="1203" y="564"/>
                  </a:lnTo>
                  <a:lnTo>
                    <a:pt x="1189" y="509"/>
                  </a:lnTo>
                  <a:lnTo>
                    <a:pt x="1168" y="458"/>
                  </a:lnTo>
                  <a:lnTo>
                    <a:pt x="1142" y="409"/>
                  </a:lnTo>
                  <a:lnTo>
                    <a:pt x="1113" y="362"/>
                  </a:lnTo>
                  <a:lnTo>
                    <a:pt x="1078" y="319"/>
                  </a:lnTo>
                  <a:lnTo>
                    <a:pt x="1039" y="281"/>
                  </a:lnTo>
                  <a:lnTo>
                    <a:pt x="996" y="246"/>
                  </a:lnTo>
                  <a:lnTo>
                    <a:pt x="950" y="216"/>
                  </a:lnTo>
                  <a:lnTo>
                    <a:pt x="901" y="191"/>
                  </a:lnTo>
                  <a:lnTo>
                    <a:pt x="849" y="170"/>
                  </a:lnTo>
                  <a:lnTo>
                    <a:pt x="794" y="155"/>
                  </a:lnTo>
                  <a:lnTo>
                    <a:pt x="738" y="146"/>
                  </a:lnTo>
                  <a:lnTo>
                    <a:pt x="680" y="143"/>
                  </a:lnTo>
                  <a:close/>
                  <a:moveTo>
                    <a:pt x="680" y="0"/>
                  </a:moveTo>
                  <a:lnTo>
                    <a:pt x="745" y="3"/>
                  </a:lnTo>
                  <a:lnTo>
                    <a:pt x="808" y="12"/>
                  </a:lnTo>
                  <a:lnTo>
                    <a:pt x="871" y="27"/>
                  </a:lnTo>
                  <a:lnTo>
                    <a:pt x="930" y="47"/>
                  </a:lnTo>
                  <a:lnTo>
                    <a:pt x="986" y="73"/>
                  </a:lnTo>
                  <a:lnTo>
                    <a:pt x="1040" y="103"/>
                  </a:lnTo>
                  <a:lnTo>
                    <a:pt x="1091" y="138"/>
                  </a:lnTo>
                  <a:lnTo>
                    <a:pt x="1138" y="177"/>
                  </a:lnTo>
                  <a:lnTo>
                    <a:pt x="1182" y="221"/>
                  </a:lnTo>
                  <a:lnTo>
                    <a:pt x="1221" y="268"/>
                  </a:lnTo>
                  <a:lnTo>
                    <a:pt x="1256" y="318"/>
                  </a:lnTo>
                  <a:lnTo>
                    <a:pt x="1286" y="373"/>
                  </a:lnTo>
                  <a:lnTo>
                    <a:pt x="1311" y="429"/>
                  </a:lnTo>
                  <a:lnTo>
                    <a:pt x="1332" y="488"/>
                  </a:lnTo>
                  <a:lnTo>
                    <a:pt x="1347" y="549"/>
                  </a:lnTo>
                  <a:lnTo>
                    <a:pt x="1356" y="614"/>
                  </a:lnTo>
                  <a:lnTo>
                    <a:pt x="1359" y="679"/>
                  </a:lnTo>
                  <a:lnTo>
                    <a:pt x="1356" y="745"/>
                  </a:lnTo>
                  <a:lnTo>
                    <a:pt x="1347" y="808"/>
                  </a:lnTo>
                  <a:lnTo>
                    <a:pt x="1332" y="869"/>
                  </a:lnTo>
                  <a:lnTo>
                    <a:pt x="1311" y="929"/>
                  </a:lnTo>
                  <a:lnTo>
                    <a:pt x="1286" y="986"/>
                  </a:lnTo>
                  <a:lnTo>
                    <a:pt x="1256" y="1039"/>
                  </a:lnTo>
                  <a:lnTo>
                    <a:pt x="1221" y="1090"/>
                  </a:lnTo>
                  <a:lnTo>
                    <a:pt x="1182" y="1137"/>
                  </a:lnTo>
                  <a:lnTo>
                    <a:pt x="1138" y="1181"/>
                  </a:lnTo>
                  <a:lnTo>
                    <a:pt x="1091" y="1220"/>
                  </a:lnTo>
                  <a:lnTo>
                    <a:pt x="1040" y="1255"/>
                  </a:lnTo>
                  <a:lnTo>
                    <a:pt x="986" y="1285"/>
                  </a:lnTo>
                  <a:lnTo>
                    <a:pt x="930" y="1311"/>
                  </a:lnTo>
                  <a:lnTo>
                    <a:pt x="871" y="1331"/>
                  </a:lnTo>
                  <a:lnTo>
                    <a:pt x="808" y="1347"/>
                  </a:lnTo>
                  <a:lnTo>
                    <a:pt x="745" y="1355"/>
                  </a:lnTo>
                  <a:lnTo>
                    <a:pt x="680" y="1359"/>
                  </a:lnTo>
                  <a:lnTo>
                    <a:pt x="614" y="1355"/>
                  </a:lnTo>
                  <a:lnTo>
                    <a:pt x="551" y="1347"/>
                  </a:lnTo>
                  <a:lnTo>
                    <a:pt x="489" y="1331"/>
                  </a:lnTo>
                  <a:lnTo>
                    <a:pt x="430" y="1311"/>
                  </a:lnTo>
                  <a:lnTo>
                    <a:pt x="373" y="1285"/>
                  </a:lnTo>
                  <a:lnTo>
                    <a:pt x="319" y="1255"/>
                  </a:lnTo>
                  <a:lnTo>
                    <a:pt x="268" y="1220"/>
                  </a:lnTo>
                  <a:lnTo>
                    <a:pt x="222" y="1181"/>
                  </a:lnTo>
                  <a:lnTo>
                    <a:pt x="178" y="1137"/>
                  </a:lnTo>
                  <a:lnTo>
                    <a:pt x="139" y="1090"/>
                  </a:lnTo>
                  <a:lnTo>
                    <a:pt x="104" y="1039"/>
                  </a:lnTo>
                  <a:lnTo>
                    <a:pt x="73" y="986"/>
                  </a:lnTo>
                  <a:lnTo>
                    <a:pt x="47" y="929"/>
                  </a:lnTo>
                  <a:lnTo>
                    <a:pt x="27" y="869"/>
                  </a:lnTo>
                  <a:lnTo>
                    <a:pt x="12" y="808"/>
                  </a:lnTo>
                  <a:lnTo>
                    <a:pt x="3" y="745"/>
                  </a:lnTo>
                  <a:lnTo>
                    <a:pt x="0" y="679"/>
                  </a:lnTo>
                  <a:lnTo>
                    <a:pt x="3" y="614"/>
                  </a:lnTo>
                  <a:lnTo>
                    <a:pt x="12" y="549"/>
                  </a:lnTo>
                  <a:lnTo>
                    <a:pt x="27" y="488"/>
                  </a:lnTo>
                  <a:lnTo>
                    <a:pt x="47" y="429"/>
                  </a:lnTo>
                  <a:lnTo>
                    <a:pt x="73" y="373"/>
                  </a:lnTo>
                  <a:lnTo>
                    <a:pt x="104" y="318"/>
                  </a:lnTo>
                  <a:lnTo>
                    <a:pt x="139" y="268"/>
                  </a:lnTo>
                  <a:lnTo>
                    <a:pt x="178" y="221"/>
                  </a:lnTo>
                  <a:lnTo>
                    <a:pt x="222" y="177"/>
                  </a:lnTo>
                  <a:lnTo>
                    <a:pt x="268" y="138"/>
                  </a:lnTo>
                  <a:lnTo>
                    <a:pt x="319" y="103"/>
                  </a:lnTo>
                  <a:lnTo>
                    <a:pt x="373" y="73"/>
                  </a:lnTo>
                  <a:lnTo>
                    <a:pt x="430" y="47"/>
                  </a:lnTo>
                  <a:lnTo>
                    <a:pt x="489" y="27"/>
                  </a:lnTo>
                  <a:lnTo>
                    <a:pt x="551" y="12"/>
                  </a:lnTo>
                  <a:lnTo>
                    <a:pt x="614" y="3"/>
                  </a:lnTo>
                  <a:lnTo>
                    <a:pt x="6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6" name="Freeform 200"/>
            <p:cNvSpPr>
              <a:spLocks/>
            </p:cNvSpPr>
            <p:nvPr/>
          </p:nvSpPr>
          <p:spPr bwMode="auto">
            <a:xfrm>
              <a:off x="11069638" y="5386388"/>
              <a:ext cx="25400" cy="26988"/>
            </a:xfrm>
            <a:custGeom>
              <a:avLst/>
              <a:gdLst>
                <a:gd name="T0" fmla="*/ 76 w 156"/>
                <a:gd name="T1" fmla="*/ 0 h 172"/>
                <a:gd name="T2" fmla="*/ 95 w 156"/>
                <a:gd name="T3" fmla="*/ 1 h 172"/>
                <a:gd name="T4" fmla="*/ 113 w 156"/>
                <a:gd name="T5" fmla="*/ 6 h 172"/>
                <a:gd name="T6" fmla="*/ 129 w 156"/>
                <a:gd name="T7" fmla="*/ 16 h 172"/>
                <a:gd name="T8" fmla="*/ 143 w 156"/>
                <a:gd name="T9" fmla="*/ 30 h 172"/>
                <a:gd name="T10" fmla="*/ 151 w 156"/>
                <a:gd name="T11" fmla="*/ 46 h 172"/>
                <a:gd name="T12" fmla="*/ 156 w 156"/>
                <a:gd name="T13" fmla="*/ 63 h 172"/>
                <a:gd name="T14" fmla="*/ 155 w 156"/>
                <a:gd name="T15" fmla="*/ 82 h 172"/>
                <a:gd name="T16" fmla="*/ 150 w 156"/>
                <a:gd name="T17" fmla="*/ 100 h 172"/>
                <a:gd name="T18" fmla="*/ 136 w 156"/>
                <a:gd name="T19" fmla="*/ 130 h 172"/>
                <a:gd name="T20" fmla="*/ 127 w 156"/>
                <a:gd name="T21" fmla="*/ 145 h 172"/>
                <a:gd name="T22" fmla="*/ 116 w 156"/>
                <a:gd name="T23" fmla="*/ 156 h 172"/>
                <a:gd name="T24" fmla="*/ 102 w 156"/>
                <a:gd name="T25" fmla="*/ 165 h 172"/>
                <a:gd name="T26" fmla="*/ 87 w 156"/>
                <a:gd name="T27" fmla="*/ 170 h 172"/>
                <a:gd name="T28" fmla="*/ 72 w 156"/>
                <a:gd name="T29" fmla="*/ 172 h 172"/>
                <a:gd name="T30" fmla="*/ 56 w 156"/>
                <a:gd name="T31" fmla="*/ 171 h 172"/>
                <a:gd name="T32" fmla="*/ 42 w 156"/>
                <a:gd name="T33" fmla="*/ 166 h 172"/>
                <a:gd name="T34" fmla="*/ 26 w 156"/>
                <a:gd name="T35" fmla="*/ 156 h 172"/>
                <a:gd name="T36" fmla="*/ 13 w 156"/>
                <a:gd name="T37" fmla="*/ 143 h 172"/>
                <a:gd name="T38" fmla="*/ 4 w 156"/>
                <a:gd name="T39" fmla="*/ 127 h 172"/>
                <a:gd name="T40" fmla="*/ 0 w 156"/>
                <a:gd name="T41" fmla="*/ 109 h 172"/>
                <a:gd name="T42" fmla="*/ 1 w 156"/>
                <a:gd name="T43" fmla="*/ 91 h 172"/>
                <a:gd name="T44" fmla="*/ 6 w 156"/>
                <a:gd name="T45" fmla="*/ 72 h 172"/>
                <a:gd name="T46" fmla="*/ 19 w 156"/>
                <a:gd name="T47" fmla="*/ 43 h 172"/>
                <a:gd name="T48" fmla="*/ 29 w 156"/>
                <a:gd name="T49" fmla="*/ 26 h 172"/>
                <a:gd name="T50" fmla="*/ 42 w 156"/>
                <a:gd name="T51" fmla="*/ 13 h 172"/>
                <a:gd name="T52" fmla="*/ 59 w 156"/>
                <a:gd name="T53" fmla="*/ 4 h 172"/>
                <a:gd name="T54" fmla="*/ 76 w 156"/>
                <a:gd name="T5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6" h="172">
                  <a:moveTo>
                    <a:pt x="76" y="0"/>
                  </a:moveTo>
                  <a:lnTo>
                    <a:pt x="95" y="1"/>
                  </a:lnTo>
                  <a:lnTo>
                    <a:pt x="113" y="6"/>
                  </a:lnTo>
                  <a:lnTo>
                    <a:pt x="129" y="16"/>
                  </a:lnTo>
                  <a:lnTo>
                    <a:pt x="143" y="30"/>
                  </a:lnTo>
                  <a:lnTo>
                    <a:pt x="151" y="46"/>
                  </a:lnTo>
                  <a:lnTo>
                    <a:pt x="156" y="63"/>
                  </a:lnTo>
                  <a:lnTo>
                    <a:pt x="155" y="82"/>
                  </a:lnTo>
                  <a:lnTo>
                    <a:pt x="150" y="100"/>
                  </a:lnTo>
                  <a:lnTo>
                    <a:pt x="136" y="130"/>
                  </a:lnTo>
                  <a:lnTo>
                    <a:pt x="127" y="145"/>
                  </a:lnTo>
                  <a:lnTo>
                    <a:pt x="116" y="156"/>
                  </a:lnTo>
                  <a:lnTo>
                    <a:pt x="102" y="165"/>
                  </a:lnTo>
                  <a:lnTo>
                    <a:pt x="87" y="170"/>
                  </a:lnTo>
                  <a:lnTo>
                    <a:pt x="72" y="172"/>
                  </a:lnTo>
                  <a:lnTo>
                    <a:pt x="56" y="171"/>
                  </a:lnTo>
                  <a:lnTo>
                    <a:pt x="42" y="166"/>
                  </a:lnTo>
                  <a:lnTo>
                    <a:pt x="26" y="156"/>
                  </a:lnTo>
                  <a:lnTo>
                    <a:pt x="13" y="143"/>
                  </a:lnTo>
                  <a:lnTo>
                    <a:pt x="4" y="127"/>
                  </a:lnTo>
                  <a:lnTo>
                    <a:pt x="0" y="109"/>
                  </a:lnTo>
                  <a:lnTo>
                    <a:pt x="1" y="91"/>
                  </a:lnTo>
                  <a:lnTo>
                    <a:pt x="6" y="72"/>
                  </a:lnTo>
                  <a:lnTo>
                    <a:pt x="19" y="43"/>
                  </a:lnTo>
                  <a:lnTo>
                    <a:pt x="29" y="26"/>
                  </a:lnTo>
                  <a:lnTo>
                    <a:pt x="42" y="13"/>
                  </a:lnTo>
                  <a:lnTo>
                    <a:pt x="59" y="4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3" name="Group 882"/>
          <p:cNvGrpSpPr/>
          <p:nvPr/>
        </p:nvGrpSpPr>
        <p:grpSpPr>
          <a:xfrm>
            <a:off x="660407" y="4225925"/>
            <a:ext cx="571501" cy="569913"/>
            <a:chOff x="671513" y="4225925"/>
            <a:chExt cx="571501" cy="569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7" name="Freeform 205"/>
            <p:cNvSpPr>
              <a:spLocks/>
            </p:cNvSpPr>
            <p:nvPr/>
          </p:nvSpPr>
          <p:spPr bwMode="auto">
            <a:xfrm>
              <a:off x="676276" y="4225925"/>
              <a:ext cx="566738" cy="247650"/>
            </a:xfrm>
            <a:custGeom>
              <a:avLst/>
              <a:gdLst>
                <a:gd name="T0" fmla="*/ 1872 w 3571"/>
                <a:gd name="T1" fmla="*/ 3 h 1554"/>
                <a:gd name="T2" fmla="*/ 2072 w 3571"/>
                <a:gd name="T3" fmla="*/ 25 h 1554"/>
                <a:gd name="T4" fmla="*/ 2266 w 3571"/>
                <a:gd name="T5" fmla="*/ 69 h 1554"/>
                <a:gd name="T6" fmla="*/ 2454 w 3571"/>
                <a:gd name="T7" fmla="*/ 134 h 1554"/>
                <a:gd name="T8" fmla="*/ 2634 w 3571"/>
                <a:gd name="T9" fmla="*/ 220 h 1554"/>
                <a:gd name="T10" fmla="*/ 2805 w 3571"/>
                <a:gd name="T11" fmla="*/ 327 h 1554"/>
                <a:gd name="T12" fmla="*/ 2966 w 3571"/>
                <a:gd name="T13" fmla="*/ 453 h 1554"/>
                <a:gd name="T14" fmla="*/ 3110 w 3571"/>
                <a:gd name="T15" fmla="*/ 596 h 1554"/>
                <a:gd name="T16" fmla="*/ 3236 w 3571"/>
                <a:gd name="T17" fmla="*/ 753 h 1554"/>
                <a:gd name="T18" fmla="*/ 3344 w 3571"/>
                <a:gd name="T19" fmla="*/ 925 h 1554"/>
                <a:gd name="T20" fmla="*/ 3434 w 3571"/>
                <a:gd name="T21" fmla="*/ 1108 h 1554"/>
                <a:gd name="T22" fmla="*/ 3470 w 3571"/>
                <a:gd name="T23" fmla="*/ 1483 h 1554"/>
                <a:gd name="T24" fmla="*/ 3295 w 3571"/>
                <a:gd name="T25" fmla="*/ 1148 h 1554"/>
                <a:gd name="T26" fmla="*/ 3207 w 3571"/>
                <a:gd name="T27" fmla="*/ 973 h 1554"/>
                <a:gd name="T28" fmla="*/ 3101 w 3571"/>
                <a:gd name="T29" fmla="*/ 812 h 1554"/>
                <a:gd name="T30" fmla="*/ 2976 w 3571"/>
                <a:gd name="T31" fmla="*/ 665 h 1554"/>
                <a:gd name="T32" fmla="*/ 2838 w 3571"/>
                <a:gd name="T33" fmla="*/ 533 h 1554"/>
                <a:gd name="T34" fmla="*/ 2684 w 3571"/>
                <a:gd name="T35" fmla="*/ 419 h 1554"/>
                <a:gd name="T36" fmla="*/ 2519 w 3571"/>
                <a:gd name="T37" fmla="*/ 323 h 1554"/>
                <a:gd name="T38" fmla="*/ 2344 w 3571"/>
                <a:gd name="T39" fmla="*/ 246 h 1554"/>
                <a:gd name="T40" fmla="*/ 2159 w 3571"/>
                <a:gd name="T41" fmla="*/ 189 h 1554"/>
                <a:gd name="T42" fmla="*/ 1967 w 3571"/>
                <a:gd name="T43" fmla="*/ 156 h 1554"/>
                <a:gd name="T44" fmla="*/ 1770 w 3571"/>
                <a:gd name="T45" fmla="*/ 144 h 1554"/>
                <a:gd name="T46" fmla="*/ 1565 w 3571"/>
                <a:gd name="T47" fmla="*/ 156 h 1554"/>
                <a:gd name="T48" fmla="*/ 1366 w 3571"/>
                <a:gd name="T49" fmla="*/ 193 h 1554"/>
                <a:gd name="T50" fmla="*/ 1176 w 3571"/>
                <a:gd name="T51" fmla="*/ 254 h 1554"/>
                <a:gd name="T52" fmla="*/ 996 w 3571"/>
                <a:gd name="T53" fmla="*/ 335 h 1554"/>
                <a:gd name="T54" fmla="*/ 828 w 3571"/>
                <a:gd name="T55" fmla="*/ 436 h 1554"/>
                <a:gd name="T56" fmla="*/ 674 w 3571"/>
                <a:gd name="T57" fmla="*/ 557 h 1554"/>
                <a:gd name="T58" fmla="*/ 534 w 3571"/>
                <a:gd name="T59" fmla="*/ 695 h 1554"/>
                <a:gd name="T60" fmla="*/ 412 w 3571"/>
                <a:gd name="T61" fmla="*/ 850 h 1554"/>
                <a:gd name="T62" fmla="*/ 309 w 3571"/>
                <a:gd name="T63" fmla="*/ 1018 h 1554"/>
                <a:gd name="T64" fmla="*/ 225 w 3571"/>
                <a:gd name="T65" fmla="*/ 1200 h 1554"/>
                <a:gd name="T66" fmla="*/ 164 w 3571"/>
                <a:gd name="T67" fmla="*/ 1395 h 1554"/>
                <a:gd name="T68" fmla="*/ 136 w 3571"/>
                <a:gd name="T69" fmla="*/ 1515 h 1554"/>
                <a:gd name="T70" fmla="*/ 110 w 3571"/>
                <a:gd name="T71" fmla="*/ 1543 h 1554"/>
                <a:gd name="T72" fmla="*/ 72 w 3571"/>
                <a:gd name="T73" fmla="*/ 1554 h 1554"/>
                <a:gd name="T74" fmla="*/ 59 w 3571"/>
                <a:gd name="T75" fmla="*/ 1553 h 1554"/>
                <a:gd name="T76" fmla="*/ 26 w 3571"/>
                <a:gd name="T77" fmla="*/ 1536 h 1554"/>
                <a:gd name="T78" fmla="*/ 5 w 3571"/>
                <a:gd name="T79" fmla="*/ 1507 h 1554"/>
                <a:gd name="T80" fmla="*/ 2 w 3571"/>
                <a:gd name="T81" fmla="*/ 1470 h 1554"/>
                <a:gd name="T82" fmla="*/ 53 w 3571"/>
                <a:gd name="T83" fmla="*/ 1262 h 1554"/>
                <a:gd name="T84" fmla="*/ 127 w 3571"/>
                <a:gd name="T85" fmla="*/ 1065 h 1554"/>
                <a:gd name="T86" fmla="*/ 222 w 3571"/>
                <a:gd name="T87" fmla="*/ 881 h 1554"/>
                <a:gd name="T88" fmla="*/ 336 w 3571"/>
                <a:gd name="T89" fmla="*/ 711 h 1554"/>
                <a:gd name="T90" fmla="*/ 470 w 3571"/>
                <a:gd name="T91" fmla="*/ 555 h 1554"/>
                <a:gd name="T92" fmla="*/ 619 w 3571"/>
                <a:gd name="T93" fmla="*/ 416 h 1554"/>
                <a:gd name="T94" fmla="*/ 783 w 3571"/>
                <a:gd name="T95" fmla="*/ 295 h 1554"/>
                <a:gd name="T96" fmla="*/ 960 w 3571"/>
                <a:gd name="T97" fmla="*/ 193 h 1554"/>
                <a:gd name="T98" fmla="*/ 1150 w 3571"/>
                <a:gd name="T99" fmla="*/ 110 h 1554"/>
                <a:gd name="T100" fmla="*/ 1349 w 3571"/>
                <a:gd name="T101" fmla="*/ 50 h 1554"/>
                <a:gd name="T102" fmla="*/ 1556 w 3571"/>
                <a:gd name="T103" fmla="*/ 13 h 1554"/>
                <a:gd name="T104" fmla="*/ 1770 w 3571"/>
                <a:gd name="T105" fmla="*/ 0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71" h="1554">
                  <a:moveTo>
                    <a:pt x="1770" y="0"/>
                  </a:moveTo>
                  <a:lnTo>
                    <a:pt x="1872" y="3"/>
                  </a:lnTo>
                  <a:lnTo>
                    <a:pt x="1973" y="11"/>
                  </a:lnTo>
                  <a:lnTo>
                    <a:pt x="2072" y="25"/>
                  </a:lnTo>
                  <a:lnTo>
                    <a:pt x="2170" y="45"/>
                  </a:lnTo>
                  <a:lnTo>
                    <a:pt x="2266" y="69"/>
                  </a:lnTo>
                  <a:lnTo>
                    <a:pt x="2361" y="99"/>
                  </a:lnTo>
                  <a:lnTo>
                    <a:pt x="2454" y="134"/>
                  </a:lnTo>
                  <a:lnTo>
                    <a:pt x="2546" y="174"/>
                  </a:lnTo>
                  <a:lnTo>
                    <a:pt x="2634" y="220"/>
                  </a:lnTo>
                  <a:lnTo>
                    <a:pt x="2721" y="271"/>
                  </a:lnTo>
                  <a:lnTo>
                    <a:pt x="2805" y="327"/>
                  </a:lnTo>
                  <a:lnTo>
                    <a:pt x="2887" y="387"/>
                  </a:lnTo>
                  <a:lnTo>
                    <a:pt x="2966" y="453"/>
                  </a:lnTo>
                  <a:lnTo>
                    <a:pt x="3040" y="522"/>
                  </a:lnTo>
                  <a:lnTo>
                    <a:pt x="3110" y="596"/>
                  </a:lnTo>
                  <a:lnTo>
                    <a:pt x="3175" y="672"/>
                  </a:lnTo>
                  <a:lnTo>
                    <a:pt x="3236" y="753"/>
                  </a:lnTo>
                  <a:lnTo>
                    <a:pt x="3293" y="838"/>
                  </a:lnTo>
                  <a:lnTo>
                    <a:pt x="3344" y="925"/>
                  </a:lnTo>
                  <a:lnTo>
                    <a:pt x="3391" y="1014"/>
                  </a:lnTo>
                  <a:lnTo>
                    <a:pt x="3434" y="1108"/>
                  </a:lnTo>
                  <a:lnTo>
                    <a:pt x="3571" y="1067"/>
                  </a:lnTo>
                  <a:lnTo>
                    <a:pt x="3470" y="1483"/>
                  </a:lnTo>
                  <a:lnTo>
                    <a:pt x="3160" y="1187"/>
                  </a:lnTo>
                  <a:lnTo>
                    <a:pt x="3295" y="1148"/>
                  </a:lnTo>
                  <a:lnTo>
                    <a:pt x="3254" y="1059"/>
                  </a:lnTo>
                  <a:lnTo>
                    <a:pt x="3207" y="973"/>
                  </a:lnTo>
                  <a:lnTo>
                    <a:pt x="3156" y="891"/>
                  </a:lnTo>
                  <a:lnTo>
                    <a:pt x="3101" y="812"/>
                  </a:lnTo>
                  <a:lnTo>
                    <a:pt x="3041" y="737"/>
                  </a:lnTo>
                  <a:lnTo>
                    <a:pt x="2976" y="665"/>
                  </a:lnTo>
                  <a:lnTo>
                    <a:pt x="2909" y="597"/>
                  </a:lnTo>
                  <a:lnTo>
                    <a:pt x="2838" y="533"/>
                  </a:lnTo>
                  <a:lnTo>
                    <a:pt x="2763" y="474"/>
                  </a:lnTo>
                  <a:lnTo>
                    <a:pt x="2684" y="419"/>
                  </a:lnTo>
                  <a:lnTo>
                    <a:pt x="2603" y="369"/>
                  </a:lnTo>
                  <a:lnTo>
                    <a:pt x="2519" y="323"/>
                  </a:lnTo>
                  <a:lnTo>
                    <a:pt x="2432" y="282"/>
                  </a:lnTo>
                  <a:lnTo>
                    <a:pt x="2344" y="246"/>
                  </a:lnTo>
                  <a:lnTo>
                    <a:pt x="2252" y="216"/>
                  </a:lnTo>
                  <a:lnTo>
                    <a:pt x="2159" y="189"/>
                  </a:lnTo>
                  <a:lnTo>
                    <a:pt x="2064" y="170"/>
                  </a:lnTo>
                  <a:lnTo>
                    <a:pt x="1967" y="156"/>
                  </a:lnTo>
                  <a:lnTo>
                    <a:pt x="1870" y="146"/>
                  </a:lnTo>
                  <a:lnTo>
                    <a:pt x="1770" y="144"/>
                  </a:lnTo>
                  <a:lnTo>
                    <a:pt x="1667" y="147"/>
                  </a:lnTo>
                  <a:lnTo>
                    <a:pt x="1565" y="156"/>
                  </a:lnTo>
                  <a:lnTo>
                    <a:pt x="1464" y="172"/>
                  </a:lnTo>
                  <a:lnTo>
                    <a:pt x="1366" y="193"/>
                  </a:lnTo>
                  <a:lnTo>
                    <a:pt x="1270" y="220"/>
                  </a:lnTo>
                  <a:lnTo>
                    <a:pt x="1176" y="254"/>
                  </a:lnTo>
                  <a:lnTo>
                    <a:pt x="1085" y="292"/>
                  </a:lnTo>
                  <a:lnTo>
                    <a:pt x="996" y="335"/>
                  </a:lnTo>
                  <a:lnTo>
                    <a:pt x="910" y="383"/>
                  </a:lnTo>
                  <a:lnTo>
                    <a:pt x="828" y="436"/>
                  </a:lnTo>
                  <a:lnTo>
                    <a:pt x="749" y="495"/>
                  </a:lnTo>
                  <a:lnTo>
                    <a:pt x="674" y="557"/>
                  </a:lnTo>
                  <a:lnTo>
                    <a:pt x="602" y="625"/>
                  </a:lnTo>
                  <a:lnTo>
                    <a:pt x="534" y="695"/>
                  </a:lnTo>
                  <a:lnTo>
                    <a:pt x="471" y="770"/>
                  </a:lnTo>
                  <a:lnTo>
                    <a:pt x="412" y="850"/>
                  </a:lnTo>
                  <a:lnTo>
                    <a:pt x="358" y="932"/>
                  </a:lnTo>
                  <a:lnTo>
                    <a:pt x="309" y="1018"/>
                  </a:lnTo>
                  <a:lnTo>
                    <a:pt x="264" y="1108"/>
                  </a:lnTo>
                  <a:lnTo>
                    <a:pt x="225" y="1200"/>
                  </a:lnTo>
                  <a:lnTo>
                    <a:pt x="192" y="1296"/>
                  </a:lnTo>
                  <a:lnTo>
                    <a:pt x="164" y="1395"/>
                  </a:lnTo>
                  <a:lnTo>
                    <a:pt x="142" y="1495"/>
                  </a:lnTo>
                  <a:lnTo>
                    <a:pt x="136" y="1515"/>
                  </a:lnTo>
                  <a:lnTo>
                    <a:pt x="125" y="1531"/>
                  </a:lnTo>
                  <a:lnTo>
                    <a:pt x="110" y="1543"/>
                  </a:lnTo>
                  <a:lnTo>
                    <a:pt x="92" y="1551"/>
                  </a:lnTo>
                  <a:lnTo>
                    <a:pt x="72" y="1554"/>
                  </a:lnTo>
                  <a:lnTo>
                    <a:pt x="66" y="1554"/>
                  </a:lnTo>
                  <a:lnTo>
                    <a:pt x="59" y="1553"/>
                  </a:lnTo>
                  <a:lnTo>
                    <a:pt x="41" y="1547"/>
                  </a:lnTo>
                  <a:lnTo>
                    <a:pt x="26" y="1536"/>
                  </a:lnTo>
                  <a:lnTo>
                    <a:pt x="14" y="1523"/>
                  </a:lnTo>
                  <a:lnTo>
                    <a:pt x="5" y="1507"/>
                  </a:lnTo>
                  <a:lnTo>
                    <a:pt x="0" y="1488"/>
                  </a:lnTo>
                  <a:lnTo>
                    <a:pt x="2" y="1470"/>
                  </a:lnTo>
                  <a:lnTo>
                    <a:pt x="24" y="1364"/>
                  </a:lnTo>
                  <a:lnTo>
                    <a:pt x="53" y="1262"/>
                  </a:lnTo>
                  <a:lnTo>
                    <a:pt x="87" y="1162"/>
                  </a:lnTo>
                  <a:lnTo>
                    <a:pt x="127" y="1065"/>
                  </a:lnTo>
                  <a:lnTo>
                    <a:pt x="172" y="972"/>
                  </a:lnTo>
                  <a:lnTo>
                    <a:pt x="222" y="881"/>
                  </a:lnTo>
                  <a:lnTo>
                    <a:pt x="276" y="794"/>
                  </a:lnTo>
                  <a:lnTo>
                    <a:pt x="336" y="711"/>
                  </a:lnTo>
                  <a:lnTo>
                    <a:pt x="401" y="631"/>
                  </a:lnTo>
                  <a:lnTo>
                    <a:pt x="470" y="555"/>
                  </a:lnTo>
                  <a:lnTo>
                    <a:pt x="543" y="483"/>
                  </a:lnTo>
                  <a:lnTo>
                    <a:pt x="619" y="416"/>
                  </a:lnTo>
                  <a:lnTo>
                    <a:pt x="700" y="353"/>
                  </a:lnTo>
                  <a:lnTo>
                    <a:pt x="783" y="295"/>
                  </a:lnTo>
                  <a:lnTo>
                    <a:pt x="870" y="241"/>
                  </a:lnTo>
                  <a:lnTo>
                    <a:pt x="960" y="193"/>
                  </a:lnTo>
                  <a:lnTo>
                    <a:pt x="1054" y="148"/>
                  </a:lnTo>
                  <a:lnTo>
                    <a:pt x="1150" y="110"/>
                  </a:lnTo>
                  <a:lnTo>
                    <a:pt x="1248" y="77"/>
                  </a:lnTo>
                  <a:lnTo>
                    <a:pt x="1349" y="50"/>
                  </a:lnTo>
                  <a:lnTo>
                    <a:pt x="1451" y="28"/>
                  </a:lnTo>
                  <a:lnTo>
                    <a:pt x="1556" y="13"/>
                  </a:lnTo>
                  <a:lnTo>
                    <a:pt x="1663" y="3"/>
                  </a:lnTo>
                  <a:lnTo>
                    <a:pt x="17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206"/>
            <p:cNvSpPr>
              <a:spLocks/>
            </p:cNvSpPr>
            <p:nvPr/>
          </p:nvSpPr>
          <p:spPr bwMode="auto">
            <a:xfrm>
              <a:off x="1214438" y="4549775"/>
              <a:ext cx="23813" cy="31750"/>
            </a:xfrm>
            <a:custGeom>
              <a:avLst/>
              <a:gdLst>
                <a:gd name="T0" fmla="*/ 76 w 155"/>
                <a:gd name="T1" fmla="*/ 0 h 199"/>
                <a:gd name="T2" fmla="*/ 96 w 155"/>
                <a:gd name="T3" fmla="*/ 1 h 199"/>
                <a:gd name="T4" fmla="*/ 114 w 155"/>
                <a:gd name="T5" fmla="*/ 6 h 199"/>
                <a:gd name="T6" fmla="*/ 129 w 155"/>
                <a:gd name="T7" fmla="*/ 17 h 199"/>
                <a:gd name="T8" fmla="*/ 141 w 155"/>
                <a:gd name="T9" fmla="*/ 30 h 199"/>
                <a:gd name="T10" fmla="*/ 150 w 155"/>
                <a:gd name="T11" fmla="*/ 46 h 199"/>
                <a:gd name="T12" fmla="*/ 155 w 155"/>
                <a:gd name="T13" fmla="*/ 65 h 199"/>
                <a:gd name="T14" fmla="*/ 153 w 155"/>
                <a:gd name="T15" fmla="*/ 83 h 199"/>
                <a:gd name="T16" fmla="*/ 141 w 155"/>
                <a:gd name="T17" fmla="*/ 142 h 199"/>
                <a:gd name="T18" fmla="*/ 135 w 155"/>
                <a:gd name="T19" fmla="*/ 161 h 199"/>
                <a:gd name="T20" fmla="*/ 123 w 155"/>
                <a:gd name="T21" fmla="*/ 177 h 199"/>
                <a:gd name="T22" fmla="*/ 109 w 155"/>
                <a:gd name="T23" fmla="*/ 188 h 199"/>
                <a:gd name="T24" fmla="*/ 91 w 155"/>
                <a:gd name="T25" fmla="*/ 195 h 199"/>
                <a:gd name="T26" fmla="*/ 72 w 155"/>
                <a:gd name="T27" fmla="*/ 199 h 199"/>
                <a:gd name="T28" fmla="*/ 64 w 155"/>
                <a:gd name="T29" fmla="*/ 198 h 199"/>
                <a:gd name="T30" fmla="*/ 56 w 155"/>
                <a:gd name="T31" fmla="*/ 196 h 199"/>
                <a:gd name="T32" fmla="*/ 38 w 155"/>
                <a:gd name="T33" fmla="*/ 190 h 199"/>
                <a:gd name="T34" fmla="*/ 24 w 155"/>
                <a:gd name="T35" fmla="*/ 179 h 199"/>
                <a:gd name="T36" fmla="*/ 12 w 155"/>
                <a:gd name="T37" fmla="*/ 166 h 199"/>
                <a:gd name="T38" fmla="*/ 3 w 155"/>
                <a:gd name="T39" fmla="*/ 149 h 199"/>
                <a:gd name="T40" fmla="*/ 0 w 155"/>
                <a:gd name="T41" fmla="*/ 131 h 199"/>
                <a:gd name="T42" fmla="*/ 2 w 155"/>
                <a:gd name="T43" fmla="*/ 112 h 199"/>
                <a:gd name="T44" fmla="*/ 13 w 155"/>
                <a:gd name="T45" fmla="*/ 58 h 199"/>
                <a:gd name="T46" fmla="*/ 18 w 155"/>
                <a:gd name="T47" fmla="*/ 40 h 199"/>
                <a:gd name="T48" fmla="*/ 28 w 155"/>
                <a:gd name="T49" fmla="*/ 25 h 199"/>
                <a:gd name="T50" fmla="*/ 42 w 155"/>
                <a:gd name="T51" fmla="*/ 13 h 199"/>
                <a:gd name="T52" fmla="*/ 59 w 155"/>
                <a:gd name="T53" fmla="*/ 4 h 199"/>
                <a:gd name="T54" fmla="*/ 76 w 155"/>
                <a:gd name="T55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5" h="199">
                  <a:moveTo>
                    <a:pt x="76" y="0"/>
                  </a:moveTo>
                  <a:lnTo>
                    <a:pt x="96" y="1"/>
                  </a:lnTo>
                  <a:lnTo>
                    <a:pt x="114" y="6"/>
                  </a:lnTo>
                  <a:lnTo>
                    <a:pt x="129" y="17"/>
                  </a:lnTo>
                  <a:lnTo>
                    <a:pt x="141" y="30"/>
                  </a:lnTo>
                  <a:lnTo>
                    <a:pt x="150" y="46"/>
                  </a:lnTo>
                  <a:lnTo>
                    <a:pt x="155" y="65"/>
                  </a:lnTo>
                  <a:lnTo>
                    <a:pt x="153" y="83"/>
                  </a:lnTo>
                  <a:lnTo>
                    <a:pt x="141" y="142"/>
                  </a:lnTo>
                  <a:lnTo>
                    <a:pt x="135" y="161"/>
                  </a:lnTo>
                  <a:lnTo>
                    <a:pt x="123" y="177"/>
                  </a:lnTo>
                  <a:lnTo>
                    <a:pt x="109" y="188"/>
                  </a:lnTo>
                  <a:lnTo>
                    <a:pt x="91" y="195"/>
                  </a:lnTo>
                  <a:lnTo>
                    <a:pt x="72" y="199"/>
                  </a:lnTo>
                  <a:lnTo>
                    <a:pt x="64" y="198"/>
                  </a:lnTo>
                  <a:lnTo>
                    <a:pt x="56" y="196"/>
                  </a:lnTo>
                  <a:lnTo>
                    <a:pt x="38" y="190"/>
                  </a:lnTo>
                  <a:lnTo>
                    <a:pt x="24" y="179"/>
                  </a:lnTo>
                  <a:lnTo>
                    <a:pt x="12" y="166"/>
                  </a:lnTo>
                  <a:lnTo>
                    <a:pt x="3" y="149"/>
                  </a:lnTo>
                  <a:lnTo>
                    <a:pt x="0" y="131"/>
                  </a:lnTo>
                  <a:lnTo>
                    <a:pt x="2" y="112"/>
                  </a:lnTo>
                  <a:lnTo>
                    <a:pt x="13" y="58"/>
                  </a:lnTo>
                  <a:lnTo>
                    <a:pt x="18" y="40"/>
                  </a:lnTo>
                  <a:lnTo>
                    <a:pt x="28" y="25"/>
                  </a:lnTo>
                  <a:lnTo>
                    <a:pt x="42" y="13"/>
                  </a:lnTo>
                  <a:lnTo>
                    <a:pt x="59" y="4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9" name="Freeform 207"/>
            <p:cNvSpPr>
              <a:spLocks/>
            </p:cNvSpPr>
            <p:nvPr/>
          </p:nvSpPr>
          <p:spPr bwMode="auto">
            <a:xfrm>
              <a:off x="671513" y="4560888"/>
              <a:ext cx="554038" cy="234950"/>
            </a:xfrm>
            <a:custGeom>
              <a:avLst/>
              <a:gdLst>
                <a:gd name="T0" fmla="*/ 411 w 3488"/>
                <a:gd name="T1" fmla="*/ 295 h 1482"/>
                <a:gd name="T2" fmla="*/ 317 w 3488"/>
                <a:gd name="T3" fmla="*/ 423 h 1482"/>
                <a:gd name="T4" fmla="*/ 415 w 3488"/>
                <a:gd name="T5" fmla="*/ 592 h 1482"/>
                <a:gd name="T6" fmla="*/ 530 w 3488"/>
                <a:gd name="T7" fmla="*/ 747 h 1482"/>
                <a:gd name="T8" fmla="*/ 662 w 3488"/>
                <a:gd name="T9" fmla="*/ 886 h 1482"/>
                <a:gd name="T10" fmla="*/ 808 w 3488"/>
                <a:gd name="T11" fmla="*/ 1008 h 1482"/>
                <a:gd name="T12" fmla="*/ 968 w 3488"/>
                <a:gd name="T13" fmla="*/ 1113 h 1482"/>
                <a:gd name="T14" fmla="*/ 1139 w 3488"/>
                <a:gd name="T15" fmla="*/ 1200 h 1482"/>
                <a:gd name="T16" fmla="*/ 1319 w 3488"/>
                <a:gd name="T17" fmla="*/ 1267 h 1482"/>
                <a:gd name="T18" fmla="*/ 1507 w 3488"/>
                <a:gd name="T19" fmla="*/ 1312 h 1482"/>
                <a:gd name="T20" fmla="*/ 1701 w 3488"/>
                <a:gd name="T21" fmla="*/ 1336 h 1482"/>
                <a:gd name="T22" fmla="*/ 1897 w 3488"/>
                <a:gd name="T23" fmla="*/ 1336 h 1482"/>
                <a:gd name="T24" fmla="*/ 2089 w 3488"/>
                <a:gd name="T25" fmla="*/ 1313 h 1482"/>
                <a:gd name="T26" fmla="*/ 2275 w 3488"/>
                <a:gd name="T27" fmla="*/ 1269 h 1482"/>
                <a:gd name="T28" fmla="*/ 2452 w 3488"/>
                <a:gd name="T29" fmla="*/ 1205 h 1482"/>
                <a:gd name="T30" fmla="*/ 2621 w 3488"/>
                <a:gd name="T31" fmla="*/ 1120 h 1482"/>
                <a:gd name="T32" fmla="*/ 2780 w 3488"/>
                <a:gd name="T33" fmla="*/ 1017 h 1482"/>
                <a:gd name="T34" fmla="*/ 2925 w 3488"/>
                <a:gd name="T35" fmla="*/ 898 h 1482"/>
                <a:gd name="T36" fmla="*/ 3057 w 3488"/>
                <a:gd name="T37" fmla="*/ 762 h 1482"/>
                <a:gd name="T38" fmla="*/ 3172 w 3488"/>
                <a:gd name="T39" fmla="*/ 612 h 1482"/>
                <a:gd name="T40" fmla="*/ 3271 w 3488"/>
                <a:gd name="T41" fmla="*/ 447 h 1482"/>
                <a:gd name="T42" fmla="*/ 3349 w 3488"/>
                <a:gd name="T43" fmla="*/ 270 h 1482"/>
                <a:gd name="T44" fmla="*/ 3371 w 3488"/>
                <a:gd name="T45" fmla="*/ 240 h 1482"/>
                <a:gd name="T46" fmla="*/ 3405 w 3488"/>
                <a:gd name="T47" fmla="*/ 226 h 1482"/>
                <a:gd name="T48" fmla="*/ 3442 w 3488"/>
                <a:gd name="T49" fmla="*/ 229 h 1482"/>
                <a:gd name="T50" fmla="*/ 3472 w 3488"/>
                <a:gd name="T51" fmla="*/ 251 h 1482"/>
                <a:gd name="T52" fmla="*/ 3488 w 3488"/>
                <a:gd name="T53" fmla="*/ 283 h 1482"/>
                <a:gd name="T54" fmla="*/ 3483 w 3488"/>
                <a:gd name="T55" fmla="*/ 321 h 1482"/>
                <a:gd name="T56" fmla="*/ 3405 w 3488"/>
                <a:gd name="T57" fmla="*/ 500 h 1482"/>
                <a:gd name="T58" fmla="*/ 3308 w 3488"/>
                <a:gd name="T59" fmla="*/ 668 h 1482"/>
                <a:gd name="T60" fmla="*/ 3192 w 3488"/>
                <a:gd name="T61" fmla="*/ 825 h 1482"/>
                <a:gd name="T62" fmla="*/ 3061 w 3488"/>
                <a:gd name="T63" fmla="*/ 967 h 1482"/>
                <a:gd name="T64" fmla="*/ 2914 w 3488"/>
                <a:gd name="T65" fmla="*/ 1097 h 1482"/>
                <a:gd name="T66" fmla="*/ 2750 w 3488"/>
                <a:gd name="T67" fmla="*/ 1211 h 1482"/>
                <a:gd name="T68" fmla="*/ 2575 w 3488"/>
                <a:gd name="T69" fmla="*/ 1308 h 1482"/>
                <a:gd name="T70" fmla="*/ 2390 w 3488"/>
                <a:gd name="T71" fmla="*/ 1383 h 1482"/>
                <a:gd name="T72" fmla="*/ 2199 w 3488"/>
                <a:gd name="T73" fmla="*/ 1437 h 1482"/>
                <a:gd name="T74" fmla="*/ 2002 w 3488"/>
                <a:gd name="T75" fmla="*/ 1471 h 1482"/>
                <a:gd name="T76" fmla="*/ 1799 w 3488"/>
                <a:gd name="T77" fmla="*/ 1482 h 1482"/>
                <a:gd name="T78" fmla="*/ 1598 w 3488"/>
                <a:gd name="T79" fmla="*/ 1471 h 1482"/>
                <a:gd name="T80" fmla="*/ 1401 w 3488"/>
                <a:gd name="T81" fmla="*/ 1437 h 1482"/>
                <a:gd name="T82" fmla="*/ 1210 w 3488"/>
                <a:gd name="T83" fmla="*/ 1383 h 1482"/>
                <a:gd name="T84" fmla="*/ 1025 w 3488"/>
                <a:gd name="T85" fmla="*/ 1308 h 1482"/>
                <a:gd name="T86" fmla="*/ 850 w 3488"/>
                <a:gd name="T87" fmla="*/ 1212 h 1482"/>
                <a:gd name="T88" fmla="*/ 684 w 3488"/>
                <a:gd name="T89" fmla="*/ 1095 h 1482"/>
                <a:gd name="T90" fmla="*/ 531 w 3488"/>
                <a:gd name="T91" fmla="*/ 960 h 1482"/>
                <a:gd name="T92" fmla="*/ 396 w 3488"/>
                <a:gd name="T93" fmla="*/ 810 h 1482"/>
                <a:gd name="T94" fmla="*/ 278 w 3488"/>
                <a:gd name="T95" fmla="*/ 645 h 1482"/>
                <a:gd name="T96" fmla="*/ 180 w 3488"/>
                <a:gd name="T97" fmla="*/ 468 h 1482"/>
                <a:gd name="T98" fmla="*/ 0 w 3488"/>
                <a:gd name="T99" fmla="*/ 416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88" h="1482">
                  <a:moveTo>
                    <a:pt x="101" y="0"/>
                  </a:moveTo>
                  <a:lnTo>
                    <a:pt x="411" y="295"/>
                  </a:lnTo>
                  <a:lnTo>
                    <a:pt x="276" y="334"/>
                  </a:lnTo>
                  <a:lnTo>
                    <a:pt x="317" y="423"/>
                  </a:lnTo>
                  <a:lnTo>
                    <a:pt x="364" y="509"/>
                  </a:lnTo>
                  <a:lnTo>
                    <a:pt x="415" y="592"/>
                  </a:lnTo>
                  <a:lnTo>
                    <a:pt x="470" y="670"/>
                  </a:lnTo>
                  <a:lnTo>
                    <a:pt x="530" y="747"/>
                  </a:lnTo>
                  <a:lnTo>
                    <a:pt x="595" y="817"/>
                  </a:lnTo>
                  <a:lnTo>
                    <a:pt x="662" y="886"/>
                  </a:lnTo>
                  <a:lnTo>
                    <a:pt x="733" y="949"/>
                  </a:lnTo>
                  <a:lnTo>
                    <a:pt x="808" y="1008"/>
                  </a:lnTo>
                  <a:lnTo>
                    <a:pt x="887" y="1063"/>
                  </a:lnTo>
                  <a:lnTo>
                    <a:pt x="968" y="1113"/>
                  </a:lnTo>
                  <a:lnTo>
                    <a:pt x="1052" y="1159"/>
                  </a:lnTo>
                  <a:lnTo>
                    <a:pt x="1139" y="1200"/>
                  </a:lnTo>
                  <a:lnTo>
                    <a:pt x="1227" y="1236"/>
                  </a:lnTo>
                  <a:lnTo>
                    <a:pt x="1319" y="1267"/>
                  </a:lnTo>
                  <a:lnTo>
                    <a:pt x="1412" y="1293"/>
                  </a:lnTo>
                  <a:lnTo>
                    <a:pt x="1507" y="1312"/>
                  </a:lnTo>
                  <a:lnTo>
                    <a:pt x="1604" y="1328"/>
                  </a:lnTo>
                  <a:lnTo>
                    <a:pt x="1701" y="1336"/>
                  </a:lnTo>
                  <a:lnTo>
                    <a:pt x="1799" y="1339"/>
                  </a:lnTo>
                  <a:lnTo>
                    <a:pt x="1897" y="1336"/>
                  </a:lnTo>
                  <a:lnTo>
                    <a:pt x="1994" y="1328"/>
                  </a:lnTo>
                  <a:lnTo>
                    <a:pt x="2089" y="1313"/>
                  </a:lnTo>
                  <a:lnTo>
                    <a:pt x="2183" y="1294"/>
                  </a:lnTo>
                  <a:lnTo>
                    <a:pt x="2275" y="1269"/>
                  </a:lnTo>
                  <a:lnTo>
                    <a:pt x="2365" y="1239"/>
                  </a:lnTo>
                  <a:lnTo>
                    <a:pt x="2452" y="1205"/>
                  </a:lnTo>
                  <a:lnTo>
                    <a:pt x="2539" y="1164"/>
                  </a:lnTo>
                  <a:lnTo>
                    <a:pt x="2621" y="1120"/>
                  </a:lnTo>
                  <a:lnTo>
                    <a:pt x="2702" y="1071"/>
                  </a:lnTo>
                  <a:lnTo>
                    <a:pt x="2780" y="1017"/>
                  </a:lnTo>
                  <a:lnTo>
                    <a:pt x="2854" y="960"/>
                  </a:lnTo>
                  <a:lnTo>
                    <a:pt x="2925" y="898"/>
                  </a:lnTo>
                  <a:lnTo>
                    <a:pt x="2992" y="831"/>
                  </a:lnTo>
                  <a:lnTo>
                    <a:pt x="3057" y="762"/>
                  </a:lnTo>
                  <a:lnTo>
                    <a:pt x="3117" y="688"/>
                  </a:lnTo>
                  <a:lnTo>
                    <a:pt x="3172" y="612"/>
                  </a:lnTo>
                  <a:lnTo>
                    <a:pt x="3224" y="531"/>
                  </a:lnTo>
                  <a:lnTo>
                    <a:pt x="3271" y="447"/>
                  </a:lnTo>
                  <a:lnTo>
                    <a:pt x="3312" y="360"/>
                  </a:lnTo>
                  <a:lnTo>
                    <a:pt x="3349" y="270"/>
                  </a:lnTo>
                  <a:lnTo>
                    <a:pt x="3359" y="254"/>
                  </a:lnTo>
                  <a:lnTo>
                    <a:pt x="3371" y="240"/>
                  </a:lnTo>
                  <a:lnTo>
                    <a:pt x="3387" y="231"/>
                  </a:lnTo>
                  <a:lnTo>
                    <a:pt x="3405" y="226"/>
                  </a:lnTo>
                  <a:lnTo>
                    <a:pt x="3423" y="224"/>
                  </a:lnTo>
                  <a:lnTo>
                    <a:pt x="3442" y="229"/>
                  </a:lnTo>
                  <a:lnTo>
                    <a:pt x="3459" y="237"/>
                  </a:lnTo>
                  <a:lnTo>
                    <a:pt x="3472" y="251"/>
                  </a:lnTo>
                  <a:lnTo>
                    <a:pt x="3482" y="266"/>
                  </a:lnTo>
                  <a:lnTo>
                    <a:pt x="3488" y="283"/>
                  </a:lnTo>
                  <a:lnTo>
                    <a:pt x="3488" y="302"/>
                  </a:lnTo>
                  <a:lnTo>
                    <a:pt x="3483" y="321"/>
                  </a:lnTo>
                  <a:lnTo>
                    <a:pt x="3446" y="412"/>
                  </a:lnTo>
                  <a:lnTo>
                    <a:pt x="3405" y="500"/>
                  </a:lnTo>
                  <a:lnTo>
                    <a:pt x="3358" y="586"/>
                  </a:lnTo>
                  <a:lnTo>
                    <a:pt x="3308" y="668"/>
                  </a:lnTo>
                  <a:lnTo>
                    <a:pt x="3252" y="748"/>
                  </a:lnTo>
                  <a:lnTo>
                    <a:pt x="3192" y="825"/>
                  </a:lnTo>
                  <a:lnTo>
                    <a:pt x="3129" y="898"/>
                  </a:lnTo>
                  <a:lnTo>
                    <a:pt x="3061" y="967"/>
                  </a:lnTo>
                  <a:lnTo>
                    <a:pt x="2989" y="1034"/>
                  </a:lnTo>
                  <a:lnTo>
                    <a:pt x="2914" y="1097"/>
                  </a:lnTo>
                  <a:lnTo>
                    <a:pt x="2834" y="1156"/>
                  </a:lnTo>
                  <a:lnTo>
                    <a:pt x="2750" y="1211"/>
                  </a:lnTo>
                  <a:lnTo>
                    <a:pt x="2664" y="1262"/>
                  </a:lnTo>
                  <a:lnTo>
                    <a:pt x="2575" y="1308"/>
                  </a:lnTo>
                  <a:lnTo>
                    <a:pt x="2484" y="1348"/>
                  </a:lnTo>
                  <a:lnTo>
                    <a:pt x="2390" y="1383"/>
                  </a:lnTo>
                  <a:lnTo>
                    <a:pt x="2295" y="1413"/>
                  </a:lnTo>
                  <a:lnTo>
                    <a:pt x="2199" y="1437"/>
                  </a:lnTo>
                  <a:lnTo>
                    <a:pt x="2101" y="1457"/>
                  </a:lnTo>
                  <a:lnTo>
                    <a:pt x="2002" y="1471"/>
                  </a:lnTo>
                  <a:lnTo>
                    <a:pt x="1901" y="1479"/>
                  </a:lnTo>
                  <a:lnTo>
                    <a:pt x="1799" y="1482"/>
                  </a:lnTo>
                  <a:lnTo>
                    <a:pt x="1699" y="1479"/>
                  </a:lnTo>
                  <a:lnTo>
                    <a:pt x="1598" y="1471"/>
                  </a:lnTo>
                  <a:lnTo>
                    <a:pt x="1499" y="1457"/>
                  </a:lnTo>
                  <a:lnTo>
                    <a:pt x="1401" y="1437"/>
                  </a:lnTo>
                  <a:lnTo>
                    <a:pt x="1305" y="1413"/>
                  </a:lnTo>
                  <a:lnTo>
                    <a:pt x="1210" y="1383"/>
                  </a:lnTo>
                  <a:lnTo>
                    <a:pt x="1117" y="1348"/>
                  </a:lnTo>
                  <a:lnTo>
                    <a:pt x="1025" y="1308"/>
                  </a:lnTo>
                  <a:lnTo>
                    <a:pt x="937" y="1262"/>
                  </a:lnTo>
                  <a:lnTo>
                    <a:pt x="850" y="1212"/>
                  </a:lnTo>
                  <a:lnTo>
                    <a:pt x="766" y="1156"/>
                  </a:lnTo>
                  <a:lnTo>
                    <a:pt x="684" y="1095"/>
                  </a:lnTo>
                  <a:lnTo>
                    <a:pt x="605" y="1029"/>
                  </a:lnTo>
                  <a:lnTo>
                    <a:pt x="531" y="960"/>
                  </a:lnTo>
                  <a:lnTo>
                    <a:pt x="461" y="887"/>
                  </a:lnTo>
                  <a:lnTo>
                    <a:pt x="396" y="810"/>
                  </a:lnTo>
                  <a:lnTo>
                    <a:pt x="335" y="729"/>
                  </a:lnTo>
                  <a:lnTo>
                    <a:pt x="278" y="645"/>
                  </a:lnTo>
                  <a:lnTo>
                    <a:pt x="227" y="558"/>
                  </a:lnTo>
                  <a:lnTo>
                    <a:pt x="180" y="468"/>
                  </a:lnTo>
                  <a:lnTo>
                    <a:pt x="137" y="375"/>
                  </a:lnTo>
                  <a:lnTo>
                    <a:pt x="0" y="416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0" name="Freeform 208"/>
            <p:cNvSpPr>
              <a:spLocks noEditPoints="1"/>
            </p:cNvSpPr>
            <p:nvPr/>
          </p:nvSpPr>
          <p:spPr bwMode="auto">
            <a:xfrm>
              <a:off x="765176" y="4294188"/>
              <a:ext cx="384175" cy="385763"/>
            </a:xfrm>
            <a:custGeom>
              <a:avLst/>
              <a:gdLst>
                <a:gd name="T0" fmla="*/ 263 w 2420"/>
                <a:gd name="T1" fmla="*/ 984 h 2429"/>
                <a:gd name="T2" fmla="*/ 423 w 2420"/>
                <a:gd name="T3" fmla="*/ 986 h 2429"/>
                <a:gd name="T4" fmla="*/ 455 w 2420"/>
                <a:gd name="T5" fmla="*/ 1005 h 2429"/>
                <a:gd name="T6" fmla="*/ 474 w 2420"/>
                <a:gd name="T7" fmla="*/ 1036 h 2429"/>
                <a:gd name="T8" fmla="*/ 476 w 2420"/>
                <a:gd name="T9" fmla="*/ 2285 h 2429"/>
                <a:gd name="T10" fmla="*/ 1944 w 2420"/>
                <a:gd name="T11" fmla="*/ 1056 h 2429"/>
                <a:gd name="T12" fmla="*/ 1954 w 2420"/>
                <a:gd name="T13" fmla="*/ 1019 h 2429"/>
                <a:gd name="T14" fmla="*/ 1979 w 2420"/>
                <a:gd name="T15" fmla="*/ 994 h 2429"/>
                <a:gd name="T16" fmla="*/ 2015 w 2420"/>
                <a:gd name="T17" fmla="*/ 984 h 2429"/>
                <a:gd name="T18" fmla="*/ 1209 w 2420"/>
                <a:gd name="T19" fmla="*/ 166 h 2429"/>
                <a:gd name="T20" fmla="*/ 1226 w 2420"/>
                <a:gd name="T21" fmla="*/ 2 h 2429"/>
                <a:gd name="T22" fmla="*/ 1257 w 2420"/>
                <a:gd name="T23" fmla="*/ 17 h 2429"/>
                <a:gd name="T24" fmla="*/ 2408 w 2420"/>
                <a:gd name="T25" fmla="*/ 1015 h 2429"/>
                <a:gd name="T26" fmla="*/ 2420 w 2420"/>
                <a:gd name="T27" fmla="*/ 1046 h 2429"/>
                <a:gd name="T28" fmla="*/ 2417 w 2420"/>
                <a:gd name="T29" fmla="*/ 1081 h 2429"/>
                <a:gd name="T30" fmla="*/ 2397 w 2420"/>
                <a:gd name="T31" fmla="*/ 1109 h 2429"/>
                <a:gd name="T32" fmla="*/ 2366 w 2420"/>
                <a:gd name="T33" fmla="*/ 1125 h 2429"/>
                <a:gd name="T34" fmla="*/ 2087 w 2420"/>
                <a:gd name="T35" fmla="*/ 1127 h 2429"/>
                <a:gd name="T36" fmla="*/ 2085 w 2420"/>
                <a:gd name="T37" fmla="*/ 2377 h 2429"/>
                <a:gd name="T38" fmla="*/ 2066 w 2420"/>
                <a:gd name="T39" fmla="*/ 2408 h 2429"/>
                <a:gd name="T40" fmla="*/ 2035 w 2420"/>
                <a:gd name="T41" fmla="*/ 2426 h 2429"/>
                <a:gd name="T42" fmla="*/ 405 w 2420"/>
                <a:gd name="T43" fmla="*/ 2429 h 2429"/>
                <a:gd name="T44" fmla="*/ 369 w 2420"/>
                <a:gd name="T45" fmla="*/ 2419 h 2429"/>
                <a:gd name="T46" fmla="*/ 343 w 2420"/>
                <a:gd name="T47" fmla="*/ 2393 h 2429"/>
                <a:gd name="T48" fmla="*/ 333 w 2420"/>
                <a:gd name="T49" fmla="*/ 2357 h 2429"/>
                <a:gd name="T50" fmla="*/ 71 w 2420"/>
                <a:gd name="T51" fmla="*/ 1127 h 2429"/>
                <a:gd name="T52" fmla="*/ 37 w 2420"/>
                <a:gd name="T53" fmla="*/ 1119 h 2429"/>
                <a:gd name="T54" fmla="*/ 12 w 2420"/>
                <a:gd name="T55" fmla="*/ 1096 h 2429"/>
                <a:gd name="T56" fmla="*/ 0 w 2420"/>
                <a:gd name="T57" fmla="*/ 1064 h 2429"/>
                <a:gd name="T58" fmla="*/ 5 w 2420"/>
                <a:gd name="T59" fmla="*/ 1030 h 2429"/>
                <a:gd name="T60" fmla="*/ 24 w 2420"/>
                <a:gd name="T61" fmla="*/ 1002 h 2429"/>
                <a:gd name="T62" fmla="*/ 1177 w 2420"/>
                <a:gd name="T63" fmla="*/ 7 h 2429"/>
                <a:gd name="T64" fmla="*/ 1209 w 2420"/>
                <a:gd name="T65" fmla="*/ 0 h 2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20" h="2429">
                  <a:moveTo>
                    <a:pt x="1209" y="166"/>
                  </a:moveTo>
                  <a:lnTo>
                    <a:pt x="263" y="984"/>
                  </a:lnTo>
                  <a:lnTo>
                    <a:pt x="405" y="984"/>
                  </a:lnTo>
                  <a:lnTo>
                    <a:pt x="423" y="986"/>
                  </a:lnTo>
                  <a:lnTo>
                    <a:pt x="441" y="994"/>
                  </a:lnTo>
                  <a:lnTo>
                    <a:pt x="455" y="1005"/>
                  </a:lnTo>
                  <a:lnTo>
                    <a:pt x="466" y="1019"/>
                  </a:lnTo>
                  <a:lnTo>
                    <a:pt x="474" y="1036"/>
                  </a:lnTo>
                  <a:lnTo>
                    <a:pt x="476" y="1056"/>
                  </a:lnTo>
                  <a:lnTo>
                    <a:pt x="476" y="2285"/>
                  </a:lnTo>
                  <a:lnTo>
                    <a:pt x="1944" y="2285"/>
                  </a:lnTo>
                  <a:lnTo>
                    <a:pt x="1944" y="1056"/>
                  </a:lnTo>
                  <a:lnTo>
                    <a:pt x="1946" y="1036"/>
                  </a:lnTo>
                  <a:lnTo>
                    <a:pt x="1954" y="1019"/>
                  </a:lnTo>
                  <a:lnTo>
                    <a:pt x="1965" y="1005"/>
                  </a:lnTo>
                  <a:lnTo>
                    <a:pt x="1979" y="994"/>
                  </a:lnTo>
                  <a:lnTo>
                    <a:pt x="1997" y="986"/>
                  </a:lnTo>
                  <a:lnTo>
                    <a:pt x="2015" y="984"/>
                  </a:lnTo>
                  <a:lnTo>
                    <a:pt x="2157" y="984"/>
                  </a:lnTo>
                  <a:lnTo>
                    <a:pt x="1209" y="166"/>
                  </a:lnTo>
                  <a:close/>
                  <a:moveTo>
                    <a:pt x="1209" y="0"/>
                  </a:moveTo>
                  <a:lnTo>
                    <a:pt x="1226" y="2"/>
                  </a:lnTo>
                  <a:lnTo>
                    <a:pt x="1243" y="7"/>
                  </a:lnTo>
                  <a:lnTo>
                    <a:pt x="1257" y="17"/>
                  </a:lnTo>
                  <a:lnTo>
                    <a:pt x="2396" y="1002"/>
                  </a:lnTo>
                  <a:lnTo>
                    <a:pt x="2408" y="1015"/>
                  </a:lnTo>
                  <a:lnTo>
                    <a:pt x="2415" y="1030"/>
                  </a:lnTo>
                  <a:lnTo>
                    <a:pt x="2420" y="1046"/>
                  </a:lnTo>
                  <a:lnTo>
                    <a:pt x="2420" y="1064"/>
                  </a:lnTo>
                  <a:lnTo>
                    <a:pt x="2417" y="1081"/>
                  </a:lnTo>
                  <a:lnTo>
                    <a:pt x="2408" y="1096"/>
                  </a:lnTo>
                  <a:lnTo>
                    <a:pt x="2397" y="1109"/>
                  </a:lnTo>
                  <a:lnTo>
                    <a:pt x="2383" y="1119"/>
                  </a:lnTo>
                  <a:lnTo>
                    <a:pt x="2366" y="1125"/>
                  </a:lnTo>
                  <a:lnTo>
                    <a:pt x="2349" y="1127"/>
                  </a:lnTo>
                  <a:lnTo>
                    <a:pt x="2087" y="1127"/>
                  </a:lnTo>
                  <a:lnTo>
                    <a:pt x="2087" y="2357"/>
                  </a:lnTo>
                  <a:lnTo>
                    <a:pt x="2085" y="2377"/>
                  </a:lnTo>
                  <a:lnTo>
                    <a:pt x="2077" y="2393"/>
                  </a:lnTo>
                  <a:lnTo>
                    <a:pt x="2066" y="2408"/>
                  </a:lnTo>
                  <a:lnTo>
                    <a:pt x="2051" y="2419"/>
                  </a:lnTo>
                  <a:lnTo>
                    <a:pt x="2035" y="2426"/>
                  </a:lnTo>
                  <a:lnTo>
                    <a:pt x="2015" y="2429"/>
                  </a:lnTo>
                  <a:lnTo>
                    <a:pt x="405" y="2429"/>
                  </a:lnTo>
                  <a:lnTo>
                    <a:pt x="385" y="2426"/>
                  </a:lnTo>
                  <a:lnTo>
                    <a:pt x="369" y="2419"/>
                  </a:lnTo>
                  <a:lnTo>
                    <a:pt x="354" y="2408"/>
                  </a:lnTo>
                  <a:lnTo>
                    <a:pt x="343" y="2393"/>
                  </a:lnTo>
                  <a:lnTo>
                    <a:pt x="335" y="2377"/>
                  </a:lnTo>
                  <a:lnTo>
                    <a:pt x="333" y="2357"/>
                  </a:lnTo>
                  <a:lnTo>
                    <a:pt x="333" y="1127"/>
                  </a:lnTo>
                  <a:lnTo>
                    <a:pt x="71" y="1127"/>
                  </a:lnTo>
                  <a:lnTo>
                    <a:pt x="54" y="1125"/>
                  </a:lnTo>
                  <a:lnTo>
                    <a:pt x="37" y="1119"/>
                  </a:lnTo>
                  <a:lnTo>
                    <a:pt x="23" y="1109"/>
                  </a:lnTo>
                  <a:lnTo>
                    <a:pt x="12" y="1096"/>
                  </a:lnTo>
                  <a:lnTo>
                    <a:pt x="3" y="1081"/>
                  </a:lnTo>
                  <a:lnTo>
                    <a:pt x="0" y="1064"/>
                  </a:lnTo>
                  <a:lnTo>
                    <a:pt x="0" y="1046"/>
                  </a:lnTo>
                  <a:lnTo>
                    <a:pt x="5" y="1030"/>
                  </a:lnTo>
                  <a:lnTo>
                    <a:pt x="12" y="1015"/>
                  </a:lnTo>
                  <a:lnTo>
                    <a:pt x="24" y="1002"/>
                  </a:lnTo>
                  <a:lnTo>
                    <a:pt x="1163" y="17"/>
                  </a:lnTo>
                  <a:lnTo>
                    <a:pt x="1177" y="7"/>
                  </a:lnTo>
                  <a:lnTo>
                    <a:pt x="1194" y="2"/>
                  </a:lnTo>
                  <a:lnTo>
                    <a:pt x="12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1" name="Freeform 209"/>
            <p:cNvSpPr>
              <a:spLocks noEditPoints="1"/>
            </p:cNvSpPr>
            <p:nvPr/>
          </p:nvSpPr>
          <p:spPr bwMode="auto">
            <a:xfrm>
              <a:off x="890588" y="4475163"/>
              <a:ext cx="133350" cy="138113"/>
            </a:xfrm>
            <a:custGeom>
              <a:avLst/>
              <a:gdLst>
                <a:gd name="T0" fmla="*/ 143 w 848"/>
                <a:gd name="T1" fmla="*/ 143 h 878"/>
                <a:gd name="T2" fmla="*/ 143 w 848"/>
                <a:gd name="T3" fmla="*/ 735 h 878"/>
                <a:gd name="T4" fmla="*/ 705 w 848"/>
                <a:gd name="T5" fmla="*/ 735 h 878"/>
                <a:gd name="T6" fmla="*/ 705 w 848"/>
                <a:gd name="T7" fmla="*/ 143 h 878"/>
                <a:gd name="T8" fmla="*/ 143 w 848"/>
                <a:gd name="T9" fmla="*/ 143 h 878"/>
                <a:gd name="T10" fmla="*/ 72 w 848"/>
                <a:gd name="T11" fmla="*/ 0 h 878"/>
                <a:gd name="T12" fmla="*/ 776 w 848"/>
                <a:gd name="T13" fmla="*/ 0 h 878"/>
                <a:gd name="T14" fmla="*/ 796 w 848"/>
                <a:gd name="T15" fmla="*/ 3 h 878"/>
                <a:gd name="T16" fmla="*/ 812 w 848"/>
                <a:gd name="T17" fmla="*/ 9 h 878"/>
                <a:gd name="T18" fmla="*/ 828 w 848"/>
                <a:gd name="T19" fmla="*/ 21 h 878"/>
                <a:gd name="T20" fmla="*/ 839 w 848"/>
                <a:gd name="T21" fmla="*/ 35 h 878"/>
                <a:gd name="T22" fmla="*/ 846 w 848"/>
                <a:gd name="T23" fmla="*/ 53 h 878"/>
                <a:gd name="T24" fmla="*/ 848 w 848"/>
                <a:gd name="T25" fmla="*/ 71 h 878"/>
                <a:gd name="T26" fmla="*/ 848 w 848"/>
                <a:gd name="T27" fmla="*/ 807 h 878"/>
                <a:gd name="T28" fmla="*/ 846 w 848"/>
                <a:gd name="T29" fmla="*/ 826 h 878"/>
                <a:gd name="T30" fmla="*/ 839 w 848"/>
                <a:gd name="T31" fmla="*/ 842 h 878"/>
                <a:gd name="T32" fmla="*/ 828 w 848"/>
                <a:gd name="T33" fmla="*/ 858 h 878"/>
                <a:gd name="T34" fmla="*/ 812 w 848"/>
                <a:gd name="T35" fmla="*/ 869 h 878"/>
                <a:gd name="T36" fmla="*/ 796 w 848"/>
                <a:gd name="T37" fmla="*/ 875 h 878"/>
                <a:gd name="T38" fmla="*/ 776 w 848"/>
                <a:gd name="T39" fmla="*/ 878 h 878"/>
                <a:gd name="T40" fmla="*/ 72 w 848"/>
                <a:gd name="T41" fmla="*/ 878 h 878"/>
                <a:gd name="T42" fmla="*/ 52 w 848"/>
                <a:gd name="T43" fmla="*/ 875 h 878"/>
                <a:gd name="T44" fmla="*/ 36 w 848"/>
                <a:gd name="T45" fmla="*/ 869 h 878"/>
                <a:gd name="T46" fmla="*/ 20 w 848"/>
                <a:gd name="T47" fmla="*/ 858 h 878"/>
                <a:gd name="T48" fmla="*/ 9 w 848"/>
                <a:gd name="T49" fmla="*/ 842 h 878"/>
                <a:gd name="T50" fmla="*/ 2 w 848"/>
                <a:gd name="T51" fmla="*/ 826 h 878"/>
                <a:gd name="T52" fmla="*/ 0 w 848"/>
                <a:gd name="T53" fmla="*/ 807 h 878"/>
                <a:gd name="T54" fmla="*/ 0 w 848"/>
                <a:gd name="T55" fmla="*/ 71 h 878"/>
                <a:gd name="T56" fmla="*/ 2 w 848"/>
                <a:gd name="T57" fmla="*/ 53 h 878"/>
                <a:gd name="T58" fmla="*/ 9 w 848"/>
                <a:gd name="T59" fmla="*/ 35 h 878"/>
                <a:gd name="T60" fmla="*/ 20 w 848"/>
                <a:gd name="T61" fmla="*/ 21 h 878"/>
                <a:gd name="T62" fmla="*/ 36 w 848"/>
                <a:gd name="T63" fmla="*/ 9 h 878"/>
                <a:gd name="T64" fmla="*/ 52 w 848"/>
                <a:gd name="T65" fmla="*/ 3 h 878"/>
                <a:gd name="T66" fmla="*/ 72 w 848"/>
                <a:gd name="T67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8" h="878">
                  <a:moveTo>
                    <a:pt x="143" y="143"/>
                  </a:moveTo>
                  <a:lnTo>
                    <a:pt x="143" y="735"/>
                  </a:lnTo>
                  <a:lnTo>
                    <a:pt x="705" y="735"/>
                  </a:lnTo>
                  <a:lnTo>
                    <a:pt x="705" y="143"/>
                  </a:lnTo>
                  <a:lnTo>
                    <a:pt x="143" y="143"/>
                  </a:lnTo>
                  <a:close/>
                  <a:moveTo>
                    <a:pt x="72" y="0"/>
                  </a:moveTo>
                  <a:lnTo>
                    <a:pt x="776" y="0"/>
                  </a:lnTo>
                  <a:lnTo>
                    <a:pt x="796" y="3"/>
                  </a:lnTo>
                  <a:lnTo>
                    <a:pt x="812" y="9"/>
                  </a:lnTo>
                  <a:lnTo>
                    <a:pt x="828" y="21"/>
                  </a:lnTo>
                  <a:lnTo>
                    <a:pt x="839" y="35"/>
                  </a:lnTo>
                  <a:lnTo>
                    <a:pt x="846" y="53"/>
                  </a:lnTo>
                  <a:lnTo>
                    <a:pt x="848" y="71"/>
                  </a:lnTo>
                  <a:lnTo>
                    <a:pt x="848" y="807"/>
                  </a:lnTo>
                  <a:lnTo>
                    <a:pt x="846" y="826"/>
                  </a:lnTo>
                  <a:lnTo>
                    <a:pt x="839" y="842"/>
                  </a:lnTo>
                  <a:lnTo>
                    <a:pt x="828" y="858"/>
                  </a:lnTo>
                  <a:lnTo>
                    <a:pt x="812" y="869"/>
                  </a:lnTo>
                  <a:lnTo>
                    <a:pt x="796" y="875"/>
                  </a:lnTo>
                  <a:lnTo>
                    <a:pt x="776" y="878"/>
                  </a:lnTo>
                  <a:lnTo>
                    <a:pt x="72" y="878"/>
                  </a:lnTo>
                  <a:lnTo>
                    <a:pt x="52" y="875"/>
                  </a:lnTo>
                  <a:lnTo>
                    <a:pt x="36" y="869"/>
                  </a:lnTo>
                  <a:lnTo>
                    <a:pt x="20" y="858"/>
                  </a:lnTo>
                  <a:lnTo>
                    <a:pt x="9" y="842"/>
                  </a:lnTo>
                  <a:lnTo>
                    <a:pt x="2" y="826"/>
                  </a:lnTo>
                  <a:lnTo>
                    <a:pt x="0" y="807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6" y="9"/>
                  </a:lnTo>
                  <a:lnTo>
                    <a:pt x="52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4" name="Group 883"/>
          <p:cNvGrpSpPr/>
          <p:nvPr/>
        </p:nvGrpSpPr>
        <p:grpSpPr>
          <a:xfrm>
            <a:off x="1596695" y="4254500"/>
            <a:ext cx="569913" cy="512763"/>
            <a:chOff x="1595438" y="4254500"/>
            <a:chExt cx="569913" cy="5127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5" name="Freeform 214"/>
            <p:cNvSpPr>
              <a:spLocks noEditPoints="1"/>
            </p:cNvSpPr>
            <p:nvPr/>
          </p:nvSpPr>
          <p:spPr bwMode="auto">
            <a:xfrm>
              <a:off x="1595438" y="4254500"/>
              <a:ext cx="569913" cy="512763"/>
            </a:xfrm>
            <a:custGeom>
              <a:avLst/>
              <a:gdLst>
                <a:gd name="T0" fmla="*/ 1691 w 3592"/>
                <a:gd name="T1" fmla="*/ 1408 h 3227"/>
                <a:gd name="T2" fmla="*/ 1561 w 3592"/>
                <a:gd name="T3" fmla="*/ 1720 h 3227"/>
                <a:gd name="T4" fmla="*/ 1472 w 3592"/>
                <a:gd name="T5" fmla="*/ 1952 h 3227"/>
                <a:gd name="T6" fmla="*/ 1418 w 3592"/>
                <a:gd name="T7" fmla="*/ 2205 h 3227"/>
                <a:gd name="T8" fmla="*/ 1474 w 3592"/>
                <a:gd name="T9" fmla="*/ 2427 h 3227"/>
                <a:gd name="T10" fmla="*/ 1684 w 3592"/>
                <a:gd name="T11" fmla="*/ 2565 h 3227"/>
                <a:gd name="T12" fmla="*/ 1501 w 3592"/>
                <a:gd name="T13" fmla="*/ 2253 h 3227"/>
                <a:gd name="T14" fmla="*/ 1573 w 3592"/>
                <a:gd name="T15" fmla="*/ 2181 h 3227"/>
                <a:gd name="T16" fmla="*/ 1595 w 3592"/>
                <a:gd name="T17" fmla="*/ 2019 h 3227"/>
                <a:gd name="T18" fmla="*/ 1595 w 3592"/>
                <a:gd name="T19" fmla="*/ 1917 h 3227"/>
                <a:gd name="T20" fmla="*/ 1696 w 3592"/>
                <a:gd name="T21" fmla="*/ 1917 h 3227"/>
                <a:gd name="T22" fmla="*/ 1761 w 3592"/>
                <a:gd name="T23" fmla="*/ 1693 h 3227"/>
                <a:gd name="T24" fmla="*/ 1858 w 3592"/>
                <a:gd name="T25" fmla="*/ 1718 h 3227"/>
                <a:gd name="T26" fmla="*/ 1929 w 3592"/>
                <a:gd name="T27" fmla="*/ 1899 h 3227"/>
                <a:gd name="T28" fmla="*/ 2016 w 3592"/>
                <a:gd name="T29" fmla="*/ 1950 h 3227"/>
                <a:gd name="T30" fmla="*/ 1868 w 3592"/>
                <a:gd name="T31" fmla="*/ 2304 h 3227"/>
                <a:gd name="T32" fmla="*/ 2055 w 3592"/>
                <a:gd name="T33" fmla="*/ 2191 h 3227"/>
                <a:gd name="T34" fmla="*/ 2083 w 3592"/>
                <a:gd name="T35" fmla="*/ 2288 h 3227"/>
                <a:gd name="T36" fmla="*/ 1989 w 3592"/>
                <a:gd name="T37" fmla="*/ 2534 h 3227"/>
                <a:gd name="T38" fmla="*/ 2155 w 3592"/>
                <a:gd name="T39" fmla="*/ 2360 h 3227"/>
                <a:gd name="T40" fmla="*/ 2165 w 3592"/>
                <a:gd name="T41" fmla="*/ 2121 h 3227"/>
                <a:gd name="T42" fmla="*/ 2093 w 3592"/>
                <a:gd name="T43" fmla="*/ 1872 h 3227"/>
                <a:gd name="T44" fmla="*/ 1992 w 3592"/>
                <a:gd name="T45" fmla="*/ 1624 h 3227"/>
                <a:gd name="T46" fmla="*/ 1857 w 3592"/>
                <a:gd name="T47" fmla="*/ 1300 h 3227"/>
                <a:gd name="T48" fmla="*/ 577 w 3592"/>
                <a:gd name="T49" fmla="*/ 1498 h 3227"/>
                <a:gd name="T50" fmla="*/ 648 w 3592"/>
                <a:gd name="T51" fmla="*/ 1570 h 3227"/>
                <a:gd name="T52" fmla="*/ 1574 w 3592"/>
                <a:gd name="T53" fmla="*/ 2678 h 3227"/>
                <a:gd name="T54" fmla="*/ 1340 w 3592"/>
                <a:gd name="T55" fmla="*/ 2484 h 3227"/>
                <a:gd name="T56" fmla="*/ 1274 w 3592"/>
                <a:gd name="T57" fmla="*/ 2227 h 3227"/>
                <a:gd name="T58" fmla="*/ 1316 w 3592"/>
                <a:gd name="T59" fmla="*/ 1971 h 3227"/>
                <a:gd name="T60" fmla="*/ 1382 w 3592"/>
                <a:gd name="T61" fmla="*/ 1783 h 3227"/>
                <a:gd name="T62" fmla="*/ 1466 w 3592"/>
                <a:gd name="T63" fmla="*/ 1575 h 3227"/>
                <a:gd name="T64" fmla="*/ 1577 w 3592"/>
                <a:gd name="T65" fmla="*/ 1309 h 3227"/>
                <a:gd name="T66" fmla="*/ 1677 w 3592"/>
                <a:gd name="T67" fmla="*/ 1071 h 3227"/>
                <a:gd name="T68" fmla="*/ 1729 w 3592"/>
                <a:gd name="T69" fmla="*/ 948 h 3227"/>
                <a:gd name="T70" fmla="*/ 1797 w 3592"/>
                <a:gd name="T71" fmla="*/ 901 h 3227"/>
                <a:gd name="T72" fmla="*/ 1864 w 3592"/>
                <a:gd name="T73" fmla="*/ 948 h 3227"/>
                <a:gd name="T74" fmla="*/ 1917 w 3592"/>
                <a:gd name="T75" fmla="*/ 1071 h 3227"/>
                <a:gd name="T76" fmla="*/ 2016 w 3592"/>
                <a:gd name="T77" fmla="*/ 1309 h 3227"/>
                <a:gd name="T78" fmla="*/ 2126 w 3592"/>
                <a:gd name="T79" fmla="*/ 1575 h 3227"/>
                <a:gd name="T80" fmla="*/ 2211 w 3592"/>
                <a:gd name="T81" fmla="*/ 1783 h 3227"/>
                <a:gd name="T82" fmla="*/ 2278 w 3592"/>
                <a:gd name="T83" fmla="*/ 1971 h 3227"/>
                <a:gd name="T84" fmla="*/ 2318 w 3592"/>
                <a:gd name="T85" fmla="*/ 2227 h 3227"/>
                <a:gd name="T86" fmla="*/ 2254 w 3592"/>
                <a:gd name="T87" fmla="*/ 2484 h 3227"/>
                <a:gd name="T88" fmla="*/ 2018 w 3592"/>
                <a:gd name="T89" fmla="*/ 2678 h 3227"/>
                <a:gd name="T90" fmla="*/ 2944 w 3592"/>
                <a:gd name="T91" fmla="*/ 1570 h 3227"/>
                <a:gd name="T92" fmla="*/ 3016 w 3592"/>
                <a:gd name="T93" fmla="*/ 1498 h 3227"/>
                <a:gd name="T94" fmla="*/ 1844 w 3592"/>
                <a:gd name="T95" fmla="*/ 17 h 3227"/>
                <a:gd name="T96" fmla="*/ 3588 w 3592"/>
                <a:gd name="T97" fmla="*/ 1596 h 3227"/>
                <a:gd name="T98" fmla="*/ 3087 w 3592"/>
                <a:gd name="T99" fmla="*/ 1642 h 3227"/>
                <a:gd name="T100" fmla="*/ 3035 w 3592"/>
                <a:gd name="T101" fmla="*/ 3225 h 3227"/>
                <a:gd name="T102" fmla="*/ 515 w 3592"/>
                <a:gd name="T103" fmla="*/ 3192 h 3227"/>
                <a:gd name="T104" fmla="*/ 38 w 3592"/>
                <a:gd name="T105" fmla="*/ 1634 h 3227"/>
                <a:gd name="T106" fmla="*/ 4 w 3592"/>
                <a:gd name="T107" fmla="*/ 1544 h 3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92" h="3227">
                  <a:moveTo>
                    <a:pt x="1797" y="1157"/>
                  </a:moveTo>
                  <a:lnTo>
                    <a:pt x="1778" y="1202"/>
                  </a:lnTo>
                  <a:lnTo>
                    <a:pt x="1757" y="1250"/>
                  </a:lnTo>
                  <a:lnTo>
                    <a:pt x="1736" y="1300"/>
                  </a:lnTo>
                  <a:lnTo>
                    <a:pt x="1714" y="1354"/>
                  </a:lnTo>
                  <a:lnTo>
                    <a:pt x="1691" y="1408"/>
                  </a:lnTo>
                  <a:lnTo>
                    <a:pt x="1668" y="1463"/>
                  </a:lnTo>
                  <a:lnTo>
                    <a:pt x="1645" y="1518"/>
                  </a:lnTo>
                  <a:lnTo>
                    <a:pt x="1623" y="1572"/>
                  </a:lnTo>
                  <a:lnTo>
                    <a:pt x="1601" y="1624"/>
                  </a:lnTo>
                  <a:lnTo>
                    <a:pt x="1581" y="1673"/>
                  </a:lnTo>
                  <a:lnTo>
                    <a:pt x="1561" y="1720"/>
                  </a:lnTo>
                  <a:lnTo>
                    <a:pt x="1544" y="1763"/>
                  </a:lnTo>
                  <a:lnTo>
                    <a:pt x="1528" y="1802"/>
                  </a:lnTo>
                  <a:lnTo>
                    <a:pt x="1514" y="1835"/>
                  </a:lnTo>
                  <a:lnTo>
                    <a:pt x="1500" y="1872"/>
                  </a:lnTo>
                  <a:lnTo>
                    <a:pt x="1486" y="1912"/>
                  </a:lnTo>
                  <a:lnTo>
                    <a:pt x="1472" y="1952"/>
                  </a:lnTo>
                  <a:lnTo>
                    <a:pt x="1459" y="1994"/>
                  </a:lnTo>
                  <a:lnTo>
                    <a:pt x="1447" y="2037"/>
                  </a:lnTo>
                  <a:lnTo>
                    <a:pt x="1437" y="2078"/>
                  </a:lnTo>
                  <a:lnTo>
                    <a:pt x="1428" y="2121"/>
                  </a:lnTo>
                  <a:lnTo>
                    <a:pt x="1421" y="2163"/>
                  </a:lnTo>
                  <a:lnTo>
                    <a:pt x="1418" y="2205"/>
                  </a:lnTo>
                  <a:lnTo>
                    <a:pt x="1418" y="2247"/>
                  </a:lnTo>
                  <a:lnTo>
                    <a:pt x="1421" y="2286"/>
                  </a:lnTo>
                  <a:lnTo>
                    <a:pt x="1428" y="2324"/>
                  </a:lnTo>
                  <a:lnTo>
                    <a:pt x="1439" y="2360"/>
                  </a:lnTo>
                  <a:lnTo>
                    <a:pt x="1454" y="2395"/>
                  </a:lnTo>
                  <a:lnTo>
                    <a:pt x="1474" y="2427"/>
                  </a:lnTo>
                  <a:lnTo>
                    <a:pt x="1499" y="2457"/>
                  </a:lnTo>
                  <a:lnTo>
                    <a:pt x="1532" y="2486"/>
                  </a:lnTo>
                  <a:lnTo>
                    <a:pt x="1568" y="2513"/>
                  </a:lnTo>
                  <a:lnTo>
                    <a:pt x="1605" y="2534"/>
                  </a:lnTo>
                  <a:lnTo>
                    <a:pt x="1644" y="2552"/>
                  </a:lnTo>
                  <a:lnTo>
                    <a:pt x="1684" y="2565"/>
                  </a:lnTo>
                  <a:lnTo>
                    <a:pt x="1725" y="2574"/>
                  </a:lnTo>
                  <a:lnTo>
                    <a:pt x="1725" y="2507"/>
                  </a:lnTo>
                  <a:lnTo>
                    <a:pt x="1522" y="2304"/>
                  </a:lnTo>
                  <a:lnTo>
                    <a:pt x="1511" y="2288"/>
                  </a:lnTo>
                  <a:lnTo>
                    <a:pt x="1503" y="2271"/>
                  </a:lnTo>
                  <a:lnTo>
                    <a:pt x="1501" y="2253"/>
                  </a:lnTo>
                  <a:lnTo>
                    <a:pt x="1503" y="2235"/>
                  </a:lnTo>
                  <a:lnTo>
                    <a:pt x="1511" y="2217"/>
                  </a:lnTo>
                  <a:lnTo>
                    <a:pt x="1522" y="2202"/>
                  </a:lnTo>
                  <a:lnTo>
                    <a:pt x="1537" y="2191"/>
                  </a:lnTo>
                  <a:lnTo>
                    <a:pt x="1555" y="2183"/>
                  </a:lnTo>
                  <a:lnTo>
                    <a:pt x="1573" y="2181"/>
                  </a:lnTo>
                  <a:lnTo>
                    <a:pt x="1591" y="2183"/>
                  </a:lnTo>
                  <a:lnTo>
                    <a:pt x="1608" y="2191"/>
                  </a:lnTo>
                  <a:lnTo>
                    <a:pt x="1623" y="2202"/>
                  </a:lnTo>
                  <a:lnTo>
                    <a:pt x="1725" y="2304"/>
                  </a:lnTo>
                  <a:lnTo>
                    <a:pt x="1725" y="2149"/>
                  </a:lnTo>
                  <a:lnTo>
                    <a:pt x="1595" y="2019"/>
                  </a:lnTo>
                  <a:lnTo>
                    <a:pt x="1584" y="2004"/>
                  </a:lnTo>
                  <a:lnTo>
                    <a:pt x="1576" y="1986"/>
                  </a:lnTo>
                  <a:lnTo>
                    <a:pt x="1574" y="1969"/>
                  </a:lnTo>
                  <a:lnTo>
                    <a:pt x="1576" y="1950"/>
                  </a:lnTo>
                  <a:lnTo>
                    <a:pt x="1584" y="1933"/>
                  </a:lnTo>
                  <a:lnTo>
                    <a:pt x="1595" y="1917"/>
                  </a:lnTo>
                  <a:lnTo>
                    <a:pt x="1610" y="1906"/>
                  </a:lnTo>
                  <a:lnTo>
                    <a:pt x="1628" y="1899"/>
                  </a:lnTo>
                  <a:lnTo>
                    <a:pt x="1646" y="1896"/>
                  </a:lnTo>
                  <a:lnTo>
                    <a:pt x="1664" y="1899"/>
                  </a:lnTo>
                  <a:lnTo>
                    <a:pt x="1681" y="1906"/>
                  </a:lnTo>
                  <a:lnTo>
                    <a:pt x="1696" y="1917"/>
                  </a:lnTo>
                  <a:lnTo>
                    <a:pt x="1725" y="1946"/>
                  </a:lnTo>
                  <a:lnTo>
                    <a:pt x="1725" y="1755"/>
                  </a:lnTo>
                  <a:lnTo>
                    <a:pt x="1728" y="1736"/>
                  </a:lnTo>
                  <a:lnTo>
                    <a:pt x="1735" y="1718"/>
                  </a:lnTo>
                  <a:lnTo>
                    <a:pt x="1745" y="1704"/>
                  </a:lnTo>
                  <a:lnTo>
                    <a:pt x="1761" y="1693"/>
                  </a:lnTo>
                  <a:lnTo>
                    <a:pt x="1777" y="1685"/>
                  </a:lnTo>
                  <a:lnTo>
                    <a:pt x="1797" y="1683"/>
                  </a:lnTo>
                  <a:lnTo>
                    <a:pt x="1815" y="1685"/>
                  </a:lnTo>
                  <a:lnTo>
                    <a:pt x="1833" y="1693"/>
                  </a:lnTo>
                  <a:lnTo>
                    <a:pt x="1847" y="1704"/>
                  </a:lnTo>
                  <a:lnTo>
                    <a:pt x="1858" y="1718"/>
                  </a:lnTo>
                  <a:lnTo>
                    <a:pt x="1865" y="1736"/>
                  </a:lnTo>
                  <a:lnTo>
                    <a:pt x="1868" y="1755"/>
                  </a:lnTo>
                  <a:lnTo>
                    <a:pt x="1868" y="1946"/>
                  </a:lnTo>
                  <a:lnTo>
                    <a:pt x="1896" y="1917"/>
                  </a:lnTo>
                  <a:lnTo>
                    <a:pt x="1911" y="1906"/>
                  </a:lnTo>
                  <a:lnTo>
                    <a:pt x="1929" y="1899"/>
                  </a:lnTo>
                  <a:lnTo>
                    <a:pt x="1947" y="1896"/>
                  </a:lnTo>
                  <a:lnTo>
                    <a:pt x="1965" y="1899"/>
                  </a:lnTo>
                  <a:lnTo>
                    <a:pt x="1982" y="1906"/>
                  </a:lnTo>
                  <a:lnTo>
                    <a:pt x="1997" y="1917"/>
                  </a:lnTo>
                  <a:lnTo>
                    <a:pt x="2009" y="1933"/>
                  </a:lnTo>
                  <a:lnTo>
                    <a:pt x="2016" y="1950"/>
                  </a:lnTo>
                  <a:lnTo>
                    <a:pt x="2018" y="1969"/>
                  </a:lnTo>
                  <a:lnTo>
                    <a:pt x="2016" y="1986"/>
                  </a:lnTo>
                  <a:lnTo>
                    <a:pt x="2009" y="2004"/>
                  </a:lnTo>
                  <a:lnTo>
                    <a:pt x="1997" y="2019"/>
                  </a:lnTo>
                  <a:lnTo>
                    <a:pt x="1868" y="2149"/>
                  </a:lnTo>
                  <a:lnTo>
                    <a:pt x="1868" y="2304"/>
                  </a:lnTo>
                  <a:lnTo>
                    <a:pt x="1969" y="2202"/>
                  </a:lnTo>
                  <a:lnTo>
                    <a:pt x="1984" y="2191"/>
                  </a:lnTo>
                  <a:lnTo>
                    <a:pt x="2002" y="2183"/>
                  </a:lnTo>
                  <a:lnTo>
                    <a:pt x="2020" y="2181"/>
                  </a:lnTo>
                  <a:lnTo>
                    <a:pt x="2038" y="2183"/>
                  </a:lnTo>
                  <a:lnTo>
                    <a:pt x="2055" y="2191"/>
                  </a:lnTo>
                  <a:lnTo>
                    <a:pt x="2071" y="2202"/>
                  </a:lnTo>
                  <a:lnTo>
                    <a:pt x="2083" y="2217"/>
                  </a:lnTo>
                  <a:lnTo>
                    <a:pt x="2089" y="2235"/>
                  </a:lnTo>
                  <a:lnTo>
                    <a:pt x="2091" y="2253"/>
                  </a:lnTo>
                  <a:lnTo>
                    <a:pt x="2089" y="2271"/>
                  </a:lnTo>
                  <a:lnTo>
                    <a:pt x="2083" y="2288"/>
                  </a:lnTo>
                  <a:lnTo>
                    <a:pt x="2071" y="2304"/>
                  </a:lnTo>
                  <a:lnTo>
                    <a:pt x="1868" y="2507"/>
                  </a:lnTo>
                  <a:lnTo>
                    <a:pt x="1868" y="2574"/>
                  </a:lnTo>
                  <a:lnTo>
                    <a:pt x="1909" y="2565"/>
                  </a:lnTo>
                  <a:lnTo>
                    <a:pt x="1949" y="2552"/>
                  </a:lnTo>
                  <a:lnTo>
                    <a:pt x="1989" y="2534"/>
                  </a:lnTo>
                  <a:lnTo>
                    <a:pt x="2026" y="2513"/>
                  </a:lnTo>
                  <a:lnTo>
                    <a:pt x="2061" y="2486"/>
                  </a:lnTo>
                  <a:lnTo>
                    <a:pt x="2095" y="2457"/>
                  </a:lnTo>
                  <a:lnTo>
                    <a:pt x="2120" y="2427"/>
                  </a:lnTo>
                  <a:lnTo>
                    <a:pt x="2139" y="2395"/>
                  </a:lnTo>
                  <a:lnTo>
                    <a:pt x="2155" y="2360"/>
                  </a:lnTo>
                  <a:lnTo>
                    <a:pt x="2165" y="2324"/>
                  </a:lnTo>
                  <a:lnTo>
                    <a:pt x="2172" y="2286"/>
                  </a:lnTo>
                  <a:lnTo>
                    <a:pt x="2175" y="2247"/>
                  </a:lnTo>
                  <a:lnTo>
                    <a:pt x="2174" y="2205"/>
                  </a:lnTo>
                  <a:lnTo>
                    <a:pt x="2171" y="2163"/>
                  </a:lnTo>
                  <a:lnTo>
                    <a:pt x="2165" y="2121"/>
                  </a:lnTo>
                  <a:lnTo>
                    <a:pt x="2157" y="2078"/>
                  </a:lnTo>
                  <a:lnTo>
                    <a:pt x="2146" y="2037"/>
                  </a:lnTo>
                  <a:lnTo>
                    <a:pt x="2135" y="1994"/>
                  </a:lnTo>
                  <a:lnTo>
                    <a:pt x="2122" y="1952"/>
                  </a:lnTo>
                  <a:lnTo>
                    <a:pt x="2108" y="1912"/>
                  </a:lnTo>
                  <a:lnTo>
                    <a:pt x="2093" y="1872"/>
                  </a:lnTo>
                  <a:lnTo>
                    <a:pt x="2078" y="1835"/>
                  </a:lnTo>
                  <a:lnTo>
                    <a:pt x="2065" y="1802"/>
                  </a:lnTo>
                  <a:lnTo>
                    <a:pt x="2050" y="1763"/>
                  </a:lnTo>
                  <a:lnTo>
                    <a:pt x="2031" y="1720"/>
                  </a:lnTo>
                  <a:lnTo>
                    <a:pt x="2013" y="1673"/>
                  </a:lnTo>
                  <a:lnTo>
                    <a:pt x="1992" y="1624"/>
                  </a:lnTo>
                  <a:lnTo>
                    <a:pt x="1970" y="1572"/>
                  </a:lnTo>
                  <a:lnTo>
                    <a:pt x="1947" y="1518"/>
                  </a:lnTo>
                  <a:lnTo>
                    <a:pt x="1924" y="1463"/>
                  </a:lnTo>
                  <a:lnTo>
                    <a:pt x="1901" y="1408"/>
                  </a:lnTo>
                  <a:lnTo>
                    <a:pt x="1880" y="1354"/>
                  </a:lnTo>
                  <a:lnTo>
                    <a:pt x="1857" y="1300"/>
                  </a:lnTo>
                  <a:lnTo>
                    <a:pt x="1836" y="1250"/>
                  </a:lnTo>
                  <a:lnTo>
                    <a:pt x="1815" y="1202"/>
                  </a:lnTo>
                  <a:lnTo>
                    <a:pt x="1797" y="1157"/>
                  </a:lnTo>
                  <a:close/>
                  <a:moveTo>
                    <a:pt x="1797" y="167"/>
                  </a:moveTo>
                  <a:lnTo>
                    <a:pt x="264" y="1498"/>
                  </a:lnTo>
                  <a:lnTo>
                    <a:pt x="577" y="1498"/>
                  </a:lnTo>
                  <a:lnTo>
                    <a:pt x="596" y="1501"/>
                  </a:lnTo>
                  <a:lnTo>
                    <a:pt x="613" y="1508"/>
                  </a:lnTo>
                  <a:lnTo>
                    <a:pt x="627" y="1519"/>
                  </a:lnTo>
                  <a:lnTo>
                    <a:pt x="638" y="1534"/>
                  </a:lnTo>
                  <a:lnTo>
                    <a:pt x="646" y="1551"/>
                  </a:lnTo>
                  <a:lnTo>
                    <a:pt x="648" y="1570"/>
                  </a:lnTo>
                  <a:lnTo>
                    <a:pt x="648" y="3084"/>
                  </a:lnTo>
                  <a:lnTo>
                    <a:pt x="1725" y="3084"/>
                  </a:lnTo>
                  <a:lnTo>
                    <a:pt x="1725" y="2719"/>
                  </a:lnTo>
                  <a:lnTo>
                    <a:pt x="1673" y="2711"/>
                  </a:lnTo>
                  <a:lnTo>
                    <a:pt x="1623" y="2696"/>
                  </a:lnTo>
                  <a:lnTo>
                    <a:pt x="1574" y="2678"/>
                  </a:lnTo>
                  <a:lnTo>
                    <a:pt x="1527" y="2655"/>
                  </a:lnTo>
                  <a:lnTo>
                    <a:pt x="1481" y="2627"/>
                  </a:lnTo>
                  <a:lnTo>
                    <a:pt x="1438" y="2596"/>
                  </a:lnTo>
                  <a:lnTo>
                    <a:pt x="1397" y="2558"/>
                  </a:lnTo>
                  <a:lnTo>
                    <a:pt x="1366" y="2522"/>
                  </a:lnTo>
                  <a:lnTo>
                    <a:pt x="1340" y="2484"/>
                  </a:lnTo>
                  <a:lnTo>
                    <a:pt x="1318" y="2444"/>
                  </a:lnTo>
                  <a:lnTo>
                    <a:pt x="1301" y="2402"/>
                  </a:lnTo>
                  <a:lnTo>
                    <a:pt x="1288" y="2359"/>
                  </a:lnTo>
                  <a:lnTo>
                    <a:pt x="1281" y="2316"/>
                  </a:lnTo>
                  <a:lnTo>
                    <a:pt x="1276" y="2272"/>
                  </a:lnTo>
                  <a:lnTo>
                    <a:pt x="1274" y="2227"/>
                  </a:lnTo>
                  <a:lnTo>
                    <a:pt x="1276" y="2183"/>
                  </a:lnTo>
                  <a:lnTo>
                    <a:pt x="1281" y="2138"/>
                  </a:lnTo>
                  <a:lnTo>
                    <a:pt x="1287" y="2095"/>
                  </a:lnTo>
                  <a:lnTo>
                    <a:pt x="1295" y="2053"/>
                  </a:lnTo>
                  <a:lnTo>
                    <a:pt x="1305" y="2011"/>
                  </a:lnTo>
                  <a:lnTo>
                    <a:pt x="1316" y="1971"/>
                  </a:lnTo>
                  <a:lnTo>
                    <a:pt x="1327" y="1934"/>
                  </a:lnTo>
                  <a:lnTo>
                    <a:pt x="1339" y="1898"/>
                  </a:lnTo>
                  <a:lnTo>
                    <a:pt x="1351" y="1865"/>
                  </a:lnTo>
                  <a:lnTo>
                    <a:pt x="1361" y="1834"/>
                  </a:lnTo>
                  <a:lnTo>
                    <a:pt x="1372" y="1807"/>
                  </a:lnTo>
                  <a:lnTo>
                    <a:pt x="1382" y="1783"/>
                  </a:lnTo>
                  <a:lnTo>
                    <a:pt x="1393" y="1755"/>
                  </a:lnTo>
                  <a:lnTo>
                    <a:pt x="1405" y="1725"/>
                  </a:lnTo>
                  <a:lnTo>
                    <a:pt x="1418" y="1691"/>
                  </a:lnTo>
                  <a:lnTo>
                    <a:pt x="1433" y="1655"/>
                  </a:lnTo>
                  <a:lnTo>
                    <a:pt x="1450" y="1615"/>
                  </a:lnTo>
                  <a:lnTo>
                    <a:pt x="1466" y="1575"/>
                  </a:lnTo>
                  <a:lnTo>
                    <a:pt x="1485" y="1532"/>
                  </a:lnTo>
                  <a:lnTo>
                    <a:pt x="1502" y="1488"/>
                  </a:lnTo>
                  <a:lnTo>
                    <a:pt x="1521" y="1443"/>
                  </a:lnTo>
                  <a:lnTo>
                    <a:pt x="1539" y="1399"/>
                  </a:lnTo>
                  <a:lnTo>
                    <a:pt x="1559" y="1354"/>
                  </a:lnTo>
                  <a:lnTo>
                    <a:pt x="1577" y="1309"/>
                  </a:lnTo>
                  <a:lnTo>
                    <a:pt x="1596" y="1265"/>
                  </a:lnTo>
                  <a:lnTo>
                    <a:pt x="1613" y="1222"/>
                  </a:lnTo>
                  <a:lnTo>
                    <a:pt x="1631" y="1182"/>
                  </a:lnTo>
                  <a:lnTo>
                    <a:pt x="1647" y="1143"/>
                  </a:lnTo>
                  <a:lnTo>
                    <a:pt x="1663" y="1105"/>
                  </a:lnTo>
                  <a:lnTo>
                    <a:pt x="1677" y="1071"/>
                  </a:lnTo>
                  <a:lnTo>
                    <a:pt x="1690" y="1041"/>
                  </a:lnTo>
                  <a:lnTo>
                    <a:pt x="1702" y="1013"/>
                  </a:lnTo>
                  <a:lnTo>
                    <a:pt x="1712" y="991"/>
                  </a:lnTo>
                  <a:lnTo>
                    <a:pt x="1719" y="971"/>
                  </a:lnTo>
                  <a:lnTo>
                    <a:pt x="1725" y="957"/>
                  </a:lnTo>
                  <a:lnTo>
                    <a:pt x="1729" y="948"/>
                  </a:lnTo>
                  <a:lnTo>
                    <a:pt x="1730" y="945"/>
                  </a:lnTo>
                  <a:lnTo>
                    <a:pt x="1739" y="929"/>
                  </a:lnTo>
                  <a:lnTo>
                    <a:pt x="1750" y="917"/>
                  </a:lnTo>
                  <a:lnTo>
                    <a:pt x="1764" y="908"/>
                  </a:lnTo>
                  <a:lnTo>
                    <a:pt x="1779" y="902"/>
                  </a:lnTo>
                  <a:lnTo>
                    <a:pt x="1797" y="901"/>
                  </a:lnTo>
                  <a:lnTo>
                    <a:pt x="1813" y="902"/>
                  </a:lnTo>
                  <a:lnTo>
                    <a:pt x="1828" y="908"/>
                  </a:lnTo>
                  <a:lnTo>
                    <a:pt x="1843" y="917"/>
                  </a:lnTo>
                  <a:lnTo>
                    <a:pt x="1855" y="929"/>
                  </a:lnTo>
                  <a:lnTo>
                    <a:pt x="1862" y="945"/>
                  </a:lnTo>
                  <a:lnTo>
                    <a:pt x="1864" y="948"/>
                  </a:lnTo>
                  <a:lnTo>
                    <a:pt x="1868" y="957"/>
                  </a:lnTo>
                  <a:lnTo>
                    <a:pt x="1874" y="971"/>
                  </a:lnTo>
                  <a:lnTo>
                    <a:pt x="1882" y="991"/>
                  </a:lnTo>
                  <a:lnTo>
                    <a:pt x="1892" y="1013"/>
                  </a:lnTo>
                  <a:lnTo>
                    <a:pt x="1904" y="1041"/>
                  </a:lnTo>
                  <a:lnTo>
                    <a:pt x="1917" y="1071"/>
                  </a:lnTo>
                  <a:lnTo>
                    <a:pt x="1931" y="1105"/>
                  </a:lnTo>
                  <a:lnTo>
                    <a:pt x="1946" y="1143"/>
                  </a:lnTo>
                  <a:lnTo>
                    <a:pt x="1963" y="1182"/>
                  </a:lnTo>
                  <a:lnTo>
                    <a:pt x="1980" y="1222"/>
                  </a:lnTo>
                  <a:lnTo>
                    <a:pt x="1997" y="1265"/>
                  </a:lnTo>
                  <a:lnTo>
                    <a:pt x="2016" y="1309"/>
                  </a:lnTo>
                  <a:lnTo>
                    <a:pt x="2035" y="1354"/>
                  </a:lnTo>
                  <a:lnTo>
                    <a:pt x="2053" y="1399"/>
                  </a:lnTo>
                  <a:lnTo>
                    <a:pt x="2072" y="1443"/>
                  </a:lnTo>
                  <a:lnTo>
                    <a:pt x="2090" y="1488"/>
                  </a:lnTo>
                  <a:lnTo>
                    <a:pt x="2109" y="1532"/>
                  </a:lnTo>
                  <a:lnTo>
                    <a:pt x="2126" y="1575"/>
                  </a:lnTo>
                  <a:lnTo>
                    <a:pt x="2144" y="1615"/>
                  </a:lnTo>
                  <a:lnTo>
                    <a:pt x="2159" y="1655"/>
                  </a:lnTo>
                  <a:lnTo>
                    <a:pt x="2174" y="1691"/>
                  </a:lnTo>
                  <a:lnTo>
                    <a:pt x="2188" y="1725"/>
                  </a:lnTo>
                  <a:lnTo>
                    <a:pt x="2200" y="1755"/>
                  </a:lnTo>
                  <a:lnTo>
                    <a:pt x="2211" y="1783"/>
                  </a:lnTo>
                  <a:lnTo>
                    <a:pt x="2221" y="1807"/>
                  </a:lnTo>
                  <a:lnTo>
                    <a:pt x="2231" y="1834"/>
                  </a:lnTo>
                  <a:lnTo>
                    <a:pt x="2243" y="1865"/>
                  </a:lnTo>
                  <a:lnTo>
                    <a:pt x="2255" y="1898"/>
                  </a:lnTo>
                  <a:lnTo>
                    <a:pt x="2267" y="1934"/>
                  </a:lnTo>
                  <a:lnTo>
                    <a:pt x="2278" y="1971"/>
                  </a:lnTo>
                  <a:lnTo>
                    <a:pt x="2289" y="2011"/>
                  </a:lnTo>
                  <a:lnTo>
                    <a:pt x="2299" y="2053"/>
                  </a:lnTo>
                  <a:lnTo>
                    <a:pt x="2306" y="2095"/>
                  </a:lnTo>
                  <a:lnTo>
                    <a:pt x="2313" y="2138"/>
                  </a:lnTo>
                  <a:lnTo>
                    <a:pt x="2317" y="2183"/>
                  </a:lnTo>
                  <a:lnTo>
                    <a:pt x="2318" y="2227"/>
                  </a:lnTo>
                  <a:lnTo>
                    <a:pt x="2317" y="2272"/>
                  </a:lnTo>
                  <a:lnTo>
                    <a:pt x="2313" y="2316"/>
                  </a:lnTo>
                  <a:lnTo>
                    <a:pt x="2304" y="2359"/>
                  </a:lnTo>
                  <a:lnTo>
                    <a:pt x="2292" y="2402"/>
                  </a:lnTo>
                  <a:lnTo>
                    <a:pt x="2276" y="2444"/>
                  </a:lnTo>
                  <a:lnTo>
                    <a:pt x="2254" y="2484"/>
                  </a:lnTo>
                  <a:lnTo>
                    <a:pt x="2228" y="2522"/>
                  </a:lnTo>
                  <a:lnTo>
                    <a:pt x="2195" y="2558"/>
                  </a:lnTo>
                  <a:lnTo>
                    <a:pt x="2155" y="2596"/>
                  </a:lnTo>
                  <a:lnTo>
                    <a:pt x="2111" y="2627"/>
                  </a:lnTo>
                  <a:lnTo>
                    <a:pt x="2066" y="2656"/>
                  </a:lnTo>
                  <a:lnTo>
                    <a:pt x="2018" y="2678"/>
                  </a:lnTo>
                  <a:lnTo>
                    <a:pt x="1969" y="2696"/>
                  </a:lnTo>
                  <a:lnTo>
                    <a:pt x="1919" y="2711"/>
                  </a:lnTo>
                  <a:lnTo>
                    <a:pt x="1868" y="2719"/>
                  </a:lnTo>
                  <a:lnTo>
                    <a:pt x="1868" y="3084"/>
                  </a:lnTo>
                  <a:lnTo>
                    <a:pt x="2944" y="3084"/>
                  </a:lnTo>
                  <a:lnTo>
                    <a:pt x="2944" y="1570"/>
                  </a:lnTo>
                  <a:lnTo>
                    <a:pt x="2948" y="1551"/>
                  </a:lnTo>
                  <a:lnTo>
                    <a:pt x="2954" y="1534"/>
                  </a:lnTo>
                  <a:lnTo>
                    <a:pt x="2965" y="1519"/>
                  </a:lnTo>
                  <a:lnTo>
                    <a:pt x="2980" y="1508"/>
                  </a:lnTo>
                  <a:lnTo>
                    <a:pt x="2997" y="1501"/>
                  </a:lnTo>
                  <a:lnTo>
                    <a:pt x="3016" y="1498"/>
                  </a:lnTo>
                  <a:lnTo>
                    <a:pt x="3329" y="1498"/>
                  </a:lnTo>
                  <a:lnTo>
                    <a:pt x="1797" y="167"/>
                  </a:lnTo>
                  <a:close/>
                  <a:moveTo>
                    <a:pt x="1787" y="0"/>
                  </a:moveTo>
                  <a:lnTo>
                    <a:pt x="1807" y="0"/>
                  </a:lnTo>
                  <a:lnTo>
                    <a:pt x="1826" y="6"/>
                  </a:lnTo>
                  <a:lnTo>
                    <a:pt x="1844" y="17"/>
                  </a:lnTo>
                  <a:lnTo>
                    <a:pt x="3568" y="1516"/>
                  </a:lnTo>
                  <a:lnTo>
                    <a:pt x="3580" y="1529"/>
                  </a:lnTo>
                  <a:lnTo>
                    <a:pt x="3588" y="1544"/>
                  </a:lnTo>
                  <a:lnTo>
                    <a:pt x="3592" y="1561"/>
                  </a:lnTo>
                  <a:lnTo>
                    <a:pt x="3592" y="1578"/>
                  </a:lnTo>
                  <a:lnTo>
                    <a:pt x="3588" y="1596"/>
                  </a:lnTo>
                  <a:lnTo>
                    <a:pt x="3580" y="1611"/>
                  </a:lnTo>
                  <a:lnTo>
                    <a:pt x="3569" y="1624"/>
                  </a:lnTo>
                  <a:lnTo>
                    <a:pt x="3555" y="1634"/>
                  </a:lnTo>
                  <a:lnTo>
                    <a:pt x="3539" y="1639"/>
                  </a:lnTo>
                  <a:lnTo>
                    <a:pt x="3521" y="1642"/>
                  </a:lnTo>
                  <a:lnTo>
                    <a:pt x="3087" y="1642"/>
                  </a:lnTo>
                  <a:lnTo>
                    <a:pt x="3087" y="3156"/>
                  </a:lnTo>
                  <a:lnTo>
                    <a:pt x="3085" y="3174"/>
                  </a:lnTo>
                  <a:lnTo>
                    <a:pt x="3077" y="3192"/>
                  </a:lnTo>
                  <a:lnTo>
                    <a:pt x="3067" y="3206"/>
                  </a:lnTo>
                  <a:lnTo>
                    <a:pt x="3052" y="3217"/>
                  </a:lnTo>
                  <a:lnTo>
                    <a:pt x="3035" y="3225"/>
                  </a:lnTo>
                  <a:lnTo>
                    <a:pt x="3016" y="3227"/>
                  </a:lnTo>
                  <a:lnTo>
                    <a:pt x="577" y="3227"/>
                  </a:lnTo>
                  <a:lnTo>
                    <a:pt x="557" y="3225"/>
                  </a:lnTo>
                  <a:lnTo>
                    <a:pt x="541" y="3217"/>
                  </a:lnTo>
                  <a:lnTo>
                    <a:pt x="526" y="3206"/>
                  </a:lnTo>
                  <a:lnTo>
                    <a:pt x="515" y="3192"/>
                  </a:lnTo>
                  <a:lnTo>
                    <a:pt x="507" y="3174"/>
                  </a:lnTo>
                  <a:lnTo>
                    <a:pt x="505" y="3156"/>
                  </a:lnTo>
                  <a:lnTo>
                    <a:pt x="505" y="1642"/>
                  </a:lnTo>
                  <a:lnTo>
                    <a:pt x="72" y="1642"/>
                  </a:lnTo>
                  <a:lnTo>
                    <a:pt x="55" y="1639"/>
                  </a:lnTo>
                  <a:lnTo>
                    <a:pt x="38" y="1634"/>
                  </a:lnTo>
                  <a:lnTo>
                    <a:pt x="24" y="1624"/>
                  </a:lnTo>
                  <a:lnTo>
                    <a:pt x="13" y="1611"/>
                  </a:lnTo>
                  <a:lnTo>
                    <a:pt x="4" y="1596"/>
                  </a:lnTo>
                  <a:lnTo>
                    <a:pt x="0" y="1578"/>
                  </a:lnTo>
                  <a:lnTo>
                    <a:pt x="1" y="1561"/>
                  </a:lnTo>
                  <a:lnTo>
                    <a:pt x="4" y="1544"/>
                  </a:lnTo>
                  <a:lnTo>
                    <a:pt x="13" y="1529"/>
                  </a:lnTo>
                  <a:lnTo>
                    <a:pt x="25" y="1516"/>
                  </a:lnTo>
                  <a:lnTo>
                    <a:pt x="1750" y="17"/>
                  </a:lnTo>
                  <a:lnTo>
                    <a:pt x="1767" y="6"/>
                  </a:lnTo>
                  <a:lnTo>
                    <a:pt x="1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Freeform 215"/>
            <p:cNvSpPr>
              <a:spLocks/>
            </p:cNvSpPr>
            <p:nvPr/>
          </p:nvSpPr>
          <p:spPr bwMode="auto">
            <a:xfrm>
              <a:off x="1963738" y="4389438"/>
              <a:ext cx="96838" cy="88900"/>
            </a:xfrm>
            <a:custGeom>
              <a:avLst/>
              <a:gdLst>
                <a:gd name="T0" fmla="*/ 66 w 610"/>
                <a:gd name="T1" fmla="*/ 0 h 555"/>
                <a:gd name="T2" fmla="*/ 85 w 610"/>
                <a:gd name="T3" fmla="*/ 1 h 555"/>
                <a:gd name="T4" fmla="*/ 102 w 610"/>
                <a:gd name="T5" fmla="*/ 6 h 555"/>
                <a:gd name="T6" fmla="*/ 118 w 610"/>
                <a:gd name="T7" fmla="*/ 17 h 555"/>
                <a:gd name="T8" fmla="*/ 586 w 610"/>
                <a:gd name="T9" fmla="*/ 430 h 555"/>
                <a:gd name="T10" fmla="*/ 600 w 610"/>
                <a:gd name="T11" fmla="*/ 444 h 555"/>
                <a:gd name="T12" fmla="*/ 607 w 610"/>
                <a:gd name="T13" fmla="*/ 461 h 555"/>
                <a:gd name="T14" fmla="*/ 610 w 610"/>
                <a:gd name="T15" fmla="*/ 479 h 555"/>
                <a:gd name="T16" fmla="*/ 609 w 610"/>
                <a:gd name="T17" fmla="*/ 497 h 555"/>
                <a:gd name="T18" fmla="*/ 604 w 610"/>
                <a:gd name="T19" fmla="*/ 515 h 555"/>
                <a:gd name="T20" fmla="*/ 593 w 610"/>
                <a:gd name="T21" fmla="*/ 531 h 555"/>
                <a:gd name="T22" fmla="*/ 581 w 610"/>
                <a:gd name="T23" fmla="*/ 541 h 555"/>
                <a:gd name="T24" fmla="*/ 568 w 610"/>
                <a:gd name="T25" fmla="*/ 549 h 555"/>
                <a:gd name="T26" fmla="*/ 554 w 610"/>
                <a:gd name="T27" fmla="*/ 553 h 555"/>
                <a:gd name="T28" fmla="*/ 540 w 610"/>
                <a:gd name="T29" fmla="*/ 555 h 555"/>
                <a:gd name="T30" fmla="*/ 522 w 610"/>
                <a:gd name="T31" fmla="*/ 553 h 555"/>
                <a:gd name="T32" fmla="*/ 507 w 610"/>
                <a:gd name="T33" fmla="*/ 548 h 555"/>
                <a:gd name="T34" fmla="*/ 492 w 610"/>
                <a:gd name="T35" fmla="*/ 537 h 555"/>
                <a:gd name="T36" fmla="*/ 24 w 610"/>
                <a:gd name="T37" fmla="*/ 124 h 555"/>
                <a:gd name="T38" fmla="*/ 12 w 610"/>
                <a:gd name="T39" fmla="*/ 110 h 555"/>
                <a:gd name="T40" fmla="*/ 3 w 610"/>
                <a:gd name="T41" fmla="*/ 94 h 555"/>
                <a:gd name="T42" fmla="*/ 0 w 610"/>
                <a:gd name="T43" fmla="*/ 75 h 555"/>
                <a:gd name="T44" fmla="*/ 1 w 610"/>
                <a:gd name="T45" fmla="*/ 56 h 555"/>
                <a:gd name="T46" fmla="*/ 7 w 610"/>
                <a:gd name="T47" fmla="*/ 39 h 555"/>
                <a:gd name="T48" fmla="*/ 17 w 610"/>
                <a:gd name="T49" fmla="*/ 24 h 555"/>
                <a:gd name="T50" fmla="*/ 32 w 610"/>
                <a:gd name="T51" fmla="*/ 10 h 555"/>
                <a:gd name="T52" fmla="*/ 49 w 610"/>
                <a:gd name="T53" fmla="*/ 3 h 555"/>
                <a:gd name="T54" fmla="*/ 66 w 610"/>
                <a:gd name="T5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10" h="555">
                  <a:moveTo>
                    <a:pt x="66" y="0"/>
                  </a:moveTo>
                  <a:lnTo>
                    <a:pt x="85" y="1"/>
                  </a:lnTo>
                  <a:lnTo>
                    <a:pt x="102" y="6"/>
                  </a:lnTo>
                  <a:lnTo>
                    <a:pt x="118" y="17"/>
                  </a:lnTo>
                  <a:lnTo>
                    <a:pt x="586" y="430"/>
                  </a:lnTo>
                  <a:lnTo>
                    <a:pt x="600" y="444"/>
                  </a:lnTo>
                  <a:lnTo>
                    <a:pt x="607" y="461"/>
                  </a:lnTo>
                  <a:lnTo>
                    <a:pt x="610" y="479"/>
                  </a:lnTo>
                  <a:lnTo>
                    <a:pt x="609" y="497"/>
                  </a:lnTo>
                  <a:lnTo>
                    <a:pt x="604" y="515"/>
                  </a:lnTo>
                  <a:lnTo>
                    <a:pt x="593" y="531"/>
                  </a:lnTo>
                  <a:lnTo>
                    <a:pt x="581" y="541"/>
                  </a:lnTo>
                  <a:lnTo>
                    <a:pt x="568" y="549"/>
                  </a:lnTo>
                  <a:lnTo>
                    <a:pt x="554" y="553"/>
                  </a:lnTo>
                  <a:lnTo>
                    <a:pt x="540" y="555"/>
                  </a:lnTo>
                  <a:lnTo>
                    <a:pt x="522" y="553"/>
                  </a:lnTo>
                  <a:lnTo>
                    <a:pt x="507" y="548"/>
                  </a:lnTo>
                  <a:lnTo>
                    <a:pt x="492" y="537"/>
                  </a:lnTo>
                  <a:lnTo>
                    <a:pt x="24" y="124"/>
                  </a:lnTo>
                  <a:lnTo>
                    <a:pt x="12" y="110"/>
                  </a:lnTo>
                  <a:lnTo>
                    <a:pt x="3" y="94"/>
                  </a:lnTo>
                  <a:lnTo>
                    <a:pt x="0" y="75"/>
                  </a:lnTo>
                  <a:lnTo>
                    <a:pt x="1" y="56"/>
                  </a:lnTo>
                  <a:lnTo>
                    <a:pt x="7" y="39"/>
                  </a:lnTo>
                  <a:lnTo>
                    <a:pt x="17" y="24"/>
                  </a:lnTo>
                  <a:lnTo>
                    <a:pt x="32" y="10"/>
                  </a:lnTo>
                  <a:lnTo>
                    <a:pt x="49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216"/>
            <p:cNvSpPr>
              <a:spLocks/>
            </p:cNvSpPr>
            <p:nvPr/>
          </p:nvSpPr>
          <p:spPr bwMode="auto">
            <a:xfrm>
              <a:off x="1935163" y="4364038"/>
              <a:ext cx="25400" cy="25400"/>
            </a:xfrm>
            <a:custGeom>
              <a:avLst/>
              <a:gdLst>
                <a:gd name="T0" fmla="*/ 67 w 164"/>
                <a:gd name="T1" fmla="*/ 0 h 162"/>
                <a:gd name="T2" fmla="*/ 85 w 164"/>
                <a:gd name="T3" fmla="*/ 1 h 162"/>
                <a:gd name="T4" fmla="*/ 103 w 164"/>
                <a:gd name="T5" fmla="*/ 7 h 162"/>
                <a:gd name="T6" fmla="*/ 118 w 164"/>
                <a:gd name="T7" fmla="*/ 18 h 162"/>
                <a:gd name="T8" fmla="*/ 140 w 164"/>
                <a:gd name="T9" fmla="*/ 36 h 162"/>
                <a:gd name="T10" fmla="*/ 153 w 164"/>
                <a:gd name="T11" fmla="*/ 52 h 162"/>
                <a:gd name="T12" fmla="*/ 160 w 164"/>
                <a:gd name="T13" fmla="*/ 68 h 162"/>
                <a:gd name="T14" fmla="*/ 164 w 164"/>
                <a:gd name="T15" fmla="*/ 86 h 162"/>
                <a:gd name="T16" fmla="*/ 163 w 164"/>
                <a:gd name="T17" fmla="*/ 104 h 162"/>
                <a:gd name="T18" fmla="*/ 157 w 164"/>
                <a:gd name="T19" fmla="*/ 122 h 162"/>
                <a:gd name="T20" fmla="*/ 146 w 164"/>
                <a:gd name="T21" fmla="*/ 138 h 162"/>
                <a:gd name="T22" fmla="*/ 135 w 164"/>
                <a:gd name="T23" fmla="*/ 149 h 162"/>
                <a:gd name="T24" fmla="*/ 121 w 164"/>
                <a:gd name="T25" fmla="*/ 157 h 162"/>
                <a:gd name="T26" fmla="*/ 107 w 164"/>
                <a:gd name="T27" fmla="*/ 161 h 162"/>
                <a:gd name="T28" fmla="*/ 93 w 164"/>
                <a:gd name="T29" fmla="*/ 162 h 162"/>
                <a:gd name="T30" fmla="*/ 76 w 164"/>
                <a:gd name="T31" fmla="*/ 160 h 162"/>
                <a:gd name="T32" fmla="*/ 60 w 164"/>
                <a:gd name="T33" fmla="*/ 155 h 162"/>
                <a:gd name="T34" fmla="*/ 46 w 164"/>
                <a:gd name="T35" fmla="*/ 145 h 162"/>
                <a:gd name="T36" fmla="*/ 24 w 164"/>
                <a:gd name="T37" fmla="*/ 125 h 162"/>
                <a:gd name="T38" fmla="*/ 11 w 164"/>
                <a:gd name="T39" fmla="*/ 111 h 162"/>
                <a:gd name="T40" fmla="*/ 3 w 164"/>
                <a:gd name="T41" fmla="*/ 94 h 162"/>
                <a:gd name="T42" fmla="*/ 0 w 164"/>
                <a:gd name="T43" fmla="*/ 76 h 162"/>
                <a:gd name="T44" fmla="*/ 1 w 164"/>
                <a:gd name="T45" fmla="*/ 58 h 162"/>
                <a:gd name="T46" fmla="*/ 7 w 164"/>
                <a:gd name="T47" fmla="*/ 40 h 162"/>
                <a:gd name="T48" fmla="*/ 17 w 164"/>
                <a:gd name="T49" fmla="*/ 24 h 162"/>
                <a:gd name="T50" fmla="*/ 32 w 164"/>
                <a:gd name="T51" fmla="*/ 11 h 162"/>
                <a:gd name="T52" fmla="*/ 48 w 164"/>
                <a:gd name="T53" fmla="*/ 4 h 162"/>
                <a:gd name="T54" fmla="*/ 67 w 164"/>
                <a:gd name="T5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4" h="162">
                  <a:moveTo>
                    <a:pt x="67" y="0"/>
                  </a:moveTo>
                  <a:lnTo>
                    <a:pt x="85" y="1"/>
                  </a:lnTo>
                  <a:lnTo>
                    <a:pt x="103" y="7"/>
                  </a:lnTo>
                  <a:lnTo>
                    <a:pt x="118" y="18"/>
                  </a:lnTo>
                  <a:lnTo>
                    <a:pt x="140" y="36"/>
                  </a:lnTo>
                  <a:lnTo>
                    <a:pt x="153" y="52"/>
                  </a:lnTo>
                  <a:lnTo>
                    <a:pt x="160" y="68"/>
                  </a:lnTo>
                  <a:lnTo>
                    <a:pt x="164" y="86"/>
                  </a:lnTo>
                  <a:lnTo>
                    <a:pt x="163" y="104"/>
                  </a:lnTo>
                  <a:lnTo>
                    <a:pt x="157" y="122"/>
                  </a:lnTo>
                  <a:lnTo>
                    <a:pt x="146" y="138"/>
                  </a:lnTo>
                  <a:lnTo>
                    <a:pt x="135" y="149"/>
                  </a:lnTo>
                  <a:lnTo>
                    <a:pt x="121" y="157"/>
                  </a:lnTo>
                  <a:lnTo>
                    <a:pt x="107" y="161"/>
                  </a:lnTo>
                  <a:lnTo>
                    <a:pt x="93" y="162"/>
                  </a:lnTo>
                  <a:lnTo>
                    <a:pt x="76" y="160"/>
                  </a:lnTo>
                  <a:lnTo>
                    <a:pt x="60" y="155"/>
                  </a:lnTo>
                  <a:lnTo>
                    <a:pt x="46" y="145"/>
                  </a:lnTo>
                  <a:lnTo>
                    <a:pt x="24" y="125"/>
                  </a:lnTo>
                  <a:lnTo>
                    <a:pt x="11" y="111"/>
                  </a:lnTo>
                  <a:lnTo>
                    <a:pt x="3" y="94"/>
                  </a:lnTo>
                  <a:lnTo>
                    <a:pt x="0" y="76"/>
                  </a:lnTo>
                  <a:lnTo>
                    <a:pt x="1" y="58"/>
                  </a:lnTo>
                  <a:lnTo>
                    <a:pt x="7" y="40"/>
                  </a:lnTo>
                  <a:lnTo>
                    <a:pt x="17" y="24"/>
                  </a:lnTo>
                  <a:lnTo>
                    <a:pt x="32" y="11"/>
                  </a:lnTo>
                  <a:lnTo>
                    <a:pt x="48" y="4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5" name="Group 884"/>
          <p:cNvGrpSpPr/>
          <p:nvPr/>
        </p:nvGrpSpPr>
        <p:grpSpPr>
          <a:xfrm>
            <a:off x="2532189" y="4254500"/>
            <a:ext cx="569913" cy="512763"/>
            <a:chOff x="2525713" y="4254500"/>
            <a:chExt cx="569913" cy="5127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1" name="Freeform 221"/>
            <p:cNvSpPr>
              <a:spLocks noEditPoints="1"/>
            </p:cNvSpPr>
            <p:nvPr/>
          </p:nvSpPr>
          <p:spPr bwMode="auto">
            <a:xfrm>
              <a:off x="2525713" y="4254500"/>
              <a:ext cx="569913" cy="512763"/>
            </a:xfrm>
            <a:custGeom>
              <a:avLst/>
              <a:gdLst>
                <a:gd name="T0" fmla="*/ 264 w 3592"/>
                <a:gd name="T1" fmla="*/ 1498 h 3227"/>
                <a:gd name="T2" fmla="*/ 596 w 3592"/>
                <a:gd name="T3" fmla="*/ 1501 h 3227"/>
                <a:gd name="T4" fmla="*/ 627 w 3592"/>
                <a:gd name="T5" fmla="*/ 1519 h 3227"/>
                <a:gd name="T6" fmla="*/ 646 w 3592"/>
                <a:gd name="T7" fmla="*/ 1551 h 3227"/>
                <a:gd name="T8" fmla="*/ 648 w 3592"/>
                <a:gd name="T9" fmla="*/ 3084 h 3227"/>
                <a:gd name="T10" fmla="*/ 2944 w 3592"/>
                <a:gd name="T11" fmla="*/ 1570 h 3227"/>
                <a:gd name="T12" fmla="*/ 2954 w 3592"/>
                <a:gd name="T13" fmla="*/ 1534 h 3227"/>
                <a:gd name="T14" fmla="*/ 2980 w 3592"/>
                <a:gd name="T15" fmla="*/ 1508 h 3227"/>
                <a:gd name="T16" fmla="*/ 3016 w 3592"/>
                <a:gd name="T17" fmla="*/ 1498 h 3227"/>
                <a:gd name="T18" fmla="*/ 1797 w 3592"/>
                <a:gd name="T19" fmla="*/ 167 h 3227"/>
                <a:gd name="T20" fmla="*/ 1807 w 3592"/>
                <a:gd name="T21" fmla="*/ 0 h 3227"/>
                <a:gd name="T22" fmla="*/ 1844 w 3592"/>
                <a:gd name="T23" fmla="*/ 17 h 3227"/>
                <a:gd name="T24" fmla="*/ 3580 w 3592"/>
                <a:gd name="T25" fmla="*/ 1529 h 3227"/>
                <a:gd name="T26" fmla="*/ 3592 w 3592"/>
                <a:gd name="T27" fmla="*/ 1561 h 3227"/>
                <a:gd name="T28" fmla="*/ 3588 w 3592"/>
                <a:gd name="T29" fmla="*/ 1596 h 3227"/>
                <a:gd name="T30" fmla="*/ 3569 w 3592"/>
                <a:gd name="T31" fmla="*/ 1624 h 3227"/>
                <a:gd name="T32" fmla="*/ 3539 w 3592"/>
                <a:gd name="T33" fmla="*/ 1639 h 3227"/>
                <a:gd name="T34" fmla="*/ 3087 w 3592"/>
                <a:gd name="T35" fmla="*/ 1642 h 3227"/>
                <a:gd name="T36" fmla="*/ 3085 w 3592"/>
                <a:gd name="T37" fmla="*/ 3174 h 3227"/>
                <a:gd name="T38" fmla="*/ 3067 w 3592"/>
                <a:gd name="T39" fmla="*/ 3206 h 3227"/>
                <a:gd name="T40" fmla="*/ 3035 w 3592"/>
                <a:gd name="T41" fmla="*/ 3225 h 3227"/>
                <a:gd name="T42" fmla="*/ 577 w 3592"/>
                <a:gd name="T43" fmla="*/ 3227 h 3227"/>
                <a:gd name="T44" fmla="*/ 541 w 3592"/>
                <a:gd name="T45" fmla="*/ 3217 h 3227"/>
                <a:gd name="T46" fmla="*/ 515 w 3592"/>
                <a:gd name="T47" fmla="*/ 3192 h 3227"/>
                <a:gd name="T48" fmla="*/ 505 w 3592"/>
                <a:gd name="T49" fmla="*/ 3156 h 3227"/>
                <a:gd name="T50" fmla="*/ 72 w 3592"/>
                <a:gd name="T51" fmla="*/ 1642 h 3227"/>
                <a:gd name="T52" fmla="*/ 38 w 3592"/>
                <a:gd name="T53" fmla="*/ 1634 h 3227"/>
                <a:gd name="T54" fmla="*/ 13 w 3592"/>
                <a:gd name="T55" fmla="*/ 1611 h 3227"/>
                <a:gd name="T56" fmla="*/ 0 w 3592"/>
                <a:gd name="T57" fmla="*/ 1578 h 3227"/>
                <a:gd name="T58" fmla="*/ 4 w 3592"/>
                <a:gd name="T59" fmla="*/ 1544 h 3227"/>
                <a:gd name="T60" fmla="*/ 25 w 3592"/>
                <a:gd name="T61" fmla="*/ 1516 h 3227"/>
                <a:gd name="T62" fmla="*/ 1767 w 3592"/>
                <a:gd name="T63" fmla="*/ 6 h 3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92" h="3227">
                  <a:moveTo>
                    <a:pt x="1797" y="167"/>
                  </a:moveTo>
                  <a:lnTo>
                    <a:pt x="264" y="1498"/>
                  </a:lnTo>
                  <a:lnTo>
                    <a:pt x="577" y="1498"/>
                  </a:lnTo>
                  <a:lnTo>
                    <a:pt x="596" y="1501"/>
                  </a:lnTo>
                  <a:lnTo>
                    <a:pt x="613" y="1508"/>
                  </a:lnTo>
                  <a:lnTo>
                    <a:pt x="627" y="1519"/>
                  </a:lnTo>
                  <a:lnTo>
                    <a:pt x="638" y="1534"/>
                  </a:lnTo>
                  <a:lnTo>
                    <a:pt x="646" y="1551"/>
                  </a:lnTo>
                  <a:lnTo>
                    <a:pt x="648" y="1570"/>
                  </a:lnTo>
                  <a:lnTo>
                    <a:pt x="648" y="3084"/>
                  </a:lnTo>
                  <a:lnTo>
                    <a:pt x="2944" y="3084"/>
                  </a:lnTo>
                  <a:lnTo>
                    <a:pt x="2944" y="1570"/>
                  </a:lnTo>
                  <a:lnTo>
                    <a:pt x="2948" y="1551"/>
                  </a:lnTo>
                  <a:lnTo>
                    <a:pt x="2954" y="1534"/>
                  </a:lnTo>
                  <a:lnTo>
                    <a:pt x="2965" y="1519"/>
                  </a:lnTo>
                  <a:lnTo>
                    <a:pt x="2980" y="1508"/>
                  </a:lnTo>
                  <a:lnTo>
                    <a:pt x="2997" y="1501"/>
                  </a:lnTo>
                  <a:lnTo>
                    <a:pt x="3016" y="1498"/>
                  </a:lnTo>
                  <a:lnTo>
                    <a:pt x="3329" y="1498"/>
                  </a:lnTo>
                  <a:lnTo>
                    <a:pt x="1797" y="167"/>
                  </a:lnTo>
                  <a:close/>
                  <a:moveTo>
                    <a:pt x="1787" y="0"/>
                  </a:moveTo>
                  <a:lnTo>
                    <a:pt x="1807" y="0"/>
                  </a:lnTo>
                  <a:lnTo>
                    <a:pt x="1826" y="6"/>
                  </a:lnTo>
                  <a:lnTo>
                    <a:pt x="1844" y="17"/>
                  </a:lnTo>
                  <a:lnTo>
                    <a:pt x="3568" y="1516"/>
                  </a:lnTo>
                  <a:lnTo>
                    <a:pt x="3580" y="1529"/>
                  </a:lnTo>
                  <a:lnTo>
                    <a:pt x="3588" y="1544"/>
                  </a:lnTo>
                  <a:lnTo>
                    <a:pt x="3592" y="1561"/>
                  </a:lnTo>
                  <a:lnTo>
                    <a:pt x="3592" y="1578"/>
                  </a:lnTo>
                  <a:lnTo>
                    <a:pt x="3588" y="1596"/>
                  </a:lnTo>
                  <a:lnTo>
                    <a:pt x="3580" y="1611"/>
                  </a:lnTo>
                  <a:lnTo>
                    <a:pt x="3569" y="1624"/>
                  </a:lnTo>
                  <a:lnTo>
                    <a:pt x="3555" y="1634"/>
                  </a:lnTo>
                  <a:lnTo>
                    <a:pt x="3539" y="1639"/>
                  </a:lnTo>
                  <a:lnTo>
                    <a:pt x="3521" y="1642"/>
                  </a:lnTo>
                  <a:lnTo>
                    <a:pt x="3087" y="1642"/>
                  </a:lnTo>
                  <a:lnTo>
                    <a:pt x="3087" y="3156"/>
                  </a:lnTo>
                  <a:lnTo>
                    <a:pt x="3085" y="3174"/>
                  </a:lnTo>
                  <a:lnTo>
                    <a:pt x="3077" y="3192"/>
                  </a:lnTo>
                  <a:lnTo>
                    <a:pt x="3067" y="3206"/>
                  </a:lnTo>
                  <a:lnTo>
                    <a:pt x="3052" y="3217"/>
                  </a:lnTo>
                  <a:lnTo>
                    <a:pt x="3035" y="3225"/>
                  </a:lnTo>
                  <a:lnTo>
                    <a:pt x="3016" y="3227"/>
                  </a:lnTo>
                  <a:lnTo>
                    <a:pt x="577" y="3227"/>
                  </a:lnTo>
                  <a:lnTo>
                    <a:pt x="557" y="3225"/>
                  </a:lnTo>
                  <a:lnTo>
                    <a:pt x="541" y="3217"/>
                  </a:lnTo>
                  <a:lnTo>
                    <a:pt x="526" y="3206"/>
                  </a:lnTo>
                  <a:lnTo>
                    <a:pt x="515" y="3192"/>
                  </a:lnTo>
                  <a:lnTo>
                    <a:pt x="507" y="3174"/>
                  </a:lnTo>
                  <a:lnTo>
                    <a:pt x="505" y="3156"/>
                  </a:lnTo>
                  <a:lnTo>
                    <a:pt x="505" y="1642"/>
                  </a:lnTo>
                  <a:lnTo>
                    <a:pt x="72" y="1642"/>
                  </a:lnTo>
                  <a:lnTo>
                    <a:pt x="55" y="1639"/>
                  </a:lnTo>
                  <a:lnTo>
                    <a:pt x="38" y="1634"/>
                  </a:lnTo>
                  <a:lnTo>
                    <a:pt x="24" y="1624"/>
                  </a:lnTo>
                  <a:lnTo>
                    <a:pt x="13" y="1611"/>
                  </a:lnTo>
                  <a:lnTo>
                    <a:pt x="4" y="1596"/>
                  </a:lnTo>
                  <a:lnTo>
                    <a:pt x="0" y="1578"/>
                  </a:lnTo>
                  <a:lnTo>
                    <a:pt x="1" y="1561"/>
                  </a:lnTo>
                  <a:lnTo>
                    <a:pt x="4" y="1544"/>
                  </a:lnTo>
                  <a:lnTo>
                    <a:pt x="13" y="1529"/>
                  </a:lnTo>
                  <a:lnTo>
                    <a:pt x="25" y="1516"/>
                  </a:lnTo>
                  <a:lnTo>
                    <a:pt x="1750" y="17"/>
                  </a:lnTo>
                  <a:lnTo>
                    <a:pt x="1767" y="6"/>
                  </a:lnTo>
                  <a:lnTo>
                    <a:pt x="1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222"/>
            <p:cNvSpPr>
              <a:spLocks/>
            </p:cNvSpPr>
            <p:nvPr/>
          </p:nvSpPr>
          <p:spPr bwMode="auto">
            <a:xfrm>
              <a:off x="2894013" y="4389438"/>
              <a:ext cx="96838" cy="88900"/>
            </a:xfrm>
            <a:custGeom>
              <a:avLst/>
              <a:gdLst>
                <a:gd name="T0" fmla="*/ 66 w 610"/>
                <a:gd name="T1" fmla="*/ 0 h 555"/>
                <a:gd name="T2" fmla="*/ 85 w 610"/>
                <a:gd name="T3" fmla="*/ 1 h 555"/>
                <a:gd name="T4" fmla="*/ 102 w 610"/>
                <a:gd name="T5" fmla="*/ 6 h 555"/>
                <a:gd name="T6" fmla="*/ 118 w 610"/>
                <a:gd name="T7" fmla="*/ 17 h 555"/>
                <a:gd name="T8" fmla="*/ 586 w 610"/>
                <a:gd name="T9" fmla="*/ 430 h 555"/>
                <a:gd name="T10" fmla="*/ 600 w 610"/>
                <a:gd name="T11" fmla="*/ 444 h 555"/>
                <a:gd name="T12" fmla="*/ 607 w 610"/>
                <a:gd name="T13" fmla="*/ 461 h 555"/>
                <a:gd name="T14" fmla="*/ 610 w 610"/>
                <a:gd name="T15" fmla="*/ 479 h 555"/>
                <a:gd name="T16" fmla="*/ 609 w 610"/>
                <a:gd name="T17" fmla="*/ 497 h 555"/>
                <a:gd name="T18" fmla="*/ 604 w 610"/>
                <a:gd name="T19" fmla="*/ 515 h 555"/>
                <a:gd name="T20" fmla="*/ 593 w 610"/>
                <a:gd name="T21" fmla="*/ 531 h 555"/>
                <a:gd name="T22" fmla="*/ 581 w 610"/>
                <a:gd name="T23" fmla="*/ 541 h 555"/>
                <a:gd name="T24" fmla="*/ 568 w 610"/>
                <a:gd name="T25" fmla="*/ 549 h 555"/>
                <a:gd name="T26" fmla="*/ 554 w 610"/>
                <a:gd name="T27" fmla="*/ 553 h 555"/>
                <a:gd name="T28" fmla="*/ 540 w 610"/>
                <a:gd name="T29" fmla="*/ 555 h 555"/>
                <a:gd name="T30" fmla="*/ 522 w 610"/>
                <a:gd name="T31" fmla="*/ 553 h 555"/>
                <a:gd name="T32" fmla="*/ 507 w 610"/>
                <a:gd name="T33" fmla="*/ 548 h 555"/>
                <a:gd name="T34" fmla="*/ 492 w 610"/>
                <a:gd name="T35" fmla="*/ 538 h 555"/>
                <a:gd name="T36" fmla="*/ 24 w 610"/>
                <a:gd name="T37" fmla="*/ 124 h 555"/>
                <a:gd name="T38" fmla="*/ 12 w 610"/>
                <a:gd name="T39" fmla="*/ 110 h 555"/>
                <a:gd name="T40" fmla="*/ 3 w 610"/>
                <a:gd name="T41" fmla="*/ 94 h 555"/>
                <a:gd name="T42" fmla="*/ 0 w 610"/>
                <a:gd name="T43" fmla="*/ 75 h 555"/>
                <a:gd name="T44" fmla="*/ 1 w 610"/>
                <a:gd name="T45" fmla="*/ 56 h 555"/>
                <a:gd name="T46" fmla="*/ 7 w 610"/>
                <a:gd name="T47" fmla="*/ 39 h 555"/>
                <a:gd name="T48" fmla="*/ 17 w 610"/>
                <a:gd name="T49" fmla="*/ 24 h 555"/>
                <a:gd name="T50" fmla="*/ 32 w 610"/>
                <a:gd name="T51" fmla="*/ 10 h 555"/>
                <a:gd name="T52" fmla="*/ 49 w 610"/>
                <a:gd name="T53" fmla="*/ 3 h 555"/>
                <a:gd name="T54" fmla="*/ 66 w 610"/>
                <a:gd name="T5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10" h="555">
                  <a:moveTo>
                    <a:pt x="66" y="0"/>
                  </a:moveTo>
                  <a:lnTo>
                    <a:pt x="85" y="1"/>
                  </a:lnTo>
                  <a:lnTo>
                    <a:pt x="102" y="6"/>
                  </a:lnTo>
                  <a:lnTo>
                    <a:pt x="118" y="17"/>
                  </a:lnTo>
                  <a:lnTo>
                    <a:pt x="586" y="430"/>
                  </a:lnTo>
                  <a:lnTo>
                    <a:pt x="600" y="444"/>
                  </a:lnTo>
                  <a:lnTo>
                    <a:pt x="607" y="461"/>
                  </a:lnTo>
                  <a:lnTo>
                    <a:pt x="610" y="479"/>
                  </a:lnTo>
                  <a:lnTo>
                    <a:pt x="609" y="497"/>
                  </a:lnTo>
                  <a:lnTo>
                    <a:pt x="604" y="515"/>
                  </a:lnTo>
                  <a:lnTo>
                    <a:pt x="593" y="531"/>
                  </a:lnTo>
                  <a:lnTo>
                    <a:pt x="581" y="541"/>
                  </a:lnTo>
                  <a:lnTo>
                    <a:pt x="568" y="549"/>
                  </a:lnTo>
                  <a:lnTo>
                    <a:pt x="554" y="553"/>
                  </a:lnTo>
                  <a:lnTo>
                    <a:pt x="540" y="555"/>
                  </a:lnTo>
                  <a:lnTo>
                    <a:pt x="522" y="553"/>
                  </a:lnTo>
                  <a:lnTo>
                    <a:pt x="507" y="548"/>
                  </a:lnTo>
                  <a:lnTo>
                    <a:pt x="492" y="538"/>
                  </a:lnTo>
                  <a:lnTo>
                    <a:pt x="24" y="124"/>
                  </a:lnTo>
                  <a:lnTo>
                    <a:pt x="12" y="110"/>
                  </a:lnTo>
                  <a:lnTo>
                    <a:pt x="3" y="94"/>
                  </a:lnTo>
                  <a:lnTo>
                    <a:pt x="0" y="75"/>
                  </a:lnTo>
                  <a:lnTo>
                    <a:pt x="1" y="56"/>
                  </a:lnTo>
                  <a:lnTo>
                    <a:pt x="7" y="39"/>
                  </a:lnTo>
                  <a:lnTo>
                    <a:pt x="17" y="24"/>
                  </a:lnTo>
                  <a:lnTo>
                    <a:pt x="32" y="10"/>
                  </a:lnTo>
                  <a:lnTo>
                    <a:pt x="49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223"/>
            <p:cNvSpPr>
              <a:spLocks/>
            </p:cNvSpPr>
            <p:nvPr/>
          </p:nvSpPr>
          <p:spPr bwMode="auto">
            <a:xfrm>
              <a:off x="2865438" y="4364038"/>
              <a:ext cx="25400" cy="25400"/>
            </a:xfrm>
            <a:custGeom>
              <a:avLst/>
              <a:gdLst>
                <a:gd name="T0" fmla="*/ 67 w 164"/>
                <a:gd name="T1" fmla="*/ 0 h 162"/>
                <a:gd name="T2" fmla="*/ 85 w 164"/>
                <a:gd name="T3" fmla="*/ 1 h 162"/>
                <a:gd name="T4" fmla="*/ 103 w 164"/>
                <a:gd name="T5" fmla="*/ 7 h 162"/>
                <a:gd name="T6" fmla="*/ 118 w 164"/>
                <a:gd name="T7" fmla="*/ 18 h 162"/>
                <a:gd name="T8" fmla="*/ 140 w 164"/>
                <a:gd name="T9" fmla="*/ 36 h 162"/>
                <a:gd name="T10" fmla="*/ 153 w 164"/>
                <a:gd name="T11" fmla="*/ 52 h 162"/>
                <a:gd name="T12" fmla="*/ 160 w 164"/>
                <a:gd name="T13" fmla="*/ 68 h 162"/>
                <a:gd name="T14" fmla="*/ 164 w 164"/>
                <a:gd name="T15" fmla="*/ 86 h 162"/>
                <a:gd name="T16" fmla="*/ 163 w 164"/>
                <a:gd name="T17" fmla="*/ 104 h 162"/>
                <a:gd name="T18" fmla="*/ 157 w 164"/>
                <a:gd name="T19" fmla="*/ 122 h 162"/>
                <a:gd name="T20" fmla="*/ 146 w 164"/>
                <a:gd name="T21" fmla="*/ 138 h 162"/>
                <a:gd name="T22" fmla="*/ 135 w 164"/>
                <a:gd name="T23" fmla="*/ 149 h 162"/>
                <a:gd name="T24" fmla="*/ 121 w 164"/>
                <a:gd name="T25" fmla="*/ 157 h 162"/>
                <a:gd name="T26" fmla="*/ 107 w 164"/>
                <a:gd name="T27" fmla="*/ 161 h 162"/>
                <a:gd name="T28" fmla="*/ 93 w 164"/>
                <a:gd name="T29" fmla="*/ 162 h 162"/>
                <a:gd name="T30" fmla="*/ 76 w 164"/>
                <a:gd name="T31" fmla="*/ 160 h 162"/>
                <a:gd name="T32" fmla="*/ 60 w 164"/>
                <a:gd name="T33" fmla="*/ 155 h 162"/>
                <a:gd name="T34" fmla="*/ 46 w 164"/>
                <a:gd name="T35" fmla="*/ 145 h 162"/>
                <a:gd name="T36" fmla="*/ 24 w 164"/>
                <a:gd name="T37" fmla="*/ 125 h 162"/>
                <a:gd name="T38" fmla="*/ 11 w 164"/>
                <a:gd name="T39" fmla="*/ 111 h 162"/>
                <a:gd name="T40" fmla="*/ 3 w 164"/>
                <a:gd name="T41" fmla="*/ 94 h 162"/>
                <a:gd name="T42" fmla="*/ 0 w 164"/>
                <a:gd name="T43" fmla="*/ 76 h 162"/>
                <a:gd name="T44" fmla="*/ 1 w 164"/>
                <a:gd name="T45" fmla="*/ 58 h 162"/>
                <a:gd name="T46" fmla="*/ 7 w 164"/>
                <a:gd name="T47" fmla="*/ 40 h 162"/>
                <a:gd name="T48" fmla="*/ 17 w 164"/>
                <a:gd name="T49" fmla="*/ 24 h 162"/>
                <a:gd name="T50" fmla="*/ 32 w 164"/>
                <a:gd name="T51" fmla="*/ 11 h 162"/>
                <a:gd name="T52" fmla="*/ 48 w 164"/>
                <a:gd name="T53" fmla="*/ 4 h 162"/>
                <a:gd name="T54" fmla="*/ 67 w 164"/>
                <a:gd name="T5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4" h="162">
                  <a:moveTo>
                    <a:pt x="67" y="0"/>
                  </a:moveTo>
                  <a:lnTo>
                    <a:pt x="85" y="1"/>
                  </a:lnTo>
                  <a:lnTo>
                    <a:pt x="103" y="7"/>
                  </a:lnTo>
                  <a:lnTo>
                    <a:pt x="118" y="18"/>
                  </a:lnTo>
                  <a:lnTo>
                    <a:pt x="140" y="36"/>
                  </a:lnTo>
                  <a:lnTo>
                    <a:pt x="153" y="52"/>
                  </a:lnTo>
                  <a:lnTo>
                    <a:pt x="160" y="68"/>
                  </a:lnTo>
                  <a:lnTo>
                    <a:pt x="164" y="86"/>
                  </a:lnTo>
                  <a:lnTo>
                    <a:pt x="163" y="104"/>
                  </a:lnTo>
                  <a:lnTo>
                    <a:pt x="157" y="122"/>
                  </a:lnTo>
                  <a:lnTo>
                    <a:pt x="146" y="138"/>
                  </a:lnTo>
                  <a:lnTo>
                    <a:pt x="135" y="149"/>
                  </a:lnTo>
                  <a:lnTo>
                    <a:pt x="121" y="157"/>
                  </a:lnTo>
                  <a:lnTo>
                    <a:pt x="107" y="161"/>
                  </a:lnTo>
                  <a:lnTo>
                    <a:pt x="93" y="162"/>
                  </a:lnTo>
                  <a:lnTo>
                    <a:pt x="76" y="160"/>
                  </a:lnTo>
                  <a:lnTo>
                    <a:pt x="60" y="155"/>
                  </a:lnTo>
                  <a:lnTo>
                    <a:pt x="46" y="145"/>
                  </a:lnTo>
                  <a:lnTo>
                    <a:pt x="24" y="125"/>
                  </a:lnTo>
                  <a:lnTo>
                    <a:pt x="11" y="111"/>
                  </a:lnTo>
                  <a:lnTo>
                    <a:pt x="3" y="94"/>
                  </a:lnTo>
                  <a:lnTo>
                    <a:pt x="0" y="76"/>
                  </a:lnTo>
                  <a:lnTo>
                    <a:pt x="1" y="58"/>
                  </a:lnTo>
                  <a:lnTo>
                    <a:pt x="7" y="40"/>
                  </a:lnTo>
                  <a:lnTo>
                    <a:pt x="17" y="24"/>
                  </a:lnTo>
                  <a:lnTo>
                    <a:pt x="32" y="11"/>
                  </a:lnTo>
                  <a:lnTo>
                    <a:pt x="48" y="4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224"/>
            <p:cNvSpPr>
              <a:spLocks noEditPoints="1"/>
            </p:cNvSpPr>
            <p:nvPr/>
          </p:nvSpPr>
          <p:spPr bwMode="auto">
            <a:xfrm>
              <a:off x="2678113" y="4467225"/>
              <a:ext cx="265113" cy="228600"/>
            </a:xfrm>
            <a:custGeom>
              <a:avLst/>
              <a:gdLst>
                <a:gd name="T0" fmla="*/ 349 w 1674"/>
                <a:gd name="T1" fmla="*/ 171 h 1437"/>
                <a:gd name="T2" fmla="*/ 214 w 1674"/>
                <a:gd name="T3" fmla="*/ 275 h 1437"/>
                <a:gd name="T4" fmla="*/ 146 w 1674"/>
                <a:gd name="T5" fmla="*/ 436 h 1437"/>
                <a:gd name="T6" fmla="*/ 171 w 1674"/>
                <a:gd name="T7" fmla="*/ 599 h 1437"/>
                <a:gd name="T8" fmla="*/ 272 w 1674"/>
                <a:gd name="T9" fmla="*/ 754 h 1437"/>
                <a:gd name="T10" fmla="*/ 404 w 1674"/>
                <a:gd name="T11" fmla="*/ 892 h 1437"/>
                <a:gd name="T12" fmla="*/ 524 w 1674"/>
                <a:gd name="T13" fmla="*/ 999 h 1437"/>
                <a:gd name="T14" fmla="*/ 591 w 1674"/>
                <a:gd name="T15" fmla="*/ 1057 h 1437"/>
                <a:gd name="T16" fmla="*/ 706 w 1674"/>
                <a:gd name="T17" fmla="*/ 1157 h 1437"/>
                <a:gd name="T18" fmla="*/ 816 w 1674"/>
                <a:gd name="T19" fmla="*/ 1251 h 1437"/>
                <a:gd name="T20" fmla="*/ 911 w 1674"/>
                <a:gd name="T21" fmla="*/ 1206 h 1437"/>
                <a:gd name="T22" fmla="*/ 1029 w 1674"/>
                <a:gd name="T23" fmla="*/ 1105 h 1437"/>
                <a:gd name="T24" fmla="*/ 1130 w 1674"/>
                <a:gd name="T25" fmla="*/ 1017 h 1437"/>
                <a:gd name="T26" fmla="*/ 1208 w 1674"/>
                <a:gd name="T27" fmla="*/ 951 h 1437"/>
                <a:gd name="T28" fmla="*/ 1338 w 1674"/>
                <a:gd name="T29" fmla="*/ 826 h 1437"/>
                <a:gd name="T30" fmla="*/ 1461 w 1674"/>
                <a:gd name="T31" fmla="*/ 678 h 1437"/>
                <a:gd name="T32" fmla="*/ 1528 w 1674"/>
                <a:gd name="T33" fmla="*/ 520 h 1437"/>
                <a:gd name="T34" fmla="*/ 1505 w 1674"/>
                <a:gd name="T35" fmla="*/ 350 h 1437"/>
                <a:gd name="T36" fmla="*/ 1401 w 1674"/>
                <a:gd name="T37" fmla="*/ 215 h 1437"/>
                <a:gd name="T38" fmla="*/ 1241 w 1674"/>
                <a:gd name="T39" fmla="*/ 147 h 1437"/>
                <a:gd name="T40" fmla="*/ 1078 w 1674"/>
                <a:gd name="T41" fmla="*/ 165 h 1437"/>
                <a:gd name="T42" fmla="*/ 947 w 1674"/>
                <a:gd name="T43" fmla="*/ 254 h 1437"/>
                <a:gd name="T44" fmla="*/ 874 w 1674"/>
                <a:gd name="T45" fmla="*/ 347 h 1437"/>
                <a:gd name="T46" fmla="*/ 801 w 1674"/>
                <a:gd name="T47" fmla="*/ 347 h 1437"/>
                <a:gd name="T48" fmla="*/ 728 w 1674"/>
                <a:gd name="T49" fmla="*/ 254 h 1437"/>
                <a:gd name="T50" fmla="*/ 598 w 1674"/>
                <a:gd name="T51" fmla="*/ 165 h 1437"/>
                <a:gd name="T52" fmla="*/ 480 w 1674"/>
                <a:gd name="T53" fmla="*/ 0 h 1437"/>
                <a:gd name="T54" fmla="*/ 676 w 1674"/>
                <a:gd name="T55" fmla="*/ 43 h 1437"/>
                <a:gd name="T56" fmla="*/ 838 w 1674"/>
                <a:gd name="T57" fmla="*/ 161 h 1437"/>
                <a:gd name="T58" fmla="*/ 998 w 1674"/>
                <a:gd name="T59" fmla="*/ 43 h 1437"/>
                <a:gd name="T60" fmla="*/ 1196 w 1674"/>
                <a:gd name="T61" fmla="*/ 0 h 1437"/>
                <a:gd name="T62" fmla="*/ 1406 w 1674"/>
                <a:gd name="T63" fmla="*/ 50 h 1437"/>
                <a:gd name="T64" fmla="*/ 1570 w 1674"/>
                <a:gd name="T65" fmla="*/ 181 h 1437"/>
                <a:gd name="T66" fmla="*/ 1662 w 1674"/>
                <a:gd name="T67" fmla="*/ 371 h 1437"/>
                <a:gd name="T68" fmla="*/ 1661 w 1674"/>
                <a:gd name="T69" fmla="*/ 583 h 1437"/>
                <a:gd name="T70" fmla="*/ 1566 w 1674"/>
                <a:gd name="T71" fmla="*/ 776 h 1437"/>
                <a:gd name="T72" fmla="*/ 1424 w 1674"/>
                <a:gd name="T73" fmla="*/ 946 h 1437"/>
                <a:gd name="T74" fmla="*/ 1276 w 1674"/>
                <a:gd name="T75" fmla="*/ 1080 h 1437"/>
                <a:gd name="T76" fmla="*/ 1209 w 1674"/>
                <a:gd name="T77" fmla="*/ 1139 h 1437"/>
                <a:gd name="T78" fmla="*/ 1119 w 1674"/>
                <a:gd name="T79" fmla="*/ 1217 h 1437"/>
                <a:gd name="T80" fmla="*/ 1019 w 1674"/>
                <a:gd name="T81" fmla="*/ 1303 h 1437"/>
                <a:gd name="T82" fmla="*/ 933 w 1674"/>
                <a:gd name="T83" fmla="*/ 1377 h 1437"/>
                <a:gd name="T84" fmla="*/ 887 w 1674"/>
                <a:gd name="T85" fmla="*/ 1417 h 1437"/>
                <a:gd name="T86" fmla="*/ 838 w 1674"/>
                <a:gd name="T87" fmla="*/ 1437 h 1437"/>
                <a:gd name="T88" fmla="*/ 789 w 1674"/>
                <a:gd name="T89" fmla="*/ 1417 h 1437"/>
                <a:gd name="T90" fmla="*/ 742 w 1674"/>
                <a:gd name="T91" fmla="*/ 1377 h 1437"/>
                <a:gd name="T92" fmla="*/ 657 w 1674"/>
                <a:gd name="T93" fmla="*/ 1303 h 1437"/>
                <a:gd name="T94" fmla="*/ 556 w 1674"/>
                <a:gd name="T95" fmla="*/ 1217 h 1437"/>
                <a:gd name="T96" fmla="*/ 467 w 1674"/>
                <a:gd name="T97" fmla="*/ 1139 h 1437"/>
                <a:gd name="T98" fmla="*/ 398 w 1674"/>
                <a:gd name="T99" fmla="*/ 1080 h 1437"/>
                <a:gd name="T100" fmla="*/ 252 w 1674"/>
                <a:gd name="T101" fmla="*/ 946 h 1437"/>
                <a:gd name="T102" fmla="*/ 108 w 1674"/>
                <a:gd name="T103" fmla="*/ 776 h 1437"/>
                <a:gd name="T104" fmla="*/ 14 w 1674"/>
                <a:gd name="T105" fmla="*/ 583 h 1437"/>
                <a:gd name="T106" fmla="*/ 13 w 1674"/>
                <a:gd name="T107" fmla="*/ 371 h 1437"/>
                <a:gd name="T108" fmla="*/ 106 w 1674"/>
                <a:gd name="T109" fmla="*/ 181 h 1437"/>
                <a:gd name="T110" fmla="*/ 269 w 1674"/>
                <a:gd name="T111" fmla="*/ 50 h 1437"/>
                <a:gd name="T112" fmla="*/ 480 w 1674"/>
                <a:gd name="T113" fmla="*/ 0 h 1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74" h="1437">
                  <a:moveTo>
                    <a:pt x="480" y="145"/>
                  </a:moveTo>
                  <a:lnTo>
                    <a:pt x="434" y="147"/>
                  </a:lnTo>
                  <a:lnTo>
                    <a:pt x="390" y="157"/>
                  </a:lnTo>
                  <a:lnTo>
                    <a:pt x="349" y="171"/>
                  </a:lnTo>
                  <a:lnTo>
                    <a:pt x="310" y="191"/>
                  </a:lnTo>
                  <a:lnTo>
                    <a:pt x="274" y="215"/>
                  </a:lnTo>
                  <a:lnTo>
                    <a:pt x="242" y="243"/>
                  </a:lnTo>
                  <a:lnTo>
                    <a:pt x="214" y="275"/>
                  </a:lnTo>
                  <a:lnTo>
                    <a:pt x="190" y="311"/>
                  </a:lnTo>
                  <a:lnTo>
                    <a:pt x="170" y="350"/>
                  </a:lnTo>
                  <a:lnTo>
                    <a:pt x="155" y="392"/>
                  </a:lnTo>
                  <a:lnTo>
                    <a:pt x="146" y="436"/>
                  </a:lnTo>
                  <a:lnTo>
                    <a:pt x="143" y="482"/>
                  </a:lnTo>
                  <a:lnTo>
                    <a:pt x="146" y="520"/>
                  </a:lnTo>
                  <a:lnTo>
                    <a:pt x="156" y="559"/>
                  </a:lnTo>
                  <a:lnTo>
                    <a:pt x="171" y="599"/>
                  </a:lnTo>
                  <a:lnTo>
                    <a:pt x="191" y="638"/>
                  </a:lnTo>
                  <a:lnTo>
                    <a:pt x="215" y="678"/>
                  </a:lnTo>
                  <a:lnTo>
                    <a:pt x="241" y="716"/>
                  </a:lnTo>
                  <a:lnTo>
                    <a:pt x="272" y="754"/>
                  </a:lnTo>
                  <a:lnTo>
                    <a:pt x="303" y="790"/>
                  </a:lnTo>
                  <a:lnTo>
                    <a:pt x="336" y="826"/>
                  </a:lnTo>
                  <a:lnTo>
                    <a:pt x="370" y="860"/>
                  </a:lnTo>
                  <a:lnTo>
                    <a:pt x="404" y="892"/>
                  </a:lnTo>
                  <a:lnTo>
                    <a:pt x="436" y="923"/>
                  </a:lnTo>
                  <a:lnTo>
                    <a:pt x="468" y="951"/>
                  </a:lnTo>
                  <a:lnTo>
                    <a:pt x="496" y="976"/>
                  </a:lnTo>
                  <a:lnTo>
                    <a:pt x="524" y="999"/>
                  </a:lnTo>
                  <a:lnTo>
                    <a:pt x="526" y="1001"/>
                  </a:lnTo>
                  <a:lnTo>
                    <a:pt x="544" y="1017"/>
                  </a:lnTo>
                  <a:lnTo>
                    <a:pt x="566" y="1036"/>
                  </a:lnTo>
                  <a:lnTo>
                    <a:pt x="591" y="1057"/>
                  </a:lnTo>
                  <a:lnTo>
                    <a:pt x="618" y="1080"/>
                  </a:lnTo>
                  <a:lnTo>
                    <a:pt x="647" y="1105"/>
                  </a:lnTo>
                  <a:lnTo>
                    <a:pt x="676" y="1131"/>
                  </a:lnTo>
                  <a:lnTo>
                    <a:pt x="706" y="1157"/>
                  </a:lnTo>
                  <a:lnTo>
                    <a:pt x="735" y="1182"/>
                  </a:lnTo>
                  <a:lnTo>
                    <a:pt x="764" y="1206"/>
                  </a:lnTo>
                  <a:lnTo>
                    <a:pt x="791" y="1230"/>
                  </a:lnTo>
                  <a:lnTo>
                    <a:pt x="816" y="1251"/>
                  </a:lnTo>
                  <a:lnTo>
                    <a:pt x="838" y="1270"/>
                  </a:lnTo>
                  <a:lnTo>
                    <a:pt x="860" y="1251"/>
                  </a:lnTo>
                  <a:lnTo>
                    <a:pt x="885" y="1230"/>
                  </a:lnTo>
                  <a:lnTo>
                    <a:pt x="911" y="1206"/>
                  </a:lnTo>
                  <a:lnTo>
                    <a:pt x="939" y="1182"/>
                  </a:lnTo>
                  <a:lnTo>
                    <a:pt x="969" y="1157"/>
                  </a:lnTo>
                  <a:lnTo>
                    <a:pt x="999" y="1131"/>
                  </a:lnTo>
                  <a:lnTo>
                    <a:pt x="1029" y="1105"/>
                  </a:lnTo>
                  <a:lnTo>
                    <a:pt x="1057" y="1080"/>
                  </a:lnTo>
                  <a:lnTo>
                    <a:pt x="1084" y="1057"/>
                  </a:lnTo>
                  <a:lnTo>
                    <a:pt x="1108" y="1036"/>
                  </a:lnTo>
                  <a:lnTo>
                    <a:pt x="1130" y="1017"/>
                  </a:lnTo>
                  <a:lnTo>
                    <a:pt x="1149" y="1001"/>
                  </a:lnTo>
                  <a:lnTo>
                    <a:pt x="1152" y="999"/>
                  </a:lnTo>
                  <a:lnTo>
                    <a:pt x="1178" y="976"/>
                  </a:lnTo>
                  <a:lnTo>
                    <a:pt x="1208" y="951"/>
                  </a:lnTo>
                  <a:lnTo>
                    <a:pt x="1239" y="923"/>
                  </a:lnTo>
                  <a:lnTo>
                    <a:pt x="1272" y="892"/>
                  </a:lnTo>
                  <a:lnTo>
                    <a:pt x="1306" y="860"/>
                  </a:lnTo>
                  <a:lnTo>
                    <a:pt x="1338" y="826"/>
                  </a:lnTo>
                  <a:lnTo>
                    <a:pt x="1372" y="790"/>
                  </a:lnTo>
                  <a:lnTo>
                    <a:pt x="1404" y="754"/>
                  </a:lnTo>
                  <a:lnTo>
                    <a:pt x="1433" y="716"/>
                  </a:lnTo>
                  <a:lnTo>
                    <a:pt x="1461" y="678"/>
                  </a:lnTo>
                  <a:lnTo>
                    <a:pt x="1485" y="638"/>
                  </a:lnTo>
                  <a:lnTo>
                    <a:pt x="1504" y="599"/>
                  </a:lnTo>
                  <a:lnTo>
                    <a:pt x="1518" y="559"/>
                  </a:lnTo>
                  <a:lnTo>
                    <a:pt x="1528" y="520"/>
                  </a:lnTo>
                  <a:lnTo>
                    <a:pt x="1532" y="482"/>
                  </a:lnTo>
                  <a:lnTo>
                    <a:pt x="1528" y="436"/>
                  </a:lnTo>
                  <a:lnTo>
                    <a:pt x="1520" y="392"/>
                  </a:lnTo>
                  <a:lnTo>
                    <a:pt x="1505" y="350"/>
                  </a:lnTo>
                  <a:lnTo>
                    <a:pt x="1486" y="311"/>
                  </a:lnTo>
                  <a:lnTo>
                    <a:pt x="1462" y="275"/>
                  </a:lnTo>
                  <a:lnTo>
                    <a:pt x="1433" y="243"/>
                  </a:lnTo>
                  <a:lnTo>
                    <a:pt x="1401" y="215"/>
                  </a:lnTo>
                  <a:lnTo>
                    <a:pt x="1365" y="191"/>
                  </a:lnTo>
                  <a:lnTo>
                    <a:pt x="1326" y="171"/>
                  </a:lnTo>
                  <a:lnTo>
                    <a:pt x="1285" y="157"/>
                  </a:lnTo>
                  <a:lnTo>
                    <a:pt x="1241" y="147"/>
                  </a:lnTo>
                  <a:lnTo>
                    <a:pt x="1196" y="145"/>
                  </a:lnTo>
                  <a:lnTo>
                    <a:pt x="1155" y="147"/>
                  </a:lnTo>
                  <a:lnTo>
                    <a:pt x="1116" y="153"/>
                  </a:lnTo>
                  <a:lnTo>
                    <a:pt x="1078" y="165"/>
                  </a:lnTo>
                  <a:lnTo>
                    <a:pt x="1042" y="182"/>
                  </a:lnTo>
                  <a:lnTo>
                    <a:pt x="1007" y="202"/>
                  </a:lnTo>
                  <a:lnTo>
                    <a:pt x="976" y="226"/>
                  </a:lnTo>
                  <a:lnTo>
                    <a:pt x="947" y="254"/>
                  </a:lnTo>
                  <a:lnTo>
                    <a:pt x="922" y="285"/>
                  </a:lnTo>
                  <a:lnTo>
                    <a:pt x="900" y="320"/>
                  </a:lnTo>
                  <a:lnTo>
                    <a:pt x="889" y="335"/>
                  </a:lnTo>
                  <a:lnTo>
                    <a:pt x="874" y="347"/>
                  </a:lnTo>
                  <a:lnTo>
                    <a:pt x="856" y="355"/>
                  </a:lnTo>
                  <a:lnTo>
                    <a:pt x="838" y="357"/>
                  </a:lnTo>
                  <a:lnTo>
                    <a:pt x="818" y="355"/>
                  </a:lnTo>
                  <a:lnTo>
                    <a:pt x="801" y="347"/>
                  </a:lnTo>
                  <a:lnTo>
                    <a:pt x="786" y="335"/>
                  </a:lnTo>
                  <a:lnTo>
                    <a:pt x="774" y="320"/>
                  </a:lnTo>
                  <a:lnTo>
                    <a:pt x="753" y="285"/>
                  </a:lnTo>
                  <a:lnTo>
                    <a:pt x="728" y="254"/>
                  </a:lnTo>
                  <a:lnTo>
                    <a:pt x="699" y="226"/>
                  </a:lnTo>
                  <a:lnTo>
                    <a:pt x="668" y="202"/>
                  </a:lnTo>
                  <a:lnTo>
                    <a:pt x="634" y="182"/>
                  </a:lnTo>
                  <a:lnTo>
                    <a:pt x="598" y="165"/>
                  </a:lnTo>
                  <a:lnTo>
                    <a:pt x="560" y="153"/>
                  </a:lnTo>
                  <a:lnTo>
                    <a:pt x="520" y="147"/>
                  </a:lnTo>
                  <a:lnTo>
                    <a:pt x="480" y="145"/>
                  </a:lnTo>
                  <a:close/>
                  <a:moveTo>
                    <a:pt x="480" y="0"/>
                  </a:moveTo>
                  <a:lnTo>
                    <a:pt x="531" y="4"/>
                  </a:lnTo>
                  <a:lnTo>
                    <a:pt x="581" y="11"/>
                  </a:lnTo>
                  <a:lnTo>
                    <a:pt x="630" y="25"/>
                  </a:lnTo>
                  <a:lnTo>
                    <a:pt x="676" y="43"/>
                  </a:lnTo>
                  <a:lnTo>
                    <a:pt x="721" y="66"/>
                  </a:lnTo>
                  <a:lnTo>
                    <a:pt x="764" y="93"/>
                  </a:lnTo>
                  <a:lnTo>
                    <a:pt x="802" y="126"/>
                  </a:lnTo>
                  <a:lnTo>
                    <a:pt x="838" y="161"/>
                  </a:lnTo>
                  <a:lnTo>
                    <a:pt x="873" y="126"/>
                  </a:lnTo>
                  <a:lnTo>
                    <a:pt x="912" y="93"/>
                  </a:lnTo>
                  <a:lnTo>
                    <a:pt x="953" y="66"/>
                  </a:lnTo>
                  <a:lnTo>
                    <a:pt x="998" y="43"/>
                  </a:lnTo>
                  <a:lnTo>
                    <a:pt x="1045" y="25"/>
                  </a:lnTo>
                  <a:lnTo>
                    <a:pt x="1094" y="11"/>
                  </a:lnTo>
                  <a:lnTo>
                    <a:pt x="1144" y="4"/>
                  </a:lnTo>
                  <a:lnTo>
                    <a:pt x="1196" y="0"/>
                  </a:lnTo>
                  <a:lnTo>
                    <a:pt x="1251" y="4"/>
                  </a:lnTo>
                  <a:lnTo>
                    <a:pt x="1305" y="13"/>
                  </a:lnTo>
                  <a:lnTo>
                    <a:pt x="1357" y="29"/>
                  </a:lnTo>
                  <a:lnTo>
                    <a:pt x="1406" y="50"/>
                  </a:lnTo>
                  <a:lnTo>
                    <a:pt x="1452" y="76"/>
                  </a:lnTo>
                  <a:lnTo>
                    <a:pt x="1496" y="106"/>
                  </a:lnTo>
                  <a:lnTo>
                    <a:pt x="1535" y="141"/>
                  </a:lnTo>
                  <a:lnTo>
                    <a:pt x="1570" y="181"/>
                  </a:lnTo>
                  <a:lnTo>
                    <a:pt x="1600" y="225"/>
                  </a:lnTo>
                  <a:lnTo>
                    <a:pt x="1626" y="271"/>
                  </a:lnTo>
                  <a:lnTo>
                    <a:pt x="1647" y="320"/>
                  </a:lnTo>
                  <a:lnTo>
                    <a:pt x="1662" y="371"/>
                  </a:lnTo>
                  <a:lnTo>
                    <a:pt x="1671" y="426"/>
                  </a:lnTo>
                  <a:lnTo>
                    <a:pt x="1674" y="482"/>
                  </a:lnTo>
                  <a:lnTo>
                    <a:pt x="1671" y="533"/>
                  </a:lnTo>
                  <a:lnTo>
                    <a:pt x="1661" y="583"/>
                  </a:lnTo>
                  <a:lnTo>
                    <a:pt x="1645" y="633"/>
                  </a:lnTo>
                  <a:lnTo>
                    <a:pt x="1623" y="682"/>
                  </a:lnTo>
                  <a:lnTo>
                    <a:pt x="1597" y="730"/>
                  </a:lnTo>
                  <a:lnTo>
                    <a:pt x="1566" y="776"/>
                  </a:lnTo>
                  <a:lnTo>
                    <a:pt x="1534" y="821"/>
                  </a:lnTo>
                  <a:lnTo>
                    <a:pt x="1499" y="865"/>
                  </a:lnTo>
                  <a:lnTo>
                    <a:pt x="1462" y="906"/>
                  </a:lnTo>
                  <a:lnTo>
                    <a:pt x="1424" y="946"/>
                  </a:lnTo>
                  <a:lnTo>
                    <a:pt x="1385" y="983"/>
                  </a:lnTo>
                  <a:lnTo>
                    <a:pt x="1347" y="1018"/>
                  </a:lnTo>
                  <a:lnTo>
                    <a:pt x="1311" y="1051"/>
                  </a:lnTo>
                  <a:lnTo>
                    <a:pt x="1276" y="1080"/>
                  </a:lnTo>
                  <a:lnTo>
                    <a:pt x="1245" y="1108"/>
                  </a:lnTo>
                  <a:lnTo>
                    <a:pt x="1241" y="1111"/>
                  </a:lnTo>
                  <a:lnTo>
                    <a:pt x="1226" y="1124"/>
                  </a:lnTo>
                  <a:lnTo>
                    <a:pt x="1209" y="1139"/>
                  </a:lnTo>
                  <a:lnTo>
                    <a:pt x="1188" y="1157"/>
                  </a:lnTo>
                  <a:lnTo>
                    <a:pt x="1166" y="1175"/>
                  </a:lnTo>
                  <a:lnTo>
                    <a:pt x="1143" y="1195"/>
                  </a:lnTo>
                  <a:lnTo>
                    <a:pt x="1119" y="1217"/>
                  </a:lnTo>
                  <a:lnTo>
                    <a:pt x="1094" y="1238"/>
                  </a:lnTo>
                  <a:lnTo>
                    <a:pt x="1068" y="1260"/>
                  </a:lnTo>
                  <a:lnTo>
                    <a:pt x="1043" y="1282"/>
                  </a:lnTo>
                  <a:lnTo>
                    <a:pt x="1019" y="1303"/>
                  </a:lnTo>
                  <a:lnTo>
                    <a:pt x="995" y="1323"/>
                  </a:lnTo>
                  <a:lnTo>
                    <a:pt x="973" y="1343"/>
                  </a:lnTo>
                  <a:lnTo>
                    <a:pt x="952" y="1360"/>
                  </a:lnTo>
                  <a:lnTo>
                    <a:pt x="933" y="1377"/>
                  </a:lnTo>
                  <a:lnTo>
                    <a:pt x="917" y="1391"/>
                  </a:lnTo>
                  <a:lnTo>
                    <a:pt x="903" y="1402"/>
                  </a:lnTo>
                  <a:lnTo>
                    <a:pt x="893" y="1411"/>
                  </a:lnTo>
                  <a:lnTo>
                    <a:pt x="887" y="1417"/>
                  </a:lnTo>
                  <a:lnTo>
                    <a:pt x="885" y="1419"/>
                  </a:lnTo>
                  <a:lnTo>
                    <a:pt x="869" y="1429"/>
                  </a:lnTo>
                  <a:lnTo>
                    <a:pt x="854" y="1435"/>
                  </a:lnTo>
                  <a:lnTo>
                    <a:pt x="838" y="1437"/>
                  </a:lnTo>
                  <a:lnTo>
                    <a:pt x="821" y="1435"/>
                  </a:lnTo>
                  <a:lnTo>
                    <a:pt x="805" y="1429"/>
                  </a:lnTo>
                  <a:lnTo>
                    <a:pt x="791" y="1419"/>
                  </a:lnTo>
                  <a:lnTo>
                    <a:pt x="789" y="1417"/>
                  </a:lnTo>
                  <a:lnTo>
                    <a:pt x="782" y="1412"/>
                  </a:lnTo>
                  <a:lnTo>
                    <a:pt x="771" y="1402"/>
                  </a:lnTo>
                  <a:lnTo>
                    <a:pt x="758" y="1391"/>
                  </a:lnTo>
                  <a:lnTo>
                    <a:pt x="742" y="1377"/>
                  </a:lnTo>
                  <a:lnTo>
                    <a:pt x="723" y="1360"/>
                  </a:lnTo>
                  <a:lnTo>
                    <a:pt x="702" y="1343"/>
                  </a:lnTo>
                  <a:lnTo>
                    <a:pt x="680" y="1323"/>
                  </a:lnTo>
                  <a:lnTo>
                    <a:pt x="657" y="1303"/>
                  </a:lnTo>
                  <a:lnTo>
                    <a:pt x="632" y="1282"/>
                  </a:lnTo>
                  <a:lnTo>
                    <a:pt x="606" y="1260"/>
                  </a:lnTo>
                  <a:lnTo>
                    <a:pt x="581" y="1238"/>
                  </a:lnTo>
                  <a:lnTo>
                    <a:pt x="556" y="1217"/>
                  </a:lnTo>
                  <a:lnTo>
                    <a:pt x="532" y="1195"/>
                  </a:lnTo>
                  <a:lnTo>
                    <a:pt x="508" y="1175"/>
                  </a:lnTo>
                  <a:lnTo>
                    <a:pt x="486" y="1157"/>
                  </a:lnTo>
                  <a:lnTo>
                    <a:pt x="467" y="1139"/>
                  </a:lnTo>
                  <a:lnTo>
                    <a:pt x="448" y="1124"/>
                  </a:lnTo>
                  <a:lnTo>
                    <a:pt x="433" y="1111"/>
                  </a:lnTo>
                  <a:lnTo>
                    <a:pt x="430" y="1108"/>
                  </a:lnTo>
                  <a:lnTo>
                    <a:pt x="398" y="1080"/>
                  </a:lnTo>
                  <a:lnTo>
                    <a:pt x="364" y="1051"/>
                  </a:lnTo>
                  <a:lnTo>
                    <a:pt x="327" y="1018"/>
                  </a:lnTo>
                  <a:lnTo>
                    <a:pt x="290" y="983"/>
                  </a:lnTo>
                  <a:lnTo>
                    <a:pt x="252" y="946"/>
                  </a:lnTo>
                  <a:lnTo>
                    <a:pt x="214" y="906"/>
                  </a:lnTo>
                  <a:lnTo>
                    <a:pt x="177" y="865"/>
                  </a:lnTo>
                  <a:lnTo>
                    <a:pt x="142" y="821"/>
                  </a:lnTo>
                  <a:lnTo>
                    <a:pt x="108" y="776"/>
                  </a:lnTo>
                  <a:lnTo>
                    <a:pt x="78" y="730"/>
                  </a:lnTo>
                  <a:lnTo>
                    <a:pt x="52" y="682"/>
                  </a:lnTo>
                  <a:lnTo>
                    <a:pt x="30" y="633"/>
                  </a:lnTo>
                  <a:lnTo>
                    <a:pt x="14" y="583"/>
                  </a:lnTo>
                  <a:lnTo>
                    <a:pt x="3" y="533"/>
                  </a:lnTo>
                  <a:lnTo>
                    <a:pt x="0" y="482"/>
                  </a:lnTo>
                  <a:lnTo>
                    <a:pt x="3" y="426"/>
                  </a:lnTo>
                  <a:lnTo>
                    <a:pt x="13" y="371"/>
                  </a:lnTo>
                  <a:lnTo>
                    <a:pt x="28" y="320"/>
                  </a:lnTo>
                  <a:lnTo>
                    <a:pt x="49" y="271"/>
                  </a:lnTo>
                  <a:lnTo>
                    <a:pt x="75" y="225"/>
                  </a:lnTo>
                  <a:lnTo>
                    <a:pt x="106" y="181"/>
                  </a:lnTo>
                  <a:lnTo>
                    <a:pt x="141" y="141"/>
                  </a:lnTo>
                  <a:lnTo>
                    <a:pt x="180" y="106"/>
                  </a:lnTo>
                  <a:lnTo>
                    <a:pt x="222" y="76"/>
                  </a:lnTo>
                  <a:lnTo>
                    <a:pt x="269" y="50"/>
                  </a:lnTo>
                  <a:lnTo>
                    <a:pt x="318" y="29"/>
                  </a:lnTo>
                  <a:lnTo>
                    <a:pt x="370" y="13"/>
                  </a:lnTo>
                  <a:lnTo>
                    <a:pt x="424" y="4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6" name="Group 885"/>
          <p:cNvGrpSpPr/>
          <p:nvPr/>
        </p:nvGrpSpPr>
        <p:grpSpPr>
          <a:xfrm>
            <a:off x="3466889" y="4227513"/>
            <a:ext cx="571500" cy="566737"/>
            <a:chOff x="3490913" y="4227513"/>
            <a:chExt cx="571500" cy="5667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8" name="Freeform 229"/>
            <p:cNvSpPr>
              <a:spLocks noEditPoints="1"/>
            </p:cNvSpPr>
            <p:nvPr/>
          </p:nvSpPr>
          <p:spPr bwMode="auto">
            <a:xfrm>
              <a:off x="3490913" y="4227513"/>
              <a:ext cx="571500" cy="566737"/>
            </a:xfrm>
            <a:custGeom>
              <a:avLst/>
              <a:gdLst>
                <a:gd name="T0" fmla="*/ 148 w 3599"/>
                <a:gd name="T1" fmla="*/ 3236 h 3570"/>
                <a:gd name="T2" fmla="*/ 148 w 3599"/>
                <a:gd name="T3" fmla="*/ 3250 h 3570"/>
                <a:gd name="T4" fmla="*/ 315 w 3599"/>
                <a:gd name="T5" fmla="*/ 3419 h 3570"/>
                <a:gd name="T6" fmla="*/ 331 w 3599"/>
                <a:gd name="T7" fmla="*/ 3422 h 3570"/>
                <a:gd name="T8" fmla="*/ 1563 w 3599"/>
                <a:gd name="T9" fmla="*/ 2199 h 3570"/>
                <a:gd name="T10" fmla="*/ 1379 w 3599"/>
                <a:gd name="T11" fmla="*/ 2009 h 3570"/>
                <a:gd name="T12" fmla="*/ 2186 w 3599"/>
                <a:gd name="T13" fmla="*/ 161 h 3570"/>
                <a:gd name="T14" fmla="*/ 1873 w 3599"/>
                <a:gd name="T15" fmla="*/ 260 h 3570"/>
                <a:gd name="T16" fmla="*/ 1609 w 3599"/>
                <a:gd name="T17" fmla="*/ 441 h 3570"/>
                <a:gd name="T18" fmla="*/ 1410 w 3599"/>
                <a:gd name="T19" fmla="*/ 690 h 3570"/>
                <a:gd name="T20" fmla="*/ 1288 w 3599"/>
                <a:gd name="T21" fmla="*/ 992 h 3570"/>
                <a:gd name="T22" fmla="*/ 1262 w 3599"/>
                <a:gd name="T23" fmla="*/ 1327 h 3570"/>
                <a:gd name="T24" fmla="*/ 1338 w 3599"/>
                <a:gd name="T25" fmla="*/ 1648 h 3570"/>
                <a:gd name="T26" fmla="*/ 1500 w 3599"/>
                <a:gd name="T27" fmla="*/ 1924 h 3570"/>
                <a:gd name="T28" fmla="*/ 1735 w 3599"/>
                <a:gd name="T29" fmla="*/ 2142 h 3570"/>
                <a:gd name="T30" fmla="*/ 2025 w 3599"/>
                <a:gd name="T31" fmla="*/ 2283 h 3570"/>
                <a:gd name="T32" fmla="*/ 2355 w 3599"/>
                <a:gd name="T33" fmla="*/ 2335 h 3570"/>
                <a:gd name="T34" fmla="*/ 2685 w 3599"/>
                <a:gd name="T35" fmla="*/ 2283 h 3570"/>
                <a:gd name="T36" fmla="*/ 2975 w 3599"/>
                <a:gd name="T37" fmla="*/ 2142 h 3570"/>
                <a:gd name="T38" fmla="*/ 3210 w 3599"/>
                <a:gd name="T39" fmla="*/ 1924 h 3570"/>
                <a:gd name="T40" fmla="*/ 3372 w 3599"/>
                <a:gd name="T41" fmla="*/ 1648 h 3570"/>
                <a:gd name="T42" fmla="*/ 3447 w 3599"/>
                <a:gd name="T43" fmla="*/ 1327 h 3570"/>
                <a:gd name="T44" fmla="*/ 3421 w 3599"/>
                <a:gd name="T45" fmla="*/ 992 h 3570"/>
                <a:gd name="T46" fmla="*/ 3301 w 3599"/>
                <a:gd name="T47" fmla="*/ 690 h 3570"/>
                <a:gd name="T48" fmla="*/ 3100 w 3599"/>
                <a:gd name="T49" fmla="*/ 441 h 3570"/>
                <a:gd name="T50" fmla="*/ 2836 w 3599"/>
                <a:gd name="T51" fmla="*/ 260 h 3570"/>
                <a:gd name="T52" fmla="*/ 2524 w 3599"/>
                <a:gd name="T53" fmla="*/ 161 h 3570"/>
                <a:gd name="T54" fmla="*/ 2448 w 3599"/>
                <a:gd name="T55" fmla="*/ 3 h 3570"/>
                <a:gd name="T56" fmla="*/ 2798 w 3599"/>
                <a:gd name="T57" fmla="*/ 82 h 3570"/>
                <a:gd name="T58" fmla="*/ 3103 w 3599"/>
                <a:gd name="T59" fmla="*/ 250 h 3570"/>
                <a:gd name="T60" fmla="*/ 3348 w 3599"/>
                <a:gd name="T61" fmla="*/ 495 h 3570"/>
                <a:gd name="T62" fmla="*/ 3517 w 3599"/>
                <a:gd name="T63" fmla="*/ 800 h 3570"/>
                <a:gd name="T64" fmla="*/ 3596 w 3599"/>
                <a:gd name="T65" fmla="*/ 1149 h 3570"/>
                <a:gd name="T66" fmla="*/ 3568 w 3599"/>
                <a:gd name="T67" fmla="*/ 1513 h 3570"/>
                <a:gd name="T68" fmla="*/ 3443 w 3599"/>
                <a:gd name="T69" fmla="*/ 1842 h 3570"/>
                <a:gd name="T70" fmla="*/ 3235 w 3599"/>
                <a:gd name="T71" fmla="*/ 2118 h 3570"/>
                <a:gd name="T72" fmla="*/ 2958 w 3599"/>
                <a:gd name="T73" fmla="*/ 2327 h 3570"/>
                <a:gd name="T74" fmla="*/ 2627 w 3599"/>
                <a:gd name="T75" fmla="*/ 2452 h 3570"/>
                <a:gd name="T76" fmla="*/ 2264 w 3599"/>
                <a:gd name="T77" fmla="*/ 2479 h 3570"/>
                <a:gd name="T78" fmla="*/ 1917 w 3599"/>
                <a:gd name="T79" fmla="*/ 2403 h 3570"/>
                <a:gd name="T80" fmla="*/ 448 w 3599"/>
                <a:gd name="T81" fmla="*/ 3520 h 3570"/>
                <a:gd name="T82" fmla="*/ 354 w 3599"/>
                <a:gd name="T83" fmla="*/ 3568 h 3570"/>
                <a:gd name="T84" fmla="*/ 251 w 3599"/>
                <a:gd name="T85" fmla="*/ 3553 h 3570"/>
                <a:gd name="T86" fmla="*/ 30 w 3599"/>
                <a:gd name="T87" fmla="*/ 3340 h 3570"/>
                <a:gd name="T88" fmla="*/ 0 w 3599"/>
                <a:gd name="T89" fmla="*/ 3228 h 3570"/>
                <a:gd name="T90" fmla="*/ 49 w 3599"/>
                <a:gd name="T91" fmla="*/ 3123 h 3570"/>
                <a:gd name="T92" fmla="*/ 1184 w 3599"/>
                <a:gd name="T93" fmla="*/ 1660 h 3570"/>
                <a:gd name="T94" fmla="*/ 1114 w 3599"/>
                <a:gd name="T95" fmla="*/ 1329 h 3570"/>
                <a:gd name="T96" fmla="*/ 1141 w 3599"/>
                <a:gd name="T97" fmla="*/ 970 h 3570"/>
                <a:gd name="T98" fmla="*/ 1267 w 3599"/>
                <a:gd name="T99" fmla="*/ 641 h 3570"/>
                <a:gd name="T100" fmla="*/ 1476 w 3599"/>
                <a:gd name="T101" fmla="*/ 365 h 3570"/>
                <a:gd name="T102" fmla="*/ 1753 w 3599"/>
                <a:gd name="T103" fmla="*/ 156 h 3570"/>
                <a:gd name="T104" fmla="*/ 2083 w 3599"/>
                <a:gd name="T105" fmla="*/ 30 h 3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99" h="3570">
                  <a:moveTo>
                    <a:pt x="1377" y="2007"/>
                  </a:moveTo>
                  <a:lnTo>
                    <a:pt x="154" y="3227"/>
                  </a:lnTo>
                  <a:lnTo>
                    <a:pt x="151" y="3232"/>
                  </a:lnTo>
                  <a:lnTo>
                    <a:pt x="148" y="3236"/>
                  </a:lnTo>
                  <a:lnTo>
                    <a:pt x="147" y="3239"/>
                  </a:lnTo>
                  <a:lnTo>
                    <a:pt x="147" y="3242"/>
                  </a:lnTo>
                  <a:lnTo>
                    <a:pt x="147" y="3247"/>
                  </a:lnTo>
                  <a:lnTo>
                    <a:pt x="148" y="3250"/>
                  </a:lnTo>
                  <a:lnTo>
                    <a:pt x="151" y="3254"/>
                  </a:lnTo>
                  <a:lnTo>
                    <a:pt x="154" y="3259"/>
                  </a:lnTo>
                  <a:lnTo>
                    <a:pt x="311" y="3415"/>
                  </a:lnTo>
                  <a:lnTo>
                    <a:pt x="315" y="3419"/>
                  </a:lnTo>
                  <a:lnTo>
                    <a:pt x="320" y="3421"/>
                  </a:lnTo>
                  <a:lnTo>
                    <a:pt x="324" y="3422"/>
                  </a:lnTo>
                  <a:lnTo>
                    <a:pt x="327" y="3422"/>
                  </a:lnTo>
                  <a:lnTo>
                    <a:pt x="331" y="3422"/>
                  </a:lnTo>
                  <a:lnTo>
                    <a:pt x="335" y="3421"/>
                  </a:lnTo>
                  <a:lnTo>
                    <a:pt x="339" y="3419"/>
                  </a:lnTo>
                  <a:lnTo>
                    <a:pt x="343" y="3415"/>
                  </a:lnTo>
                  <a:lnTo>
                    <a:pt x="1563" y="2199"/>
                  </a:lnTo>
                  <a:lnTo>
                    <a:pt x="1513" y="2155"/>
                  </a:lnTo>
                  <a:lnTo>
                    <a:pt x="1466" y="2108"/>
                  </a:lnTo>
                  <a:lnTo>
                    <a:pt x="1422" y="2060"/>
                  </a:lnTo>
                  <a:lnTo>
                    <a:pt x="1379" y="2009"/>
                  </a:lnTo>
                  <a:lnTo>
                    <a:pt x="1377" y="2007"/>
                  </a:lnTo>
                  <a:close/>
                  <a:moveTo>
                    <a:pt x="2355" y="148"/>
                  </a:moveTo>
                  <a:lnTo>
                    <a:pt x="2269" y="151"/>
                  </a:lnTo>
                  <a:lnTo>
                    <a:pt x="2186" y="161"/>
                  </a:lnTo>
                  <a:lnTo>
                    <a:pt x="2104" y="177"/>
                  </a:lnTo>
                  <a:lnTo>
                    <a:pt x="2025" y="199"/>
                  </a:lnTo>
                  <a:lnTo>
                    <a:pt x="1947" y="226"/>
                  </a:lnTo>
                  <a:lnTo>
                    <a:pt x="1873" y="260"/>
                  </a:lnTo>
                  <a:lnTo>
                    <a:pt x="1802" y="298"/>
                  </a:lnTo>
                  <a:lnTo>
                    <a:pt x="1735" y="341"/>
                  </a:lnTo>
                  <a:lnTo>
                    <a:pt x="1670" y="389"/>
                  </a:lnTo>
                  <a:lnTo>
                    <a:pt x="1609" y="441"/>
                  </a:lnTo>
                  <a:lnTo>
                    <a:pt x="1552" y="497"/>
                  </a:lnTo>
                  <a:lnTo>
                    <a:pt x="1500" y="558"/>
                  </a:lnTo>
                  <a:lnTo>
                    <a:pt x="1452" y="623"/>
                  </a:lnTo>
                  <a:lnTo>
                    <a:pt x="1410" y="690"/>
                  </a:lnTo>
                  <a:lnTo>
                    <a:pt x="1371" y="761"/>
                  </a:lnTo>
                  <a:lnTo>
                    <a:pt x="1338" y="835"/>
                  </a:lnTo>
                  <a:lnTo>
                    <a:pt x="1310" y="912"/>
                  </a:lnTo>
                  <a:lnTo>
                    <a:pt x="1288" y="992"/>
                  </a:lnTo>
                  <a:lnTo>
                    <a:pt x="1272" y="1072"/>
                  </a:lnTo>
                  <a:lnTo>
                    <a:pt x="1262" y="1156"/>
                  </a:lnTo>
                  <a:lnTo>
                    <a:pt x="1259" y="1242"/>
                  </a:lnTo>
                  <a:lnTo>
                    <a:pt x="1262" y="1327"/>
                  </a:lnTo>
                  <a:lnTo>
                    <a:pt x="1272" y="1411"/>
                  </a:lnTo>
                  <a:lnTo>
                    <a:pt x="1288" y="1491"/>
                  </a:lnTo>
                  <a:lnTo>
                    <a:pt x="1310" y="1571"/>
                  </a:lnTo>
                  <a:lnTo>
                    <a:pt x="1338" y="1648"/>
                  </a:lnTo>
                  <a:lnTo>
                    <a:pt x="1371" y="1722"/>
                  </a:lnTo>
                  <a:lnTo>
                    <a:pt x="1410" y="1793"/>
                  </a:lnTo>
                  <a:lnTo>
                    <a:pt x="1452" y="1860"/>
                  </a:lnTo>
                  <a:lnTo>
                    <a:pt x="1500" y="1924"/>
                  </a:lnTo>
                  <a:lnTo>
                    <a:pt x="1552" y="1985"/>
                  </a:lnTo>
                  <a:lnTo>
                    <a:pt x="1609" y="2042"/>
                  </a:lnTo>
                  <a:lnTo>
                    <a:pt x="1670" y="2094"/>
                  </a:lnTo>
                  <a:lnTo>
                    <a:pt x="1735" y="2142"/>
                  </a:lnTo>
                  <a:lnTo>
                    <a:pt x="1802" y="2184"/>
                  </a:lnTo>
                  <a:lnTo>
                    <a:pt x="1873" y="2223"/>
                  </a:lnTo>
                  <a:lnTo>
                    <a:pt x="1947" y="2256"/>
                  </a:lnTo>
                  <a:lnTo>
                    <a:pt x="2025" y="2283"/>
                  </a:lnTo>
                  <a:lnTo>
                    <a:pt x="2104" y="2305"/>
                  </a:lnTo>
                  <a:lnTo>
                    <a:pt x="2186" y="2322"/>
                  </a:lnTo>
                  <a:lnTo>
                    <a:pt x="2269" y="2331"/>
                  </a:lnTo>
                  <a:lnTo>
                    <a:pt x="2355" y="2335"/>
                  </a:lnTo>
                  <a:lnTo>
                    <a:pt x="2440" y="2331"/>
                  </a:lnTo>
                  <a:lnTo>
                    <a:pt x="2524" y="2322"/>
                  </a:lnTo>
                  <a:lnTo>
                    <a:pt x="2606" y="2305"/>
                  </a:lnTo>
                  <a:lnTo>
                    <a:pt x="2685" y="2283"/>
                  </a:lnTo>
                  <a:lnTo>
                    <a:pt x="2762" y="2256"/>
                  </a:lnTo>
                  <a:lnTo>
                    <a:pt x="2836" y="2223"/>
                  </a:lnTo>
                  <a:lnTo>
                    <a:pt x="2907" y="2184"/>
                  </a:lnTo>
                  <a:lnTo>
                    <a:pt x="2975" y="2142"/>
                  </a:lnTo>
                  <a:lnTo>
                    <a:pt x="3039" y="2094"/>
                  </a:lnTo>
                  <a:lnTo>
                    <a:pt x="3100" y="2042"/>
                  </a:lnTo>
                  <a:lnTo>
                    <a:pt x="3157" y="1985"/>
                  </a:lnTo>
                  <a:lnTo>
                    <a:pt x="3210" y="1924"/>
                  </a:lnTo>
                  <a:lnTo>
                    <a:pt x="3258" y="1860"/>
                  </a:lnTo>
                  <a:lnTo>
                    <a:pt x="3301" y="1793"/>
                  </a:lnTo>
                  <a:lnTo>
                    <a:pt x="3339" y="1722"/>
                  </a:lnTo>
                  <a:lnTo>
                    <a:pt x="3372" y="1648"/>
                  </a:lnTo>
                  <a:lnTo>
                    <a:pt x="3399" y="1571"/>
                  </a:lnTo>
                  <a:lnTo>
                    <a:pt x="3421" y="1491"/>
                  </a:lnTo>
                  <a:lnTo>
                    <a:pt x="3438" y="1411"/>
                  </a:lnTo>
                  <a:lnTo>
                    <a:pt x="3447" y="1327"/>
                  </a:lnTo>
                  <a:lnTo>
                    <a:pt x="3451" y="1242"/>
                  </a:lnTo>
                  <a:lnTo>
                    <a:pt x="3447" y="1156"/>
                  </a:lnTo>
                  <a:lnTo>
                    <a:pt x="3438" y="1072"/>
                  </a:lnTo>
                  <a:lnTo>
                    <a:pt x="3421" y="992"/>
                  </a:lnTo>
                  <a:lnTo>
                    <a:pt x="3399" y="912"/>
                  </a:lnTo>
                  <a:lnTo>
                    <a:pt x="3372" y="835"/>
                  </a:lnTo>
                  <a:lnTo>
                    <a:pt x="3339" y="761"/>
                  </a:lnTo>
                  <a:lnTo>
                    <a:pt x="3301" y="690"/>
                  </a:lnTo>
                  <a:lnTo>
                    <a:pt x="3258" y="623"/>
                  </a:lnTo>
                  <a:lnTo>
                    <a:pt x="3210" y="558"/>
                  </a:lnTo>
                  <a:lnTo>
                    <a:pt x="3157" y="497"/>
                  </a:lnTo>
                  <a:lnTo>
                    <a:pt x="3100" y="441"/>
                  </a:lnTo>
                  <a:lnTo>
                    <a:pt x="3039" y="389"/>
                  </a:lnTo>
                  <a:lnTo>
                    <a:pt x="2975" y="341"/>
                  </a:lnTo>
                  <a:lnTo>
                    <a:pt x="2907" y="298"/>
                  </a:lnTo>
                  <a:lnTo>
                    <a:pt x="2836" y="260"/>
                  </a:lnTo>
                  <a:lnTo>
                    <a:pt x="2762" y="226"/>
                  </a:lnTo>
                  <a:lnTo>
                    <a:pt x="2685" y="199"/>
                  </a:lnTo>
                  <a:lnTo>
                    <a:pt x="2606" y="177"/>
                  </a:lnTo>
                  <a:lnTo>
                    <a:pt x="2524" y="161"/>
                  </a:lnTo>
                  <a:lnTo>
                    <a:pt x="2440" y="151"/>
                  </a:lnTo>
                  <a:lnTo>
                    <a:pt x="2355" y="148"/>
                  </a:lnTo>
                  <a:close/>
                  <a:moveTo>
                    <a:pt x="2355" y="0"/>
                  </a:moveTo>
                  <a:lnTo>
                    <a:pt x="2448" y="3"/>
                  </a:lnTo>
                  <a:lnTo>
                    <a:pt x="2539" y="14"/>
                  </a:lnTo>
                  <a:lnTo>
                    <a:pt x="2627" y="30"/>
                  </a:lnTo>
                  <a:lnTo>
                    <a:pt x="2714" y="53"/>
                  </a:lnTo>
                  <a:lnTo>
                    <a:pt x="2798" y="82"/>
                  </a:lnTo>
                  <a:lnTo>
                    <a:pt x="2879" y="115"/>
                  </a:lnTo>
                  <a:lnTo>
                    <a:pt x="2958" y="156"/>
                  </a:lnTo>
                  <a:lnTo>
                    <a:pt x="3032" y="200"/>
                  </a:lnTo>
                  <a:lnTo>
                    <a:pt x="3103" y="250"/>
                  </a:lnTo>
                  <a:lnTo>
                    <a:pt x="3170" y="305"/>
                  </a:lnTo>
                  <a:lnTo>
                    <a:pt x="3235" y="365"/>
                  </a:lnTo>
                  <a:lnTo>
                    <a:pt x="3294" y="428"/>
                  </a:lnTo>
                  <a:lnTo>
                    <a:pt x="3348" y="495"/>
                  </a:lnTo>
                  <a:lnTo>
                    <a:pt x="3398" y="566"/>
                  </a:lnTo>
                  <a:lnTo>
                    <a:pt x="3443" y="641"/>
                  </a:lnTo>
                  <a:lnTo>
                    <a:pt x="3483" y="718"/>
                  </a:lnTo>
                  <a:lnTo>
                    <a:pt x="3517" y="800"/>
                  </a:lnTo>
                  <a:lnTo>
                    <a:pt x="3547" y="884"/>
                  </a:lnTo>
                  <a:lnTo>
                    <a:pt x="3568" y="970"/>
                  </a:lnTo>
                  <a:lnTo>
                    <a:pt x="3586" y="1058"/>
                  </a:lnTo>
                  <a:lnTo>
                    <a:pt x="3596" y="1149"/>
                  </a:lnTo>
                  <a:lnTo>
                    <a:pt x="3599" y="1242"/>
                  </a:lnTo>
                  <a:lnTo>
                    <a:pt x="3596" y="1333"/>
                  </a:lnTo>
                  <a:lnTo>
                    <a:pt x="3586" y="1425"/>
                  </a:lnTo>
                  <a:lnTo>
                    <a:pt x="3568" y="1513"/>
                  </a:lnTo>
                  <a:lnTo>
                    <a:pt x="3547" y="1599"/>
                  </a:lnTo>
                  <a:lnTo>
                    <a:pt x="3517" y="1683"/>
                  </a:lnTo>
                  <a:lnTo>
                    <a:pt x="3483" y="1764"/>
                  </a:lnTo>
                  <a:lnTo>
                    <a:pt x="3443" y="1842"/>
                  </a:lnTo>
                  <a:lnTo>
                    <a:pt x="3398" y="1917"/>
                  </a:lnTo>
                  <a:lnTo>
                    <a:pt x="3348" y="1987"/>
                  </a:lnTo>
                  <a:lnTo>
                    <a:pt x="3294" y="2055"/>
                  </a:lnTo>
                  <a:lnTo>
                    <a:pt x="3235" y="2118"/>
                  </a:lnTo>
                  <a:lnTo>
                    <a:pt x="3170" y="2178"/>
                  </a:lnTo>
                  <a:lnTo>
                    <a:pt x="3103" y="2232"/>
                  </a:lnTo>
                  <a:lnTo>
                    <a:pt x="3032" y="2282"/>
                  </a:lnTo>
                  <a:lnTo>
                    <a:pt x="2958" y="2327"/>
                  </a:lnTo>
                  <a:lnTo>
                    <a:pt x="2879" y="2367"/>
                  </a:lnTo>
                  <a:lnTo>
                    <a:pt x="2798" y="2401"/>
                  </a:lnTo>
                  <a:lnTo>
                    <a:pt x="2714" y="2429"/>
                  </a:lnTo>
                  <a:lnTo>
                    <a:pt x="2627" y="2452"/>
                  </a:lnTo>
                  <a:lnTo>
                    <a:pt x="2539" y="2469"/>
                  </a:lnTo>
                  <a:lnTo>
                    <a:pt x="2448" y="2479"/>
                  </a:lnTo>
                  <a:lnTo>
                    <a:pt x="2355" y="2483"/>
                  </a:lnTo>
                  <a:lnTo>
                    <a:pt x="2264" y="2479"/>
                  </a:lnTo>
                  <a:lnTo>
                    <a:pt x="2173" y="2470"/>
                  </a:lnTo>
                  <a:lnTo>
                    <a:pt x="2086" y="2453"/>
                  </a:lnTo>
                  <a:lnTo>
                    <a:pt x="2000" y="2432"/>
                  </a:lnTo>
                  <a:lnTo>
                    <a:pt x="1917" y="2403"/>
                  </a:lnTo>
                  <a:lnTo>
                    <a:pt x="1836" y="2369"/>
                  </a:lnTo>
                  <a:lnTo>
                    <a:pt x="1759" y="2330"/>
                  </a:lnTo>
                  <a:lnTo>
                    <a:pt x="1684" y="2287"/>
                  </a:lnTo>
                  <a:lnTo>
                    <a:pt x="448" y="3520"/>
                  </a:lnTo>
                  <a:lnTo>
                    <a:pt x="427" y="3538"/>
                  </a:lnTo>
                  <a:lnTo>
                    <a:pt x="404" y="3553"/>
                  </a:lnTo>
                  <a:lnTo>
                    <a:pt x="379" y="3562"/>
                  </a:lnTo>
                  <a:lnTo>
                    <a:pt x="354" y="3568"/>
                  </a:lnTo>
                  <a:lnTo>
                    <a:pt x="327" y="3570"/>
                  </a:lnTo>
                  <a:lnTo>
                    <a:pt x="301" y="3568"/>
                  </a:lnTo>
                  <a:lnTo>
                    <a:pt x="275" y="3562"/>
                  </a:lnTo>
                  <a:lnTo>
                    <a:pt x="251" y="3553"/>
                  </a:lnTo>
                  <a:lnTo>
                    <a:pt x="227" y="3538"/>
                  </a:lnTo>
                  <a:lnTo>
                    <a:pt x="206" y="3520"/>
                  </a:lnTo>
                  <a:lnTo>
                    <a:pt x="49" y="3363"/>
                  </a:lnTo>
                  <a:lnTo>
                    <a:pt x="30" y="3340"/>
                  </a:lnTo>
                  <a:lnTo>
                    <a:pt x="14" y="3314"/>
                  </a:lnTo>
                  <a:lnTo>
                    <a:pt x="4" y="3286"/>
                  </a:lnTo>
                  <a:lnTo>
                    <a:pt x="0" y="3258"/>
                  </a:lnTo>
                  <a:lnTo>
                    <a:pt x="0" y="3228"/>
                  </a:lnTo>
                  <a:lnTo>
                    <a:pt x="4" y="3200"/>
                  </a:lnTo>
                  <a:lnTo>
                    <a:pt x="14" y="3172"/>
                  </a:lnTo>
                  <a:lnTo>
                    <a:pt x="30" y="3146"/>
                  </a:lnTo>
                  <a:lnTo>
                    <a:pt x="49" y="3123"/>
                  </a:lnTo>
                  <a:lnTo>
                    <a:pt x="1291" y="1883"/>
                  </a:lnTo>
                  <a:lnTo>
                    <a:pt x="1250" y="1811"/>
                  </a:lnTo>
                  <a:lnTo>
                    <a:pt x="1214" y="1737"/>
                  </a:lnTo>
                  <a:lnTo>
                    <a:pt x="1184" y="1660"/>
                  </a:lnTo>
                  <a:lnTo>
                    <a:pt x="1158" y="1580"/>
                  </a:lnTo>
                  <a:lnTo>
                    <a:pt x="1138" y="1499"/>
                  </a:lnTo>
                  <a:lnTo>
                    <a:pt x="1123" y="1414"/>
                  </a:lnTo>
                  <a:lnTo>
                    <a:pt x="1114" y="1329"/>
                  </a:lnTo>
                  <a:lnTo>
                    <a:pt x="1111" y="1242"/>
                  </a:lnTo>
                  <a:lnTo>
                    <a:pt x="1114" y="1149"/>
                  </a:lnTo>
                  <a:lnTo>
                    <a:pt x="1125" y="1058"/>
                  </a:lnTo>
                  <a:lnTo>
                    <a:pt x="1141" y="970"/>
                  </a:lnTo>
                  <a:lnTo>
                    <a:pt x="1164" y="884"/>
                  </a:lnTo>
                  <a:lnTo>
                    <a:pt x="1192" y="800"/>
                  </a:lnTo>
                  <a:lnTo>
                    <a:pt x="1226" y="718"/>
                  </a:lnTo>
                  <a:lnTo>
                    <a:pt x="1267" y="641"/>
                  </a:lnTo>
                  <a:lnTo>
                    <a:pt x="1311" y="566"/>
                  </a:lnTo>
                  <a:lnTo>
                    <a:pt x="1362" y="495"/>
                  </a:lnTo>
                  <a:lnTo>
                    <a:pt x="1416" y="428"/>
                  </a:lnTo>
                  <a:lnTo>
                    <a:pt x="1476" y="365"/>
                  </a:lnTo>
                  <a:lnTo>
                    <a:pt x="1539" y="305"/>
                  </a:lnTo>
                  <a:lnTo>
                    <a:pt x="1607" y="250"/>
                  </a:lnTo>
                  <a:lnTo>
                    <a:pt x="1678" y="200"/>
                  </a:lnTo>
                  <a:lnTo>
                    <a:pt x="1753" y="156"/>
                  </a:lnTo>
                  <a:lnTo>
                    <a:pt x="1831" y="115"/>
                  </a:lnTo>
                  <a:lnTo>
                    <a:pt x="1912" y="82"/>
                  </a:lnTo>
                  <a:lnTo>
                    <a:pt x="1996" y="53"/>
                  </a:lnTo>
                  <a:lnTo>
                    <a:pt x="2083" y="30"/>
                  </a:lnTo>
                  <a:lnTo>
                    <a:pt x="2171" y="14"/>
                  </a:lnTo>
                  <a:lnTo>
                    <a:pt x="2263" y="3"/>
                  </a:lnTo>
                  <a:lnTo>
                    <a:pt x="23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" name="Freeform 230"/>
            <p:cNvSpPr>
              <a:spLocks noEditPoints="1"/>
            </p:cNvSpPr>
            <p:nvPr/>
          </p:nvSpPr>
          <p:spPr bwMode="auto">
            <a:xfrm>
              <a:off x="3743326" y="4297363"/>
              <a:ext cx="254000" cy="228600"/>
            </a:xfrm>
            <a:custGeom>
              <a:avLst/>
              <a:gdLst>
                <a:gd name="T0" fmla="*/ 273 w 1605"/>
                <a:gd name="T1" fmla="*/ 629 h 1444"/>
                <a:gd name="T2" fmla="*/ 307 w 1605"/>
                <a:gd name="T3" fmla="*/ 632 h 1444"/>
                <a:gd name="T4" fmla="*/ 339 w 1605"/>
                <a:gd name="T5" fmla="*/ 650 h 1444"/>
                <a:gd name="T6" fmla="*/ 359 w 1605"/>
                <a:gd name="T7" fmla="*/ 683 h 1444"/>
                <a:gd name="T8" fmla="*/ 361 w 1605"/>
                <a:gd name="T9" fmla="*/ 1295 h 1444"/>
                <a:gd name="T10" fmla="*/ 1244 w 1605"/>
                <a:gd name="T11" fmla="*/ 704 h 1444"/>
                <a:gd name="T12" fmla="*/ 1254 w 1605"/>
                <a:gd name="T13" fmla="*/ 666 h 1444"/>
                <a:gd name="T14" fmla="*/ 1280 w 1605"/>
                <a:gd name="T15" fmla="*/ 640 h 1444"/>
                <a:gd name="T16" fmla="*/ 1318 w 1605"/>
                <a:gd name="T17" fmla="*/ 629 h 1444"/>
                <a:gd name="T18" fmla="*/ 803 w 1605"/>
                <a:gd name="T19" fmla="*/ 172 h 1444"/>
                <a:gd name="T20" fmla="*/ 819 w 1605"/>
                <a:gd name="T21" fmla="*/ 2 h 1444"/>
                <a:gd name="T22" fmla="*/ 851 w 1605"/>
                <a:gd name="T23" fmla="*/ 17 h 1444"/>
                <a:gd name="T24" fmla="*/ 1592 w 1605"/>
                <a:gd name="T25" fmla="*/ 660 h 1444"/>
                <a:gd name="T26" fmla="*/ 1605 w 1605"/>
                <a:gd name="T27" fmla="*/ 694 h 1444"/>
                <a:gd name="T28" fmla="*/ 1601 w 1605"/>
                <a:gd name="T29" fmla="*/ 729 h 1444"/>
                <a:gd name="T30" fmla="*/ 1581 w 1605"/>
                <a:gd name="T31" fmla="*/ 758 h 1444"/>
                <a:gd name="T32" fmla="*/ 1549 w 1605"/>
                <a:gd name="T33" fmla="*/ 776 h 1444"/>
                <a:gd name="T34" fmla="*/ 1392 w 1605"/>
                <a:gd name="T35" fmla="*/ 778 h 1444"/>
                <a:gd name="T36" fmla="*/ 1390 w 1605"/>
                <a:gd name="T37" fmla="*/ 1389 h 1444"/>
                <a:gd name="T38" fmla="*/ 1370 w 1605"/>
                <a:gd name="T39" fmla="*/ 1422 h 1444"/>
                <a:gd name="T40" fmla="*/ 1338 w 1605"/>
                <a:gd name="T41" fmla="*/ 1441 h 1444"/>
                <a:gd name="T42" fmla="*/ 287 w 1605"/>
                <a:gd name="T43" fmla="*/ 1444 h 1444"/>
                <a:gd name="T44" fmla="*/ 250 w 1605"/>
                <a:gd name="T45" fmla="*/ 1433 h 1444"/>
                <a:gd name="T46" fmla="*/ 224 w 1605"/>
                <a:gd name="T47" fmla="*/ 1407 h 1444"/>
                <a:gd name="T48" fmla="*/ 213 w 1605"/>
                <a:gd name="T49" fmla="*/ 1370 h 1444"/>
                <a:gd name="T50" fmla="*/ 74 w 1605"/>
                <a:gd name="T51" fmla="*/ 778 h 1444"/>
                <a:gd name="T52" fmla="*/ 39 w 1605"/>
                <a:gd name="T53" fmla="*/ 769 h 1444"/>
                <a:gd name="T54" fmla="*/ 13 w 1605"/>
                <a:gd name="T55" fmla="*/ 745 h 1444"/>
                <a:gd name="T56" fmla="*/ 0 w 1605"/>
                <a:gd name="T57" fmla="*/ 711 h 1444"/>
                <a:gd name="T58" fmla="*/ 5 w 1605"/>
                <a:gd name="T59" fmla="*/ 677 h 1444"/>
                <a:gd name="T60" fmla="*/ 25 w 1605"/>
                <a:gd name="T61" fmla="*/ 647 h 1444"/>
                <a:gd name="T62" fmla="*/ 769 w 1605"/>
                <a:gd name="T63" fmla="*/ 7 h 1444"/>
                <a:gd name="T64" fmla="*/ 803 w 1605"/>
                <a:gd name="T65" fmla="*/ 0 h 1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5" h="1444">
                  <a:moveTo>
                    <a:pt x="803" y="172"/>
                  </a:moveTo>
                  <a:lnTo>
                    <a:pt x="273" y="629"/>
                  </a:lnTo>
                  <a:lnTo>
                    <a:pt x="287" y="629"/>
                  </a:lnTo>
                  <a:lnTo>
                    <a:pt x="307" y="632"/>
                  </a:lnTo>
                  <a:lnTo>
                    <a:pt x="325" y="640"/>
                  </a:lnTo>
                  <a:lnTo>
                    <a:pt x="339" y="650"/>
                  </a:lnTo>
                  <a:lnTo>
                    <a:pt x="351" y="666"/>
                  </a:lnTo>
                  <a:lnTo>
                    <a:pt x="359" y="683"/>
                  </a:lnTo>
                  <a:lnTo>
                    <a:pt x="361" y="704"/>
                  </a:lnTo>
                  <a:lnTo>
                    <a:pt x="361" y="1295"/>
                  </a:lnTo>
                  <a:lnTo>
                    <a:pt x="1244" y="1295"/>
                  </a:lnTo>
                  <a:lnTo>
                    <a:pt x="1244" y="704"/>
                  </a:lnTo>
                  <a:lnTo>
                    <a:pt x="1246" y="683"/>
                  </a:lnTo>
                  <a:lnTo>
                    <a:pt x="1254" y="666"/>
                  </a:lnTo>
                  <a:lnTo>
                    <a:pt x="1266" y="650"/>
                  </a:lnTo>
                  <a:lnTo>
                    <a:pt x="1280" y="640"/>
                  </a:lnTo>
                  <a:lnTo>
                    <a:pt x="1298" y="632"/>
                  </a:lnTo>
                  <a:lnTo>
                    <a:pt x="1318" y="629"/>
                  </a:lnTo>
                  <a:lnTo>
                    <a:pt x="1332" y="629"/>
                  </a:lnTo>
                  <a:lnTo>
                    <a:pt x="803" y="172"/>
                  </a:lnTo>
                  <a:close/>
                  <a:moveTo>
                    <a:pt x="803" y="0"/>
                  </a:moveTo>
                  <a:lnTo>
                    <a:pt x="819" y="2"/>
                  </a:lnTo>
                  <a:lnTo>
                    <a:pt x="836" y="7"/>
                  </a:lnTo>
                  <a:lnTo>
                    <a:pt x="851" y="17"/>
                  </a:lnTo>
                  <a:lnTo>
                    <a:pt x="1580" y="647"/>
                  </a:lnTo>
                  <a:lnTo>
                    <a:pt x="1592" y="660"/>
                  </a:lnTo>
                  <a:lnTo>
                    <a:pt x="1601" y="677"/>
                  </a:lnTo>
                  <a:lnTo>
                    <a:pt x="1605" y="694"/>
                  </a:lnTo>
                  <a:lnTo>
                    <a:pt x="1605" y="711"/>
                  </a:lnTo>
                  <a:lnTo>
                    <a:pt x="1601" y="729"/>
                  </a:lnTo>
                  <a:lnTo>
                    <a:pt x="1593" y="745"/>
                  </a:lnTo>
                  <a:lnTo>
                    <a:pt x="1581" y="758"/>
                  </a:lnTo>
                  <a:lnTo>
                    <a:pt x="1566" y="769"/>
                  </a:lnTo>
                  <a:lnTo>
                    <a:pt x="1549" y="776"/>
                  </a:lnTo>
                  <a:lnTo>
                    <a:pt x="1531" y="778"/>
                  </a:lnTo>
                  <a:lnTo>
                    <a:pt x="1392" y="778"/>
                  </a:lnTo>
                  <a:lnTo>
                    <a:pt x="1392" y="1370"/>
                  </a:lnTo>
                  <a:lnTo>
                    <a:pt x="1390" y="1389"/>
                  </a:lnTo>
                  <a:lnTo>
                    <a:pt x="1382" y="1407"/>
                  </a:lnTo>
                  <a:lnTo>
                    <a:pt x="1370" y="1422"/>
                  </a:lnTo>
                  <a:lnTo>
                    <a:pt x="1355" y="1433"/>
                  </a:lnTo>
                  <a:lnTo>
                    <a:pt x="1338" y="1441"/>
                  </a:lnTo>
                  <a:lnTo>
                    <a:pt x="1318" y="1444"/>
                  </a:lnTo>
                  <a:lnTo>
                    <a:pt x="287" y="1444"/>
                  </a:lnTo>
                  <a:lnTo>
                    <a:pt x="267" y="1441"/>
                  </a:lnTo>
                  <a:lnTo>
                    <a:pt x="250" y="1433"/>
                  </a:lnTo>
                  <a:lnTo>
                    <a:pt x="235" y="1422"/>
                  </a:lnTo>
                  <a:lnTo>
                    <a:pt x="224" y="1407"/>
                  </a:lnTo>
                  <a:lnTo>
                    <a:pt x="216" y="1389"/>
                  </a:lnTo>
                  <a:lnTo>
                    <a:pt x="213" y="1370"/>
                  </a:lnTo>
                  <a:lnTo>
                    <a:pt x="213" y="778"/>
                  </a:lnTo>
                  <a:lnTo>
                    <a:pt x="74" y="778"/>
                  </a:lnTo>
                  <a:lnTo>
                    <a:pt x="56" y="776"/>
                  </a:lnTo>
                  <a:lnTo>
                    <a:pt x="39" y="769"/>
                  </a:lnTo>
                  <a:lnTo>
                    <a:pt x="24" y="758"/>
                  </a:lnTo>
                  <a:lnTo>
                    <a:pt x="13" y="745"/>
                  </a:lnTo>
                  <a:lnTo>
                    <a:pt x="5" y="729"/>
                  </a:lnTo>
                  <a:lnTo>
                    <a:pt x="0" y="711"/>
                  </a:lnTo>
                  <a:lnTo>
                    <a:pt x="0" y="694"/>
                  </a:lnTo>
                  <a:lnTo>
                    <a:pt x="5" y="677"/>
                  </a:lnTo>
                  <a:lnTo>
                    <a:pt x="13" y="660"/>
                  </a:lnTo>
                  <a:lnTo>
                    <a:pt x="25" y="647"/>
                  </a:lnTo>
                  <a:lnTo>
                    <a:pt x="754" y="17"/>
                  </a:lnTo>
                  <a:lnTo>
                    <a:pt x="769" y="7"/>
                  </a:lnTo>
                  <a:lnTo>
                    <a:pt x="786" y="2"/>
                  </a:lnTo>
                  <a:lnTo>
                    <a:pt x="8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" name="Freeform 231"/>
            <p:cNvSpPr>
              <a:spLocks/>
            </p:cNvSpPr>
            <p:nvPr/>
          </p:nvSpPr>
          <p:spPr bwMode="auto">
            <a:xfrm>
              <a:off x="3813176" y="4467225"/>
              <a:ext cx="76200" cy="23812"/>
            </a:xfrm>
            <a:custGeom>
              <a:avLst/>
              <a:gdLst>
                <a:gd name="T0" fmla="*/ 74 w 482"/>
                <a:gd name="T1" fmla="*/ 0 h 148"/>
                <a:gd name="T2" fmla="*/ 408 w 482"/>
                <a:gd name="T3" fmla="*/ 0 h 148"/>
                <a:gd name="T4" fmla="*/ 427 w 482"/>
                <a:gd name="T5" fmla="*/ 2 h 148"/>
                <a:gd name="T6" fmla="*/ 445 w 482"/>
                <a:gd name="T7" fmla="*/ 10 h 148"/>
                <a:gd name="T8" fmla="*/ 460 w 482"/>
                <a:gd name="T9" fmla="*/ 22 h 148"/>
                <a:gd name="T10" fmla="*/ 472 w 482"/>
                <a:gd name="T11" fmla="*/ 37 h 148"/>
                <a:gd name="T12" fmla="*/ 480 w 482"/>
                <a:gd name="T13" fmla="*/ 54 h 148"/>
                <a:gd name="T14" fmla="*/ 482 w 482"/>
                <a:gd name="T15" fmla="*/ 74 h 148"/>
                <a:gd name="T16" fmla="*/ 480 w 482"/>
                <a:gd name="T17" fmla="*/ 93 h 148"/>
                <a:gd name="T18" fmla="*/ 472 w 482"/>
                <a:gd name="T19" fmla="*/ 111 h 148"/>
                <a:gd name="T20" fmla="*/ 460 w 482"/>
                <a:gd name="T21" fmla="*/ 126 h 148"/>
                <a:gd name="T22" fmla="*/ 445 w 482"/>
                <a:gd name="T23" fmla="*/ 138 h 148"/>
                <a:gd name="T24" fmla="*/ 427 w 482"/>
                <a:gd name="T25" fmla="*/ 146 h 148"/>
                <a:gd name="T26" fmla="*/ 408 w 482"/>
                <a:gd name="T27" fmla="*/ 148 h 148"/>
                <a:gd name="T28" fmla="*/ 74 w 482"/>
                <a:gd name="T29" fmla="*/ 148 h 148"/>
                <a:gd name="T30" fmla="*/ 54 w 482"/>
                <a:gd name="T31" fmla="*/ 146 h 148"/>
                <a:gd name="T32" fmla="*/ 36 w 482"/>
                <a:gd name="T33" fmla="*/ 138 h 148"/>
                <a:gd name="T34" fmla="*/ 22 w 482"/>
                <a:gd name="T35" fmla="*/ 126 h 148"/>
                <a:gd name="T36" fmla="*/ 10 w 482"/>
                <a:gd name="T37" fmla="*/ 111 h 148"/>
                <a:gd name="T38" fmla="*/ 2 w 482"/>
                <a:gd name="T39" fmla="*/ 93 h 148"/>
                <a:gd name="T40" fmla="*/ 0 w 482"/>
                <a:gd name="T41" fmla="*/ 74 h 148"/>
                <a:gd name="T42" fmla="*/ 2 w 482"/>
                <a:gd name="T43" fmla="*/ 54 h 148"/>
                <a:gd name="T44" fmla="*/ 10 w 482"/>
                <a:gd name="T45" fmla="*/ 37 h 148"/>
                <a:gd name="T46" fmla="*/ 22 w 482"/>
                <a:gd name="T47" fmla="*/ 22 h 148"/>
                <a:gd name="T48" fmla="*/ 36 w 482"/>
                <a:gd name="T49" fmla="*/ 10 h 148"/>
                <a:gd name="T50" fmla="*/ 54 w 482"/>
                <a:gd name="T51" fmla="*/ 2 h 148"/>
                <a:gd name="T52" fmla="*/ 74 w 482"/>
                <a:gd name="T5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2" h="148">
                  <a:moveTo>
                    <a:pt x="74" y="0"/>
                  </a:moveTo>
                  <a:lnTo>
                    <a:pt x="408" y="0"/>
                  </a:lnTo>
                  <a:lnTo>
                    <a:pt x="427" y="2"/>
                  </a:lnTo>
                  <a:lnTo>
                    <a:pt x="445" y="10"/>
                  </a:lnTo>
                  <a:lnTo>
                    <a:pt x="460" y="22"/>
                  </a:lnTo>
                  <a:lnTo>
                    <a:pt x="472" y="37"/>
                  </a:lnTo>
                  <a:lnTo>
                    <a:pt x="480" y="54"/>
                  </a:lnTo>
                  <a:lnTo>
                    <a:pt x="482" y="74"/>
                  </a:lnTo>
                  <a:lnTo>
                    <a:pt x="480" y="93"/>
                  </a:lnTo>
                  <a:lnTo>
                    <a:pt x="472" y="111"/>
                  </a:lnTo>
                  <a:lnTo>
                    <a:pt x="460" y="126"/>
                  </a:lnTo>
                  <a:lnTo>
                    <a:pt x="445" y="138"/>
                  </a:lnTo>
                  <a:lnTo>
                    <a:pt x="427" y="146"/>
                  </a:lnTo>
                  <a:lnTo>
                    <a:pt x="408" y="148"/>
                  </a:lnTo>
                  <a:lnTo>
                    <a:pt x="74" y="148"/>
                  </a:lnTo>
                  <a:lnTo>
                    <a:pt x="54" y="146"/>
                  </a:lnTo>
                  <a:lnTo>
                    <a:pt x="36" y="138"/>
                  </a:lnTo>
                  <a:lnTo>
                    <a:pt x="22" y="126"/>
                  </a:lnTo>
                  <a:lnTo>
                    <a:pt x="10" y="111"/>
                  </a:lnTo>
                  <a:lnTo>
                    <a:pt x="2" y="93"/>
                  </a:lnTo>
                  <a:lnTo>
                    <a:pt x="0" y="74"/>
                  </a:lnTo>
                  <a:lnTo>
                    <a:pt x="2" y="54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6" y="10"/>
                  </a:lnTo>
                  <a:lnTo>
                    <a:pt x="54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Freeform 232"/>
            <p:cNvSpPr>
              <a:spLocks/>
            </p:cNvSpPr>
            <p:nvPr/>
          </p:nvSpPr>
          <p:spPr bwMode="auto">
            <a:xfrm>
              <a:off x="3900488" y="4467225"/>
              <a:ext cx="26988" cy="23812"/>
            </a:xfrm>
            <a:custGeom>
              <a:avLst/>
              <a:gdLst>
                <a:gd name="T0" fmla="*/ 74 w 164"/>
                <a:gd name="T1" fmla="*/ 0 h 148"/>
                <a:gd name="T2" fmla="*/ 90 w 164"/>
                <a:gd name="T3" fmla="*/ 0 h 148"/>
                <a:gd name="T4" fmla="*/ 109 w 164"/>
                <a:gd name="T5" fmla="*/ 2 h 148"/>
                <a:gd name="T6" fmla="*/ 127 w 164"/>
                <a:gd name="T7" fmla="*/ 10 h 148"/>
                <a:gd name="T8" fmla="*/ 142 w 164"/>
                <a:gd name="T9" fmla="*/ 22 h 148"/>
                <a:gd name="T10" fmla="*/ 154 w 164"/>
                <a:gd name="T11" fmla="*/ 37 h 148"/>
                <a:gd name="T12" fmla="*/ 162 w 164"/>
                <a:gd name="T13" fmla="*/ 54 h 148"/>
                <a:gd name="T14" fmla="*/ 164 w 164"/>
                <a:gd name="T15" fmla="*/ 74 h 148"/>
                <a:gd name="T16" fmla="*/ 162 w 164"/>
                <a:gd name="T17" fmla="*/ 93 h 148"/>
                <a:gd name="T18" fmla="*/ 154 w 164"/>
                <a:gd name="T19" fmla="*/ 111 h 148"/>
                <a:gd name="T20" fmla="*/ 142 w 164"/>
                <a:gd name="T21" fmla="*/ 126 h 148"/>
                <a:gd name="T22" fmla="*/ 127 w 164"/>
                <a:gd name="T23" fmla="*/ 138 h 148"/>
                <a:gd name="T24" fmla="*/ 109 w 164"/>
                <a:gd name="T25" fmla="*/ 146 h 148"/>
                <a:gd name="T26" fmla="*/ 90 w 164"/>
                <a:gd name="T27" fmla="*/ 148 h 148"/>
                <a:gd name="T28" fmla="*/ 74 w 164"/>
                <a:gd name="T29" fmla="*/ 148 h 148"/>
                <a:gd name="T30" fmla="*/ 55 w 164"/>
                <a:gd name="T31" fmla="*/ 146 h 148"/>
                <a:gd name="T32" fmla="*/ 37 w 164"/>
                <a:gd name="T33" fmla="*/ 138 h 148"/>
                <a:gd name="T34" fmla="*/ 22 w 164"/>
                <a:gd name="T35" fmla="*/ 126 h 148"/>
                <a:gd name="T36" fmla="*/ 11 w 164"/>
                <a:gd name="T37" fmla="*/ 111 h 148"/>
                <a:gd name="T38" fmla="*/ 3 w 164"/>
                <a:gd name="T39" fmla="*/ 93 h 148"/>
                <a:gd name="T40" fmla="*/ 0 w 164"/>
                <a:gd name="T41" fmla="*/ 74 h 148"/>
                <a:gd name="T42" fmla="*/ 3 w 164"/>
                <a:gd name="T43" fmla="*/ 54 h 148"/>
                <a:gd name="T44" fmla="*/ 11 w 164"/>
                <a:gd name="T45" fmla="*/ 37 h 148"/>
                <a:gd name="T46" fmla="*/ 22 w 164"/>
                <a:gd name="T47" fmla="*/ 22 h 148"/>
                <a:gd name="T48" fmla="*/ 37 w 164"/>
                <a:gd name="T49" fmla="*/ 10 h 148"/>
                <a:gd name="T50" fmla="*/ 55 w 164"/>
                <a:gd name="T51" fmla="*/ 2 h 148"/>
                <a:gd name="T52" fmla="*/ 74 w 164"/>
                <a:gd name="T5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4" h="148">
                  <a:moveTo>
                    <a:pt x="74" y="0"/>
                  </a:moveTo>
                  <a:lnTo>
                    <a:pt x="90" y="0"/>
                  </a:lnTo>
                  <a:lnTo>
                    <a:pt x="109" y="2"/>
                  </a:lnTo>
                  <a:lnTo>
                    <a:pt x="127" y="10"/>
                  </a:lnTo>
                  <a:lnTo>
                    <a:pt x="142" y="22"/>
                  </a:lnTo>
                  <a:lnTo>
                    <a:pt x="154" y="37"/>
                  </a:lnTo>
                  <a:lnTo>
                    <a:pt x="162" y="54"/>
                  </a:lnTo>
                  <a:lnTo>
                    <a:pt x="164" y="74"/>
                  </a:lnTo>
                  <a:lnTo>
                    <a:pt x="162" y="93"/>
                  </a:lnTo>
                  <a:lnTo>
                    <a:pt x="154" y="111"/>
                  </a:lnTo>
                  <a:lnTo>
                    <a:pt x="142" y="126"/>
                  </a:lnTo>
                  <a:lnTo>
                    <a:pt x="127" y="138"/>
                  </a:lnTo>
                  <a:lnTo>
                    <a:pt x="109" y="146"/>
                  </a:lnTo>
                  <a:lnTo>
                    <a:pt x="90" y="148"/>
                  </a:lnTo>
                  <a:lnTo>
                    <a:pt x="74" y="148"/>
                  </a:lnTo>
                  <a:lnTo>
                    <a:pt x="55" y="146"/>
                  </a:lnTo>
                  <a:lnTo>
                    <a:pt x="37" y="138"/>
                  </a:lnTo>
                  <a:lnTo>
                    <a:pt x="22" y="126"/>
                  </a:lnTo>
                  <a:lnTo>
                    <a:pt x="11" y="111"/>
                  </a:lnTo>
                  <a:lnTo>
                    <a:pt x="3" y="93"/>
                  </a:lnTo>
                  <a:lnTo>
                    <a:pt x="0" y="74"/>
                  </a:lnTo>
                  <a:lnTo>
                    <a:pt x="3" y="54"/>
                  </a:lnTo>
                  <a:lnTo>
                    <a:pt x="11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5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7" name="Group 886"/>
          <p:cNvGrpSpPr/>
          <p:nvPr/>
        </p:nvGrpSpPr>
        <p:grpSpPr>
          <a:xfrm>
            <a:off x="4402383" y="4254500"/>
            <a:ext cx="571500" cy="512763"/>
            <a:chOff x="4441825" y="4254500"/>
            <a:chExt cx="571500" cy="5127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5" name="Freeform 237"/>
            <p:cNvSpPr>
              <a:spLocks noEditPoints="1"/>
            </p:cNvSpPr>
            <p:nvPr/>
          </p:nvSpPr>
          <p:spPr bwMode="auto">
            <a:xfrm>
              <a:off x="4441825" y="4254500"/>
              <a:ext cx="571500" cy="512763"/>
            </a:xfrm>
            <a:custGeom>
              <a:avLst/>
              <a:gdLst>
                <a:gd name="T0" fmla="*/ 1691 w 3600"/>
                <a:gd name="T1" fmla="*/ 1395 h 3227"/>
                <a:gd name="T2" fmla="*/ 1546 w 3600"/>
                <a:gd name="T3" fmla="*/ 1457 h 3227"/>
                <a:gd name="T4" fmla="*/ 1430 w 3600"/>
                <a:gd name="T5" fmla="*/ 1561 h 3227"/>
                <a:gd name="T6" fmla="*/ 1353 w 3600"/>
                <a:gd name="T7" fmla="*/ 1698 h 3227"/>
                <a:gd name="T8" fmla="*/ 1325 w 3600"/>
                <a:gd name="T9" fmla="*/ 1858 h 3227"/>
                <a:gd name="T10" fmla="*/ 2275 w 3600"/>
                <a:gd name="T11" fmla="*/ 1858 h 3227"/>
                <a:gd name="T12" fmla="*/ 2247 w 3600"/>
                <a:gd name="T13" fmla="*/ 1698 h 3227"/>
                <a:gd name="T14" fmla="*/ 2171 w 3600"/>
                <a:gd name="T15" fmla="*/ 1561 h 3227"/>
                <a:gd name="T16" fmla="*/ 2054 w 3600"/>
                <a:gd name="T17" fmla="*/ 1457 h 3227"/>
                <a:gd name="T18" fmla="*/ 1909 w 3600"/>
                <a:gd name="T19" fmla="*/ 1395 h 3227"/>
                <a:gd name="T20" fmla="*/ 1800 w 3600"/>
                <a:gd name="T21" fmla="*/ 166 h 3227"/>
                <a:gd name="T22" fmla="*/ 597 w 3600"/>
                <a:gd name="T23" fmla="*/ 1501 h 3227"/>
                <a:gd name="T24" fmla="*/ 640 w 3600"/>
                <a:gd name="T25" fmla="*/ 1534 h 3227"/>
                <a:gd name="T26" fmla="*/ 650 w 3600"/>
                <a:gd name="T27" fmla="*/ 3084 h 3227"/>
                <a:gd name="T28" fmla="*/ 1185 w 3600"/>
                <a:gd name="T29" fmla="*/ 1794 h 3227"/>
                <a:gd name="T30" fmla="*/ 1231 w 3600"/>
                <a:gd name="T31" fmla="*/ 1617 h 3227"/>
                <a:gd name="T32" fmla="*/ 1323 w 3600"/>
                <a:gd name="T33" fmla="*/ 1465 h 3227"/>
                <a:gd name="T34" fmla="*/ 1454 w 3600"/>
                <a:gd name="T35" fmla="*/ 1344 h 3227"/>
                <a:gd name="T36" fmla="*/ 1617 w 3600"/>
                <a:gd name="T37" fmla="*/ 1267 h 3227"/>
                <a:gd name="T38" fmla="*/ 1800 w 3600"/>
                <a:gd name="T39" fmla="*/ 1239 h 3227"/>
                <a:gd name="T40" fmla="*/ 1983 w 3600"/>
                <a:gd name="T41" fmla="*/ 1267 h 3227"/>
                <a:gd name="T42" fmla="*/ 2146 w 3600"/>
                <a:gd name="T43" fmla="*/ 1344 h 3227"/>
                <a:gd name="T44" fmla="*/ 2277 w 3600"/>
                <a:gd name="T45" fmla="*/ 1465 h 3227"/>
                <a:gd name="T46" fmla="*/ 2369 w 3600"/>
                <a:gd name="T47" fmla="*/ 1617 h 3227"/>
                <a:gd name="T48" fmla="*/ 2415 w 3600"/>
                <a:gd name="T49" fmla="*/ 1794 h 3227"/>
                <a:gd name="T50" fmla="*/ 2951 w 3600"/>
                <a:gd name="T51" fmla="*/ 3084 h 3227"/>
                <a:gd name="T52" fmla="*/ 2960 w 3600"/>
                <a:gd name="T53" fmla="*/ 1534 h 3227"/>
                <a:gd name="T54" fmla="*/ 3003 w 3600"/>
                <a:gd name="T55" fmla="*/ 1501 h 3227"/>
                <a:gd name="T56" fmla="*/ 1800 w 3600"/>
                <a:gd name="T57" fmla="*/ 166 h 3227"/>
                <a:gd name="T58" fmla="*/ 1833 w 3600"/>
                <a:gd name="T59" fmla="*/ 8 h 3227"/>
                <a:gd name="T60" fmla="*/ 3587 w 3600"/>
                <a:gd name="T61" fmla="*/ 1529 h 3227"/>
                <a:gd name="T62" fmla="*/ 3600 w 3600"/>
                <a:gd name="T63" fmla="*/ 1578 h 3227"/>
                <a:gd name="T64" fmla="*/ 3576 w 3600"/>
                <a:gd name="T65" fmla="*/ 1624 h 3227"/>
                <a:gd name="T66" fmla="*/ 3528 w 3600"/>
                <a:gd name="T67" fmla="*/ 1641 h 3227"/>
                <a:gd name="T68" fmla="*/ 3092 w 3600"/>
                <a:gd name="T69" fmla="*/ 3175 h 3227"/>
                <a:gd name="T70" fmla="*/ 3058 w 3600"/>
                <a:gd name="T71" fmla="*/ 3217 h 3227"/>
                <a:gd name="T72" fmla="*/ 578 w 3600"/>
                <a:gd name="T73" fmla="*/ 3227 h 3227"/>
                <a:gd name="T74" fmla="*/ 527 w 3600"/>
                <a:gd name="T75" fmla="*/ 3206 h 3227"/>
                <a:gd name="T76" fmla="*/ 506 w 3600"/>
                <a:gd name="T77" fmla="*/ 3155 h 3227"/>
                <a:gd name="T78" fmla="*/ 55 w 3600"/>
                <a:gd name="T79" fmla="*/ 1640 h 3227"/>
                <a:gd name="T80" fmla="*/ 13 w 3600"/>
                <a:gd name="T81" fmla="*/ 1611 h 3227"/>
                <a:gd name="T82" fmla="*/ 1 w 3600"/>
                <a:gd name="T83" fmla="*/ 1561 h 3227"/>
                <a:gd name="T84" fmla="*/ 25 w 3600"/>
                <a:gd name="T85" fmla="*/ 1516 h 3227"/>
                <a:gd name="T86" fmla="*/ 1784 w 3600"/>
                <a:gd name="T87" fmla="*/ 1 h 3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00" h="3227">
                  <a:moveTo>
                    <a:pt x="1800" y="1383"/>
                  </a:moveTo>
                  <a:lnTo>
                    <a:pt x="1744" y="1386"/>
                  </a:lnTo>
                  <a:lnTo>
                    <a:pt x="1691" y="1395"/>
                  </a:lnTo>
                  <a:lnTo>
                    <a:pt x="1640" y="1410"/>
                  </a:lnTo>
                  <a:lnTo>
                    <a:pt x="1592" y="1431"/>
                  </a:lnTo>
                  <a:lnTo>
                    <a:pt x="1546" y="1457"/>
                  </a:lnTo>
                  <a:lnTo>
                    <a:pt x="1503" y="1488"/>
                  </a:lnTo>
                  <a:lnTo>
                    <a:pt x="1464" y="1522"/>
                  </a:lnTo>
                  <a:lnTo>
                    <a:pt x="1430" y="1561"/>
                  </a:lnTo>
                  <a:lnTo>
                    <a:pt x="1400" y="1603"/>
                  </a:lnTo>
                  <a:lnTo>
                    <a:pt x="1373" y="1649"/>
                  </a:lnTo>
                  <a:lnTo>
                    <a:pt x="1353" y="1698"/>
                  </a:lnTo>
                  <a:lnTo>
                    <a:pt x="1337" y="1750"/>
                  </a:lnTo>
                  <a:lnTo>
                    <a:pt x="1329" y="1803"/>
                  </a:lnTo>
                  <a:lnTo>
                    <a:pt x="1325" y="1858"/>
                  </a:lnTo>
                  <a:lnTo>
                    <a:pt x="1325" y="3078"/>
                  </a:lnTo>
                  <a:lnTo>
                    <a:pt x="2275" y="3078"/>
                  </a:lnTo>
                  <a:lnTo>
                    <a:pt x="2275" y="1858"/>
                  </a:lnTo>
                  <a:lnTo>
                    <a:pt x="2271" y="1803"/>
                  </a:lnTo>
                  <a:lnTo>
                    <a:pt x="2263" y="1750"/>
                  </a:lnTo>
                  <a:lnTo>
                    <a:pt x="2247" y="1698"/>
                  </a:lnTo>
                  <a:lnTo>
                    <a:pt x="2227" y="1649"/>
                  </a:lnTo>
                  <a:lnTo>
                    <a:pt x="2200" y="1603"/>
                  </a:lnTo>
                  <a:lnTo>
                    <a:pt x="2171" y="1561"/>
                  </a:lnTo>
                  <a:lnTo>
                    <a:pt x="2136" y="1522"/>
                  </a:lnTo>
                  <a:lnTo>
                    <a:pt x="2097" y="1488"/>
                  </a:lnTo>
                  <a:lnTo>
                    <a:pt x="2054" y="1457"/>
                  </a:lnTo>
                  <a:lnTo>
                    <a:pt x="2008" y="1431"/>
                  </a:lnTo>
                  <a:lnTo>
                    <a:pt x="1960" y="1410"/>
                  </a:lnTo>
                  <a:lnTo>
                    <a:pt x="1909" y="1395"/>
                  </a:lnTo>
                  <a:lnTo>
                    <a:pt x="1856" y="1386"/>
                  </a:lnTo>
                  <a:lnTo>
                    <a:pt x="1800" y="1383"/>
                  </a:lnTo>
                  <a:close/>
                  <a:moveTo>
                    <a:pt x="1800" y="166"/>
                  </a:moveTo>
                  <a:lnTo>
                    <a:pt x="264" y="1498"/>
                  </a:lnTo>
                  <a:lnTo>
                    <a:pt x="578" y="1498"/>
                  </a:lnTo>
                  <a:lnTo>
                    <a:pt x="597" y="1501"/>
                  </a:lnTo>
                  <a:lnTo>
                    <a:pt x="614" y="1508"/>
                  </a:lnTo>
                  <a:lnTo>
                    <a:pt x="628" y="1519"/>
                  </a:lnTo>
                  <a:lnTo>
                    <a:pt x="640" y="1534"/>
                  </a:lnTo>
                  <a:lnTo>
                    <a:pt x="647" y="1551"/>
                  </a:lnTo>
                  <a:lnTo>
                    <a:pt x="650" y="1571"/>
                  </a:lnTo>
                  <a:lnTo>
                    <a:pt x="650" y="3084"/>
                  </a:lnTo>
                  <a:lnTo>
                    <a:pt x="1181" y="3084"/>
                  </a:lnTo>
                  <a:lnTo>
                    <a:pt x="1181" y="1858"/>
                  </a:lnTo>
                  <a:lnTo>
                    <a:pt x="1185" y="1794"/>
                  </a:lnTo>
                  <a:lnTo>
                    <a:pt x="1195" y="1733"/>
                  </a:lnTo>
                  <a:lnTo>
                    <a:pt x="1210" y="1674"/>
                  </a:lnTo>
                  <a:lnTo>
                    <a:pt x="1231" y="1617"/>
                  </a:lnTo>
                  <a:lnTo>
                    <a:pt x="1257" y="1563"/>
                  </a:lnTo>
                  <a:lnTo>
                    <a:pt x="1287" y="1513"/>
                  </a:lnTo>
                  <a:lnTo>
                    <a:pt x="1323" y="1465"/>
                  </a:lnTo>
                  <a:lnTo>
                    <a:pt x="1363" y="1421"/>
                  </a:lnTo>
                  <a:lnTo>
                    <a:pt x="1407" y="1381"/>
                  </a:lnTo>
                  <a:lnTo>
                    <a:pt x="1454" y="1344"/>
                  </a:lnTo>
                  <a:lnTo>
                    <a:pt x="1505" y="1314"/>
                  </a:lnTo>
                  <a:lnTo>
                    <a:pt x="1560" y="1288"/>
                  </a:lnTo>
                  <a:lnTo>
                    <a:pt x="1617" y="1267"/>
                  </a:lnTo>
                  <a:lnTo>
                    <a:pt x="1676" y="1252"/>
                  </a:lnTo>
                  <a:lnTo>
                    <a:pt x="1737" y="1242"/>
                  </a:lnTo>
                  <a:lnTo>
                    <a:pt x="1800" y="1239"/>
                  </a:lnTo>
                  <a:lnTo>
                    <a:pt x="1863" y="1242"/>
                  </a:lnTo>
                  <a:lnTo>
                    <a:pt x="1924" y="1252"/>
                  </a:lnTo>
                  <a:lnTo>
                    <a:pt x="1983" y="1267"/>
                  </a:lnTo>
                  <a:lnTo>
                    <a:pt x="2040" y="1288"/>
                  </a:lnTo>
                  <a:lnTo>
                    <a:pt x="2095" y="1314"/>
                  </a:lnTo>
                  <a:lnTo>
                    <a:pt x="2146" y="1344"/>
                  </a:lnTo>
                  <a:lnTo>
                    <a:pt x="2193" y="1381"/>
                  </a:lnTo>
                  <a:lnTo>
                    <a:pt x="2237" y="1421"/>
                  </a:lnTo>
                  <a:lnTo>
                    <a:pt x="2277" y="1465"/>
                  </a:lnTo>
                  <a:lnTo>
                    <a:pt x="2313" y="1513"/>
                  </a:lnTo>
                  <a:lnTo>
                    <a:pt x="2343" y="1563"/>
                  </a:lnTo>
                  <a:lnTo>
                    <a:pt x="2369" y="1617"/>
                  </a:lnTo>
                  <a:lnTo>
                    <a:pt x="2390" y="1674"/>
                  </a:lnTo>
                  <a:lnTo>
                    <a:pt x="2405" y="1733"/>
                  </a:lnTo>
                  <a:lnTo>
                    <a:pt x="2415" y="1794"/>
                  </a:lnTo>
                  <a:lnTo>
                    <a:pt x="2419" y="1858"/>
                  </a:lnTo>
                  <a:lnTo>
                    <a:pt x="2419" y="3084"/>
                  </a:lnTo>
                  <a:lnTo>
                    <a:pt x="2951" y="3084"/>
                  </a:lnTo>
                  <a:lnTo>
                    <a:pt x="2951" y="1571"/>
                  </a:lnTo>
                  <a:lnTo>
                    <a:pt x="2953" y="1551"/>
                  </a:lnTo>
                  <a:lnTo>
                    <a:pt x="2960" y="1534"/>
                  </a:lnTo>
                  <a:lnTo>
                    <a:pt x="2972" y="1519"/>
                  </a:lnTo>
                  <a:lnTo>
                    <a:pt x="2986" y="1508"/>
                  </a:lnTo>
                  <a:lnTo>
                    <a:pt x="3003" y="1501"/>
                  </a:lnTo>
                  <a:lnTo>
                    <a:pt x="3022" y="1498"/>
                  </a:lnTo>
                  <a:lnTo>
                    <a:pt x="3336" y="1498"/>
                  </a:lnTo>
                  <a:lnTo>
                    <a:pt x="1800" y="166"/>
                  </a:lnTo>
                  <a:close/>
                  <a:moveTo>
                    <a:pt x="1800" y="0"/>
                  </a:moveTo>
                  <a:lnTo>
                    <a:pt x="1816" y="1"/>
                  </a:lnTo>
                  <a:lnTo>
                    <a:pt x="1833" y="8"/>
                  </a:lnTo>
                  <a:lnTo>
                    <a:pt x="1847" y="18"/>
                  </a:lnTo>
                  <a:lnTo>
                    <a:pt x="3575" y="1516"/>
                  </a:lnTo>
                  <a:lnTo>
                    <a:pt x="3587" y="1529"/>
                  </a:lnTo>
                  <a:lnTo>
                    <a:pt x="3596" y="1544"/>
                  </a:lnTo>
                  <a:lnTo>
                    <a:pt x="3599" y="1561"/>
                  </a:lnTo>
                  <a:lnTo>
                    <a:pt x="3600" y="1578"/>
                  </a:lnTo>
                  <a:lnTo>
                    <a:pt x="3596" y="1596"/>
                  </a:lnTo>
                  <a:lnTo>
                    <a:pt x="3587" y="1611"/>
                  </a:lnTo>
                  <a:lnTo>
                    <a:pt x="3576" y="1624"/>
                  </a:lnTo>
                  <a:lnTo>
                    <a:pt x="3562" y="1634"/>
                  </a:lnTo>
                  <a:lnTo>
                    <a:pt x="3545" y="1640"/>
                  </a:lnTo>
                  <a:lnTo>
                    <a:pt x="3528" y="1641"/>
                  </a:lnTo>
                  <a:lnTo>
                    <a:pt x="3094" y="1641"/>
                  </a:lnTo>
                  <a:lnTo>
                    <a:pt x="3094" y="3155"/>
                  </a:lnTo>
                  <a:lnTo>
                    <a:pt x="3092" y="3175"/>
                  </a:lnTo>
                  <a:lnTo>
                    <a:pt x="3084" y="3192"/>
                  </a:lnTo>
                  <a:lnTo>
                    <a:pt x="3073" y="3206"/>
                  </a:lnTo>
                  <a:lnTo>
                    <a:pt x="3058" y="3217"/>
                  </a:lnTo>
                  <a:lnTo>
                    <a:pt x="3041" y="3225"/>
                  </a:lnTo>
                  <a:lnTo>
                    <a:pt x="3022" y="3227"/>
                  </a:lnTo>
                  <a:lnTo>
                    <a:pt x="578" y="3227"/>
                  </a:lnTo>
                  <a:lnTo>
                    <a:pt x="559" y="3225"/>
                  </a:lnTo>
                  <a:lnTo>
                    <a:pt x="542" y="3217"/>
                  </a:lnTo>
                  <a:lnTo>
                    <a:pt x="527" y="3206"/>
                  </a:lnTo>
                  <a:lnTo>
                    <a:pt x="516" y="3192"/>
                  </a:lnTo>
                  <a:lnTo>
                    <a:pt x="508" y="3175"/>
                  </a:lnTo>
                  <a:lnTo>
                    <a:pt x="506" y="3155"/>
                  </a:lnTo>
                  <a:lnTo>
                    <a:pt x="506" y="1641"/>
                  </a:lnTo>
                  <a:lnTo>
                    <a:pt x="72" y="1641"/>
                  </a:lnTo>
                  <a:lnTo>
                    <a:pt x="55" y="1640"/>
                  </a:lnTo>
                  <a:lnTo>
                    <a:pt x="38" y="1634"/>
                  </a:lnTo>
                  <a:lnTo>
                    <a:pt x="24" y="1624"/>
                  </a:lnTo>
                  <a:lnTo>
                    <a:pt x="13" y="1611"/>
                  </a:lnTo>
                  <a:lnTo>
                    <a:pt x="4" y="1596"/>
                  </a:lnTo>
                  <a:lnTo>
                    <a:pt x="0" y="1578"/>
                  </a:lnTo>
                  <a:lnTo>
                    <a:pt x="1" y="1561"/>
                  </a:lnTo>
                  <a:lnTo>
                    <a:pt x="4" y="1544"/>
                  </a:lnTo>
                  <a:lnTo>
                    <a:pt x="13" y="1529"/>
                  </a:lnTo>
                  <a:lnTo>
                    <a:pt x="25" y="1516"/>
                  </a:lnTo>
                  <a:lnTo>
                    <a:pt x="1753" y="18"/>
                  </a:lnTo>
                  <a:lnTo>
                    <a:pt x="1767" y="8"/>
                  </a:lnTo>
                  <a:lnTo>
                    <a:pt x="1784" y="1"/>
                  </a:lnTo>
                  <a:lnTo>
                    <a:pt x="18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" name="Freeform 238"/>
            <p:cNvSpPr>
              <a:spLocks noEditPoints="1"/>
            </p:cNvSpPr>
            <p:nvPr/>
          </p:nvSpPr>
          <p:spPr bwMode="auto">
            <a:xfrm>
              <a:off x="4730750" y="4584700"/>
              <a:ext cx="63500" cy="61913"/>
            </a:xfrm>
            <a:custGeom>
              <a:avLst/>
              <a:gdLst>
                <a:gd name="T0" fmla="*/ 197 w 394"/>
                <a:gd name="T1" fmla="*/ 143 h 394"/>
                <a:gd name="T2" fmla="*/ 180 w 394"/>
                <a:gd name="T3" fmla="*/ 146 h 394"/>
                <a:gd name="T4" fmla="*/ 166 w 394"/>
                <a:gd name="T5" fmla="*/ 154 h 394"/>
                <a:gd name="T6" fmla="*/ 154 w 394"/>
                <a:gd name="T7" fmla="*/ 165 h 394"/>
                <a:gd name="T8" fmla="*/ 146 w 394"/>
                <a:gd name="T9" fmla="*/ 180 h 394"/>
                <a:gd name="T10" fmla="*/ 144 w 394"/>
                <a:gd name="T11" fmla="*/ 196 h 394"/>
                <a:gd name="T12" fmla="*/ 146 w 394"/>
                <a:gd name="T13" fmla="*/ 214 h 394"/>
                <a:gd name="T14" fmla="*/ 154 w 394"/>
                <a:gd name="T15" fmla="*/ 228 h 394"/>
                <a:gd name="T16" fmla="*/ 166 w 394"/>
                <a:gd name="T17" fmla="*/ 240 h 394"/>
                <a:gd name="T18" fmla="*/ 180 w 394"/>
                <a:gd name="T19" fmla="*/ 248 h 394"/>
                <a:gd name="T20" fmla="*/ 197 w 394"/>
                <a:gd name="T21" fmla="*/ 250 h 394"/>
                <a:gd name="T22" fmla="*/ 214 w 394"/>
                <a:gd name="T23" fmla="*/ 248 h 394"/>
                <a:gd name="T24" fmla="*/ 229 w 394"/>
                <a:gd name="T25" fmla="*/ 240 h 394"/>
                <a:gd name="T26" fmla="*/ 240 w 394"/>
                <a:gd name="T27" fmla="*/ 228 h 394"/>
                <a:gd name="T28" fmla="*/ 248 w 394"/>
                <a:gd name="T29" fmla="*/ 214 h 394"/>
                <a:gd name="T30" fmla="*/ 251 w 394"/>
                <a:gd name="T31" fmla="*/ 196 h 394"/>
                <a:gd name="T32" fmla="*/ 248 w 394"/>
                <a:gd name="T33" fmla="*/ 180 h 394"/>
                <a:gd name="T34" fmla="*/ 240 w 394"/>
                <a:gd name="T35" fmla="*/ 165 h 394"/>
                <a:gd name="T36" fmla="*/ 229 w 394"/>
                <a:gd name="T37" fmla="*/ 154 h 394"/>
                <a:gd name="T38" fmla="*/ 214 w 394"/>
                <a:gd name="T39" fmla="*/ 146 h 394"/>
                <a:gd name="T40" fmla="*/ 197 w 394"/>
                <a:gd name="T41" fmla="*/ 143 h 394"/>
                <a:gd name="T42" fmla="*/ 197 w 394"/>
                <a:gd name="T43" fmla="*/ 0 h 394"/>
                <a:gd name="T44" fmla="*/ 232 w 394"/>
                <a:gd name="T45" fmla="*/ 2 h 394"/>
                <a:gd name="T46" fmla="*/ 266 w 394"/>
                <a:gd name="T47" fmla="*/ 12 h 394"/>
                <a:gd name="T48" fmla="*/ 297 w 394"/>
                <a:gd name="T49" fmla="*/ 26 h 394"/>
                <a:gd name="T50" fmla="*/ 324 w 394"/>
                <a:gd name="T51" fmla="*/ 46 h 394"/>
                <a:gd name="T52" fmla="*/ 348 w 394"/>
                <a:gd name="T53" fmla="*/ 70 h 394"/>
                <a:gd name="T54" fmla="*/ 368 w 394"/>
                <a:gd name="T55" fmla="*/ 97 h 394"/>
                <a:gd name="T56" fmla="*/ 382 w 394"/>
                <a:gd name="T57" fmla="*/ 128 h 394"/>
                <a:gd name="T58" fmla="*/ 390 w 394"/>
                <a:gd name="T59" fmla="*/ 162 h 394"/>
                <a:gd name="T60" fmla="*/ 394 w 394"/>
                <a:gd name="T61" fmla="*/ 196 h 394"/>
                <a:gd name="T62" fmla="*/ 390 w 394"/>
                <a:gd name="T63" fmla="*/ 232 h 394"/>
                <a:gd name="T64" fmla="*/ 382 w 394"/>
                <a:gd name="T65" fmla="*/ 265 h 394"/>
                <a:gd name="T66" fmla="*/ 368 w 394"/>
                <a:gd name="T67" fmla="*/ 296 h 394"/>
                <a:gd name="T68" fmla="*/ 348 w 394"/>
                <a:gd name="T69" fmla="*/ 323 h 394"/>
                <a:gd name="T70" fmla="*/ 324 w 394"/>
                <a:gd name="T71" fmla="*/ 347 h 394"/>
                <a:gd name="T72" fmla="*/ 297 w 394"/>
                <a:gd name="T73" fmla="*/ 367 h 394"/>
                <a:gd name="T74" fmla="*/ 266 w 394"/>
                <a:gd name="T75" fmla="*/ 381 h 394"/>
                <a:gd name="T76" fmla="*/ 232 w 394"/>
                <a:gd name="T77" fmla="*/ 391 h 394"/>
                <a:gd name="T78" fmla="*/ 197 w 394"/>
                <a:gd name="T79" fmla="*/ 394 h 394"/>
                <a:gd name="T80" fmla="*/ 161 w 394"/>
                <a:gd name="T81" fmla="*/ 391 h 394"/>
                <a:gd name="T82" fmla="*/ 129 w 394"/>
                <a:gd name="T83" fmla="*/ 381 h 394"/>
                <a:gd name="T84" fmla="*/ 98 w 394"/>
                <a:gd name="T85" fmla="*/ 367 h 394"/>
                <a:gd name="T86" fmla="*/ 71 w 394"/>
                <a:gd name="T87" fmla="*/ 347 h 394"/>
                <a:gd name="T88" fmla="*/ 47 w 394"/>
                <a:gd name="T89" fmla="*/ 323 h 394"/>
                <a:gd name="T90" fmla="*/ 27 w 394"/>
                <a:gd name="T91" fmla="*/ 296 h 394"/>
                <a:gd name="T92" fmla="*/ 13 w 394"/>
                <a:gd name="T93" fmla="*/ 265 h 394"/>
                <a:gd name="T94" fmla="*/ 3 w 394"/>
                <a:gd name="T95" fmla="*/ 232 h 394"/>
                <a:gd name="T96" fmla="*/ 0 w 394"/>
                <a:gd name="T97" fmla="*/ 196 h 394"/>
                <a:gd name="T98" fmla="*/ 3 w 394"/>
                <a:gd name="T99" fmla="*/ 162 h 394"/>
                <a:gd name="T100" fmla="*/ 13 w 394"/>
                <a:gd name="T101" fmla="*/ 128 h 394"/>
                <a:gd name="T102" fmla="*/ 27 w 394"/>
                <a:gd name="T103" fmla="*/ 97 h 394"/>
                <a:gd name="T104" fmla="*/ 47 w 394"/>
                <a:gd name="T105" fmla="*/ 70 h 394"/>
                <a:gd name="T106" fmla="*/ 71 w 394"/>
                <a:gd name="T107" fmla="*/ 46 h 394"/>
                <a:gd name="T108" fmla="*/ 98 w 394"/>
                <a:gd name="T109" fmla="*/ 26 h 394"/>
                <a:gd name="T110" fmla="*/ 129 w 394"/>
                <a:gd name="T111" fmla="*/ 12 h 394"/>
                <a:gd name="T112" fmla="*/ 161 w 394"/>
                <a:gd name="T113" fmla="*/ 2 h 394"/>
                <a:gd name="T114" fmla="*/ 197 w 394"/>
                <a:gd name="T115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4" h="394">
                  <a:moveTo>
                    <a:pt x="197" y="143"/>
                  </a:moveTo>
                  <a:lnTo>
                    <a:pt x="180" y="146"/>
                  </a:lnTo>
                  <a:lnTo>
                    <a:pt x="166" y="154"/>
                  </a:lnTo>
                  <a:lnTo>
                    <a:pt x="154" y="165"/>
                  </a:lnTo>
                  <a:lnTo>
                    <a:pt x="146" y="180"/>
                  </a:lnTo>
                  <a:lnTo>
                    <a:pt x="144" y="196"/>
                  </a:lnTo>
                  <a:lnTo>
                    <a:pt x="146" y="214"/>
                  </a:lnTo>
                  <a:lnTo>
                    <a:pt x="154" y="228"/>
                  </a:lnTo>
                  <a:lnTo>
                    <a:pt x="166" y="240"/>
                  </a:lnTo>
                  <a:lnTo>
                    <a:pt x="180" y="248"/>
                  </a:lnTo>
                  <a:lnTo>
                    <a:pt x="197" y="250"/>
                  </a:lnTo>
                  <a:lnTo>
                    <a:pt x="214" y="248"/>
                  </a:lnTo>
                  <a:lnTo>
                    <a:pt x="229" y="240"/>
                  </a:lnTo>
                  <a:lnTo>
                    <a:pt x="240" y="228"/>
                  </a:lnTo>
                  <a:lnTo>
                    <a:pt x="248" y="214"/>
                  </a:lnTo>
                  <a:lnTo>
                    <a:pt x="251" y="196"/>
                  </a:lnTo>
                  <a:lnTo>
                    <a:pt x="248" y="180"/>
                  </a:lnTo>
                  <a:lnTo>
                    <a:pt x="240" y="165"/>
                  </a:lnTo>
                  <a:lnTo>
                    <a:pt x="229" y="154"/>
                  </a:lnTo>
                  <a:lnTo>
                    <a:pt x="214" y="146"/>
                  </a:lnTo>
                  <a:lnTo>
                    <a:pt x="197" y="143"/>
                  </a:lnTo>
                  <a:close/>
                  <a:moveTo>
                    <a:pt x="197" y="0"/>
                  </a:moveTo>
                  <a:lnTo>
                    <a:pt x="232" y="2"/>
                  </a:lnTo>
                  <a:lnTo>
                    <a:pt x="266" y="12"/>
                  </a:lnTo>
                  <a:lnTo>
                    <a:pt x="297" y="26"/>
                  </a:lnTo>
                  <a:lnTo>
                    <a:pt x="324" y="46"/>
                  </a:lnTo>
                  <a:lnTo>
                    <a:pt x="348" y="70"/>
                  </a:lnTo>
                  <a:lnTo>
                    <a:pt x="368" y="97"/>
                  </a:lnTo>
                  <a:lnTo>
                    <a:pt x="382" y="128"/>
                  </a:lnTo>
                  <a:lnTo>
                    <a:pt x="390" y="162"/>
                  </a:lnTo>
                  <a:lnTo>
                    <a:pt x="394" y="196"/>
                  </a:lnTo>
                  <a:lnTo>
                    <a:pt x="390" y="232"/>
                  </a:lnTo>
                  <a:lnTo>
                    <a:pt x="382" y="265"/>
                  </a:lnTo>
                  <a:lnTo>
                    <a:pt x="368" y="296"/>
                  </a:lnTo>
                  <a:lnTo>
                    <a:pt x="348" y="323"/>
                  </a:lnTo>
                  <a:lnTo>
                    <a:pt x="324" y="347"/>
                  </a:lnTo>
                  <a:lnTo>
                    <a:pt x="297" y="367"/>
                  </a:lnTo>
                  <a:lnTo>
                    <a:pt x="266" y="381"/>
                  </a:lnTo>
                  <a:lnTo>
                    <a:pt x="232" y="391"/>
                  </a:lnTo>
                  <a:lnTo>
                    <a:pt x="197" y="394"/>
                  </a:lnTo>
                  <a:lnTo>
                    <a:pt x="161" y="391"/>
                  </a:lnTo>
                  <a:lnTo>
                    <a:pt x="129" y="381"/>
                  </a:lnTo>
                  <a:lnTo>
                    <a:pt x="98" y="367"/>
                  </a:lnTo>
                  <a:lnTo>
                    <a:pt x="71" y="347"/>
                  </a:lnTo>
                  <a:lnTo>
                    <a:pt x="47" y="323"/>
                  </a:lnTo>
                  <a:lnTo>
                    <a:pt x="27" y="296"/>
                  </a:lnTo>
                  <a:lnTo>
                    <a:pt x="13" y="265"/>
                  </a:lnTo>
                  <a:lnTo>
                    <a:pt x="3" y="232"/>
                  </a:lnTo>
                  <a:lnTo>
                    <a:pt x="0" y="196"/>
                  </a:lnTo>
                  <a:lnTo>
                    <a:pt x="3" y="162"/>
                  </a:lnTo>
                  <a:lnTo>
                    <a:pt x="13" y="128"/>
                  </a:lnTo>
                  <a:lnTo>
                    <a:pt x="27" y="97"/>
                  </a:lnTo>
                  <a:lnTo>
                    <a:pt x="47" y="70"/>
                  </a:lnTo>
                  <a:lnTo>
                    <a:pt x="71" y="46"/>
                  </a:lnTo>
                  <a:lnTo>
                    <a:pt x="98" y="26"/>
                  </a:lnTo>
                  <a:lnTo>
                    <a:pt x="129" y="12"/>
                  </a:lnTo>
                  <a:lnTo>
                    <a:pt x="161" y="2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239"/>
            <p:cNvSpPr>
              <a:spLocks/>
            </p:cNvSpPr>
            <p:nvPr/>
          </p:nvSpPr>
          <p:spPr bwMode="auto">
            <a:xfrm>
              <a:off x="4686300" y="4325938"/>
              <a:ext cx="28575" cy="26988"/>
            </a:xfrm>
            <a:custGeom>
              <a:avLst/>
              <a:gdLst>
                <a:gd name="T0" fmla="*/ 110 w 175"/>
                <a:gd name="T1" fmla="*/ 0 h 172"/>
                <a:gd name="T2" fmla="*/ 128 w 175"/>
                <a:gd name="T3" fmla="*/ 4 h 172"/>
                <a:gd name="T4" fmla="*/ 145 w 175"/>
                <a:gd name="T5" fmla="*/ 12 h 172"/>
                <a:gd name="T6" fmla="*/ 159 w 175"/>
                <a:gd name="T7" fmla="*/ 25 h 172"/>
                <a:gd name="T8" fmla="*/ 170 w 175"/>
                <a:gd name="T9" fmla="*/ 41 h 172"/>
                <a:gd name="T10" fmla="*/ 175 w 175"/>
                <a:gd name="T11" fmla="*/ 59 h 172"/>
                <a:gd name="T12" fmla="*/ 175 w 175"/>
                <a:gd name="T13" fmla="*/ 77 h 172"/>
                <a:gd name="T14" fmla="*/ 172 w 175"/>
                <a:gd name="T15" fmla="*/ 96 h 172"/>
                <a:gd name="T16" fmla="*/ 163 w 175"/>
                <a:gd name="T17" fmla="*/ 112 h 172"/>
                <a:gd name="T18" fmla="*/ 151 w 175"/>
                <a:gd name="T19" fmla="*/ 126 h 172"/>
                <a:gd name="T20" fmla="*/ 118 w 175"/>
                <a:gd name="T21" fmla="*/ 155 h 172"/>
                <a:gd name="T22" fmla="*/ 103 w 175"/>
                <a:gd name="T23" fmla="*/ 165 h 172"/>
                <a:gd name="T24" fmla="*/ 87 w 175"/>
                <a:gd name="T25" fmla="*/ 170 h 172"/>
                <a:gd name="T26" fmla="*/ 71 w 175"/>
                <a:gd name="T27" fmla="*/ 172 h 172"/>
                <a:gd name="T28" fmla="*/ 55 w 175"/>
                <a:gd name="T29" fmla="*/ 170 h 172"/>
                <a:gd name="T30" fmla="*/ 41 w 175"/>
                <a:gd name="T31" fmla="*/ 166 h 172"/>
                <a:gd name="T32" fmla="*/ 28 w 175"/>
                <a:gd name="T33" fmla="*/ 158 h 172"/>
                <a:gd name="T34" fmla="*/ 16 w 175"/>
                <a:gd name="T35" fmla="*/ 147 h 172"/>
                <a:gd name="T36" fmla="*/ 6 w 175"/>
                <a:gd name="T37" fmla="*/ 131 h 172"/>
                <a:gd name="T38" fmla="*/ 0 w 175"/>
                <a:gd name="T39" fmla="*/ 113 h 172"/>
                <a:gd name="T40" fmla="*/ 0 w 175"/>
                <a:gd name="T41" fmla="*/ 95 h 172"/>
                <a:gd name="T42" fmla="*/ 3 w 175"/>
                <a:gd name="T43" fmla="*/ 77 h 172"/>
                <a:gd name="T44" fmla="*/ 12 w 175"/>
                <a:gd name="T45" fmla="*/ 60 h 172"/>
                <a:gd name="T46" fmla="*/ 24 w 175"/>
                <a:gd name="T47" fmla="*/ 46 h 172"/>
                <a:gd name="T48" fmla="*/ 58 w 175"/>
                <a:gd name="T49" fmla="*/ 17 h 172"/>
                <a:gd name="T50" fmla="*/ 74 w 175"/>
                <a:gd name="T51" fmla="*/ 6 h 172"/>
                <a:gd name="T52" fmla="*/ 91 w 175"/>
                <a:gd name="T53" fmla="*/ 1 h 172"/>
                <a:gd name="T54" fmla="*/ 110 w 175"/>
                <a:gd name="T5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5" h="172">
                  <a:moveTo>
                    <a:pt x="110" y="0"/>
                  </a:moveTo>
                  <a:lnTo>
                    <a:pt x="128" y="4"/>
                  </a:lnTo>
                  <a:lnTo>
                    <a:pt x="145" y="12"/>
                  </a:lnTo>
                  <a:lnTo>
                    <a:pt x="159" y="25"/>
                  </a:lnTo>
                  <a:lnTo>
                    <a:pt x="170" y="41"/>
                  </a:lnTo>
                  <a:lnTo>
                    <a:pt x="175" y="59"/>
                  </a:lnTo>
                  <a:lnTo>
                    <a:pt x="175" y="77"/>
                  </a:lnTo>
                  <a:lnTo>
                    <a:pt x="172" y="96"/>
                  </a:lnTo>
                  <a:lnTo>
                    <a:pt x="163" y="112"/>
                  </a:lnTo>
                  <a:lnTo>
                    <a:pt x="151" y="126"/>
                  </a:lnTo>
                  <a:lnTo>
                    <a:pt x="118" y="155"/>
                  </a:lnTo>
                  <a:lnTo>
                    <a:pt x="103" y="165"/>
                  </a:lnTo>
                  <a:lnTo>
                    <a:pt x="87" y="170"/>
                  </a:lnTo>
                  <a:lnTo>
                    <a:pt x="71" y="172"/>
                  </a:lnTo>
                  <a:lnTo>
                    <a:pt x="55" y="170"/>
                  </a:lnTo>
                  <a:lnTo>
                    <a:pt x="41" y="166"/>
                  </a:lnTo>
                  <a:lnTo>
                    <a:pt x="28" y="158"/>
                  </a:lnTo>
                  <a:lnTo>
                    <a:pt x="16" y="147"/>
                  </a:lnTo>
                  <a:lnTo>
                    <a:pt x="6" y="131"/>
                  </a:lnTo>
                  <a:lnTo>
                    <a:pt x="0" y="113"/>
                  </a:lnTo>
                  <a:lnTo>
                    <a:pt x="0" y="95"/>
                  </a:lnTo>
                  <a:lnTo>
                    <a:pt x="3" y="77"/>
                  </a:lnTo>
                  <a:lnTo>
                    <a:pt x="12" y="60"/>
                  </a:lnTo>
                  <a:lnTo>
                    <a:pt x="24" y="46"/>
                  </a:lnTo>
                  <a:lnTo>
                    <a:pt x="58" y="17"/>
                  </a:lnTo>
                  <a:lnTo>
                    <a:pt x="74" y="6"/>
                  </a:lnTo>
                  <a:lnTo>
                    <a:pt x="91" y="1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Freeform 240"/>
            <p:cNvSpPr>
              <a:spLocks/>
            </p:cNvSpPr>
            <p:nvPr/>
          </p:nvSpPr>
          <p:spPr bwMode="auto">
            <a:xfrm>
              <a:off x="4538663" y="4354513"/>
              <a:ext cx="142875" cy="125413"/>
            </a:xfrm>
            <a:custGeom>
              <a:avLst/>
              <a:gdLst>
                <a:gd name="T0" fmla="*/ 834 w 901"/>
                <a:gd name="T1" fmla="*/ 0 h 789"/>
                <a:gd name="T2" fmla="*/ 853 w 901"/>
                <a:gd name="T3" fmla="*/ 3 h 789"/>
                <a:gd name="T4" fmla="*/ 869 w 901"/>
                <a:gd name="T5" fmla="*/ 12 h 789"/>
                <a:gd name="T6" fmla="*/ 883 w 901"/>
                <a:gd name="T7" fmla="*/ 25 h 789"/>
                <a:gd name="T8" fmla="*/ 894 w 901"/>
                <a:gd name="T9" fmla="*/ 40 h 789"/>
                <a:gd name="T10" fmla="*/ 900 w 901"/>
                <a:gd name="T11" fmla="*/ 59 h 789"/>
                <a:gd name="T12" fmla="*/ 901 w 901"/>
                <a:gd name="T13" fmla="*/ 76 h 789"/>
                <a:gd name="T14" fmla="*/ 897 w 901"/>
                <a:gd name="T15" fmla="*/ 95 h 789"/>
                <a:gd name="T16" fmla="*/ 888 w 901"/>
                <a:gd name="T17" fmla="*/ 111 h 789"/>
                <a:gd name="T18" fmla="*/ 876 w 901"/>
                <a:gd name="T19" fmla="*/ 125 h 789"/>
                <a:gd name="T20" fmla="*/ 118 w 901"/>
                <a:gd name="T21" fmla="*/ 772 h 789"/>
                <a:gd name="T22" fmla="*/ 103 w 901"/>
                <a:gd name="T23" fmla="*/ 782 h 789"/>
                <a:gd name="T24" fmla="*/ 88 w 901"/>
                <a:gd name="T25" fmla="*/ 787 h 789"/>
                <a:gd name="T26" fmla="*/ 72 w 901"/>
                <a:gd name="T27" fmla="*/ 789 h 789"/>
                <a:gd name="T28" fmla="*/ 57 w 901"/>
                <a:gd name="T29" fmla="*/ 787 h 789"/>
                <a:gd name="T30" fmla="*/ 41 w 901"/>
                <a:gd name="T31" fmla="*/ 783 h 789"/>
                <a:gd name="T32" fmla="*/ 28 w 901"/>
                <a:gd name="T33" fmla="*/ 775 h 789"/>
                <a:gd name="T34" fmla="*/ 16 w 901"/>
                <a:gd name="T35" fmla="*/ 764 h 789"/>
                <a:gd name="T36" fmla="*/ 6 w 901"/>
                <a:gd name="T37" fmla="*/ 748 h 789"/>
                <a:gd name="T38" fmla="*/ 1 w 901"/>
                <a:gd name="T39" fmla="*/ 729 h 789"/>
                <a:gd name="T40" fmla="*/ 0 w 901"/>
                <a:gd name="T41" fmla="*/ 712 h 789"/>
                <a:gd name="T42" fmla="*/ 3 w 901"/>
                <a:gd name="T43" fmla="*/ 693 h 789"/>
                <a:gd name="T44" fmla="*/ 12 w 901"/>
                <a:gd name="T45" fmla="*/ 677 h 789"/>
                <a:gd name="T46" fmla="*/ 25 w 901"/>
                <a:gd name="T47" fmla="*/ 663 h 789"/>
                <a:gd name="T48" fmla="*/ 782 w 901"/>
                <a:gd name="T49" fmla="*/ 16 h 789"/>
                <a:gd name="T50" fmla="*/ 798 w 901"/>
                <a:gd name="T51" fmla="*/ 6 h 789"/>
                <a:gd name="T52" fmla="*/ 816 w 901"/>
                <a:gd name="T53" fmla="*/ 1 h 789"/>
                <a:gd name="T54" fmla="*/ 834 w 901"/>
                <a:gd name="T55" fmla="*/ 0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01" h="789">
                  <a:moveTo>
                    <a:pt x="834" y="0"/>
                  </a:moveTo>
                  <a:lnTo>
                    <a:pt x="853" y="3"/>
                  </a:lnTo>
                  <a:lnTo>
                    <a:pt x="869" y="12"/>
                  </a:lnTo>
                  <a:lnTo>
                    <a:pt x="883" y="25"/>
                  </a:lnTo>
                  <a:lnTo>
                    <a:pt x="894" y="40"/>
                  </a:lnTo>
                  <a:lnTo>
                    <a:pt x="900" y="59"/>
                  </a:lnTo>
                  <a:lnTo>
                    <a:pt x="901" y="76"/>
                  </a:lnTo>
                  <a:lnTo>
                    <a:pt x="897" y="95"/>
                  </a:lnTo>
                  <a:lnTo>
                    <a:pt x="888" y="111"/>
                  </a:lnTo>
                  <a:lnTo>
                    <a:pt x="876" y="125"/>
                  </a:lnTo>
                  <a:lnTo>
                    <a:pt x="118" y="772"/>
                  </a:lnTo>
                  <a:lnTo>
                    <a:pt x="103" y="782"/>
                  </a:lnTo>
                  <a:lnTo>
                    <a:pt x="88" y="787"/>
                  </a:lnTo>
                  <a:lnTo>
                    <a:pt x="72" y="789"/>
                  </a:lnTo>
                  <a:lnTo>
                    <a:pt x="57" y="787"/>
                  </a:lnTo>
                  <a:lnTo>
                    <a:pt x="41" y="783"/>
                  </a:lnTo>
                  <a:lnTo>
                    <a:pt x="28" y="775"/>
                  </a:lnTo>
                  <a:lnTo>
                    <a:pt x="16" y="764"/>
                  </a:lnTo>
                  <a:lnTo>
                    <a:pt x="6" y="748"/>
                  </a:lnTo>
                  <a:lnTo>
                    <a:pt x="1" y="729"/>
                  </a:lnTo>
                  <a:lnTo>
                    <a:pt x="0" y="712"/>
                  </a:lnTo>
                  <a:lnTo>
                    <a:pt x="3" y="693"/>
                  </a:lnTo>
                  <a:lnTo>
                    <a:pt x="12" y="677"/>
                  </a:lnTo>
                  <a:lnTo>
                    <a:pt x="25" y="663"/>
                  </a:lnTo>
                  <a:lnTo>
                    <a:pt x="782" y="16"/>
                  </a:lnTo>
                  <a:lnTo>
                    <a:pt x="798" y="6"/>
                  </a:lnTo>
                  <a:lnTo>
                    <a:pt x="816" y="1"/>
                  </a:lnTo>
                  <a:lnTo>
                    <a:pt x="8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8" name="Group 887"/>
          <p:cNvGrpSpPr/>
          <p:nvPr/>
        </p:nvGrpSpPr>
        <p:grpSpPr>
          <a:xfrm>
            <a:off x="5352958" y="4225925"/>
            <a:ext cx="541338" cy="569913"/>
            <a:chOff x="5372100" y="4225925"/>
            <a:chExt cx="541338" cy="569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2" name="Freeform 245"/>
            <p:cNvSpPr>
              <a:spLocks noEditPoints="1"/>
            </p:cNvSpPr>
            <p:nvPr/>
          </p:nvSpPr>
          <p:spPr bwMode="auto">
            <a:xfrm>
              <a:off x="5435600" y="4289425"/>
              <a:ext cx="80963" cy="80963"/>
            </a:xfrm>
            <a:custGeom>
              <a:avLst/>
              <a:gdLst>
                <a:gd name="T0" fmla="*/ 235 w 515"/>
                <a:gd name="T1" fmla="*/ 145 h 515"/>
                <a:gd name="T2" fmla="*/ 194 w 515"/>
                <a:gd name="T3" fmla="*/ 162 h 515"/>
                <a:gd name="T4" fmla="*/ 161 w 515"/>
                <a:gd name="T5" fmla="*/ 195 h 515"/>
                <a:gd name="T6" fmla="*/ 145 w 515"/>
                <a:gd name="T7" fmla="*/ 235 h 515"/>
                <a:gd name="T8" fmla="*/ 145 w 515"/>
                <a:gd name="T9" fmla="*/ 280 h 515"/>
                <a:gd name="T10" fmla="*/ 161 w 515"/>
                <a:gd name="T11" fmla="*/ 321 h 515"/>
                <a:gd name="T12" fmla="*/ 194 w 515"/>
                <a:gd name="T13" fmla="*/ 354 h 515"/>
                <a:gd name="T14" fmla="*/ 235 w 515"/>
                <a:gd name="T15" fmla="*/ 370 h 515"/>
                <a:gd name="T16" fmla="*/ 280 w 515"/>
                <a:gd name="T17" fmla="*/ 370 h 515"/>
                <a:gd name="T18" fmla="*/ 320 w 515"/>
                <a:gd name="T19" fmla="*/ 354 h 515"/>
                <a:gd name="T20" fmla="*/ 353 w 515"/>
                <a:gd name="T21" fmla="*/ 321 h 515"/>
                <a:gd name="T22" fmla="*/ 370 w 515"/>
                <a:gd name="T23" fmla="*/ 280 h 515"/>
                <a:gd name="T24" fmla="*/ 370 w 515"/>
                <a:gd name="T25" fmla="*/ 235 h 515"/>
                <a:gd name="T26" fmla="*/ 353 w 515"/>
                <a:gd name="T27" fmla="*/ 195 h 515"/>
                <a:gd name="T28" fmla="*/ 320 w 515"/>
                <a:gd name="T29" fmla="*/ 162 h 515"/>
                <a:gd name="T30" fmla="*/ 280 w 515"/>
                <a:gd name="T31" fmla="*/ 145 h 515"/>
                <a:gd name="T32" fmla="*/ 276 w 515"/>
                <a:gd name="T33" fmla="*/ 0 h 515"/>
                <a:gd name="T34" fmla="*/ 347 w 515"/>
                <a:gd name="T35" fmla="*/ 15 h 515"/>
                <a:gd name="T36" fmla="*/ 411 w 515"/>
                <a:gd name="T37" fmla="*/ 50 h 515"/>
                <a:gd name="T38" fmla="*/ 465 w 515"/>
                <a:gd name="T39" fmla="*/ 104 h 515"/>
                <a:gd name="T40" fmla="*/ 500 w 515"/>
                <a:gd name="T41" fmla="*/ 169 h 515"/>
                <a:gd name="T42" fmla="*/ 515 w 515"/>
                <a:gd name="T43" fmla="*/ 239 h 515"/>
                <a:gd name="T44" fmla="*/ 510 w 515"/>
                <a:gd name="T45" fmla="*/ 311 h 515"/>
                <a:gd name="T46" fmla="*/ 485 w 515"/>
                <a:gd name="T47" fmla="*/ 380 h 515"/>
                <a:gd name="T48" fmla="*/ 440 w 515"/>
                <a:gd name="T49" fmla="*/ 439 h 515"/>
                <a:gd name="T50" fmla="*/ 385 w 515"/>
                <a:gd name="T51" fmla="*/ 482 h 515"/>
                <a:gd name="T52" fmla="*/ 324 w 515"/>
                <a:gd name="T53" fmla="*/ 507 h 515"/>
                <a:gd name="T54" fmla="*/ 257 w 515"/>
                <a:gd name="T55" fmla="*/ 515 h 515"/>
                <a:gd name="T56" fmla="*/ 192 w 515"/>
                <a:gd name="T57" fmla="*/ 507 h 515"/>
                <a:gd name="T58" fmla="*/ 130 w 515"/>
                <a:gd name="T59" fmla="*/ 482 h 515"/>
                <a:gd name="T60" fmla="*/ 75 w 515"/>
                <a:gd name="T61" fmla="*/ 439 h 515"/>
                <a:gd name="T62" fmla="*/ 31 w 515"/>
                <a:gd name="T63" fmla="*/ 380 h 515"/>
                <a:gd name="T64" fmla="*/ 6 w 515"/>
                <a:gd name="T65" fmla="*/ 311 h 515"/>
                <a:gd name="T66" fmla="*/ 0 w 515"/>
                <a:gd name="T67" fmla="*/ 239 h 515"/>
                <a:gd name="T68" fmla="*/ 16 w 515"/>
                <a:gd name="T69" fmla="*/ 169 h 515"/>
                <a:gd name="T70" fmla="*/ 50 w 515"/>
                <a:gd name="T71" fmla="*/ 104 h 515"/>
                <a:gd name="T72" fmla="*/ 104 w 515"/>
                <a:gd name="T73" fmla="*/ 50 h 515"/>
                <a:gd name="T74" fmla="*/ 169 w 515"/>
                <a:gd name="T75" fmla="*/ 15 h 515"/>
                <a:gd name="T76" fmla="*/ 240 w 515"/>
                <a:gd name="T77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5" h="515">
                  <a:moveTo>
                    <a:pt x="257" y="143"/>
                  </a:moveTo>
                  <a:lnTo>
                    <a:pt x="235" y="145"/>
                  </a:lnTo>
                  <a:lnTo>
                    <a:pt x="215" y="151"/>
                  </a:lnTo>
                  <a:lnTo>
                    <a:pt x="194" y="162"/>
                  </a:lnTo>
                  <a:lnTo>
                    <a:pt x="177" y="176"/>
                  </a:lnTo>
                  <a:lnTo>
                    <a:pt x="161" y="195"/>
                  </a:lnTo>
                  <a:lnTo>
                    <a:pt x="152" y="214"/>
                  </a:lnTo>
                  <a:lnTo>
                    <a:pt x="145" y="235"/>
                  </a:lnTo>
                  <a:lnTo>
                    <a:pt x="143" y="258"/>
                  </a:lnTo>
                  <a:lnTo>
                    <a:pt x="145" y="280"/>
                  </a:lnTo>
                  <a:lnTo>
                    <a:pt x="152" y="300"/>
                  </a:lnTo>
                  <a:lnTo>
                    <a:pt x="161" y="321"/>
                  </a:lnTo>
                  <a:lnTo>
                    <a:pt x="177" y="338"/>
                  </a:lnTo>
                  <a:lnTo>
                    <a:pt x="194" y="354"/>
                  </a:lnTo>
                  <a:lnTo>
                    <a:pt x="215" y="363"/>
                  </a:lnTo>
                  <a:lnTo>
                    <a:pt x="235" y="370"/>
                  </a:lnTo>
                  <a:lnTo>
                    <a:pt x="257" y="372"/>
                  </a:lnTo>
                  <a:lnTo>
                    <a:pt x="280" y="370"/>
                  </a:lnTo>
                  <a:lnTo>
                    <a:pt x="301" y="363"/>
                  </a:lnTo>
                  <a:lnTo>
                    <a:pt x="320" y="354"/>
                  </a:lnTo>
                  <a:lnTo>
                    <a:pt x="339" y="338"/>
                  </a:lnTo>
                  <a:lnTo>
                    <a:pt x="353" y="321"/>
                  </a:lnTo>
                  <a:lnTo>
                    <a:pt x="364" y="300"/>
                  </a:lnTo>
                  <a:lnTo>
                    <a:pt x="370" y="280"/>
                  </a:lnTo>
                  <a:lnTo>
                    <a:pt x="373" y="258"/>
                  </a:lnTo>
                  <a:lnTo>
                    <a:pt x="370" y="235"/>
                  </a:lnTo>
                  <a:lnTo>
                    <a:pt x="364" y="214"/>
                  </a:lnTo>
                  <a:lnTo>
                    <a:pt x="353" y="195"/>
                  </a:lnTo>
                  <a:lnTo>
                    <a:pt x="339" y="176"/>
                  </a:lnTo>
                  <a:lnTo>
                    <a:pt x="320" y="162"/>
                  </a:lnTo>
                  <a:lnTo>
                    <a:pt x="301" y="151"/>
                  </a:lnTo>
                  <a:lnTo>
                    <a:pt x="280" y="145"/>
                  </a:lnTo>
                  <a:lnTo>
                    <a:pt x="257" y="143"/>
                  </a:lnTo>
                  <a:close/>
                  <a:moveTo>
                    <a:pt x="276" y="0"/>
                  </a:moveTo>
                  <a:lnTo>
                    <a:pt x="312" y="5"/>
                  </a:lnTo>
                  <a:lnTo>
                    <a:pt x="347" y="15"/>
                  </a:lnTo>
                  <a:lnTo>
                    <a:pt x="380" y="30"/>
                  </a:lnTo>
                  <a:lnTo>
                    <a:pt x="411" y="50"/>
                  </a:lnTo>
                  <a:lnTo>
                    <a:pt x="440" y="75"/>
                  </a:lnTo>
                  <a:lnTo>
                    <a:pt x="465" y="104"/>
                  </a:lnTo>
                  <a:lnTo>
                    <a:pt x="485" y="135"/>
                  </a:lnTo>
                  <a:lnTo>
                    <a:pt x="500" y="169"/>
                  </a:lnTo>
                  <a:lnTo>
                    <a:pt x="510" y="203"/>
                  </a:lnTo>
                  <a:lnTo>
                    <a:pt x="515" y="239"/>
                  </a:lnTo>
                  <a:lnTo>
                    <a:pt x="515" y="275"/>
                  </a:lnTo>
                  <a:lnTo>
                    <a:pt x="510" y="311"/>
                  </a:lnTo>
                  <a:lnTo>
                    <a:pt x="500" y="346"/>
                  </a:lnTo>
                  <a:lnTo>
                    <a:pt x="485" y="380"/>
                  </a:lnTo>
                  <a:lnTo>
                    <a:pt x="465" y="411"/>
                  </a:lnTo>
                  <a:lnTo>
                    <a:pt x="440" y="439"/>
                  </a:lnTo>
                  <a:lnTo>
                    <a:pt x="414" y="462"/>
                  </a:lnTo>
                  <a:lnTo>
                    <a:pt x="385" y="482"/>
                  </a:lnTo>
                  <a:lnTo>
                    <a:pt x="355" y="496"/>
                  </a:lnTo>
                  <a:lnTo>
                    <a:pt x="324" y="507"/>
                  </a:lnTo>
                  <a:lnTo>
                    <a:pt x="291" y="513"/>
                  </a:lnTo>
                  <a:lnTo>
                    <a:pt x="257" y="515"/>
                  </a:lnTo>
                  <a:lnTo>
                    <a:pt x="225" y="513"/>
                  </a:lnTo>
                  <a:lnTo>
                    <a:pt x="192" y="507"/>
                  </a:lnTo>
                  <a:lnTo>
                    <a:pt x="160" y="496"/>
                  </a:lnTo>
                  <a:lnTo>
                    <a:pt x="130" y="482"/>
                  </a:lnTo>
                  <a:lnTo>
                    <a:pt x="102" y="462"/>
                  </a:lnTo>
                  <a:lnTo>
                    <a:pt x="75" y="439"/>
                  </a:lnTo>
                  <a:lnTo>
                    <a:pt x="50" y="411"/>
                  </a:lnTo>
                  <a:lnTo>
                    <a:pt x="31" y="380"/>
                  </a:lnTo>
                  <a:lnTo>
                    <a:pt x="16" y="346"/>
                  </a:lnTo>
                  <a:lnTo>
                    <a:pt x="6" y="311"/>
                  </a:lnTo>
                  <a:lnTo>
                    <a:pt x="0" y="275"/>
                  </a:lnTo>
                  <a:lnTo>
                    <a:pt x="0" y="239"/>
                  </a:lnTo>
                  <a:lnTo>
                    <a:pt x="6" y="203"/>
                  </a:lnTo>
                  <a:lnTo>
                    <a:pt x="16" y="169"/>
                  </a:lnTo>
                  <a:lnTo>
                    <a:pt x="31" y="135"/>
                  </a:lnTo>
                  <a:lnTo>
                    <a:pt x="50" y="104"/>
                  </a:lnTo>
                  <a:lnTo>
                    <a:pt x="75" y="75"/>
                  </a:lnTo>
                  <a:lnTo>
                    <a:pt x="104" y="50"/>
                  </a:lnTo>
                  <a:lnTo>
                    <a:pt x="135" y="30"/>
                  </a:lnTo>
                  <a:lnTo>
                    <a:pt x="169" y="15"/>
                  </a:lnTo>
                  <a:lnTo>
                    <a:pt x="204" y="5"/>
                  </a:lnTo>
                  <a:lnTo>
                    <a:pt x="240" y="0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" name="Freeform 246"/>
            <p:cNvSpPr>
              <a:spLocks noEditPoints="1"/>
            </p:cNvSpPr>
            <p:nvPr/>
          </p:nvSpPr>
          <p:spPr bwMode="auto">
            <a:xfrm>
              <a:off x="5372100" y="4225925"/>
              <a:ext cx="541338" cy="569913"/>
            </a:xfrm>
            <a:custGeom>
              <a:avLst/>
              <a:gdLst>
                <a:gd name="T0" fmla="*/ 698 w 3407"/>
                <a:gd name="T1" fmla="*/ 169 h 3590"/>
                <a:gd name="T2" fmla="*/ 464 w 3407"/>
                <a:gd name="T3" fmla="*/ 277 h 3590"/>
                <a:gd name="T4" fmla="*/ 278 w 3407"/>
                <a:gd name="T5" fmla="*/ 463 h 3590"/>
                <a:gd name="T6" fmla="*/ 169 w 3407"/>
                <a:gd name="T7" fmla="*/ 698 h 3590"/>
                <a:gd name="T8" fmla="*/ 146 w 3407"/>
                <a:gd name="T9" fmla="*/ 960 h 3590"/>
                <a:gd name="T10" fmla="*/ 212 w 3407"/>
                <a:gd name="T11" fmla="*/ 1210 h 3590"/>
                <a:gd name="T12" fmla="*/ 363 w 3407"/>
                <a:gd name="T13" fmla="*/ 1423 h 3590"/>
                <a:gd name="T14" fmla="*/ 572 w 3407"/>
                <a:gd name="T15" fmla="*/ 1571 h 3590"/>
                <a:gd name="T16" fmla="*/ 813 w 3407"/>
                <a:gd name="T17" fmla="*/ 1639 h 3590"/>
                <a:gd name="T18" fmla="*/ 1067 w 3407"/>
                <a:gd name="T19" fmla="*/ 1623 h 3590"/>
                <a:gd name="T20" fmla="*/ 1187 w 3407"/>
                <a:gd name="T21" fmla="*/ 1610 h 3590"/>
                <a:gd name="T22" fmla="*/ 1391 w 3407"/>
                <a:gd name="T23" fmla="*/ 1675 h 3590"/>
                <a:gd name="T24" fmla="*/ 1464 w 3407"/>
                <a:gd name="T25" fmla="*/ 1676 h 3590"/>
                <a:gd name="T26" fmla="*/ 1555 w 3407"/>
                <a:gd name="T27" fmla="*/ 1973 h 3590"/>
                <a:gd name="T28" fmla="*/ 1874 w 3407"/>
                <a:gd name="T29" fmla="*/ 2097 h 3590"/>
                <a:gd name="T30" fmla="*/ 1909 w 3407"/>
                <a:gd name="T31" fmla="*/ 2159 h 3590"/>
                <a:gd name="T32" fmla="*/ 2320 w 3407"/>
                <a:gd name="T33" fmla="*/ 2404 h 3590"/>
                <a:gd name="T34" fmla="*/ 2370 w 3407"/>
                <a:gd name="T35" fmla="*/ 2454 h 3590"/>
                <a:gd name="T36" fmla="*/ 2783 w 3407"/>
                <a:gd name="T37" fmla="*/ 2988 h 3590"/>
                <a:gd name="T38" fmla="*/ 2845 w 3407"/>
                <a:gd name="T39" fmla="*/ 3024 h 3590"/>
                <a:gd name="T40" fmla="*/ 3000 w 3407"/>
                <a:gd name="T41" fmla="*/ 3417 h 3590"/>
                <a:gd name="T42" fmla="*/ 1655 w 3407"/>
                <a:gd name="T43" fmla="*/ 1598 h 3590"/>
                <a:gd name="T44" fmla="*/ 1673 w 3407"/>
                <a:gd name="T45" fmla="*/ 1530 h 3590"/>
                <a:gd name="T46" fmla="*/ 1743 w 3407"/>
                <a:gd name="T47" fmla="*/ 1510 h 3590"/>
                <a:gd name="T48" fmla="*/ 3263 w 3407"/>
                <a:gd name="T49" fmla="*/ 2842 h 3590"/>
                <a:gd name="T50" fmla="*/ 1603 w 3407"/>
                <a:gd name="T51" fmla="*/ 1149 h 3590"/>
                <a:gd name="T52" fmla="*/ 1643 w 3407"/>
                <a:gd name="T53" fmla="*/ 939 h 3590"/>
                <a:gd name="T54" fmla="*/ 1617 w 3407"/>
                <a:gd name="T55" fmla="*/ 690 h 3590"/>
                <a:gd name="T56" fmla="*/ 1508 w 3407"/>
                <a:gd name="T57" fmla="*/ 462 h 3590"/>
                <a:gd name="T58" fmla="*/ 1323 w 3407"/>
                <a:gd name="T59" fmla="*/ 277 h 3590"/>
                <a:gd name="T60" fmla="*/ 1089 w 3407"/>
                <a:gd name="T61" fmla="*/ 169 h 3590"/>
                <a:gd name="T62" fmla="*/ 894 w 3407"/>
                <a:gd name="T63" fmla="*/ 0 h 3590"/>
                <a:gd name="T64" fmla="*/ 1170 w 3407"/>
                <a:gd name="T65" fmla="*/ 44 h 3590"/>
                <a:gd name="T66" fmla="*/ 1418 w 3407"/>
                <a:gd name="T67" fmla="*/ 170 h 3590"/>
                <a:gd name="T68" fmla="*/ 1621 w 3407"/>
                <a:gd name="T69" fmla="*/ 374 h 3590"/>
                <a:gd name="T70" fmla="*/ 1749 w 3407"/>
                <a:gd name="T71" fmla="*/ 632 h 3590"/>
                <a:gd name="T72" fmla="*/ 1788 w 3407"/>
                <a:gd name="T73" fmla="*/ 915 h 3590"/>
                <a:gd name="T74" fmla="*/ 3385 w 3407"/>
                <a:gd name="T75" fmla="*/ 2761 h 3590"/>
                <a:gd name="T76" fmla="*/ 3407 w 3407"/>
                <a:gd name="T77" fmla="*/ 3183 h 3590"/>
                <a:gd name="T78" fmla="*/ 3051 w 3407"/>
                <a:gd name="T79" fmla="*/ 3569 h 3590"/>
                <a:gd name="T80" fmla="*/ 2982 w 3407"/>
                <a:gd name="T81" fmla="*/ 3588 h 3590"/>
                <a:gd name="T82" fmla="*/ 2721 w 3407"/>
                <a:gd name="T83" fmla="*/ 3338 h 3590"/>
                <a:gd name="T84" fmla="*/ 2541 w 3407"/>
                <a:gd name="T85" fmla="*/ 3132 h 3590"/>
                <a:gd name="T86" fmla="*/ 2252 w 3407"/>
                <a:gd name="T87" fmla="*/ 2872 h 3590"/>
                <a:gd name="T88" fmla="*/ 2230 w 3407"/>
                <a:gd name="T89" fmla="*/ 2546 h 3590"/>
                <a:gd name="T90" fmla="*/ 1903 w 3407"/>
                <a:gd name="T91" fmla="*/ 2524 h 3590"/>
                <a:gd name="T92" fmla="*/ 1766 w 3407"/>
                <a:gd name="T93" fmla="*/ 2356 h 3590"/>
                <a:gd name="T94" fmla="*/ 1604 w 3407"/>
                <a:gd name="T95" fmla="*/ 2221 h 3590"/>
                <a:gd name="T96" fmla="*/ 1420 w 3407"/>
                <a:gd name="T97" fmla="*/ 2026 h 3590"/>
                <a:gd name="T98" fmla="*/ 1340 w 3407"/>
                <a:gd name="T99" fmla="*/ 1911 h 3590"/>
                <a:gd name="T100" fmla="*/ 1272 w 3407"/>
                <a:gd name="T101" fmla="*/ 1893 h 3590"/>
                <a:gd name="T102" fmla="*/ 916 w 3407"/>
                <a:gd name="T103" fmla="*/ 1786 h 3590"/>
                <a:gd name="T104" fmla="*/ 631 w 3407"/>
                <a:gd name="T105" fmla="*/ 1747 h 3590"/>
                <a:gd name="T106" fmla="*/ 375 w 3407"/>
                <a:gd name="T107" fmla="*/ 1620 h 3590"/>
                <a:gd name="T108" fmla="*/ 170 w 3407"/>
                <a:gd name="T109" fmla="*/ 1416 h 3590"/>
                <a:gd name="T110" fmla="*/ 44 w 3407"/>
                <a:gd name="T111" fmla="*/ 1169 h 3590"/>
                <a:gd name="T112" fmla="*/ 0 w 3407"/>
                <a:gd name="T113" fmla="*/ 893 h 3590"/>
                <a:gd name="T114" fmla="*/ 44 w 3407"/>
                <a:gd name="T115" fmla="*/ 616 h 3590"/>
                <a:gd name="T116" fmla="*/ 170 w 3407"/>
                <a:gd name="T117" fmla="*/ 369 h 3590"/>
                <a:gd name="T118" fmla="*/ 369 w 3407"/>
                <a:gd name="T119" fmla="*/ 170 h 3590"/>
                <a:gd name="T120" fmla="*/ 616 w 3407"/>
                <a:gd name="T121" fmla="*/ 44 h 3590"/>
                <a:gd name="T122" fmla="*/ 894 w 3407"/>
                <a:gd name="T123" fmla="*/ 0 h 3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07" h="3590">
                  <a:moveTo>
                    <a:pt x="894" y="143"/>
                  </a:moveTo>
                  <a:lnTo>
                    <a:pt x="827" y="146"/>
                  </a:lnTo>
                  <a:lnTo>
                    <a:pt x="762" y="154"/>
                  </a:lnTo>
                  <a:lnTo>
                    <a:pt x="698" y="169"/>
                  </a:lnTo>
                  <a:lnTo>
                    <a:pt x="636" y="188"/>
                  </a:lnTo>
                  <a:lnTo>
                    <a:pt x="576" y="213"/>
                  </a:lnTo>
                  <a:lnTo>
                    <a:pt x="518" y="243"/>
                  </a:lnTo>
                  <a:lnTo>
                    <a:pt x="464" y="277"/>
                  </a:lnTo>
                  <a:lnTo>
                    <a:pt x="412" y="318"/>
                  </a:lnTo>
                  <a:lnTo>
                    <a:pt x="363" y="362"/>
                  </a:lnTo>
                  <a:lnTo>
                    <a:pt x="318" y="411"/>
                  </a:lnTo>
                  <a:lnTo>
                    <a:pt x="278" y="463"/>
                  </a:lnTo>
                  <a:lnTo>
                    <a:pt x="243" y="519"/>
                  </a:lnTo>
                  <a:lnTo>
                    <a:pt x="212" y="577"/>
                  </a:lnTo>
                  <a:lnTo>
                    <a:pt x="188" y="636"/>
                  </a:lnTo>
                  <a:lnTo>
                    <a:pt x="169" y="698"/>
                  </a:lnTo>
                  <a:lnTo>
                    <a:pt x="155" y="762"/>
                  </a:lnTo>
                  <a:lnTo>
                    <a:pt x="146" y="827"/>
                  </a:lnTo>
                  <a:lnTo>
                    <a:pt x="143" y="893"/>
                  </a:lnTo>
                  <a:lnTo>
                    <a:pt x="146" y="960"/>
                  </a:lnTo>
                  <a:lnTo>
                    <a:pt x="155" y="1025"/>
                  </a:lnTo>
                  <a:lnTo>
                    <a:pt x="169" y="1088"/>
                  </a:lnTo>
                  <a:lnTo>
                    <a:pt x="188" y="1150"/>
                  </a:lnTo>
                  <a:lnTo>
                    <a:pt x="212" y="1210"/>
                  </a:lnTo>
                  <a:lnTo>
                    <a:pt x="243" y="1267"/>
                  </a:lnTo>
                  <a:lnTo>
                    <a:pt x="278" y="1322"/>
                  </a:lnTo>
                  <a:lnTo>
                    <a:pt x="318" y="1374"/>
                  </a:lnTo>
                  <a:lnTo>
                    <a:pt x="363" y="1423"/>
                  </a:lnTo>
                  <a:lnTo>
                    <a:pt x="410" y="1468"/>
                  </a:lnTo>
                  <a:lnTo>
                    <a:pt x="462" y="1507"/>
                  </a:lnTo>
                  <a:lnTo>
                    <a:pt x="516" y="1542"/>
                  </a:lnTo>
                  <a:lnTo>
                    <a:pt x="572" y="1571"/>
                  </a:lnTo>
                  <a:lnTo>
                    <a:pt x="630" y="1596"/>
                  </a:lnTo>
                  <a:lnTo>
                    <a:pt x="690" y="1616"/>
                  </a:lnTo>
                  <a:lnTo>
                    <a:pt x="751" y="1630"/>
                  </a:lnTo>
                  <a:lnTo>
                    <a:pt x="813" y="1639"/>
                  </a:lnTo>
                  <a:lnTo>
                    <a:pt x="876" y="1643"/>
                  </a:lnTo>
                  <a:lnTo>
                    <a:pt x="940" y="1642"/>
                  </a:lnTo>
                  <a:lnTo>
                    <a:pt x="1004" y="1635"/>
                  </a:lnTo>
                  <a:lnTo>
                    <a:pt x="1067" y="1623"/>
                  </a:lnTo>
                  <a:lnTo>
                    <a:pt x="1130" y="1605"/>
                  </a:lnTo>
                  <a:lnTo>
                    <a:pt x="1150" y="1601"/>
                  </a:lnTo>
                  <a:lnTo>
                    <a:pt x="1169" y="1604"/>
                  </a:lnTo>
                  <a:lnTo>
                    <a:pt x="1187" y="1610"/>
                  </a:lnTo>
                  <a:lnTo>
                    <a:pt x="1203" y="1622"/>
                  </a:lnTo>
                  <a:lnTo>
                    <a:pt x="1322" y="1741"/>
                  </a:lnTo>
                  <a:lnTo>
                    <a:pt x="1376" y="1686"/>
                  </a:lnTo>
                  <a:lnTo>
                    <a:pt x="1391" y="1675"/>
                  </a:lnTo>
                  <a:lnTo>
                    <a:pt x="1409" y="1668"/>
                  </a:lnTo>
                  <a:lnTo>
                    <a:pt x="1427" y="1666"/>
                  </a:lnTo>
                  <a:lnTo>
                    <a:pt x="1447" y="1669"/>
                  </a:lnTo>
                  <a:lnTo>
                    <a:pt x="1464" y="1676"/>
                  </a:lnTo>
                  <a:lnTo>
                    <a:pt x="1479" y="1688"/>
                  </a:lnTo>
                  <a:lnTo>
                    <a:pt x="1489" y="1704"/>
                  </a:lnTo>
                  <a:lnTo>
                    <a:pt x="1496" y="1721"/>
                  </a:lnTo>
                  <a:lnTo>
                    <a:pt x="1555" y="1973"/>
                  </a:lnTo>
                  <a:lnTo>
                    <a:pt x="1669" y="2088"/>
                  </a:lnTo>
                  <a:lnTo>
                    <a:pt x="1837" y="2088"/>
                  </a:lnTo>
                  <a:lnTo>
                    <a:pt x="1856" y="2090"/>
                  </a:lnTo>
                  <a:lnTo>
                    <a:pt x="1874" y="2097"/>
                  </a:lnTo>
                  <a:lnTo>
                    <a:pt x="1888" y="2108"/>
                  </a:lnTo>
                  <a:lnTo>
                    <a:pt x="1899" y="2124"/>
                  </a:lnTo>
                  <a:lnTo>
                    <a:pt x="1906" y="2140"/>
                  </a:lnTo>
                  <a:lnTo>
                    <a:pt x="1909" y="2159"/>
                  </a:lnTo>
                  <a:lnTo>
                    <a:pt x="1909" y="2327"/>
                  </a:lnTo>
                  <a:lnTo>
                    <a:pt x="1984" y="2402"/>
                  </a:lnTo>
                  <a:lnTo>
                    <a:pt x="2302" y="2402"/>
                  </a:lnTo>
                  <a:lnTo>
                    <a:pt x="2320" y="2404"/>
                  </a:lnTo>
                  <a:lnTo>
                    <a:pt x="2338" y="2412"/>
                  </a:lnTo>
                  <a:lnTo>
                    <a:pt x="2352" y="2423"/>
                  </a:lnTo>
                  <a:lnTo>
                    <a:pt x="2364" y="2438"/>
                  </a:lnTo>
                  <a:lnTo>
                    <a:pt x="2370" y="2454"/>
                  </a:lnTo>
                  <a:lnTo>
                    <a:pt x="2373" y="2474"/>
                  </a:lnTo>
                  <a:lnTo>
                    <a:pt x="2373" y="2791"/>
                  </a:lnTo>
                  <a:lnTo>
                    <a:pt x="2571" y="2988"/>
                  </a:lnTo>
                  <a:lnTo>
                    <a:pt x="2783" y="2988"/>
                  </a:lnTo>
                  <a:lnTo>
                    <a:pt x="2802" y="2992"/>
                  </a:lnTo>
                  <a:lnTo>
                    <a:pt x="2819" y="2998"/>
                  </a:lnTo>
                  <a:lnTo>
                    <a:pt x="2834" y="3010"/>
                  </a:lnTo>
                  <a:lnTo>
                    <a:pt x="2845" y="3024"/>
                  </a:lnTo>
                  <a:lnTo>
                    <a:pt x="2853" y="3042"/>
                  </a:lnTo>
                  <a:lnTo>
                    <a:pt x="2855" y="3060"/>
                  </a:lnTo>
                  <a:lnTo>
                    <a:pt x="2855" y="3272"/>
                  </a:lnTo>
                  <a:lnTo>
                    <a:pt x="3000" y="3417"/>
                  </a:lnTo>
                  <a:lnTo>
                    <a:pt x="3231" y="3186"/>
                  </a:lnTo>
                  <a:lnTo>
                    <a:pt x="1673" y="1631"/>
                  </a:lnTo>
                  <a:lnTo>
                    <a:pt x="1663" y="1616"/>
                  </a:lnTo>
                  <a:lnTo>
                    <a:pt x="1655" y="1598"/>
                  </a:lnTo>
                  <a:lnTo>
                    <a:pt x="1653" y="1580"/>
                  </a:lnTo>
                  <a:lnTo>
                    <a:pt x="1655" y="1561"/>
                  </a:lnTo>
                  <a:lnTo>
                    <a:pt x="1663" y="1545"/>
                  </a:lnTo>
                  <a:lnTo>
                    <a:pt x="1673" y="1530"/>
                  </a:lnTo>
                  <a:lnTo>
                    <a:pt x="1689" y="1518"/>
                  </a:lnTo>
                  <a:lnTo>
                    <a:pt x="1706" y="1510"/>
                  </a:lnTo>
                  <a:lnTo>
                    <a:pt x="1725" y="1508"/>
                  </a:lnTo>
                  <a:lnTo>
                    <a:pt x="1743" y="1510"/>
                  </a:lnTo>
                  <a:lnTo>
                    <a:pt x="1759" y="1518"/>
                  </a:lnTo>
                  <a:lnTo>
                    <a:pt x="1775" y="1530"/>
                  </a:lnTo>
                  <a:lnTo>
                    <a:pt x="3263" y="3016"/>
                  </a:lnTo>
                  <a:lnTo>
                    <a:pt x="3263" y="2842"/>
                  </a:lnTo>
                  <a:lnTo>
                    <a:pt x="1623" y="1202"/>
                  </a:lnTo>
                  <a:lnTo>
                    <a:pt x="1611" y="1187"/>
                  </a:lnTo>
                  <a:lnTo>
                    <a:pt x="1604" y="1168"/>
                  </a:lnTo>
                  <a:lnTo>
                    <a:pt x="1603" y="1149"/>
                  </a:lnTo>
                  <a:lnTo>
                    <a:pt x="1606" y="1129"/>
                  </a:lnTo>
                  <a:lnTo>
                    <a:pt x="1623" y="1066"/>
                  </a:lnTo>
                  <a:lnTo>
                    <a:pt x="1636" y="1003"/>
                  </a:lnTo>
                  <a:lnTo>
                    <a:pt x="1643" y="939"/>
                  </a:lnTo>
                  <a:lnTo>
                    <a:pt x="1644" y="876"/>
                  </a:lnTo>
                  <a:lnTo>
                    <a:pt x="1640" y="813"/>
                  </a:lnTo>
                  <a:lnTo>
                    <a:pt x="1631" y="751"/>
                  </a:lnTo>
                  <a:lnTo>
                    <a:pt x="1617" y="690"/>
                  </a:lnTo>
                  <a:lnTo>
                    <a:pt x="1597" y="630"/>
                  </a:lnTo>
                  <a:lnTo>
                    <a:pt x="1572" y="571"/>
                  </a:lnTo>
                  <a:lnTo>
                    <a:pt x="1543" y="516"/>
                  </a:lnTo>
                  <a:lnTo>
                    <a:pt x="1508" y="462"/>
                  </a:lnTo>
                  <a:lnTo>
                    <a:pt x="1469" y="411"/>
                  </a:lnTo>
                  <a:lnTo>
                    <a:pt x="1424" y="362"/>
                  </a:lnTo>
                  <a:lnTo>
                    <a:pt x="1375" y="318"/>
                  </a:lnTo>
                  <a:lnTo>
                    <a:pt x="1323" y="277"/>
                  </a:lnTo>
                  <a:lnTo>
                    <a:pt x="1268" y="243"/>
                  </a:lnTo>
                  <a:lnTo>
                    <a:pt x="1211" y="213"/>
                  </a:lnTo>
                  <a:lnTo>
                    <a:pt x="1151" y="188"/>
                  </a:lnTo>
                  <a:lnTo>
                    <a:pt x="1089" y="169"/>
                  </a:lnTo>
                  <a:lnTo>
                    <a:pt x="1025" y="154"/>
                  </a:lnTo>
                  <a:lnTo>
                    <a:pt x="959" y="146"/>
                  </a:lnTo>
                  <a:lnTo>
                    <a:pt x="894" y="143"/>
                  </a:lnTo>
                  <a:close/>
                  <a:moveTo>
                    <a:pt x="894" y="0"/>
                  </a:moveTo>
                  <a:lnTo>
                    <a:pt x="965" y="3"/>
                  </a:lnTo>
                  <a:lnTo>
                    <a:pt x="1034" y="11"/>
                  </a:lnTo>
                  <a:lnTo>
                    <a:pt x="1103" y="25"/>
                  </a:lnTo>
                  <a:lnTo>
                    <a:pt x="1170" y="44"/>
                  </a:lnTo>
                  <a:lnTo>
                    <a:pt x="1236" y="67"/>
                  </a:lnTo>
                  <a:lnTo>
                    <a:pt x="1299" y="97"/>
                  </a:lnTo>
                  <a:lnTo>
                    <a:pt x="1360" y="131"/>
                  </a:lnTo>
                  <a:lnTo>
                    <a:pt x="1418" y="170"/>
                  </a:lnTo>
                  <a:lnTo>
                    <a:pt x="1473" y="213"/>
                  </a:lnTo>
                  <a:lnTo>
                    <a:pt x="1525" y="261"/>
                  </a:lnTo>
                  <a:lnTo>
                    <a:pt x="1575" y="317"/>
                  </a:lnTo>
                  <a:lnTo>
                    <a:pt x="1621" y="374"/>
                  </a:lnTo>
                  <a:lnTo>
                    <a:pt x="1661" y="435"/>
                  </a:lnTo>
                  <a:lnTo>
                    <a:pt x="1695" y="498"/>
                  </a:lnTo>
                  <a:lnTo>
                    <a:pt x="1725" y="565"/>
                  </a:lnTo>
                  <a:lnTo>
                    <a:pt x="1749" y="632"/>
                  </a:lnTo>
                  <a:lnTo>
                    <a:pt x="1767" y="701"/>
                  </a:lnTo>
                  <a:lnTo>
                    <a:pt x="1779" y="771"/>
                  </a:lnTo>
                  <a:lnTo>
                    <a:pt x="1787" y="843"/>
                  </a:lnTo>
                  <a:lnTo>
                    <a:pt x="1788" y="915"/>
                  </a:lnTo>
                  <a:lnTo>
                    <a:pt x="1782" y="987"/>
                  </a:lnTo>
                  <a:lnTo>
                    <a:pt x="1771" y="1060"/>
                  </a:lnTo>
                  <a:lnTo>
                    <a:pt x="1755" y="1131"/>
                  </a:lnTo>
                  <a:lnTo>
                    <a:pt x="3385" y="2761"/>
                  </a:lnTo>
                  <a:lnTo>
                    <a:pt x="3397" y="2776"/>
                  </a:lnTo>
                  <a:lnTo>
                    <a:pt x="3403" y="2793"/>
                  </a:lnTo>
                  <a:lnTo>
                    <a:pt x="3407" y="2811"/>
                  </a:lnTo>
                  <a:lnTo>
                    <a:pt x="3407" y="3183"/>
                  </a:lnTo>
                  <a:lnTo>
                    <a:pt x="3403" y="3203"/>
                  </a:lnTo>
                  <a:lnTo>
                    <a:pt x="3397" y="3219"/>
                  </a:lnTo>
                  <a:lnTo>
                    <a:pt x="3385" y="3234"/>
                  </a:lnTo>
                  <a:lnTo>
                    <a:pt x="3051" y="3569"/>
                  </a:lnTo>
                  <a:lnTo>
                    <a:pt x="3035" y="3580"/>
                  </a:lnTo>
                  <a:lnTo>
                    <a:pt x="3018" y="3588"/>
                  </a:lnTo>
                  <a:lnTo>
                    <a:pt x="3000" y="3590"/>
                  </a:lnTo>
                  <a:lnTo>
                    <a:pt x="2982" y="3588"/>
                  </a:lnTo>
                  <a:lnTo>
                    <a:pt x="2965" y="3580"/>
                  </a:lnTo>
                  <a:lnTo>
                    <a:pt x="2949" y="3569"/>
                  </a:lnTo>
                  <a:lnTo>
                    <a:pt x="2733" y="3353"/>
                  </a:lnTo>
                  <a:lnTo>
                    <a:pt x="2721" y="3338"/>
                  </a:lnTo>
                  <a:lnTo>
                    <a:pt x="2714" y="3320"/>
                  </a:lnTo>
                  <a:lnTo>
                    <a:pt x="2711" y="3302"/>
                  </a:lnTo>
                  <a:lnTo>
                    <a:pt x="2711" y="3132"/>
                  </a:lnTo>
                  <a:lnTo>
                    <a:pt x="2541" y="3132"/>
                  </a:lnTo>
                  <a:lnTo>
                    <a:pt x="2523" y="3130"/>
                  </a:lnTo>
                  <a:lnTo>
                    <a:pt x="2505" y="3122"/>
                  </a:lnTo>
                  <a:lnTo>
                    <a:pt x="2491" y="3111"/>
                  </a:lnTo>
                  <a:lnTo>
                    <a:pt x="2252" y="2872"/>
                  </a:lnTo>
                  <a:lnTo>
                    <a:pt x="2240" y="2857"/>
                  </a:lnTo>
                  <a:lnTo>
                    <a:pt x="2233" y="2839"/>
                  </a:lnTo>
                  <a:lnTo>
                    <a:pt x="2230" y="2821"/>
                  </a:lnTo>
                  <a:lnTo>
                    <a:pt x="2230" y="2546"/>
                  </a:lnTo>
                  <a:lnTo>
                    <a:pt x="1954" y="2546"/>
                  </a:lnTo>
                  <a:lnTo>
                    <a:pt x="1936" y="2542"/>
                  </a:lnTo>
                  <a:lnTo>
                    <a:pt x="1918" y="2536"/>
                  </a:lnTo>
                  <a:lnTo>
                    <a:pt x="1903" y="2524"/>
                  </a:lnTo>
                  <a:lnTo>
                    <a:pt x="1787" y="2407"/>
                  </a:lnTo>
                  <a:lnTo>
                    <a:pt x="1775" y="2392"/>
                  </a:lnTo>
                  <a:lnTo>
                    <a:pt x="1768" y="2376"/>
                  </a:lnTo>
                  <a:lnTo>
                    <a:pt x="1766" y="2356"/>
                  </a:lnTo>
                  <a:lnTo>
                    <a:pt x="1766" y="2231"/>
                  </a:lnTo>
                  <a:lnTo>
                    <a:pt x="1640" y="2231"/>
                  </a:lnTo>
                  <a:lnTo>
                    <a:pt x="1621" y="2228"/>
                  </a:lnTo>
                  <a:lnTo>
                    <a:pt x="1604" y="2221"/>
                  </a:lnTo>
                  <a:lnTo>
                    <a:pt x="1589" y="2209"/>
                  </a:lnTo>
                  <a:lnTo>
                    <a:pt x="1439" y="2060"/>
                  </a:lnTo>
                  <a:lnTo>
                    <a:pt x="1427" y="2044"/>
                  </a:lnTo>
                  <a:lnTo>
                    <a:pt x="1420" y="2026"/>
                  </a:lnTo>
                  <a:lnTo>
                    <a:pt x="1386" y="1879"/>
                  </a:lnTo>
                  <a:lnTo>
                    <a:pt x="1373" y="1893"/>
                  </a:lnTo>
                  <a:lnTo>
                    <a:pt x="1358" y="1904"/>
                  </a:lnTo>
                  <a:lnTo>
                    <a:pt x="1340" y="1911"/>
                  </a:lnTo>
                  <a:lnTo>
                    <a:pt x="1322" y="1914"/>
                  </a:lnTo>
                  <a:lnTo>
                    <a:pt x="1303" y="1911"/>
                  </a:lnTo>
                  <a:lnTo>
                    <a:pt x="1287" y="1904"/>
                  </a:lnTo>
                  <a:lnTo>
                    <a:pt x="1272" y="1893"/>
                  </a:lnTo>
                  <a:lnTo>
                    <a:pt x="1132" y="1754"/>
                  </a:lnTo>
                  <a:lnTo>
                    <a:pt x="1060" y="1770"/>
                  </a:lnTo>
                  <a:lnTo>
                    <a:pt x="988" y="1781"/>
                  </a:lnTo>
                  <a:lnTo>
                    <a:pt x="916" y="1786"/>
                  </a:lnTo>
                  <a:lnTo>
                    <a:pt x="843" y="1785"/>
                  </a:lnTo>
                  <a:lnTo>
                    <a:pt x="772" y="1779"/>
                  </a:lnTo>
                  <a:lnTo>
                    <a:pt x="701" y="1766"/>
                  </a:lnTo>
                  <a:lnTo>
                    <a:pt x="631" y="1747"/>
                  </a:lnTo>
                  <a:lnTo>
                    <a:pt x="564" y="1724"/>
                  </a:lnTo>
                  <a:lnTo>
                    <a:pt x="499" y="1695"/>
                  </a:lnTo>
                  <a:lnTo>
                    <a:pt x="436" y="1660"/>
                  </a:lnTo>
                  <a:lnTo>
                    <a:pt x="375" y="1620"/>
                  </a:lnTo>
                  <a:lnTo>
                    <a:pt x="316" y="1574"/>
                  </a:lnTo>
                  <a:lnTo>
                    <a:pt x="261" y="1524"/>
                  </a:lnTo>
                  <a:lnTo>
                    <a:pt x="213" y="1472"/>
                  </a:lnTo>
                  <a:lnTo>
                    <a:pt x="170" y="1416"/>
                  </a:lnTo>
                  <a:lnTo>
                    <a:pt x="131" y="1359"/>
                  </a:lnTo>
                  <a:lnTo>
                    <a:pt x="97" y="1298"/>
                  </a:lnTo>
                  <a:lnTo>
                    <a:pt x="68" y="1235"/>
                  </a:lnTo>
                  <a:lnTo>
                    <a:pt x="44" y="1169"/>
                  </a:lnTo>
                  <a:lnTo>
                    <a:pt x="24" y="1103"/>
                  </a:lnTo>
                  <a:lnTo>
                    <a:pt x="11" y="1033"/>
                  </a:lnTo>
                  <a:lnTo>
                    <a:pt x="2" y="964"/>
                  </a:lnTo>
                  <a:lnTo>
                    <a:pt x="0" y="893"/>
                  </a:lnTo>
                  <a:lnTo>
                    <a:pt x="2" y="821"/>
                  </a:lnTo>
                  <a:lnTo>
                    <a:pt x="11" y="752"/>
                  </a:lnTo>
                  <a:lnTo>
                    <a:pt x="24" y="683"/>
                  </a:lnTo>
                  <a:lnTo>
                    <a:pt x="44" y="616"/>
                  </a:lnTo>
                  <a:lnTo>
                    <a:pt x="68" y="552"/>
                  </a:lnTo>
                  <a:lnTo>
                    <a:pt x="97" y="488"/>
                  </a:lnTo>
                  <a:lnTo>
                    <a:pt x="131" y="428"/>
                  </a:lnTo>
                  <a:lnTo>
                    <a:pt x="170" y="369"/>
                  </a:lnTo>
                  <a:lnTo>
                    <a:pt x="213" y="313"/>
                  </a:lnTo>
                  <a:lnTo>
                    <a:pt x="261" y="261"/>
                  </a:lnTo>
                  <a:lnTo>
                    <a:pt x="314" y="213"/>
                  </a:lnTo>
                  <a:lnTo>
                    <a:pt x="369" y="170"/>
                  </a:lnTo>
                  <a:lnTo>
                    <a:pt x="427" y="131"/>
                  </a:lnTo>
                  <a:lnTo>
                    <a:pt x="488" y="97"/>
                  </a:lnTo>
                  <a:lnTo>
                    <a:pt x="551" y="67"/>
                  </a:lnTo>
                  <a:lnTo>
                    <a:pt x="616" y="44"/>
                  </a:lnTo>
                  <a:lnTo>
                    <a:pt x="684" y="25"/>
                  </a:lnTo>
                  <a:lnTo>
                    <a:pt x="752" y="11"/>
                  </a:lnTo>
                  <a:lnTo>
                    <a:pt x="822" y="3"/>
                  </a:lnTo>
                  <a:lnTo>
                    <a:pt x="8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4" name="Freeform 247"/>
            <p:cNvSpPr>
              <a:spLocks/>
            </p:cNvSpPr>
            <p:nvPr/>
          </p:nvSpPr>
          <p:spPr bwMode="auto">
            <a:xfrm>
              <a:off x="5607050" y="4438650"/>
              <a:ext cx="26988" cy="25400"/>
            </a:xfrm>
            <a:custGeom>
              <a:avLst/>
              <a:gdLst>
                <a:gd name="T0" fmla="*/ 72 w 165"/>
                <a:gd name="T1" fmla="*/ 0 h 165"/>
                <a:gd name="T2" fmla="*/ 90 w 165"/>
                <a:gd name="T3" fmla="*/ 3 h 165"/>
                <a:gd name="T4" fmla="*/ 106 w 165"/>
                <a:gd name="T5" fmla="*/ 10 h 165"/>
                <a:gd name="T6" fmla="*/ 122 w 165"/>
                <a:gd name="T7" fmla="*/ 22 h 165"/>
                <a:gd name="T8" fmla="*/ 143 w 165"/>
                <a:gd name="T9" fmla="*/ 43 h 165"/>
                <a:gd name="T10" fmla="*/ 155 w 165"/>
                <a:gd name="T11" fmla="*/ 59 h 165"/>
                <a:gd name="T12" fmla="*/ 163 w 165"/>
                <a:gd name="T13" fmla="*/ 75 h 165"/>
                <a:gd name="T14" fmla="*/ 165 w 165"/>
                <a:gd name="T15" fmla="*/ 93 h 165"/>
                <a:gd name="T16" fmla="*/ 163 w 165"/>
                <a:gd name="T17" fmla="*/ 112 h 165"/>
                <a:gd name="T18" fmla="*/ 155 w 165"/>
                <a:gd name="T19" fmla="*/ 128 h 165"/>
                <a:gd name="T20" fmla="*/ 143 w 165"/>
                <a:gd name="T21" fmla="*/ 145 h 165"/>
                <a:gd name="T22" fmla="*/ 128 w 165"/>
                <a:gd name="T23" fmla="*/ 155 h 165"/>
                <a:gd name="T24" fmla="*/ 112 w 165"/>
                <a:gd name="T25" fmla="*/ 163 h 165"/>
                <a:gd name="T26" fmla="*/ 93 w 165"/>
                <a:gd name="T27" fmla="*/ 165 h 165"/>
                <a:gd name="T28" fmla="*/ 75 w 165"/>
                <a:gd name="T29" fmla="*/ 163 h 165"/>
                <a:gd name="T30" fmla="*/ 57 w 165"/>
                <a:gd name="T31" fmla="*/ 155 h 165"/>
                <a:gd name="T32" fmla="*/ 42 w 165"/>
                <a:gd name="T33" fmla="*/ 144 h 165"/>
                <a:gd name="T34" fmla="*/ 21 w 165"/>
                <a:gd name="T35" fmla="*/ 123 h 165"/>
                <a:gd name="T36" fmla="*/ 10 w 165"/>
                <a:gd name="T37" fmla="*/ 108 h 165"/>
                <a:gd name="T38" fmla="*/ 2 w 165"/>
                <a:gd name="T39" fmla="*/ 90 h 165"/>
                <a:gd name="T40" fmla="*/ 0 w 165"/>
                <a:gd name="T41" fmla="*/ 72 h 165"/>
                <a:gd name="T42" fmla="*/ 2 w 165"/>
                <a:gd name="T43" fmla="*/ 53 h 165"/>
                <a:gd name="T44" fmla="*/ 10 w 165"/>
                <a:gd name="T45" fmla="*/ 37 h 165"/>
                <a:gd name="T46" fmla="*/ 21 w 165"/>
                <a:gd name="T47" fmla="*/ 22 h 165"/>
                <a:gd name="T48" fmla="*/ 37 w 165"/>
                <a:gd name="T49" fmla="*/ 10 h 165"/>
                <a:gd name="T50" fmla="*/ 53 w 165"/>
                <a:gd name="T51" fmla="*/ 3 h 165"/>
                <a:gd name="T52" fmla="*/ 72 w 165"/>
                <a:gd name="T5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" h="165">
                  <a:moveTo>
                    <a:pt x="72" y="0"/>
                  </a:moveTo>
                  <a:lnTo>
                    <a:pt x="90" y="3"/>
                  </a:lnTo>
                  <a:lnTo>
                    <a:pt x="106" y="10"/>
                  </a:lnTo>
                  <a:lnTo>
                    <a:pt x="122" y="22"/>
                  </a:lnTo>
                  <a:lnTo>
                    <a:pt x="143" y="43"/>
                  </a:lnTo>
                  <a:lnTo>
                    <a:pt x="155" y="59"/>
                  </a:lnTo>
                  <a:lnTo>
                    <a:pt x="163" y="75"/>
                  </a:lnTo>
                  <a:lnTo>
                    <a:pt x="165" y="93"/>
                  </a:lnTo>
                  <a:lnTo>
                    <a:pt x="163" y="112"/>
                  </a:lnTo>
                  <a:lnTo>
                    <a:pt x="155" y="128"/>
                  </a:lnTo>
                  <a:lnTo>
                    <a:pt x="143" y="145"/>
                  </a:lnTo>
                  <a:lnTo>
                    <a:pt x="128" y="155"/>
                  </a:lnTo>
                  <a:lnTo>
                    <a:pt x="112" y="163"/>
                  </a:lnTo>
                  <a:lnTo>
                    <a:pt x="93" y="165"/>
                  </a:lnTo>
                  <a:lnTo>
                    <a:pt x="75" y="163"/>
                  </a:lnTo>
                  <a:lnTo>
                    <a:pt x="57" y="155"/>
                  </a:lnTo>
                  <a:lnTo>
                    <a:pt x="42" y="144"/>
                  </a:lnTo>
                  <a:lnTo>
                    <a:pt x="21" y="123"/>
                  </a:lnTo>
                  <a:lnTo>
                    <a:pt x="10" y="108"/>
                  </a:lnTo>
                  <a:lnTo>
                    <a:pt x="2" y="90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10" y="37"/>
                  </a:lnTo>
                  <a:lnTo>
                    <a:pt x="21" y="22"/>
                  </a:lnTo>
                  <a:lnTo>
                    <a:pt x="37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9" name="Group 888"/>
          <p:cNvGrpSpPr/>
          <p:nvPr/>
        </p:nvGrpSpPr>
        <p:grpSpPr>
          <a:xfrm>
            <a:off x="6312265" y="4225925"/>
            <a:ext cx="493713" cy="569913"/>
            <a:chOff x="6296025" y="4225925"/>
            <a:chExt cx="493713" cy="569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8" name="Freeform 252"/>
            <p:cNvSpPr>
              <a:spLocks noEditPoints="1"/>
            </p:cNvSpPr>
            <p:nvPr/>
          </p:nvSpPr>
          <p:spPr bwMode="auto">
            <a:xfrm>
              <a:off x="6296025" y="4225925"/>
              <a:ext cx="493713" cy="569913"/>
            </a:xfrm>
            <a:custGeom>
              <a:avLst/>
              <a:gdLst>
                <a:gd name="T0" fmla="*/ 2818 w 3108"/>
                <a:gd name="T1" fmla="*/ 3447 h 3590"/>
                <a:gd name="T2" fmla="*/ 1827 w 3108"/>
                <a:gd name="T3" fmla="*/ 143 h 3590"/>
                <a:gd name="T4" fmla="*/ 1937 w 3108"/>
                <a:gd name="T5" fmla="*/ 143 h 3590"/>
                <a:gd name="T6" fmla="*/ 2047 w 3108"/>
                <a:gd name="T7" fmla="*/ 0 h 3590"/>
                <a:gd name="T8" fmla="*/ 2095 w 3108"/>
                <a:gd name="T9" fmla="*/ 18 h 3590"/>
                <a:gd name="T10" fmla="*/ 2117 w 3108"/>
                <a:gd name="T11" fmla="*/ 65 h 3590"/>
                <a:gd name="T12" fmla="*/ 1865 w 3108"/>
                <a:gd name="T13" fmla="*/ 665 h 3590"/>
                <a:gd name="T14" fmla="*/ 2144 w 3108"/>
                <a:gd name="T15" fmla="*/ 981 h 3590"/>
                <a:gd name="T16" fmla="*/ 2187 w 3108"/>
                <a:gd name="T17" fmla="*/ 1014 h 3590"/>
                <a:gd name="T18" fmla="*/ 2194 w 3108"/>
                <a:gd name="T19" fmla="*/ 1069 h 3590"/>
                <a:gd name="T20" fmla="*/ 2161 w 3108"/>
                <a:gd name="T21" fmla="*/ 1112 h 3590"/>
                <a:gd name="T22" fmla="*/ 2065 w 3108"/>
                <a:gd name="T23" fmla="*/ 1122 h 3590"/>
                <a:gd name="T24" fmla="*/ 3108 w 3108"/>
                <a:gd name="T25" fmla="*/ 3525 h 3590"/>
                <a:gd name="T26" fmla="*/ 3085 w 3108"/>
                <a:gd name="T27" fmla="*/ 3572 h 3590"/>
                <a:gd name="T28" fmla="*/ 3037 w 3108"/>
                <a:gd name="T29" fmla="*/ 3590 h 3590"/>
                <a:gd name="T30" fmla="*/ 2739 w 3108"/>
                <a:gd name="T31" fmla="*/ 3582 h 3590"/>
                <a:gd name="T32" fmla="*/ 2706 w 3108"/>
                <a:gd name="T33" fmla="*/ 3548 h 3590"/>
                <a:gd name="T34" fmla="*/ 593 w 3108"/>
                <a:gd name="T35" fmla="*/ 3562 h 3590"/>
                <a:gd name="T36" fmla="*/ 553 w 3108"/>
                <a:gd name="T37" fmla="*/ 3588 h 3590"/>
                <a:gd name="T38" fmla="*/ 253 w 3108"/>
                <a:gd name="T39" fmla="*/ 3588 h 3590"/>
                <a:gd name="T40" fmla="*/ 211 w 3108"/>
                <a:gd name="T41" fmla="*/ 3557 h 3590"/>
                <a:gd name="T42" fmla="*/ 200 w 3108"/>
                <a:gd name="T43" fmla="*/ 3507 h 3590"/>
                <a:gd name="T44" fmla="*/ 72 w 3108"/>
                <a:gd name="T45" fmla="*/ 3231 h 3590"/>
                <a:gd name="T46" fmla="*/ 21 w 3108"/>
                <a:gd name="T47" fmla="*/ 3210 h 3590"/>
                <a:gd name="T48" fmla="*/ 0 w 3108"/>
                <a:gd name="T49" fmla="*/ 3160 h 3590"/>
                <a:gd name="T50" fmla="*/ 21 w 3108"/>
                <a:gd name="T51" fmla="*/ 3109 h 3590"/>
                <a:gd name="T52" fmla="*/ 72 w 3108"/>
                <a:gd name="T53" fmla="*/ 3088 h 3590"/>
                <a:gd name="T54" fmla="*/ 258 w 3108"/>
                <a:gd name="T55" fmla="*/ 2810 h 3590"/>
                <a:gd name="T56" fmla="*/ 206 w 3108"/>
                <a:gd name="T57" fmla="*/ 2788 h 3590"/>
                <a:gd name="T58" fmla="*/ 186 w 3108"/>
                <a:gd name="T59" fmla="*/ 2738 h 3590"/>
                <a:gd name="T60" fmla="*/ 206 w 3108"/>
                <a:gd name="T61" fmla="*/ 2687 h 3590"/>
                <a:gd name="T62" fmla="*/ 258 w 3108"/>
                <a:gd name="T63" fmla="*/ 2666 h 3590"/>
                <a:gd name="T64" fmla="*/ 450 w 3108"/>
                <a:gd name="T65" fmla="*/ 2388 h 3590"/>
                <a:gd name="T66" fmla="*/ 400 w 3108"/>
                <a:gd name="T67" fmla="*/ 2367 h 3590"/>
                <a:gd name="T68" fmla="*/ 379 w 3108"/>
                <a:gd name="T69" fmla="*/ 2316 h 3590"/>
                <a:gd name="T70" fmla="*/ 400 w 3108"/>
                <a:gd name="T71" fmla="*/ 2266 h 3590"/>
                <a:gd name="T72" fmla="*/ 450 w 3108"/>
                <a:gd name="T73" fmla="*/ 2244 h 3590"/>
                <a:gd name="T74" fmla="*/ 636 w 3108"/>
                <a:gd name="T75" fmla="*/ 1966 h 3590"/>
                <a:gd name="T76" fmla="*/ 586 w 3108"/>
                <a:gd name="T77" fmla="*/ 1945 h 3590"/>
                <a:gd name="T78" fmla="*/ 564 w 3108"/>
                <a:gd name="T79" fmla="*/ 1894 h 3590"/>
                <a:gd name="T80" fmla="*/ 586 w 3108"/>
                <a:gd name="T81" fmla="*/ 1844 h 3590"/>
                <a:gd name="T82" fmla="*/ 636 w 3108"/>
                <a:gd name="T83" fmla="*/ 1822 h 3590"/>
                <a:gd name="T84" fmla="*/ 829 w 3108"/>
                <a:gd name="T85" fmla="*/ 1544 h 3590"/>
                <a:gd name="T86" fmla="*/ 778 w 3108"/>
                <a:gd name="T87" fmla="*/ 1523 h 3590"/>
                <a:gd name="T88" fmla="*/ 758 w 3108"/>
                <a:gd name="T89" fmla="*/ 1472 h 3590"/>
                <a:gd name="T90" fmla="*/ 778 w 3108"/>
                <a:gd name="T91" fmla="*/ 1422 h 3590"/>
                <a:gd name="T92" fmla="*/ 829 w 3108"/>
                <a:gd name="T93" fmla="*/ 1401 h 3590"/>
                <a:gd name="T94" fmla="*/ 1015 w 3108"/>
                <a:gd name="T95" fmla="*/ 1122 h 3590"/>
                <a:gd name="T96" fmla="*/ 964 w 3108"/>
                <a:gd name="T97" fmla="*/ 1101 h 3590"/>
                <a:gd name="T98" fmla="*/ 943 w 3108"/>
                <a:gd name="T99" fmla="*/ 1050 h 3590"/>
                <a:gd name="T100" fmla="*/ 964 w 3108"/>
                <a:gd name="T101" fmla="*/ 1000 h 3590"/>
                <a:gd name="T102" fmla="*/ 1015 w 3108"/>
                <a:gd name="T103" fmla="*/ 979 h 3590"/>
                <a:gd name="T104" fmla="*/ 1724 w 3108"/>
                <a:gd name="T105" fmla="*/ 28 h 3590"/>
                <a:gd name="T106" fmla="*/ 1764 w 3108"/>
                <a:gd name="T107" fmla="*/ 2 h 3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8" h="3590">
                  <a:moveTo>
                    <a:pt x="1787" y="843"/>
                  </a:moveTo>
                  <a:lnTo>
                    <a:pt x="1732" y="968"/>
                  </a:lnTo>
                  <a:lnTo>
                    <a:pt x="2818" y="3447"/>
                  </a:lnTo>
                  <a:lnTo>
                    <a:pt x="2927" y="3447"/>
                  </a:lnTo>
                  <a:lnTo>
                    <a:pt x="1787" y="843"/>
                  </a:lnTo>
                  <a:close/>
                  <a:moveTo>
                    <a:pt x="1827" y="143"/>
                  </a:moveTo>
                  <a:lnTo>
                    <a:pt x="380" y="3447"/>
                  </a:lnTo>
                  <a:lnTo>
                    <a:pt x="490" y="3447"/>
                  </a:lnTo>
                  <a:lnTo>
                    <a:pt x="1937" y="143"/>
                  </a:lnTo>
                  <a:lnTo>
                    <a:pt x="1827" y="143"/>
                  </a:lnTo>
                  <a:close/>
                  <a:moveTo>
                    <a:pt x="1780" y="0"/>
                  </a:moveTo>
                  <a:lnTo>
                    <a:pt x="2047" y="0"/>
                  </a:lnTo>
                  <a:lnTo>
                    <a:pt x="2064" y="2"/>
                  </a:lnTo>
                  <a:lnTo>
                    <a:pt x="2080" y="9"/>
                  </a:lnTo>
                  <a:lnTo>
                    <a:pt x="2095" y="18"/>
                  </a:lnTo>
                  <a:lnTo>
                    <a:pt x="2107" y="33"/>
                  </a:lnTo>
                  <a:lnTo>
                    <a:pt x="2114" y="49"/>
                  </a:lnTo>
                  <a:lnTo>
                    <a:pt x="2117" y="65"/>
                  </a:lnTo>
                  <a:lnTo>
                    <a:pt x="2117" y="83"/>
                  </a:lnTo>
                  <a:lnTo>
                    <a:pt x="2112" y="100"/>
                  </a:lnTo>
                  <a:lnTo>
                    <a:pt x="1865" y="665"/>
                  </a:lnTo>
                  <a:lnTo>
                    <a:pt x="2002" y="979"/>
                  </a:lnTo>
                  <a:lnTo>
                    <a:pt x="2125" y="979"/>
                  </a:lnTo>
                  <a:lnTo>
                    <a:pt x="2144" y="981"/>
                  </a:lnTo>
                  <a:lnTo>
                    <a:pt x="2161" y="989"/>
                  </a:lnTo>
                  <a:lnTo>
                    <a:pt x="2175" y="1000"/>
                  </a:lnTo>
                  <a:lnTo>
                    <a:pt x="2187" y="1014"/>
                  </a:lnTo>
                  <a:lnTo>
                    <a:pt x="2194" y="1031"/>
                  </a:lnTo>
                  <a:lnTo>
                    <a:pt x="2197" y="1050"/>
                  </a:lnTo>
                  <a:lnTo>
                    <a:pt x="2194" y="1069"/>
                  </a:lnTo>
                  <a:lnTo>
                    <a:pt x="2187" y="1087"/>
                  </a:lnTo>
                  <a:lnTo>
                    <a:pt x="2175" y="1101"/>
                  </a:lnTo>
                  <a:lnTo>
                    <a:pt x="2161" y="1112"/>
                  </a:lnTo>
                  <a:lnTo>
                    <a:pt x="2144" y="1119"/>
                  </a:lnTo>
                  <a:lnTo>
                    <a:pt x="2125" y="1122"/>
                  </a:lnTo>
                  <a:lnTo>
                    <a:pt x="2065" y="1122"/>
                  </a:lnTo>
                  <a:lnTo>
                    <a:pt x="3102" y="3490"/>
                  </a:lnTo>
                  <a:lnTo>
                    <a:pt x="3108" y="3507"/>
                  </a:lnTo>
                  <a:lnTo>
                    <a:pt x="3108" y="3525"/>
                  </a:lnTo>
                  <a:lnTo>
                    <a:pt x="3104" y="3542"/>
                  </a:lnTo>
                  <a:lnTo>
                    <a:pt x="3097" y="3557"/>
                  </a:lnTo>
                  <a:lnTo>
                    <a:pt x="3085" y="3572"/>
                  </a:lnTo>
                  <a:lnTo>
                    <a:pt x="3071" y="3581"/>
                  </a:lnTo>
                  <a:lnTo>
                    <a:pt x="3054" y="3588"/>
                  </a:lnTo>
                  <a:lnTo>
                    <a:pt x="3037" y="3590"/>
                  </a:lnTo>
                  <a:lnTo>
                    <a:pt x="2771" y="3590"/>
                  </a:lnTo>
                  <a:lnTo>
                    <a:pt x="2754" y="3588"/>
                  </a:lnTo>
                  <a:lnTo>
                    <a:pt x="2739" y="3582"/>
                  </a:lnTo>
                  <a:lnTo>
                    <a:pt x="2725" y="3574"/>
                  </a:lnTo>
                  <a:lnTo>
                    <a:pt x="2714" y="3562"/>
                  </a:lnTo>
                  <a:lnTo>
                    <a:pt x="2706" y="3548"/>
                  </a:lnTo>
                  <a:lnTo>
                    <a:pt x="1653" y="1147"/>
                  </a:lnTo>
                  <a:lnTo>
                    <a:pt x="602" y="3548"/>
                  </a:lnTo>
                  <a:lnTo>
                    <a:pt x="593" y="3562"/>
                  </a:lnTo>
                  <a:lnTo>
                    <a:pt x="583" y="3574"/>
                  </a:lnTo>
                  <a:lnTo>
                    <a:pt x="568" y="3582"/>
                  </a:lnTo>
                  <a:lnTo>
                    <a:pt x="553" y="3588"/>
                  </a:lnTo>
                  <a:lnTo>
                    <a:pt x="537" y="3590"/>
                  </a:lnTo>
                  <a:lnTo>
                    <a:pt x="271" y="3590"/>
                  </a:lnTo>
                  <a:lnTo>
                    <a:pt x="253" y="3588"/>
                  </a:lnTo>
                  <a:lnTo>
                    <a:pt x="237" y="3581"/>
                  </a:lnTo>
                  <a:lnTo>
                    <a:pt x="223" y="3572"/>
                  </a:lnTo>
                  <a:lnTo>
                    <a:pt x="211" y="3557"/>
                  </a:lnTo>
                  <a:lnTo>
                    <a:pt x="203" y="3542"/>
                  </a:lnTo>
                  <a:lnTo>
                    <a:pt x="200" y="3525"/>
                  </a:lnTo>
                  <a:lnTo>
                    <a:pt x="200" y="3507"/>
                  </a:lnTo>
                  <a:lnTo>
                    <a:pt x="205" y="3490"/>
                  </a:lnTo>
                  <a:lnTo>
                    <a:pt x="318" y="3231"/>
                  </a:lnTo>
                  <a:lnTo>
                    <a:pt x="72" y="3231"/>
                  </a:lnTo>
                  <a:lnTo>
                    <a:pt x="52" y="3229"/>
                  </a:lnTo>
                  <a:lnTo>
                    <a:pt x="36" y="3221"/>
                  </a:lnTo>
                  <a:lnTo>
                    <a:pt x="21" y="3210"/>
                  </a:lnTo>
                  <a:lnTo>
                    <a:pt x="10" y="3196"/>
                  </a:lnTo>
                  <a:lnTo>
                    <a:pt x="2" y="3179"/>
                  </a:lnTo>
                  <a:lnTo>
                    <a:pt x="0" y="3160"/>
                  </a:lnTo>
                  <a:lnTo>
                    <a:pt x="2" y="3141"/>
                  </a:lnTo>
                  <a:lnTo>
                    <a:pt x="10" y="3124"/>
                  </a:lnTo>
                  <a:lnTo>
                    <a:pt x="21" y="3109"/>
                  </a:lnTo>
                  <a:lnTo>
                    <a:pt x="36" y="3098"/>
                  </a:lnTo>
                  <a:lnTo>
                    <a:pt x="52" y="3091"/>
                  </a:lnTo>
                  <a:lnTo>
                    <a:pt x="72" y="3088"/>
                  </a:lnTo>
                  <a:lnTo>
                    <a:pt x="381" y="3088"/>
                  </a:lnTo>
                  <a:lnTo>
                    <a:pt x="503" y="2810"/>
                  </a:lnTo>
                  <a:lnTo>
                    <a:pt x="258" y="2810"/>
                  </a:lnTo>
                  <a:lnTo>
                    <a:pt x="238" y="2807"/>
                  </a:lnTo>
                  <a:lnTo>
                    <a:pt x="222" y="2800"/>
                  </a:lnTo>
                  <a:lnTo>
                    <a:pt x="206" y="2788"/>
                  </a:lnTo>
                  <a:lnTo>
                    <a:pt x="196" y="2774"/>
                  </a:lnTo>
                  <a:lnTo>
                    <a:pt x="188" y="2757"/>
                  </a:lnTo>
                  <a:lnTo>
                    <a:pt x="186" y="2738"/>
                  </a:lnTo>
                  <a:lnTo>
                    <a:pt x="188" y="2719"/>
                  </a:lnTo>
                  <a:lnTo>
                    <a:pt x="196" y="2702"/>
                  </a:lnTo>
                  <a:lnTo>
                    <a:pt x="206" y="2687"/>
                  </a:lnTo>
                  <a:lnTo>
                    <a:pt x="222" y="2676"/>
                  </a:lnTo>
                  <a:lnTo>
                    <a:pt x="238" y="2669"/>
                  </a:lnTo>
                  <a:lnTo>
                    <a:pt x="258" y="2666"/>
                  </a:lnTo>
                  <a:lnTo>
                    <a:pt x="566" y="2666"/>
                  </a:lnTo>
                  <a:lnTo>
                    <a:pt x="688" y="2388"/>
                  </a:lnTo>
                  <a:lnTo>
                    <a:pt x="450" y="2388"/>
                  </a:lnTo>
                  <a:lnTo>
                    <a:pt x="431" y="2385"/>
                  </a:lnTo>
                  <a:lnTo>
                    <a:pt x="414" y="2378"/>
                  </a:lnTo>
                  <a:lnTo>
                    <a:pt x="400" y="2367"/>
                  </a:lnTo>
                  <a:lnTo>
                    <a:pt x="389" y="2352"/>
                  </a:lnTo>
                  <a:lnTo>
                    <a:pt x="381" y="2336"/>
                  </a:lnTo>
                  <a:lnTo>
                    <a:pt x="379" y="2316"/>
                  </a:lnTo>
                  <a:lnTo>
                    <a:pt x="381" y="2298"/>
                  </a:lnTo>
                  <a:lnTo>
                    <a:pt x="389" y="2280"/>
                  </a:lnTo>
                  <a:lnTo>
                    <a:pt x="400" y="2266"/>
                  </a:lnTo>
                  <a:lnTo>
                    <a:pt x="414" y="2254"/>
                  </a:lnTo>
                  <a:lnTo>
                    <a:pt x="431" y="2248"/>
                  </a:lnTo>
                  <a:lnTo>
                    <a:pt x="450" y="2244"/>
                  </a:lnTo>
                  <a:lnTo>
                    <a:pt x="751" y="2244"/>
                  </a:lnTo>
                  <a:lnTo>
                    <a:pt x="873" y="1966"/>
                  </a:lnTo>
                  <a:lnTo>
                    <a:pt x="636" y="1966"/>
                  </a:lnTo>
                  <a:lnTo>
                    <a:pt x="617" y="1964"/>
                  </a:lnTo>
                  <a:lnTo>
                    <a:pt x="600" y="1956"/>
                  </a:lnTo>
                  <a:lnTo>
                    <a:pt x="586" y="1945"/>
                  </a:lnTo>
                  <a:lnTo>
                    <a:pt x="574" y="1930"/>
                  </a:lnTo>
                  <a:lnTo>
                    <a:pt x="567" y="1914"/>
                  </a:lnTo>
                  <a:lnTo>
                    <a:pt x="564" y="1894"/>
                  </a:lnTo>
                  <a:lnTo>
                    <a:pt x="567" y="1876"/>
                  </a:lnTo>
                  <a:lnTo>
                    <a:pt x="574" y="1858"/>
                  </a:lnTo>
                  <a:lnTo>
                    <a:pt x="586" y="1844"/>
                  </a:lnTo>
                  <a:lnTo>
                    <a:pt x="600" y="1832"/>
                  </a:lnTo>
                  <a:lnTo>
                    <a:pt x="617" y="1825"/>
                  </a:lnTo>
                  <a:lnTo>
                    <a:pt x="636" y="1822"/>
                  </a:lnTo>
                  <a:lnTo>
                    <a:pt x="936" y="1822"/>
                  </a:lnTo>
                  <a:lnTo>
                    <a:pt x="1058" y="1544"/>
                  </a:lnTo>
                  <a:lnTo>
                    <a:pt x="829" y="1544"/>
                  </a:lnTo>
                  <a:lnTo>
                    <a:pt x="810" y="1542"/>
                  </a:lnTo>
                  <a:lnTo>
                    <a:pt x="793" y="1534"/>
                  </a:lnTo>
                  <a:lnTo>
                    <a:pt x="778" y="1523"/>
                  </a:lnTo>
                  <a:lnTo>
                    <a:pt x="767" y="1509"/>
                  </a:lnTo>
                  <a:lnTo>
                    <a:pt x="760" y="1491"/>
                  </a:lnTo>
                  <a:lnTo>
                    <a:pt x="758" y="1472"/>
                  </a:lnTo>
                  <a:lnTo>
                    <a:pt x="760" y="1453"/>
                  </a:lnTo>
                  <a:lnTo>
                    <a:pt x="767" y="1436"/>
                  </a:lnTo>
                  <a:lnTo>
                    <a:pt x="778" y="1422"/>
                  </a:lnTo>
                  <a:lnTo>
                    <a:pt x="793" y="1411"/>
                  </a:lnTo>
                  <a:lnTo>
                    <a:pt x="810" y="1403"/>
                  </a:lnTo>
                  <a:lnTo>
                    <a:pt x="829" y="1401"/>
                  </a:lnTo>
                  <a:lnTo>
                    <a:pt x="1121" y="1401"/>
                  </a:lnTo>
                  <a:lnTo>
                    <a:pt x="1242" y="1122"/>
                  </a:lnTo>
                  <a:lnTo>
                    <a:pt x="1015" y="1122"/>
                  </a:lnTo>
                  <a:lnTo>
                    <a:pt x="996" y="1119"/>
                  </a:lnTo>
                  <a:lnTo>
                    <a:pt x="978" y="1112"/>
                  </a:lnTo>
                  <a:lnTo>
                    <a:pt x="964" y="1101"/>
                  </a:lnTo>
                  <a:lnTo>
                    <a:pt x="953" y="1087"/>
                  </a:lnTo>
                  <a:lnTo>
                    <a:pt x="946" y="1069"/>
                  </a:lnTo>
                  <a:lnTo>
                    <a:pt x="943" y="1050"/>
                  </a:lnTo>
                  <a:lnTo>
                    <a:pt x="946" y="1031"/>
                  </a:lnTo>
                  <a:lnTo>
                    <a:pt x="953" y="1014"/>
                  </a:lnTo>
                  <a:lnTo>
                    <a:pt x="964" y="1000"/>
                  </a:lnTo>
                  <a:lnTo>
                    <a:pt x="978" y="989"/>
                  </a:lnTo>
                  <a:lnTo>
                    <a:pt x="996" y="981"/>
                  </a:lnTo>
                  <a:lnTo>
                    <a:pt x="1015" y="979"/>
                  </a:lnTo>
                  <a:lnTo>
                    <a:pt x="1305" y="979"/>
                  </a:lnTo>
                  <a:lnTo>
                    <a:pt x="1715" y="42"/>
                  </a:lnTo>
                  <a:lnTo>
                    <a:pt x="1724" y="28"/>
                  </a:lnTo>
                  <a:lnTo>
                    <a:pt x="1735" y="16"/>
                  </a:lnTo>
                  <a:lnTo>
                    <a:pt x="1749" y="8"/>
                  </a:lnTo>
                  <a:lnTo>
                    <a:pt x="1764" y="2"/>
                  </a:lnTo>
                  <a:lnTo>
                    <a:pt x="17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" name="Freeform 253"/>
            <p:cNvSpPr>
              <a:spLocks/>
            </p:cNvSpPr>
            <p:nvPr/>
          </p:nvSpPr>
          <p:spPr bwMode="auto">
            <a:xfrm>
              <a:off x="6653213" y="4381500"/>
              <a:ext cx="23813" cy="22225"/>
            </a:xfrm>
            <a:custGeom>
              <a:avLst/>
              <a:gdLst>
                <a:gd name="T0" fmla="*/ 70 w 154"/>
                <a:gd name="T1" fmla="*/ 0 h 143"/>
                <a:gd name="T2" fmla="*/ 82 w 154"/>
                <a:gd name="T3" fmla="*/ 0 h 143"/>
                <a:gd name="T4" fmla="*/ 102 w 154"/>
                <a:gd name="T5" fmla="*/ 2 h 143"/>
                <a:gd name="T6" fmla="*/ 118 w 154"/>
                <a:gd name="T7" fmla="*/ 10 h 143"/>
                <a:gd name="T8" fmla="*/ 134 w 154"/>
                <a:gd name="T9" fmla="*/ 21 h 143"/>
                <a:gd name="T10" fmla="*/ 144 w 154"/>
                <a:gd name="T11" fmla="*/ 35 h 143"/>
                <a:gd name="T12" fmla="*/ 152 w 154"/>
                <a:gd name="T13" fmla="*/ 52 h 143"/>
                <a:gd name="T14" fmla="*/ 154 w 154"/>
                <a:gd name="T15" fmla="*/ 71 h 143"/>
                <a:gd name="T16" fmla="*/ 152 w 154"/>
                <a:gd name="T17" fmla="*/ 90 h 143"/>
                <a:gd name="T18" fmla="*/ 144 w 154"/>
                <a:gd name="T19" fmla="*/ 108 h 143"/>
                <a:gd name="T20" fmla="*/ 134 w 154"/>
                <a:gd name="T21" fmla="*/ 122 h 143"/>
                <a:gd name="T22" fmla="*/ 118 w 154"/>
                <a:gd name="T23" fmla="*/ 133 h 143"/>
                <a:gd name="T24" fmla="*/ 102 w 154"/>
                <a:gd name="T25" fmla="*/ 140 h 143"/>
                <a:gd name="T26" fmla="*/ 82 w 154"/>
                <a:gd name="T27" fmla="*/ 143 h 143"/>
                <a:gd name="T28" fmla="*/ 70 w 154"/>
                <a:gd name="T29" fmla="*/ 143 h 143"/>
                <a:gd name="T30" fmla="*/ 52 w 154"/>
                <a:gd name="T31" fmla="*/ 140 h 143"/>
                <a:gd name="T32" fmla="*/ 35 w 154"/>
                <a:gd name="T33" fmla="*/ 133 h 143"/>
                <a:gd name="T34" fmla="*/ 20 w 154"/>
                <a:gd name="T35" fmla="*/ 122 h 143"/>
                <a:gd name="T36" fmla="*/ 10 w 154"/>
                <a:gd name="T37" fmla="*/ 108 h 143"/>
                <a:gd name="T38" fmla="*/ 2 w 154"/>
                <a:gd name="T39" fmla="*/ 90 h 143"/>
                <a:gd name="T40" fmla="*/ 0 w 154"/>
                <a:gd name="T41" fmla="*/ 71 h 143"/>
                <a:gd name="T42" fmla="*/ 2 w 154"/>
                <a:gd name="T43" fmla="*/ 52 h 143"/>
                <a:gd name="T44" fmla="*/ 10 w 154"/>
                <a:gd name="T45" fmla="*/ 35 h 143"/>
                <a:gd name="T46" fmla="*/ 20 w 154"/>
                <a:gd name="T47" fmla="*/ 21 h 143"/>
                <a:gd name="T48" fmla="*/ 35 w 154"/>
                <a:gd name="T49" fmla="*/ 10 h 143"/>
                <a:gd name="T50" fmla="*/ 52 w 154"/>
                <a:gd name="T51" fmla="*/ 2 h 143"/>
                <a:gd name="T52" fmla="*/ 70 w 154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143">
                  <a:moveTo>
                    <a:pt x="70" y="0"/>
                  </a:moveTo>
                  <a:lnTo>
                    <a:pt x="82" y="0"/>
                  </a:lnTo>
                  <a:lnTo>
                    <a:pt x="102" y="2"/>
                  </a:lnTo>
                  <a:lnTo>
                    <a:pt x="118" y="10"/>
                  </a:lnTo>
                  <a:lnTo>
                    <a:pt x="134" y="21"/>
                  </a:lnTo>
                  <a:lnTo>
                    <a:pt x="144" y="35"/>
                  </a:lnTo>
                  <a:lnTo>
                    <a:pt x="152" y="52"/>
                  </a:lnTo>
                  <a:lnTo>
                    <a:pt x="154" y="71"/>
                  </a:lnTo>
                  <a:lnTo>
                    <a:pt x="152" y="90"/>
                  </a:lnTo>
                  <a:lnTo>
                    <a:pt x="144" y="108"/>
                  </a:lnTo>
                  <a:lnTo>
                    <a:pt x="134" y="122"/>
                  </a:lnTo>
                  <a:lnTo>
                    <a:pt x="118" y="133"/>
                  </a:lnTo>
                  <a:lnTo>
                    <a:pt x="102" y="140"/>
                  </a:lnTo>
                  <a:lnTo>
                    <a:pt x="82" y="143"/>
                  </a:lnTo>
                  <a:lnTo>
                    <a:pt x="70" y="143"/>
                  </a:lnTo>
                  <a:lnTo>
                    <a:pt x="52" y="140"/>
                  </a:lnTo>
                  <a:lnTo>
                    <a:pt x="35" y="133"/>
                  </a:lnTo>
                  <a:lnTo>
                    <a:pt x="20" y="122"/>
                  </a:lnTo>
                  <a:lnTo>
                    <a:pt x="10" y="108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0" name="Group 889"/>
          <p:cNvGrpSpPr/>
          <p:nvPr/>
        </p:nvGrpSpPr>
        <p:grpSpPr>
          <a:xfrm>
            <a:off x="7253315" y="4225925"/>
            <a:ext cx="482600" cy="569913"/>
            <a:chOff x="7245350" y="4225925"/>
            <a:chExt cx="482600" cy="569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3" name="Freeform 258"/>
            <p:cNvSpPr>
              <a:spLocks noEditPoints="1"/>
            </p:cNvSpPr>
            <p:nvPr/>
          </p:nvSpPr>
          <p:spPr bwMode="auto">
            <a:xfrm>
              <a:off x="7245350" y="4225925"/>
              <a:ext cx="482600" cy="460375"/>
            </a:xfrm>
            <a:custGeom>
              <a:avLst/>
              <a:gdLst>
                <a:gd name="T0" fmla="*/ 1079 w 3037"/>
                <a:gd name="T1" fmla="*/ 2497 h 2896"/>
                <a:gd name="T2" fmla="*/ 1169 w 3037"/>
                <a:gd name="T3" fmla="*/ 2619 h 2896"/>
                <a:gd name="T4" fmla="*/ 1300 w 3037"/>
                <a:gd name="T5" fmla="*/ 2707 h 2896"/>
                <a:gd name="T6" fmla="*/ 1460 w 3037"/>
                <a:gd name="T7" fmla="*/ 2750 h 2896"/>
                <a:gd name="T8" fmla="*/ 1632 w 3037"/>
                <a:gd name="T9" fmla="*/ 2740 h 2896"/>
                <a:gd name="T10" fmla="*/ 1784 w 3037"/>
                <a:gd name="T11" fmla="*/ 2682 h 2896"/>
                <a:gd name="T12" fmla="*/ 1902 w 3037"/>
                <a:gd name="T13" fmla="*/ 2582 h 2896"/>
                <a:gd name="T14" fmla="*/ 1975 w 3037"/>
                <a:gd name="T15" fmla="*/ 2451 h 2896"/>
                <a:gd name="T16" fmla="*/ 1518 w 3037"/>
                <a:gd name="T17" fmla="*/ 1101 h 2896"/>
                <a:gd name="T18" fmla="*/ 1227 w 3037"/>
                <a:gd name="T19" fmla="*/ 1128 h 2896"/>
                <a:gd name="T20" fmla="*/ 958 w 3037"/>
                <a:gd name="T21" fmla="*/ 1208 h 2896"/>
                <a:gd name="T22" fmla="*/ 716 w 3037"/>
                <a:gd name="T23" fmla="*/ 1333 h 2896"/>
                <a:gd name="T24" fmla="*/ 508 w 3037"/>
                <a:gd name="T25" fmla="*/ 1497 h 2896"/>
                <a:gd name="T26" fmla="*/ 341 w 3037"/>
                <a:gd name="T27" fmla="*/ 1696 h 2896"/>
                <a:gd name="T28" fmla="*/ 220 w 3037"/>
                <a:gd name="T29" fmla="*/ 1922 h 2896"/>
                <a:gd name="T30" fmla="*/ 155 w 3037"/>
                <a:gd name="T31" fmla="*/ 2171 h 2896"/>
                <a:gd name="T32" fmla="*/ 2882 w 3037"/>
                <a:gd name="T33" fmla="*/ 2171 h 2896"/>
                <a:gd name="T34" fmla="*/ 2816 w 3037"/>
                <a:gd name="T35" fmla="*/ 1922 h 2896"/>
                <a:gd name="T36" fmla="*/ 2696 w 3037"/>
                <a:gd name="T37" fmla="*/ 1696 h 2896"/>
                <a:gd name="T38" fmla="*/ 2528 w 3037"/>
                <a:gd name="T39" fmla="*/ 1497 h 2896"/>
                <a:gd name="T40" fmla="*/ 2320 w 3037"/>
                <a:gd name="T41" fmla="*/ 1333 h 2896"/>
                <a:gd name="T42" fmla="*/ 2078 w 3037"/>
                <a:gd name="T43" fmla="*/ 1208 h 2896"/>
                <a:gd name="T44" fmla="*/ 1809 w 3037"/>
                <a:gd name="T45" fmla="*/ 1128 h 2896"/>
                <a:gd name="T46" fmla="*/ 1518 w 3037"/>
                <a:gd name="T47" fmla="*/ 1101 h 2896"/>
                <a:gd name="T48" fmla="*/ 1554 w 3037"/>
                <a:gd name="T49" fmla="*/ 10 h 2896"/>
                <a:gd name="T50" fmla="*/ 1586 w 3037"/>
                <a:gd name="T51" fmla="*/ 52 h 2896"/>
                <a:gd name="T52" fmla="*/ 1683 w 3037"/>
                <a:gd name="T53" fmla="*/ 966 h 2896"/>
                <a:gd name="T54" fmla="*/ 1957 w 3037"/>
                <a:gd name="T55" fmla="*/ 1016 h 2896"/>
                <a:gd name="T56" fmla="*/ 2213 w 3037"/>
                <a:gd name="T57" fmla="*/ 1110 h 2896"/>
                <a:gd name="T58" fmla="*/ 2447 w 3037"/>
                <a:gd name="T59" fmla="*/ 1245 h 2896"/>
                <a:gd name="T60" fmla="*/ 2653 w 3037"/>
                <a:gd name="T61" fmla="*/ 1419 h 2896"/>
                <a:gd name="T62" fmla="*/ 2818 w 3037"/>
                <a:gd name="T63" fmla="*/ 1620 h 2896"/>
                <a:gd name="T64" fmla="*/ 2938 w 3037"/>
                <a:gd name="T65" fmla="*/ 1842 h 2896"/>
                <a:gd name="T66" fmla="*/ 3012 w 3037"/>
                <a:gd name="T67" fmla="*/ 2080 h 2896"/>
                <a:gd name="T68" fmla="*/ 3037 w 3037"/>
                <a:gd name="T69" fmla="*/ 2330 h 2896"/>
                <a:gd name="T70" fmla="*/ 3015 w 3037"/>
                <a:gd name="T71" fmla="*/ 2381 h 2896"/>
                <a:gd name="T72" fmla="*/ 2965 w 3037"/>
                <a:gd name="T73" fmla="*/ 2402 h 2896"/>
                <a:gd name="T74" fmla="*/ 2107 w 3037"/>
                <a:gd name="T75" fmla="*/ 2510 h 2896"/>
                <a:gd name="T76" fmla="*/ 2027 w 3037"/>
                <a:gd name="T77" fmla="*/ 2653 h 2896"/>
                <a:gd name="T78" fmla="*/ 1908 w 3037"/>
                <a:gd name="T79" fmla="*/ 2771 h 2896"/>
                <a:gd name="T80" fmla="*/ 1755 w 3037"/>
                <a:gd name="T81" fmla="*/ 2852 h 2896"/>
                <a:gd name="T82" fmla="*/ 1580 w 3037"/>
                <a:gd name="T83" fmla="*/ 2894 h 2896"/>
                <a:gd name="T84" fmla="*/ 1395 w 3037"/>
                <a:gd name="T85" fmla="*/ 2885 h 2896"/>
                <a:gd name="T86" fmla="*/ 1227 w 3037"/>
                <a:gd name="T87" fmla="*/ 2830 h 2896"/>
                <a:gd name="T88" fmla="*/ 1084 w 3037"/>
                <a:gd name="T89" fmla="*/ 2735 h 2896"/>
                <a:gd name="T90" fmla="*/ 977 w 3037"/>
                <a:gd name="T91" fmla="*/ 2609 h 2896"/>
                <a:gd name="T92" fmla="*/ 912 w 3037"/>
                <a:gd name="T93" fmla="*/ 2456 h 2896"/>
                <a:gd name="T94" fmla="*/ 52 w 3037"/>
                <a:gd name="T95" fmla="*/ 2400 h 2896"/>
                <a:gd name="T96" fmla="*/ 10 w 3037"/>
                <a:gd name="T97" fmla="*/ 2366 h 2896"/>
                <a:gd name="T98" fmla="*/ 2 w 3037"/>
                <a:gd name="T99" fmla="*/ 2246 h 2896"/>
                <a:gd name="T100" fmla="*/ 44 w 3037"/>
                <a:gd name="T101" fmla="*/ 2000 h 2896"/>
                <a:gd name="T102" fmla="*/ 133 w 3037"/>
                <a:gd name="T103" fmla="*/ 1766 h 2896"/>
                <a:gd name="T104" fmla="*/ 268 w 3037"/>
                <a:gd name="T105" fmla="*/ 1550 h 2896"/>
                <a:gd name="T106" fmla="*/ 447 w 3037"/>
                <a:gd name="T107" fmla="*/ 1358 h 2896"/>
                <a:gd name="T108" fmla="*/ 664 w 3037"/>
                <a:gd name="T109" fmla="*/ 1196 h 2896"/>
                <a:gd name="T110" fmla="*/ 907 w 3037"/>
                <a:gd name="T111" fmla="*/ 1074 h 2896"/>
                <a:gd name="T112" fmla="*/ 1169 w 3037"/>
                <a:gd name="T113" fmla="*/ 994 h 2896"/>
                <a:gd name="T114" fmla="*/ 1446 w 3037"/>
                <a:gd name="T115" fmla="*/ 960 h 2896"/>
                <a:gd name="T116" fmla="*/ 1456 w 3037"/>
                <a:gd name="T117" fmla="*/ 36 h 2896"/>
                <a:gd name="T118" fmla="*/ 1499 w 3037"/>
                <a:gd name="T119" fmla="*/ 2 h 2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37" h="2896">
                  <a:moveTo>
                    <a:pt x="1047" y="2402"/>
                  </a:moveTo>
                  <a:lnTo>
                    <a:pt x="1060" y="2451"/>
                  </a:lnTo>
                  <a:lnTo>
                    <a:pt x="1079" y="2497"/>
                  </a:lnTo>
                  <a:lnTo>
                    <a:pt x="1104" y="2541"/>
                  </a:lnTo>
                  <a:lnTo>
                    <a:pt x="1134" y="2582"/>
                  </a:lnTo>
                  <a:lnTo>
                    <a:pt x="1169" y="2619"/>
                  </a:lnTo>
                  <a:lnTo>
                    <a:pt x="1208" y="2652"/>
                  </a:lnTo>
                  <a:lnTo>
                    <a:pt x="1252" y="2682"/>
                  </a:lnTo>
                  <a:lnTo>
                    <a:pt x="1300" y="2707"/>
                  </a:lnTo>
                  <a:lnTo>
                    <a:pt x="1350" y="2726"/>
                  </a:lnTo>
                  <a:lnTo>
                    <a:pt x="1403" y="2740"/>
                  </a:lnTo>
                  <a:lnTo>
                    <a:pt x="1460" y="2750"/>
                  </a:lnTo>
                  <a:lnTo>
                    <a:pt x="1518" y="2753"/>
                  </a:lnTo>
                  <a:lnTo>
                    <a:pt x="1576" y="2750"/>
                  </a:lnTo>
                  <a:lnTo>
                    <a:pt x="1632" y="2740"/>
                  </a:lnTo>
                  <a:lnTo>
                    <a:pt x="1686" y="2726"/>
                  </a:lnTo>
                  <a:lnTo>
                    <a:pt x="1736" y="2707"/>
                  </a:lnTo>
                  <a:lnTo>
                    <a:pt x="1784" y="2682"/>
                  </a:lnTo>
                  <a:lnTo>
                    <a:pt x="1827" y="2652"/>
                  </a:lnTo>
                  <a:lnTo>
                    <a:pt x="1866" y="2619"/>
                  </a:lnTo>
                  <a:lnTo>
                    <a:pt x="1902" y="2582"/>
                  </a:lnTo>
                  <a:lnTo>
                    <a:pt x="1932" y="2541"/>
                  </a:lnTo>
                  <a:lnTo>
                    <a:pt x="1957" y="2497"/>
                  </a:lnTo>
                  <a:lnTo>
                    <a:pt x="1975" y="2451"/>
                  </a:lnTo>
                  <a:lnTo>
                    <a:pt x="1989" y="2402"/>
                  </a:lnTo>
                  <a:lnTo>
                    <a:pt x="1047" y="2402"/>
                  </a:lnTo>
                  <a:close/>
                  <a:moveTo>
                    <a:pt x="1518" y="1101"/>
                  </a:moveTo>
                  <a:lnTo>
                    <a:pt x="1419" y="1104"/>
                  </a:lnTo>
                  <a:lnTo>
                    <a:pt x="1322" y="1113"/>
                  </a:lnTo>
                  <a:lnTo>
                    <a:pt x="1227" y="1128"/>
                  </a:lnTo>
                  <a:lnTo>
                    <a:pt x="1134" y="1150"/>
                  </a:lnTo>
                  <a:lnTo>
                    <a:pt x="1045" y="1176"/>
                  </a:lnTo>
                  <a:lnTo>
                    <a:pt x="958" y="1208"/>
                  </a:lnTo>
                  <a:lnTo>
                    <a:pt x="874" y="1245"/>
                  </a:lnTo>
                  <a:lnTo>
                    <a:pt x="793" y="1286"/>
                  </a:lnTo>
                  <a:lnTo>
                    <a:pt x="716" y="1333"/>
                  </a:lnTo>
                  <a:lnTo>
                    <a:pt x="642" y="1383"/>
                  </a:lnTo>
                  <a:lnTo>
                    <a:pt x="573" y="1438"/>
                  </a:lnTo>
                  <a:lnTo>
                    <a:pt x="508" y="1497"/>
                  </a:lnTo>
                  <a:lnTo>
                    <a:pt x="447" y="1560"/>
                  </a:lnTo>
                  <a:lnTo>
                    <a:pt x="391" y="1626"/>
                  </a:lnTo>
                  <a:lnTo>
                    <a:pt x="341" y="1696"/>
                  </a:lnTo>
                  <a:lnTo>
                    <a:pt x="295" y="1769"/>
                  </a:lnTo>
                  <a:lnTo>
                    <a:pt x="255" y="1844"/>
                  </a:lnTo>
                  <a:lnTo>
                    <a:pt x="220" y="1922"/>
                  </a:lnTo>
                  <a:lnTo>
                    <a:pt x="192" y="2004"/>
                  </a:lnTo>
                  <a:lnTo>
                    <a:pt x="170" y="2087"/>
                  </a:lnTo>
                  <a:lnTo>
                    <a:pt x="155" y="2171"/>
                  </a:lnTo>
                  <a:lnTo>
                    <a:pt x="145" y="2260"/>
                  </a:lnTo>
                  <a:lnTo>
                    <a:pt x="2891" y="2260"/>
                  </a:lnTo>
                  <a:lnTo>
                    <a:pt x="2882" y="2171"/>
                  </a:lnTo>
                  <a:lnTo>
                    <a:pt x="2866" y="2087"/>
                  </a:lnTo>
                  <a:lnTo>
                    <a:pt x="2844" y="2004"/>
                  </a:lnTo>
                  <a:lnTo>
                    <a:pt x="2816" y="1922"/>
                  </a:lnTo>
                  <a:lnTo>
                    <a:pt x="2781" y="1844"/>
                  </a:lnTo>
                  <a:lnTo>
                    <a:pt x="2740" y="1769"/>
                  </a:lnTo>
                  <a:lnTo>
                    <a:pt x="2696" y="1696"/>
                  </a:lnTo>
                  <a:lnTo>
                    <a:pt x="2644" y="1626"/>
                  </a:lnTo>
                  <a:lnTo>
                    <a:pt x="2589" y="1560"/>
                  </a:lnTo>
                  <a:lnTo>
                    <a:pt x="2528" y="1497"/>
                  </a:lnTo>
                  <a:lnTo>
                    <a:pt x="2463" y="1438"/>
                  </a:lnTo>
                  <a:lnTo>
                    <a:pt x="2394" y="1383"/>
                  </a:lnTo>
                  <a:lnTo>
                    <a:pt x="2320" y="1333"/>
                  </a:lnTo>
                  <a:lnTo>
                    <a:pt x="2243" y="1286"/>
                  </a:lnTo>
                  <a:lnTo>
                    <a:pt x="2163" y="1245"/>
                  </a:lnTo>
                  <a:lnTo>
                    <a:pt x="2078" y="1208"/>
                  </a:lnTo>
                  <a:lnTo>
                    <a:pt x="1991" y="1176"/>
                  </a:lnTo>
                  <a:lnTo>
                    <a:pt x="1901" y="1150"/>
                  </a:lnTo>
                  <a:lnTo>
                    <a:pt x="1809" y="1128"/>
                  </a:lnTo>
                  <a:lnTo>
                    <a:pt x="1714" y="1113"/>
                  </a:lnTo>
                  <a:lnTo>
                    <a:pt x="1617" y="1104"/>
                  </a:lnTo>
                  <a:lnTo>
                    <a:pt x="1518" y="1101"/>
                  </a:lnTo>
                  <a:close/>
                  <a:moveTo>
                    <a:pt x="1518" y="0"/>
                  </a:moveTo>
                  <a:lnTo>
                    <a:pt x="1537" y="2"/>
                  </a:lnTo>
                  <a:lnTo>
                    <a:pt x="1554" y="10"/>
                  </a:lnTo>
                  <a:lnTo>
                    <a:pt x="1569" y="21"/>
                  </a:lnTo>
                  <a:lnTo>
                    <a:pt x="1580" y="36"/>
                  </a:lnTo>
                  <a:lnTo>
                    <a:pt x="1586" y="52"/>
                  </a:lnTo>
                  <a:lnTo>
                    <a:pt x="1590" y="72"/>
                  </a:lnTo>
                  <a:lnTo>
                    <a:pt x="1590" y="960"/>
                  </a:lnTo>
                  <a:lnTo>
                    <a:pt x="1683" y="966"/>
                  </a:lnTo>
                  <a:lnTo>
                    <a:pt x="1776" y="978"/>
                  </a:lnTo>
                  <a:lnTo>
                    <a:pt x="1866" y="994"/>
                  </a:lnTo>
                  <a:lnTo>
                    <a:pt x="1957" y="1016"/>
                  </a:lnTo>
                  <a:lnTo>
                    <a:pt x="2044" y="1042"/>
                  </a:lnTo>
                  <a:lnTo>
                    <a:pt x="2129" y="1074"/>
                  </a:lnTo>
                  <a:lnTo>
                    <a:pt x="2213" y="1110"/>
                  </a:lnTo>
                  <a:lnTo>
                    <a:pt x="2294" y="1150"/>
                  </a:lnTo>
                  <a:lnTo>
                    <a:pt x="2372" y="1196"/>
                  </a:lnTo>
                  <a:lnTo>
                    <a:pt x="2447" y="1245"/>
                  </a:lnTo>
                  <a:lnTo>
                    <a:pt x="2520" y="1299"/>
                  </a:lnTo>
                  <a:lnTo>
                    <a:pt x="2589" y="1358"/>
                  </a:lnTo>
                  <a:lnTo>
                    <a:pt x="2653" y="1419"/>
                  </a:lnTo>
                  <a:lnTo>
                    <a:pt x="2713" y="1483"/>
                  </a:lnTo>
                  <a:lnTo>
                    <a:pt x="2768" y="1550"/>
                  </a:lnTo>
                  <a:lnTo>
                    <a:pt x="2818" y="1620"/>
                  </a:lnTo>
                  <a:lnTo>
                    <a:pt x="2862" y="1692"/>
                  </a:lnTo>
                  <a:lnTo>
                    <a:pt x="2903" y="1766"/>
                  </a:lnTo>
                  <a:lnTo>
                    <a:pt x="2938" y="1842"/>
                  </a:lnTo>
                  <a:lnTo>
                    <a:pt x="2967" y="1919"/>
                  </a:lnTo>
                  <a:lnTo>
                    <a:pt x="2992" y="2000"/>
                  </a:lnTo>
                  <a:lnTo>
                    <a:pt x="3012" y="2080"/>
                  </a:lnTo>
                  <a:lnTo>
                    <a:pt x="3025" y="2163"/>
                  </a:lnTo>
                  <a:lnTo>
                    <a:pt x="3033" y="2246"/>
                  </a:lnTo>
                  <a:lnTo>
                    <a:pt x="3037" y="2330"/>
                  </a:lnTo>
                  <a:lnTo>
                    <a:pt x="3033" y="2350"/>
                  </a:lnTo>
                  <a:lnTo>
                    <a:pt x="3027" y="2366"/>
                  </a:lnTo>
                  <a:lnTo>
                    <a:pt x="3015" y="2381"/>
                  </a:lnTo>
                  <a:lnTo>
                    <a:pt x="3001" y="2392"/>
                  </a:lnTo>
                  <a:lnTo>
                    <a:pt x="2983" y="2400"/>
                  </a:lnTo>
                  <a:lnTo>
                    <a:pt x="2965" y="2402"/>
                  </a:lnTo>
                  <a:lnTo>
                    <a:pt x="2133" y="2402"/>
                  </a:lnTo>
                  <a:lnTo>
                    <a:pt x="2124" y="2456"/>
                  </a:lnTo>
                  <a:lnTo>
                    <a:pt x="2107" y="2510"/>
                  </a:lnTo>
                  <a:lnTo>
                    <a:pt x="2086" y="2560"/>
                  </a:lnTo>
                  <a:lnTo>
                    <a:pt x="2058" y="2609"/>
                  </a:lnTo>
                  <a:lnTo>
                    <a:pt x="2027" y="2653"/>
                  </a:lnTo>
                  <a:lnTo>
                    <a:pt x="1992" y="2696"/>
                  </a:lnTo>
                  <a:lnTo>
                    <a:pt x="1951" y="2735"/>
                  </a:lnTo>
                  <a:lnTo>
                    <a:pt x="1908" y="2771"/>
                  </a:lnTo>
                  <a:lnTo>
                    <a:pt x="1860" y="2802"/>
                  </a:lnTo>
                  <a:lnTo>
                    <a:pt x="1810" y="2830"/>
                  </a:lnTo>
                  <a:lnTo>
                    <a:pt x="1755" y="2852"/>
                  </a:lnTo>
                  <a:lnTo>
                    <a:pt x="1700" y="2871"/>
                  </a:lnTo>
                  <a:lnTo>
                    <a:pt x="1641" y="2885"/>
                  </a:lnTo>
                  <a:lnTo>
                    <a:pt x="1580" y="2894"/>
                  </a:lnTo>
                  <a:lnTo>
                    <a:pt x="1518" y="2896"/>
                  </a:lnTo>
                  <a:lnTo>
                    <a:pt x="1456" y="2894"/>
                  </a:lnTo>
                  <a:lnTo>
                    <a:pt x="1395" y="2885"/>
                  </a:lnTo>
                  <a:lnTo>
                    <a:pt x="1336" y="2871"/>
                  </a:lnTo>
                  <a:lnTo>
                    <a:pt x="1280" y="2852"/>
                  </a:lnTo>
                  <a:lnTo>
                    <a:pt x="1227" y="2830"/>
                  </a:lnTo>
                  <a:lnTo>
                    <a:pt x="1176" y="2802"/>
                  </a:lnTo>
                  <a:lnTo>
                    <a:pt x="1129" y="2771"/>
                  </a:lnTo>
                  <a:lnTo>
                    <a:pt x="1084" y="2735"/>
                  </a:lnTo>
                  <a:lnTo>
                    <a:pt x="1045" y="2696"/>
                  </a:lnTo>
                  <a:lnTo>
                    <a:pt x="1009" y="2653"/>
                  </a:lnTo>
                  <a:lnTo>
                    <a:pt x="977" y="2609"/>
                  </a:lnTo>
                  <a:lnTo>
                    <a:pt x="950" y="2560"/>
                  </a:lnTo>
                  <a:lnTo>
                    <a:pt x="928" y="2510"/>
                  </a:lnTo>
                  <a:lnTo>
                    <a:pt x="912" y="2456"/>
                  </a:lnTo>
                  <a:lnTo>
                    <a:pt x="902" y="2402"/>
                  </a:lnTo>
                  <a:lnTo>
                    <a:pt x="71" y="2402"/>
                  </a:lnTo>
                  <a:lnTo>
                    <a:pt x="52" y="2400"/>
                  </a:lnTo>
                  <a:lnTo>
                    <a:pt x="35" y="2392"/>
                  </a:lnTo>
                  <a:lnTo>
                    <a:pt x="21" y="2381"/>
                  </a:lnTo>
                  <a:lnTo>
                    <a:pt x="10" y="2366"/>
                  </a:lnTo>
                  <a:lnTo>
                    <a:pt x="2" y="2350"/>
                  </a:lnTo>
                  <a:lnTo>
                    <a:pt x="0" y="2330"/>
                  </a:lnTo>
                  <a:lnTo>
                    <a:pt x="2" y="2246"/>
                  </a:lnTo>
                  <a:lnTo>
                    <a:pt x="11" y="2163"/>
                  </a:lnTo>
                  <a:lnTo>
                    <a:pt x="25" y="2080"/>
                  </a:lnTo>
                  <a:lnTo>
                    <a:pt x="44" y="2000"/>
                  </a:lnTo>
                  <a:lnTo>
                    <a:pt x="69" y="1919"/>
                  </a:lnTo>
                  <a:lnTo>
                    <a:pt x="98" y="1842"/>
                  </a:lnTo>
                  <a:lnTo>
                    <a:pt x="133" y="1766"/>
                  </a:lnTo>
                  <a:lnTo>
                    <a:pt x="173" y="1692"/>
                  </a:lnTo>
                  <a:lnTo>
                    <a:pt x="218" y="1620"/>
                  </a:lnTo>
                  <a:lnTo>
                    <a:pt x="268" y="1550"/>
                  </a:lnTo>
                  <a:lnTo>
                    <a:pt x="324" y="1483"/>
                  </a:lnTo>
                  <a:lnTo>
                    <a:pt x="382" y="1419"/>
                  </a:lnTo>
                  <a:lnTo>
                    <a:pt x="447" y="1358"/>
                  </a:lnTo>
                  <a:lnTo>
                    <a:pt x="516" y="1299"/>
                  </a:lnTo>
                  <a:lnTo>
                    <a:pt x="588" y="1245"/>
                  </a:lnTo>
                  <a:lnTo>
                    <a:pt x="664" y="1196"/>
                  </a:lnTo>
                  <a:lnTo>
                    <a:pt x="742" y="1150"/>
                  </a:lnTo>
                  <a:lnTo>
                    <a:pt x="823" y="1110"/>
                  </a:lnTo>
                  <a:lnTo>
                    <a:pt x="907" y="1074"/>
                  </a:lnTo>
                  <a:lnTo>
                    <a:pt x="992" y="1042"/>
                  </a:lnTo>
                  <a:lnTo>
                    <a:pt x="1080" y="1016"/>
                  </a:lnTo>
                  <a:lnTo>
                    <a:pt x="1169" y="994"/>
                  </a:lnTo>
                  <a:lnTo>
                    <a:pt x="1260" y="978"/>
                  </a:lnTo>
                  <a:lnTo>
                    <a:pt x="1352" y="966"/>
                  </a:lnTo>
                  <a:lnTo>
                    <a:pt x="1446" y="960"/>
                  </a:lnTo>
                  <a:lnTo>
                    <a:pt x="1446" y="72"/>
                  </a:lnTo>
                  <a:lnTo>
                    <a:pt x="1449" y="52"/>
                  </a:lnTo>
                  <a:lnTo>
                    <a:pt x="1456" y="36"/>
                  </a:lnTo>
                  <a:lnTo>
                    <a:pt x="1468" y="21"/>
                  </a:lnTo>
                  <a:lnTo>
                    <a:pt x="1482" y="10"/>
                  </a:lnTo>
                  <a:lnTo>
                    <a:pt x="1499" y="2"/>
                  </a:lnTo>
                  <a:lnTo>
                    <a:pt x="15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" name="Freeform 259"/>
            <p:cNvSpPr>
              <a:spLocks/>
            </p:cNvSpPr>
            <p:nvPr/>
          </p:nvSpPr>
          <p:spPr bwMode="auto">
            <a:xfrm>
              <a:off x="7473950" y="4703763"/>
              <a:ext cx="22225" cy="92075"/>
            </a:xfrm>
            <a:custGeom>
              <a:avLst/>
              <a:gdLst>
                <a:gd name="T0" fmla="*/ 72 w 144"/>
                <a:gd name="T1" fmla="*/ 0 h 581"/>
                <a:gd name="T2" fmla="*/ 92 w 144"/>
                <a:gd name="T3" fmla="*/ 3 h 581"/>
                <a:gd name="T4" fmla="*/ 108 w 144"/>
                <a:gd name="T5" fmla="*/ 10 h 581"/>
                <a:gd name="T6" fmla="*/ 123 w 144"/>
                <a:gd name="T7" fmla="*/ 22 h 581"/>
                <a:gd name="T8" fmla="*/ 134 w 144"/>
                <a:gd name="T9" fmla="*/ 36 h 581"/>
                <a:gd name="T10" fmla="*/ 142 w 144"/>
                <a:gd name="T11" fmla="*/ 53 h 581"/>
                <a:gd name="T12" fmla="*/ 144 w 144"/>
                <a:gd name="T13" fmla="*/ 72 h 581"/>
                <a:gd name="T14" fmla="*/ 144 w 144"/>
                <a:gd name="T15" fmla="*/ 509 h 581"/>
                <a:gd name="T16" fmla="*/ 142 w 144"/>
                <a:gd name="T17" fmla="*/ 529 h 581"/>
                <a:gd name="T18" fmla="*/ 134 w 144"/>
                <a:gd name="T19" fmla="*/ 545 h 581"/>
                <a:gd name="T20" fmla="*/ 123 w 144"/>
                <a:gd name="T21" fmla="*/ 560 h 581"/>
                <a:gd name="T22" fmla="*/ 108 w 144"/>
                <a:gd name="T23" fmla="*/ 571 h 581"/>
                <a:gd name="T24" fmla="*/ 92 w 144"/>
                <a:gd name="T25" fmla="*/ 579 h 581"/>
                <a:gd name="T26" fmla="*/ 72 w 144"/>
                <a:gd name="T27" fmla="*/ 581 h 581"/>
                <a:gd name="T28" fmla="*/ 54 w 144"/>
                <a:gd name="T29" fmla="*/ 579 h 581"/>
                <a:gd name="T30" fmla="*/ 36 w 144"/>
                <a:gd name="T31" fmla="*/ 571 h 581"/>
                <a:gd name="T32" fmla="*/ 22 w 144"/>
                <a:gd name="T33" fmla="*/ 560 h 581"/>
                <a:gd name="T34" fmla="*/ 10 w 144"/>
                <a:gd name="T35" fmla="*/ 545 h 581"/>
                <a:gd name="T36" fmla="*/ 4 w 144"/>
                <a:gd name="T37" fmla="*/ 529 h 581"/>
                <a:gd name="T38" fmla="*/ 0 w 144"/>
                <a:gd name="T39" fmla="*/ 509 h 581"/>
                <a:gd name="T40" fmla="*/ 0 w 144"/>
                <a:gd name="T41" fmla="*/ 72 h 581"/>
                <a:gd name="T42" fmla="*/ 4 w 144"/>
                <a:gd name="T43" fmla="*/ 53 h 581"/>
                <a:gd name="T44" fmla="*/ 10 w 144"/>
                <a:gd name="T45" fmla="*/ 36 h 581"/>
                <a:gd name="T46" fmla="*/ 22 w 144"/>
                <a:gd name="T47" fmla="*/ 22 h 581"/>
                <a:gd name="T48" fmla="*/ 36 w 144"/>
                <a:gd name="T49" fmla="*/ 10 h 581"/>
                <a:gd name="T50" fmla="*/ 54 w 144"/>
                <a:gd name="T51" fmla="*/ 3 h 581"/>
                <a:gd name="T52" fmla="*/ 72 w 144"/>
                <a:gd name="T5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581">
                  <a:moveTo>
                    <a:pt x="72" y="0"/>
                  </a:moveTo>
                  <a:lnTo>
                    <a:pt x="92" y="3"/>
                  </a:lnTo>
                  <a:lnTo>
                    <a:pt x="108" y="10"/>
                  </a:lnTo>
                  <a:lnTo>
                    <a:pt x="123" y="22"/>
                  </a:lnTo>
                  <a:lnTo>
                    <a:pt x="134" y="36"/>
                  </a:lnTo>
                  <a:lnTo>
                    <a:pt x="142" y="53"/>
                  </a:lnTo>
                  <a:lnTo>
                    <a:pt x="144" y="72"/>
                  </a:lnTo>
                  <a:lnTo>
                    <a:pt x="144" y="509"/>
                  </a:lnTo>
                  <a:lnTo>
                    <a:pt x="142" y="529"/>
                  </a:lnTo>
                  <a:lnTo>
                    <a:pt x="134" y="545"/>
                  </a:lnTo>
                  <a:lnTo>
                    <a:pt x="123" y="560"/>
                  </a:lnTo>
                  <a:lnTo>
                    <a:pt x="108" y="571"/>
                  </a:lnTo>
                  <a:lnTo>
                    <a:pt x="92" y="579"/>
                  </a:lnTo>
                  <a:lnTo>
                    <a:pt x="72" y="581"/>
                  </a:lnTo>
                  <a:lnTo>
                    <a:pt x="54" y="579"/>
                  </a:lnTo>
                  <a:lnTo>
                    <a:pt x="36" y="571"/>
                  </a:lnTo>
                  <a:lnTo>
                    <a:pt x="22" y="560"/>
                  </a:lnTo>
                  <a:lnTo>
                    <a:pt x="10" y="545"/>
                  </a:lnTo>
                  <a:lnTo>
                    <a:pt x="4" y="529"/>
                  </a:lnTo>
                  <a:lnTo>
                    <a:pt x="0" y="509"/>
                  </a:lnTo>
                  <a:lnTo>
                    <a:pt x="0" y="72"/>
                  </a:lnTo>
                  <a:lnTo>
                    <a:pt x="4" y="53"/>
                  </a:lnTo>
                  <a:lnTo>
                    <a:pt x="10" y="36"/>
                  </a:lnTo>
                  <a:lnTo>
                    <a:pt x="22" y="22"/>
                  </a:lnTo>
                  <a:lnTo>
                    <a:pt x="36" y="10"/>
                  </a:lnTo>
                  <a:lnTo>
                    <a:pt x="54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260"/>
            <p:cNvSpPr>
              <a:spLocks/>
            </p:cNvSpPr>
            <p:nvPr/>
          </p:nvSpPr>
          <p:spPr bwMode="auto">
            <a:xfrm>
              <a:off x="7604125" y="4716463"/>
              <a:ext cx="25400" cy="25400"/>
            </a:xfrm>
            <a:custGeom>
              <a:avLst/>
              <a:gdLst>
                <a:gd name="T0" fmla="*/ 72 w 160"/>
                <a:gd name="T1" fmla="*/ 0 h 160"/>
                <a:gd name="T2" fmla="*/ 89 w 160"/>
                <a:gd name="T3" fmla="*/ 2 h 160"/>
                <a:gd name="T4" fmla="*/ 107 w 160"/>
                <a:gd name="T5" fmla="*/ 9 h 160"/>
                <a:gd name="T6" fmla="*/ 122 w 160"/>
                <a:gd name="T7" fmla="*/ 21 h 160"/>
                <a:gd name="T8" fmla="*/ 139 w 160"/>
                <a:gd name="T9" fmla="*/ 38 h 160"/>
                <a:gd name="T10" fmla="*/ 151 w 160"/>
                <a:gd name="T11" fmla="*/ 54 h 160"/>
                <a:gd name="T12" fmla="*/ 158 w 160"/>
                <a:gd name="T13" fmla="*/ 71 h 160"/>
                <a:gd name="T14" fmla="*/ 160 w 160"/>
                <a:gd name="T15" fmla="*/ 88 h 160"/>
                <a:gd name="T16" fmla="*/ 158 w 160"/>
                <a:gd name="T17" fmla="*/ 107 h 160"/>
                <a:gd name="T18" fmla="*/ 151 w 160"/>
                <a:gd name="T19" fmla="*/ 124 h 160"/>
                <a:gd name="T20" fmla="*/ 139 w 160"/>
                <a:gd name="T21" fmla="*/ 139 h 160"/>
                <a:gd name="T22" fmla="*/ 124 w 160"/>
                <a:gd name="T23" fmla="*/ 151 h 160"/>
                <a:gd name="T24" fmla="*/ 107 w 160"/>
                <a:gd name="T25" fmla="*/ 158 h 160"/>
                <a:gd name="T26" fmla="*/ 89 w 160"/>
                <a:gd name="T27" fmla="*/ 160 h 160"/>
                <a:gd name="T28" fmla="*/ 71 w 160"/>
                <a:gd name="T29" fmla="*/ 158 h 160"/>
                <a:gd name="T30" fmla="*/ 53 w 160"/>
                <a:gd name="T31" fmla="*/ 151 h 160"/>
                <a:gd name="T32" fmla="*/ 38 w 160"/>
                <a:gd name="T33" fmla="*/ 139 h 160"/>
                <a:gd name="T34" fmla="*/ 21 w 160"/>
                <a:gd name="T35" fmla="*/ 122 h 160"/>
                <a:gd name="T36" fmla="*/ 9 w 160"/>
                <a:gd name="T37" fmla="*/ 107 h 160"/>
                <a:gd name="T38" fmla="*/ 2 w 160"/>
                <a:gd name="T39" fmla="*/ 89 h 160"/>
                <a:gd name="T40" fmla="*/ 0 w 160"/>
                <a:gd name="T41" fmla="*/ 71 h 160"/>
                <a:gd name="T42" fmla="*/ 2 w 160"/>
                <a:gd name="T43" fmla="*/ 54 h 160"/>
                <a:gd name="T44" fmla="*/ 9 w 160"/>
                <a:gd name="T45" fmla="*/ 36 h 160"/>
                <a:gd name="T46" fmla="*/ 21 w 160"/>
                <a:gd name="T47" fmla="*/ 21 h 160"/>
                <a:gd name="T48" fmla="*/ 36 w 160"/>
                <a:gd name="T49" fmla="*/ 9 h 160"/>
                <a:gd name="T50" fmla="*/ 53 w 160"/>
                <a:gd name="T51" fmla="*/ 2 h 160"/>
                <a:gd name="T52" fmla="*/ 72 w 160"/>
                <a:gd name="T53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" h="160">
                  <a:moveTo>
                    <a:pt x="72" y="0"/>
                  </a:moveTo>
                  <a:lnTo>
                    <a:pt x="89" y="2"/>
                  </a:lnTo>
                  <a:lnTo>
                    <a:pt x="107" y="9"/>
                  </a:lnTo>
                  <a:lnTo>
                    <a:pt x="122" y="21"/>
                  </a:lnTo>
                  <a:lnTo>
                    <a:pt x="139" y="38"/>
                  </a:lnTo>
                  <a:lnTo>
                    <a:pt x="151" y="54"/>
                  </a:lnTo>
                  <a:lnTo>
                    <a:pt x="158" y="71"/>
                  </a:lnTo>
                  <a:lnTo>
                    <a:pt x="160" y="88"/>
                  </a:lnTo>
                  <a:lnTo>
                    <a:pt x="158" y="107"/>
                  </a:lnTo>
                  <a:lnTo>
                    <a:pt x="151" y="124"/>
                  </a:lnTo>
                  <a:lnTo>
                    <a:pt x="139" y="139"/>
                  </a:lnTo>
                  <a:lnTo>
                    <a:pt x="124" y="151"/>
                  </a:lnTo>
                  <a:lnTo>
                    <a:pt x="107" y="158"/>
                  </a:lnTo>
                  <a:lnTo>
                    <a:pt x="89" y="160"/>
                  </a:lnTo>
                  <a:lnTo>
                    <a:pt x="71" y="158"/>
                  </a:lnTo>
                  <a:lnTo>
                    <a:pt x="53" y="151"/>
                  </a:lnTo>
                  <a:lnTo>
                    <a:pt x="38" y="139"/>
                  </a:lnTo>
                  <a:lnTo>
                    <a:pt x="21" y="122"/>
                  </a:lnTo>
                  <a:lnTo>
                    <a:pt x="9" y="107"/>
                  </a:lnTo>
                  <a:lnTo>
                    <a:pt x="2" y="89"/>
                  </a:lnTo>
                  <a:lnTo>
                    <a:pt x="0" y="71"/>
                  </a:lnTo>
                  <a:lnTo>
                    <a:pt x="2" y="54"/>
                  </a:lnTo>
                  <a:lnTo>
                    <a:pt x="9" y="36"/>
                  </a:lnTo>
                  <a:lnTo>
                    <a:pt x="21" y="21"/>
                  </a:lnTo>
                  <a:lnTo>
                    <a:pt x="36" y="9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Freeform 261"/>
            <p:cNvSpPr>
              <a:spLocks/>
            </p:cNvSpPr>
            <p:nvPr/>
          </p:nvSpPr>
          <p:spPr bwMode="auto">
            <a:xfrm>
              <a:off x="7558088" y="4668838"/>
              <a:ext cx="44450" cy="44450"/>
            </a:xfrm>
            <a:custGeom>
              <a:avLst/>
              <a:gdLst>
                <a:gd name="T0" fmla="*/ 71 w 278"/>
                <a:gd name="T1" fmla="*/ 0 h 278"/>
                <a:gd name="T2" fmla="*/ 89 w 278"/>
                <a:gd name="T3" fmla="*/ 3 h 278"/>
                <a:gd name="T4" fmla="*/ 107 w 278"/>
                <a:gd name="T5" fmla="*/ 9 h 278"/>
                <a:gd name="T6" fmla="*/ 122 w 278"/>
                <a:gd name="T7" fmla="*/ 21 h 278"/>
                <a:gd name="T8" fmla="*/ 257 w 278"/>
                <a:gd name="T9" fmla="*/ 156 h 278"/>
                <a:gd name="T10" fmla="*/ 268 w 278"/>
                <a:gd name="T11" fmla="*/ 171 h 278"/>
                <a:gd name="T12" fmla="*/ 276 w 278"/>
                <a:gd name="T13" fmla="*/ 188 h 278"/>
                <a:gd name="T14" fmla="*/ 278 w 278"/>
                <a:gd name="T15" fmla="*/ 206 h 278"/>
                <a:gd name="T16" fmla="*/ 276 w 278"/>
                <a:gd name="T17" fmla="*/ 225 h 278"/>
                <a:gd name="T18" fmla="*/ 268 w 278"/>
                <a:gd name="T19" fmla="*/ 242 h 278"/>
                <a:gd name="T20" fmla="*/ 257 w 278"/>
                <a:gd name="T21" fmla="*/ 257 h 278"/>
                <a:gd name="T22" fmla="*/ 242 w 278"/>
                <a:gd name="T23" fmla="*/ 268 h 278"/>
                <a:gd name="T24" fmla="*/ 224 w 278"/>
                <a:gd name="T25" fmla="*/ 276 h 278"/>
                <a:gd name="T26" fmla="*/ 206 w 278"/>
                <a:gd name="T27" fmla="*/ 278 h 278"/>
                <a:gd name="T28" fmla="*/ 188 w 278"/>
                <a:gd name="T29" fmla="*/ 276 h 278"/>
                <a:gd name="T30" fmla="*/ 171 w 278"/>
                <a:gd name="T31" fmla="*/ 268 h 278"/>
                <a:gd name="T32" fmla="*/ 156 w 278"/>
                <a:gd name="T33" fmla="*/ 257 h 278"/>
                <a:gd name="T34" fmla="*/ 21 w 278"/>
                <a:gd name="T35" fmla="*/ 123 h 278"/>
                <a:gd name="T36" fmla="*/ 9 w 278"/>
                <a:gd name="T37" fmla="*/ 107 h 278"/>
                <a:gd name="T38" fmla="*/ 2 w 278"/>
                <a:gd name="T39" fmla="*/ 90 h 278"/>
                <a:gd name="T40" fmla="*/ 0 w 278"/>
                <a:gd name="T41" fmla="*/ 71 h 278"/>
                <a:gd name="T42" fmla="*/ 2 w 278"/>
                <a:gd name="T43" fmla="*/ 53 h 278"/>
                <a:gd name="T44" fmla="*/ 9 w 278"/>
                <a:gd name="T45" fmla="*/ 37 h 278"/>
                <a:gd name="T46" fmla="*/ 21 w 278"/>
                <a:gd name="T47" fmla="*/ 21 h 278"/>
                <a:gd name="T48" fmla="*/ 36 w 278"/>
                <a:gd name="T49" fmla="*/ 9 h 278"/>
                <a:gd name="T50" fmla="*/ 53 w 278"/>
                <a:gd name="T51" fmla="*/ 3 h 278"/>
                <a:gd name="T52" fmla="*/ 71 w 278"/>
                <a:gd name="T5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8" h="278">
                  <a:moveTo>
                    <a:pt x="71" y="0"/>
                  </a:moveTo>
                  <a:lnTo>
                    <a:pt x="89" y="3"/>
                  </a:lnTo>
                  <a:lnTo>
                    <a:pt x="107" y="9"/>
                  </a:lnTo>
                  <a:lnTo>
                    <a:pt x="122" y="21"/>
                  </a:lnTo>
                  <a:lnTo>
                    <a:pt x="257" y="156"/>
                  </a:lnTo>
                  <a:lnTo>
                    <a:pt x="268" y="171"/>
                  </a:lnTo>
                  <a:lnTo>
                    <a:pt x="276" y="188"/>
                  </a:lnTo>
                  <a:lnTo>
                    <a:pt x="278" y="206"/>
                  </a:lnTo>
                  <a:lnTo>
                    <a:pt x="276" y="225"/>
                  </a:lnTo>
                  <a:lnTo>
                    <a:pt x="268" y="242"/>
                  </a:lnTo>
                  <a:lnTo>
                    <a:pt x="257" y="257"/>
                  </a:lnTo>
                  <a:lnTo>
                    <a:pt x="242" y="268"/>
                  </a:lnTo>
                  <a:lnTo>
                    <a:pt x="224" y="276"/>
                  </a:lnTo>
                  <a:lnTo>
                    <a:pt x="206" y="278"/>
                  </a:lnTo>
                  <a:lnTo>
                    <a:pt x="188" y="276"/>
                  </a:lnTo>
                  <a:lnTo>
                    <a:pt x="171" y="268"/>
                  </a:lnTo>
                  <a:lnTo>
                    <a:pt x="156" y="257"/>
                  </a:lnTo>
                  <a:lnTo>
                    <a:pt x="21" y="123"/>
                  </a:lnTo>
                  <a:lnTo>
                    <a:pt x="9" y="107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9" y="37"/>
                  </a:lnTo>
                  <a:lnTo>
                    <a:pt x="21" y="21"/>
                  </a:lnTo>
                  <a:lnTo>
                    <a:pt x="36" y="9"/>
                  </a:lnTo>
                  <a:lnTo>
                    <a:pt x="53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262"/>
            <p:cNvSpPr>
              <a:spLocks/>
            </p:cNvSpPr>
            <p:nvPr/>
          </p:nvSpPr>
          <p:spPr bwMode="auto">
            <a:xfrm>
              <a:off x="7339013" y="4672013"/>
              <a:ext cx="71438" cy="73025"/>
            </a:xfrm>
            <a:custGeom>
              <a:avLst/>
              <a:gdLst>
                <a:gd name="T0" fmla="*/ 381 w 453"/>
                <a:gd name="T1" fmla="*/ 0 h 453"/>
                <a:gd name="T2" fmla="*/ 398 w 453"/>
                <a:gd name="T3" fmla="*/ 3 h 453"/>
                <a:gd name="T4" fmla="*/ 416 w 453"/>
                <a:gd name="T5" fmla="*/ 10 h 453"/>
                <a:gd name="T6" fmla="*/ 431 w 453"/>
                <a:gd name="T7" fmla="*/ 21 h 453"/>
                <a:gd name="T8" fmla="*/ 443 w 453"/>
                <a:gd name="T9" fmla="*/ 36 h 453"/>
                <a:gd name="T10" fmla="*/ 450 w 453"/>
                <a:gd name="T11" fmla="*/ 54 h 453"/>
                <a:gd name="T12" fmla="*/ 453 w 453"/>
                <a:gd name="T13" fmla="*/ 72 h 453"/>
                <a:gd name="T14" fmla="*/ 450 w 453"/>
                <a:gd name="T15" fmla="*/ 90 h 453"/>
                <a:gd name="T16" fmla="*/ 443 w 453"/>
                <a:gd name="T17" fmla="*/ 107 h 453"/>
                <a:gd name="T18" fmla="*/ 431 w 453"/>
                <a:gd name="T19" fmla="*/ 122 h 453"/>
                <a:gd name="T20" fmla="*/ 122 w 453"/>
                <a:gd name="T21" fmla="*/ 432 h 453"/>
                <a:gd name="T22" fmla="*/ 106 w 453"/>
                <a:gd name="T23" fmla="*/ 443 h 453"/>
                <a:gd name="T24" fmla="*/ 89 w 453"/>
                <a:gd name="T25" fmla="*/ 451 h 453"/>
                <a:gd name="T26" fmla="*/ 70 w 453"/>
                <a:gd name="T27" fmla="*/ 453 h 453"/>
                <a:gd name="T28" fmla="*/ 53 w 453"/>
                <a:gd name="T29" fmla="*/ 451 h 453"/>
                <a:gd name="T30" fmla="*/ 36 w 453"/>
                <a:gd name="T31" fmla="*/ 443 h 453"/>
                <a:gd name="T32" fmla="*/ 20 w 453"/>
                <a:gd name="T33" fmla="*/ 432 h 453"/>
                <a:gd name="T34" fmla="*/ 8 w 453"/>
                <a:gd name="T35" fmla="*/ 417 h 453"/>
                <a:gd name="T36" fmla="*/ 2 w 453"/>
                <a:gd name="T37" fmla="*/ 400 h 453"/>
                <a:gd name="T38" fmla="*/ 0 w 453"/>
                <a:gd name="T39" fmla="*/ 381 h 453"/>
                <a:gd name="T40" fmla="*/ 2 w 453"/>
                <a:gd name="T41" fmla="*/ 363 h 453"/>
                <a:gd name="T42" fmla="*/ 8 w 453"/>
                <a:gd name="T43" fmla="*/ 346 h 453"/>
                <a:gd name="T44" fmla="*/ 20 w 453"/>
                <a:gd name="T45" fmla="*/ 331 h 453"/>
                <a:gd name="T46" fmla="*/ 330 w 453"/>
                <a:gd name="T47" fmla="*/ 21 h 453"/>
                <a:gd name="T48" fmla="*/ 345 w 453"/>
                <a:gd name="T49" fmla="*/ 10 h 453"/>
                <a:gd name="T50" fmla="*/ 362 w 453"/>
                <a:gd name="T51" fmla="*/ 3 h 453"/>
                <a:gd name="T52" fmla="*/ 381 w 453"/>
                <a:gd name="T53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3" h="453">
                  <a:moveTo>
                    <a:pt x="381" y="0"/>
                  </a:moveTo>
                  <a:lnTo>
                    <a:pt x="398" y="3"/>
                  </a:lnTo>
                  <a:lnTo>
                    <a:pt x="416" y="10"/>
                  </a:lnTo>
                  <a:lnTo>
                    <a:pt x="431" y="21"/>
                  </a:lnTo>
                  <a:lnTo>
                    <a:pt x="443" y="36"/>
                  </a:lnTo>
                  <a:lnTo>
                    <a:pt x="450" y="54"/>
                  </a:lnTo>
                  <a:lnTo>
                    <a:pt x="453" y="72"/>
                  </a:lnTo>
                  <a:lnTo>
                    <a:pt x="450" y="90"/>
                  </a:lnTo>
                  <a:lnTo>
                    <a:pt x="443" y="107"/>
                  </a:lnTo>
                  <a:lnTo>
                    <a:pt x="431" y="122"/>
                  </a:lnTo>
                  <a:lnTo>
                    <a:pt x="122" y="432"/>
                  </a:lnTo>
                  <a:lnTo>
                    <a:pt x="106" y="443"/>
                  </a:lnTo>
                  <a:lnTo>
                    <a:pt x="89" y="451"/>
                  </a:lnTo>
                  <a:lnTo>
                    <a:pt x="70" y="453"/>
                  </a:lnTo>
                  <a:lnTo>
                    <a:pt x="53" y="451"/>
                  </a:lnTo>
                  <a:lnTo>
                    <a:pt x="36" y="443"/>
                  </a:lnTo>
                  <a:lnTo>
                    <a:pt x="20" y="432"/>
                  </a:lnTo>
                  <a:lnTo>
                    <a:pt x="8" y="417"/>
                  </a:lnTo>
                  <a:lnTo>
                    <a:pt x="2" y="400"/>
                  </a:lnTo>
                  <a:lnTo>
                    <a:pt x="0" y="381"/>
                  </a:lnTo>
                  <a:lnTo>
                    <a:pt x="2" y="363"/>
                  </a:lnTo>
                  <a:lnTo>
                    <a:pt x="8" y="346"/>
                  </a:lnTo>
                  <a:lnTo>
                    <a:pt x="20" y="331"/>
                  </a:lnTo>
                  <a:lnTo>
                    <a:pt x="330" y="21"/>
                  </a:lnTo>
                  <a:lnTo>
                    <a:pt x="345" y="10"/>
                  </a:lnTo>
                  <a:lnTo>
                    <a:pt x="362" y="3"/>
                  </a:lnTo>
                  <a:lnTo>
                    <a:pt x="3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1" name="Group 890"/>
          <p:cNvGrpSpPr/>
          <p:nvPr/>
        </p:nvGrpSpPr>
        <p:grpSpPr>
          <a:xfrm>
            <a:off x="8145153" y="4327525"/>
            <a:ext cx="569913" cy="368300"/>
            <a:chOff x="8175625" y="4327525"/>
            <a:chExt cx="569913" cy="368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1" name="Freeform 267"/>
            <p:cNvSpPr>
              <a:spLocks noEditPoints="1"/>
            </p:cNvSpPr>
            <p:nvPr/>
          </p:nvSpPr>
          <p:spPr bwMode="auto">
            <a:xfrm>
              <a:off x="8175625" y="4327525"/>
              <a:ext cx="569913" cy="368300"/>
            </a:xfrm>
            <a:custGeom>
              <a:avLst/>
              <a:gdLst>
                <a:gd name="T0" fmla="*/ 1797 w 3593"/>
                <a:gd name="T1" fmla="*/ 1397 h 2325"/>
                <a:gd name="T2" fmla="*/ 3012 w 3593"/>
                <a:gd name="T3" fmla="*/ 408 h 2325"/>
                <a:gd name="T4" fmla="*/ 3048 w 3593"/>
                <a:gd name="T5" fmla="*/ 402 h 2325"/>
                <a:gd name="T6" fmla="*/ 3082 w 3593"/>
                <a:gd name="T7" fmla="*/ 414 h 2325"/>
                <a:gd name="T8" fmla="*/ 3106 w 3593"/>
                <a:gd name="T9" fmla="*/ 445 h 2325"/>
                <a:gd name="T10" fmla="*/ 3112 w 3593"/>
                <a:gd name="T11" fmla="*/ 481 h 2325"/>
                <a:gd name="T12" fmla="*/ 3099 w 3593"/>
                <a:gd name="T13" fmla="*/ 514 h 2325"/>
                <a:gd name="T14" fmla="*/ 1841 w 3593"/>
                <a:gd name="T15" fmla="*/ 1545 h 2325"/>
                <a:gd name="T16" fmla="*/ 1812 w 3593"/>
                <a:gd name="T17" fmla="*/ 1560 h 2325"/>
                <a:gd name="T18" fmla="*/ 1780 w 3593"/>
                <a:gd name="T19" fmla="*/ 1560 h 2325"/>
                <a:gd name="T20" fmla="*/ 1751 w 3593"/>
                <a:gd name="T21" fmla="*/ 1545 h 2325"/>
                <a:gd name="T22" fmla="*/ 143 w 3593"/>
                <a:gd name="T23" fmla="*/ 1958 h 2325"/>
                <a:gd name="T24" fmla="*/ 155 w 3593"/>
                <a:gd name="T25" fmla="*/ 2029 h 2325"/>
                <a:gd name="T26" fmla="*/ 187 w 3593"/>
                <a:gd name="T27" fmla="*/ 2090 h 2325"/>
                <a:gd name="T28" fmla="*/ 235 w 3593"/>
                <a:gd name="T29" fmla="*/ 2138 h 2325"/>
                <a:gd name="T30" fmla="*/ 296 w 3593"/>
                <a:gd name="T31" fmla="*/ 2170 h 2325"/>
                <a:gd name="T32" fmla="*/ 367 w 3593"/>
                <a:gd name="T33" fmla="*/ 2182 h 2325"/>
                <a:gd name="T34" fmla="*/ 3263 w 3593"/>
                <a:gd name="T35" fmla="*/ 2179 h 2325"/>
                <a:gd name="T36" fmla="*/ 3329 w 3593"/>
                <a:gd name="T37" fmla="*/ 2157 h 2325"/>
                <a:gd name="T38" fmla="*/ 3384 w 3593"/>
                <a:gd name="T39" fmla="*/ 2117 h 2325"/>
                <a:gd name="T40" fmla="*/ 3425 w 3593"/>
                <a:gd name="T41" fmla="*/ 2061 h 2325"/>
                <a:gd name="T42" fmla="*/ 3447 w 3593"/>
                <a:gd name="T43" fmla="*/ 1994 h 2325"/>
                <a:gd name="T44" fmla="*/ 3449 w 3593"/>
                <a:gd name="T45" fmla="*/ 143 h 2325"/>
                <a:gd name="T46" fmla="*/ 72 w 3593"/>
                <a:gd name="T47" fmla="*/ 0 h 2325"/>
                <a:gd name="T48" fmla="*/ 3540 w 3593"/>
                <a:gd name="T49" fmla="*/ 3 h 2325"/>
                <a:gd name="T50" fmla="*/ 3572 w 3593"/>
                <a:gd name="T51" fmla="*/ 21 h 2325"/>
                <a:gd name="T52" fmla="*/ 3590 w 3593"/>
                <a:gd name="T53" fmla="*/ 53 h 2325"/>
                <a:gd name="T54" fmla="*/ 3593 w 3593"/>
                <a:gd name="T55" fmla="*/ 1958 h 2325"/>
                <a:gd name="T56" fmla="*/ 3580 w 3593"/>
                <a:gd name="T57" fmla="*/ 2055 h 2325"/>
                <a:gd name="T58" fmla="*/ 3543 w 3593"/>
                <a:gd name="T59" fmla="*/ 2144 h 2325"/>
                <a:gd name="T60" fmla="*/ 3485 w 3593"/>
                <a:gd name="T61" fmla="*/ 2217 h 2325"/>
                <a:gd name="T62" fmla="*/ 3411 w 3593"/>
                <a:gd name="T63" fmla="*/ 2275 h 2325"/>
                <a:gd name="T64" fmla="*/ 3324 w 3593"/>
                <a:gd name="T65" fmla="*/ 2312 h 2325"/>
                <a:gd name="T66" fmla="*/ 3227 w 3593"/>
                <a:gd name="T67" fmla="*/ 2325 h 2325"/>
                <a:gd name="T68" fmla="*/ 316 w 3593"/>
                <a:gd name="T69" fmla="*/ 2322 h 2325"/>
                <a:gd name="T70" fmla="*/ 224 w 3593"/>
                <a:gd name="T71" fmla="*/ 2296 h 2325"/>
                <a:gd name="T72" fmla="*/ 143 w 3593"/>
                <a:gd name="T73" fmla="*/ 2249 h 2325"/>
                <a:gd name="T74" fmla="*/ 76 w 3593"/>
                <a:gd name="T75" fmla="*/ 2182 h 2325"/>
                <a:gd name="T76" fmla="*/ 28 w 3593"/>
                <a:gd name="T77" fmla="*/ 2101 h 2325"/>
                <a:gd name="T78" fmla="*/ 3 w 3593"/>
                <a:gd name="T79" fmla="*/ 2009 h 2325"/>
                <a:gd name="T80" fmla="*/ 0 w 3593"/>
                <a:gd name="T81" fmla="*/ 72 h 2325"/>
                <a:gd name="T82" fmla="*/ 10 w 3593"/>
                <a:gd name="T83" fmla="*/ 35 h 2325"/>
                <a:gd name="T84" fmla="*/ 35 w 3593"/>
                <a:gd name="T85" fmla="*/ 10 h 2325"/>
                <a:gd name="T86" fmla="*/ 72 w 3593"/>
                <a:gd name="T87" fmla="*/ 0 h 2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93" h="2325">
                  <a:moveTo>
                    <a:pt x="266" y="143"/>
                  </a:moveTo>
                  <a:lnTo>
                    <a:pt x="1797" y="1397"/>
                  </a:lnTo>
                  <a:lnTo>
                    <a:pt x="2996" y="417"/>
                  </a:lnTo>
                  <a:lnTo>
                    <a:pt x="3012" y="408"/>
                  </a:lnTo>
                  <a:lnTo>
                    <a:pt x="3029" y="402"/>
                  </a:lnTo>
                  <a:lnTo>
                    <a:pt x="3048" y="402"/>
                  </a:lnTo>
                  <a:lnTo>
                    <a:pt x="3065" y="406"/>
                  </a:lnTo>
                  <a:lnTo>
                    <a:pt x="3082" y="414"/>
                  </a:lnTo>
                  <a:lnTo>
                    <a:pt x="3096" y="428"/>
                  </a:lnTo>
                  <a:lnTo>
                    <a:pt x="3106" y="445"/>
                  </a:lnTo>
                  <a:lnTo>
                    <a:pt x="3111" y="462"/>
                  </a:lnTo>
                  <a:lnTo>
                    <a:pt x="3112" y="481"/>
                  </a:lnTo>
                  <a:lnTo>
                    <a:pt x="3108" y="498"/>
                  </a:lnTo>
                  <a:lnTo>
                    <a:pt x="3099" y="514"/>
                  </a:lnTo>
                  <a:lnTo>
                    <a:pt x="3086" y="529"/>
                  </a:lnTo>
                  <a:lnTo>
                    <a:pt x="1841" y="1545"/>
                  </a:lnTo>
                  <a:lnTo>
                    <a:pt x="1827" y="1555"/>
                  </a:lnTo>
                  <a:lnTo>
                    <a:pt x="1812" y="1560"/>
                  </a:lnTo>
                  <a:lnTo>
                    <a:pt x="1797" y="1561"/>
                  </a:lnTo>
                  <a:lnTo>
                    <a:pt x="1780" y="1560"/>
                  </a:lnTo>
                  <a:lnTo>
                    <a:pt x="1765" y="1555"/>
                  </a:lnTo>
                  <a:lnTo>
                    <a:pt x="1751" y="1545"/>
                  </a:lnTo>
                  <a:lnTo>
                    <a:pt x="143" y="229"/>
                  </a:lnTo>
                  <a:lnTo>
                    <a:pt x="143" y="1958"/>
                  </a:lnTo>
                  <a:lnTo>
                    <a:pt x="146" y="1994"/>
                  </a:lnTo>
                  <a:lnTo>
                    <a:pt x="155" y="2029"/>
                  </a:lnTo>
                  <a:lnTo>
                    <a:pt x="168" y="2061"/>
                  </a:lnTo>
                  <a:lnTo>
                    <a:pt x="187" y="2090"/>
                  </a:lnTo>
                  <a:lnTo>
                    <a:pt x="208" y="2117"/>
                  </a:lnTo>
                  <a:lnTo>
                    <a:pt x="235" y="2138"/>
                  </a:lnTo>
                  <a:lnTo>
                    <a:pt x="264" y="2157"/>
                  </a:lnTo>
                  <a:lnTo>
                    <a:pt x="296" y="2170"/>
                  </a:lnTo>
                  <a:lnTo>
                    <a:pt x="329" y="2179"/>
                  </a:lnTo>
                  <a:lnTo>
                    <a:pt x="367" y="2182"/>
                  </a:lnTo>
                  <a:lnTo>
                    <a:pt x="3227" y="2182"/>
                  </a:lnTo>
                  <a:lnTo>
                    <a:pt x="3263" y="2179"/>
                  </a:lnTo>
                  <a:lnTo>
                    <a:pt x="3298" y="2170"/>
                  </a:lnTo>
                  <a:lnTo>
                    <a:pt x="3329" y="2157"/>
                  </a:lnTo>
                  <a:lnTo>
                    <a:pt x="3359" y="2138"/>
                  </a:lnTo>
                  <a:lnTo>
                    <a:pt x="3384" y="2117"/>
                  </a:lnTo>
                  <a:lnTo>
                    <a:pt x="3407" y="2090"/>
                  </a:lnTo>
                  <a:lnTo>
                    <a:pt x="3425" y="2061"/>
                  </a:lnTo>
                  <a:lnTo>
                    <a:pt x="3439" y="2029"/>
                  </a:lnTo>
                  <a:lnTo>
                    <a:pt x="3447" y="1994"/>
                  </a:lnTo>
                  <a:lnTo>
                    <a:pt x="3449" y="1958"/>
                  </a:lnTo>
                  <a:lnTo>
                    <a:pt x="3449" y="143"/>
                  </a:lnTo>
                  <a:lnTo>
                    <a:pt x="266" y="143"/>
                  </a:lnTo>
                  <a:close/>
                  <a:moveTo>
                    <a:pt x="72" y="0"/>
                  </a:moveTo>
                  <a:lnTo>
                    <a:pt x="3521" y="0"/>
                  </a:lnTo>
                  <a:lnTo>
                    <a:pt x="3540" y="3"/>
                  </a:lnTo>
                  <a:lnTo>
                    <a:pt x="3557" y="10"/>
                  </a:lnTo>
                  <a:lnTo>
                    <a:pt x="3572" y="21"/>
                  </a:lnTo>
                  <a:lnTo>
                    <a:pt x="3584" y="35"/>
                  </a:lnTo>
                  <a:lnTo>
                    <a:pt x="3590" y="53"/>
                  </a:lnTo>
                  <a:lnTo>
                    <a:pt x="3593" y="72"/>
                  </a:lnTo>
                  <a:lnTo>
                    <a:pt x="3593" y="1958"/>
                  </a:lnTo>
                  <a:lnTo>
                    <a:pt x="3590" y="2009"/>
                  </a:lnTo>
                  <a:lnTo>
                    <a:pt x="3580" y="2055"/>
                  </a:lnTo>
                  <a:lnTo>
                    <a:pt x="3564" y="2101"/>
                  </a:lnTo>
                  <a:lnTo>
                    <a:pt x="3543" y="2144"/>
                  </a:lnTo>
                  <a:lnTo>
                    <a:pt x="3517" y="2182"/>
                  </a:lnTo>
                  <a:lnTo>
                    <a:pt x="3485" y="2217"/>
                  </a:lnTo>
                  <a:lnTo>
                    <a:pt x="3451" y="2249"/>
                  </a:lnTo>
                  <a:lnTo>
                    <a:pt x="3411" y="2275"/>
                  </a:lnTo>
                  <a:lnTo>
                    <a:pt x="3370" y="2296"/>
                  </a:lnTo>
                  <a:lnTo>
                    <a:pt x="3324" y="2312"/>
                  </a:lnTo>
                  <a:lnTo>
                    <a:pt x="3276" y="2322"/>
                  </a:lnTo>
                  <a:lnTo>
                    <a:pt x="3227" y="2325"/>
                  </a:lnTo>
                  <a:lnTo>
                    <a:pt x="367" y="2325"/>
                  </a:lnTo>
                  <a:lnTo>
                    <a:pt x="316" y="2322"/>
                  </a:lnTo>
                  <a:lnTo>
                    <a:pt x="268" y="2312"/>
                  </a:lnTo>
                  <a:lnTo>
                    <a:pt x="224" y="2296"/>
                  </a:lnTo>
                  <a:lnTo>
                    <a:pt x="181" y="2275"/>
                  </a:lnTo>
                  <a:lnTo>
                    <a:pt x="143" y="2249"/>
                  </a:lnTo>
                  <a:lnTo>
                    <a:pt x="107" y="2217"/>
                  </a:lnTo>
                  <a:lnTo>
                    <a:pt x="76" y="2182"/>
                  </a:lnTo>
                  <a:lnTo>
                    <a:pt x="50" y="2144"/>
                  </a:lnTo>
                  <a:lnTo>
                    <a:pt x="28" y="2101"/>
                  </a:lnTo>
                  <a:lnTo>
                    <a:pt x="13" y="2055"/>
                  </a:lnTo>
                  <a:lnTo>
                    <a:pt x="3" y="2009"/>
                  </a:lnTo>
                  <a:lnTo>
                    <a:pt x="0" y="1958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" name="Freeform 268"/>
            <p:cNvSpPr>
              <a:spLocks/>
            </p:cNvSpPr>
            <p:nvPr/>
          </p:nvSpPr>
          <p:spPr bwMode="auto">
            <a:xfrm>
              <a:off x="8675688" y="4364038"/>
              <a:ext cx="25400" cy="25400"/>
            </a:xfrm>
            <a:custGeom>
              <a:avLst/>
              <a:gdLst>
                <a:gd name="T0" fmla="*/ 101 w 164"/>
                <a:gd name="T1" fmla="*/ 0 h 161"/>
                <a:gd name="T2" fmla="*/ 118 w 164"/>
                <a:gd name="T3" fmla="*/ 5 h 161"/>
                <a:gd name="T4" fmla="*/ 135 w 164"/>
                <a:gd name="T5" fmla="*/ 13 h 161"/>
                <a:gd name="T6" fmla="*/ 149 w 164"/>
                <a:gd name="T7" fmla="*/ 26 h 161"/>
                <a:gd name="T8" fmla="*/ 159 w 164"/>
                <a:gd name="T9" fmla="*/ 43 h 161"/>
                <a:gd name="T10" fmla="*/ 164 w 164"/>
                <a:gd name="T11" fmla="*/ 60 h 161"/>
                <a:gd name="T12" fmla="*/ 164 w 164"/>
                <a:gd name="T13" fmla="*/ 79 h 161"/>
                <a:gd name="T14" fmla="*/ 161 w 164"/>
                <a:gd name="T15" fmla="*/ 96 h 161"/>
                <a:gd name="T16" fmla="*/ 152 w 164"/>
                <a:gd name="T17" fmla="*/ 113 h 161"/>
                <a:gd name="T18" fmla="*/ 139 w 164"/>
                <a:gd name="T19" fmla="*/ 127 h 161"/>
                <a:gd name="T20" fmla="*/ 117 w 164"/>
                <a:gd name="T21" fmla="*/ 144 h 161"/>
                <a:gd name="T22" fmla="*/ 103 w 164"/>
                <a:gd name="T23" fmla="*/ 153 h 161"/>
                <a:gd name="T24" fmla="*/ 88 w 164"/>
                <a:gd name="T25" fmla="*/ 159 h 161"/>
                <a:gd name="T26" fmla="*/ 71 w 164"/>
                <a:gd name="T27" fmla="*/ 161 h 161"/>
                <a:gd name="T28" fmla="*/ 56 w 164"/>
                <a:gd name="T29" fmla="*/ 159 h 161"/>
                <a:gd name="T30" fmla="*/ 42 w 164"/>
                <a:gd name="T31" fmla="*/ 154 h 161"/>
                <a:gd name="T32" fmla="*/ 28 w 164"/>
                <a:gd name="T33" fmla="*/ 145 h 161"/>
                <a:gd name="T34" fmla="*/ 17 w 164"/>
                <a:gd name="T35" fmla="*/ 135 h 161"/>
                <a:gd name="T36" fmla="*/ 6 w 164"/>
                <a:gd name="T37" fmla="*/ 118 h 161"/>
                <a:gd name="T38" fmla="*/ 2 w 164"/>
                <a:gd name="T39" fmla="*/ 100 h 161"/>
                <a:gd name="T40" fmla="*/ 0 w 164"/>
                <a:gd name="T41" fmla="*/ 82 h 161"/>
                <a:gd name="T42" fmla="*/ 5 w 164"/>
                <a:gd name="T43" fmla="*/ 64 h 161"/>
                <a:gd name="T44" fmla="*/ 14 w 164"/>
                <a:gd name="T45" fmla="*/ 47 h 161"/>
                <a:gd name="T46" fmla="*/ 27 w 164"/>
                <a:gd name="T47" fmla="*/ 33 h 161"/>
                <a:gd name="T48" fmla="*/ 48 w 164"/>
                <a:gd name="T49" fmla="*/ 16 h 161"/>
                <a:gd name="T50" fmla="*/ 65 w 164"/>
                <a:gd name="T51" fmla="*/ 6 h 161"/>
                <a:gd name="T52" fmla="*/ 82 w 164"/>
                <a:gd name="T53" fmla="*/ 0 h 161"/>
                <a:gd name="T54" fmla="*/ 101 w 164"/>
                <a:gd name="T5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4" h="161">
                  <a:moveTo>
                    <a:pt x="101" y="0"/>
                  </a:moveTo>
                  <a:lnTo>
                    <a:pt x="118" y="5"/>
                  </a:lnTo>
                  <a:lnTo>
                    <a:pt x="135" y="13"/>
                  </a:lnTo>
                  <a:lnTo>
                    <a:pt x="149" y="26"/>
                  </a:lnTo>
                  <a:lnTo>
                    <a:pt x="159" y="43"/>
                  </a:lnTo>
                  <a:lnTo>
                    <a:pt x="164" y="60"/>
                  </a:lnTo>
                  <a:lnTo>
                    <a:pt x="164" y="79"/>
                  </a:lnTo>
                  <a:lnTo>
                    <a:pt x="161" y="96"/>
                  </a:lnTo>
                  <a:lnTo>
                    <a:pt x="152" y="113"/>
                  </a:lnTo>
                  <a:lnTo>
                    <a:pt x="139" y="127"/>
                  </a:lnTo>
                  <a:lnTo>
                    <a:pt x="117" y="144"/>
                  </a:lnTo>
                  <a:lnTo>
                    <a:pt x="103" y="153"/>
                  </a:lnTo>
                  <a:lnTo>
                    <a:pt x="88" y="159"/>
                  </a:lnTo>
                  <a:lnTo>
                    <a:pt x="71" y="161"/>
                  </a:lnTo>
                  <a:lnTo>
                    <a:pt x="56" y="159"/>
                  </a:lnTo>
                  <a:lnTo>
                    <a:pt x="42" y="154"/>
                  </a:lnTo>
                  <a:lnTo>
                    <a:pt x="28" y="145"/>
                  </a:lnTo>
                  <a:lnTo>
                    <a:pt x="17" y="135"/>
                  </a:lnTo>
                  <a:lnTo>
                    <a:pt x="6" y="118"/>
                  </a:lnTo>
                  <a:lnTo>
                    <a:pt x="2" y="100"/>
                  </a:lnTo>
                  <a:lnTo>
                    <a:pt x="0" y="82"/>
                  </a:lnTo>
                  <a:lnTo>
                    <a:pt x="5" y="64"/>
                  </a:lnTo>
                  <a:lnTo>
                    <a:pt x="14" y="47"/>
                  </a:lnTo>
                  <a:lnTo>
                    <a:pt x="27" y="33"/>
                  </a:lnTo>
                  <a:lnTo>
                    <a:pt x="48" y="16"/>
                  </a:lnTo>
                  <a:lnTo>
                    <a:pt x="65" y="6"/>
                  </a:lnTo>
                  <a:lnTo>
                    <a:pt x="82" y="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2" name="Group 891"/>
          <p:cNvGrpSpPr/>
          <p:nvPr/>
        </p:nvGrpSpPr>
        <p:grpSpPr>
          <a:xfrm>
            <a:off x="9079853" y="4340225"/>
            <a:ext cx="571500" cy="341313"/>
            <a:chOff x="9086850" y="4340225"/>
            <a:chExt cx="571500" cy="341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6" name="Freeform 273"/>
            <p:cNvSpPr>
              <a:spLocks noEditPoints="1"/>
            </p:cNvSpPr>
            <p:nvPr/>
          </p:nvSpPr>
          <p:spPr bwMode="auto">
            <a:xfrm>
              <a:off x="9086850" y="4340225"/>
              <a:ext cx="571500" cy="341313"/>
            </a:xfrm>
            <a:custGeom>
              <a:avLst/>
              <a:gdLst>
                <a:gd name="T0" fmla="*/ 530 w 3600"/>
                <a:gd name="T1" fmla="*/ 2008 h 2150"/>
                <a:gd name="T2" fmla="*/ 674 w 3600"/>
                <a:gd name="T3" fmla="*/ 1604 h 2150"/>
                <a:gd name="T4" fmla="*/ 903 w 3600"/>
                <a:gd name="T5" fmla="*/ 1385 h 2150"/>
                <a:gd name="T6" fmla="*/ 1276 w 3600"/>
                <a:gd name="T7" fmla="*/ 2008 h 2150"/>
                <a:gd name="T8" fmla="*/ 1649 w 3600"/>
                <a:gd name="T9" fmla="*/ 1371 h 2150"/>
                <a:gd name="T10" fmla="*/ 1649 w 3600"/>
                <a:gd name="T11" fmla="*/ 2008 h 2150"/>
                <a:gd name="T12" fmla="*/ 1792 w 3600"/>
                <a:gd name="T13" fmla="*/ 1234 h 2150"/>
                <a:gd name="T14" fmla="*/ 2023 w 3600"/>
                <a:gd name="T15" fmla="*/ 1014 h 2150"/>
                <a:gd name="T16" fmla="*/ 2165 w 3600"/>
                <a:gd name="T17" fmla="*/ 2008 h 2150"/>
                <a:gd name="T18" fmla="*/ 2396 w 3600"/>
                <a:gd name="T19" fmla="*/ 842 h 2150"/>
                <a:gd name="T20" fmla="*/ 143 w 3600"/>
                <a:gd name="T21" fmla="*/ 1914 h 2150"/>
                <a:gd name="T22" fmla="*/ 961 w 3600"/>
                <a:gd name="T23" fmla="*/ 1145 h 2150"/>
                <a:gd name="T24" fmla="*/ 1013 w 3600"/>
                <a:gd name="T25" fmla="*/ 1151 h 2150"/>
                <a:gd name="T26" fmla="*/ 2248 w 3600"/>
                <a:gd name="T27" fmla="*/ 599 h 2150"/>
                <a:gd name="T28" fmla="*/ 2299 w 3600"/>
                <a:gd name="T29" fmla="*/ 579 h 2150"/>
                <a:gd name="T30" fmla="*/ 2348 w 3600"/>
                <a:gd name="T31" fmla="*/ 599 h 2150"/>
                <a:gd name="T32" fmla="*/ 2811 w 3600"/>
                <a:gd name="T33" fmla="*/ 553 h 2150"/>
                <a:gd name="T34" fmla="*/ 2760 w 3600"/>
                <a:gd name="T35" fmla="*/ 533 h 2150"/>
                <a:gd name="T36" fmla="*/ 2739 w 3600"/>
                <a:gd name="T37" fmla="*/ 482 h 2150"/>
                <a:gd name="T38" fmla="*/ 2760 w 3600"/>
                <a:gd name="T39" fmla="*/ 432 h 2150"/>
                <a:gd name="T40" fmla="*/ 2811 w 3600"/>
                <a:gd name="T41" fmla="*/ 411 h 2150"/>
                <a:gd name="T42" fmla="*/ 3120 w 3600"/>
                <a:gd name="T43" fmla="*/ 421 h 2150"/>
                <a:gd name="T44" fmla="*/ 3153 w 3600"/>
                <a:gd name="T45" fmla="*/ 463 h 2150"/>
                <a:gd name="T46" fmla="*/ 3153 w 3600"/>
                <a:gd name="T47" fmla="*/ 773 h 2150"/>
                <a:gd name="T48" fmla="*/ 3120 w 3600"/>
                <a:gd name="T49" fmla="*/ 815 h 2150"/>
                <a:gd name="T50" fmla="*/ 3064 w 3600"/>
                <a:gd name="T51" fmla="*/ 823 h 2150"/>
                <a:gd name="T52" fmla="*/ 3022 w 3600"/>
                <a:gd name="T53" fmla="*/ 789 h 2150"/>
                <a:gd name="T54" fmla="*/ 3012 w 3600"/>
                <a:gd name="T55" fmla="*/ 658 h 2150"/>
                <a:gd name="T56" fmla="*/ 2625 w 3600"/>
                <a:gd name="T57" fmla="*/ 1015 h 2150"/>
                <a:gd name="T58" fmla="*/ 2572 w 3600"/>
                <a:gd name="T59" fmla="*/ 1009 h 2150"/>
                <a:gd name="T60" fmla="*/ 2539 w 3600"/>
                <a:gd name="T61" fmla="*/ 2008 h 2150"/>
                <a:gd name="T62" fmla="*/ 2771 w 3600"/>
                <a:gd name="T63" fmla="*/ 1257 h 2150"/>
                <a:gd name="T64" fmla="*/ 2804 w 3600"/>
                <a:gd name="T65" fmla="*/ 1213 h 2150"/>
                <a:gd name="T66" fmla="*/ 2859 w 3600"/>
                <a:gd name="T67" fmla="*/ 1207 h 2150"/>
                <a:gd name="T68" fmla="*/ 2902 w 3600"/>
                <a:gd name="T69" fmla="*/ 1239 h 2150"/>
                <a:gd name="T70" fmla="*/ 2912 w 3600"/>
                <a:gd name="T71" fmla="*/ 2008 h 2150"/>
                <a:gd name="T72" fmla="*/ 143 w 3600"/>
                <a:gd name="T73" fmla="*/ 142 h 2150"/>
                <a:gd name="T74" fmla="*/ 3548 w 3600"/>
                <a:gd name="T75" fmla="*/ 2 h 2150"/>
                <a:gd name="T76" fmla="*/ 3590 w 3600"/>
                <a:gd name="T77" fmla="*/ 35 h 2150"/>
                <a:gd name="T78" fmla="*/ 3600 w 3600"/>
                <a:gd name="T79" fmla="*/ 2079 h 2150"/>
                <a:gd name="T80" fmla="*/ 3579 w 3600"/>
                <a:gd name="T81" fmla="*/ 2129 h 2150"/>
                <a:gd name="T82" fmla="*/ 3528 w 3600"/>
                <a:gd name="T83" fmla="*/ 2150 h 2150"/>
                <a:gd name="T84" fmla="*/ 36 w 3600"/>
                <a:gd name="T85" fmla="*/ 2140 h 2150"/>
                <a:gd name="T86" fmla="*/ 2 w 3600"/>
                <a:gd name="T87" fmla="*/ 2098 h 2150"/>
                <a:gd name="T88" fmla="*/ 2 w 3600"/>
                <a:gd name="T89" fmla="*/ 52 h 2150"/>
                <a:gd name="T90" fmla="*/ 36 w 3600"/>
                <a:gd name="T91" fmla="*/ 10 h 2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00" h="2150">
                  <a:moveTo>
                    <a:pt x="530" y="1741"/>
                  </a:moveTo>
                  <a:lnTo>
                    <a:pt x="252" y="2008"/>
                  </a:lnTo>
                  <a:lnTo>
                    <a:pt x="530" y="2008"/>
                  </a:lnTo>
                  <a:lnTo>
                    <a:pt x="530" y="1741"/>
                  </a:lnTo>
                  <a:close/>
                  <a:moveTo>
                    <a:pt x="903" y="1385"/>
                  </a:moveTo>
                  <a:lnTo>
                    <a:pt x="674" y="1604"/>
                  </a:lnTo>
                  <a:lnTo>
                    <a:pt x="674" y="2008"/>
                  </a:lnTo>
                  <a:lnTo>
                    <a:pt x="903" y="2008"/>
                  </a:lnTo>
                  <a:lnTo>
                    <a:pt x="903" y="1385"/>
                  </a:lnTo>
                  <a:close/>
                  <a:moveTo>
                    <a:pt x="1047" y="1377"/>
                  </a:moveTo>
                  <a:lnTo>
                    <a:pt x="1047" y="2008"/>
                  </a:lnTo>
                  <a:lnTo>
                    <a:pt x="1276" y="2008"/>
                  </a:lnTo>
                  <a:lnTo>
                    <a:pt x="1276" y="1597"/>
                  </a:lnTo>
                  <a:lnTo>
                    <a:pt x="1047" y="1377"/>
                  </a:lnTo>
                  <a:close/>
                  <a:moveTo>
                    <a:pt x="1649" y="1371"/>
                  </a:moveTo>
                  <a:lnTo>
                    <a:pt x="1420" y="1590"/>
                  </a:lnTo>
                  <a:lnTo>
                    <a:pt x="1420" y="2008"/>
                  </a:lnTo>
                  <a:lnTo>
                    <a:pt x="1649" y="2008"/>
                  </a:lnTo>
                  <a:lnTo>
                    <a:pt x="1649" y="1371"/>
                  </a:lnTo>
                  <a:close/>
                  <a:moveTo>
                    <a:pt x="2023" y="1014"/>
                  </a:moveTo>
                  <a:lnTo>
                    <a:pt x="1792" y="1234"/>
                  </a:lnTo>
                  <a:lnTo>
                    <a:pt x="1792" y="2008"/>
                  </a:lnTo>
                  <a:lnTo>
                    <a:pt x="2023" y="2008"/>
                  </a:lnTo>
                  <a:lnTo>
                    <a:pt x="2023" y="1014"/>
                  </a:lnTo>
                  <a:close/>
                  <a:moveTo>
                    <a:pt x="2299" y="750"/>
                  </a:moveTo>
                  <a:lnTo>
                    <a:pt x="2165" y="877"/>
                  </a:lnTo>
                  <a:lnTo>
                    <a:pt x="2165" y="2008"/>
                  </a:lnTo>
                  <a:lnTo>
                    <a:pt x="2396" y="2008"/>
                  </a:lnTo>
                  <a:lnTo>
                    <a:pt x="2396" y="847"/>
                  </a:lnTo>
                  <a:lnTo>
                    <a:pt x="2396" y="842"/>
                  </a:lnTo>
                  <a:lnTo>
                    <a:pt x="2299" y="750"/>
                  </a:lnTo>
                  <a:close/>
                  <a:moveTo>
                    <a:pt x="143" y="142"/>
                  </a:moveTo>
                  <a:lnTo>
                    <a:pt x="143" y="1914"/>
                  </a:lnTo>
                  <a:lnTo>
                    <a:pt x="929" y="1162"/>
                  </a:lnTo>
                  <a:lnTo>
                    <a:pt x="945" y="1151"/>
                  </a:lnTo>
                  <a:lnTo>
                    <a:pt x="961" y="1145"/>
                  </a:lnTo>
                  <a:lnTo>
                    <a:pt x="979" y="1142"/>
                  </a:lnTo>
                  <a:lnTo>
                    <a:pt x="997" y="1145"/>
                  </a:lnTo>
                  <a:lnTo>
                    <a:pt x="1013" y="1151"/>
                  </a:lnTo>
                  <a:lnTo>
                    <a:pt x="1029" y="1162"/>
                  </a:lnTo>
                  <a:lnTo>
                    <a:pt x="1345" y="1464"/>
                  </a:lnTo>
                  <a:lnTo>
                    <a:pt x="2248" y="599"/>
                  </a:lnTo>
                  <a:lnTo>
                    <a:pt x="2264" y="588"/>
                  </a:lnTo>
                  <a:lnTo>
                    <a:pt x="2281" y="582"/>
                  </a:lnTo>
                  <a:lnTo>
                    <a:pt x="2299" y="579"/>
                  </a:lnTo>
                  <a:lnTo>
                    <a:pt x="2316" y="582"/>
                  </a:lnTo>
                  <a:lnTo>
                    <a:pt x="2333" y="588"/>
                  </a:lnTo>
                  <a:lnTo>
                    <a:pt x="2348" y="599"/>
                  </a:lnTo>
                  <a:lnTo>
                    <a:pt x="2607" y="847"/>
                  </a:lnTo>
                  <a:lnTo>
                    <a:pt x="2913" y="553"/>
                  </a:lnTo>
                  <a:lnTo>
                    <a:pt x="2811" y="553"/>
                  </a:lnTo>
                  <a:lnTo>
                    <a:pt x="2792" y="551"/>
                  </a:lnTo>
                  <a:lnTo>
                    <a:pt x="2775" y="543"/>
                  </a:lnTo>
                  <a:lnTo>
                    <a:pt x="2760" y="533"/>
                  </a:lnTo>
                  <a:lnTo>
                    <a:pt x="2749" y="518"/>
                  </a:lnTo>
                  <a:lnTo>
                    <a:pt x="2743" y="501"/>
                  </a:lnTo>
                  <a:lnTo>
                    <a:pt x="2739" y="482"/>
                  </a:lnTo>
                  <a:lnTo>
                    <a:pt x="2743" y="463"/>
                  </a:lnTo>
                  <a:lnTo>
                    <a:pt x="2749" y="446"/>
                  </a:lnTo>
                  <a:lnTo>
                    <a:pt x="2760" y="432"/>
                  </a:lnTo>
                  <a:lnTo>
                    <a:pt x="2775" y="421"/>
                  </a:lnTo>
                  <a:lnTo>
                    <a:pt x="2792" y="413"/>
                  </a:lnTo>
                  <a:lnTo>
                    <a:pt x="2811" y="411"/>
                  </a:lnTo>
                  <a:lnTo>
                    <a:pt x="3084" y="411"/>
                  </a:lnTo>
                  <a:lnTo>
                    <a:pt x="3103" y="413"/>
                  </a:lnTo>
                  <a:lnTo>
                    <a:pt x="3120" y="421"/>
                  </a:lnTo>
                  <a:lnTo>
                    <a:pt x="3134" y="432"/>
                  </a:lnTo>
                  <a:lnTo>
                    <a:pt x="3145" y="446"/>
                  </a:lnTo>
                  <a:lnTo>
                    <a:pt x="3153" y="463"/>
                  </a:lnTo>
                  <a:lnTo>
                    <a:pt x="3155" y="482"/>
                  </a:lnTo>
                  <a:lnTo>
                    <a:pt x="3155" y="753"/>
                  </a:lnTo>
                  <a:lnTo>
                    <a:pt x="3153" y="773"/>
                  </a:lnTo>
                  <a:lnTo>
                    <a:pt x="3145" y="789"/>
                  </a:lnTo>
                  <a:lnTo>
                    <a:pt x="3134" y="804"/>
                  </a:lnTo>
                  <a:lnTo>
                    <a:pt x="3120" y="815"/>
                  </a:lnTo>
                  <a:lnTo>
                    <a:pt x="3103" y="823"/>
                  </a:lnTo>
                  <a:lnTo>
                    <a:pt x="3084" y="825"/>
                  </a:lnTo>
                  <a:lnTo>
                    <a:pt x="3064" y="823"/>
                  </a:lnTo>
                  <a:lnTo>
                    <a:pt x="3048" y="815"/>
                  </a:lnTo>
                  <a:lnTo>
                    <a:pt x="3033" y="804"/>
                  </a:lnTo>
                  <a:lnTo>
                    <a:pt x="3022" y="789"/>
                  </a:lnTo>
                  <a:lnTo>
                    <a:pt x="3014" y="773"/>
                  </a:lnTo>
                  <a:lnTo>
                    <a:pt x="3012" y="753"/>
                  </a:lnTo>
                  <a:lnTo>
                    <a:pt x="3012" y="658"/>
                  </a:lnTo>
                  <a:lnTo>
                    <a:pt x="2656" y="997"/>
                  </a:lnTo>
                  <a:lnTo>
                    <a:pt x="2641" y="1009"/>
                  </a:lnTo>
                  <a:lnTo>
                    <a:pt x="2625" y="1015"/>
                  </a:lnTo>
                  <a:lnTo>
                    <a:pt x="2607" y="1017"/>
                  </a:lnTo>
                  <a:lnTo>
                    <a:pt x="2589" y="1015"/>
                  </a:lnTo>
                  <a:lnTo>
                    <a:pt x="2572" y="1009"/>
                  </a:lnTo>
                  <a:lnTo>
                    <a:pt x="2557" y="997"/>
                  </a:lnTo>
                  <a:lnTo>
                    <a:pt x="2539" y="979"/>
                  </a:lnTo>
                  <a:lnTo>
                    <a:pt x="2539" y="2008"/>
                  </a:lnTo>
                  <a:lnTo>
                    <a:pt x="2768" y="2008"/>
                  </a:lnTo>
                  <a:lnTo>
                    <a:pt x="2768" y="1275"/>
                  </a:lnTo>
                  <a:lnTo>
                    <a:pt x="2771" y="1257"/>
                  </a:lnTo>
                  <a:lnTo>
                    <a:pt x="2777" y="1239"/>
                  </a:lnTo>
                  <a:lnTo>
                    <a:pt x="2789" y="1225"/>
                  </a:lnTo>
                  <a:lnTo>
                    <a:pt x="2804" y="1213"/>
                  </a:lnTo>
                  <a:lnTo>
                    <a:pt x="2821" y="1207"/>
                  </a:lnTo>
                  <a:lnTo>
                    <a:pt x="2840" y="1203"/>
                  </a:lnTo>
                  <a:lnTo>
                    <a:pt x="2859" y="1207"/>
                  </a:lnTo>
                  <a:lnTo>
                    <a:pt x="2876" y="1213"/>
                  </a:lnTo>
                  <a:lnTo>
                    <a:pt x="2891" y="1225"/>
                  </a:lnTo>
                  <a:lnTo>
                    <a:pt x="2902" y="1239"/>
                  </a:lnTo>
                  <a:lnTo>
                    <a:pt x="2909" y="1257"/>
                  </a:lnTo>
                  <a:lnTo>
                    <a:pt x="2912" y="1275"/>
                  </a:lnTo>
                  <a:lnTo>
                    <a:pt x="2912" y="2008"/>
                  </a:lnTo>
                  <a:lnTo>
                    <a:pt x="3457" y="2008"/>
                  </a:lnTo>
                  <a:lnTo>
                    <a:pt x="3457" y="142"/>
                  </a:lnTo>
                  <a:lnTo>
                    <a:pt x="143" y="142"/>
                  </a:lnTo>
                  <a:close/>
                  <a:moveTo>
                    <a:pt x="72" y="0"/>
                  </a:moveTo>
                  <a:lnTo>
                    <a:pt x="3528" y="0"/>
                  </a:lnTo>
                  <a:lnTo>
                    <a:pt x="3548" y="2"/>
                  </a:lnTo>
                  <a:lnTo>
                    <a:pt x="3564" y="10"/>
                  </a:lnTo>
                  <a:lnTo>
                    <a:pt x="3579" y="21"/>
                  </a:lnTo>
                  <a:lnTo>
                    <a:pt x="3590" y="35"/>
                  </a:lnTo>
                  <a:lnTo>
                    <a:pt x="3598" y="52"/>
                  </a:lnTo>
                  <a:lnTo>
                    <a:pt x="3600" y="71"/>
                  </a:lnTo>
                  <a:lnTo>
                    <a:pt x="3600" y="2079"/>
                  </a:lnTo>
                  <a:lnTo>
                    <a:pt x="3598" y="2098"/>
                  </a:lnTo>
                  <a:lnTo>
                    <a:pt x="3590" y="2115"/>
                  </a:lnTo>
                  <a:lnTo>
                    <a:pt x="3579" y="2129"/>
                  </a:lnTo>
                  <a:lnTo>
                    <a:pt x="3564" y="2140"/>
                  </a:lnTo>
                  <a:lnTo>
                    <a:pt x="3548" y="2148"/>
                  </a:lnTo>
                  <a:lnTo>
                    <a:pt x="3528" y="2150"/>
                  </a:lnTo>
                  <a:lnTo>
                    <a:pt x="72" y="2150"/>
                  </a:lnTo>
                  <a:lnTo>
                    <a:pt x="52" y="2148"/>
                  </a:lnTo>
                  <a:lnTo>
                    <a:pt x="36" y="2140"/>
                  </a:lnTo>
                  <a:lnTo>
                    <a:pt x="21" y="2129"/>
                  </a:lnTo>
                  <a:lnTo>
                    <a:pt x="10" y="2115"/>
                  </a:lnTo>
                  <a:lnTo>
                    <a:pt x="2" y="2098"/>
                  </a:lnTo>
                  <a:lnTo>
                    <a:pt x="0" y="2079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Freeform 274"/>
            <p:cNvSpPr>
              <a:spLocks/>
            </p:cNvSpPr>
            <p:nvPr/>
          </p:nvSpPr>
          <p:spPr bwMode="auto">
            <a:xfrm>
              <a:off x="9526588" y="4495800"/>
              <a:ext cx="22225" cy="23813"/>
            </a:xfrm>
            <a:custGeom>
              <a:avLst/>
              <a:gdLst>
                <a:gd name="T0" fmla="*/ 72 w 144"/>
                <a:gd name="T1" fmla="*/ 0 h 158"/>
                <a:gd name="T2" fmla="*/ 91 w 144"/>
                <a:gd name="T3" fmla="*/ 2 h 158"/>
                <a:gd name="T4" fmla="*/ 108 w 144"/>
                <a:gd name="T5" fmla="*/ 10 h 158"/>
                <a:gd name="T6" fmla="*/ 123 w 144"/>
                <a:gd name="T7" fmla="*/ 21 h 158"/>
                <a:gd name="T8" fmla="*/ 134 w 144"/>
                <a:gd name="T9" fmla="*/ 36 h 158"/>
                <a:gd name="T10" fmla="*/ 141 w 144"/>
                <a:gd name="T11" fmla="*/ 52 h 158"/>
                <a:gd name="T12" fmla="*/ 144 w 144"/>
                <a:gd name="T13" fmla="*/ 72 h 158"/>
                <a:gd name="T14" fmla="*/ 144 w 144"/>
                <a:gd name="T15" fmla="*/ 86 h 158"/>
                <a:gd name="T16" fmla="*/ 141 w 144"/>
                <a:gd name="T17" fmla="*/ 104 h 158"/>
                <a:gd name="T18" fmla="*/ 134 w 144"/>
                <a:gd name="T19" fmla="*/ 122 h 158"/>
                <a:gd name="T20" fmla="*/ 123 w 144"/>
                <a:gd name="T21" fmla="*/ 136 h 158"/>
                <a:gd name="T22" fmla="*/ 108 w 144"/>
                <a:gd name="T23" fmla="*/ 148 h 158"/>
                <a:gd name="T24" fmla="*/ 91 w 144"/>
                <a:gd name="T25" fmla="*/ 154 h 158"/>
                <a:gd name="T26" fmla="*/ 72 w 144"/>
                <a:gd name="T27" fmla="*/ 158 h 158"/>
                <a:gd name="T28" fmla="*/ 53 w 144"/>
                <a:gd name="T29" fmla="*/ 154 h 158"/>
                <a:gd name="T30" fmla="*/ 36 w 144"/>
                <a:gd name="T31" fmla="*/ 148 h 158"/>
                <a:gd name="T32" fmla="*/ 21 w 144"/>
                <a:gd name="T33" fmla="*/ 136 h 158"/>
                <a:gd name="T34" fmla="*/ 9 w 144"/>
                <a:gd name="T35" fmla="*/ 122 h 158"/>
                <a:gd name="T36" fmla="*/ 3 w 144"/>
                <a:gd name="T37" fmla="*/ 104 h 158"/>
                <a:gd name="T38" fmla="*/ 0 w 144"/>
                <a:gd name="T39" fmla="*/ 86 h 158"/>
                <a:gd name="T40" fmla="*/ 0 w 144"/>
                <a:gd name="T41" fmla="*/ 72 h 158"/>
                <a:gd name="T42" fmla="*/ 3 w 144"/>
                <a:gd name="T43" fmla="*/ 52 h 158"/>
                <a:gd name="T44" fmla="*/ 9 w 144"/>
                <a:gd name="T45" fmla="*/ 36 h 158"/>
                <a:gd name="T46" fmla="*/ 21 w 144"/>
                <a:gd name="T47" fmla="*/ 21 h 158"/>
                <a:gd name="T48" fmla="*/ 36 w 144"/>
                <a:gd name="T49" fmla="*/ 10 h 158"/>
                <a:gd name="T50" fmla="*/ 53 w 144"/>
                <a:gd name="T51" fmla="*/ 2 h 158"/>
                <a:gd name="T52" fmla="*/ 72 w 144"/>
                <a:gd name="T53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58">
                  <a:moveTo>
                    <a:pt x="72" y="0"/>
                  </a:moveTo>
                  <a:lnTo>
                    <a:pt x="91" y="2"/>
                  </a:lnTo>
                  <a:lnTo>
                    <a:pt x="108" y="10"/>
                  </a:lnTo>
                  <a:lnTo>
                    <a:pt x="123" y="21"/>
                  </a:lnTo>
                  <a:lnTo>
                    <a:pt x="134" y="36"/>
                  </a:lnTo>
                  <a:lnTo>
                    <a:pt x="141" y="52"/>
                  </a:lnTo>
                  <a:lnTo>
                    <a:pt x="144" y="72"/>
                  </a:lnTo>
                  <a:lnTo>
                    <a:pt x="144" y="86"/>
                  </a:lnTo>
                  <a:lnTo>
                    <a:pt x="141" y="104"/>
                  </a:lnTo>
                  <a:lnTo>
                    <a:pt x="134" y="122"/>
                  </a:lnTo>
                  <a:lnTo>
                    <a:pt x="123" y="136"/>
                  </a:lnTo>
                  <a:lnTo>
                    <a:pt x="108" y="148"/>
                  </a:lnTo>
                  <a:lnTo>
                    <a:pt x="91" y="154"/>
                  </a:lnTo>
                  <a:lnTo>
                    <a:pt x="72" y="158"/>
                  </a:lnTo>
                  <a:lnTo>
                    <a:pt x="53" y="154"/>
                  </a:lnTo>
                  <a:lnTo>
                    <a:pt x="36" y="148"/>
                  </a:lnTo>
                  <a:lnTo>
                    <a:pt x="21" y="136"/>
                  </a:lnTo>
                  <a:lnTo>
                    <a:pt x="9" y="122"/>
                  </a:lnTo>
                  <a:lnTo>
                    <a:pt x="3" y="104"/>
                  </a:lnTo>
                  <a:lnTo>
                    <a:pt x="0" y="86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9" y="36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3" name="Group 892"/>
          <p:cNvGrpSpPr/>
          <p:nvPr/>
        </p:nvGrpSpPr>
        <p:grpSpPr>
          <a:xfrm>
            <a:off x="10091547" y="4225925"/>
            <a:ext cx="419100" cy="571500"/>
            <a:chOff x="10106025" y="4225925"/>
            <a:chExt cx="419100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1" name="Freeform 279"/>
            <p:cNvSpPr>
              <a:spLocks noEditPoints="1"/>
            </p:cNvSpPr>
            <p:nvPr/>
          </p:nvSpPr>
          <p:spPr bwMode="auto">
            <a:xfrm>
              <a:off x="10106025" y="4225925"/>
              <a:ext cx="419100" cy="571500"/>
            </a:xfrm>
            <a:custGeom>
              <a:avLst/>
              <a:gdLst>
                <a:gd name="T0" fmla="*/ 790 w 2636"/>
                <a:gd name="T1" fmla="*/ 3459 h 3602"/>
                <a:gd name="T2" fmla="*/ 1023 w 2636"/>
                <a:gd name="T3" fmla="*/ 1572 h 3602"/>
                <a:gd name="T4" fmla="*/ 1881 w 2636"/>
                <a:gd name="T5" fmla="*/ 1190 h 3602"/>
                <a:gd name="T6" fmla="*/ 1813 w 2636"/>
                <a:gd name="T7" fmla="*/ 1321 h 3602"/>
                <a:gd name="T8" fmla="*/ 1881 w 2636"/>
                <a:gd name="T9" fmla="*/ 1190 h 3602"/>
                <a:gd name="T10" fmla="*/ 2043 w 2636"/>
                <a:gd name="T11" fmla="*/ 1098 h 3602"/>
                <a:gd name="T12" fmla="*/ 2493 w 2636"/>
                <a:gd name="T13" fmla="*/ 840 h 3602"/>
                <a:gd name="T14" fmla="*/ 1813 w 2636"/>
                <a:gd name="T15" fmla="*/ 1063 h 3602"/>
                <a:gd name="T16" fmla="*/ 1813 w 2636"/>
                <a:gd name="T17" fmla="*/ 764 h 3602"/>
                <a:gd name="T18" fmla="*/ 143 w 2636"/>
                <a:gd name="T19" fmla="*/ 1428 h 3602"/>
                <a:gd name="T20" fmla="*/ 1670 w 2636"/>
                <a:gd name="T21" fmla="*/ 658 h 3602"/>
                <a:gd name="T22" fmla="*/ 1549 w 2636"/>
                <a:gd name="T23" fmla="*/ 769 h 3602"/>
                <a:gd name="T24" fmla="*/ 1539 w 2636"/>
                <a:gd name="T25" fmla="*/ 805 h 3602"/>
                <a:gd name="T26" fmla="*/ 1514 w 2636"/>
                <a:gd name="T27" fmla="*/ 830 h 3602"/>
                <a:gd name="T28" fmla="*/ 1477 w 2636"/>
                <a:gd name="T29" fmla="*/ 840 h 3602"/>
                <a:gd name="T30" fmla="*/ 1441 w 2636"/>
                <a:gd name="T31" fmla="*/ 830 h 3602"/>
                <a:gd name="T32" fmla="*/ 1416 w 2636"/>
                <a:gd name="T33" fmla="*/ 805 h 3602"/>
                <a:gd name="T34" fmla="*/ 1406 w 2636"/>
                <a:gd name="T35" fmla="*/ 769 h 3602"/>
                <a:gd name="T36" fmla="*/ 143 w 2636"/>
                <a:gd name="T37" fmla="*/ 658 h 3602"/>
                <a:gd name="T38" fmla="*/ 1549 w 2636"/>
                <a:gd name="T39" fmla="*/ 291 h 3602"/>
                <a:gd name="T40" fmla="*/ 1549 w 2636"/>
                <a:gd name="T41" fmla="*/ 218 h 3602"/>
                <a:gd name="T42" fmla="*/ 1505 w 2636"/>
                <a:gd name="T43" fmla="*/ 4 h 3602"/>
                <a:gd name="T44" fmla="*/ 1891 w 2636"/>
                <a:gd name="T45" fmla="*/ 306 h 3602"/>
                <a:gd name="T46" fmla="*/ 1913 w 2636"/>
                <a:gd name="T47" fmla="*/ 333 h 3602"/>
                <a:gd name="T48" fmla="*/ 1918 w 2636"/>
                <a:gd name="T49" fmla="*/ 368 h 3602"/>
                <a:gd name="T50" fmla="*/ 1906 w 2636"/>
                <a:gd name="T51" fmla="*/ 402 h 3602"/>
                <a:gd name="T52" fmla="*/ 1881 w 2636"/>
                <a:gd name="T53" fmla="*/ 425 h 3602"/>
                <a:gd name="T54" fmla="*/ 1846 w 2636"/>
                <a:gd name="T55" fmla="*/ 434 h 3602"/>
                <a:gd name="T56" fmla="*/ 1549 w 2636"/>
                <a:gd name="T57" fmla="*/ 515 h 3602"/>
                <a:gd name="T58" fmla="*/ 1761 w 2636"/>
                <a:gd name="T59" fmla="*/ 517 h 3602"/>
                <a:gd name="T60" fmla="*/ 1793 w 2636"/>
                <a:gd name="T61" fmla="*/ 536 h 3602"/>
                <a:gd name="T62" fmla="*/ 1811 w 2636"/>
                <a:gd name="T63" fmla="*/ 567 h 3602"/>
                <a:gd name="T64" fmla="*/ 1813 w 2636"/>
                <a:gd name="T65" fmla="*/ 621 h 3602"/>
                <a:gd name="T66" fmla="*/ 2583 w 2636"/>
                <a:gd name="T67" fmla="*/ 624 h 3602"/>
                <a:gd name="T68" fmla="*/ 2615 w 2636"/>
                <a:gd name="T69" fmla="*/ 642 h 3602"/>
                <a:gd name="T70" fmla="*/ 2633 w 2636"/>
                <a:gd name="T71" fmla="*/ 674 h 3602"/>
                <a:gd name="T72" fmla="*/ 2636 w 2636"/>
                <a:gd name="T73" fmla="*/ 1393 h 3602"/>
                <a:gd name="T74" fmla="*/ 2626 w 2636"/>
                <a:gd name="T75" fmla="*/ 1429 h 3602"/>
                <a:gd name="T76" fmla="*/ 2600 w 2636"/>
                <a:gd name="T77" fmla="*/ 1456 h 3602"/>
                <a:gd name="T78" fmla="*/ 2564 w 2636"/>
                <a:gd name="T79" fmla="*/ 1466 h 3602"/>
                <a:gd name="T80" fmla="*/ 1813 w 2636"/>
                <a:gd name="T81" fmla="*/ 1501 h 3602"/>
                <a:gd name="T82" fmla="*/ 1804 w 2636"/>
                <a:gd name="T83" fmla="*/ 1537 h 3602"/>
                <a:gd name="T84" fmla="*/ 1779 w 2636"/>
                <a:gd name="T85" fmla="*/ 1562 h 3602"/>
                <a:gd name="T86" fmla="*/ 1743 w 2636"/>
                <a:gd name="T87" fmla="*/ 1572 h 3602"/>
                <a:gd name="T88" fmla="*/ 1166 w 2636"/>
                <a:gd name="T89" fmla="*/ 3530 h 3602"/>
                <a:gd name="T90" fmla="*/ 1156 w 2636"/>
                <a:gd name="T91" fmla="*/ 3567 h 3602"/>
                <a:gd name="T92" fmla="*/ 1131 w 2636"/>
                <a:gd name="T93" fmla="*/ 3592 h 3602"/>
                <a:gd name="T94" fmla="*/ 1095 w 2636"/>
                <a:gd name="T95" fmla="*/ 3602 h 3602"/>
                <a:gd name="T96" fmla="*/ 700 w 2636"/>
                <a:gd name="T97" fmla="*/ 3600 h 3602"/>
                <a:gd name="T98" fmla="*/ 668 w 2636"/>
                <a:gd name="T99" fmla="*/ 3581 h 3602"/>
                <a:gd name="T100" fmla="*/ 650 w 2636"/>
                <a:gd name="T101" fmla="*/ 3549 h 3602"/>
                <a:gd name="T102" fmla="*/ 647 w 2636"/>
                <a:gd name="T103" fmla="*/ 1572 h 3602"/>
                <a:gd name="T104" fmla="*/ 52 w 2636"/>
                <a:gd name="T105" fmla="*/ 1569 h 3602"/>
                <a:gd name="T106" fmla="*/ 21 w 2636"/>
                <a:gd name="T107" fmla="*/ 1551 h 3602"/>
                <a:gd name="T108" fmla="*/ 2 w 2636"/>
                <a:gd name="T109" fmla="*/ 1519 h 3602"/>
                <a:gd name="T110" fmla="*/ 0 w 2636"/>
                <a:gd name="T111" fmla="*/ 586 h 3602"/>
                <a:gd name="T112" fmla="*/ 10 w 2636"/>
                <a:gd name="T113" fmla="*/ 550 h 3602"/>
                <a:gd name="T114" fmla="*/ 35 w 2636"/>
                <a:gd name="T115" fmla="*/ 524 h 3602"/>
                <a:gd name="T116" fmla="*/ 71 w 2636"/>
                <a:gd name="T117" fmla="*/ 515 h 3602"/>
                <a:gd name="T118" fmla="*/ 1406 w 2636"/>
                <a:gd name="T119" fmla="*/ 71 h 3602"/>
                <a:gd name="T120" fmla="*/ 1417 w 2636"/>
                <a:gd name="T121" fmla="*/ 32 h 3602"/>
                <a:gd name="T122" fmla="*/ 1447 w 2636"/>
                <a:gd name="T123" fmla="*/ 6 h 3602"/>
                <a:gd name="T124" fmla="*/ 1486 w 2636"/>
                <a:gd name="T125" fmla="*/ 0 h 3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36" h="3602">
                  <a:moveTo>
                    <a:pt x="790" y="1572"/>
                  </a:moveTo>
                  <a:lnTo>
                    <a:pt x="790" y="3459"/>
                  </a:lnTo>
                  <a:lnTo>
                    <a:pt x="1023" y="3459"/>
                  </a:lnTo>
                  <a:lnTo>
                    <a:pt x="1023" y="1572"/>
                  </a:lnTo>
                  <a:lnTo>
                    <a:pt x="790" y="1572"/>
                  </a:lnTo>
                  <a:close/>
                  <a:moveTo>
                    <a:pt x="1881" y="1190"/>
                  </a:moveTo>
                  <a:lnTo>
                    <a:pt x="1813" y="1229"/>
                  </a:lnTo>
                  <a:lnTo>
                    <a:pt x="1813" y="1321"/>
                  </a:lnTo>
                  <a:lnTo>
                    <a:pt x="2229" y="1321"/>
                  </a:lnTo>
                  <a:lnTo>
                    <a:pt x="1881" y="1190"/>
                  </a:lnTo>
                  <a:close/>
                  <a:moveTo>
                    <a:pt x="2493" y="840"/>
                  </a:moveTo>
                  <a:lnTo>
                    <a:pt x="2043" y="1098"/>
                  </a:lnTo>
                  <a:lnTo>
                    <a:pt x="2493" y="1268"/>
                  </a:lnTo>
                  <a:lnTo>
                    <a:pt x="2493" y="840"/>
                  </a:lnTo>
                  <a:close/>
                  <a:moveTo>
                    <a:pt x="1813" y="764"/>
                  </a:moveTo>
                  <a:lnTo>
                    <a:pt x="1813" y="1063"/>
                  </a:lnTo>
                  <a:lnTo>
                    <a:pt x="2334" y="764"/>
                  </a:lnTo>
                  <a:lnTo>
                    <a:pt x="1813" y="764"/>
                  </a:lnTo>
                  <a:close/>
                  <a:moveTo>
                    <a:pt x="143" y="658"/>
                  </a:moveTo>
                  <a:lnTo>
                    <a:pt x="143" y="1428"/>
                  </a:lnTo>
                  <a:lnTo>
                    <a:pt x="1670" y="1428"/>
                  </a:lnTo>
                  <a:lnTo>
                    <a:pt x="1670" y="658"/>
                  </a:lnTo>
                  <a:lnTo>
                    <a:pt x="1549" y="658"/>
                  </a:lnTo>
                  <a:lnTo>
                    <a:pt x="1549" y="769"/>
                  </a:lnTo>
                  <a:lnTo>
                    <a:pt x="1547" y="787"/>
                  </a:lnTo>
                  <a:lnTo>
                    <a:pt x="1539" y="805"/>
                  </a:lnTo>
                  <a:lnTo>
                    <a:pt x="1529" y="819"/>
                  </a:lnTo>
                  <a:lnTo>
                    <a:pt x="1514" y="830"/>
                  </a:lnTo>
                  <a:lnTo>
                    <a:pt x="1497" y="838"/>
                  </a:lnTo>
                  <a:lnTo>
                    <a:pt x="1477" y="840"/>
                  </a:lnTo>
                  <a:lnTo>
                    <a:pt x="1459" y="838"/>
                  </a:lnTo>
                  <a:lnTo>
                    <a:pt x="1441" y="830"/>
                  </a:lnTo>
                  <a:lnTo>
                    <a:pt x="1427" y="819"/>
                  </a:lnTo>
                  <a:lnTo>
                    <a:pt x="1416" y="805"/>
                  </a:lnTo>
                  <a:lnTo>
                    <a:pt x="1408" y="787"/>
                  </a:lnTo>
                  <a:lnTo>
                    <a:pt x="1406" y="769"/>
                  </a:lnTo>
                  <a:lnTo>
                    <a:pt x="1406" y="658"/>
                  </a:lnTo>
                  <a:lnTo>
                    <a:pt x="143" y="658"/>
                  </a:lnTo>
                  <a:close/>
                  <a:moveTo>
                    <a:pt x="1549" y="218"/>
                  </a:moveTo>
                  <a:lnTo>
                    <a:pt x="1549" y="291"/>
                  </a:lnTo>
                  <a:lnTo>
                    <a:pt x="1640" y="291"/>
                  </a:lnTo>
                  <a:lnTo>
                    <a:pt x="1549" y="218"/>
                  </a:lnTo>
                  <a:close/>
                  <a:moveTo>
                    <a:pt x="1486" y="0"/>
                  </a:moveTo>
                  <a:lnTo>
                    <a:pt x="1505" y="4"/>
                  </a:lnTo>
                  <a:lnTo>
                    <a:pt x="1522" y="15"/>
                  </a:lnTo>
                  <a:lnTo>
                    <a:pt x="1891" y="306"/>
                  </a:lnTo>
                  <a:lnTo>
                    <a:pt x="1904" y="319"/>
                  </a:lnTo>
                  <a:lnTo>
                    <a:pt x="1913" y="333"/>
                  </a:lnTo>
                  <a:lnTo>
                    <a:pt x="1917" y="351"/>
                  </a:lnTo>
                  <a:lnTo>
                    <a:pt x="1918" y="368"/>
                  </a:lnTo>
                  <a:lnTo>
                    <a:pt x="1914" y="386"/>
                  </a:lnTo>
                  <a:lnTo>
                    <a:pt x="1906" y="402"/>
                  </a:lnTo>
                  <a:lnTo>
                    <a:pt x="1895" y="415"/>
                  </a:lnTo>
                  <a:lnTo>
                    <a:pt x="1881" y="425"/>
                  </a:lnTo>
                  <a:lnTo>
                    <a:pt x="1865" y="432"/>
                  </a:lnTo>
                  <a:lnTo>
                    <a:pt x="1846" y="434"/>
                  </a:lnTo>
                  <a:lnTo>
                    <a:pt x="1549" y="434"/>
                  </a:lnTo>
                  <a:lnTo>
                    <a:pt x="1549" y="515"/>
                  </a:lnTo>
                  <a:lnTo>
                    <a:pt x="1743" y="515"/>
                  </a:lnTo>
                  <a:lnTo>
                    <a:pt x="1761" y="517"/>
                  </a:lnTo>
                  <a:lnTo>
                    <a:pt x="1779" y="524"/>
                  </a:lnTo>
                  <a:lnTo>
                    <a:pt x="1793" y="536"/>
                  </a:lnTo>
                  <a:lnTo>
                    <a:pt x="1804" y="550"/>
                  </a:lnTo>
                  <a:lnTo>
                    <a:pt x="1811" y="567"/>
                  </a:lnTo>
                  <a:lnTo>
                    <a:pt x="1813" y="586"/>
                  </a:lnTo>
                  <a:lnTo>
                    <a:pt x="1813" y="621"/>
                  </a:lnTo>
                  <a:lnTo>
                    <a:pt x="2564" y="621"/>
                  </a:lnTo>
                  <a:lnTo>
                    <a:pt x="2583" y="624"/>
                  </a:lnTo>
                  <a:lnTo>
                    <a:pt x="2600" y="631"/>
                  </a:lnTo>
                  <a:lnTo>
                    <a:pt x="2615" y="642"/>
                  </a:lnTo>
                  <a:lnTo>
                    <a:pt x="2626" y="657"/>
                  </a:lnTo>
                  <a:lnTo>
                    <a:pt x="2633" y="674"/>
                  </a:lnTo>
                  <a:lnTo>
                    <a:pt x="2636" y="693"/>
                  </a:lnTo>
                  <a:lnTo>
                    <a:pt x="2636" y="1393"/>
                  </a:lnTo>
                  <a:lnTo>
                    <a:pt x="2633" y="1412"/>
                  </a:lnTo>
                  <a:lnTo>
                    <a:pt x="2626" y="1429"/>
                  </a:lnTo>
                  <a:lnTo>
                    <a:pt x="2615" y="1444"/>
                  </a:lnTo>
                  <a:lnTo>
                    <a:pt x="2600" y="1456"/>
                  </a:lnTo>
                  <a:lnTo>
                    <a:pt x="2583" y="1462"/>
                  </a:lnTo>
                  <a:lnTo>
                    <a:pt x="2564" y="1466"/>
                  </a:lnTo>
                  <a:lnTo>
                    <a:pt x="1813" y="1466"/>
                  </a:lnTo>
                  <a:lnTo>
                    <a:pt x="1813" y="1501"/>
                  </a:lnTo>
                  <a:lnTo>
                    <a:pt x="1811" y="1519"/>
                  </a:lnTo>
                  <a:lnTo>
                    <a:pt x="1804" y="1537"/>
                  </a:lnTo>
                  <a:lnTo>
                    <a:pt x="1793" y="1551"/>
                  </a:lnTo>
                  <a:lnTo>
                    <a:pt x="1779" y="1562"/>
                  </a:lnTo>
                  <a:lnTo>
                    <a:pt x="1761" y="1569"/>
                  </a:lnTo>
                  <a:lnTo>
                    <a:pt x="1743" y="1572"/>
                  </a:lnTo>
                  <a:lnTo>
                    <a:pt x="1166" y="1572"/>
                  </a:lnTo>
                  <a:lnTo>
                    <a:pt x="1166" y="3530"/>
                  </a:lnTo>
                  <a:lnTo>
                    <a:pt x="1164" y="3549"/>
                  </a:lnTo>
                  <a:lnTo>
                    <a:pt x="1156" y="3567"/>
                  </a:lnTo>
                  <a:lnTo>
                    <a:pt x="1145" y="3581"/>
                  </a:lnTo>
                  <a:lnTo>
                    <a:pt x="1131" y="3592"/>
                  </a:lnTo>
                  <a:lnTo>
                    <a:pt x="1114" y="3600"/>
                  </a:lnTo>
                  <a:lnTo>
                    <a:pt x="1095" y="3602"/>
                  </a:lnTo>
                  <a:lnTo>
                    <a:pt x="718" y="3602"/>
                  </a:lnTo>
                  <a:lnTo>
                    <a:pt x="700" y="3600"/>
                  </a:lnTo>
                  <a:lnTo>
                    <a:pt x="682" y="3592"/>
                  </a:lnTo>
                  <a:lnTo>
                    <a:pt x="668" y="3581"/>
                  </a:lnTo>
                  <a:lnTo>
                    <a:pt x="657" y="3567"/>
                  </a:lnTo>
                  <a:lnTo>
                    <a:pt x="650" y="3549"/>
                  </a:lnTo>
                  <a:lnTo>
                    <a:pt x="647" y="3530"/>
                  </a:lnTo>
                  <a:lnTo>
                    <a:pt x="647" y="1572"/>
                  </a:lnTo>
                  <a:lnTo>
                    <a:pt x="71" y="1572"/>
                  </a:lnTo>
                  <a:lnTo>
                    <a:pt x="52" y="1569"/>
                  </a:lnTo>
                  <a:lnTo>
                    <a:pt x="35" y="1562"/>
                  </a:lnTo>
                  <a:lnTo>
                    <a:pt x="21" y="1551"/>
                  </a:lnTo>
                  <a:lnTo>
                    <a:pt x="10" y="1537"/>
                  </a:lnTo>
                  <a:lnTo>
                    <a:pt x="2" y="1519"/>
                  </a:lnTo>
                  <a:lnTo>
                    <a:pt x="0" y="1501"/>
                  </a:lnTo>
                  <a:lnTo>
                    <a:pt x="0" y="586"/>
                  </a:lnTo>
                  <a:lnTo>
                    <a:pt x="2" y="567"/>
                  </a:lnTo>
                  <a:lnTo>
                    <a:pt x="10" y="550"/>
                  </a:lnTo>
                  <a:lnTo>
                    <a:pt x="21" y="536"/>
                  </a:lnTo>
                  <a:lnTo>
                    <a:pt x="35" y="524"/>
                  </a:lnTo>
                  <a:lnTo>
                    <a:pt x="52" y="517"/>
                  </a:lnTo>
                  <a:lnTo>
                    <a:pt x="71" y="515"/>
                  </a:lnTo>
                  <a:lnTo>
                    <a:pt x="1406" y="515"/>
                  </a:lnTo>
                  <a:lnTo>
                    <a:pt x="1406" y="71"/>
                  </a:lnTo>
                  <a:lnTo>
                    <a:pt x="1408" y="51"/>
                  </a:lnTo>
                  <a:lnTo>
                    <a:pt x="1417" y="32"/>
                  </a:lnTo>
                  <a:lnTo>
                    <a:pt x="1430" y="17"/>
                  </a:lnTo>
                  <a:lnTo>
                    <a:pt x="1447" y="6"/>
                  </a:lnTo>
                  <a:lnTo>
                    <a:pt x="1465" y="0"/>
                  </a:lnTo>
                  <a:lnTo>
                    <a:pt x="14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2" name="Freeform 280"/>
            <p:cNvSpPr>
              <a:spLocks/>
            </p:cNvSpPr>
            <p:nvPr/>
          </p:nvSpPr>
          <p:spPr bwMode="auto">
            <a:xfrm>
              <a:off x="10252075" y="4419600"/>
              <a:ext cx="25400" cy="23812"/>
            </a:xfrm>
            <a:custGeom>
              <a:avLst/>
              <a:gdLst>
                <a:gd name="T0" fmla="*/ 72 w 165"/>
                <a:gd name="T1" fmla="*/ 0 h 144"/>
                <a:gd name="T2" fmla="*/ 94 w 165"/>
                <a:gd name="T3" fmla="*/ 0 h 144"/>
                <a:gd name="T4" fmla="*/ 112 w 165"/>
                <a:gd name="T5" fmla="*/ 3 h 144"/>
                <a:gd name="T6" fmla="*/ 130 w 165"/>
                <a:gd name="T7" fmla="*/ 10 h 144"/>
                <a:gd name="T8" fmla="*/ 144 w 165"/>
                <a:gd name="T9" fmla="*/ 22 h 144"/>
                <a:gd name="T10" fmla="*/ 155 w 165"/>
                <a:gd name="T11" fmla="*/ 36 h 144"/>
                <a:gd name="T12" fmla="*/ 163 w 165"/>
                <a:gd name="T13" fmla="*/ 53 h 144"/>
                <a:gd name="T14" fmla="*/ 165 w 165"/>
                <a:gd name="T15" fmla="*/ 72 h 144"/>
                <a:gd name="T16" fmla="*/ 163 w 165"/>
                <a:gd name="T17" fmla="*/ 92 h 144"/>
                <a:gd name="T18" fmla="*/ 155 w 165"/>
                <a:gd name="T19" fmla="*/ 108 h 144"/>
                <a:gd name="T20" fmla="*/ 144 w 165"/>
                <a:gd name="T21" fmla="*/ 122 h 144"/>
                <a:gd name="T22" fmla="*/ 130 w 165"/>
                <a:gd name="T23" fmla="*/ 134 h 144"/>
                <a:gd name="T24" fmla="*/ 112 w 165"/>
                <a:gd name="T25" fmla="*/ 141 h 144"/>
                <a:gd name="T26" fmla="*/ 94 w 165"/>
                <a:gd name="T27" fmla="*/ 144 h 144"/>
                <a:gd name="T28" fmla="*/ 72 w 165"/>
                <a:gd name="T29" fmla="*/ 144 h 144"/>
                <a:gd name="T30" fmla="*/ 54 w 165"/>
                <a:gd name="T31" fmla="*/ 141 h 144"/>
                <a:gd name="T32" fmla="*/ 36 w 165"/>
                <a:gd name="T33" fmla="*/ 134 h 144"/>
                <a:gd name="T34" fmla="*/ 22 w 165"/>
                <a:gd name="T35" fmla="*/ 122 h 144"/>
                <a:gd name="T36" fmla="*/ 10 w 165"/>
                <a:gd name="T37" fmla="*/ 108 h 144"/>
                <a:gd name="T38" fmla="*/ 3 w 165"/>
                <a:gd name="T39" fmla="*/ 92 h 144"/>
                <a:gd name="T40" fmla="*/ 0 w 165"/>
                <a:gd name="T41" fmla="*/ 72 h 144"/>
                <a:gd name="T42" fmla="*/ 3 w 165"/>
                <a:gd name="T43" fmla="*/ 53 h 144"/>
                <a:gd name="T44" fmla="*/ 10 w 165"/>
                <a:gd name="T45" fmla="*/ 36 h 144"/>
                <a:gd name="T46" fmla="*/ 22 w 165"/>
                <a:gd name="T47" fmla="*/ 22 h 144"/>
                <a:gd name="T48" fmla="*/ 36 w 165"/>
                <a:gd name="T49" fmla="*/ 10 h 144"/>
                <a:gd name="T50" fmla="*/ 54 w 165"/>
                <a:gd name="T51" fmla="*/ 3 h 144"/>
                <a:gd name="T52" fmla="*/ 72 w 165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" h="144">
                  <a:moveTo>
                    <a:pt x="72" y="0"/>
                  </a:moveTo>
                  <a:lnTo>
                    <a:pt x="94" y="0"/>
                  </a:lnTo>
                  <a:lnTo>
                    <a:pt x="112" y="3"/>
                  </a:lnTo>
                  <a:lnTo>
                    <a:pt x="130" y="10"/>
                  </a:lnTo>
                  <a:lnTo>
                    <a:pt x="144" y="22"/>
                  </a:lnTo>
                  <a:lnTo>
                    <a:pt x="155" y="36"/>
                  </a:lnTo>
                  <a:lnTo>
                    <a:pt x="163" y="53"/>
                  </a:lnTo>
                  <a:lnTo>
                    <a:pt x="165" y="72"/>
                  </a:lnTo>
                  <a:lnTo>
                    <a:pt x="163" y="92"/>
                  </a:lnTo>
                  <a:lnTo>
                    <a:pt x="155" y="108"/>
                  </a:lnTo>
                  <a:lnTo>
                    <a:pt x="144" y="122"/>
                  </a:lnTo>
                  <a:lnTo>
                    <a:pt x="130" y="134"/>
                  </a:lnTo>
                  <a:lnTo>
                    <a:pt x="112" y="141"/>
                  </a:lnTo>
                  <a:lnTo>
                    <a:pt x="94" y="144"/>
                  </a:lnTo>
                  <a:lnTo>
                    <a:pt x="72" y="144"/>
                  </a:lnTo>
                  <a:lnTo>
                    <a:pt x="54" y="141"/>
                  </a:lnTo>
                  <a:lnTo>
                    <a:pt x="36" y="134"/>
                  </a:lnTo>
                  <a:lnTo>
                    <a:pt x="22" y="122"/>
                  </a:lnTo>
                  <a:lnTo>
                    <a:pt x="10" y="108"/>
                  </a:lnTo>
                  <a:lnTo>
                    <a:pt x="3" y="92"/>
                  </a:lnTo>
                  <a:lnTo>
                    <a:pt x="0" y="72"/>
                  </a:lnTo>
                  <a:lnTo>
                    <a:pt x="3" y="53"/>
                  </a:lnTo>
                  <a:lnTo>
                    <a:pt x="10" y="36"/>
                  </a:lnTo>
                  <a:lnTo>
                    <a:pt x="22" y="22"/>
                  </a:lnTo>
                  <a:lnTo>
                    <a:pt x="36" y="10"/>
                  </a:lnTo>
                  <a:lnTo>
                    <a:pt x="54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Freeform 281"/>
            <p:cNvSpPr>
              <a:spLocks/>
            </p:cNvSpPr>
            <p:nvPr/>
          </p:nvSpPr>
          <p:spPr bwMode="auto">
            <a:xfrm>
              <a:off x="10139363" y="4419600"/>
              <a:ext cx="100013" cy="23812"/>
            </a:xfrm>
            <a:custGeom>
              <a:avLst/>
              <a:gdLst>
                <a:gd name="T0" fmla="*/ 71 w 630"/>
                <a:gd name="T1" fmla="*/ 0 h 144"/>
                <a:gd name="T2" fmla="*/ 559 w 630"/>
                <a:gd name="T3" fmla="*/ 0 h 144"/>
                <a:gd name="T4" fmla="*/ 578 w 630"/>
                <a:gd name="T5" fmla="*/ 3 h 144"/>
                <a:gd name="T6" fmla="*/ 595 w 630"/>
                <a:gd name="T7" fmla="*/ 10 h 144"/>
                <a:gd name="T8" fmla="*/ 610 w 630"/>
                <a:gd name="T9" fmla="*/ 22 h 144"/>
                <a:gd name="T10" fmla="*/ 621 w 630"/>
                <a:gd name="T11" fmla="*/ 36 h 144"/>
                <a:gd name="T12" fmla="*/ 628 w 630"/>
                <a:gd name="T13" fmla="*/ 53 h 144"/>
                <a:gd name="T14" fmla="*/ 630 w 630"/>
                <a:gd name="T15" fmla="*/ 72 h 144"/>
                <a:gd name="T16" fmla="*/ 628 w 630"/>
                <a:gd name="T17" fmla="*/ 92 h 144"/>
                <a:gd name="T18" fmla="*/ 621 w 630"/>
                <a:gd name="T19" fmla="*/ 108 h 144"/>
                <a:gd name="T20" fmla="*/ 610 w 630"/>
                <a:gd name="T21" fmla="*/ 122 h 144"/>
                <a:gd name="T22" fmla="*/ 595 w 630"/>
                <a:gd name="T23" fmla="*/ 134 h 144"/>
                <a:gd name="T24" fmla="*/ 578 w 630"/>
                <a:gd name="T25" fmla="*/ 141 h 144"/>
                <a:gd name="T26" fmla="*/ 559 w 630"/>
                <a:gd name="T27" fmla="*/ 144 h 144"/>
                <a:gd name="T28" fmla="*/ 71 w 630"/>
                <a:gd name="T29" fmla="*/ 144 h 144"/>
                <a:gd name="T30" fmla="*/ 53 w 630"/>
                <a:gd name="T31" fmla="*/ 141 h 144"/>
                <a:gd name="T32" fmla="*/ 35 w 630"/>
                <a:gd name="T33" fmla="*/ 134 h 144"/>
                <a:gd name="T34" fmla="*/ 21 w 630"/>
                <a:gd name="T35" fmla="*/ 122 h 144"/>
                <a:gd name="T36" fmla="*/ 10 w 630"/>
                <a:gd name="T37" fmla="*/ 108 h 144"/>
                <a:gd name="T38" fmla="*/ 3 w 630"/>
                <a:gd name="T39" fmla="*/ 92 h 144"/>
                <a:gd name="T40" fmla="*/ 0 w 630"/>
                <a:gd name="T41" fmla="*/ 72 h 144"/>
                <a:gd name="T42" fmla="*/ 3 w 630"/>
                <a:gd name="T43" fmla="*/ 53 h 144"/>
                <a:gd name="T44" fmla="*/ 10 w 630"/>
                <a:gd name="T45" fmla="*/ 36 h 144"/>
                <a:gd name="T46" fmla="*/ 21 w 630"/>
                <a:gd name="T47" fmla="*/ 22 h 144"/>
                <a:gd name="T48" fmla="*/ 35 w 630"/>
                <a:gd name="T49" fmla="*/ 10 h 144"/>
                <a:gd name="T50" fmla="*/ 53 w 630"/>
                <a:gd name="T51" fmla="*/ 3 h 144"/>
                <a:gd name="T52" fmla="*/ 71 w 630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0" h="144">
                  <a:moveTo>
                    <a:pt x="71" y="0"/>
                  </a:moveTo>
                  <a:lnTo>
                    <a:pt x="559" y="0"/>
                  </a:lnTo>
                  <a:lnTo>
                    <a:pt x="578" y="3"/>
                  </a:lnTo>
                  <a:lnTo>
                    <a:pt x="595" y="10"/>
                  </a:lnTo>
                  <a:lnTo>
                    <a:pt x="610" y="22"/>
                  </a:lnTo>
                  <a:lnTo>
                    <a:pt x="621" y="36"/>
                  </a:lnTo>
                  <a:lnTo>
                    <a:pt x="628" y="53"/>
                  </a:lnTo>
                  <a:lnTo>
                    <a:pt x="630" y="72"/>
                  </a:lnTo>
                  <a:lnTo>
                    <a:pt x="628" y="92"/>
                  </a:lnTo>
                  <a:lnTo>
                    <a:pt x="621" y="108"/>
                  </a:lnTo>
                  <a:lnTo>
                    <a:pt x="610" y="122"/>
                  </a:lnTo>
                  <a:lnTo>
                    <a:pt x="595" y="134"/>
                  </a:lnTo>
                  <a:lnTo>
                    <a:pt x="578" y="141"/>
                  </a:lnTo>
                  <a:lnTo>
                    <a:pt x="559" y="144"/>
                  </a:lnTo>
                  <a:lnTo>
                    <a:pt x="71" y="144"/>
                  </a:lnTo>
                  <a:lnTo>
                    <a:pt x="53" y="141"/>
                  </a:lnTo>
                  <a:lnTo>
                    <a:pt x="35" y="134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3" y="92"/>
                  </a:lnTo>
                  <a:lnTo>
                    <a:pt x="0" y="72"/>
                  </a:lnTo>
                  <a:lnTo>
                    <a:pt x="3" y="53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5" y="10"/>
                  </a:lnTo>
                  <a:lnTo>
                    <a:pt x="53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4" name="Group 893"/>
          <p:cNvGrpSpPr/>
          <p:nvPr/>
        </p:nvGrpSpPr>
        <p:grpSpPr>
          <a:xfrm>
            <a:off x="10950846" y="4259263"/>
            <a:ext cx="571500" cy="503237"/>
            <a:chOff x="10920413" y="4259263"/>
            <a:chExt cx="571500" cy="5032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7" name="Freeform 286"/>
            <p:cNvSpPr>
              <a:spLocks noEditPoints="1"/>
            </p:cNvSpPr>
            <p:nvPr/>
          </p:nvSpPr>
          <p:spPr bwMode="auto">
            <a:xfrm>
              <a:off x="10920413" y="4259263"/>
              <a:ext cx="571500" cy="503237"/>
            </a:xfrm>
            <a:custGeom>
              <a:avLst/>
              <a:gdLst>
                <a:gd name="T0" fmla="*/ 1468 w 3600"/>
                <a:gd name="T1" fmla="*/ 2352 h 3168"/>
                <a:gd name="T2" fmla="*/ 1540 w 3600"/>
                <a:gd name="T3" fmla="*/ 2354 h 3168"/>
                <a:gd name="T4" fmla="*/ 1572 w 3600"/>
                <a:gd name="T5" fmla="*/ 2373 h 3168"/>
                <a:gd name="T6" fmla="*/ 1591 w 3600"/>
                <a:gd name="T7" fmla="*/ 2404 h 3168"/>
                <a:gd name="T8" fmla="*/ 1591 w 3600"/>
                <a:gd name="T9" fmla="*/ 2442 h 3168"/>
                <a:gd name="T10" fmla="*/ 1572 w 3600"/>
                <a:gd name="T11" fmla="*/ 2474 h 3168"/>
                <a:gd name="T12" fmla="*/ 1540 w 3600"/>
                <a:gd name="T13" fmla="*/ 2492 h 3168"/>
                <a:gd name="T14" fmla="*/ 1468 w 3600"/>
                <a:gd name="T15" fmla="*/ 2494 h 3168"/>
                <a:gd name="T16" fmla="*/ 2132 w 3600"/>
                <a:gd name="T17" fmla="*/ 3024 h 3168"/>
                <a:gd name="T18" fmla="*/ 1468 w 3600"/>
                <a:gd name="T19" fmla="*/ 1825 h 3168"/>
                <a:gd name="T20" fmla="*/ 1322 w 3600"/>
                <a:gd name="T21" fmla="*/ 753 h 3168"/>
                <a:gd name="T22" fmla="*/ 1319 w 3600"/>
                <a:gd name="T23" fmla="*/ 1002 h 3168"/>
                <a:gd name="T24" fmla="*/ 1300 w 3600"/>
                <a:gd name="T25" fmla="*/ 1034 h 3168"/>
                <a:gd name="T26" fmla="*/ 1269 w 3600"/>
                <a:gd name="T27" fmla="*/ 1052 h 3168"/>
                <a:gd name="T28" fmla="*/ 286 w 3600"/>
                <a:gd name="T29" fmla="*/ 1056 h 3168"/>
                <a:gd name="T30" fmla="*/ 1324 w 3600"/>
                <a:gd name="T31" fmla="*/ 3024 h 3168"/>
                <a:gd name="T32" fmla="*/ 1328 w 3600"/>
                <a:gd name="T33" fmla="*/ 1734 h 3168"/>
                <a:gd name="T34" fmla="*/ 1346 w 3600"/>
                <a:gd name="T35" fmla="*/ 1702 h 3168"/>
                <a:gd name="T36" fmla="*/ 1378 w 3600"/>
                <a:gd name="T37" fmla="*/ 1684 h 3168"/>
                <a:gd name="T38" fmla="*/ 2204 w 3600"/>
                <a:gd name="T39" fmla="*/ 1681 h 3168"/>
                <a:gd name="T40" fmla="*/ 2240 w 3600"/>
                <a:gd name="T41" fmla="*/ 1691 h 3168"/>
                <a:gd name="T42" fmla="*/ 2266 w 3600"/>
                <a:gd name="T43" fmla="*/ 1717 h 3168"/>
                <a:gd name="T44" fmla="*/ 2276 w 3600"/>
                <a:gd name="T45" fmla="*/ 1753 h 3168"/>
                <a:gd name="T46" fmla="*/ 3314 w 3600"/>
                <a:gd name="T47" fmla="*/ 3024 h 3168"/>
                <a:gd name="T48" fmla="*/ 2350 w 3600"/>
                <a:gd name="T49" fmla="*/ 1056 h 3168"/>
                <a:gd name="T50" fmla="*/ 2314 w 3600"/>
                <a:gd name="T51" fmla="*/ 1046 h 3168"/>
                <a:gd name="T52" fmla="*/ 2288 w 3600"/>
                <a:gd name="T53" fmla="*/ 1020 h 3168"/>
                <a:gd name="T54" fmla="*/ 2278 w 3600"/>
                <a:gd name="T55" fmla="*/ 984 h 3168"/>
                <a:gd name="T56" fmla="*/ 1800 w 3600"/>
                <a:gd name="T57" fmla="*/ 190 h 3168"/>
                <a:gd name="T58" fmla="*/ 2404 w 3600"/>
                <a:gd name="T59" fmla="*/ 681 h 3168"/>
                <a:gd name="T60" fmla="*/ 2420 w 3600"/>
                <a:gd name="T61" fmla="*/ 711 h 3168"/>
                <a:gd name="T62" fmla="*/ 2422 w 3600"/>
                <a:gd name="T63" fmla="*/ 912 h 3168"/>
                <a:gd name="T64" fmla="*/ 3192 w 3600"/>
                <a:gd name="T65" fmla="*/ 144 h 3168"/>
                <a:gd name="T66" fmla="*/ 408 w 3600"/>
                <a:gd name="T67" fmla="*/ 144 h 3168"/>
                <a:gd name="T68" fmla="*/ 1178 w 3600"/>
                <a:gd name="T69" fmla="*/ 912 h 3168"/>
                <a:gd name="T70" fmla="*/ 1180 w 3600"/>
                <a:gd name="T71" fmla="*/ 711 h 3168"/>
                <a:gd name="T72" fmla="*/ 1196 w 3600"/>
                <a:gd name="T73" fmla="*/ 681 h 3168"/>
                <a:gd name="T74" fmla="*/ 408 w 3600"/>
                <a:gd name="T75" fmla="*/ 144 h 3168"/>
                <a:gd name="T76" fmla="*/ 3244 w 3600"/>
                <a:gd name="T77" fmla="*/ 0 h 3168"/>
                <a:gd name="T78" fmla="*/ 3280 w 3600"/>
                <a:gd name="T79" fmla="*/ 10 h 3168"/>
                <a:gd name="T80" fmla="*/ 3305 w 3600"/>
                <a:gd name="T81" fmla="*/ 34 h 3168"/>
                <a:gd name="T82" fmla="*/ 3597 w 3600"/>
                <a:gd name="T83" fmla="*/ 962 h 3168"/>
                <a:gd name="T84" fmla="*/ 3599 w 3600"/>
                <a:gd name="T85" fmla="*/ 996 h 3168"/>
                <a:gd name="T86" fmla="*/ 3586 w 3600"/>
                <a:gd name="T87" fmla="*/ 1026 h 3168"/>
                <a:gd name="T88" fmla="*/ 3561 w 3600"/>
                <a:gd name="T89" fmla="*/ 1048 h 3168"/>
                <a:gd name="T90" fmla="*/ 3528 w 3600"/>
                <a:gd name="T91" fmla="*/ 1056 h 3168"/>
                <a:gd name="T92" fmla="*/ 3457 w 3600"/>
                <a:gd name="T93" fmla="*/ 3096 h 3168"/>
                <a:gd name="T94" fmla="*/ 3447 w 3600"/>
                <a:gd name="T95" fmla="*/ 3132 h 3168"/>
                <a:gd name="T96" fmla="*/ 3422 w 3600"/>
                <a:gd name="T97" fmla="*/ 3158 h 3168"/>
                <a:gd name="T98" fmla="*/ 3385 w 3600"/>
                <a:gd name="T99" fmla="*/ 3168 h 3168"/>
                <a:gd name="T100" fmla="*/ 195 w 3600"/>
                <a:gd name="T101" fmla="*/ 3165 h 3168"/>
                <a:gd name="T102" fmla="*/ 164 w 3600"/>
                <a:gd name="T103" fmla="*/ 3146 h 3168"/>
                <a:gd name="T104" fmla="*/ 145 w 3600"/>
                <a:gd name="T105" fmla="*/ 3115 h 3168"/>
                <a:gd name="T106" fmla="*/ 143 w 3600"/>
                <a:gd name="T107" fmla="*/ 1056 h 3168"/>
                <a:gd name="T108" fmla="*/ 55 w 3600"/>
                <a:gd name="T109" fmla="*/ 1054 h 3168"/>
                <a:gd name="T110" fmla="*/ 25 w 3600"/>
                <a:gd name="T111" fmla="*/ 1038 h 3168"/>
                <a:gd name="T112" fmla="*/ 5 w 3600"/>
                <a:gd name="T113" fmla="*/ 1011 h 3168"/>
                <a:gd name="T114" fmla="*/ 0 w 3600"/>
                <a:gd name="T115" fmla="*/ 980 h 3168"/>
                <a:gd name="T116" fmla="*/ 287 w 3600"/>
                <a:gd name="T117" fmla="*/ 50 h 3168"/>
                <a:gd name="T118" fmla="*/ 305 w 3600"/>
                <a:gd name="T119" fmla="*/ 20 h 3168"/>
                <a:gd name="T120" fmla="*/ 337 w 3600"/>
                <a:gd name="T121" fmla="*/ 2 h 3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00" h="3168">
                  <a:moveTo>
                    <a:pt x="1468" y="1825"/>
                  </a:moveTo>
                  <a:lnTo>
                    <a:pt x="1468" y="2352"/>
                  </a:lnTo>
                  <a:lnTo>
                    <a:pt x="1522" y="2352"/>
                  </a:lnTo>
                  <a:lnTo>
                    <a:pt x="1540" y="2354"/>
                  </a:lnTo>
                  <a:lnTo>
                    <a:pt x="1558" y="2361"/>
                  </a:lnTo>
                  <a:lnTo>
                    <a:pt x="1572" y="2373"/>
                  </a:lnTo>
                  <a:lnTo>
                    <a:pt x="1583" y="2387"/>
                  </a:lnTo>
                  <a:lnTo>
                    <a:pt x="1591" y="2404"/>
                  </a:lnTo>
                  <a:lnTo>
                    <a:pt x="1593" y="2423"/>
                  </a:lnTo>
                  <a:lnTo>
                    <a:pt x="1591" y="2442"/>
                  </a:lnTo>
                  <a:lnTo>
                    <a:pt x="1583" y="2458"/>
                  </a:lnTo>
                  <a:lnTo>
                    <a:pt x="1572" y="2474"/>
                  </a:lnTo>
                  <a:lnTo>
                    <a:pt x="1558" y="2485"/>
                  </a:lnTo>
                  <a:lnTo>
                    <a:pt x="1540" y="2492"/>
                  </a:lnTo>
                  <a:lnTo>
                    <a:pt x="1522" y="2494"/>
                  </a:lnTo>
                  <a:lnTo>
                    <a:pt x="1468" y="2494"/>
                  </a:lnTo>
                  <a:lnTo>
                    <a:pt x="1468" y="3024"/>
                  </a:lnTo>
                  <a:lnTo>
                    <a:pt x="2132" y="3024"/>
                  </a:lnTo>
                  <a:lnTo>
                    <a:pt x="2132" y="1825"/>
                  </a:lnTo>
                  <a:lnTo>
                    <a:pt x="1468" y="1825"/>
                  </a:lnTo>
                  <a:close/>
                  <a:moveTo>
                    <a:pt x="1800" y="190"/>
                  </a:moveTo>
                  <a:lnTo>
                    <a:pt x="1322" y="753"/>
                  </a:lnTo>
                  <a:lnTo>
                    <a:pt x="1322" y="984"/>
                  </a:lnTo>
                  <a:lnTo>
                    <a:pt x="1319" y="1002"/>
                  </a:lnTo>
                  <a:lnTo>
                    <a:pt x="1312" y="1020"/>
                  </a:lnTo>
                  <a:lnTo>
                    <a:pt x="1300" y="1034"/>
                  </a:lnTo>
                  <a:lnTo>
                    <a:pt x="1286" y="1046"/>
                  </a:lnTo>
                  <a:lnTo>
                    <a:pt x="1269" y="1052"/>
                  </a:lnTo>
                  <a:lnTo>
                    <a:pt x="1250" y="1056"/>
                  </a:lnTo>
                  <a:lnTo>
                    <a:pt x="286" y="1056"/>
                  </a:lnTo>
                  <a:lnTo>
                    <a:pt x="286" y="3024"/>
                  </a:lnTo>
                  <a:lnTo>
                    <a:pt x="1324" y="3024"/>
                  </a:lnTo>
                  <a:lnTo>
                    <a:pt x="1324" y="1753"/>
                  </a:lnTo>
                  <a:lnTo>
                    <a:pt x="1328" y="1734"/>
                  </a:lnTo>
                  <a:lnTo>
                    <a:pt x="1334" y="1717"/>
                  </a:lnTo>
                  <a:lnTo>
                    <a:pt x="1346" y="1702"/>
                  </a:lnTo>
                  <a:lnTo>
                    <a:pt x="1360" y="1691"/>
                  </a:lnTo>
                  <a:lnTo>
                    <a:pt x="1378" y="1684"/>
                  </a:lnTo>
                  <a:lnTo>
                    <a:pt x="1396" y="1681"/>
                  </a:lnTo>
                  <a:lnTo>
                    <a:pt x="2204" y="1681"/>
                  </a:lnTo>
                  <a:lnTo>
                    <a:pt x="2222" y="1684"/>
                  </a:lnTo>
                  <a:lnTo>
                    <a:pt x="2240" y="1691"/>
                  </a:lnTo>
                  <a:lnTo>
                    <a:pt x="2254" y="1702"/>
                  </a:lnTo>
                  <a:lnTo>
                    <a:pt x="2266" y="1717"/>
                  </a:lnTo>
                  <a:lnTo>
                    <a:pt x="2272" y="1734"/>
                  </a:lnTo>
                  <a:lnTo>
                    <a:pt x="2276" y="1753"/>
                  </a:lnTo>
                  <a:lnTo>
                    <a:pt x="2276" y="3024"/>
                  </a:lnTo>
                  <a:lnTo>
                    <a:pt x="3314" y="3024"/>
                  </a:lnTo>
                  <a:lnTo>
                    <a:pt x="3314" y="1056"/>
                  </a:lnTo>
                  <a:lnTo>
                    <a:pt x="2350" y="1056"/>
                  </a:lnTo>
                  <a:lnTo>
                    <a:pt x="2331" y="1052"/>
                  </a:lnTo>
                  <a:lnTo>
                    <a:pt x="2314" y="1046"/>
                  </a:lnTo>
                  <a:lnTo>
                    <a:pt x="2300" y="1034"/>
                  </a:lnTo>
                  <a:lnTo>
                    <a:pt x="2288" y="1020"/>
                  </a:lnTo>
                  <a:lnTo>
                    <a:pt x="2281" y="1002"/>
                  </a:lnTo>
                  <a:lnTo>
                    <a:pt x="2278" y="984"/>
                  </a:lnTo>
                  <a:lnTo>
                    <a:pt x="2278" y="753"/>
                  </a:lnTo>
                  <a:lnTo>
                    <a:pt x="1800" y="190"/>
                  </a:lnTo>
                  <a:close/>
                  <a:moveTo>
                    <a:pt x="1948" y="144"/>
                  </a:moveTo>
                  <a:lnTo>
                    <a:pt x="2404" y="681"/>
                  </a:lnTo>
                  <a:lnTo>
                    <a:pt x="2414" y="696"/>
                  </a:lnTo>
                  <a:lnTo>
                    <a:pt x="2420" y="711"/>
                  </a:lnTo>
                  <a:lnTo>
                    <a:pt x="2422" y="727"/>
                  </a:lnTo>
                  <a:lnTo>
                    <a:pt x="2422" y="912"/>
                  </a:lnTo>
                  <a:lnTo>
                    <a:pt x="3431" y="912"/>
                  </a:lnTo>
                  <a:lnTo>
                    <a:pt x="3192" y="144"/>
                  </a:lnTo>
                  <a:lnTo>
                    <a:pt x="1948" y="144"/>
                  </a:lnTo>
                  <a:close/>
                  <a:moveTo>
                    <a:pt x="408" y="144"/>
                  </a:moveTo>
                  <a:lnTo>
                    <a:pt x="169" y="912"/>
                  </a:lnTo>
                  <a:lnTo>
                    <a:pt x="1178" y="912"/>
                  </a:lnTo>
                  <a:lnTo>
                    <a:pt x="1178" y="727"/>
                  </a:lnTo>
                  <a:lnTo>
                    <a:pt x="1180" y="711"/>
                  </a:lnTo>
                  <a:lnTo>
                    <a:pt x="1186" y="696"/>
                  </a:lnTo>
                  <a:lnTo>
                    <a:pt x="1196" y="681"/>
                  </a:lnTo>
                  <a:lnTo>
                    <a:pt x="1652" y="144"/>
                  </a:lnTo>
                  <a:lnTo>
                    <a:pt x="408" y="144"/>
                  </a:lnTo>
                  <a:close/>
                  <a:moveTo>
                    <a:pt x="356" y="0"/>
                  </a:moveTo>
                  <a:lnTo>
                    <a:pt x="3244" y="0"/>
                  </a:lnTo>
                  <a:lnTo>
                    <a:pt x="3263" y="2"/>
                  </a:lnTo>
                  <a:lnTo>
                    <a:pt x="3280" y="10"/>
                  </a:lnTo>
                  <a:lnTo>
                    <a:pt x="3295" y="20"/>
                  </a:lnTo>
                  <a:lnTo>
                    <a:pt x="3305" y="34"/>
                  </a:lnTo>
                  <a:lnTo>
                    <a:pt x="3313" y="50"/>
                  </a:lnTo>
                  <a:lnTo>
                    <a:pt x="3597" y="962"/>
                  </a:lnTo>
                  <a:lnTo>
                    <a:pt x="3600" y="980"/>
                  </a:lnTo>
                  <a:lnTo>
                    <a:pt x="3599" y="996"/>
                  </a:lnTo>
                  <a:lnTo>
                    <a:pt x="3595" y="1011"/>
                  </a:lnTo>
                  <a:lnTo>
                    <a:pt x="3586" y="1026"/>
                  </a:lnTo>
                  <a:lnTo>
                    <a:pt x="3575" y="1038"/>
                  </a:lnTo>
                  <a:lnTo>
                    <a:pt x="3561" y="1048"/>
                  </a:lnTo>
                  <a:lnTo>
                    <a:pt x="3545" y="1054"/>
                  </a:lnTo>
                  <a:lnTo>
                    <a:pt x="3528" y="1056"/>
                  </a:lnTo>
                  <a:lnTo>
                    <a:pt x="3457" y="1056"/>
                  </a:lnTo>
                  <a:lnTo>
                    <a:pt x="3457" y="3096"/>
                  </a:lnTo>
                  <a:lnTo>
                    <a:pt x="3455" y="3115"/>
                  </a:lnTo>
                  <a:lnTo>
                    <a:pt x="3447" y="3132"/>
                  </a:lnTo>
                  <a:lnTo>
                    <a:pt x="3436" y="3146"/>
                  </a:lnTo>
                  <a:lnTo>
                    <a:pt x="3422" y="3158"/>
                  </a:lnTo>
                  <a:lnTo>
                    <a:pt x="3405" y="3165"/>
                  </a:lnTo>
                  <a:lnTo>
                    <a:pt x="3385" y="3168"/>
                  </a:lnTo>
                  <a:lnTo>
                    <a:pt x="215" y="3168"/>
                  </a:lnTo>
                  <a:lnTo>
                    <a:pt x="195" y="3165"/>
                  </a:lnTo>
                  <a:lnTo>
                    <a:pt x="178" y="3158"/>
                  </a:lnTo>
                  <a:lnTo>
                    <a:pt x="164" y="3146"/>
                  </a:lnTo>
                  <a:lnTo>
                    <a:pt x="153" y="3132"/>
                  </a:lnTo>
                  <a:lnTo>
                    <a:pt x="145" y="3115"/>
                  </a:lnTo>
                  <a:lnTo>
                    <a:pt x="143" y="3096"/>
                  </a:lnTo>
                  <a:lnTo>
                    <a:pt x="143" y="1056"/>
                  </a:lnTo>
                  <a:lnTo>
                    <a:pt x="72" y="1056"/>
                  </a:lnTo>
                  <a:lnTo>
                    <a:pt x="55" y="1054"/>
                  </a:lnTo>
                  <a:lnTo>
                    <a:pt x="39" y="1048"/>
                  </a:lnTo>
                  <a:lnTo>
                    <a:pt x="25" y="1038"/>
                  </a:lnTo>
                  <a:lnTo>
                    <a:pt x="14" y="1026"/>
                  </a:lnTo>
                  <a:lnTo>
                    <a:pt x="5" y="1011"/>
                  </a:lnTo>
                  <a:lnTo>
                    <a:pt x="1" y="996"/>
                  </a:lnTo>
                  <a:lnTo>
                    <a:pt x="0" y="980"/>
                  </a:lnTo>
                  <a:lnTo>
                    <a:pt x="3" y="962"/>
                  </a:lnTo>
                  <a:lnTo>
                    <a:pt x="287" y="50"/>
                  </a:lnTo>
                  <a:lnTo>
                    <a:pt x="295" y="34"/>
                  </a:lnTo>
                  <a:lnTo>
                    <a:pt x="305" y="20"/>
                  </a:lnTo>
                  <a:lnTo>
                    <a:pt x="320" y="10"/>
                  </a:lnTo>
                  <a:lnTo>
                    <a:pt x="337" y="2"/>
                  </a:lnTo>
                  <a:lnTo>
                    <a:pt x="3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" name="Freeform 287"/>
            <p:cNvSpPr>
              <a:spLocks noEditPoints="1"/>
            </p:cNvSpPr>
            <p:nvPr/>
          </p:nvSpPr>
          <p:spPr bwMode="auto">
            <a:xfrm>
              <a:off x="11161713" y="4351338"/>
              <a:ext cx="85725" cy="85725"/>
            </a:xfrm>
            <a:custGeom>
              <a:avLst/>
              <a:gdLst>
                <a:gd name="T0" fmla="*/ 243 w 543"/>
                <a:gd name="T1" fmla="*/ 147 h 543"/>
                <a:gd name="T2" fmla="*/ 192 w 543"/>
                <a:gd name="T3" fmla="*/ 172 h 543"/>
                <a:gd name="T4" fmla="*/ 157 w 543"/>
                <a:gd name="T5" fmla="*/ 215 h 543"/>
                <a:gd name="T6" fmla="*/ 144 w 543"/>
                <a:gd name="T7" fmla="*/ 271 h 543"/>
                <a:gd name="T8" fmla="*/ 157 w 543"/>
                <a:gd name="T9" fmla="*/ 327 h 543"/>
                <a:gd name="T10" fmla="*/ 192 w 543"/>
                <a:gd name="T11" fmla="*/ 371 h 543"/>
                <a:gd name="T12" fmla="*/ 243 w 543"/>
                <a:gd name="T13" fmla="*/ 396 h 543"/>
                <a:gd name="T14" fmla="*/ 301 w 543"/>
                <a:gd name="T15" fmla="*/ 396 h 543"/>
                <a:gd name="T16" fmla="*/ 352 w 543"/>
                <a:gd name="T17" fmla="*/ 371 h 543"/>
                <a:gd name="T18" fmla="*/ 387 w 543"/>
                <a:gd name="T19" fmla="*/ 327 h 543"/>
                <a:gd name="T20" fmla="*/ 400 w 543"/>
                <a:gd name="T21" fmla="*/ 271 h 543"/>
                <a:gd name="T22" fmla="*/ 387 w 543"/>
                <a:gd name="T23" fmla="*/ 215 h 543"/>
                <a:gd name="T24" fmla="*/ 352 w 543"/>
                <a:gd name="T25" fmla="*/ 172 h 543"/>
                <a:gd name="T26" fmla="*/ 301 w 543"/>
                <a:gd name="T27" fmla="*/ 147 h 543"/>
                <a:gd name="T28" fmla="*/ 271 w 543"/>
                <a:gd name="T29" fmla="*/ 0 h 543"/>
                <a:gd name="T30" fmla="*/ 350 w 543"/>
                <a:gd name="T31" fmla="*/ 12 h 543"/>
                <a:gd name="T32" fmla="*/ 420 w 543"/>
                <a:gd name="T33" fmla="*/ 45 h 543"/>
                <a:gd name="T34" fmla="*/ 476 w 543"/>
                <a:gd name="T35" fmla="*/ 94 h 543"/>
                <a:gd name="T36" fmla="*/ 518 w 543"/>
                <a:gd name="T37" fmla="*/ 158 h 543"/>
                <a:gd name="T38" fmla="*/ 541 w 543"/>
                <a:gd name="T39" fmla="*/ 232 h 543"/>
                <a:gd name="T40" fmla="*/ 541 w 543"/>
                <a:gd name="T41" fmla="*/ 311 h 543"/>
                <a:gd name="T42" fmla="*/ 518 w 543"/>
                <a:gd name="T43" fmla="*/ 385 h 543"/>
                <a:gd name="T44" fmla="*/ 476 w 543"/>
                <a:gd name="T45" fmla="*/ 449 h 543"/>
                <a:gd name="T46" fmla="*/ 420 w 543"/>
                <a:gd name="T47" fmla="*/ 498 h 543"/>
                <a:gd name="T48" fmla="*/ 350 w 543"/>
                <a:gd name="T49" fmla="*/ 531 h 543"/>
                <a:gd name="T50" fmla="*/ 271 w 543"/>
                <a:gd name="T51" fmla="*/ 543 h 543"/>
                <a:gd name="T52" fmla="*/ 194 w 543"/>
                <a:gd name="T53" fmla="*/ 531 h 543"/>
                <a:gd name="T54" fmla="*/ 124 w 543"/>
                <a:gd name="T55" fmla="*/ 498 h 543"/>
                <a:gd name="T56" fmla="*/ 67 w 543"/>
                <a:gd name="T57" fmla="*/ 449 h 543"/>
                <a:gd name="T58" fmla="*/ 26 w 543"/>
                <a:gd name="T59" fmla="*/ 385 h 543"/>
                <a:gd name="T60" fmla="*/ 3 w 543"/>
                <a:gd name="T61" fmla="*/ 311 h 543"/>
                <a:gd name="T62" fmla="*/ 3 w 543"/>
                <a:gd name="T63" fmla="*/ 232 h 543"/>
                <a:gd name="T64" fmla="*/ 26 w 543"/>
                <a:gd name="T65" fmla="*/ 158 h 543"/>
                <a:gd name="T66" fmla="*/ 67 w 543"/>
                <a:gd name="T67" fmla="*/ 94 h 543"/>
                <a:gd name="T68" fmla="*/ 124 w 543"/>
                <a:gd name="T69" fmla="*/ 45 h 543"/>
                <a:gd name="T70" fmla="*/ 194 w 543"/>
                <a:gd name="T71" fmla="*/ 12 h 543"/>
                <a:gd name="T72" fmla="*/ 271 w 543"/>
                <a:gd name="T73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43" h="543">
                  <a:moveTo>
                    <a:pt x="271" y="144"/>
                  </a:moveTo>
                  <a:lnTo>
                    <a:pt x="243" y="147"/>
                  </a:lnTo>
                  <a:lnTo>
                    <a:pt x="216" y="157"/>
                  </a:lnTo>
                  <a:lnTo>
                    <a:pt x="192" y="172"/>
                  </a:lnTo>
                  <a:lnTo>
                    <a:pt x="172" y="191"/>
                  </a:lnTo>
                  <a:lnTo>
                    <a:pt x="157" y="215"/>
                  </a:lnTo>
                  <a:lnTo>
                    <a:pt x="147" y="243"/>
                  </a:lnTo>
                  <a:lnTo>
                    <a:pt x="144" y="271"/>
                  </a:lnTo>
                  <a:lnTo>
                    <a:pt x="147" y="300"/>
                  </a:lnTo>
                  <a:lnTo>
                    <a:pt x="157" y="327"/>
                  </a:lnTo>
                  <a:lnTo>
                    <a:pt x="172" y="351"/>
                  </a:lnTo>
                  <a:lnTo>
                    <a:pt x="192" y="371"/>
                  </a:lnTo>
                  <a:lnTo>
                    <a:pt x="216" y="386"/>
                  </a:lnTo>
                  <a:lnTo>
                    <a:pt x="243" y="396"/>
                  </a:lnTo>
                  <a:lnTo>
                    <a:pt x="271" y="399"/>
                  </a:lnTo>
                  <a:lnTo>
                    <a:pt x="301" y="396"/>
                  </a:lnTo>
                  <a:lnTo>
                    <a:pt x="328" y="386"/>
                  </a:lnTo>
                  <a:lnTo>
                    <a:pt x="352" y="371"/>
                  </a:lnTo>
                  <a:lnTo>
                    <a:pt x="372" y="351"/>
                  </a:lnTo>
                  <a:lnTo>
                    <a:pt x="387" y="327"/>
                  </a:lnTo>
                  <a:lnTo>
                    <a:pt x="397" y="300"/>
                  </a:lnTo>
                  <a:lnTo>
                    <a:pt x="400" y="271"/>
                  </a:lnTo>
                  <a:lnTo>
                    <a:pt x="397" y="243"/>
                  </a:lnTo>
                  <a:lnTo>
                    <a:pt x="387" y="215"/>
                  </a:lnTo>
                  <a:lnTo>
                    <a:pt x="372" y="191"/>
                  </a:lnTo>
                  <a:lnTo>
                    <a:pt x="352" y="172"/>
                  </a:lnTo>
                  <a:lnTo>
                    <a:pt x="328" y="157"/>
                  </a:lnTo>
                  <a:lnTo>
                    <a:pt x="301" y="147"/>
                  </a:lnTo>
                  <a:lnTo>
                    <a:pt x="271" y="144"/>
                  </a:lnTo>
                  <a:close/>
                  <a:moveTo>
                    <a:pt x="271" y="0"/>
                  </a:moveTo>
                  <a:lnTo>
                    <a:pt x="312" y="3"/>
                  </a:lnTo>
                  <a:lnTo>
                    <a:pt x="350" y="12"/>
                  </a:lnTo>
                  <a:lnTo>
                    <a:pt x="386" y="26"/>
                  </a:lnTo>
                  <a:lnTo>
                    <a:pt x="420" y="45"/>
                  </a:lnTo>
                  <a:lnTo>
                    <a:pt x="450" y="67"/>
                  </a:lnTo>
                  <a:lnTo>
                    <a:pt x="476" y="94"/>
                  </a:lnTo>
                  <a:lnTo>
                    <a:pt x="499" y="124"/>
                  </a:lnTo>
                  <a:lnTo>
                    <a:pt x="518" y="158"/>
                  </a:lnTo>
                  <a:lnTo>
                    <a:pt x="532" y="194"/>
                  </a:lnTo>
                  <a:lnTo>
                    <a:pt x="541" y="232"/>
                  </a:lnTo>
                  <a:lnTo>
                    <a:pt x="543" y="271"/>
                  </a:lnTo>
                  <a:lnTo>
                    <a:pt x="541" y="311"/>
                  </a:lnTo>
                  <a:lnTo>
                    <a:pt x="532" y="349"/>
                  </a:lnTo>
                  <a:lnTo>
                    <a:pt x="518" y="385"/>
                  </a:lnTo>
                  <a:lnTo>
                    <a:pt x="499" y="419"/>
                  </a:lnTo>
                  <a:lnTo>
                    <a:pt x="476" y="449"/>
                  </a:lnTo>
                  <a:lnTo>
                    <a:pt x="450" y="475"/>
                  </a:lnTo>
                  <a:lnTo>
                    <a:pt x="420" y="498"/>
                  </a:lnTo>
                  <a:lnTo>
                    <a:pt x="386" y="517"/>
                  </a:lnTo>
                  <a:lnTo>
                    <a:pt x="350" y="531"/>
                  </a:lnTo>
                  <a:lnTo>
                    <a:pt x="312" y="540"/>
                  </a:lnTo>
                  <a:lnTo>
                    <a:pt x="271" y="543"/>
                  </a:lnTo>
                  <a:lnTo>
                    <a:pt x="232" y="540"/>
                  </a:lnTo>
                  <a:lnTo>
                    <a:pt x="194" y="531"/>
                  </a:lnTo>
                  <a:lnTo>
                    <a:pt x="158" y="517"/>
                  </a:lnTo>
                  <a:lnTo>
                    <a:pt x="124" y="498"/>
                  </a:lnTo>
                  <a:lnTo>
                    <a:pt x="94" y="475"/>
                  </a:lnTo>
                  <a:lnTo>
                    <a:pt x="67" y="449"/>
                  </a:lnTo>
                  <a:lnTo>
                    <a:pt x="44" y="419"/>
                  </a:lnTo>
                  <a:lnTo>
                    <a:pt x="26" y="385"/>
                  </a:lnTo>
                  <a:lnTo>
                    <a:pt x="12" y="349"/>
                  </a:lnTo>
                  <a:lnTo>
                    <a:pt x="3" y="311"/>
                  </a:lnTo>
                  <a:lnTo>
                    <a:pt x="0" y="271"/>
                  </a:lnTo>
                  <a:lnTo>
                    <a:pt x="3" y="232"/>
                  </a:lnTo>
                  <a:lnTo>
                    <a:pt x="12" y="194"/>
                  </a:lnTo>
                  <a:lnTo>
                    <a:pt x="26" y="158"/>
                  </a:lnTo>
                  <a:lnTo>
                    <a:pt x="44" y="124"/>
                  </a:lnTo>
                  <a:lnTo>
                    <a:pt x="67" y="94"/>
                  </a:lnTo>
                  <a:lnTo>
                    <a:pt x="94" y="67"/>
                  </a:lnTo>
                  <a:lnTo>
                    <a:pt x="124" y="45"/>
                  </a:lnTo>
                  <a:lnTo>
                    <a:pt x="158" y="26"/>
                  </a:lnTo>
                  <a:lnTo>
                    <a:pt x="194" y="12"/>
                  </a:lnTo>
                  <a:lnTo>
                    <a:pt x="232" y="3"/>
                  </a:lnTo>
                  <a:lnTo>
                    <a:pt x="2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" name="Freeform 288"/>
            <p:cNvSpPr>
              <a:spLocks noEditPoints="1"/>
            </p:cNvSpPr>
            <p:nvPr/>
          </p:nvSpPr>
          <p:spPr bwMode="auto">
            <a:xfrm>
              <a:off x="11315701" y="4540250"/>
              <a:ext cx="96838" cy="136525"/>
            </a:xfrm>
            <a:custGeom>
              <a:avLst/>
              <a:gdLst>
                <a:gd name="T0" fmla="*/ 143 w 605"/>
                <a:gd name="T1" fmla="*/ 143 h 862"/>
                <a:gd name="T2" fmla="*/ 143 w 605"/>
                <a:gd name="T3" fmla="*/ 720 h 862"/>
                <a:gd name="T4" fmla="*/ 461 w 605"/>
                <a:gd name="T5" fmla="*/ 720 h 862"/>
                <a:gd name="T6" fmla="*/ 461 w 605"/>
                <a:gd name="T7" fmla="*/ 143 h 862"/>
                <a:gd name="T8" fmla="*/ 143 w 605"/>
                <a:gd name="T9" fmla="*/ 143 h 862"/>
                <a:gd name="T10" fmla="*/ 72 w 605"/>
                <a:gd name="T11" fmla="*/ 0 h 862"/>
                <a:gd name="T12" fmla="*/ 533 w 605"/>
                <a:gd name="T13" fmla="*/ 0 h 862"/>
                <a:gd name="T14" fmla="*/ 552 w 605"/>
                <a:gd name="T15" fmla="*/ 3 h 862"/>
                <a:gd name="T16" fmla="*/ 569 w 605"/>
                <a:gd name="T17" fmla="*/ 10 h 862"/>
                <a:gd name="T18" fmla="*/ 584 w 605"/>
                <a:gd name="T19" fmla="*/ 21 h 862"/>
                <a:gd name="T20" fmla="*/ 596 w 605"/>
                <a:gd name="T21" fmla="*/ 35 h 862"/>
                <a:gd name="T22" fmla="*/ 602 w 605"/>
                <a:gd name="T23" fmla="*/ 53 h 862"/>
                <a:gd name="T24" fmla="*/ 605 w 605"/>
                <a:gd name="T25" fmla="*/ 71 h 862"/>
                <a:gd name="T26" fmla="*/ 605 w 605"/>
                <a:gd name="T27" fmla="*/ 792 h 862"/>
                <a:gd name="T28" fmla="*/ 602 w 605"/>
                <a:gd name="T29" fmla="*/ 810 h 862"/>
                <a:gd name="T30" fmla="*/ 596 w 605"/>
                <a:gd name="T31" fmla="*/ 828 h 862"/>
                <a:gd name="T32" fmla="*/ 584 w 605"/>
                <a:gd name="T33" fmla="*/ 842 h 862"/>
                <a:gd name="T34" fmla="*/ 569 w 605"/>
                <a:gd name="T35" fmla="*/ 853 h 862"/>
                <a:gd name="T36" fmla="*/ 552 w 605"/>
                <a:gd name="T37" fmla="*/ 860 h 862"/>
                <a:gd name="T38" fmla="*/ 533 w 605"/>
                <a:gd name="T39" fmla="*/ 862 h 862"/>
                <a:gd name="T40" fmla="*/ 72 w 605"/>
                <a:gd name="T41" fmla="*/ 862 h 862"/>
                <a:gd name="T42" fmla="*/ 52 w 605"/>
                <a:gd name="T43" fmla="*/ 860 h 862"/>
                <a:gd name="T44" fmla="*/ 36 w 605"/>
                <a:gd name="T45" fmla="*/ 853 h 862"/>
                <a:gd name="T46" fmla="*/ 21 w 605"/>
                <a:gd name="T47" fmla="*/ 842 h 862"/>
                <a:gd name="T48" fmla="*/ 10 w 605"/>
                <a:gd name="T49" fmla="*/ 828 h 862"/>
                <a:gd name="T50" fmla="*/ 2 w 605"/>
                <a:gd name="T51" fmla="*/ 810 h 862"/>
                <a:gd name="T52" fmla="*/ 0 w 605"/>
                <a:gd name="T53" fmla="*/ 792 h 862"/>
                <a:gd name="T54" fmla="*/ 0 w 605"/>
                <a:gd name="T55" fmla="*/ 71 h 862"/>
                <a:gd name="T56" fmla="*/ 2 w 605"/>
                <a:gd name="T57" fmla="*/ 53 h 862"/>
                <a:gd name="T58" fmla="*/ 10 w 605"/>
                <a:gd name="T59" fmla="*/ 35 h 862"/>
                <a:gd name="T60" fmla="*/ 21 w 605"/>
                <a:gd name="T61" fmla="*/ 21 h 862"/>
                <a:gd name="T62" fmla="*/ 36 w 605"/>
                <a:gd name="T63" fmla="*/ 10 h 862"/>
                <a:gd name="T64" fmla="*/ 52 w 605"/>
                <a:gd name="T65" fmla="*/ 3 h 862"/>
                <a:gd name="T66" fmla="*/ 72 w 605"/>
                <a:gd name="T67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5" h="862">
                  <a:moveTo>
                    <a:pt x="143" y="143"/>
                  </a:moveTo>
                  <a:lnTo>
                    <a:pt x="143" y="720"/>
                  </a:lnTo>
                  <a:lnTo>
                    <a:pt x="461" y="720"/>
                  </a:lnTo>
                  <a:lnTo>
                    <a:pt x="461" y="143"/>
                  </a:lnTo>
                  <a:lnTo>
                    <a:pt x="143" y="143"/>
                  </a:lnTo>
                  <a:close/>
                  <a:moveTo>
                    <a:pt x="72" y="0"/>
                  </a:moveTo>
                  <a:lnTo>
                    <a:pt x="533" y="0"/>
                  </a:lnTo>
                  <a:lnTo>
                    <a:pt x="552" y="3"/>
                  </a:lnTo>
                  <a:lnTo>
                    <a:pt x="569" y="10"/>
                  </a:lnTo>
                  <a:lnTo>
                    <a:pt x="584" y="21"/>
                  </a:lnTo>
                  <a:lnTo>
                    <a:pt x="596" y="35"/>
                  </a:lnTo>
                  <a:lnTo>
                    <a:pt x="602" y="53"/>
                  </a:lnTo>
                  <a:lnTo>
                    <a:pt x="605" y="71"/>
                  </a:lnTo>
                  <a:lnTo>
                    <a:pt x="605" y="792"/>
                  </a:lnTo>
                  <a:lnTo>
                    <a:pt x="602" y="810"/>
                  </a:lnTo>
                  <a:lnTo>
                    <a:pt x="596" y="828"/>
                  </a:lnTo>
                  <a:lnTo>
                    <a:pt x="584" y="842"/>
                  </a:lnTo>
                  <a:lnTo>
                    <a:pt x="569" y="853"/>
                  </a:lnTo>
                  <a:lnTo>
                    <a:pt x="552" y="860"/>
                  </a:lnTo>
                  <a:lnTo>
                    <a:pt x="533" y="862"/>
                  </a:lnTo>
                  <a:lnTo>
                    <a:pt x="72" y="862"/>
                  </a:lnTo>
                  <a:lnTo>
                    <a:pt x="52" y="860"/>
                  </a:lnTo>
                  <a:lnTo>
                    <a:pt x="36" y="853"/>
                  </a:lnTo>
                  <a:lnTo>
                    <a:pt x="21" y="842"/>
                  </a:lnTo>
                  <a:lnTo>
                    <a:pt x="10" y="828"/>
                  </a:lnTo>
                  <a:lnTo>
                    <a:pt x="2" y="810"/>
                  </a:lnTo>
                  <a:lnTo>
                    <a:pt x="0" y="792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2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" name="Freeform 289"/>
            <p:cNvSpPr>
              <a:spLocks noEditPoints="1"/>
            </p:cNvSpPr>
            <p:nvPr/>
          </p:nvSpPr>
          <p:spPr bwMode="auto">
            <a:xfrm>
              <a:off x="10999788" y="4540250"/>
              <a:ext cx="96838" cy="136525"/>
            </a:xfrm>
            <a:custGeom>
              <a:avLst/>
              <a:gdLst>
                <a:gd name="T0" fmla="*/ 144 w 605"/>
                <a:gd name="T1" fmla="*/ 143 h 862"/>
                <a:gd name="T2" fmla="*/ 144 w 605"/>
                <a:gd name="T3" fmla="*/ 720 h 862"/>
                <a:gd name="T4" fmla="*/ 462 w 605"/>
                <a:gd name="T5" fmla="*/ 720 h 862"/>
                <a:gd name="T6" fmla="*/ 462 w 605"/>
                <a:gd name="T7" fmla="*/ 143 h 862"/>
                <a:gd name="T8" fmla="*/ 144 w 605"/>
                <a:gd name="T9" fmla="*/ 143 h 862"/>
                <a:gd name="T10" fmla="*/ 72 w 605"/>
                <a:gd name="T11" fmla="*/ 0 h 862"/>
                <a:gd name="T12" fmla="*/ 533 w 605"/>
                <a:gd name="T13" fmla="*/ 0 h 862"/>
                <a:gd name="T14" fmla="*/ 553 w 605"/>
                <a:gd name="T15" fmla="*/ 3 h 862"/>
                <a:gd name="T16" fmla="*/ 569 w 605"/>
                <a:gd name="T17" fmla="*/ 10 h 862"/>
                <a:gd name="T18" fmla="*/ 584 w 605"/>
                <a:gd name="T19" fmla="*/ 21 h 862"/>
                <a:gd name="T20" fmla="*/ 595 w 605"/>
                <a:gd name="T21" fmla="*/ 35 h 862"/>
                <a:gd name="T22" fmla="*/ 603 w 605"/>
                <a:gd name="T23" fmla="*/ 53 h 862"/>
                <a:gd name="T24" fmla="*/ 605 w 605"/>
                <a:gd name="T25" fmla="*/ 71 h 862"/>
                <a:gd name="T26" fmla="*/ 605 w 605"/>
                <a:gd name="T27" fmla="*/ 792 h 862"/>
                <a:gd name="T28" fmla="*/ 603 w 605"/>
                <a:gd name="T29" fmla="*/ 810 h 862"/>
                <a:gd name="T30" fmla="*/ 595 w 605"/>
                <a:gd name="T31" fmla="*/ 828 h 862"/>
                <a:gd name="T32" fmla="*/ 584 w 605"/>
                <a:gd name="T33" fmla="*/ 842 h 862"/>
                <a:gd name="T34" fmla="*/ 569 w 605"/>
                <a:gd name="T35" fmla="*/ 853 h 862"/>
                <a:gd name="T36" fmla="*/ 553 w 605"/>
                <a:gd name="T37" fmla="*/ 860 h 862"/>
                <a:gd name="T38" fmla="*/ 533 w 605"/>
                <a:gd name="T39" fmla="*/ 862 h 862"/>
                <a:gd name="T40" fmla="*/ 72 w 605"/>
                <a:gd name="T41" fmla="*/ 862 h 862"/>
                <a:gd name="T42" fmla="*/ 53 w 605"/>
                <a:gd name="T43" fmla="*/ 860 h 862"/>
                <a:gd name="T44" fmla="*/ 36 w 605"/>
                <a:gd name="T45" fmla="*/ 853 h 862"/>
                <a:gd name="T46" fmla="*/ 21 w 605"/>
                <a:gd name="T47" fmla="*/ 842 h 862"/>
                <a:gd name="T48" fmla="*/ 9 w 605"/>
                <a:gd name="T49" fmla="*/ 828 h 862"/>
                <a:gd name="T50" fmla="*/ 3 w 605"/>
                <a:gd name="T51" fmla="*/ 810 h 862"/>
                <a:gd name="T52" fmla="*/ 0 w 605"/>
                <a:gd name="T53" fmla="*/ 792 h 862"/>
                <a:gd name="T54" fmla="*/ 0 w 605"/>
                <a:gd name="T55" fmla="*/ 71 h 862"/>
                <a:gd name="T56" fmla="*/ 3 w 605"/>
                <a:gd name="T57" fmla="*/ 53 h 862"/>
                <a:gd name="T58" fmla="*/ 9 w 605"/>
                <a:gd name="T59" fmla="*/ 35 h 862"/>
                <a:gd name="T60" fmla="*/ 21 w 605"/>
                <a:gd name="T61" fmla="*/ 21 h 862"/>
                <a:gd name="T62" fmla="*/ 36 w 605"/>
                <a:gd name="T63" fmla="*/ 10 h 862"/>
                <a:gd name="T64" fmla="*/ 53 w 605"/>
                <a:gd name="T65" fmla="*/ 3 h 862"/>
                <a:gd name="T66" fmla="*/ 72 w 605"/>
                <a:gd name="T67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5" h="862">
                  <a:moveTo>
                    <a:pt x="144" y="143"/>
                  </a:moveTo>
                  <a:lnTo>
                    <a:pt x="144" y="720"/>
                  </a:lnTo>
                  <a:lnTo>
                    <a:pt x="462" y="720"/>
                  </a:lnTo>
                  <a:lnTo>
                    <a:pt x="462" y="143"/>
                  </a:lnTo>
                  <a:lnTo>
                    <a:pt x="144" y="143"/>
                  </a:lnTo>
                  <a:close/>
                  <a:moveTo>
                    <a:pt x="72" y="0"/>
                  </a:moveTo>
                  <a:lnTo>
                    <a:pt x="533" y="0"/>
                  </a:lnTo>
                  <a:lnTo>
                    <a:pt x="553" y="3"/>
                  </a:lnTo>
                  <a:lnTo>
                    <a:pt x="569" y="10"/>
                  </a:lnTo>
                  <a:lnTo>
                    <a:pt x="584" y="21"/>
                  </a:lnTo>
                  <a:lnTo>
                    <a:pt x="595" y="35"/>
                  </a:lnTo>
                  <a:lnTo>
                    <a:pt x="603" y="53"/>
                  </a:lnTo>
                  <a:lnTo>
                    <a:pt x="605" y="71"/>
                  </a:lnTo>
                  <a:lnTo>
                    <a:pt x="605" y="792"/>
                  </a:lnTo>
                  <a:lnTo>
                    <a:pt x="603" y="810"/>
                  </a:lnTo>
                  <a:lnTo>
                    <a:pt x="595" y="828"/>
                  </a:lnTo>
                  <a:lnTo>
                    <a:pt x="584" y="842"/>
                  </a:lnTo>
                  <a:lnTo>
                    <a:pt x="569" y="853"/>
                  </a:lnTo>
                  <a:lnTo>
                    <a:pt x="553" y="860"/>
                  </a:lnTo>
                  <a:lnTo>
                    <a:pt x="533" y="862"/>
                  </a:lnTo>
                  <a:lnTo>
                    <a:pt x="72" y="862"/>
                  </a:lnTo>
                  <a:lnTo>
                    <a:pt x="53" y="860"/>
                  </a:lnTo>
                  <a:lnTo>
                    <a:pt x="36" y="853"/>
                  </a:lnTo>
                  <a:lnTo>
                    <a:pt x="21" y="842"/>
                  </a:lnTo>
                  <a:lnTo>
                    <a:pt x="9" y="828"/>
                  </a:lnTo>
                  <a:lnTo>
                    <a:pt x="3" y="810"/>
                  </a:lnTo>
                  <a:lnTo>
                    <a:pt x="0" y="792"/>
                  </a:lnTo>
                  <a:lnTo>
                    <a:pt x="0" y="71"/>
                  </a:lnTo>
                  <a:lnTo>
                    <a:pt x="3" y="53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Freeform 290"/>
            <p:cNvSpPr>
              <a:spLocks/>
            </p:cNvSpPr>
            <p:nvPr/>
          </p:nvSpPr>
          <p:spPr bwMode="auto">
            <a:xfrm>
              <a:off x="11093451" y="4441825"/>
              <a:ext cx="26988" cy="22225"/>
            </a:xfrm>
            <a:custGeom>
              <a:avLst/>
              <a:gdLst>
                <a:gd name="T0" fmla="*/ 72 w 179"/>
                <a:gd name="T1" fmla="*/ 0 h 144"/>
                <a:gd name="T2" fmla="*/ 108 w 179"/>
                <a:gd name="T3" fmla="*/ 0 h 144"/>
                <a:gd name="T4" fmla="*/ 127 w 179"/>
                <a:gd name="T5" fmla="*/ 3 h 144"/>
                <a:gd name="T6" fmla="*/ 144 w 179"/>
                <a:gd name="T7" fmla="*/ 10 h 144"/>
                <a:gd name="T8" fmla="*/ 159 w 179"/>
                <a:gd name="T9" fmla="*/ 21 h 144"/>
                <a:gd name="T10" fmla="*/ 170 w 179"/>
                <a:gd name="T11" fmla="*/ 36 h 144"/>
                <a:gd name="T12" fmla="*/ 177 w 179"/>
                <a:gd name="T13" fmla="*/ 52 h 144"/>
                <a:gd name="T14" fmla="*/ 179 w 179"/>
                <a:gd name="T15" fmla="*/ 72 h 144"/>
                <a:gd name="T16" fmla="*/ 177 w 179"/>
                <a:gd name="T17" fmla="*/ 90 h 144"/>
                <a:gd name="T18" fmla="*/ 170 w 179"/>
                <a:gd name="T19" fmla="*/ 108 h 144"/>
                <a:gd name="T20" fmla="*/ 159 w 179"/>
                <a:gd name="T21" fmla="*/ 122 h 144"/>
                <a:gd name="T22" fmla="*/ 144 w 179"/>
                <a:gd name="T23" fmla="*/ 134 h 144"/>
                <a:gd name="T24" fmla="*/ 127 w 179"/>
                <a:gd name="T25" fmla="*/ 141 h 144"/>
                <a:gd name="T26" fmla="*/ 108 w 179"/>
                <a:gd name="T27" fmla="*/ 144 h 144"/>
                <a:gd name="T28" fmla="*/ 72 w 179"/>
                <a:gd name="T29" fmla="*/ 144 h 144"/>
                <a:gd name="T30" fmla="*/ 53 w 179"/>
                <a:gd name="T31" fmla="*/ 141 h 144"/>
                <a:gd name="T32" fmla="*/ 36 w 179"/>
                <a:gd name="T33" fmla="*/ 134 h 144"/>
                <a:gd name="T34" fmla="*/ 21 w 179"/>
                <a:gd name="T35" fmla="*/ 122 h 144"/>
                <a:gd name="T36" fmla="*/ 10 w 179"/>
                <a:gd name="T37" fmla="*/ 108 h 144"/>
                <a:gd name="T38" fmla="*/ 3 w 179"/>
                <a:gd name="T39" fmla="*/ 90 h 144"/>
                <a:gd name="T40" fmla="*/ 0 w 179"/>
                <a:gd name="T41" fmla="*/ 72 h 144"/>
                <a:gd name="T42" fmla="*/ 3 w 179"/>
                <a:gd name="T43" fmla="*/ 52 h 144"/>
                <a:gd name="T44" fmla="*/ 10 w 179"/>
                <a:gd name="T45" fmla="*/ 36 h 144"/>
                <a:gd name="T46" fmla="*/ 21 w 179"/>
                <a:gd name="T47" fmla="*/ 21 h 144"/>
                <a:gd name="T48" fmla="*/ 36 w 179"/>
                <a:gd name="T49" fmla="*/ 10 h 144"/>
                <a:gd name="T50" fmla="*/ 53 w 179"/>
                <a:gd name="T51" fmla="*/ 3 h 144"/>
                <a:gd name="T52" fmla="*/ 72 w 179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9" h="144">
                  <a:moveTo>
                    <a:pt x="72" y="0"/>
                  </a:moveTo>
                  <a:lnTo>
                    <a:pt x="108" y="0"/>
                  </a:lnTo>
                  <a:lnTo>
                    <a:pt x="127" y="3"/>
                  </a:lnTo>
                  <a:lnTo>
                    <a:pt x="144" y="10"/>
                  </a:lnTo>
                  <a:lnTo>
                    <a:pt x="159" y="21"/>
                  </a:lnTo>
                  <a:lnTo>
                    <a:pt x="170" y="36"/>
                  </a:lnTo>
                  <a:lnTo>
                    <a:pt x="177" y="52"/>
                  </a:lnTo>
                  <a:lnTo>
                    <a:pt x="179" y="72"/>
                  </a:lnTo>
                  <a:lnTo>
                    <a:pt x="177" y="90"/>
                  </a:lnTo>
                  <a:lnTo>
                    <a:pt x="170" y="108"/>
                  </a:lnTo>
                  <a:lnTo>
                    <a:pt x="159" y="122"/>
                  </a:lnTo>
                  <a:lnTo>
                    <a:pt x="144" y="134"/>
                  </a:lnTo>
                  <a:lnTo>
                    <a:pt x="127" y="141"/>
                  </a:lnTo>
                  <a:lnTo>
                    <a:pt x="108" y="144"/>
                  </a:lnTo>
                  <a:lnTo>
                    <a:pt x="72" y="144"/>
                  </a:lnTo>
                  <a:lnTo>
                    <a:pt x="53" y="141"/>
                  </a:lnTo>
                  <a:lnTo>
                    <a:pt x="36" y="134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3" y="90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2" name="Freeform 291"/>
            <p:cNvSpPr>
              <a:spLocks/>
            </p:cNvSpPr>
            <p:nvPr/>
          </p:nvSpPr>
          <p:spPr bwMode="auto">
            <a:xfrm>
              <a:off x="10982326" y="4441825"/>
              <a:ext cx="92075" cy="22225"/>
            </a:xfrm>
            <a:custGeom>
              <a:avLst/>
              <a:gdLst>
                <a:gd name="T0" fmla="*/ 71 w 586"/>
                <a:gd name="T1" fmla="*/ 0 h 144"/>
                <a:gd name="T2" fmla="*/ 514 w 586"/>
                <a:gd name="T3" fmla="*/ 0 h 144"/>
                <a:gd name="T4" fmla="*/ 534 w 586"/>
                <a:gd name="T5" fmla="*/ 3 h 144"/>
                <a:gd name="T6" fmla="*/ 550 w 586"/>
                <a:gd name="T7" fmla="*/ 10 h 144"/>
                <a:gd name="T8" fmla="*/ 565 w 586"/>
                <a:gd name="T9" fmla="*/ 21 h 144"/>
                <a:gd name="T10" fmla="*/ 576 w 586"/>
                <a:gd name="T11" fmla="*/ 36 h 144"/>
                <a:gd name="T12" fmla="*/ 584 w 586"/>
                <a:gd name="T13" fmla="*/ 52 h 144"/>
                <a:gd name="T14" fmla="*/ 586 w 586"/>
                <a:gd name="T15" fmla="*/ 72 h 144"/>
                <a:gd name="T16" fmla="*/ 584 w 586"/>
                <a:gd name="T17" fmla="*/ 90 h 144"/>
                <a:gd name="T18" fmla="*/ 576 w 586"/>
                <a:gd name="T19" fmla="*/ 108 h 144"/>
                <a:gd name="T20" fmla="*/ 565 w 586"/>
                <a:gd name="T21" fmla="*/ 122 h 144"/>
                <a:gd name="T22" fmla="*/ 550 w 586"/>
                <a:gd name="T23" fmla="*/ 134 h 144"/>
                <a:gd name="T24" fmla="*/ 534 w 586"/>
                <a:gd name="T25" fmla="*/ 141 h 144"/>
                <a:gd name="T26" fmla="*/ 514 w 586"/>
                <a:gd name="T27" fmla="*/ 144 h 144"/>
                <a:gd name="T28" fmla="*/ 71 w 586"/>
                <a:gd name="T29" fmla="*/ 144 h 144"/>
                <a:gd name="T30" fmla="*/ 53 w 586"/>
                <a:gd name="T31" fmla="*/ 141 h 144"/>
                <a:gd name="T32" fmla="*/ 35 w 586"/>
                <a:gd name="T33" fmla="*/ 134 h 144"/>
                <a:gd name="T34" fmla="*/ 21 w 586"/>
                <a:gd name="T35" fmla="*/ 122 h 144"/>
                <a:gd name="T36" fmla="*/ 9 w 586"/>
                <a:gd name="T37" fmla="*/ 108 h 144"/>
                <a:gd name="T38" fmla="*/ 2 w 586"/>
                <a:gd name="T39" fmla="*/ 90 h 144"/>
                <a:gd name="T40" fmla="*/ 0 w 586"/>
                <a:gd name="T41" fmla="*/ 72 h 144"/>
                <a:gd name="T42" fmla="*/ 2 w 586"/>
                <a:gd name="T43" fmla="*/ 52 h 144"/>
                <a:gd name="T44" fmla="*/ 9 w 586"/>
                <a:gd name="T45" fmla="*/ 36 h 144"/>
                <a:gd name="T46" fmla="*/ 21 w 586"/>
                <a:gd name="T47" fmla="*/ 21 h 144"/>
                <a:gd name="T48" fmla="*/ 35 w 586"/>
                <a:gd name="T49" fmla="*/ 10 h 144"/>
                <a:gd name="T50" fmla="*/ 53 w 586"/>
                <a:gd name="T51" fmla="*/ 3 h 144"/>
                <a:gd name="T52" fmla="*/ 71 w 586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6" h="144">
                  <a:moveTo>
                    <a:pt x="71" y="0"/>
                  </a:moveTo>
                  <a:lnTo>
                    <a:pt x="514" y="0"/>
                  </a:lnTo>
                  <a:lnTo>
                    <a:pt x="534" y="3"/>
                  </a:lnTo>
                  <a:lnTo>
                    <a:pt x="550" y="10"/>
                  </a:lnTo>
                  <a:lnTo>
                    <a:pt x="565" y="21"/>
                  </a:lnTo>
                  <a:lnTo>
                    <a:pt x="576" y="36"/>
                  </a:lnTo>
                  <a:lnTo>
                    <a:pt x="584" y="52"/>
                  </a:lnTo>
                  <a:lnTo>
                    <a:pt x="586" y="72"/>
                  </a:lnTo>
                  <a:lnTo>
                    <a:pt x="584" y="90"/>
                  </a:lnTo>
                  <a:lnTo>
                    <a:pt x="576" y="108"/>
                  </a:lnTo>
                  <a:lnTo>
                    <a:pt x="565" y="122"/>
                  </a:lnTo>
                  <a:lnTo>
                    <a:pt x="550" y="134"/>
                  </a:lnTo>
                  <a:lnTo>
                    <a:pt x="534" y="141"/>
                  </a:lnTo>
                  <a:lnTo>
                    <a:pt x="514" y="144"/>
                  </a:lnTo>
                  <a:lnTo>
                    <a:pt x="71" y="144"/>
                  </a:lnTo>
                  <a:lnTo>
                    <a:pt x="53" y="141"/>
                  </a:lnTo>
                  <a:lnTo>
                    <a:pt x="35" y="134"/>
                  </a:lnTo>
                  <a:lnTo>
                    <a:pt x="21" y="122"/>
                  </a:lnTo>
                  <a:lnTo>
                    <a:pt x="9" y="108"/>
                  </a:lnTo>
                  <a:lnTo>
                    <a:pt x="2" y="90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9" y="36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3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0" name="Group 989"/>
          <p:cNvGrpSpPr/>
          <p:nvPr/>
        </p:nvGrpSpPr>
        <p:grpSpPr>
          <a:xfrm>
            <a:off x="698507" y="3452813"/>
            <a:ext cx="495300" cy="571500"/>
            <a:chOff x="681038" y="3452813"/>
            <a:chExt cx="495300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8" name="Freeform 296"/>
            <p:cNvSpPr>
              <a:spLocks noEditPoints="1"/>
            </p:cNvSpPr>
            <p:nvPr/>
          </p:nvSpPr>
          <p:spPr bwMode="auto">
            <a:xfrm>
              <a:off x="681038" y="3452813"/>
              <a:ext cx="495300" cy="571500"/>
            </a:xfrm>
            <a:custGeom>
              <a:avLst/>
              <a:gdLst>
                <a:gd name="T0" fmla="*/ 709 w 3118"/>
                <a:gd name="T1" fmla="*/ 3457 h 3600"/>
                <a:gd name="T2" fmla="*/ 1482 w 3118"/>
                <a:gd name="T3" fmla="*/ 997 h 3600"/>
                <a:gd name="T4" fmla="*/ 1491 w 3118"/>
                <a:gd name="T5" fmla="*/ 961 h 3600"/>
                <a:gd name="T6" fmla="*/ 1518 w 3118"/>
                <a:gd name="T7" fmla="*/ 935 h 3600"/>
                <a:gd name="T8" fmla="*/ 1553 w 3118"/>
                <a:gd name="T9" fmla="*/ 925 h 3600"/>
                <a:gd name="T10" fmla="*/ 1589 w 3118"/>
                <a:gd name="T11" fmla="*/ 935 h 3600"/>
                <a:gd name="T12" fmla="*/ 1615 w 3118"/>
                <a:gd name="T13" fmla="*/ 961 h 3600"/>
                <a:gd name="T14" fmla="*/ 1625 w 3118"/>
                <a:gd name="T15" fmla="*/ 997 h 3600"/>
                <a:gd name="T16" fmla="*/ 2409 w 3118"/>
                <a:gd name="T17" fmla="*/ 3457 h 3600"/>
                <a:gd name="T18" fmla="*/ 709 w 3118"/>
                <a:gd name="T19" fmla="*/ 584 h 3600"/>
                <a:gd name="T20" fmla="*/ 143 w 3118"/>
                <a:gd name="T21" fmla="*/ 3457 h 3600"/>
                <a:gd name="T22" fmla="*/ 567 w 3118"/>
                <a:gd name="T23" fmla="*/ 512 h 3600"/>
                <a:gd name="T24" fmla="*/ 577 w 3118"/>
                <a:gd name="T25" fmla="*/ 476 h 3600"/>
                <a:gd name="T26" fmla="*/ 602 w 3118"/>
                <a:gd name="T27" fmla="*/ 451 h 3600"/>
                <a:gd name="T28" fmla="*/ 639 w 3118"/>
                <a:gd name="T29" fmla="*/ 441 h 3600"/>
                <a:gd name="T30" fmla="*/ 2499 w 3118"/>
                <a:gd name="T31" fmla="*/ 443 h 3600"/>
                <a:gd name="T32" fmla="*/ 2530 w 3118"/>
                <a:gd name="T33" fmla="*/ 461 h 3600"/>
                <a:gd name="T34" fmla="*/ 2549 w 3118"/>
                <a:gd name="T35" fmla="*/ 493 h 3600"/>
                <a:gd name="T36" fmla="*/ 2551 w 3118"/>
                <a:gd name="T37" fmla="*/ 3457 h 3600"/>
                <a:gd name="T38" fmla="*/ 2975 w 3118"/>
                <a:gd name="T39" fmla="*/ 143 h 3600"/>
                <a:gd name="T40" fmla="*/ 72 w 3118"/>
                <a:gd name="T41" fmla="*/ 0 h 3600"/>
                <a:gd name="T42" fmla="*/ 3066 w 3118"/>
                <a:gd name="T43" fmla="*/ 2 h 3600"/>
                <a:gd name="T44" fmla="*/ 3097 w 3118"/>
                <a:gd name="T45" fmla="*/ 21 h 3600"/>
                <a:gd name="T46" fmla="*/ 3116 w 3118"/>
                <a:gd name="T47" fmla="*/ 52 h 3600"/>
                <a:gd name="T48" fmla="*/ 3118 w 3118"/>
                <a:gd name="T49" fmla="*/ 3528 h 3600"/>
                <a:gd name="T50" fmla="*/ 3108 w 3118"/>
                <a:gd name="T51" fmla="*/ 3564 h 3600"/>
                <a:gd name="T52" fmla="*/ 3082 w 3118"/>
                <a:gd name="T53" fmla="*/ 3590 h 3600"/>
                <a:gd name="T54" fmla="*/ 3046 w 3118"/>
                <a:gd name="T55" fmla="*/ 3600 h 3600"/>
                <a:gd name="T56" fmla="*/ 52 w 3118"/>
                <a:gd name="T57" fmla="*/ 3598 h 3600"/>
                <a:gd name="T58" fmla="*/ 21 w 3118"/>
                <a:gd name="T59" fmla="*/ 3579 h 3600"/>
                <a:gd name="T60" fmla="*/ 2 w 3118"/>
                <a:gd name="T61" fmla="*/ 3548 h 3600"/>
                <a:gd name="T62" fmla="*/ 0 w 3118"/>
                <a:gd name="T63" fmla="*/ 72 h 3600"/>
                <a:gd name="T64" fmla="*/ 10 w 3118"/>
                <a:gd name="T65" fmla="*/ 36 h 3600"/>
                <a:gd name="T66" fmla="*/ 35 w 3118"/>
                <a:gd name="T67" fmla="*/ 10 h 3600"/>
                <a:gd name="T68" fmla="*/ 72 w 3118"/>
                <a:gd name="T69" fmla="*/ 0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18" h="3600">
                  <a:moveTo>
                    <a:pt x="709" y="584"/>
                  </a:moveTo>
                  <a:lnTo>
                    <a:pt x="709" y="3457"/>
                  </a:lnTo>
                  <a:lnTo>
                    <a:pt x="1482" y="3457"/>
                  </a:lnTo>
                  <a:lnTo>
                    <a:pt x="1482" y="997"/>
                  </a:lnTo>
                  <a:lnTo>
                    <a:pt x="1485" y="977"/>
                  </a:lnTo>
                  <a:lnTo>
                    <a:pt x="1491" y="961"/>
                  </a:lnTo>
                  <a:lnTo>
                    <a:pt x="1503" y="946"/>
                  </a:lnTo>
                  <a:lnTo>
                    <a:pt x="1518" y="935"/>
                  </a:lnTo>
                  <a:lnTo>
                    <a:pt x="1535" y="927"/>
                  </a:lnTo>
                  <a:lnTo>
                    <a:pt x="1553" y="925"/>
                  </a:lnTo>
                  <a:lnTo>
                    <a:pt x="1573" y="927"/>
                  </a:lnTo>
                  <a:lnTo>
                    <a:pt x="1589" y="935"/>
                  </a:lnTo>
                  <a:lnTo>
                    <a:pt x="1605" y="946"/>
                  </a:lnTo>
                  <a:lnTo>
                    <a:pt x="1615" y="961"/>
                  </a:lnTo>
                  <a:lnTo>
                    <a:pt x="1623" y="977"/>
                  </a:lnTo>
                  <a:lnTo>
                    <a:pt x="1625" y="997"/>
                  </a:lnTo>
                  <a:lnTo>
                    <a:pt x="1625" y="3457"/>
                  </a:lnTo>
                  <a:lnTo>
                    <a:pt x="2409" y="3457"/>
                  </a:lnTo>
                  <a:lnTo>
                    <a:pt x="2409" y="584"/>
                  </a:lnTo>
                  <a:lnTo>
                    <a:pt x="709" y="584"/>
                  </a:lnTo>
                  <a:close/>
                  <a:moveTo>
                    <a:pt x="143" y="143"/>
                  </a:moveTo>
                  <a:lnTo>
                    <a:pt x="143" y="3457"/>
                  </a:lnTo>
                  <a:lnTo>
                    <a:pt x="567" y="3457"/>
                  </a:lnTo>
                  <a:lnTo>
                    <a:pt x="567" y="512"/>
                  </a:lnTo>
                  <a:lnTo>
                    <a:pt x="569" y="493"/>
                  </a:lnTo>
                  <a:lnTo>
                    <a:pt x="577" y="476"/>
                  </a:lnTo>
                  <a:lnTo>
                    <a:pt x="587" y="461"/>
                  </a:lnTo>
                  <a:lnTo>
                    <a:pt x="602" y="451"/>
                  </a:lnTo>
                  <a:lnTo>
                    <a:pt x="619" y="443"/>
                  </a:lnTo>
                  <a:lnTo>
                    <a:pt x="639" y="441"/>
                  </a:lnTo>
                  <a:lnTo>
                    <a:pt x="2479" y="441"/>
                  </a:lnTo>
                  <a:lnTo>
                    <a:pt x="2499" y="443"/>
                  </a:lnTo>
                  <a:lnTo>
                    <a:pt x="2516" y="451"/>
                  </a:lnTo>
                  <a:lnTo>
                    <a:pt x="2530" y="461"/>
                  </a:lnTo>
                  <a:lnTo>
                    <a:pt x="2541" y="476"/>
                  </a:lnTo>
                  <a:lnTo>
                    <a:pt x="2549" y="493"/>
                  </a:lnTo>
                  <a:lnTo>
                    <a:pt x="2551" y="512"/>
                  </a:lnTo>
                  <a:lnTo>
                    <a:pt x="2551" y="3457"/>
                  </a:lnTo>
                  <a:lnTo>
                    <a:pt x="2975" y="3457"/>
                  </a:lnTo>
                  <a:lnTo>
                    <a:pt x="2975" y="143"/>
                  </a:lnTo>
                  <a:lnTo>
                    <a:pt x="143" y="143"/>
                  </a:lnTo>
                  <a:close/>
                  <a:moveTo>
                    <a:pt x="72" y="0"/>
                  </a:moveTo>
                  <a:lnTo>
                    <a:pt x="3046" y="0"/>
                  </a:lnTo>
                  <a:lnTo>
                    <a:pt x="3066" y="2"/>
                  </a:lnTo>
                  <a:lnTo>
                    <a:pt x="3082" y="10"/>
                  </a:lnTo>
                  <a:lnTo>
                    <a:pt x="3097" y="21"/>
                  </a:lnTo>
                  <a:lnTo>
                    <a:pt x="3108" y="36"/>
                  </a:lnTo>
                  <a:lnTo>
                    <a:pt x="3116" y="52"/>
                  </a:lnTo>
                  <a:lnTo>
                    <a:pt x="3118" y="72"/>
                  </a:lnTo>
                  <a:lnTo>
                    <a:pt x="3118" y="3528"/>
                  </a:lnTo>
                  <a:lnTo>
                    <a:pt x="3116" y="3548"/>
                  </a:lnTo>
                  <a:lnTo>
                    <a:pt x="3108" y="3564"/>
                  </a:lnTo>
                  <a:lnTo>
                    <a:pt x="3097" y="3579"/>
                  </a:lnTo>
                  <a:lnTo>
                    <a:pt x="3082" y="3590"/>
                  </a:lnTo>
                  <a:lnTo>
                    <a:pt x="3066" y="3598"/>
                  </a:lnTo>
                  <a:lnTo>
                    <a:pt x="3046" y="3600"/>
                  </a:lnTo>
                  <a:lnTo>
                    <a:pt x="72" y="3600"/>
                  </a:lnTo>
                  <a:lnTo>
                    <a:pt x="52" y="3598"/>
                  </a:lnTo>
                  <a:lnTo>
                    <a:pt x="35" y="3590"/>
                  </a:lnTo>
                  <a:lnTo>
                    <a:pt x="21" y="3579"/>
                  </a:lnTo>
                  <a:lnTo>
                    <a:pt x="10" y="3564"/>
                  </a:lnTo>
                  <a:lnTo>
                    <a:pt x="2" y="3548"/>
                  </a:lnTo>
                  <a:lnTo>
                    <a:pt x="0" y="3528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" name="Freeform 297"/>
            <p:cNvSpPr>
              <a:spLocks/>
            </p:cNvSpPr>
            <p:nvPr/>
          </p:nvSpPr>
          <p:spPr bwMode="auto">
            <a:xfrm>
              <a:off x="915988" y="3560763"/>
              <a:ext cx="23813" cy="26988"/>
            </a:xfrm>
            <a:custGeom>
              <a:avLst/>
              <a:gdLst>
                <a:gd name="T0" fmla="*/ 71 w 143"/>
                <a:gd name="T1" fmla="*/ 0 h 172"/>
                <a:gd name="T2" fmla="*/ 91 w 143"/>
                <a:gd name="T3" fmla="*/ 2 h 172"/>
                <a:gd name="T4" fmla="*/ 107 w 143"/>
                <a:gd name="T5" fmla="*/ 9 h 172"/>
                <a:gd name="T6" fmla="*/ 123 w 143"/>
                <a:gd name="T7" fmla="*/ 21 h 172"/>
                <a:gd name="T8" fmla="*/ 133 w 143"/>
                <a:gd name="T9" fmla="*/ 35 h 172"/>
                <a:gd name="T10" fmla="*/ 141 w 143"/>
                <a:gd name="T11" fmla="*/ 53 h 172"/>
                <a:gd name="T12" fmla="*/ 143 w 143"/>
                <a:gd name="T13" fmla="*/ 71 h 172"/>
                <a:gd name="T14" fmla="*/ 143 w 143"/>
                <a:gd name="T15" fmla="*/ 100 h 172"/>
                <a:gd name="T16" fmla="*/ 141 w 143"/>
                <a:gd name="T17" fmla="*/ 118 h 172"/>
                <a:gd name="T18" fmla="*/ 133 w 143"/>
                <a:gd name="T19" fmla="*/ 136 h 172"/>
                <a:gd name="T20" fmla="*/ 123 w 143"/>
                <a:gd name="T21" fmla="*/ 150 h 172"/>
                <a:gd name="T22" fmla="*/ 107 w 143"/>
                <a:gd name="T23" fmla="*/ 162 h 172"/>
                <a:gd name="T24" fmla="*/ 91 w 143"/>
                <a:gd name="T25" fmla="*/ 168 h 172"/>
                <a:gd name="T26" fmla="*/ 71 w 143"/>
                <a:gd name="T27" fmla="*/ 172 h 172"/>
                <a:gd name="T28" fmla="*/ 53 w 143"/>
                <a:gd name="T29" fmla="*/ 168 h 172"/>
                <a:gd name="T30" fmla="*/ 36 w 143"/>
                <a:gd name="T31" fmla="*/ 162 h 172"/>
                <a:gd name="T32" fmla="*/ 21 w 143"/>
                <a:gd name="T33" fmla="*/ 150 h 172"/>
                <a:gd name="T34" fmla="*/ 9 w 143"/>
                <a:gd name="T35" fmla="*/ 136 h 172"/>
                <a:gd name="T36" fmla="*/ 3 w 143"/>
                <a:gd name="T37" fmla="*/ 118 h 172"/>
                <a:gd name="T38" fmla="*/ 0 w 143"/>
                <a:gd name="T39" fmla="*/ 100 h 172"/>
                <a:gd name="T40" fmla="*/ 0 w 143"/>
                <a:gd name="T41" fmla="*/ 71 h 172"/>
                <a:gd name="T42" fmla="*/ 3 w 143"/>
                <a:gd name="T43" fmla="*/ 53 h 172"/>
                <a:gd name="T44" fmla="*/ 9 w 143"/>
                <a:gd name="T45" fmla="*/ 35 h 172"/>
                <a:gd name="T46" fmla="*/ 21 w 143"/>
                <a:gd name="T47" fmla="*/ 21 h 172"/>
                <a:gd name="T48" fmla="*/ 36 w 143"/>
                <a:gd name="T49" fmla="*/ 9 h 172"/>
                <a:gd name="T50" fmla="*/ 53 w 143"/>
                <a:gd name="T51" fmla="*/ 2 h 172"/>
                <a:gd name="T52" fmla="*/ 71 w 143"/>
                <a:gd name="T5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172">
                  <a:moveTo>
                    <a:pt x="71" y="0"/>
                  </a:moveTo>
                  <a:lnTo>
                    <a:pt x="91" y="2"/>
                  </a:lnTo>
                  <a:lnTo>
                    <a:pt x="107" y="9"/>
                  </a:lnTo>
                  <a:lnTo>
                    <a:pt x="123" y="21"/>
                  </a:lnTo>
                  <a:lnTo>
                    <a:pt x="133" y="35"/>
                  </a:lnTo>
                  <a:lnTo>
                    <a:pt x="141" y="53"/>
                  </a:lnTo>
                  <a:lnTo>
                    <a:pt x="143" y="71"/>
                  </a:lnTo>
                  <a:lnTo>
                    <a:pt x="143" y="100"/>
                  </a:lnTo>
                  <a:lnTo>
                    <a:pt x="141" y="118"/>
                  </a:lnTo>
                  <a:lnTo>
                    <a:pt x="133" y="136"/>
                  </a:lnTo>
                  <a:lnTo>
                    <a:pt x="123" y="150"/>
                  </a:lnTo>
                  <a:lnTo>
                    <a:pt x="107" y="162"/>
                  </a:lnTo>
                  <a:lnTo>
                    <a:pt x="91" y="168"/>
                  </a:lnTo>
                  <a:lnTo>
                    <a:pt x="71" y="172"/>
                  </a:lnTo>
                  <a:lnTo>
                    <a:pt x="53" y="168"/>
                  </a:lnTo>
                  <a:lnTo>
                    <a:pt x="36" y="162"/>
                  </a:lnTo>
                  <a:lnTo>
                    <a:pt x="21" y="150"/>
                  </a:lnTo>
                  <a:lnTo>
                    <a:pt x="9" y="136"/>
                  </a:lnTo>
                  <a:lnTo>
                    <a:pt x="3" y="118"/>
                  </a:lnTo>
                  <a:lnTo>
                    <a:pt x="0" y="100"/>
                  </a:lnTo>
                  <a:lnTo>
                    <a:pt x="0" y="71"/>
                  </a:lnTo>
                  <a:lnTo>
                    <a:pt x="3" y="53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6" y="9"/>
                  </a:lnTo>
                  <a:lnTo>
                    <a:pt x="53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" name="Freeform 298"/>
            <p:cNvSpPr>
              <a:spLocks/>
            </p:cNvSpPr>
            <p:nvPr/>
          </p:nvSpPr>
          <p:spPr bwMode="auto">
            <a:xfrm>
              <a:off x="725488" y="3690938"/>
              <a:ext cx="22225" cy="38100"/>
            </a:xfrm>
            <a:custGeom>
              <a:avLst/>
              <a:gdLst>
                <a:gd name="T0" fmla="*/ 72 w 144"/>
                <a:gd name="T1" fmla="*/ 0 h 237"/>
                <a:gd name="T2" fmla="*/ 92 w 144"/>
                <a:gd name="T3" fmla="*/ 2 h 237"/>
                <a:gd name="T4" fmla="*/ 108 w 144"/>
                <a:gd name="T5" fmla="*/ 10 h 237"/>
                <a:gd name="T6" fmla="*/ 123 w 144"/>
                <a:gd name="T7" fmla="*/ 21 h 237"/>
                <a:gd name="T8" fmla="*/ 134 w 144"/>
                <a:gd name="T9" fmla="*/ 35 h 237"/>
                <a:gd name="T10" fmla="*/ 141 w 144"/>
                <a:gd name="T11" fmla="*/ 52 h 237"/>
                <a:gd name="T12" fmla="*/ 144 w 144"/>
                <a:gd name="T13" fmla="*/ 72 h 237"/>
                <a:gd name="T14" fmla="*/ 144 w 144"/>
                <a:gd name="T15" fmla="*/ 165 h 237"/>
                <a:gd name="T16" fmla="*/ 141 w 144"/>
                <a:gd name="T17" fmla="*/ 184 h 237"/>
                <a:gd name="T18" fmla="*/ 134 w 144"/>
                <a:gd name="T19" fmla="*/ 201 h 237"/>
                <a:gd name="T20" fmla="*/ 123 w 144"/>
                <a:gd name="T21" fmla="*/ 216 h 237"/>
                <a:gd name="T22" fmla="*/ 108 w 144"/>
                <a:gd name="T23" fmla="*/ 227 h 237"/>
                <a:gd name="T24" fmla="*/ 92 w 144"/>
                <a:gd name="T25" fmla="*/ 233 h 237"/>
                <a:gd name="T26" fmla="*/ 72 w 144"/>
                <a:gd name="T27" fmla="*/ 237 h 237"/>
                <a:gd name="T28" fmla="*/ 54 w 144"/>
                <a:gd name="T29" fmla="*/ 233 h 237"/>
                <a:gd name="T30" fmla="*/ 36 w 144"/>
                <a:gd name="T31" fmla="*/ 227 h 237"/>
                <a:gd name="T32" fmla="*/ 22 w 144"/>
                <a:gd name="T33" fmla="*/ 216 h 237"/>
                <a:gd name="T34" fmla="*/ 10 w 144"/>
                <a:gd name="T35" fmla="*/ 201 h 237"/>
                <a:gd name="T36" fmla="*/ 4 w 144"/>
                <a:gd name="T37" fmla="*/ 184 h 237"/>
                <a:gd name="T38" fmla="*/ 0 w 144"/>
                <a:gd name="T39" fmla="*/ 165 h 237"/>
                <a:gd name="T40" fmla="*/ 0 w 144"/>
                <a:gd name="T41" fmla="*/ 72 h 237"/>
                <a:gd name="T42" fmla="*/ 4 w 144"/>
                <a:gd name="T43" fmla="*/ 52 h 237"/>
                <a:gd name="T44" fmla="*/ 10 w 144"/>
                <a:gd name="T45" fmla="*/ 35 h 237"/>
                <a:gd name="T46" fmla="*/ 22 w 144"/>
                <a:gd name="T47" fmla="*/ 21 h 237"/>
                <a:gd name="T48" fmla="*/ 36 w 144"/>
                <a:gd name="T49" fmla="*/ 10 h 237"/>
                <a:gd name="T50" fmla="*/ 54 w 144"/>
                <a:gd name="T51" fmla="*/ 2 h 237"/>
                <a:gd name="T52" fmla="*/ 72 w 144"/>
                <a:gd name="T5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237">
                  <a:moveTo>
                    <a:pt x="72" y="0"/>
                  </a:moveTo>
                  <a:lnTo>
                    <a:pt x="92" y="2"/>
                  </a:lnTo>
                  <a:lnTo>
                    <a:pt x="108" y="10"/>
                  </a:lnTo>
                  <a:lnTo>
                    <a:pt x="123" y="21"/>
                  </a:lnTo>
                  <a:lnTo>
                    <a:pt x="134" y="35"/>
                  </a:lnTo>
                  <a:lnTo>
                    <a:pt x="141" y="52"/>
                  </a:lnTo>
                  <a:lnTo>
                    <a:pt x="144" y="72"/>
                  </a:lnTo>
                  <a:lnTo>
                    <a:pt x="144" y="165"/>
                  </a:lnTo>
                  <a:lnTo>
                    <a:pt x="141" y="184"/>
                  </a:lnTo>
                  <a:lnTo>
                    <a:pt x="134" y="201"/>
                  </a:lnTo>
                  <a:lnTo>
                    <a:pt x="123" y="216"/>
                  </a:lnTo>
                  <a:lnTo>
                    <a:pt x="108" y="227"/>
                  </a:lnTo>
                  <a:lnTo>
                    <a:pt x="92" y="233"/>
                  </a:lnTo>
                  <a:lnTo>
                    <a:pt x="72" y="237"/>
                  </a:lnTo>
                  <a:lnTo>
                    <a:pt x="54" y="233"/>
                  </a:lnTo>
                  <a:lnTo>
                    <a:pt x="36" y="227"/>
                  </a:lnTo>
                  <a:lnTo>
                    <a:pt x="22" y="216"/>
                  </a:lnTo>
                  <a:lnTo>
                    <a:pt x="10" y="201"/>
                  </a:lnTo>
                  <a:lnTo>
                    <a:pt x="4" y="184"/>
                  </a:lnTo>
                  <a:lnTo>
                    <a:pt x="0" y="165"/>
                  </a:lnTo>
                  <a:lnTo>
                    <a:pt x="0" y="72"/>
                  </a:lnTo>
                  <a:lnTo>
                    <a:pt x="4" y="52"/>
                  </a:lnTo>
                  <a:lnTo>
                    <a:pt x="10" y="35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4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" name="Freeform 299"/>
            <p:cNvSpPr>
              <a:spLocks/>
            </p:cNvSpPr>
            <p:nvPr/>
          </p:nvSpPr>
          <p:spPr bwMode="auto">
            <a:xfrm>
              <a:off x="725488" y="3752851"/>
              <a:ext cx="22225" cy="36513"/>
            </a:xfrm>
            <a:custGeom>
              <a:avLst/>
              <a:gdLst>
                <a:gd name="T0" fmla="*/ 72 w 144"/>
                <a:gd name="T1" fmla="*/ 0 h 237"/>
                <a:gd name="T2" fmla="*/ 92 w 144"/>
                <a:gd name="T3" fmla="*/ 2 h 237"/>
                <a:gd name="T4" fmla="*/ 108 w 144"/>
                <a:gd name="T5" fmla="*/ 10 h 237"/>
                <a:gd name="T6" fmla="*/ 123 w 144"/>
                <a:gd name="T7" fmla="*/ 21 h 237"/>
                <a:gd name="T8" fmla="*/ 134 w 144"/>
                <a:gd name="T9" fmla="*/ 35 h 237"/>
                <a:gd name="T10" fmla="*/ 141 w 144"/>
                <a:gd name="T11" fmla="*/ 53 h 237"/>
                <a:gd name="T12" fmla="*/ 144 w 144"/>
                <a:gd name="T13" fmla="*/ 72 h 237"/>
                <a:gd name="T14" fmla="*/ 144 w 144"/>
                <a:gd name="T15" fmla="*/ 165 h 237"/>
                <a:gd name="T16" fmla="*/ 141 w 144"/>
                <a:gd name="T17" fmla="*/ 185 h 237"/>
                <a:gd name="T18" fmla="*/ 134 w 144"/>
                <a:gd name="T19" fmla="*/ 201 h 237"/>
                <a:gd name="T20" fmla="*/ 123 w 144"/>
                <a:gd name="T21" fmla="*/ 216 h 237"/>
                <a:gd name="T22" fmla="*/ 108 w 144"/>
                <a:gd name="T23" fmla="*/ 227 h 237"/>
                <a:gd name="T24" fmla="*/ 92 w 144"/>
                <a:gd name="T25" fmla="*/ 234 h 237"/>
                <a:gd name="T26" fmla="*/ 72 w 144"/>
                <a:gd name="T27" fmla="*/ 237 h 237"/>
                <a:gd name="T28" fmla="*/ 54 w 144"/>
                <a:gd name="T29" fmla="*/ 234 h 237"/>
                <a:gd name="T30" fmla="*/ 36 w 144"/>
                <a:gd name="T31" fmla="*/ 227 h 237"/>
                <a:gd name="T32" fmla="*/ 22 w 144"/>
                <a:gd name="T33" fmla="*/ 216 h 237"/>
                <a:gd name="T34" fmla="*/ 10 w 144"/>
                <a:gd name="T35" fmla="*/ 201 h 237"/>
                <a:gd name="T36" fmla="*/ 4 w 144"/>
                <a:gd name="T37" fmla="*/ 185 h 237"/>
                <a:gd name="T38" fmla="*/ 0 w 144"/>
                <a:gd name="T39" fmla="*/ 165 h 237"/>
                <a:gd name="T40" fmla="*/ 0 w 144"/>
                <a:gd name="T41" fmla="*/ 72 h 237"/>
                <a:gd name="T42" fmla="*/ 4 w 144"/>
                <a:gd name="T43" fmla="*/ 53 h 237"/>
                <a:gd name="T44" fmla="*/ 10 w 144"/>
                <a:gd name="T45" fmla="*/ 35 h 237"/>
                <a:gd name="T46" fmla="*/ 22 w 144"/>
                <a:gd name="T47" fmla="*/ 21 h 237"/>
                <a:gd name="T48" fmla="*/ 36 w 144"/>
                <a:gd name="T49" fmla="*/ 10 h 237"/>
                <a:gd name="T50" fmla="*/ 54 w 144"/>
                <a:gd name="T51" fmla="*/ 2 h 237"/>
                <a:gd name="T52" fmla="*/ 72 w 144"/>
                <a:gd name="T5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237">
                  <a:moveTo>
                    <a:pt x="72" y="0"/>
                  </a:moveTo>
                  <a:lnTo>
                    <a:pt x="92" y="2"/>
                  </a:lnTo>
                  <a:lnTo>
                    <a:pt x="108" y="10"/>
                  </a:lnTo>
                  <a:lnTo>
                    <a:pt x="123" y="21"/>
                  </a:lnTo>
                  <a:lnTo>
                    <a:pt x="134" y="35"/>
                  </a:lnTo>
                  <a:lnTo>
                    <a:pt x="141" y="53"/>
                  </a:lnTo>
                  <a:lnTo>
                    <a:pt x="144" y="72"/>
                  </a:lnTo>
                  <a:lnTo>
                    <a:pt x="144" y="165"/>
                  </a:lnTo>
                  <a:lnTo>
                    <a:pt x="141" y="185"/>
                  </a:lnTo>
                  <a:lnTo>
                    <a:pt x="134" y="201"/>
                  </a:lnTo>
                  <a:lnTo>
                    <a:pt x="123" y="216"/>
                  </a:lnTo>
                  <a:lnTo>
                    <a:pt x="108" y="227"/>
                  </a:lnTo>
                  <a:lnTo>
                    <a:pt x="92" y="234"/>
                  </a:lnTo>
                  <a:lnTo>
                    <a:pt x="72" y="237"/>
                  </a:lnTo>
                  <a:lnTo>
                    <a:pt x="54" y="234"/>
                  </a:lnTo>
                  <a:lnTo>
                    <a:pt x="36" y="227"/>
                  </a:lnTo>
                  <a:lnTo>
                    <a:pt x="22" y="216"/>
                  </a:lnTo>
                  <a:lnTo>
                    <a:pt x="10" y="201"/>
                  </a:lnTo>
                  <a:lnTo>
                    <a:pt x="4" y="185"/>
                  </a:lnTo>
                  <a:lnTo>
                    <a:pt x="0" y="165"/>
                  </a:lnTo>
                  <a:lnTo>
                    <a:pt x="0" y="72"/>
                  </a:lnTo>
                  <a:lnTo>
                    <a:pt x="4" y="53"/>
                  </a:lnTo>
                  <a:lnTo>
                    <a:pt x="10" y="35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4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" name="Freeform 300"/>
            <p:cNvSpPr>
              <a:spLocks/>
            </p:cNvSpPr>
            <p:nvPr/>
          </p:nvSpPr>
          <p:spPr bwMode="auto">
            <a:xfrm>
              <a:off x="811213" y="3487738"/>
              <a:ext cx="28575" cy="23813"/>
            </a:xfrm>
            <a:custGeom>
              <a:avLst/>
              <a:gdLst>
                <a:gd name="T0" fmla="*/ 71 w 179"/>
                <a:gd name="T1" fmla="*/ 0 h 142"/>
                <a:gd name="T2" fmla="*/ 107 w 179"/>
                <a:gd name="T3" fmla="*/ 0 h 142"/>
                <a:gd name="T4" fmla="*/ 126 w 179"/>
                <a:gd name="T5" fmla="*/ 2 h 142"/>
                <a:gd name="T6" fmla="*/ 143 w 179"/>
                <a:gd name="T7" fmla="*/ 9 h 142"/>
                <a:gd name="T8" fmla="*/ 158 w 179"/>
                <a:gd name="T9" fmla="*/ 20 h 142"/>
                <a:gd name="T10" fmla="*/ 169 w 179"/>
                <a:gd name="T11" fmla="*/ 34 h 142"/>
                <a:gd name="T12" fmla="*/ 176 w 179"/>
                <a:gd name="T13" fmla="*/ 52 h 142"/>
                <a:gd name="T14" fmla="*/ 179 w 179"/>
                <a:gd name="T15" fmla="*/ 72 h 142"/>
                <a:gd name="T16" fmla="*/ 176 w 179"/>
                <a:gd name="T17" fmla="*/ 90 h 142"/>
                <a:gd name="T18" fmla="*/ 169 w 179"/>
                <a:gd name="T19" fmla="*/ 108 h 142"/>
                <a:gd name="T20" fmla="*/ 158 w 179"/>
                <a:gd name="T21" fmla="*/ 122 h 142"/>
                <a:gd name="T22" fmla="*/ 143 w 179"/>
                <a:gd name="T23" fmla="*/ 133 h 142"/>
                <a:gd name="T24" fmla="*/ 126 w 179"/>
                <a:gd name="T25" fmla="*/ 140 h 142"/>
                <a:gd name="T26" fmla="*/ 107 w 179"/>
                <a:gd name="T27" fmla="*/ 142 h 142"/>
                <a:gd name="T28" fmla="*/ 71 w 179"/>
                <a:gd name="T29" fmla="*/ 142 h 142"/>
                <a:gd name="T30" fmla="*/ 52 w 179"/>
                <a:gd name="T31" fmla="*/ 140 h 142"/>
                <a:gd name="T32" fmla="*/ 35 w 179"/>
                <a:gd name="T33" fmla="*/ 133 h 142"/>
                <a:gd name="T34" fmla="*/ 21 w 179"/>
                <a:gd name="T35" fmla="*/ 122 h 142"/>
                <a:gd name="T36" fmla="*/ 10 w 179"/>
                <a:gd name="T37" fmla="*/ 108 h 142"/>
                <a:gd name="T38" fmla="*/ 2 w 179"/>
                <a:gd name="T39" fmla="*/ 90 h 142"/>
                <a:gd name="T40" fmla="*/ 0 w 179"/>
                <a:gd name="T41" fmla="*/ 72 h 142"/>
                <a:gd name="T42" fmla="*/ 2 w 179"/>
                <a:gd name="T43" fmla="*/ 52 h 142"/>
                <a:gd name="T44" fmla="*/ 10 w 179"/>
                <a:gd name="T45" fmla="*/ 34 h 142"/>
                <a:gd name="T46" fmla="*/ 21 w 179"/>
                <a:gd name="T47" fmla="*/ 20 h 142"/>
                <a:gd name="T48" fmla="*/ 35 w 179"/>
                <a:gd name="T49" fmla="*/ 9 h 142"/>
                <a:gd name="T50" fmla="*/ 52 w 179"/>
                <a:gd name="T51" fmla="*/ 2 h 142"/>
                <a:gd name="T52" fmla="*/ 71 w 179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9" h="142">
                  <a:moveTo>
                    <a:pt x="71" y="0"/>
                  </a:moveTo>
                  <a:lnTo>
                    <a:pt x="107" y="0"/>
                  </a:lnTo>
                  <a:lnTo>
                    <a:pt x="126" y="2"/>
                  </a:lnTo>
                  <a:lnTo>
                    <a:pt x="143" y="9"/>
                  </a:lnTo>
                  <a:lnTo>
                    <a:pt x="158" y="20"/>
                  </a:lnTo>
                  <a:lnTo>
                    <a:pt x="169" y="34"/>
                  </a:lnTo>
                  <a:lnTo>
                    <a:pt x="176" y="52"/>
                  </a:lnTo>
                  <a:lnTo>
                    <a:pt x="179" y="72"/>
                  </a:lnTo>
                  <a:lnTo>
                    <a:pt x="176" y="90"/>
                  </a:lnTo>
                  <a:lnTo>
                    <a:pt x="169" y="108"/>
                  </a:lnTo>
                  <a:lnTo>
                    <a:pt x="158" y="122"/>
                  </a:lnTo>
                  <a:lnTo>
                    <a:pt x="143" y="133"/>
                  </a:lnTo>
                  <a:lnTo>
                    <a:pt x="126" y="140"/>
                  </a:lnTo>
                  <a:lnTo>
                    <a:pt x="107" y="142"/>
                  </a:lnTo>
                  <a:lnTo>
                    <a:pt x="71" y="142"/>
                  </a:lnTo>
                  <a:lnTo>
                    <a:pt x="52" y="140"/>
                  </a:lnTo>
                  <a:lnTo>
                    <a:pt x="35" y="133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2" y="90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" name="Freeform 301"/>
            <p:cNvSpPr>
              <a:spLocks/>
            </p:cNvSpPr>
            <p:nvPr/>
          </p:nvSpPr>
          <p:spPr bwMode="auto">
            <a:xfrm>
              <a:off x="1016001" y="3487738"/>
              <a:ext cx="26988" cy="23813"/>
            </a:xfrm>
            <a:custGeom>
              <a:avLst/>
              <a:gdLst>
                <a:gd name="T0" fmla="*/ 72 w 179"/>
                <a:gd name="T1" fmla="*/ 0 h 142"/>
                <a:gd name="T2" fmla="*/ 107 w 179"/>
                <a:gd name="T3" fmla="*/ 0 h 142"/>
                <a:gd name="T4" fmla="*/ 126 w 179"/>
                <a:gd name="T5" fmla="*/ 2 h 142"/>
                <a:gd name="T6" fmla="*/ 144 w 179"/>
                <a:gd name="T7" fmla="*/ 9 h 142"/>
                <a:gd name="T8" fmla="*/ 158 w 179"/>
                <a:gd name="T9" fmla="*/ 20 h 142"/>
                <a:gd name="T10" fmla="*/ 169 w 179"/>
                <a:gd name="T11" fmla="*/ 34 h 142"/>
                <a:gd name="T12" fmla="*/ 176 w 179"/>
                <a:gd name="T13" fmla="*/ 52 h 142"/>
                <a:gd name="T14" fmla="*/ 179 w 179"/>
                <a:gd name="T15" fmla="*/ 72 h 142"/>
                <a:gd name="T16" fmla="*/ 176 w 179"/>
                <a:gd name="T17" fmla="*/ 90 h 142"/>
                <a:gd name="T18" fmla="*/ 169 w 179"/>
                <a:gd name="T19" fmla="*/ 108 h 142"/>
                <a:gd name="T20" fmla="*/ 158 w 179"/>
                <a:gd name="T21" fmla="*/ 122 h 142"/>
                <a:gd name="T22" fmla="*/ 144 w 179"/>
                <a:gd name="T23" fmla="*/ 133 h 142"/>
                <a:gd name="T24" fmla="*/ 126 w 179"/>
                <a:gd name="T25" fmla="*/ 140 h 142"/>
                <a:gd name="T26" fmla="*/ 107 w 179"/>
                <a:gd name="T27" fmla="*/ 142 h 142"/>
                <a:gd name="T28" fmla="*/ 72 w 179"/>
                <a:gd name="T29" fmla="*/ 142 h 142"/>
                <a:gd name="T30" fmla="*/ 52 w 179"/>
                <a:gd name="T31" fmla="*/ 140 h 142"/>
                <a:gd name="T32" fmla="*/ 35 w 179"/>
                <a:gd name="T33" fmla="*/ 133 h 142"/>
                <a:gd name="T34" fmla="*/ 21 w 179"/>
                <a:gd name="T35" fmla="*/ 122 h 142"/>
                <a:gd name="T36" fmla="*/ 10 w 179"/>
                <a:gd name="T37" fmla="*/ 108 h 142"/>
                <a:gd name="T38" fmla="*/ 2 w 179"/>
                <a:gd name="T39" fmla="*/ 90 h 142"/>
                <a:gd name="T40" fmla="*/ 0 w 179"/>
                <a:gd name="T41" fmla="*/ 72 h 142"/>
                <a:gd name="T42" fmla="*/ 2 w 179"/>
                <a:gd name="T43" fmla="*/ 52 h 142"/>
                <a:gd name="T44" fmla="*/ 10 w 179"/>
                <a:gd name="T45" fmla="*/ 34 h 142"/>
                <a:gd name="T46" fmla="*/ 21 w 179"/>
                <a:gd name="T47" fmla="*/ 20 h 142"/>
                <a:gd name="T48" fmla="*/ 35 w 179"/>
                <a:gd name="T49" fmla="*/ 9 h 142"/>
                <a:gd name="T50" fmla="*/ 52 w 179"/>
                <a:gd name="T51" fmla="*/ 2 h 142"/>
                <a:gd name="T52" fmla="*/ 72 w 179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9" h="142">
                  <a:moveTo>
                    <a:pt x="72" y="0"/>
                  </a:moveTo>
                  <a:lnTo>
                    <a:pt x="107" y="0"/>
                  </a:lnTo>
                  <a:lnTo>
                    <a:pt x="126" y="2"/>
                  </a:lnTo>
                  <a:lnTo>
                    <a:pt x="144" y="9"/>
                  </a:lnTo>
                  <a:lnTo>
                    <a:pt x="158" y="20"/>
                  </a:lnTo>
                  <a:lnTo>
                    <a:pt x="169" y="34"/>
                  </a:lnTo>
                  <a:lnTo>
                    <a:pt x="176" y="52"/>
                  </a:lnTo>
                  <a:lnTo>
                    <a:pt x="179" y="72"/>
                  </a:lnTo>
                  <a:lnTo>
                    <a:pt x="176" y="90"/>
                  </a:lnTo>
                  <a:lnTo>
                    <a:pt x="169" y="108"/>
                  </a:lnTo>
                  <a:lnTo>
                    <a:pt x="158" y="122"/>
                  </a:lnTo>
                  <a:lnTo>
                    <a:pt x="144" y="133"/>
                  </a:lnTo>
                  <a:lnTo>
                    <a:pt x="126" y="140"/>
                  </a:lnTo>
                  <a:lnTo>
                    <a:pt x="107" y="142"/>
                  </a:lnTo>
                  <a:lnTo>
                    <a:pt x="72" y="142"/>
                  </a:lnTo>
                  <a:lnTo>
                    <a:pt x="52" y="140"/>
                  </a:lnTo>
                  <a:lnTo>
                    <a:pt x="35" y="133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2" y="90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" name="Freeform 302"/>
            <p:cNvSpPr>
              <a:spLocks/>
            </p:cNvSpPr>
            <p:nvPr/>
          </p:nvSpPr>
          <p:spPr bwMode="auto">
            <a:xfrm>
              <a:off x="862013" y="3487738"/>
              <a:ext cx="28575" cy="23813"/>
            </a:xfrm>
            <a:custGeom>
              <a:avLst/>
              <a:gdLst>
                <a:gd name="T0" fmla="*/ 72 w 180"/>
                <a:gd name="T1" fmla="*/ 0 h 142"/>
                <a:gd name="T2" fmla="*/ 108 w 180"/>
                <a:gd name="T3" fmla="*/ 0 h 142"/>
                <a:gd name="T4" fmla="*/ 127 w 180"/>
                <a:gd name="T5" fmla="*/ 2 h 142"/>
                <a:gd name="T6" fmla="*/ 144 w 180"/>
                <a:gd name="T7" fmla="*/ 9 h 142"/>
                <a:gd name="T8" fmla="*/ 159 w 180"/>
                <a:gd name="T9" fmla="*/ 20 h 142"/>
                <a:gd name="T10" fmla="*/ 170 w 180"/>
                <a:gd name="T11" fmla="*/ 34 h 142"/>
                <a:gd name="T12" fmla="*/ 176 w 180"/>
                <a:gd name="T13" fmla="*/ 52 h 142"/>
                <a:gd name="T14" fmla="*/ 180 w 180"/>
                <a:gd name="T15" fmla="*/ 72 h 142"/>
                <a:gd name="T16" fmla="*/ 176 w 180"/>
                <a:gd name="T17" fmla="*/ 90 h 142"/>
                <a:gd name="T18" fmla="*/ 170 w 180"/>
                <a:gd name="T19" fmla="*/ 108 h 142"/>
                <a:gd name="T20" fmla="*/ 159 w 180"/>
                <a:gd name="T21" fmla="*/ 122 h 142"/>
                <a:gd name="T22" fmla="*/ 144 w 180"/>
                <a:gd name="T23" fmla="*/ 133 h 142"/>
                <a:gd name="T24" fmla="*/ 127 w 180"/>
                <a:gd name="T25" fmla="*/ 140 h 142"/>
                <a:gd name="T26" fmla="*/ 108 w 180"/>
                <a:gd name="T27" fmla="*/ 142 h 142"/>
                <a:gd name="T28" fmla="*/ 72 w 180"/>
                <a:gd name="T29" fmla="*/ 142 h 142"/>
                <a:gd name="T30" fmla="*/ 53 w 180"/>
                <a:gd name="T31" fmla="*/ 140 h 142"/>
                <a:gd name="T32" fmla="*/ 36 w 180"/>
                <a:gd name="T33" fmla="*/ 133 h 142"/>
                <a:gd name="T34" fmla="*/ 22 w 180"/>
                <a:gd name="T35" fmla="*/ 122 h 142"/>
                <a:gd name="T36" fmla="*/ 10 w 180"/>
                <a:gd name="T37" fmla="*/ 108 h 142"/>
                <a:gd name="T38" fmla="*/ 3 w 180"/>
                <a:gd name="T39" fmla="*/ 90 h 142"/>
                <a:gd name="T40" fmla="*/ 0 w 180"/>
                <a:gd name="T41" fmla="*/ 72 h 142"/>
                <a:gd name="T42" fmla="*/ 3 w 180"/>
                <a:gd name="T43" fmla="*/ 52 h 142"/>
                <a:gd name="T44" fmla="*/ 10 w 180"/>
                <a:gd name="T45" fmla="*/ 34 h 142"/>
                <a:gd name="T46" fmla="*/ 22 w 180"/>
                <a:gd name="T47" fmla="*/ 20 h 142"/>
                <a:gd name="T48" fmla="*/ 36 w 180"/>
                <a:gd name="T49" fmla="*/ 9 h 142"/>
                <a:gd name="T50" fmla="*/ 53 w 180"/>
                <a:gd name="T51" fmla="*/ 2 h 142"/>
                <a:gd name="T52" fmla="*/ 72 w 180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" h="142">
                  <a:moveTo>
                    <a:pt x="72" y="0"/>
                  </a:moveTo>
                  <a:lnTo>
                    <a:pt x="108" y="0"/>
                  </a:lnTo>
                  <a:lnTo>
                    <a:pt x="127" y="2"/>
                  </a:lnTo>
                  <a:lnTo>
                    <a:pt x="144" y="9"/>
                  </a:lnTo>
                  <a:lnTo>
                    <a:pt x="159" y="20"/>
                  </a:lnTo>
                  <a:lnTo>
                    <a:pt x="170" y="34"/>
                  </a:lnTo>
                  <a:lnTo>
                    <a:pt x="176" y="52"/>
                  </a:lnTo>
                  <a:lnTo>
                    <a:pt x="180" y="72"/>
                  </a:lnTo>
                  <a:lnTo>
                    <a:pt x="176" y="90"/>
                  </a:lnTo>
                  <a:lnTo>
                    <a:pt x="170" y="108"/>
                  </a:lnTo>
                  <a:lnTo>
                    <a:pt x="159" y="122"/>
                  </a:lnTo>
                  <a:lnTo>
                    <a:pt x="144" y="133"/>
                  </a:lnTo>
                  <a:lnTo>
                    <a:pt x="127" y="140"/>
                  </a:lnTo>
                  <a:lnTo>
                    <a:pt x="108" y="142"/>
                  </a:lnTo>
                  <a:lnTo>
                    <a:pt x="72" y="142"/>
                  </a:lnTo>
                  <a:lnTo>
                    <a:pt x="53" y="140"/>
                  </a:lnTo>
                  <a:lnTo>
                    <a:pt x="36" y="133"/>
                  </a:lnTo>
                  <a:lnTo>
                    <a:pt x="22" y="122"/>
                  </a:lnTo>
                  <a:lnTo>
                    <a:pt x="10" y="108"/>
                  </a:lnTo>
                  <a:lnTo>
                    <a:pt x="3" y="90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4"/>
                  </a:lnTo>
                  <a:lnTo>
                    <a:pt x="22" y="20"/>
                  </a:lnTo>
                  <a:lnTo>
                    <a:pt x="36" y="9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Freeform 303"/>
            <p:cNvSpPr>
              <a:spLocks/>
            </p:cNvSpPr>
            <p:nvPr/>
          </p:nvSpPr>
          <p:spPr bwMode="auto">
            <a:xfrm>
              <a:off x="963613" y="3487738"/>
              <a:ext cx="28575" cy="23813"/>
            </a:xfrm>
            <a:custGeom>
              <a:avLst/>
              <a:gdLst>
                <a:gd name="T0" fmla="*/ 72 w 179"/>
                <a:gd name="T1" fmla="*/ 0 h 142"/>
                <a:gd name="T2" fmla="*/ 108 w 179"/>
                <a:gd name="T3" fmla="*/ 0 h 142"/>
                <a:gd name="T4" fmla="*/ 126 w 179"/>
                <a:gd name="T5" fmla="*/ 2 h 142"/>
                <a:gd name="T6" fmla="*/ 144 w 179"/>
                <a:gd name="T7" fmla="*/ 9 h 142"/>
                <a:gd name="T8" fmla="*/ 158 w 179"/>
                <a:gd name="T9" fmla="*/ 20 h 142"/>
                <a:gd name="T10" fmla="*/ 169 w 179"/>
                <a:gd name="T11" fmla="*/ 34 h 142"/>
                <a:gd name="T12" fmla="*/ 176 w 179"/>
                <a:gd name="T13" fmla="*/ 52 h 142"/>
                <a:gd name="T14" fmla="*/ 179 w 179"/>
                <a:gd name="T15" fmla="*/ 72 h 142"/>
                <a:gd name="T16" fmla="*/ 176 w 179"/>
                <a:gd name="T17" fmla="*/ 90 h 142"/>
                <a:gd name="T18" fmla="*/ 169 w 179"/>
                <a:gd name="T19" fmla="*/ 108 h 142"/>
                <a:gd name="T20" fmla="*/ 158 w 179"/>
                <a:gd name="T21" fmla="*/ 122 h 142"/>
                <a:gd name="T22" fmla="*/ 144 w 179"/>
                <a:gd name="T23" fmla="*/ 133 h 142"/>
                <a:gd name="T24" fmla="*/ 126 w 179"/>
                <a:gd name="T25" fmla="*/ 140 h 142"/>
                <a:gd name="T26" fmla="*/ 108 w 179"/>
                <a:gd name="T27" fmla="*/ 142 h 142"/>
                <a:gd name="T28" fmla="*/ 72 w 179"/>
                <a:gd name="T29" fmla="*/ 142 h 142"/>
                <a:gd name="T30" fmla="*/ 52 w 179"/>
                <a:gd name="T31" fmla="*/ 140 h 142"/>
                <a:gd name="T32" fmla="*/ 36 w 179"/>
                <a:gd name="T33" fmla="*/ 133 h 142"/>
                <a:gd name="T34" fmla="*/ 21 w 179"/>
                <a:gd name="T35" fmla="*/ 122 h 142"/>
                <a:gd name="T36" fmla="*/ 10 w 179"/>
                <a:gd name="T37" fmla="*/ 108 h 142"/>
                <a:gd name="T38" fmla="*/ 2 w 179"/>
                <a:gd name="T39" fmla="*/ 90 h 142"/>
                <a:gd name="T40" fmla="*/ 0 w 179"/>
                <a:gd name="T41" fmla="*/ 72 h 142"/>
                <a:gd name="T42" fmla="*/ 2 w 179"/>
                <a:gd name="T43" fmla="*/ 52 h 142"/>
                <a:gd name="T44" fmla="*/ 10 w 179"/>
                <a:gd name="T45" fmla="*/ 34 h 142"/>
                <a:gd name="T46" fmla="*/ 21 w 179"/>
                <a:gd name="T47" fmla="*/ 20 h 142"/>
                <a:gd name="T48" fmla="*/ 36 w 179"/>
                <a:gd name="T49" fmla="*/ 9 h 142"/>
                <a:gd name="T50" fmla="*/ 52 w 179"/>
                <a:gd name="T51" fmla="*/ 2 h 142"/>
                <a:gd name="T52" fmla="*/ 72 w 179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9" h="142">
                  <a:moveTo>
                    <a:pt x="72" y="0"/>
                  </a:moveTo>
                  <a:lnTo>
                    <a:pt x="108" y="0"/>
                  </a:lnTo>
                  <a:lnTo>
                    <a:pt x="126" y="2"/>
                  </a:lnTo>
                  <a:lnTo>
                    <a:pt x="144" y="9"/>
                  </a:lnTo>
                  <a:lnTo>
                    <a:pt x="158" y="20"/>
                  </a:lnTo>
                  <a:lnTo>
                    <a:pt x="169" y="34"/>
                  </a:lnTo>
                  <a:lnTo>
                    <a:pt x="176" y="52"/>
                  </a:lnTo>
                  <a:lnTo>
                    <a:pt x="179" y="72"/>
                  </a:lnTo>
                  <a:lnTo>
                    <a:pt x="176" y="90"/>
                  </a:lnTo>
                  <a:lnTo>
                    <a:pt x="169" y="108"/>
                  </a:lnTo>
                  <a:lnTo>
                    <a:pt x="158" y="122"/>
                  </a:lnTo>
                  <a:lnTo>
                    <a:pt x="144" y="133"/>
                  </a:lnTo>
                  <a:lnTo>
                    <a:pt x="126" y="140"/>
                  </a:lnTo>
                  <a:lnTo>
                    <a:pt x="108" y="142"/>
                  </a:lnTo>
                  <a:lnTo>
                    <a:pt x="72" y="142"/>
                  </a:lnTo>
                  <a:lnTo>
                    <a:pt x="52" y="140"/>
                  </a:lnTo>
                  <a:lnTo>
                    <a:pt x="36" y="133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2" y="90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6" y="9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" name="Freeform 304"/>
            <p:cNvSpPr>
              <a:spLocks/>
            </p:cNvSpPr>
            <p:nvPr/>
          </p:nvSpPr>
          <p:spPr bwMode="auto">
            <a:xfrm>
              <a:off x="912813" y="3487738"/>
              <a:ext cx="28575" cy="23813"/>
            </a:xfrm>
            <a:custGeom>
              <a:avLst/>
              <a:gdLst>
                <a:gd name="T0" fmla="*/ 72 w 180"/>
                <a:gd name="T1" fmla="*/ 0 h 142"/>
                <a:gd name="T2" fmla="*/ 108 w 180"/>
                <a:gd name="T3" fmla="*/ 0 h 142"/>
                <a:gd name="T4" fmla="*/ 126 w 180"/>
                <a:gd name="T5" fmla="*/ 2 h 142"/>
                <a:gd name="T6" fmla="*/ 144 w 180"/>
                <a:gd name="T7" fmla="*/ 9 h 142"/>
                <a:gd name="T8" fmla="*/ 158 w 180"/>
                <a:gd name="T9" fmla="*/ 20 h 142"/>
                <a:gd name="T10" fmla="*/ 170 w 180"/>
                <a:gd name="T11" fmla="*/ 34 h 142"/>
                <a:gd name="T12" fmla="*/ 176 w 180"/>
                <a:gd name="T13" fmla="*/ 52 h 142"/>
                <a:gd name="T14" fmla="*/ 180 w 180"/>
                <a:gd name="T15" fmla="*/ 72 h 142"/>
                <a:gd name="T16" fmla="*/ 176 w 180"/>
                <a:gd name="T17" fmla="*/ 90 h 142"/>
                <a:gd name="T18" fmla="*/ 170 w 180"/>
                <a:gd name="T19" fmla="*/ 108 h 142"/>
                <a:gd name="T20" fmla="*/ 158 w 180"/>
                <a:gd name="T21" fmla="*/ 122 h 142"/>
                <a:gd name="T22" fmla="*/ 144 w 180"/>
                <a:gd name="T23" fmla="*/ 133 h 142"/>
                <a:gd name="T24" fmla="*/ 126 w 180"/>
                <a:gd name="T25" fmla="*/ 140 h 142"/>
                <a:gd name="T26" fmla="*/ 108 w 180"/>
                <a:gd name="T27" fmla="*/ 142 h 142"/>
                <a:gd name="T28" fmla="*/ 72 w 180"/>
                <a:gd name="T29" fmla="*/ 142 h 142"/>
                <a:gd name="T30" fmla="*/ 53 w 180"/>
                <a:gd name="T31" fmla="*/ 140 h 142"/>
                <a:gd name="T32" fmla="*/ 36 w 180"/>
                <a:gd name="T33" fmla="*/ 133 h 142"/>
                <a:gd name="T34" fmla="*/ 21 w 180"/>
                <a:gd name="T35" fmla="*/ 122 h 142"/>
                <a:gd name="T36" fmla="*/ 10 w 180"/>
                <a:gd name="T37" fmla="*/ 108 h 142"/>
                <a:gd name="T38" fmla="*/ 3 w 180"/>
                <a:gd name="T39" fmla="*/ 90 h 142"/>
                <a:gd name="T40" fmla="*/ 0 w 180"/>
                <a:gd name="T41" fmla="*/ 72 h 142"/>
                <a:gd name="T42" fmla="*/ 3 w 180"/>
                <a:gd name="T43" fmla="*/ 52 h 142"/>
                <a:gd name="T44" fmla="*/ 10 w 180"/>
                <a:gd name="T45" fmla="*/ 34 h 142"/>
                <a:gd name="T46" fmla="*/ 21 w 180"/>
                <a:gd name="T47" fmla="*/ 20 h 142"/>
                <a:gd name="T48" fmla="*/ 36 w 180"/>
                <a:gd name="T49" fmla="*/ 9 h 142"/>
                <a:gd name="T50" fmla="*/ 53 w 180"/>
                <a:gd name="T51" fmla="*/ 2 h 142"/>
                <a:gd name="T52" fmla="*/ 72 w 180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" h="142">
                  <a:moveTo>
                    <a:pt x="72" y="0"/>
                  </a:moveTo>
                  <a:lnTo>
                    <a:pt x="108" y="0"/>
                  </a:lnTo>
                  <a:lnTo>
                    <a:pt x="126" y="2"/>
                  </a:lnTo>
                  <a:lnTo>
                    <a:pt x="144" y="9"/>
                  </a:lnTo>
                  <a:lnTo>
                    <a:pt x="158" y="20"/>
                  </a:lnTo>
                  <a:lnTo>
                    <a:pt x="170" y="34"/>
                  </a:lnTo>
                  <a:lnTo>
                    <a:pt x="176" y="52"/>
                  </a:lnTo>
                  <a:lnTo>
                    <a:pt x="180" y="72"/>
                  </a:lnTo>
                  <a:lnTo>
                    <a:pt x="176" y="90"/>
                  </a:lnTo>
                  <a:lnTo>
                    <a:pt x="170" y="108"/>
                  </a:lnTo>
                  <a:lnTo>
                    <a:pt x="158" y="122"/>
                  </a:lnTo>
                  <a:lnTo>
                    <a:pt x="144" y="133"/>
                  </a:lnTo>
                  <a:lnTo>
                    <a:pt x="126" y="140"/>
                  </a:lnTo>
                  <a:lnTo>
                    <a:pt x="108" y="142"/>
                  </a:lnTo>
                  <a:lnTo>
                    <a:pt x="72" y="142"/>
                  </a:lnTo>
                  <a:lnTo>
                    <a:pt x="53" y="140"/>
                  </a:lnTo>
                  <a:lnTo>
                    <a:pt x="36" y="133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3" y="90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6" y="9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1" name="Group 990"/>
          <p:cNvGrpSpPr/>
          <p:nvPr/>
        </p:nvGrpSpPr>
        <p:grpSpPr>
          <a:xfrm>
            <a:off x="1596695" y="3462338"/>
            <a:ext cx="569913" cy="552451"/>
            <a:chOff x="1587500" y="3462338"/>
            <a:chExt cx="569913" cy="5524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0" name="Freeform 309"/>
            <p:cNvSpPr>
              <a:spLocks noEditPoints="1"/>
            </p:cNvSpPr>
            <p:nvPr/>
          </p:nvSpPr>
          <p:spPr bwMode="auto">
            <a:xfrm>
              <a:off x="1587500" y="3462338"/>
              <a:ext cx="569913" cy="379413"/>
            </a:xfrm>
            <a:custGeom>
              <a:avLst/>
              <a:gdLst>
                <a:gd name="T0" fmla="*/ 1583 w 3590"/>
                <a:gd name="T1" fmla="*/ 853 h 2388"/>
                <a:gd name="T2" fmla="*/ 1329 w 3590"/>
                <a:gd name="T3" fmla="*/ 1025 h 2388"/>
                <a:gd name="T4" fmla="*/ 1187 w 3590"/>
                <a:gd name="T5" fmla="*/ 1253 h 2388"/>
                <a:gd name="T6" fmla="*/ 143 w 3590"/>
                <a:gd name="T7" fmla="*/ 1284 h 2388"/>
                <a:gd name="T8" fmla="*/ 1175 w 3590"/>
                <a:gd name="T9" fmla="*/ 1717 h 2388"/>
                <a:gd name="T10" fmla="*/ 1289 w 3590"/>
                <a:gd name="T11" fmla="*/ 1911 h 2388"/>
                <a:gd name="T12" fmla="*/ 1526 w 3590"/>
                <a:gd name="T13" fmla="*/ 2106 h 2388"/>
                <a:gd name="T14" fmla="*/ 1831 w 3590"/>
                <a:gd name="T15" fmla="*/ 2177 h 2388"/>
                <a:gd name="T16" fmla="*/ 2136 w 3590"/>
                <a:gd name="T17" fmla="*/ 2106 h 2388"/>
                <a:gd name="T18" fmla="*/ 2373 w 3590"/>
                <a:gd name="T19" fmla="*/ 1911 h 2388"/>
                <a:gd name="T20" fmla="*/ 2487 w 3590"/>
                <a:gd name="T21" fmla="*/ 1717 h 2388"/>
                <a:gd name="T22" fmla="*/ 2822 w 3590"/>
                <a:gd name="T23" fmla="*/ 1703 h 2388"/>
                <a:gd name="T24" fmla="*/ 2983 w 3590"/>
                <a:gd name="T25" fmla="*/ 1802 h 2388"/>
                <a:gd name="T26" fmla="*/ 3031 w 3590"/>
                <a:gd name="T27" fmla="*/ 2245 h 2388"/>
                <a:gd name="T28" fmla="*/ 3417 w 3590"/>
                <a:gd name="T29" fmla="*/ 1684 h 2388"/>
                <a:gd name="T30" fmla="*/ 3254 w 3590"/>
                <a:gd name="T31" fmla="*/ 1434 h 2388"/>
                <a:gd name="T32" fmla="*/ 2988 w 3590"/>
                <a:gd name="T33" fmla="*/ 1297 h 2388"/>
                <a:gd name="T34" fmla="*/ 2501 w 3590"/>
                <a:gd name="T35" fmla="*/ 1275 h 2388"/>
                <a:gd name="T36" fmla="*/ 2409 w 3590"/>
                <a:gd name="T37" fmla="*/ 1124 h 2388"/>
                <a:gd name="T38" fmla="*/ 2190 w 3590"/>
                <a:gd name="T39" fmla="*/ 907 h 2388"/>
                <a:gd name="T40" fmla="*/ 1895 w 3590"/>
                <a:gd name="T41" fmla="*/ 809 h 2388"/>
                <a:gd name="T42" fmla="*/ 1884 w 3590"/>
                <a:gd name="T43" fmla="*/ 665 h 2388"/>
                <a:gd name="T44" fmla="*/ 2286 w 3590"/>
                <a:gd name="T45" fmla="*/ 430 h 2388"/>
                <a:gd name="T46" fmla="*/ 1884 w 3590"/>
                <a:gd name="T47" fmla="*/ 215 h 2388"/>
                <a:gd name="T48" fmla="*/ 1976 w 3590"/>
                <a:gd name="T49" fmla="*/ 2 h 2388"/>
                <a:gd name="T50" fmla="*/ 2028 w 3590"/>
                <a:gd name="T51" fmla="*/ 72 h 2388"/>
                <a:gd name="T52" fmla="*/ 2409 w 3590"/>
                <a:gd name="T53" fmla="*/ 236 h 2388"/>
                <a:gd name="T54" fmla="*/ 2426 w 3590"/>
                <a:gd name="T55" fmla="*/ 521 h 2388"/>
                <a:gd name="T56" fmla="*/ 2357 w 3590"/>
                <a:gd name="T57" fmla="*/ 574 h 2388"/>
                <a:gd name="T58" fmla="*/ 2196 w 3590"/>
                <a:gd name="T59" fmla="*/ 748 h 2388"/>
                <a:gd name="T60" fmla="*/ 2442 w 3590"/>
                <a:gd name="T61" fmla="*/ 933 h 2388"/>
                <a:gd name="T62" fmla="*/ 2863 w 3590"/>
                <a:gd name="T63" fmla="*/ 1140 h 2388"/>
                <a:gd name="T64" fmla="*/ 3191 w 3590"/>
                <a:gd name="T65" fmla="*/ 1219 h 2388"/>
                <a:gd name="T66" fmla="*/ 3442 w 3590"/>
                <a:gd name="T67" fmla="*/ 1428 h 2388"/>
                <a:gd name="T68" fmla="*/ 3577 w 3590"/>
                <a:gd name="T69" fmla="*/ 1730 h 2388"/>
                <a:gd name="T70" fmla="*/ 3580 w 3590"/>
                <a:gd name="T71" fmla="*/ 2353 h 2388"/>
                <a:gd name="T72" fmla="*/ 2959 w 3590"/>
                <a:gd name="T73" fmla="*/ 2388 h 2388"/>
                <a:gd name="T74" fmla="*/ 2890 w 3590"/>
                <a:gd name="T75" fmla="*/ 2336 h 2388"/>
                <a:gd name="T76" fmla="*/ 2864 w 3590"/>
                <a:gd name="T77" fmla="*/ 1883 h 2388"/>
                <a:gd name="T78" fmla="*/ 2580 w 3590"/>
                <a:gd name="T79" fmla="*/ 1844 h 2388"/>
                <a:gd name="T80" fmla="*/ 2399 w 3590"/>
                <a:gd name="T81" fmla="*/ 2095 h 2388"/>
                <a:gd name="T82" fmla="*/ 2110 w 3590"/>
                <a:gd name="T83" fmla="*/ 2272 h 2388"/>
                <a:gd name="T84" fmla="*/ 1759 w 3590"/>
                <a:gd name="T85" fmla="*/ 2317 h 2388"/>
                <a:gd name="T86" fmla="*/ 1422 w 3590"/>
                <a:gd name="T87" fmla="*/ 2212 h 2388"/>
                <a:gd name="T88" fmla="*/ 1179 w 3590"/>
                <a:gd name="T89" fmla="*/ 2003 h 2388"/>
                <a:gd name="T90" fmla="*/ 52 w 3590"/>
                <a:gd name="T91" fmla="*/ 1840 h 2388"/>
                <a:gd name="T92" fmla="*/ 0 w 3590"/>
                <a:gd name="T93" fmla="*/ 1772 h 2388"/>
                <a:gd name="T94" fmla="*/ 36 w 3590"/>
                <a:gd name="T95" fmla="*/ 1150 h 2388"/>
                <a:gd name="T96" fmla="*/ 1142 w 3590"/>
                <a:gd name="T97" fmla="*/ 1031 h 2388"/>
                <a:gd name="T98" fmla="*/ 1361 w 3590"/>
                <a:gd name="T99" fmla="*/ 810 h 2388"/>
                <a:gd name="T100" fmla="*/ 1626 w 3590"/>
                <a:gd name="T101" fmla="*/ 689 h 2388"/>
                <a:gd name="T102" fmla="*/ 1247 w 3590"/>
                <a:gd name="T103" fmla="*/ 552 h 2388"/>
                <a:gd name="T104" fmla="*/ 1228 w 3590"/>
                <a:gd name="T105" fmla="*/ 268 h 2388"/>
                <a:gd name="T106" fmla="*/ 1297 w 3590"/>
                <a:gd name="T107" fmla="*/ 215 h 2388"/>
                <a:gd name="T108" fmla="*/ 1648 w 3590"/>
                <a:gd name="T109" fmla="*/ 21 h 2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0" h="2388">
                  <a:moveTo>
                    <a:pt x="1831" y="807"/>
                  </a:moveTo>
                  <a:lnTo>
                    <a:pt x="1767" y="809"/>
                  </a:lnTo>
                  <a:lnTo>
                    <a:pt x="1704" y="818"/>
                  </a:lnTo>
                  <a:lnTo>
                    <a:pt x="1642" y="833"/>
                  </a:lnTo>
                  <a:lnTo>
                    <a:pt x="1583" y="853"/>
                  </a:lnTo>
                  <a:lnTo>
                    <a:pt x="1526" y="878"/>
                  </a:lnTo>
                  <a:lnTo>
                    <a:pt x="1472" y="907"/>
                  </a:lnTo>
                  <a:lnTo>
                    <a:pt x="1421" y="942"/>
                  </a:lnTo>
                  <a:lnTo>
                    <a:pt x="1373" y="981"/>
                  </a:lnTo>
                  <a:lnTo>
                    <a:pt x="1329" y="1025"/>
                  </a:lnTo>
                  <a:lnTo>
                    <a:pt x="1289" y="1073"/>
                  </a:lnTo>
                  <a:lnTo>
                    <a:pt x="1252" y="1124"/>
                  </a:lnTo>
                  <a:lnTo>
                    <a:pt x="1222" y="1179"/>
                  </a:lnTo>
                  <a:lnTo>
                    <a:pt x="1194" y="1238"/>
                  </a:lnTo>
                  <a:lnTo>
                    <a:pt x="1187" y="1253"/>
                  </a:lnTo>
                  <a:lnTo>
                    <a:pt x="1175" y="1267"/>
                  </a:lnTo>
                  <a:lnTo>
                    <a:pt x="1161" y="1275"/>
                  </a:lnTo>
                  <a:lnTo>
                    <a:pt x="1146" y="1282"/>
                  </a:lnTo>
                  <a:lnTo>
                    <a:pt x="1128" y="1284"/>
                  </a:lnTo>
                  <a:lnTo>
                    <a:pt x="143" y="1284"/>
                  </a:lnTo>
                  <a:lnTo>
                    <a:pt x="143" y="1700"/>
                  </a:lnTo>
                  <a:lnTo>
                    <a:pt x="1128" y="1700"/>
                  </a:lnTo>
                  <a:lnTo>
                    <a:pt x="1146" y="1702"/>
                  </a:lnTo>
                  <a:lnTo>
                    <a:pt x="1161" y="1708"/>
                  </a:lnTo>
                  <a:lnTo>
                    <a:pt x="1175" y="1717"/>
                  </a:lnTo>
                  <a:lnTo>
                    <a:pt x="1187" y="1730"/>
                  </a:lnTo>
                  <a:lnTo>
                    <a:pt x="1194" y="1745"/>
                  </a:lnTo>
                  <a:lnTo>
                    <a:pt x="1222" y="1804"/>
                  </a:lnTo>
                  <a:lnTo>
                    <a:pt x="1252" y="1859"/>
                  </a:lnTo>
                  <a:lnTo>
                    <a:pt x="1289" y="1911"/>
                  </a:lnTo>
                  <a:lnTo>
                    <a:pt x="1329" y="1959"/>
                  </a:lnTo>
                  <a:lnTo>
                    <a:pt x="1373" y="2003"/>
                  </a:lnTo>
                  <a:lnTo>
                    <a:pt x="1421" y="2042"/>
                  </a:lnTo>
                  <a:lnTo>
                    <a:pt x="1472" y="2077"/>
                  </a:lnTo>
                  <a:lnTo>
                    <a:pt x="1526" y="2106"/>
                  </a:lnTo>
                  <a:lnTo>
                    <a:pt x="1583" y="2131"/>
                  </a:lnTo>
                  <a:lnTo>
                    <a:pt x="1642" y="2151"/>
                  </a:lnTo>
                  <a:lnTo>
                    <a:pt x="1704" y="2165"/>
                  </a:lnTo>
                  <a:lnTo>
                    <a:pt x="1767" y="2174"/>
                  </a:lnTo>
                  <a:lnTo>
                    <a:pt x="1831" y="2177"/>
                  </a:lnTo>
                  <a:lnTo>
                    <a:pt x="1895" y="2174"/>
                  </a:lnTo>
                  <a:lnTo>
                    <a:pt x="1958" y="2165"/>
                  </a:lnTo>
                  <a:lnTo>
                    <a:pt x="2019" y="2151"/>
                  </a:lnTo>
                  <a:lnTo>
                    <a:pt x="2079" y="2131"/>
                  </a:lnTo>
                  <a:lnTo>
                    <a:pt x="2136" y="2106"/>
                  </a:lnTo>
                  <a:lnTo>
                    <a:pt x="2190" y="2077"/>
                  </a:lnTo>
                  <a:lnTo>
                    <a:pt x="2241" y="2042"/>
                  </a:lnTo>
                  <a:lnTo>
                    <a:pt x="2289" y="2003"/>
                  </a:lnTo>
                  <a:lnTo>
                    <a:pt x="2332" y="1959"/>
                  </a:lnTo>
                  <a:lnTo>
                    <a:pt x="2373" y="1911"/>
                  </a:lnTo>
                  <a:lnTo>
                    <a:pt x="2409" y="1859"/>
                  </a:lnTo>
                  <a:lnTo>
                    <a:pt x="2440" y="1804"/>
                  </a:lnTo>
                  <a:lnTo>
                    <a:pt x="2467" y="1745"/>
                  </a:lnTo>
                  <a:lnTo>
                    <a:pt x="2475" y="1730"/>
                  </a:lnTo>
                  <a:lnTo>
                    <a:pt x="2487" y="1717"/>
                  </a:lnTo>
                  <a:lnTo>
                    <a:pt x="2501" y="1708"/>
                  </a:lnTo>
                  <a:lnTo>
                    <a:pt x="2516" y="1702"/>
                  </a:lnTo>
                  <a:lnTo>
                    <a:pt x="2534" y="1700"/>
                  </a:lnTo>
                  <a:lnTo>
                    <a:pt x="2782" y="1700"/>
                  </a:lnTo>
                  <a:lnTo>
                    <a:pt x="2822" y="1703"/>
                  </a:lnTo>
                  <a:lnTo>
                    <a:pt x="2860" y="1713"/>
                  </a:lnTo>
                  <a:lnTo>
                    <a:pt x="2896" y="1728"/>
                  </a:lnTo>
                  <a:lnTo>
                    <a:pt x="2929" y="1748"/>
                  </a:lnTo>
                  <a:lnTo>
                    <a:pt x="2958" y="1773"/>
                  </a:lnTo>
                  <a:lnTo>
                    <a:pt x="2983" y="1802"/>
                  </a:lnTo>
                  <a:lnTo>
                    <a:pt x="3004" y="1835"/>
                  </a:lnTo>
                  <a:lnTo>
                    <a:pt x="3018" y="1871"/>
                  </a:lnTo>
                  <a:lnTo>
                    <a:pt x="3028" y="1909"/>
                  </a:lnTo>
                  <a:lnTo>
                    <a:pt x="3031" y="1949"/>
                  </a:lnTo>
                  <a:lnTo>
                    <a:pt x="3031" y="2245"/>
                  </a:lnTo>
                  <a:lnTo>
                    <a:pt x="3447" y="2245"/>
                  </a:lnTo>
                  <a:lnTo>
                    <a:pt x="3447" y="1869"/>
                  </a:lnTo>
                  <a:lnTo>
                    <a:pt x="3443" y="1804"/>
                  </a:lnTo>
                  <a:lnTo>
                    <a:pt x="3433" y="1743"/>
                  </a:lnTo>
                  <a:lnTo>
                    <a:pt x="3417" y="1684"/>
                  </a:lnTo>
                  <a:lnTo>
                    <a:pt x="3395" y="1627"/>
                  </a:lnTo>
                  <a:lnTo>
                    <a:pt x="3367" y="1574"/>
                  </a:lnTo>
                  <a:lnTo>
                    <a:pt x="3334" y="1523"/>
                  </a:lnTo>
                  <a:lnTo>
                    <a:pt x="3296" y="1477"/>
                  </a:lnTo>
                  <a:lnTo>
                    <a:pt x="3254" y="1434"/>
                  </a:lnTo>
                  <a:lnTo>
                    <a:pt x="3207" y="1396"/>
                  </a:lnTo>
                  <a:lnTo>
                    <a:pt x="3157" y="1363"/>
                  </a:lnTo>
                  <a:lnTo>
                    <a:pt x="3104" y="1336"/>
                  </a:lnTo>
                  <a:lnTo>
                    <a:pt x="3047" y="1313"/>
                  </a:lnTo>
                  <a:lnTo>
                    <a:pt x="2988" y="1297"/>
                  </a:lnTo>
                  <a:lnTo>
                    <a:pt x="2926" y="1287"/>
                  </a:lnTo>
                  <a:lnTo>
                    <a:pt x="2863" y="1284"/>
                  </a:lnTo>
                  <a:lnTo>
                    <a:pt x="2534" y="1284"/>
                  </a:lnTo>
                  <a:lnTo>
                    <a:pt x="2516" y="1282"/>
                  </a:lnTo>
                  <a:lnTo>
                    <a:pt x="2501" y="1275"/>
                  </a:lnTo>
                  <a:lnTo>
                    <a:pt x="2487" y="1267"/>
                  </a:lnTo>
                  <a:lnTo>
                    <a:pt x="2475" y="1253"/>
                  </a:lnTo>
                  <a:lnTo>
                    <a:pt x="2467" y="1238"/>
                  </a:lnTo>
                  <a:lnTo>
                    <a:pt x="2440" y="1179"/>
                  </a:lnTo>
                  <a:lnTo>
                    <a:pt x="2409" y="1124"/>
                  </a:lnTo>
                  <a:lnTo>
                    <a:pt x="2373" y="1073"/>
                  </a:lnTo>
                  <a:lnTo>
                    <a:pt x="2332" y="1025"/>
                  </a:lnTo>
                  <a:lnTo>
                    <a:pt x="2289" y="981"/>
                  </a:lnTo>
                  <a:lnTo>
                    <a:pt x="2241" y="942"/>
                  </a:lnTo>
                  <a:lnTo>
                    <a:pt x="2190" y="907"/>
                  </a:lnTo>
                  <a:lnTo>
                    <a:pt x="2136" y="878"/>
                  </a:lnTo>
                  <a:lnTo>
                    <a:pt x="2079" y="853"/>
                  </a:lnTo>
                  <a:lnTo>
                    <a:pt x="2019" y="833"/>
                  </a:lnTo>
                  <a:lnTo>
                    <a:pt x="1958" y="818"/>
                  </a:lnTo>
                  <a:lnTo>
                    <a:pt x="1895" y="809"/>
                  </a:lnTo>
                  <a:lnTo>
                    <a:pt x="1831" y="807"/>
                  </a:lnTo>
                  <a:close/>
                  <a:moveTo>
                    <a:pt x="1770" y="574"/>
                  </a:moveTo>
                  <a:lnTo>
                    <a:pt x="1770" y="665"/>
                  </a:lnTo>
                  <a:lnTo>
                    <a:pt x="1831" y="663"/>
                  </a:lnTo>
                  <a:lnTo>
                    <a:pt x="1884" y="665"/>
                  </a:lnTo>
                  <a:lnTo>
                    <a:pt x="1884" y="574"/>
                  </a:lnTo>
                  <a:lnTo>
                    <a:pt x="1770" y="574"/>
                  </a:lnTo>
                  <a:close/>
                  <a:moveTo>
                    <a:pt x="1369" y="358"/>
                  </a:moveTo>
                  <a:lnTo>
                    <a:pt x="1369" y="430"/>
                  </a:lnTo>
                  <a:lnTo>
                    <a:pt x="2286" y="430"/>
                  </a:lnTo>
                  <a:lnTo>
                    <a:pt x="2286" y="358"/>
                  </a:lnTo>
                  <a:lnTo>
                    <a:pt x="1369" y="358"/>
                  </a:lnTo>
                  <a:close/>
                  <a:moveTo>
                    <a:pt x="1770" y="143"/>
                  </a:moveTo>
                  <a:lnTo>
                    <a:pt x="1770" y="215"/>
                  </a:lnTo>
                  <a:lnTo>
                    <a:pt x="1884" y="215"/>
                  </a:lnTo>
                  <a:lnTo>
                    <a:pt x="1884" y="143"/>
                  </a:lnTo>
                  <a:lnTo>
                    <a:pt x="1770" y="143"/>
                  </a:lnTo>
                  <a:close/>
                  <a:moveTo>
                    <a:pt x="1698" y="0"/>
                  </a:moveTo>
                  <a:lnTo>
                    <a:pt x="1956" y="0"/>
                  </a:lnTo>
                  <a:lnTo>
                    <a:pt x="1976" y="2"/>
                  </a:lnTo>
                  <a:lnTo>
                    <a:pt x="1992" y="10"/>
                  </a:lnTo>
                  <a:lnTo>
                    <a:pt x="2007" y="21"/>
                  </a:lnTo>
                  <a:lnTo>
                    <a:pt x="2018" y="35"/>
                  </a:lnTo>
                  <a:lnTo>
                    <a:pt x="2026" y="52"/>
                  </a:lnTo>
                  <a:lnTo>
                    <a:pt x="2028" y="72"/>
                  </a:lnTo>
                  <a:lnTo>
                    <a:pt x="2028" y="215"/>
                  </a:lnTo>
                  <a:lnTo>
                    <a:pt x="2357" y="215"/>
                  </a:lnTo>
                  <a:lnTo>
                    <a:pt x="2377" y="218"/>
                  </a:lnTo>
                  <a:lnTo>
                    <a:pt x="2393" y="224"/>
                  </a:lnTo>
                  <a:lnTo>
                    <a:pt x="2409" y="236"/>
                  </a:lnTo>
                  <a:lnTo>
                    <a:pt x="2419" y="251"/>
                  </a:lnTo>
                  <a:lnTo>
                    <a:pt x="2426" y="268"/>
                  </a:lnTo>
                  <a:lnTo>
                    <a:pt x="2429" y="287"/>
                  </a:lnTo>
                  <a:lnTo>
                    <a:pt x="2429" y="502"/>
                  </a:lnTo>
                  <a:lnTo>
                    <a:pt x="2426" y="521"/>
                  </a:lnTo>
                  <a:lnTo>
                    <a:pt x="2419" y="538"/>
                  </a:lnTo>
                  <a:lnTo>
                    <a:pt x="2409" y="552"/>
                  </a:lnTo>
                  <a:lnTo>
                    <a:pt x="2393" y="564"/>
                  </a:lnTo>
                  <a:lnTo>
                    <a:pt x="2377" y="571"/>
                  </a:lnTo>
                  <a:lnTo>
                    <a:pt x="2357" y="574"/>
                  </a:lnTo>
                  <a:lnTo>
                    <a:pt x="2028" y="574"/>
                  </a:lnTo>
                  <a:lnTo>
                    <a:pt x="2028" y="687"/>
                  </a:lnTo>
                  <a:lnTo>
                    <a:pt x="2085" y="704"/>
                  </a:lnTo>
                  <a:lnTo>
                    <a:pt x="2142" y="724"/>
                  </a:lnTo>
                  <a:lnTo>
                    <a:pt x="2196" y="748"/>
                  </a:lnTo>
                  <a:lnTo>
                    <a:pt x="2250" y="778"/>
                  </a:lnTo>
                  <a:lnTo>
                    <a:pt x="2301" y="810"/>
                  </a:lnTo>
                  <a:lnTo>
                    <a:pt x="2351" y="847"/>
                  </a:lnTo>
                  <a:lnTo>
                    <a:pt x="2399" y="889"/>
                  </a:lnTo>
                  <a:lnTo>
                    <a:pt x="2442" y="933"/>
                  </a:lnTo>
                  <a:lnTo>
                    <a:pt x="2483" y="981"/>
                  </a:lnTo>
                  <a:lnTo>
                    <a:pt x="2520" y="1031"/>
                  </a:lnTo>
                  <a:lnTo>
                    <a:pt x="2552" y="1085"/>
                  </a:lnTo>
                  <a:lnTo>
                    <a:pt x="2580" y="1140"/>
                  </a:lnTo>
                  <a:lnTo>
                    <a:pt x="2863" y="1140"/>
                  </a:lnTo>
                  <a:lnTo>
                    <a:pt x="2933" y="1143"/>
                  </a:lnTo>
                  <a:lnTo>
                    <a:pt x="3000" y="1153"/>
                  </a:lnTo>
                  <a:lnTo>
                    <a:pt x="3067" y="1170"/>
                  </a:lnTo>
                  <a:lnTo>
                    <a:pt x="3130" y="1191"/>
                  </a:lnTo>
                  <a:lnTo>
                    <a:pt x="3191" y="1219"/>
                  </a:lnTo>
                  <a:lnTo>
                    <a:pt x="3248" y="1251"/>
                  </a:lnTo>
                  <a:lnTo>
                    <a:pt x="3303" y="1289"/>
                  </a:lnTo>
                  <a:lnTo>
                    <a:pt x="3353" y="1331"/>
                  </a:lnTo>
                  <a:lnTo>
                    <a:pt x="3400" y="1378"/>
                  </a:lnTo>
                  <a:lnTo>
                    <a:pt x="3442" y="1428"/>
                  </a:lnTo>
                  <a:lnTo>
                    <a:pt x="3479" y="1482"/>
                  </a:lnTo>
                  <a:lnTo>
                    <a:pt x="3512" y="1540"/>
                  </a:lnTo>
                  <a:lnTo>
                    <a:pt x="3539" y="1601"/>
                  </a:lnTo>
                  <a:lnTo>
                    <a:pt x="3561" y="1664"/>
                  </a:lnTo>
                  <a:lnTo>
                    <a:pt x="3577" y="1730"/>
                  </a:lnTo>
                  <a:lnTo>
                    <a:pt x="3587" y="1798"/>
                  </a:lnTo>
                  <a:lnTo>
                    <a:pt x="3590" y="1869"/>
                  </a:lnTo>
                  <a:lnTo>
                    <a:pt x="3590" y="2316"/>
                  </a:lnTo>
                  <a:lnTo>
                    <a:pt x="3588" y="2336"/>
                  </a:lnTo>
                  <a:lnTo>
                    <a:pt x="3580" y="2353"/>
                  </a:lnTo>
                  <a:lnTo>
                    <a:pt x="3569" y="2367"/>
                  </a:lnTo>
                  <a:lnTo>
                    <a:pt x="3554" y="2378"/>
                  </a:lnTo>
                  <a:lnTo>
                    <a:pt x="3538" y="2386"/>
                  </a:lnTo>
                  <a:lnTo>
                    <a:pt x="3518" y="2388"/>
                  </a:lnTo>
                  <a:lnTo>
                    <a:pt x="2959" y="2388"/>
                  </a:lnTo>
                  <a:lnTo>
                    <a:pt x="2941" y="2386"/>
                  </a:lnTo>
                  <a:lnTo>
                    <a:pt x="2923" y="2378"/>
                  </a:lnTo>
                  <a:lnTo>
                    <a:pt x="2909" y="2367"/>
                  </a:lnTo>
                  <a:lnTo>
                    <a:pt x="2898" y="2353"/>
                  </a:lnTo>
                  <a:lnTo>
                    <a:pt x="2890" y="2336"/>
                  </a:lnTo>
                  <a:lnTo>
                    <a:pt x="2888" y="2316"/>
                  </a:lnTo>
                  <a:lnTo>
                    <a:pt x="2888" y="1949"/>
                  </a:lnTo>
                  <a:lnTo>
                    <a:pt x="2885" y="1925"/>
                  </a:lnTo>
                  <a:lnTo>
                    <a:pt x="2877" y="1902"/>
                  </a:lnTo>
                  <a:lnTo>
                    <a:pt x="2864" y="1883"/>
                  </a:lnTo>
                  <a:lnTo>
                    <a:pt x="2848" y="1866"/>
                  </a:lnTo>
                  <a:lnTo>
                    <a:pt x="2828" y="1853"/>
                  </a:lnTo>
                  <a:lnTo>
                    <a:pt x="2806" y="1846"/>
                  </a:lnTo>
                  <a:lnTo>
                    <a:pt x="2782" y="1844"/>
                  </a:lnTo>
                  <a:lnTo>
                    <a:pt x="2580" y="1844"/>
                  </a:lnTo>
                  <a:lnTo>
                    <a:pt x="2552" y="1899"/>
                  </a:lnTo>
                  <a:lnTo>
                    <a:pt x="2520" y="1953"/>
                  </a:lnTo>
                  <a:lnTo>
                    <a:pt x="2483" y="2003"/>
                  </a:lnTo>
                  <a:lnTo>
                    <a:pt x="2442" y="2051"/>
                  </a:lnTo>
                  <a:lnTo>
                    <a:pt x="2399" y="2095"/>
                  </a:lnTo>
                  <a:lnTo>
                    <a:pt x="2351" y="2135"/>
                  </a:lnTo>
                  <a:lnTo>
                    <a:pt x="2301" y="2174"/>
                  </a:lnTo>
                  <a:lnTo>
                    <a:pt x="2240" y="2212"/>
                  </a:lnTo>
                  <a:lnTo>
                    <a:pt x="2177" y="2244"/>
                  </a:lnTo>
                  <a:lnTo>
                    <a:pt x="2110" y="2272"/>
                  </a:lnTo>
                  <a:lnTo>
                    <a:pt x="2043" y="2292"/>
                  </a:lnTo>
                  <a:lnTo>
                    <a:pt x="1973" y="2307"/>
                  </a:lnTo>
                  <a:lnTo>
                    <a:pt x="1903" y="2317"/>
                  </a:lnTo>
                  <a:lnTo>
                    <a:pt x="1831" y="2321"/>
                  </a:lnTo>
                  <a:lnTo>
                    <a:pt x="1759" y="2317"/>
                  </a:lnTo>
                  <a:lnTo>
                    <a:pt x="1688" y="2307"/>
                  </a:lnTo>
                  <a:lnTo>
                    <a:pt x="1619" y="2292"/>
                  </a:lnTo>
                  <a:lnTo>
                    <a:pt x="1551" y="2272"/>
                  </a:lnTo>
                  <a:lnTo>
                    <a:pt x="1485" y="2244"/>
                  </a:lnTo>
                  <a:lnTo>
                    <a:pt x="1422" y="2212"/>
                  </a:lnTo>
                  <a:lnTo>
                    <a:pt x="1361" y="2174"/>
                  </a:lnTo>
                  <a:lnTo>
                    <a:pt x="1311" y="2135"/>
                  </a:lnTo>
                  <a:lnTo>
                    <a:pt x="1263" y="2095"/>
                  </a:lnTo>
                  <a:lnTo>
                    <a:pt x="1220" y="2051"/>
                  </a:lnTo>
                  <a:lnTo>
                    <a:pt x="1179" y="2003"/>
                  </a:lnTo>
                  <a:lnTo>
                    <a:pt x="1142" y="1953"/>
                  </a:lnTo>
                  <a:lnTo>
                    <a:pt x="1110" y="1899"/>
                  </a:lnTo>
                  <a:lnTo>
                    <a:pt x="1081" y="1844"/>
                  </a:lnTo>
                  <a:lnTo>
                    <a:pt x="72" y="1844"/>
                  </a:lnTo>
                  <a:lnTo>
                    <a:pt x="52" y="1840"/>
                  </a:lnTo>
                  <a:lnTo>
                    <a:pt x="36" y="1834"/>
                  </a:lnTo>
                  <a:lnTo>
                    <a:pt x="21" y="1822"/>
                  </a:lnTo>
                  <a:lnTo>
                    <a:pt x="10" y="1808"/>
                  </a:lnTo>
                  <a:lnTo>
                    <a:pt x="2" y="1790"/>
                  </a:lnTo>
                  <a:lnTo>
                    <a:pt x="0" y="1772"/>
                  </a:lnTo>
                  <a:lnTo>
                    <a:pt x="0" y="1212"/>
                  </a:lnTo>
                  <a:lnTo>
                    <a:pt x="2" y="1192"/>
                  </a:lnTo>
                  <a:lnTo>
                    <a:pt x="10" y="1176"/>
                  </a:lnTo>
                  <a:lnTo>
                    <a:pt x="21" y="1161"/>
                  </a:lnTo>
                  <a:lnTo>
                    <a:pt x="36" y="1150"/>
                  </a:lnTo>
                  <a:lnTo>
                    <a:pt x="52" y="1143"/>
                  </a:lnTo>
                  <a:lnTo>
                    <a:pt x="72" y="1140"/>
                  </a:lnTo>
                  <a:lnTo>
                    <a:pt x="1081" y="1140"/>
                  </a:lnTo>
                  <a:lnTo>
                    <a:pt x="1110" y="1085"/>
                  </a:lnTo>
                  <a:lnTo>
                    <a:pt x="1142" y="1031"/>
                  </a:lnTo>
                  <a:lnTo>
                    <a:pt x="1179" y="981"/>
                  </a:lnTo>
                  <a:lnTo>
                    <a:pt x="1220" y="933"/>
                  </a:lnTo>
                  <a:lnTo>
                    <a:pt x="1263" y="889"/>
                  </a:lnTo>
                  <a:lnTo>
                    <a:pt x="1311" y="847"/>
                  </a:lnTo>
                  <a:lnTo>
                    <a:pt x="1361" y="810"/>
                  </a:lnTo>
                  <a:lnTo>
                    <a:pt x="1411" y="778"/>
                  </a:lnTo>
                  <a:lnTo>
                    <a:pt x="1462" y="750"/>
                  </a:lnTo>
                  <a:lnTo>
                    <a:pt x="1515" y="725"/>
                  </a:lnTo>
                  <a:lnTo>
                    <a:pt x="1571" y="706"/>
                  </a:lnTo>
                  <a:lnTo>
                    <a:pt x="1626" y="689"/>
                  </a:lnTo>
                  <a:lnTo>
                    <a:pt x="1626" y="574"/>
                  </a:lnTo>
                  <a:lnTo>
                    <a:pt x="1297" y="574"/>
                  </a:lnTo>
                  <a:lnTo>
                    <a:pt x="1278" y="571"/>
                  </a:lnTo>
                  <a:lnTo>
                    <a:pt x="1261" y="564"/>
                  </a:lnTo>
                  <a:lnTo>
                    <a:pt x="1247" y="552"/>
                  </a:lnTo>
                  <a:lnTo>
                    <a:pt x="1235" y="538"/>
                  </a:lnTo>
                  <a:lnTo>
                    <a:pt x="1228" y="521"/>
                  </a:lnTo>
                  <a:lnTo>
                    <a:pt x="1225" y="502"/>
                  </a:lnTo>
                  <a:lnTo>
                    <a:pt x="1225" y="287"/>
                  </a:lnTo>
                  <a:lnTo>
                    <a:pt x="1228" y="268"/>
                  </a:lnTo>
                  <a:lnTo>
                    <a:pt x="1235" y="251"/>
                  </a:lnTo>
                  <a:lnTo>
                    <a:pt x="1247" y="236"/>
                  </a:lnTo>
                  <a:lnTo>
                    <a:pt x="1261" y="224"/>
                  </a:lnTo>
                  <a:lnTo>
                    <a:pt x="1278" y="218"/>
                  </a:lnTo>
                  <a:lnTo>
                    <a:pt x="1297" y="215"/>
                  </a:lnTo>
                  <a:lnTo>
                    <a:pt x="1626" y="215"/>
                  </a:lnTo>
                  <a:lnTo>
                    <a:pt x="1626" y="72"/>
                  </a:lnTo>
                  <a:lnTo>
                    <a:pt x="1630" y="52"/>
                  </a:lnTo>
                  <a:lnTo>
                    <a:pt x="1636" y="35"/>
                  </a:lnTo>
                  <a:lnTo>
                    <a:pt x="1648" y="21"/>
                  </a:lnTo>
                  <a:lnTo>
                    <a:pt x="1662" y="10"/>
                  </a:lnTo>
                  <a:lnTo>
                    <a:pt x="1680" y="2"/>
                  </a:lnTo>
                  <a:lnTo>
                    <a:pt x="16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" name="Freeform 310"/>
            <p:cNvSpPr>
              <a:spLocks noEditPoints="1"/>
            </p:cNvSpPr>
            <p:nvPr/>
          </p:nvSpPr>
          <p:spPr bwMode="auto">
            <a:xfrm>
              <a:off x="2046288" y="3870326"/>
              <a:ext cx="109538" cy="144463"/>
            </a:xfrm>
            <a:custGeom>
              <a:avLst/>
              <a:gdLst>
                <a:gd name="T0" fmla="*/ 321 w 687"/>
                <a:gd name="T1" fmla="*/ 204 h 910"/>
                <a:gd name="T2" fmla="*/ 272 w 687"/>
                <a:gd name="T3" fmla="*/ 268 h 910"/>
                <a:gd name="T4" fmla="*/ 224 w 687"/>
                <a:gd name="T5" fmla="*/ 339 h 910"/>
                <a:gd name="T6" fmla="*/ 183 w 687"/>
                <a:gd name="T7" fmla="*/ 416 h 910"/>
                <a:gd name="T8" fmla="*/ 154 w 687"/>
                <a:gd name="T9" fmla="*/ 493 h 910"/>
                <a:gd name="T10" fmla="*/ 143 w 687"/>
                <a:gd name="T11" fmla="*/ 566 h 910"/>
                <a:gd name="T12" fmla="*/ 155 w 687"/>
                <a:gd name="T13" fmla="*/ 637 h 910"/>
                <a:gd name="T14" fmla="*/ 190 w 687"/>
                <a:gd name="T15" fmla="*/ 695 h 910"/>
                <a:gd name="T16" fmla="*/ 242 w 687"/>
                <a:gd name="T17" fmla="*/ 740 h 910"/>
                <a:gd name="T18" fmla="*/ 308 w 687"/>
                <a:gd name="T19" fmla="*/ 764 h 910"/>
                <a:gd name="T20" fmla="*/ 380 w 687"/>
                <a:gd name="T21" fmla="*/ 764 h 910"/>
                <a:gd name="T22" fmla="*/ 445 w 687"/>
                <a:gd name="T23" fmla="*/ 740 h 910"/>
                <a:gd name="T24" fmla="*/ 497 w 687"/>
                <a:gd name="T25" fmla="*/ 695 h 910"/>
                <a:gd name="T26" fmla="*/ 532 w 687"/>
                <a:gd name="T27" fmla="*/ 637 h 910"/>
                <a:gd name="T28" fmla="*/ 545 w 687"/>
                <a:gd name="T29" fmla="*/ 566 h 910"/>
                <a:gd name="T30" fmla="*/ 534 w 687"/>
                <a:gd name="T31" fmla="*/ 493 h 910"/>
                <a:gd name="T32" fmla="*/ 506 w 687"/>
                <a:gd name="T33" fmla="*/ 416 h 910"/>
                <a:gd name="T34" fmla="*/ 464 w 687"/>
                <a:gd name="T35" fmla="*/ 339 h 910"/>
                <a:gd name="T36" fmla="*/ 417 w 687"/>
                <a:gd name="T37" fmla="*/ 268 h 910"/>
                <a:gd name="T38" fmla="*/ 368 w 687"/>
                <a:gd name="T39" fmla="*/ 204 h 910"/>
                <a:gd name="T40" fmla="*/ 344 w 687"/>
                <a:gd name="T41" fmla="*/ 0 h 910"/>
                <a:gd name="T42" fmla="*/ 380 w 687"/>
                <a:gd name="T43" fmla="*/ 8 h 910"/>
                <a:gd name="T44" fmla="*/ 398 w 687"/>
                <a:gd name="T45" fmla="*/ 24 h 910"/>
                <a:gd name="T46" fmla="*/ 415 w 687"/>
                <a:gd name="T47" fmla="*/ 43 h 910"/>
                <a:gd name="T48" fmla="*/ 445 w 687"/>
                <a:gd name="T49" fmla="*/ 75 h 910"/>
                <a:gd name="T50" fmla="*/ 482 w 687"/>
                <a:gd name="T51" fmla="*/ 118 h 910"/>
                <a:gd name="T52" fmla="*/ 524 w 687"/>
                <a:gd name="T53" fmla="*/ 173 h 910"/>
                <a:gd name="T54" fmla="*/ 567 w 687"/>
                <a:gd name="T55" fmla="*/ 234 h 910"/>
                <a:gd name="T56" fmla="*/ 608 w 687"/>
                <a:gd name="T57" fmla="*/ 302 h 910"/>
                <a:gd name="T58" fmla="*/ 644 w 687"/>
                <a:gd name="T59" fmla="*/ 375 h 910"/>
                <a:gd name="T60" fmla="*/ 671 w 687"/>
                <a:gd name="T61" fmla="*/ 452 h 910"/>
                <a:gd name="T62" fmla="*/ 686 w 687"/>
                <a:gd name="T63" fmla="*/ 528 h 910"/>
                <a:gd name="T64" fmla="*/ 685 w 687"/>
                <a:gd name="T65" fmla="*/ 613 h 910"/>
                <a:gd name="T66" fmla="*/ 661 w 687"/>
                <a:gd name="T67" fmla="*/ 700 h 910"/>
                <a:gd name="T68" fmla="*/ 616 w 687"/>
                <a:gd name="T69" fmla="*/ 776 h 910"/>
                <a:gd name="T70" fmla="*/ 554 w 687"/>
                <a:gd name="T71" fmla="*/ 838 h 910"/>
                <a:gd name="T72" fmla="*/ 477 w 687"/>
                <a:gd name="T73" fmla="*/ 884 h 910"/>
                <a:gd name="T74" fmla="*/ 390 w 687"/>
                <a:gd name="T75" fmla="*/ 908 h 910"/>
                <a:gd name="T76" fmla="*/ 298 w 687"/>
                <a:gd name="T77" fmla="*/ 908 h 910"/>
                <a:gd name="T78" fmla="*/ 210 w 687"/>
                <a:gd name="T79" fmla="*/ 884 h 910"/>
                <a:gd name="T80" fmla="*/ 134 w 687"/>
                <a:gd name="T81" fmla="*/ 838 h 910"/>
                <a:gd name="T82" fmla="*/ 72 w 687"/>
                <a:gd name="T83" fmla="*/ 776 h 910"/>
                <a:gd name="T84" fmla="*/ 27 w 687"/>
                <a:gd name="T85" fmla="*/ 700 h 910"/>
                <a:gd name="T86" fmla="*/ 3 w 687"/>
                <a:gd name="T87" fmla="*/ 613 h 910"/>
                <a:gd name="T88" fmla="*/ 2 w 687"/>
                <a:gd name="T89" fmla="*/ 528 h 910"/>
                <a:gd name="T90" fmla="*/ 17 w 687"/>
                <a:gd name="T91" fmla="*/ 452 h 910"/>
                <a:gd name="T92" fmla="*/ 44 w 687"/>
                <a:gd name="T93" fmla="*/ 375 h 910"/>
                <a:gd name="T94" fmla="*/ 80 w 687"/>
                <a:gd name="T95" fmla="*/ 302 h 910"/>
                <a:gd name="T96" fmla="*/ 121 w 687"/>
                <a:gd name="T97" fmla="*/ 234 h 910"/>
                <a:gd name="T98" fmla="*/ 164 w 687"/>
                <a:gd name="T99" fmla="*/ 173 h 910"/>
                <a:gd name="T100" fmla="*/ 205 w 687"/>
                <a:gd name="T101" fmla="*/ 118 h 910"/>
                <a:gd name="T102" fmla="*/ 242 w 687"/>
                <a:gd name="T103" fmla="*/ 75 h 910"/>
                <a:gd name="T104" fmla="*/ 272 w 687"/>
                <a:gd name="T105" fmla="*/ 43 h 910"/>
                <a:gd name="T106" fmla="*/ 290 w 687"/>
                <a:gd name="T107" fmla="*/ 24 h 910"/>
                <a:gd name="T108" fmla="*/ 309 w 687"/>
                <a:gd name="T109" fmla="*/ 8 h 910"/>
                <a:gd name="T110" fmla="*/ 344 w 687"/>
                <a:gd name="T111" fmla="*/ 0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87" h="910">
                  <a:moveTo>
                    <a:pt x="344" y="176"/>
                  </a:moveTo>
                  <a:lnTo>
                    <a:pt x="321" y="204"/>
                  </a:lnTo>
                  <a:lnTo>
                    <a:pt x="297" y="235"/>
                  </a:lnTo>
                  <a:lnTo>
                    <a:pt x="272" y="268"/>
                  </a:lnTo>
                  <a:lnTo>
                    <a:pt x="247" y="302"/>
                  </a:lnTo>
                  <a:lnTo>
                    <a:pt x="224" y="339"/>
                  </a:lnTo>
                  <a:lnTo>
                    <a:pt x="202" y="378"/>
                  </a:lnTo>
                  <a:lnTo>
                    <a:pt x="183" y="416"/>
                  </a:lnTo>
                  <a:lnTo>
                    <a:pt x="166" y="454"/>
                  </a:lnTo>
                  <a:lnTo>
                    <a:pt x="154" y="493"/>
                  </a:lnTo>
                  <a:lnTo>
                    <a:pt x="146" y="530"/>
                  </a:lnTo>
                  <a:lnTo>
                    <a:pt x="143" y="566"/>
                  </a:lnTo>
                  <a:lnTo>
                    <a:pt x="147" y="603"/>
                  </a:lnTo>
                  <a:lnTo>
                    <a:pt x="155" y="637"/>
                  </a:lnTo>
                  <a:lnTo>
                    <a:pt x="171" y="667"/>
                  </a:lnTo>
                  <a:lnTo>
                    <a:pt x="190" y="695"/>
                  </a:lnTo>
                  <a:lnTo>
                    <a:pt x="215" y="719"/>
                  </a:lnTo>
                  <a:lnTo>
                    <a:pt x="242" y="740"/>
                  </a:lnTo>
                  <a:lnTo>
                    <a:pt x="274" y="754"/>
                  </a:lnTo>
                  <a:lnTo>
                    <a:pt x="308" y="764"/>
                  </a:lnTo>
                  <a:lnTo>
                    <a:pt x="344" y="767"/>
                  </a:lnTo>
                  <a:lnTo>
                    <a:pt x="380" y="764"/>
                  </a:lnTo>
                  <a:lnTo>
                    <a:pt x="414" y="754"/>
                  </a:lnTo>
                  <a:lnTo>
                    <a:pt x="445" y="740"/>
                  </a:lnTo>
                  <a:lnTo>
                    <a:pt x="473" y="719"/>
                  </a:lnTo>
                  <a:lnTo>
                    <a:pt x="497" y="695"/>
                  </a:lnTo>
                  <a:lnTo>
                    <a:pt x="518" y="667"/>
                  </a:lnTo>
                  <a:lnTo>
                    <a:pt x="532" y="637"/>
                  </a:lnTo>
                  <a:lnTo>
                    <a:pt x="542" y="603"/>
                  </a:lnTo>
                  <a:lnTo>
                    <a:pt x="545" y="566"/>
                  </a:lnTo>
                  <a:lnTo>
                    <a:pt x="542" y="530"/>
                  </a:lnTo>
                  <a:lnTo>
                    <a:pt x="534" y="493"/>
                  </a:lnTo>
                  <a:lnTo>
                    <a:pt x="522" y="454"/>
                  </a:lnTo>
                  <a:lnTo>
                    <a:pt x="506" y="416"/>
                  </a:lnTo>
                  <a:lnTo>
                    <a:pt x="486" y="378"/>
                  </a:lnTo>
                  <a:lnTo>
                    <a:pt x="464" y="339"/>
                  </a:lnTo>
                  <a:lnTo>
                    <a:pt x="440" y="302"/>
                  </a:lnTo>
                  <a:lnTo>
                    <a:pt x="417" y="268"/>
                  </a:lnTo>
                  <a:lnTo>
                    <a:pt x="391" y="235"/>
                  </a:lnTo>
                  <a:lnTo>
                    <a:pt x="368" y="204"/>
                  </a:lnTo>
                  <a:lnTo>
                    <a:pt x="344" y="176"/>
                  </a:lnTo>
                  <a:close/>
                  <a:moveTo>
                    <a:pt x="344" y="0"/>
                  </a:moveTo>
                  <a:lnTo>
                    <a:pt x="362" y="2"/>
                  </a:lnTo>
                  <a:lnTo>
                    <a:pt x="380" y="8"/>
                  </a:lnTo>
                  <a:lnTo>
                    <a:pt x="394" y="20"/>
                  </a:lnTo>
                  <a:lnTo>
                    <a:pt x="398" y="24"/>
                  </a:lnTo>
                  <a:lnTo>
                    <a:pt x="406" y="31"/>
                  </a:lnTo>
                  <a:lnTo>
                    <a:pt x="415" y="43"/>
                  </a:lnTo>
                  <a:lnTo>
                    <a:pt x="430" y="57"/>
                  </a:lnTo>
                  <a:lnTo>
                    <a:pt x="445" y="75"/>
                  </a:lnTo>
                  <a:lnTo>
                    <a:pt x="463" y="96"/>
                  </a:lnTo>
                  <a:lnTo>
                    <a:pt x="482" y="118"/>
                  </a:lnTo>
                  <a:lnTo>
                    <a:pt x="502" y="145"/>
                  </a:lnTo>
                  <a:lnTo>
                    <a:pt x="524" y="173"/>
                  </a:lnTo>
                  <a:lnTo>
                    <a:pt x="546" y="202"/>
                  </a:lnTo>
                  <a:lnTo>
                    <a:pt x="567" y="234"/>
                  </a:lnTo>
                  <a:lnTo>
                    <a:pt x="588" y="268"/>
                  </a:lnTo>
                  <a:lnTo>
                    <a:pt x="608" y="302"/>
                  </a:lnTo>
                  <a:lnTo>
                    <a:pt x="626" y="338"/>
                  </a:lnTo>
                  <a:lnTo>
                    <a:pt x="644" y="375"/>
                  </a:lnTo>
                  <a:lnTo>
                    <a:pt x="658" y="413"/>
                  </a:lnTo>
                  <a:lnTo>
                    <a:pt x="671" y="452"/>
                  </a:lnTo>
                  <a:lnTo>
                    <a:pt x="680" y="490"/>
                  </a:lnTo>
                  <a:lnTo>
                    <a:pt x="686" y="528"/>
                  </a:lnTo>
                  <a:lnTo>
                    <a:pt x="687" y="566"/>
                  </a:lnTo>
                  <a:lnTo>
                    <a:pt x="685" y="613"/>
                  </a:lnTo>
                  <a:lnTo>
                    <a:pt x="675" y="657"/>
                  </a:lnTo>
                  <a:lnTo>
                    <a:pt x="661" y="700"/>
                  </a:lnTo>
                  <a:lnTo>
                    <a:pt x="641" y="740"/>
                  </a:lnTo>
                  <a:lnTo>
                    <a:pt x="616" y="776"/>
                  </a:lnTo>
                  <a:lnTo>
                    <a:pt x="587" y="810"/>
                  </a:lnTo>
                  <a:lnTo>
                    <a:pt x="554" y="838"/>
                  </a:lnTo>
                  <a:lnTo>
                    <a:pt x="518" y="863"/>
                  </a:lnTo>
                  <a:lnTo>
                    <a:pt x="477" y="884"/>
                  </a:lnTo>
                  <a:lnTo>
                    <a:pt x="435" y="898"/>
                  </a:lnTo>
                  <a:lnTo>
                    <a:pt x="390" y="908"/>
                  </a:lnTo>
                  <a:lnTo>
                    <a:pt x="344" y="910"/>
                  </a:lnTo>
                  <a:lnTo>
                    <a:pt x="298" y="908"/>
                  </a:lnTo>
                  <a:lnTo>
                    <a:pt x="252" y="898"/>
                  </a:lnTo>
                  <a:lnTo>
                    <a:pt x="210" y="884"/>
                  </a:lnTo>
                  <a:lnTo>
                    <a:pt x="171" y="863"/>
                  </a:lnTo>
                  <a:lnTo>
                    <a:pt x="134" y="838"/>
                  </a:lnTo>
                  <a:lnTo>
                    <a:pt x="101" y="810"/>
                  </a:lnTo>
                  <a:lnTo>
                    <a:pt x="72" y="776"/>
                  </a:lnTo>
                  <a:lnTo>
                    <a:pt x="48" y="740"/>
                  </a:lnTo>
                  <a:lnTo>
                    <a:pt x="27" y="700"/>
                  </a:lnTo>
                  <a:lnTo>
                    <a:pt x="13" y="657"/>
                  </a:lnTo>
                  <a:lnTo>
                    <a:pt x="3" y="613"/>
                  </a:lnTo>
                  <a:lnTo>
                    <a:pt x="0" y="566"/>
                  </a:lnTo>
                  <a:lnTo>
                    <a:pt x="2" y="528"/>
                  </a:lnTo>
                  <a:lnTo>
                    <a:pt x="9" y="490"/>
                  </a:lnTo>
                  <a:lnTo>
                    <a:pt x="17" y="452"/>
                  </a:lnTo>
                  <a:lnTo>
                    <a:pt x="29" y="413"/>
                  </a:lnTo>
                  <a:lnTo>
                    <a:pt x="44" y="375"/>
                  </a:lnTo>
                  <a:lnTo>
                    <a:pt x="62" y="338"/>
                  </a:lnTo>
                  <a:lnTo>
                    <a:pt x="80" y="302"/>
                  </a:lnTo>
                  <a:lnTo>
                    <a:pt x="100" y="268"/>
                  </a:lnTo>
                  <a:lnTo>
                    <a:pt x="121" y="234"/>
                  </a:lnTo>
                  <a:lnTo>
                    <a:pt x="142" y="202"/>
                  </a:lnTo>
                  <a:lnTo>
                    <a:pt x="164" y="173"/>
                  </a:lnTo>
                  <a:lnTo>
                    <a:pt x="185" y="145"/>
                  </a:lnTo>
                  <a:lnTo>
                    <a:pt x="205" y="118"/>
                  </a:lnTo>
                  <a:lnTo>
                    <a:pt x="225" y="96"/>
                  </a:lnTo>
                  <a:lnTo>
                    <a:pt x="242" y="75"/>
                  </a:lnTo>
                  <a:lnTo>
                    <a:pt x="259" y="57"/>
                  </a:lnTo>
                  <a:lnTo>
                    <a:pt x="272" y="43"/>
                  </a:lnTo>
                  <a:lnTo>
                    <a:pt x="283" y="31"/>
                  </a:lnTo>
                  <a:lnTo>
                    <a:pt x="290" y="24"/>
                  </a:lnTo>
                  <a:lnTo>
                    <a:pt x="294" y="20"/>
                  </a:lnTo>
                  <a:lnTo>
                    <a:pt x="309" y="8"/>
                  </a:lnTo>
                  <a:lnTo>
                    <a:pt x="326" y="2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" name="Freeform 311"/>
            <p:cNvSpPr>
              <a:spLocks/>
            </p:cNvSpPr>
            <p:nvPr/>
          </p:nvSpPr>
          <p:spPr bwMode="auto">
            <a:xfrm>
              <a:off x="1709738" y="3678238"/>
              <a:ext cx="26988" cy="23813"/>
            </a:xfrm>
            <a:custGeom>
              <a:avLst/>
              <a:gdLst>
                <a:gd name="T0" fmla="*/ 72 w 172"/>
                <a:gd name="T1" fmla="*/ 0 h 144"/>
                <a:gd name="T2" fmla="*/ 100 w 172"/>
                <a:gd name="T3" fmla="*/ 0 h 144"/>
                <a:gd name="T4" fmla="*/ 119 w 172"/>
                <a:gd name="T5" fmla="*/ 4 h 144"/>
                <a:gd name="T6" fmla="*/ 136 w 172"/>
                <a:gd name="T7" fmla="*/ 10 h 144"/>
                <a:gd name="T8" fmla="*/ 150 w 172"/>
                <a:gd name="T9" fmla="*/ 22 h 144"/>
                <a:gd name="T10" fmla="*/ 162 w 172"/>
                <a:gd name="T11" fmla="*/ 36 h 144"/>
                <a:gd name="T12" fmla="*/ 169 w 172"/>
                <a:gd name="T13" fmla="*/ 54 h 144"/>
                <a:gd name="T14" fmla="*/ 172 w 172"/>
                <a:gd name="T15" fmla="*/ 72 h 144"/>
                <a:gd name="T16" fmla="*/ 169 w 172"/>
                <a:gd name="T17" fmla="*/ 92 h 144"/>
                <a:gd name="T18" fmla="*/ 162 w 172"/>
                <a:gd name="T19" fmla="*/ 108 h 144"/>
                <a:gd name="T20" fmla="*/ 150 w 172"/>
                <a:gd name="T21" fmla="*/ 123 h 144"/>
                <a:gd name="T22" fmla="*/ 136 w 172"/>
                <a:gd name="T23" fmla="*/ 134 h 144"/>
                <a:gd name="T24" fmla="*/ 119 w 172"/>
                <a:gd name="T25" fmla="*/ 142 h 144"/>
                <a:gd name="T26" fmla="*/ 100 w 172"/>
                <a:gd name="T27" fmla="*/ 144 h 144"/>
                <a:gd name="T28" fmla="*/ 72 w 172"/>
                <a:gd name="T29" fmla="*/ 144 h 144"/>
                <a:gd name="T30" fmla="*/ 52 w 172"/>
                <a:gd name="T31" fmla="*/ 142 h 144"/>
                <a:gd name="T32" fmla="*/ 35 w 172"/>
                <a:gd name="T33" fmla="*/ 134 h 144"/>
                <a:gd name="T34" fmla="*/ 21 w 172"/>
                <a:gd name="T35" fmla="*/ 123 h 144"/>
                <a:gd name="T36" fmla="*/ 10 w 172"/>
                <a:gd name="T37" fmla="*/ 108 h 144"/>
                <a:gd name="T38" fmla="*/ 2 w 172"/>
                <a:gd name="T39" fmla="*/ 92 h 144"/>
                <a:gd name="T40" fmla="*/ 0 w 172"/>
                <a:gd name="T41" fmla="*/ 72 h 144"/>
                <a:gd name="T42" fmla="*/ 2 w 172"/>
                <a:gd name="T43" fmla="*/ 54 h 144"/>
                <a:gd name="T44" fmla="*/ 10 w 172"/>
                <a:gd name="T45" fmla="*/ 36 h 144"/>
                <a:gd name="T46" fmla="*/ 21 w 172"/>
                <a:gd name="T47" fmla="*/ 22 h 144"/>
                <a:gd name="T48" fmla="*/ 35 w 172"/>
                <a:gd name="T49" fmla="*/ 10 h 144"/>
                <a:gd name="T50" fmla="*/ 52 w 172"/>
                <a:gd name="T51" fmla="*/ 4 h 144"/>
                <a:gd name="T52" fmla="*/ 72 w 172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2" h="144">
                  <a:moveTo>
                    <a:pt x="72" y="0"/>
                  </a:moveTo>
                  <a:lnTo>
                    <a:pt x="100" y="0"/>
                  </a:lnTo>
                  <a:lnTo>
                    <a:pt x="119" y="4"/>
                  </a:lnTo>
                  <a:lnTo>
                    <a:pt x="136" y="10"/>
                  </a:lnTo>
                  <a:lnTo>
                    <a:pt x="150" y="22"/>
                  </a:lnTo>
                  <a:lnTo>
                    <a:pt x="162" y="36"/>
                  </a:lnTo>
                  <a:lnTo>
                    <a:pt x="169" y="54"/>
                  </a:lnTo>
                  <a:lnTo>
                    <a:pt x="172" y="72"/>
                  </a:lnTo>
                  <a:lnTo>
                    <a:pt x="169" y="92"/>
                  </a:lnTo>
                  <a:lnTo>
                    <a:pt x="162" y="108"/>
                  </a:lnTo>
                  <a:lnTo>
                    <a:pt x="150" y="123"/>
                  </a:lnTo>
                  <a:lnTo>
                    <a:pt x="136" y="134"/>
                  </a:lnTo>
                  <a:lnTo>
                    <a:pt x="119" y="142"/>
                  </a:lnTo>
                  <a:lnTo>
                    <a:pt x="100" y="144"/>
                  </a:lnTo>
                  <a:lnTo>
                    <a:pt x="72" y="144"/>
                  </a:lnTo>
                  <a:lnTo>
                    <a:pt x="52" y="142"/>
                  </a:lnTo>
                  <a:lnTo>
                    <a:pt x="35" y="134"/>
                  </a:lnTo>
                  <a:lnTo>
                    <a:pt x="21" y="123"/>
                  </a:lnTo>
                  <a:lnTo>
                    <a:pt x="10" y="108"/>
                  </a:lnTo>
                  <a:lnTo>
                    <a:pt x="2" y="92"/>
                  </a:lnTo>
                  <a:lnTo>
                    <a:pt x="0" y="72"/>
                  </a:lnTo>
                  <a:lnTo>
                    <a:pt x="2" y="54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5" y="10"/>
                  </a:lnTo>
                  <a:lnTo>
                    <a:pt x="52" y="4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" name="Freeform 312"/>
            <p:cNvSpPr>
              <a:spLocks/>
            </p:cNvSpPr>
            <p:nvPr/>
          </p:nvSpPr>
          <p:spPr bwMode="auto">
            <a:xfrm>
              <a:off x="1624013" y="3678238"/>
              <a:ext cx="69850" cy="23813"/>
            </a:xfrm>
            <a:custGeom>
              <a:avLst/>
              <a:gdLst>
                <a:gd name="T0" fmla="*/ 71 w 436"/>
                <a:gd name="T1" fmla="*/ 0 h 144"/>
                <a:gd name="T2" fmla="*/ 365 w 436"/>
                <a:gd name="T3" fmla="*/ 0 h 144"/>
                <a:gd name="T4" fmla="*/ 384 w 436"/>
                <a:gd name="T5" fmla="*/ 4 h 144"/>
                <a:gd name="T6" fmla="*/ 401 w 436"/>
                <a:gd name="T7" fmla="*/ 10 h 144"/>
                <a:gd name="T8" fmla="*/ 415 w 436"/>
                <a:gd name="T9" fmla="*/ 22 h 144"/>
                <a:gd name="T10" fmla="*/ 426 w 436"/>
                <a:gd name="T11" fmla="*/ 36 h 144"/>
                <a:gd name="T12" fmla="*/ 434 w 436"/>
                <a:gd name="T13" fmla="*/ 54 h 144"/>
                <a:gd name="T14" fmla="*/ 436 w 436"/>
                <a:gd name="T15" fmla="*/ 72 h 144"/>
                <a:gd name="T16" fmla="*/ 434 w 436"/>
                <a:gd name="T17" fmla="*/ 92 h 144"/>
                <a:gd name="T18" fmla="*/ 426 w 436"/>
                <a:gd name="T19" fmla="*/ 108 h 144"/>
                <a:gd name="T20" fmla="*/ 415 w 436"/>
                <a:gd name="T21" fmla="*/ 123 h 144"/>
                <a:gd name="T22" fmla="*/ 401 w 436"/>
                <a:gd name="T23" fmla="*/ 134 h 144"/>
                <a:gd name="T24" fmla="*/ 384 w 436"/>
                <a:gd name="T25" fmla="*/ 142 h 144"/>
                <a:gd name="T26" fmla="*/ 365 w 436"/>
                <a:gd name="T27" fmla="*/ 144 h 144"/>
                <a:gd name="T28" fmla="*/ 71 w 436"/>
                <a:gd name="T29" fmla="*/ 144 h 144"/>
                <a:gd name="T30" fmla="*/ 52 w 436"/>
                <a:gd name="T31" fmla="*/ 142 h 144"/>
                <a:gd name="T32" fmla="*/ 34 w 436"/>
                <a:gd name="T33" fmla="*/ 134 h 144"/>
                <a:gd name="T34" fmla="*/ 20 w 436"/>
                <a:gd name="T35" fmla="*/ 123 h 144"/>
                <a:gd name="T36" fmla="*/ 9 w 436"/>
                <a:gd name="T37" fmla="*/ 108 h 144"/>
                <a:gd name="T38" fmla="*/ 2 w 436"/>
                <a:gd name="T39" fmla="*/ 92 h 144"/>
                <a:gd name="T40" fmla="*/ 0 w 436"/>
                <a:gd name="T41" fmla="*/ 72 h 144"/>
                <a:gd name="T42" fmla="*/ 2 w 436"/>
                <a:gd name="T43" fmla="*/ 54 h 144"/>
                <a:gd name="T44" fmla="*/ 9 w 436"/>
                <a:gd name="T45" fmla="*/ 36 h 144"/>
                <a:gd name="T46" fmla="*/ 20 w 436"/>
                <a:gd name="T47" fmla="*/ 22 h 144"/>
                <a:gd name="T48" fmla="*/ 34 w 436"/>
                <a:gd name="T49" fmla="*/ 10 h 144"/>
                <a:gd name="T50" fmla="*/ 52 w 436"/>
                <a:gd name="T51" fmla="*/ 4 h 144"/>
                <a:gd name="T52" fmla="*/ 71 w 436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6" h="144">
                  <a:moveTo>
                    <a:pt x="71" y="0"/>
                  </a:moveTo>
                  <a:lnTo>
                    <a:pt x="365" y="0"/>
                  </a:lnTo>
                  <a:lnTo>
                    <a:pt x="384" y="4"/>
                  </a:lnTo>
                  <a:lnTo>
                    <a:pt x="401" y="10"/>
                  </a:lnTo>
                  <a:lnTo>
                    <a:pt x="415" y="22"/>
                  </a:lnTo>
                  <a:lnTo>
                    <a:pt x="426" y="36"/>
                  </a:lnTo>
                  <a:lnTo>
                    <a:pt x="434" y="54"/>
                  </a:lnTo>
                  <a:lnTo>
                    <a:pt x="436" y="72"/>
                  </a:lnTo>
                  <a:lnTo>
                    <a:pt x="434" y="92"/>
                  </a:lnTo>
                  <a:lnTo>
                    <a:pt x="426" y="108"/>
                  </a:lnTo>
                  <a:lnTo>
                    <a:pt x="415" y="123"/>
                  </a:lnTo>
                  <a:lnTo>
                    <a:pt x="401" y="134"/>
                  </a:lnTo>
                  <a:lnTo>
                    <a:pt x="384" y="142"/>
                  </a:lnTo>
                  <a:lnTo>
                    <a:pt x="365" y="144"/>
                  </a:lnTo>
                  <a:lnTo>
                    <a:pt x="71" y="144"/>
                  </a:lnTo>
                  <a:lnTo>
                    <a:pt x="52" y="142"/>
                  </a:lnTo>
                  <a:lnTo>
                    <a:pt x="34" y="134"/>
                  </a:lnTo>
                  <a:lnTo>
                    <a:pt x="20" y="123"/>
                  </a:lnTo>
                  <a:lnTo>
                    <a:pt x="9" y="108"/>
                  </a:lnTo>
                  <a:lnTo>
                    <a:pt x="2" y="92"/>
                  </a:lnTo>
                  <a:lnTo>
                    <a:pt x="0" y="72"/>
                  </a:lnTo>
                  <a:lnTo>
                    <a:pt x="2" y="54"/>
                  </a:lnTo>
                  <a:lnTo>
                    <a:pt x="9" y="36"/>
                  </a:lnTo>
                  <a:lnTo>
                    <a:pt x="20" y="22"/>
                  </a:lnTo>
                  <a:lnTo>
                    <a:pt x="34" y="10"/>
                  </a:lnTo>
                  <a:lnTo>
                    <a:pt x="52" y="4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2" name="Group 991"/>
          <p:cNvGrpSpPr/>
          <p:nvPr/>
        </p:nvGrpSpPr>
        <p:grpSpPr>
          <a:xfrm>
            <a:off x="2575051" y="3452813"/>
            <a:ext cx="484188" cy="571500"/>
            <a:chOff x="2568575" y="3452813"/>
            <a:chExt cx="484188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7" name="Freeform 317"/>
            <p:cNvSpPr>
              <a:spLocks noEditPoints="1"/>
            </p:cNvSpPr>
            <p:nvPr/>
          </p:nvSpPr>
          <p:spPr bwMode="auto">
            <a:xfrm>
              <a:off x="2568575" y="3452813"/>
              <a:ext cx="484188" cy="571500"/>
            </a:xfrm>
            <a:custGeom>
              <a:avLst/>
              <a:gdLst>
                <a:gd name="T0" fmla="*/ 2235 w 3050"/>
                <a:gd name="T1" fmla="*/ 2953 h 3600"/>
                <a:gd name="T2" fmla="*/ 814 w 3050"/>
                <a:gd name="T3" fmla="*/ 2585 h 3600"/>
                <a:gd name="T4" fmla="*/ 1114 w 3050"/>
                <a:gd name="T5" fmla="*/ 2585 h 3600"/>
                <a:gd name="T6" fmla="*/ 1933 w 3050"/>
                <a:gd name="T7" fmla="*/ 2441 h 3600"/>
                <a:gd name="T8" fmla="*/ 1933 w 3050"/>
                <a:gd name="T9" fmla="*/ 1585 h 3600"/>
                <a:gd name="T10" fmla="*/ 1114 w 3050"/>
                <a:gd name="T11" fmla="*/ 2441 h 3600"/>
                <a:gd name="T12" fmla="*/ 1933 w 3050"/>
                <a:gd name="T13" fmla="*/ 1075 h 3600"/>
                <a:gd name="T14" fmla="*/ 2235 w 3050"/>
                <a:gd name="T15" fmla="*/ 1075 h 3600"/>
                <a:gd name="T16" fmla="*/ 814 w 3050"/>
                <a:gd name="T17" fmla="*/ 1442 h 3600"/>
                <a:gd name="T18" fmla="*/ 814 w 3050"/>
                <a:gd name="T19" fmla="*/ 1075 h 3600"/>
                <a:gd name="T20" fmla="*/ 2378 w 3050"/>
                <a:gd name="T21" fmla="*/ 3457 h 3600"/>
                <a:gd name="T22" fmla="*/ 2642 w 3050"/>
                <a:gd name="T23" fmla="*/ 211 h 3600"/>
                <a:gd name="T24" fmla="*/ 144 w 3050"/>
                <a:gd name="T25" fmla="*/ 3457 h 3600"/>
                <a:gd name="T26" fmla="*/ 408 w 3050"/>
                <a:gd name="T27" fmla="*/ 211 h 3600"/>
                <a:gd name="T28" fmla="*/ 1258 w 3050"/>
                <a:gd name="T29" fmla="*/ 3457 h 3600"/>
                <a:gd name="T30" fmla="*/ 1522 w 3050"/>
                <a:gd name="T31" fmla="*/ 209 h 3600"/>
                <a:gd name="T32" fmla="*/ 443 w 3050"/>
                <a:gd name="T33" fmla="*/ 10 h 3600"/>
                <a:gd name="T34" fmla="*/ 805 w 3050"/>
                <a:gd name="T35" fmla="*/ 591 h 3600"/>
                <a:gd name="T36" fmla="*/ 814 w 3050"/>
                <a:gd name="T37" fmla="*/ 931 h 3600"/>
                <a:gd name="T38" fmla="*/ 1117 w 3050"/>
                <a:gd name="T39" fmla="*/ 610 h 3600"/>
                <a:gd name="T40" fmla="*/ 1472 w 3050"/>
                <a:gd name="T41" fmla="*/ 21 h 3600"/>
                <a:gd name="T42" fmla="*/ 1522 w 3050"/>
                <a:gd name="T43" fmla="*/ 0 h 3600"/>
                <a:gd name="T44" fmla="*/ 1557 w 3050"/>
                <a:gd name="T45" fmla="*/ 9 h 3600"/>
                <a:gd name="T46" fmla="*/ 1923 w 3050"/>
                <a:gd name="T47" fmla="*/ 591 h 3600"/>
                <a:gd name="T48" fmla="*/ 1933 w 3050"/>
                <a:gd name="T49" fmla="*/ 931 h 3600"/>
                <a:gd name="T50" fmla="*/ 2238 w 3050"/>
                <a:gd name="T51" fmla="*/ 610 h 3600"/>
                <a:gd name="T52" fmla="*/ 2593 w 3050"/>
                <a:gd name="T53" fmla="*/ 21 h 3600"/>
                <a:gd name="T54" fmla="*/ 2642 w 3050"/>
                <a:gd name="T55" fmla="*/ 0 h 3600"/>
                <a:gd name="T56" fmla="*/ 2692 w 3050"/>
                <a:gd name="T57" fmla="*/ 21 h 3600"/>
                <a:gd name="T58" fmla="*/ 3047 w 3050"/>
                <a:gd name="T59" fmla="*/ 610 h 3600"/>
                <a:gd name="T60" fmla="*/ 3047 w 3050"/>
                <a:gd name="T61" fmla="*/ 3548 h 3600"/>
                <a:gd name="T62" fmla="*/ 3014 w 3050"/>
                <a:gd name="T63" fmla="*/ 3590 h 3600"/>
                <a:gd name="T64" fmla="*/ 2307 w 3050"/>
                <a:gd name="T65" fmla="*/ 3600 h 3600"/>
                <a:gd name="T66" fmla="*/ 2256 w 3050"/>
                <a:gd name="T67" fmla="*/ 3579 h 3600"/>
                <a:gd name="T68" fmla="*/ 2235 w 3050"/>
                <a:gd name="T69" fmla="*/ 3528 h 3600"/>
                <a:gd name="T70" fmla="*/ 1933 w 3050"/>
                <a:gd name="T71" fmla="*/ 3528 h 3600"/>
                <a:gd name="T72" fmla="*/ 1913 w 3050"/>
                <a:gd name="T73" fmla="*/ 3579 h 3600"/>
                <a:gd name="T74" fmla="*/ 1861 w 3050"/>
                <a:gd name="T75" fmla="*/ 3600 h 3600"/>
                <a:gd name="T76" fmla="*/ 1150 w 3050"/>
                <a:gd name="T77" fmla="*/ 3590 h 3600"/>
                <a:gd name="T78" fmla="*/ 1117 w 3050"/>
                <a:gd name="T79" fmla="*/ 3548 h 3600"/>
                <a:gd name="T80" fmla="*/ 814 w 3050"/>
                <a:gd name="T81" fmla="*/ 3096 h 3600"/>
                <a:gd name="T82" fmla="*/ 805 w 3050"/>
                <a:gd name="T83" fmla="*/ 3564 h 3600"/>
                <a:gd name="T84" fmla="*/ 762 w 3050"/>
                <a:gd name="T85" fmla="*/ 3598 h 3600"/>
                <a:gd name="T86" fmla="*/ 53 w 3050"/>
                <a:gd name="T87" fmla="*/ 3598 h 3600"/>
                <a:gd name="T88" fmla="*/ 10 w 3050"/>
                <a:gd name="T89" fmla="*/ 3564 h 3600"/>
                <a:gd name="T90" fmla="*/ 0 w 3050"/>
                <a:gd name="T91" fmla="*/ 628 h 3600"/>
                <a:gd name="T92" fmla="*/ 347 w 3050"/>
                <a:gd name="T93" fmla="*/ 35 h 3600"/>
                <a:gd name="T94" fmla="*/ 389 w 3050"/>
                <a:gd name="T95" fmla="*/ 2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50" h="3600">
                  <a:moveTo>
                    <a:pt x="1933" y="2585"/>
                  </a:moveTo>
                  <a:lnTo>
                    <a:pt x="1933" y="2953"/>
                  </a:lnTo>
                  <a:lnTo>
                    <a:pt x="2235" y="2953"/>
                  </a:lnTo>
                  <a:lnTo>
                    <a:pt x="2235" y="2585"/>
                  </a:lnTo>
                  <a:lnTo>
                    <a:pt x="1933" y="2585"/>
                  </a:lnTo>
                  <a:close/>
                  <a:moveTo>
                    <a:pt x="814" y="2585"/>
                  </a:moveTo>
                  <a:lnTo>
                    <a:pt x="814" y="2953"/>
                  </a:lnTo>
                  <a:lnTo>
                    <a:pt x="1114" y="2953"/>
                  </a:lnTo>
                  <a:lnTo>
                    <a:pt x="1114" y="2585"/>
                  </a:lnTo>
                  <a:lnTo>
                    <a:pt x="814" y="2585"/>
                  </a:lnTo>
                  <a:close/>
                  <a:moveTo>
                    <a:pt x="1933" y="1585"/>
                  </a:moveTo>
                  <a:lnTo>
                    <a:pt x="1933" y="2441"/>
                  </a:lnTo>
                  <a:lnTo>
                    <a:pt x="2235" y="2441"/>
                  </a:lnTo>
                  <a:lnTo>
                    <a:pt x="2235" y="1585"/>
                  </a:lnTo>
                  <a:lnTo>
                    <a:pt x="1933" y="1585"/>
                  </a:lnTo>
                  <a:close/>
                  <a:moveTo>
                    <a:pt x="814" y="1585"/>
                  </a:moveTo>
                  <a:lnTo>
                    <a:pt x="814" y="2441"/>
                  </a:lnTo>
                  <a:lnTo>
                    <a:pt x="1114" y="2441"/>
                  </a:lnTo>
                  <a:lnTo>
                    <a:pt x="1114" y="1585"/>
                  </a:lnTo>
                  <a:lnTo>
                    <a:pt x="814" y="1585"/>
                  </a:lnTo>
                  <a:close/>
                  <a:moveTo>
                    <a:pt x="1933" y="1075"/>
                  </a:moveTo>
                  <a:lnTo>
                    <a:pt x="1933" y="1442"/>
                  </a:lnTo>
                  <a:lnTo>
                    <a:pt x="2235" y="1442"/>
                  </a:lnTo>
                  <a:lnTo>
                    <a:pt x="2235" y="1075"/>
                  </a:lnTo>
                  <a:lnTo>
                    <a:pt x="1933" y="1075"/>
                  </a:lnTo>
                  <a:close/>
                  <a:moveTo>
                    <a:pt x="814" y="1075"/>
                  </a:moveTo>
                  <a:lnTo>
                    <a:pt x="814" y="1442"/>
                  </a:lnTo>
                  <a:lnTo>
                    <a:pt x="1114" y="1442"/>
                  </a:lnTo>
                  <a:lnTo>
                    <a:pt x="1114" y="1075"/>
                  </a:lnTo>
                  <a:lnTo>
                    <a:pt x="814" y="1075"/>
                  </a:lnTo>
                  <a:close/>
                  <a:moveTo>
                    <a:pt x="2642" y="211"/>
                  </a:moveTo>
                  <a:lnTo>
                    <a:pt x="2378" y="649"/>
                  </a:lnTo>
                  <a:lnTo>
                    <a:pt x="2378" y="3457"/>
                  </a:lnTo>
                  <a:lnTo>
                    <a:pt x="2906" y="3457"/>
                  </a:lnTo>
                  <a:lnTo>
                    <a:pt x="2906" y="649"/>
                  </a:lnTo>
                  <a:lnTo>
                    <a:pt x="2642" y="211"/>
                  </a:lnTo>
                  <a:close/>
                  <a:moveTo>
                    <a:pt x="408" y="211"/>
                  </a:moveTo>
                  <a:lnTo>
                    <a:pt x="144" y="649"/>
                  </a:lnTo>
                  <a:lnTo>
                    <a:pt x="144" y="3457"/>
                  </a:lnTo>
                  <a:lnTo>
                    <a:pt x="672" y="3457"/>
                  </a:lnTo>
                  <a:lnTo>
                    <a:pt x="672" y="649"/>
                  </a:lnTo>
                  <a:lnTo>
                    <a:pt x="408" y="211"/>
                  </a:lnTo>
                  <a:close/>
                  <a:moveTo>
                    <a:pt x="1522" y="209"/>
                  </a:moveTo>
                  <a:lnTo>
                    <a:pt x="1258" y="649"/>
                  </a:lnTo>
                  <a:lnTo>
                    <a:pt x="1258" y="3457"/>
                  </a:lnTo>
                  <a:lnTo>
                    <a:pt x="1790" y="3457"/>
                  </a:lnTo>
                  <a:lnTo>
                    <a:pt x="1790" y="649"/>
                  </a:lnTo>
                  <a:lnTo>
                    <a:pt x="1522" y="209"/>
                  </a:lnTo>
                  <a:close/>
                  <a:moveTo>
                    <a:pt x="408" y="0"/>
                  </a:moveTo>
                  <a:lnTo>
                    <a:pt x="426" y="2"/>
                  </a:lnTo>
                  <a:lnTo>
                    <a:pt x="443" y="10"/>
                  </a:lnTo>
                  <a:lnTo>
                    <a:pt x="458" y="21"/>
                  </a:lnTo>
                  <a:lnTo>
                    <a:pt x="469" y="35"/>
                  </a:lnTo>
                  <a:lnTo>
                    <a:pt x="805" y="591"/>
                  </a:lnTo>
                  <a:lnTo>
                    <a:pt x="812" y="610"/>
                  </a:lnTo>
                  <a:lnTo>
                    <a:pt x="814" y="628"/>
                  </a:lnTo>
                  <a:lnTo>
                    <a:pt x="814" y="931"/>
                  </a:lnTo>
                  <a:lnTo>
                    <a:pt x="1114" y="931"/>
                  </a:lnTo>
                  <a:lnTo>
                    <a:pt x="1114" y="628"/>
                  </a:lnTo>
                  <a:lnTo>
                    <a:pt x="1117" y="610"/>
                  </a:lnTo>
                  <a:lnTo>
                    <a:pt x="1125" y="591"/>
                  </a:lnTo>
                  <a:lnTo>
                    <a:pt x="1461" y="35"/>
                  </a:lnTo>
                  <a:lnTo>
                    <a:pt x="1472" y="21"/>
                  </a:lnTo>
                  <a:lnTo>
                    <a:pt x="1487" y="10"/>
                  </a:lnTo>
                  <a:lnTo>
                    <a:pt x="1504" y="2"/>
                  </a:lnTo>
                  <a:lnTo>
                    <a:pt x="1522" y="0"/>
                  </a:lnTo>
                  <a:lnTo>
                    <a:pt x="1522" y="0"/>
                  </a:lnTo>
                  <a:lnTo>
                    <a:pt x="1541" y="2"/>
                  </a:lnTo>
                  <a:lnTo>
                    <a:pt x="1557" y="9"/>
                  </a:lnTo>
                  <a:lnTo>
                    <a:pt x="1572" y="20"/>
                  </a:lnTo>
                  <a:lnTo>
                    <a:pt x="1583" y="35"/>
                  </a:lnTo>
                  <a:lnTo>
                    <a:pt x="1923" y="591"/>
                  </a:lnTo>
                  <a:lnTo>
                    <a:pt x="1931" y="610"/>
                  </a:lnTo>
                  <a:lnTo>
                    <a:pt x="1933" y="628"/>
                  </a:lnTo>
                  <a:lnTo>
                    <a:pt x="1933" y="931"/>
                  </a:lnTo>
                  <a:lnTo>
                    <a:pt x="2235" y="931"/>
                  </a:lnTo>
                  <a:lnTo>
                    <a:pt x="2235" y="628"/>
                  </a:lnTo>
                  <a:lnTo>
                    <a:pt x="2238" y="610"/>
                  </a:lnTo>
                  <a:lnTo>
                    <a:pt x="2245" y="591"/>
                  </a:lnTo>
                  <a:lnTo>
                    <a:pt x="2581" y="35"/>
                  </a:lnTo>
                  <a:lnTo>
                    <a:pt x="2593" y="21"/>
                  </a:lnTo>
                  <a:lnTo>
                    <a:pt x="2607" y="10"/>
                  </a:lnTo>
                  <a:lnTo>
                    <a:pt x="2624" y="2"/>
                  </a:lnTo>
                  <a:lnTo>
                    <a:pt x="2642" y="0"/>
                  </a:lnTo>
                  <a:lnTo>
                    <a:pt x="2661" y="2"/>
                  </a:lnTo>
                  <a:lnTo>
                    <a:pt x="2678" y="10"/>
                  </a:lnTo>
                  <a:lnTo>
                    <a:pt x="2692" y="21"/>
                  </a:lnTo>
                  <a:lnTo>
                    <a:pt x="2704" y="35"/>
                  </a:lnTo>
                  <a:lnTo>
                    <a:pt x="3039" y="591"/>
                  </a:lnTo>
                  <a:lnTo>
                    <a:pt x="3047" y="610"/>
                  </a:lnTo>
                  <a:lnTo>
                    <a:pt x="3050" y="628"/>
                  </a:lnTo>
                  <a:lnTo>
                    <a:pt x="3050" y="3528"/>
                  </a:lnTo>
                  <a:lnTo>
                    <a:pt x="3047" y="3548"/>
                  </a:lnTo>
                  <a:lnTo>
                    <a:pt x="3040" y="3564"/>
                  </a:lnTo>
                  <a:lnTo>
                    <a:pt x="3029" y="3579"/>
                  </a:lnTo>
                  <a:lnTo>
                    <a:pt x="3014" y="3590"/>
                  </a:lnTo>
                  <a:lnTo>
                    <a:pt x="2998" y="3598"/>
                  </a:lnTo>
                  <a:lnTo>
                    <a:pt x="2978" y="3600"/>
                  </a:lnTo>
                  <a:lnTo>
                    <a:pt x="2307" y="3600"/>
                  </a:lnTo>
                  <a:lnTo>
                    <a:pt x="2288" y="3598"/>
                  </a:lnTo>
                  <a:lnTo>
                    <a:pt x="2270" y="3590"/>
                  </a:lnTo>
                  <a:lnTo>
                    <a:pt x="2256" y="3579"/>
                  </a:lnTo>
                  <a:lnTo>
                    <a:pt x="2245" y="3564"/>
                  </a:lnTo>
                  <a:lnTo>
                    <a:pt x="2238" y="3548"/>
                  </a:lnTo>
                  <a:lnTo>
                    <a:pt x="2235" y="3528"/>
                  </a:lnTo>
                  <a:lnTo>
                    <a:pt x="2235" y="3096"/>
                  </a:lnTo>
                  <a:lnTo>
                    <a:pt x="1933" y="3096"/>
                  </a:lnTo>
                  <a:lnTo>
                    <a:pt x="1933" y="3528"/>
                  </a:lnTo>
                  <a:lnTo>
                    <a:pt x="1931" y="3548"/>
                  </a:lnTo>
                  <a:lnTo>
                    <a:pt x="1923" y="3564"/>
                  </a:lnTo>
                  <a:lnTo>
                    <a:pt x="1913" y="3579"/>
                  </a:lnTo>
                  <a:lnTo>
                    <a:pt x="1898" y="3590"/>
                  </a:lnTo>
                  <a:lnTo>
                    <a:pt x="1881" y="3598"/>
                  </a:lnTo>
                  <a:lnTo>
                    <a:pt x="1861" y="3600"/>
                  </a:lnTo>
                  <a:lnTo>
                    <a:pt x="1186" y="3600"/>
                  </a:lnTo>
                  <a:lnTo>
                    <a:pt x="1167" y="3598"/>
                  </a:lnTo>
                  <a:lnTo>
                    <a:pt x="1150" y="3590"/>
                  </a:lnTo>
                  <a:lnTo>
                    <a:pt x="1135" y="3579"/>
                  </a:lnTo>
                  <a:lnTo>
                    <a:pt x="1124" y="3564"/>
                  </a:lnTo>
                  <a:lnTo>
                    <a:pt x="1117" y="3548"/>
                  </a:lnTo>
                  <a:lnTo>
                    <a:pt x="1114" y="3528"/>
                  </a:lnTo>
                  <a:lnTo>
                    <a:pt x="1114" y="3096"/>
                  </a:lnTo>
                  <a:lnTo>
                    <a:pt x="814" y="3096"/>
                  </a:lnTo>
                  <a:lnTo>
                    <a:pt x="814" y="3528"/>
                  </a:lnTo>
                  <a:lnTo>
                    <a:pt x="812" y="3548"/>
                  </a:lnTo>
                  <a:lnTo>
                    <a:pt x="805" y="3564"/>
                  </a:lnTo>
                  <a:lnTo>
                    <a:pt x="794" y="3579"/>
                  </a:lnTo>
                  <a:lnTo>
                    <a:pt x="780" y="3590"/>
                  </a:lnTo>
                  <a:lnTo>
                    <a:pt x="762" y="3598"/>
                  </a:lnTo>
                  <a:lnTo>
                    <a:pt x="744" y="3600"/>
                  </a:lnTo>
                  <a:lnTo>
                    <a:pt x="72" y="3600"/>
                  </a:lnTo>
                  <a:lnTo>
                    <a:pt x="53" y="3598"/>
                  </a:lnTo>
                  <a:lnTo>
                    <a:pt x="36" y="3590"/>
                  </a:lnTo>
                  <a:lnTo>
                    <a:pt x="22" y="3579"/>
                  </a:lnTo>
                  <a:lnTo>
                    <a:pt x="10" y="3564"/>
                  </a:lnTo>
                  <a:lnTo>
                    <a:pt x="3" y="3548"/>
                  </a:lnTo>
                  <a:lnTo>
                    <a:pt x="0" y="3528"/>
                  </a:lnTo>
                  <a:lnTo>
                    <a:pt x="0" y="628"/>
                  </a:lnTo>
                  <a:lnTo>
                    <a:pt x="3" y="610"/>
                  </a:lnTo>
                  <a:lnTo>
                    <a:pt x="11" y="591"/>
                  </a:lnTo>
                  <a:lnTo>
                    <a:pt x="347" y="35"/>
                  </a:lnTo>
                  <a:lnTo>
                    <a:pt x="358" y="21"/>
                  </a:lnTo>
                  <a:lnTo>
                    <a:pt x="373" y="10"/>
                  </a:lnTo>
                  <a:lnTo>
                    <a:pt x="389" y="2"/>
                  </a:lnTo>
                  <a:lnTo>
                    <a:pt x="4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Freeform 318"/>
            <p:cNvSpPr>
              <a:spLocks/>
            </p:cNvSpPr>
            <p:nvPr/>
          </p:nvSpPr>
          <p:spPr bwMode="auto">
            <a:xfrm>
              <a:off x="2992438" y="3810001"/>
              <a:ext cx="22225" cy="26988"/>
            </a:xfrm>
            <a:custGeom>
              <a:avLst/>
              <a:gdLst>
                <a:gd name="T0" fmla="*/ 72 w 144"/>
                <a:gd name="T1" fmla="*/ 0 h 166"/>
                <a:gd name="T2" fmla="*/ 92 w 144"/>
                <a:gd name="T3" fmla="*/ 3 h 166"/>
                <a:gd name="T4" fmla="*/ 108 w 144"/>
                <a:gd name="T5" fmla="*/ 9 h 166"/>
                <a:gd name="T6" fmla="*/ 124 w 144"/>
                <a:gd name="T7" fmla="*/ 21 h 166"/>
                <a:gd name="T8" fmla="*/ 134 w 144"/>
                <a:gd name="T9" fmla="*/ 36 h 166"/>
                <a:gd name="T10" fmla="*/ 142 w 144"/>
                <a:gd name="T11" fmla="*/ 53 h 166"/>
                <a:gd name="T12" fmla="*/ 144 w 144"/>
                <a:gd name="T13" fmla="*/ 72 h 166"/>
                <a:gd name="T14" fmla="*/ 144 w 144"/>
                <a:gd name="T15" fmla="*/ 94 h 166"/>
                <a:gd name="T16" fmla="*/ 142 w 144"/>
                <a:gd name="T17" fmla="*/ 114 h 166"/>
                <a:gd name="T18" fmla="*/ 134 w 144"/>
                <a:gd name="T19" fmla="*/ 130 h 166"/>
                <a:gd name="T20" fmla="*/ 124 w 144"/>
                <a:gd name="T21" fmla="*/ 146 h 166"/>
                <a:gd name="T22" fmla="*/ 108 w 144"/>
                <a:gd name="T23" fmla="*/ 157 h 166"/>
                <a:gd name="T24" fmla="*/ 92 w 144"/>
                <a:gd name="T25" fmla="*/ 163 h 166"/>
                <a:gd name="T26" fmla="*/ 72 w 144"/>
                <a:gd name="T27" fmla="*/ 166 h 166"/>
                <a:gd name="T28" fmla="*/ 54 w 144"/>
                <a:gd name="T29" fmla="*/ 163 h 166"/>
                <a:gd name="T30" fmla="*/ 36 w 144"/>
                <a:gd name="T31" fmla="*/ 157 h 166"/>
                <a:gd name="T32" fmla="*/ 22 w 144"/>
                <a:gd name="T33" fmla="*/ 146 h 166"/>
                <a:gd name="T34" fmla="*/ 10 w 144"/>
                <a:gd name="T35" fmla="*/ 130 h 166"/>
                <a:gd name="T36" fmla="*/ 4 w 144"/>
                <a:gd name="T37" fmla="*/ 114 h 166"/>
                <a:gd name="T38" fmla="*/ 0 w 144"/>
                <a:gd name="T39" fmla="*/ 94 h 166"/>
                <a:gd name="T40" fmla="*/ 0 w 144"/>
                <a:gd name="T41" fmla="*/ 72 h 166"/>
                <a:gd name="T42" fmla="*/ 4 w 144"/>
                <a:gd name="T43" fmla="*/ 53 h 166"/>
                <a:gd name="T44" fmla="*/ 10 w 144"/>
                <a:gd name="T45" fmla="*/ 36 h 166"/>
                <a:gd name="T46" fmla="*/ 22 w 144"/>
                <a:gd name="T47" fmla="*/ 21 h 166"/>
                <a:gd name="T48" fmla="*/ 36 w 144"/>
                <a:gd name="T49" fmla="*/ 9 h 166"/>
                <a:gd name="T50" fmla="*/ 54 w 144"/>
                <a:gd name="T51" fmla="*/ 3 h 166"/>
                <a:gd name="T52" fmla="*/ 72 w 144"/>
                <a:gd name="T5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66">
                  <a:moveTo>
                    <a:pt x="72" y="0"/>
                  </a:moveTo>
                  <a:lnTo>
                    <a:pt x="92" y="3"/>
                  </a:lnTo>
                  <a:lnTo>
                    <a:pt x="108" y="9"/>
                  </a:lnTo>
                  <a:lnTo>
                    <a:pt x="124" y="21"/>
                  </a:lnTo>
                  <a:lnTo>
                    <a:pt x="134" y="36"/>
                  </a:lnTo>
                  <a:lnTo>
                    <a:pt x="142" y="53"/>
                  </a:lnTo>
                  <a:lnTo>
                    <a:pt x="144" y="72"/>
                  </a:lnTo>
                  <a:lnTo>
                    <a:pt x="144" y="94"/>
                  </a:lnTo>
                  <a:lnTo>
                    <a:pt x="142" y="114"/>
                  </a:lnTo>
                  <a:lnTo>
                    <a:pt x="134" y="130"/>
                  </a:lnTo>
                  <a:lnTo>
                    <a:pt x="124" y="146"/>
                  </a:lnTo>
                  <a:lnTo>
                    <a:pt x="108" y="157"/>
                  </a:lnTo>
                  <a:lnTo>
                    <a:pt x="92" y="163"/>
                  </a:lnTo>
                  <a:lnTo>
                    <a:pt x="72" y="166"/>
                  </a:lnTo>
                  <a:lnTo>
                    <a:pt x="54" y="163"/>
                  </a:lnTo>
                  <a:lnTo>
                    <a:pt x="36" y="157"/>
                  </a:lnTo>
                  <a:lnTo>
                    <a:pt x="22" y="146"/>
                  </a:lnTo>
                  <a:lnTo>
                    <a:pt x="10" y="130"/>
                  </a:lnTo>
                  <a:lnTo>
                    <a:pt x="4" y="114"/>
                  </a:lnTo>
                  <a:lnTo>
                    <a:pt x="0" y="94"/>
                  </a:lnTo>
                  <a:lnTo>
                    <a:pt x="0" y="72"/>
                  </a:lnTo>
                  <a:lnTo>
                    <a:pt x="4" y="53"/>
                  </a:lnTo>
                  <a:lnTo>
                    <a:pt x="10" y="36"/>
                  </a:lnTo>
                  <a:lnTo>
                    <a:pt x="22" y="21"/>
                  </a:lnTo>
                  <a:lnTo>
                    <a:pt x="36" y="9"/>
                  </a:lnTo>
                  <a:lnTo>
                    <a:pt x="54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Freeform 319"/>
            <p:cNvSpPr>
              <a:spLocks/>
            </p:cNvSpPr>
            <p:nvPr/>
          </p:nvSpPr>
          <p:spPr bwMode="auto">
            <a:xfrm>
              <a:off x="2992438" y="3851276"/>
              <a:ext cx="22225" cy="136525"/>
            </a:xfrm>
            <a:custGeom>
              <a:avLst/>
              <a:gdLst>
                <a:gd name="T0" fmla="*/ 72 w 144"/>
                <a:gd name="T1" fmla="*/ 0 h 861"/>
                <a:gd name="T2" fmla="*/ 92 w 144"/>
                <a:gd name="T3" fmla="*/ 3 h 861"/>
                <a:gd name="T4" fmla="*/ 108 w 144"/>
                <a:gd name="T5" fmla="*/ 10 h 861"/>
                <a:gd name="T6" fmla="*/ 124 w 144"/>
                <a:gd name="T7" fmla="*/ 21 h 861"/>
                <a:gd name="T8" fmla="*/ 134 w 144"/>
                <a:gd name="T9" fmla="*/ 36 h 861"/>
                <a:gd name="T10" fmla="*/ 142 w 144"/>
                <a:gd name="T11" fmla="*/ 53 h 861"/>
                <a:gd name="T12" fmla="*/ 144 w 144"/>
                <a:gd name="T13" fmla="*/ 72 h 861"/>
                <a:gd name="T14" fmla="*/ 144 w 144"/>
                <a:gd name="T15" fmla="*/ 789 h 861"/>
                <a:gd name="T16" fmla="*/ 142 w 144"/>
                <a:gd name="T17" fmla="*/ 809 h 861"/>
                <a:gd name="T18" fmla="*/ 134 w 144"/>
                <a:gd name="T19" fmla="*/ 826 h 861"/>
                <a:gd name="T20" fmla="*/ 124 w 144"/>
                <a:gd name="T21" fmla="*/ 840 h 861"/>
                <a:gd name="T22" fmla="*/ 108 w 144"/>
                <a:gd name="T23" fmla="*/ 851 h 861"/>
                <a:gd name="T24" fmla="*/ 92 w 144"/>
                <a:gd name="T25" fmla="*/ 859 h 861"/>
                <a:gd name="T26" fmla="*/ 72 w 144"/>
                <a:gd name="T27" fmla="*/ 861 h 861"/>
                <a:gd name="T28" fmla="*/ 54 w 144"/>
                <a:gd name="T29" fmla="*/ 859 h 861"/>
                <a:gd name="T30" fmla="*/ 36 w 144"/>
                <a:gd name="T31" fmla="*/ 851 h 861"/>
                <a:gd name="T32" fmla="*/ 22 w 144"/>
                <a:gd name="T33" fmla="*/ 840 h 861"/>
                <a:gd name="T34" fmla="*/ 10 w 144"/>
                <a:gd name="T35" fmla="*/ 826 h 861"/>
                <a:gd name="T36" fmla="*/ 4 w 144"/>
                <a:gd name="T37" fmla="*/ 809 h 861"/>
                <a:gd name="T38" fmla="*/ 0 w 144"/>
                <a:gd name="T39" fmla="*/ 789 h 861"/>
                <a:gd name="T40" fmla="*/ 0 w 144"/>
                <a:gd name="T41" fmla="*/ 72 h 861"/>
                <a:gd name="T42" fmla="*/ 4 w 144"/>
                <a:gd name="T43" fmla="*/ 53 h 861"/>
                <a:gd name="T44" fmla="*/ 10 w 144"/>
                <a:gd name="T45" fmla="*/ 36 h 861"/>
                <a:gd name="T46" fmla="*/ 22 w 144"/>
                <a:gd name="T47" fmla="*/ 21 h 861"/>
                <a:gd name="T48" fmla="*/ 36 w 144"/>
                <a:gd name="T49" fmla="*/ 10 h 861"/>
                <a:gd name="T50" fmla="*/ 54 w 144"/>
                <a:gd name="T51" fmla="*/ 3 h 861"/>
                <a:gd name="T52" fmla="*/ 72 w 144"/>
                <a:gd name="T53" fmla="*/ 0 h 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861">
                  <a:moveTo>
                    <a:pt x="72" y="0"/>
                  </a:moveTo>
                  <a:lnTo>
                    <a:pt x="92" y="3"/>
                  </a:lnTo>
                  <a:lnTo>
                    <a:pt x="108" y="10"/>
                  </a:lnTo>
                  <a:lnTo>
                    <a:pt x="124" y="21"/>
                  </a:lnTo>
                  <a:lnTo>
                    <a:pt x="134" y="36"/>
                  </a:lnTo>
                  <a:lnTo>
                    <a:pt x="142" y="53"/>
                  </a:lnTo>
                  <a:lnTo>
                    <a:pt x="144" y="72"/>
                  </a:lnTo>
                  <a:lnTo>
                    <a:pt x="144" y="789"/>
                  </a:lnTo>
                  <a:lnTo>
                    <a:pt x="142" y="809"/>
                  </a:lnTo>
                  <a:lnTo>
                    <a:pt x="134" y="826"/>
                  </a:lnTo>
                  <a:lnTo>
                    <a:pt x="124" y="840"/>
                  </a:lnTo>
                  <a:lnTo>
                    <a:pt x="108" y="851"/>
                  </a:lnTo>
                  <a:lnTo>
                    <a:pt x="92" y="859"/>
                  </a:lnTo>
                  <a:lnTo>
                    <a:pt x="72" y="861"/>
                  </a:lnTo>
                  <a:lnTo>
                    <a:pt x="54" y="859"/>
                  </a:lnTo>
                  <a:lnTo>
                    <a:pt x="36" y="851"/>
                  </a:lnTo>
                  <a:lnTo>
                    <a:pt x="22" y="840"/>
                  </a:lnTo>
                  <a:lnTo>
                    <a:pt x="10" y="826"/>
                  </a:lnTo>
                  <a:lnTo>
                    <a:pt x="4" y="809"/>
                  </a:lnTo>
                  <a:lnTo>
                    <a:pt x="0" y="789"/>
                  </a:lnTo>
                  <a:lnTo>
                    <a:pt x="0" y="72"/>
                  </a:lnTo>
                  <a:lnTo>
                    <a:pt x="4" y="53"/>
                  </a:lnTo>
                  <a:lnTo>
                    <a:pt x="10" y="36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4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3" name="Group 992"/>
          <p:cNvGrpSpPr/>
          <p:nvPr/>
        </p:nvGrpSpPr>
        <p:grpSpPr>
          <a:xfrm>
            <a:off x="3605002" y="3452813"/>
            <a:ext cx="295275" cy="571500"/>
            <a:chOff x="3629025" y="3452813"/>
            <a:chExt cx="295275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3" name="Freeform 324"/>
            <p:cNvSpPr>
              <a:spLocks noEditPoints="1"/>
            </p:cNvSpPr>
            <p:nvPr/>
          </p:nvSpPr>
          <p:spPr bwMode="auto">
            <a:xfrm>
              <a:off x="3629025" y="3452813"/>
              <a:ext cx="295275" cy="571500"/>
            </a:xfrm>
            <a:custGeom>
              <a:avLst/>
              <a:gdLst>
                <a:gd name="T0" fmla="*/ 166 w 1858"/>
                <a:gd name="T1" fmla="*/ 2006 h 3600"/>
                <a:gd name="T2" fmla="*/ 805 w 1858"/>
                <a:gd name="T3" fmla="*/ 2007 h 3600"/>
                <a:gd name="T4" fmla="*/ 834 w 1858"/>
                <a:gd name="T5" fmla="*/ 2023 h 3600"/>
                <a:gd name="T6" fmla="*/ 854 w 1858"/>
                <a:gd name="T7" fmla="*/ 2049 h 3600"/>
                <a:gd name="T8" fmla="*/ 860 w 1858"/>
                <a:gd name="T9" fmla="*/ 2080 h 3600"/>
                <a:gd name="T10" fmla="*/ 567 w 1858"/>
                <a:gd name="T11" fmla="*/ 3143 h 3600"/>
                <a:gd name="T12" fmla="*/ 1069 w 1858"/>
                <a:gd name="T13" fmla="*/ 1594 h 3600"/>
                <a:gd name="T14" fmla="*/ 1038 w 1858"/>
                <a:gd name="T15" fmla="*/ 1586 h 3600"/>
                <a:gd name="T16" fmla="*/ 1012 w 1858"/>
                <a:gd name="T17" fmla="*/ 1565 h 3600"/>
                <a:gd name="T18" fmla="*/ 999 w 1858"/>
                <a:gd name="T19" fmla="*/ 1536 h 3600"/>
                <a:gd name="T20" fmla="*/ 1000 w 1858"/>
                <a:gd name="T21" fmla="*/ 1503 h 3600"/>
                <a:gd name="T22" fmla="*/ 683 w 1858"/>
                <a:gd name="T23" fmla="*/ 143 h 3600"/>
                <a:gd name="T24" fmla="*/ 1472 w 1858"/>
                <a:gd name="T25" fmla="*/ 0 h 3600"/>
                <a:gd name="T26" fmla="*/ 1505 w 1858"/>
                <a:gd name="T27" fmla="*/ 8 h 3600"/>
                <a:gd name="T28" fmla="*/ 1530 w 1858"/>
                <a:gd name="T29" fmla="*/ 28 h 3600"/>
                <a:gd name="T30" fmla="*/ 1543 w 1858"/>
                <a:gd name="T31" fmla="*/ 58 h 3600"/>
                <a:gd name="T32" fmla="*/ 1542 w 1858"/>
                <a:gd name="T33" fmla="*/ 91 h 3600"/>
                <a:gd name="T34" fmla="*/ 1787 w 1858"/>
                <a:gd name="T35" fmla="*/ 1451 h 3600"/>
                <a:gd name="T36" fmla="*/ 1824 w 1858"/>
                <a:gd name="T37" fmla="*/ 1461 h 3600"/>
                <a:gd name="T38" fmla="*/ 1850 w 1858"/>
                <a:gd name="T39" fmla="*/ 1489 h 3600"/>
                <a:gd name="T40" fmla="*/ 1858 w 1858"/>
                <a:gd name="T41" fmla="*/ 1527 h 3600"/>
                <a:gd name="T42" fmla="*/ 1846 w 1858"/>
                <a:gd name="T43" fmla="*/ 1563 h 3600"/>
                <a:gd name="T44" fmla="*/ 433 w 1858"/>
                <a:gd name="T45" fmla="*/ 3583 h 3600"/>
                <a:gd name="T46" fmla="*/ 403 w 1858"/>
                <a:gd name="T47" fmla="*/ 3598 h 3600"/>
                <a:gd name="T48" fmla="*/ 371 w 1858"/>
                <a:gd name="T49" fmla="*/ 3598 h 3600"/>
                <a:gd name="T50" fmla="*/ 339 w 1858"/>
                <a:gd name="T51" fmla="*/ 3581 h 3600"/>
                <a:gd name="T52" fmla="*/ 317 w 1858"/>
                <a:gd name="T53" fmla="*/ 3549 h 3600"/>
                <a:gd name="T54" fmla="*/ 317 w 1858"/>
                <a:gd name="T55" fmla="*/ 3509 h 3600"/>
                <a:gd name="T56" fmla="*/ 72 w 1858"/>
                <a:gd name="T57" fmla="*/ 2149 h 3600"/>
                <a:gd name="T58" fmla="*/ 40 w 1858"/>
                <a:gd name="T59" fmla="*/ 2141 h 3600"/>
                <a:gd name="T60" fmla="*/ 15 w 1858"/>
                <a:gd name="T61" fmla="*/ 2121 h 3600"/>
                <a:gd name="T62" fmla="*/ 1 w 1858"/>
                <a:gd name="T63" fmla="*/ 2091 h 3600"/>
                <a:gd name="T64" fmla="*/ 3 w 1858"/>
                <a:gd name="T65" fmla="*/ 2059 h 3600"/>
                <a:gd name="T66" fmla="*/ 566 w 1858"/>
                <a:gd name="T67" fmla="*/ 35 h 3600"/>
                <a:gd name="T68" fmla="*/ 593 w 1858"/>
                <a:gd name="T69" fmla="*/ 10 h 3600"/>
                <a:gd name="T70" fmla="*/ 629 w 1858"/>
                <a:gd name="T71" fmla="*/ 0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58" h="3600">
                  <a:moveTo>
                    <a:pt x="683" y="143"/>
                  </a:moveTo>
                  <a:lnTo>
                    <a:pt x="166" y="2006"/>
                  </a:lnTo>
                  <a:lnTo>
                    <a:pt x="788" y="2006"/>
                  </a:lnTo>
                  <a:lnTo>
                    <a:pt x="805" y="2007"/>
                  </a:lnTo>
                  <a:lnTo>
                    <a:pt x="821" y="2014"/>
                  </a:lnTo>
                  <a:lnTo>
                    <a:pt x="834" y="2023"/>
                  </a:lnTo>
                  <a:lnTo>
                    <a:pt x="846" y="2035"/>
                  </a:lnTo>
                  <a:lnTo>
                    <a:pt x="854" y="2049"/>
                  </a:lnTo>
                  <a:lnTo>
                    <a:pt x="859" y="2064"/>
                  </a:lnTo>
                  <a:lnTo>
                    <a:pt x="860" y="2080"/>
                  </a:lnTo>
                  <a:lnTo>
                    <a:pt x="858" y="2097"/>
                  </a:lnTo>
                  <a:lnTo>
                    <a:pt x="567" y="3143"/>
                  </a:lnTo>
                  <a:lnTo>
                    <a:pt x="1649" y="1594"/>
                  </a:lnTo>
                  <a:lnTo>
                    <a:pt x="1069" y="1594"/>
                  </a:lnTo>
                  <a:lnTo>
                    <a:pt x="1053" y="1593"/>
                  </a:lnTo>
                  <a:lnTo>
                    <a:pt x="1038" y="1586"/>
                  </a:lnTo>
                  <a:lnTo>
                    <a:pt x="1024" y="1577"/>
                  </a:lnTo>
                  <a:lnTo>
                    <a:pt x="1012" y="1565"/>
                  </a:lnTo>
                  <a:lnTo>
                    <a:pt x="1004" y="1551"/>
                  </a:lnTo>
                  <a:lnTo>
                    <a:pt x="999" y="1536"/>
                  </a:lnTo>
                  <a:lnTo>
                    <a:pt x="998" y="1520"/>
                  </a:lnTo>
                  <a:lnTo>
                    <a:pt x="1000" y="1503"/>
                  </a:lnTo>
                  <a:lnTo>
                    <a:pt x="1378" y="143"/>
                  </a:lnTo>
                  <a:lnTo>
                    <a:pt x="683" y="143"/>
                  </a:lnTo>
                  <a:close/>
                  <a:moveTo>
                    <a:pt x="629" y="0"/>
                  </a:moveTo>
                  <a:lnTo>
                    <a:pt x="1472" y="0"/>
                  </a:lnTo>
                  <a:lnTo>
                    <a:pt x="1489" y="2"/>
                  </a:lnTo>
                  <a:lnTo>
                    <a:pt x="1505" y="8"/>
                  </a:lnTo>
                  <a:lnTo>
                    <a:pt x="1518" y="16"/>
                  </a:lnTo>
                  <a:lnTo>
                    <a:pt x="1530" y="28"/>
                  </a:lnTo>
                  <a:lnTo>
                    <a:pt x="1538" y="43"/>
                  </a:lnTo>
                  <a:lnTo>
                    <a:pt x="1543" y="58"/>
                  </a:lnTo>
                  <a:lnTo>
                    <a:pt x="1544" y="74"/>
                  </a:lnTo>
                  <a:lnTo>
                    <a:pt x="1542" y="91"/>
                  </a:lnTo>
                  <a:lnTo>
                    <a:pt x="1164" y="1451"/>
                  </a:lnTo>
                  <a:lnTo>
                    <a:pt x="1787" y="1451"/>
                  </a:lnTo>
                  <a:lnTo>
                    <a:pt x="1806" y="1453"/>
                  </a:lnTo>
                  <a:lnTo>
                    <a:pt x="1824" y="1461"/>
                  </a:lnTo>
                  <a:lnTo>
                    <a:pt x="1839" y="1473"/>
                  </a:lnTo>
                  <a:lnTo>
                    <a:pt x="1850" y="1489"/>
                  </a:lnTo>
                  <a:lnTo>
                    <a:pt x="1857" y="1508"/>
                  </a:lnTo>
                  <a:lnTo>
                    <a:pt x="1858" y="1527"/>
                  </a:lnTo>
                  <a:lnTo>
                    <a:pt x="1854" y="1546"/>
                  </a:lnTo>
                  <a:lnTo>
                    <a:pt x="1846" y="1563"/>
                  </a:lnTo>
                  <a:lnTo>
                    <a:pt x="445" y="3569"/>
                  </a:lnTo>
                  <a:lnTo>
                    <a:pt x="433" y="3583"/>
                  </a:lnTo>
                  <a:lnTo>
                    <a:pt x="419" y="3592"/>
                  </a:lnTo>
                  <a:lnTo>
                    <a:pt x="403" y="3598"/>
                  </a:lnTo>
                  <a:lnTo>
                    <a:pt x="386" y="3600"/>
                  </a:lnTo>
                  <a:lnTo>
                    <a:pt x="371" y="3598"/>
                  </a:lnTo>
                  <a:lnTo>
                    <a:pt x="355" y="3593"/>
                  </a:lnTo>
                  <a:lnTo>
                    <a:pt x="339" y="3581"/>
                  </a:lnTo>
                  <a:lnTo>
                    <a:pt x="326" y="3567"/>
                  </a:lnTo>
                  <a:lnTo>
                    <a:pt x="317" y="3549"/>
                  </a:lnTo>
                  <a:lnTo>
                    <a:pt x="315" y="3529"/>
                  </a:lnTo>
                  <a:lnTo>
                    <a:pt x="317" y="3509"/>
                  </a:lnTo>
                  <a:lnTo>
                    <a:pt x="694" y="2149"/>
                  </a:lnTo>
                  <a:lnTo>
                    <a:pt x="72" y="2149"/>
                  </a:lnTo>
                  <a:lnTo>
                    <a:pt x="56" y="2147"/>
                  </a:lnTo>
                  <a:lnTo>
                    <a:pt x="40" y="2141"/>
                  </a:lnTo>
                  <a:lnTo>
                    <a:pt x="26" y="2133"/>
                  </a:lnTo>
                  <a:lnTo>
                    <a:pt x="15" y="2121"/>
                  </a:lnTo>
                  <a:lnTo>
                    <a:pt x="6" y="2107"/>
                  </a:lnTo>
                  <a:lnTo>
                    <a:pt x="1" y="2091"/>
                  </a:lnTo>
                  <a:lnTo>
                    <a:pt x="0" y="2075"/>
                  </a:lnTo>
                  <a:lnTo>
                    <a:pt x="3" y="2059"/>
                  </a:lnTo>
                  <a:lnTo>
                    <a:pt x="560" y="52"/>
                  </a:lnTo>
                  <a:lnTo>
                    <a:pt x="566" y="35"/>
                  </a:lnTo>
                  <a:lnTo>
                    <a:pt x="578" y="21"/>
                  </a:lnTo>
                  <a:lnTo>
                    <a:pt x="593" y="10"/>
                  </a:lnTo>
                  <a:lnTo>
                    <a:pt x="610" y="2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Freeform 325"/>
            <p:cNvSpPr>
              <a:spLocks/>
            </p:cNvSpPr>
            <p:nvPr/>
          </p:nvSpPr>
          <p:spPr bwMode="auto">
            <a:xfrm>
              <a:off x="3770313" y="3606801"/>
              <a:ext cx="25400" cy="28575"/>
            </a:xfrm>
            <a:custGeom>
              <a:avLst/>
              <a:gdLst>
                <a:gd name="T0" fmla="*/ 82 w 154"/>
                <a:gd name="T1" fmla="*/ 0 h 179"/>
                <a:gd name="T2" fmla="*/ 102 w 154"/>
                <a:gd name="T3" fmla="*/ 2 h 179"/>
                <a:gd name="T4" fmla="*/ 119 w 154"/>
                <a:gd name="T5" fmla="*/ 10 h 179"/>
                <a:gd name="T6" fmla="*/ 134 w 154"/>
                <a:gd name="T7" fmla="*/ 22 h 179"/>
                <a:gd name="T8" fmla="*/ 145 w 154"/>
                <a:gd name="T9" fmla="*/ 36 h 179"/>
                <a:gd name="T10" fmla="*/ 152 w 154"/>
                <a:gd name="T11" fmla="*/ 53 h 179"/>
                <a:gd name="T12" fmla="*/ 154 w 154"/>
                <a:gd name="T13" fmla="*/ 72 h 179"/>
                <a:gd name="T14" fmla="*/ 151 w 154"/>
                <a:gd name="T15" fmla="*/ 90 h 179"/>
                <a:gd name="T16" fmla="*/ 141 w 154"/>
                <a:gd name="T17" fmla="*/ 126 h 179"/>
                <a:gd name="T18" fmla="*/ 134 w 154"/>
                <a:gd name="T19" fmla="*/ 144 h 179"/>
                <a:gd name="T20" fmla="*/ 123 w 154"/>
                <a:gd name="T21" fmla="*/ 159 h 179"/>
                <a:gd name="T22" fmla="*/ 107 w 154"/>
                <a:gd name="T23" fmla="*/ 170 h 179"/>
                <a:gd name="T24" fmla="*/ 91 w 154"/>
                <a:gd name="T25" fmla="*/ 177 h 179"/>
                <a:gd name="T26" fmla="*/ 72 w 154"/>
                <a:gd name="T27" fmla="*/ 179 h 179"/>
                <a:gd name="T28" fmla="*/ 53 w 154"/>
                <a:gd name="T29" fmla="*/ 177 h 179"/>
                <a:gd name="T30" fmla="*/ 35 w 154"/>
                <a:gd name="T31" fmla="*/ 169 h 179"/>
                <a:gd name="T32" fmla="*/ 21 w 154"/>
                <a:gd name="T33" fmla="*/ 157 h 179"/>
                <a:gd name="T34" fmla="*/ 9 w 154"/>
                <a:gd name="T35" fmla="*/ 143 h 179"/>
                <a:gd name="T36" fmla="*/ 2 w 154"/>
                <a:gd name="T37" fmla="*/ 125 h 179"/>
                <a:gd name="T38" fmla="*/ 0 w 154"/>
                <a:gd name="T39" fmla="*/ 107 h 179"/>
                <a:gd name="T40" fmla="*/ 2 w 154"/>
                <a:gd name="T41" fmla="*/ 88 h 179"/>
                <a:gd name="T42" fmla="*/ 13 w 154"/>
                <a:gd name="T43" fmla="*/ 52 h 179"/>
                <a:gd name="T44" fmla="*/ 21 w 154"/>
                <a:gd name="T45" fmla="*/ 35 h 179"/>
                <a:gd name="T46" fmla="*/ 32 w 154"/>
                <a:gd name="T47" fmla="*/ 19 h 179"/>
                <a:gd name="T48" fmla="*/ 47 w 154"/>
                <a:gd name="T49" fmla="*/ 9 h 179"/>
                <a:gd name="T50" fmla="*/ 64 w 154"/>
                <a:gd name="T51" fmla="*/ 2 h 179"/>
                <a:gd name="T52" fmla="*/ 82 w 154"/>
                <a:gd name="T5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179">
                  <a:moveTo>
                    <a:pt x="82" y="0"/>
                  </a:moveTo>
                  <a:lnTo>
                    <a:pt x="102" y="2"/>
                  </a:lnTo>
                  <a:lnTo>
                    <a:pt x="119" y="10"/>
                  </a:lnTo>
                  <a:lnTo>
                    <a:pt x="134" y="22"/>
                  </a:lnTo>
                  <a:lnTo>
                    <a:pt x="145" y="36"/>
                  </a:lnTo>
                  <a:lnTo>
                    <a:pt x="152" y="53"/>
                  </a:lnTo>
                  <a:lnTo>
                    <a:pt x="154" y="72"/>
                  </a:lnTo>
                  <a:lnTo>
                    <a:pt x="151" y="90"/>
                  </a:lnTo>
                  <a:lnTo>
                    <a:pt x="141" y="126"/>
                  </a:lnTo>
                  <a:lnTo>
                    <a:pt x="134" y="144"/>
                  </a:lnTo>
                  <a:lnTo>
                    <a:pt x="123" y="159"/>
                  </a:lnTo>
                  <a:lnTo>
                    <a:pt x="107" y="170"/>
                  </a:lnTo>
                  <a:lnTo>
                    <a:pt x="91" y="177"/>
                  </a:lnTo>
                  <a:lnTo>
                    <a:pt x="72" y="179"/>
                  </a:lnTo>
                  <a:lnTo>
                    <a:pt x="53" y="177"/>
                  </a:lnTo>
                  <a:lnTo>
                    <a:pt x="35" y="169"/>
                  </a:lnTo>
                  <a:lnTo>
                    <a:pt x="21" y="157"/>
                  </a:lnTo>
                  <a:lnTo>
                    <a:pt x="9" y="143"/>
                  </a:lnTo>
                  <a:lnTo>
                    <a:pt x="2" y="125"/>
                  </a:lnTo>
                  <a:lnTo>
                    <a:pt x="0" y="107"/>
                  </a:lnTo>
                  <a:lnTo>
                    <a:pt x="2" y="88"/>
                  </a:lnTo>
                  <a:lnTo>
                    <a:pt x="13" y="52"/>
                  </a:lnTo>
                  <a:lnTo>
                    <a:pt x="21" y="35"/>
                  </a:lnTo>
                  <a:lnTo>
                    <a:pt x="32" y="19"/>
                  </a:lnTo>
                  <a:lnTo>
                    <a:pt x="47" y="9"/>
                  </a:lnTo>
                  <a:lnTo>
                    <a:pt x="64" y="2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Freeform 326"/>
            <p:cNvSpPr>
              <a:spLocks/>
            </p:cNvSpPr>
            <p:nvPr/>
          </p:nvSpPr>
          <p:spPr bwMode="auto">
            <a:xfrm>
              <a:off x="3781425" y="3486151"/>
              <a:ext cx="47625" cy="109538"/>
            </a:xfrm>
            <a:custGeom>
              <a:avLst/>
              <a:gdLst>
                <a:gd name="T0" fmla="*/ 226 w 297"/>
                <a:gd name="T1" fmla="*/ 0 h 689"/>
                <a:gd name="T2" fmla="*/ 244 w 297"/>
                <a:gd name="T3" fmla="*/ 3 h 689"/>
                <a:gd name="T4" fmla="*/ 262 w 297"/>
                <a:gd name="T5" fmla="*/ 10 h 689"/>
                <a:gd name="T6" fmla="*/ 277 w 297"/>
                <a:gd name="T7" fmla="*/ 22 h 689"/>
                <a:gd name="T8" fmla="*/ 288 w 297"/>
                <a:gd name="T9" fmla="*/ 36 h 689"/>
                <a:gd name="T10" fmla="*/ 294 w 297"/>
                <a:gd name="T11" fmla="*/ 54 h 689"/>
                <a:gd name="T12" fmla="*/ 297 w 297"/>
                <a:gd name="T13" fmla="*/ 72 h 689"/>
                <a:gd name="T14" fmla="*/ 294 w 297"/>
                <a:gd name="T15" fmla="*/ 91 h 689"/>
                <a:gd name="T16" fmla="*/ 141 w 297"/>
                <a:gd name="T17" fmla="*/ 636 h 689"/>
                <a:gd name="T18" fmla="*/ 134 w 297"/>
                <a:gd name="T19" fmla="*/ 654 h 689"/>
                <a:gd name="T20" fmla="*/ 123 w 297"/>
                <a:gd name="T21" fmla="*/ 668 h 689"/>
                <a:gd name="T22" fmla="*/ 107 w 297"/>
                <a:gd name="T23" fmla="*/ 679 h 689"/>
                <a:gd name="T24" fmla="*/ 91 w 297"/>
                <a:gd name="T25" fmla="*/ 687 h 689"/>
                <a:gd name="T26" fmla="*/ 72 w 297"/>
                <a:gd name="T27" fmla="*/ 689 h 689"/>
                <a:gd name="T28" fmla="*/ 53 w 297"/>
                <a:gd name="T29" fmla="*/ 687 h 689"/>
                <a:gd name="T30" fmla="*/ 35 w 297"/>
                <a:gd name="T31" fmla="*/ 679 h 689"/>
                <a:gd name="T32" fmla="*/ 21 w 297"/>
                <a:gd name="T33" fmla="*/ 667 h 689"/>
                <a:gd name="T34" fmla="*/ 10 w 297"/>
                <a:gd name="T35" fmla="*/ 653 h 689"/>
                <a:gd name="T36" fmla="*/ 2 w 297"/>
                <a:gd name="T37" fmla="*/ 635 h 689"/>
                <a:gd name="T38" fmla="*/ 0 w 297"/>
                <a:gd name="T39" fmla="*/ 617 h 689"/>
                <a:gd name="T40" fmla="*/ 4 w 297"/>
                <a:gd name="T41" fmla="*/ 598 h 689"/>
                <a:gd name="T42" fmla="*/ 156 w 297"/>
                <a:gd name="T43" fmla="*/ 53 h 689"/>
                <a:gd name="T44" fmla="*/ 163 w 297"/>
                <a:gd name="T45" fmla="*/ 35 h 689"/>
                <a:gd name="T46" fmla="*/ 175 w 297"/>
                <a:gd name="T47" fmla="*/ 20 h 689"/>
                <a:gd name="T48" fmla="*/ 189 w 297"/>
                <a:gd name="T49" fmla="*/ 9 h 689"/>
                <a:gd name="T50" fmla="*/ 207 w 297"/>
                <a:gd name="T51" fmla="*/ 3 h 689"/>
                <a:gd name="T52" fmla="*/ 226 w 297"/>
                <a:gd name="T53" fmla="*/ 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7" h="689">
                  <a:moveTo>
                    <a:pt x="226" y="0"/>
                  </a:moveTo>
                  <a:lnTo>
                    <a:pt x="244" y="3"/>
                  </a:lnTo>
                  <a:lnTo>
                    <a:pt x="262" y="10"/>
                  </a:lnTo>
                  <a:lnTo>
                    <a:pt x="277" y="22"/>
                  </a:lnTo>
                  <a:lnTo>
                    <a:pt x="288" y="36"/>
                  </a:lnTo>
                  <a:lnTo>
                    <a:pt x="294" y="54"/>
                  </a:lnTo>
                  <a:lnTo>
                    <a:pt x="297" y="72"/>
                  </a:lnTo>
                  <a:lnTo>
                    <a:pt x="294" y="91"/>
                  </a:lnTo>
                  <a:lnTo>
                    <a:pt x="141" y="636"/>
                  </a:lnTo>
                  <a:lnTo>
                    <a:pt x="134" y="654"/>
                  </a:lnTo>
                  <a:lnTo>
                    <a:pt x="123" y="668"/>
                  </a:lnTo>
                  <a:lnTo>
                    <a:pt x="107" y="679"/>
                  </a:lnTo>
                  <a:lnTo>
                    <a:pt x="91" y="687"/>
                  </a:lnTo>
                  <a:lnTo>
                    <a:pt x="72" y="689"/>
                  </a:lnTo>
                  <a:lnTo>
                    <a:pt x="53" y="687"/>
                  </a:lnTo>
                  <a:lnTo>
                    <a:pt x="35" y="679"/>
                  </a:lnTo>
                  <a:lnTo>
                    <a:pt x="21" y="667"/>
                  </a:lnTo>
                  <a:lnTo>
                    <a:pt x="10" y="653"/>
                  </a:lnTo>
                  <a:lnTo>
                    <a:pt x="2" y="635"/>
                  </a:lnTo>
                  <a:lnTo>
                    <a:pt x="0" y="617"/>
                  </a:lnTo>
                  <a:lnTo>
                    <a:pt x="4" y="598"/>
                  </a:lnTo>
                  <a:lnTo>
                    <a:pt x="156" y="53"/>
                  </a:lnTo>
                  <a:lnTo>
                    <a:pt x="163" y="35"/>
                  </a:lnTo>
                  <a:lnTo>
                    <a:pt x="175" y="20"/>
                  </a:lnTo>
                  <a:lnTo>
                    <a:pt x="189" y="9"/>
                  </a:lnTo>
                  <a:lnTo>
                    <a:pt x="207" y="3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9" name="Group 988"/>
          <p:cNvGrpSpPr/>
          <p:nvPr/>
        </p:nvGrpSpPr>
        <p:grpSpPr>
          <a:xfrm>
            <a:off x="4402383" y="3519488"/>
            <a:ext cx="571500" cy="438150"/>
            <a:chOff x="4457700" y="3519488"/>
            <a:chExt cx="571500" cy="438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9" name="Freeform 331"/>
            <p:cNvSpPr>
              <a:spLocks noEditPoints="1"/>
            </p:cNvSpPr>
            <p:nvPr/>
          </p:nvSpPr>
          <p:spPr bwMode="auto">
            <a:xfrm>
              <a:off x="4457700" y="3519488"/>
              <a:ext cx="571500" cy="438150"/>
            </a:xfrm>
            <a:custGeom>
              <a:avLst/>
              <a:gdLst>
                <a:gd name="T0" fmla="*/ 400 w 3600"/>
                <a:gd name="T1" fmla="*/ 2249 h 2759"/>
                <a:gd name="T2" fmla="*/ 2709 w 3600"/>
                <a:gd name="T3" fmla="*/ 2251 h 2759"/>
                <a:gd name="T4" fmla="*/ 2740 w 3600"/>
                <a:gd name="T5" fmla="*/ 2269 h 2759"/>
                <a:gd name="T6" fmla="*/ 2759 w 3600"/>
                <a:gd name="T7" fmla="*/ 2301 h 2759"/>
                <a:gd name="T8" fmla="*/ 2759 w 3600"/>
                <a:gd name="T9" fmla="*/ 2339 h 2759"/>
                <a:gd name="T10" fmla="*/ 2740 w 3600"/>
                <a:gd name="T11" fmla="*/ 2371 h 2759"/>
                <a:gd name="T12" fmla="*/ 2709 w 3600"/>
                <a:gd name="T13" fmla="*/ 2390 h 2759"/>
                <a:gd name="T14" fmla="*/ 400 w 3600"/>
                <a:gd name="T15" fmla="*/ 2392 h 2759"/>
                <a:gd name="T16" fmla="*/ 3200 w 3600"/>
                <a:gd name="T17" fmla="*/ 2616 h 2759"/>
                <a:gd name="T18" fmla="*/ 400 w 3600"/>
                <a:gd name="T19" fmla="*/ 2048 h 2759"/>
                <a:gd name="T20" fmla="*/ 400 w 3600"/>
                <a:gd name="T21" fmla="*/ 1903 h 2759"/>
                <a:gd name="T22" fmla="*/ 3200 w 3600"/>
                <a:gd name="T23" fmla="*/ 1702 h 2759"/>
                <a:gd name="T24" fmla="*/ 400 w 3600"/>
                <a:gd name="T25" fmla="*/ 1358 h 2759"/>
                <a:gd name="T26" fmla="*/ 3200 w 3600"/>
                <a:gd name="T27" fmla="*/ 1559 h 2759"/>
                <a:gd name="T28" fmla="*/ 400 w 3600"/>
                <a:gd name="T29" fmla="*/ 1358 h 2759"/>
                <a:gd name="T30" fmla="*/ 400 w 3600"/>
                <a:gd name="T31" fmla="*/ 1214 h 2759"/>
                <a:gd name="T32" fmla="*/ 3200 w 3600"/>
                <a:gd name="T33" fmla="*/ 985 h 2759"/>
                <a:gd name="T34" fmla="*/ 143 w 3600"/>
                <a:gd name="T35" fmla="*/ 143 h 2759"/>
                <a:gd name="T36" fmla="*/ 256 w 3600"/>
                <a:gd name="T37" fmla="*/ 2616 h 2759"/>
                <a:gd name="T38" fmla="*/ 260 w 3600"/>
                <a:gd name="T39" fmla="*/ 894 h 2759"/>
                <a:gd name="T40" fmla="*/ 278 w 3600"/>
                <a:gd name="T41" fmla="*/ 862 h 2759"/>
                <a:gd name="T42" fmla="*/ 310 w 3600"/>
                <a:gd name="T43" fmla="*/ 844 h 2759"/>
                <a:gd name="T44" fmla="*/ 3272 w 3600"/>
                <a:gd name="T45" fmla="*/ 840 h 2759"/>
                <a:gd name="T46" fmla="*/ 3308 w 3600"/>
                <a:gd name="T47" fmla="*/ 850 h 2759"/>
                <a:gd name="T48" fmla="*/ 3334 w 3600"/>
                <a:gd name="T49" fmla="*/ 876 h 2759"/>
                <a:gd name="T50" fmla="*/ 3344 w 3600"/>
                <a:gd name="T51" fmla="*/ 912 h 2759"/>
                <a:gd name="T52" fmla="*/ 3457 w 3600"/>
                <a:gd name="T53" fmla="*/ 2616 h 2759"/>
                <a:gd name="T54" fmla="*/ 143 w 3600"/>
                <a:gd name="T55" fmla="*/ 143 h 2759"/>
                <a:gd name="T56" fmla="*/ 3528 w 3600"/>
                <a:gd name="T57" fmla="*/ 0 h 2759"/>
                <a:gd name="T58" fmla="*/ 3564 w 3600"/>
                <a:gd name="T59" fmla="*/ 10 h 2759"/>
                <a:gd name="T60" fmla="*/ 3590 w 3600"/>
                <a:gd name="T61" fmla="*/ 35 h 2759"/>
                <a:gd name="T62" fmla="*/ 3600 w 3600"/>
                <a:gd name="T63" fmla="*/ 71 h 2759"/>
                <a:gd name="T64" fmla="*/ 3598 w 3600"/>
                <a:gd name="T65" fmla="*/ 2707 h 2759"/>
                <a:gd name="T66" fmla="*/ 3579 w 3600"/>
                <a:gd name="T67" fmla="*/ 2738 h 2759"/>
                <a:gd name="T68" fmla="*/ 3548 w 3600"/>
                <a:gd name="T69" fmla="*/ 2757 h 2759"/>
                <a:gd name="T70" fmla="*/ 72 w 3600"/>
                <a:gd name="T71" fmla="*/ 2759 h 2759"/>
                <a:gd name="T72" fmla="*/ 36 w 3600"/>
                <a:gd name="T73" fmla="*/ 2749 h 2759"/>
                <a:gd name="T74" fmla="*/ 10 w 3600"/>
                <a:gd name="T75" fmla="*/ 2724 h 2759"/>
                <a:gd name="T76" fmla="*/ 0 w 3600"/>
                <a:gd name="T77" fmla="*/ 2688 h 2759"/>
                <a:gd name="T78" fmla="*/ 2 w 3600"/>
                <a:gd name="T79" fmla="*/ 53 h 2759"/>
                <a:gd name="T80" fmla="*/ 21 w 3600"/>
                <a:gd name="T81" fmla="*/ 21 h 2759"/>
                <a:gd name="T82" fmla="*/ 52 w 3600"/>
                <a:gd name="T83" fmla="*/ 2 h 2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00" h="2759">
                  <a:moveTo>
                    <a:pt x="400" y="2048"/>
                  </a:moveTo>
                  <a:lnTo>
                    <a:pt x="400" y="2249"/>
                  </a:lnTo>
                  <a:lnTo>
                    <a:pt x="2689" y="2249"/>
                  </a:lnTo>
                  <a:lnTo>
                    <a:pt x="2709" y="2251"/>
                  </a:lnTo>
                  <a:lnTo>
                    <a:pt x="2725" y="2259"/>
                  </a:lnTo>
                  <a:lnTo>
                    <a:pt x="2740" y="2269"/>
                  </a:lnTo>
                  <a:lnTo>
                    <a:pt x="2751" y="2284"/>
                  </a:lnTo>
                  <a:lnTo>
                    <a:pt x="2759" y="2301"/>
                  </a:lnTo>
                  <a:lnTo>
                    <a:pt x="2761" y="2321"/>
                  </a:lnTo>
                  <a:lnTo>
                    <a:pt x="2759" y="2339"/>
                  </a:lnTo>
                  <a:lnTo>
                    <a:pt x="2751" y="2357"/>
                  </a:lnTo>
                  <a:lnTo>
                    <a:pt x="2740" y="2371"/>
                  </a:lnTo>
                  <a:lnTo>
                    <a:pt x="2725" y="2382"/>
                  </a:lnTo>
                  <a:lnTo>
                    <a:pt x="2709" y="2390"/>
                  </a:lnTo>
                  <a:lnTo>
                    <a:pt x="2689" y="2392"/>
                  </a:lnTo>
                  <a:lnTo>
                    <a:pt x="400" y="2392"/>
                  </a:lnTo>
                  <a:lnTo>
                    <a:pt x="400" y="2616"/>
                  </a:lnTo>
                  <a:lnTo>
                    <a:pt x="3200" y="2616"/>
                  </a:lnTo>
                  <a:lnTo>
                    <a:pt x="3200" y="2048"/>
                  </a:lnTo>
                  <a:lnTo>
                    <a:pt x="400" y="2048"/>
                  </a:lnTo>
                  <a:close/>
                  <a:moveTo>
                    <a:pt x="400" y="1702"/>
                  </a:moveTo>
                  <a:lnTo>
                    <a:pt x="400" y="1903"/>
                  </a:lnTo>
                  <a:lnTo>
                    <a:pt x="3200" y="1903"/>
                  </a:lnTo>
                  <a:lnTo>
                    <a:pt x="3200" y="1702"/>
                  </a:lnTo>
                  <a:lnTo>
                    <a:pt x="400" y="1702"/>
                  </a:lnTo>
                  <a:close/>
                  <a:moveTo>
                    <a:pt x="400" y="1358"/>
                  </a:moveTo>
                  <a:lnTo>
                    <a:pt x="400" y="1559"/>
                  </a:lnTo>
                  <a:lnTo>
                    <a:pt x="3200" y="1559"/>
                  </a:lnTo>
                  <a:lnTo>
                    <a:pt x="3200" y="1358"/>
                  </a:lnTo>
                  <a:lnTo>
                    <a:pt x="400" y="1358"/>
                  </a:lnTo>
                  <a:close/>
                  <a:moveTo>
                    <a:pt x="400" y="985"/>
                  </a:moveTo>
                  <a:lnTo>
                    <a:pt x="400" y="1214"/>
                  </a:lnTo>
                  <a:lnTo>
                    <a:pt x="3200" y="1214"/>
                  </a:lnTo>
                  <a:lnTo>
                    <a:pt x="3200" y="985"/>
                  </a:lnTo>
                  <a:lnTo>
                    <a:pt x="400" y="985"/>
                  </a:lnTo>
                  <a:close/>
                  <a:moveTo>
                    <a:pt x="143" y="143"/>
                  </a:moveTo>
                  <a:lnTo>
                    <a:pt x="143" y="2616"/>
                  </a:lnTo>
                  <a:lnTo>
                    <a:pt x="256" y="2616"/>
                  </a:lnTo>
                  <a:lnTo>
                    <a:pt x="256" y="912"/>
                  </a:lnTo>
                  <a:lnTo>
                    <a:pt x="260" y="894"/>
                  </a:lnTo>
                  <a:lnTo>
                    <a:pt x="266" y="876"/>
                  </a:lnTo>
                  <a:lnTo>
                    <a:pt x="278" y="862"/>
                  </a:lnTo>
                  <a:lnTo>
                    <a:pt x="292" y="850"/>
                  </a:lnTo>
                  <a:lnTo>
                    <a:pt x="310" y="844"/>
                  </a:lnTo>
                  <a:lnTo>
                    <a:pt x="328" y="840"/>
                  </a:lnTo>
                  <a:lnTo>
                    <a:pt x="3272" y="840"/>
                  </a:lnTo>
                  <a:lnTo>
                    <a:pt x="3290" y="844"/>
                  </a:lnTo>
                  <a:lnTo>
                    <a:pt x="3308" y="850"/>
                  </a:lnTo>
                  <a:lnTo>
                    <a:pt x="3322" y="862"/>
                  </a:lnTo>
                  <a:lnTo>
                    <a:pt x="3334" y="876"/>
                  </a:lnTo>
                  <a:lnTo>
                    <a:pt x="3340" y="894"/>
                  </a:lnTo>
                  <a:lnTo>
                    <a:pt x="3344" y="912"/>
                  </a:lnTo>
                  <a:lnTo>
                    <a:pt x="3344" y="2616"/>
                  </a:lnTo>
                  <a:lnTo>
                    <a:pt x="3457" y="2616"/>
                  </a:lnTo>
                  <a:lnTo>
                    <a:pt x="3457" y="143"/>
                  </a:lnTo>
                  <a:lnTo>
                    <a:pt x="143" y="143"/>
                  </a:lnTo>
                  <a:close/>
                  <a:moveTo>
                    <a:pt x="72" y="0"/>
                  </a:moveTo>
                  <a:lnTo>
                    <a:pt x="3528" y="0"/>
                  </a:lnTo>
                  <a:lnTo>
                    <a:pt x="3548" y="2"/>
                  </a:lnTo>
                  <a:lnTo>
                    <a:pt x="3564" y="10"/>
                  </a:lnTo>
                  <a:lnTo>
                    <a:pt x="3579" y="21"/>
                  </a:lnTo>
                  <a:lnTo>
                    <a:pt x="3590" y="35"/>
                  </a:lnTo>
                  <a:lnTo>
                    <a:pt x="3598" y="53"/>
                  </a:lnTo>
                  <a:lnTo>
                    <a:pt x="3600" y="71"/>
                  </a:lnTo>
                  <a:lnTo>
                    <a:pt x="3600" y="2688"/>
                  </a:lnTo>
                  <a:lnTo>
                    <a:pt x="3598" y="2707"/>
                  </a:lnTo>
                  <a:lnTo>
                    <a:pt x="3590" y="2724"/>
                  </a:lnTo>
                  <a:lnTo>
                    <a:pt x="3579" y="2738"/>
                  </a:lnTo>
                  <a:lnTo>
                    <a:pt x="3564" y="2749"/>
                  </a:lnTo>
                  <a:lnTo>
                    <a:pt x="3548" y="2757"/>
                  </a:lnTo>
                  <a:lnTo>
                    <a:pt x="3528" y="2759"/>
                  </a:lnTo>
                  <a:lnTo>
                    <a:pt x="72" y="2759"/>
                  </a:lnTo>
                  <a:lnTo>
                    <a:pt x="52" y="2757"/>
                  </a:lnTo>
                  <a:lnTo>
                    <a:pt x="36" y="2749"/>
                  </a:lnTo>
                  <a:lnTo>
                    <a:pt x="21" y="2738"/>
                  </a:lnTo>
                  <a:lnTo>
                    <a:pt x="10" y="2724"/>
                  </a:lnTo>
                  <a:lnTo>
                    <a:pt x="2" y="2707"/>
                  </a:lnTo>
                  <a:lnTo>
                    <a:pt x="0" y="2688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332"/>
            <p:cNvSpPr>
              <a:spLocks noEditPoints="1"/>
            </p:cNvSpPr>
            <p:nvPr/>
          </p:nvSpPr>
          <p:spPr bwMode="auto">
            <a:xfrm>
              <a:off x="4754563" y="3556001"/>
              <a:ext cx="233363" cy="84138"/>
            </a:xfrm>
            <a:custGeom>
              <a:avLst/>
              <a:gdLst>
                <a:gd name="T0" fmla="*/ 143 w 1472"/>
                <a:gd name="T1" fmla="*/ 143 h 524"/>
                <a:gd name="T2" fmla="*/ 143 w 1472"/>
                <a:gd name="T3" fmla="*/ 380 h 524"/>
                <a:gd name="T4" fmla="*/ 1319 w 1472"/>
                <a:gd name="T5" fmla="*/ 380 h 524"/>
                <a:gd name="T6" fmla="*/ 1307 w 1472"/>
                <a:gd name="T7" fmla="*/ 341 h 524"/>
                <a:gd name="T8" fmla="*/ 1289 w 1472"/>
                <a:gd name="T9" fmla="*/ 303 h 524"/>
                <a:gd name="T10" fmla="*/ 1268 w 1472"/>
                <a:gd name="T11" fmla="*/ 268 h 524"/>
                <a:gd name="T12" fmla="*/ 1241 w 1472"/>
                <a:gd name="T13" fmla="*/ 238 h 524"/>
                <a:gd name="T14" fmla="*/ 1212 w 1472"/>
                <a:gd name="T15" fmla="*/ 211 h 524"/>
                <a:gd name="T16" fmla="*/ 1178 w 1472"/>
                <a:gd name="T17" fmla="*/ 188 h 524"/>
                <a:gd name="T18" fmla="*/ 1142 w 1472"/>
                <a:gd name="T19" fmla="*/ 169 h 524"/>
                <a:gd name="T20" fmla="*/ 1103 w 1472"/>
                <a:gd name="T21" fmla="*/ 155 h 524"/>
                <a:gd name="T22" fmla="*/ 1063 w 1472"/>
                <a:gd name="T23" fmla="*/ 146 h 524"/>
                <a:gd name="T24" fmla="*/ 1020 w 1472"/>
                <a:gd name="T25" fmla="*/ 143 h 524"/>
                <a:gd name="T26" fmla="*/ 143 w 1472"/>
                <a:gd name="T27" fmla="*/ 143 h 524"/>
                <a:gd name="T28" fmla="*/ 71 w 1472"/>
                <a:gd name="T29" fmla="*/ 0 h 524"/>
                <a:gd name="T30" fmla="*/ 1020 w 1472"/>
                <a:gd name="T31" fmla="*/ 0 h 524"/>
                <a:gd name="T32" fmla="*/ 1072 w 1472"/>
                <a:gd name="T33" fmla="*/ 2 h 524"/>
                <a:gd name="T34" fmla="*/ 1123 w 1472"/>
                <a:gd name="T35" fmla="*/ 12 h 524"/>
                <a:gd name="T36" fmla="*/ 1172 w 1472"/>
                <a:gd name="T37" fmla="*/ 26 h 524"/>
                <a:gd name="T38" fmla="*/ 1217 w 1472"/>
                <a:gd name="T39" fmla="*/ 46 h 524"/>
                <a:gd name="T40" fmla="*/ 1261 w 1472"/>
                <a:gd name="T41" fmla="*/ 70 h 524"/>
                <a:gd name="T42" fmla="*/ 1301 w 1472"/>
                <a:gd name="T43" fmla="*/ 99 h 524"/>
                <a:gd name="T44" fmla="*/ 1339 w 1472"/>
                <a:gd name="T45" fmla="*/ 132 h 524"/>
                <a:gd name="T46" fmla="*/ 1372 w 1472"/>
                <a:gd name="T47" fmla="*/ 169 h 524"/>
                <a:gd name="T48" fmla="*/ 1401 w 1472"/>
                <a:gd name="T49" fmla="*/ 209 h 524"/>
                <a:gd name="T50" fmla="*/ 1426 w 1472"/>
                <a:gd name="T51" fmla="*/ 253 h 524"/>
                <a:gd name="T52" fmla="*/ 1444 w 1472"/>
                <a:gd name="T53" fmla="*/ 299 h 524"/>
                <a:gd name="T54" fmla="*/ 1460 w 1472"/>
                <a:gd name="T55" fmla="*/ 348 h 524"/>
                <a:gd name="T56" fmla="*/ 1468 w 1472"/>
                <a:gd name="T57" fmla="*/ 400 h 524"/>
                <a:gd name="T58" fmla="*/ 1472 w 1472"/>
                <a:gd name="T59" fmla="*/ 452 h 524"/>
                <a:gd name="T60" fmla="*/ 1468 w 1472"/>
                <a:gd name="T61" fmla="*/ 471 h 524"/>
                <a:gd name="T62" fmla="*/ 1462 w 1472"/>
                <a:gd name="T63" fmla="*/ 488 h 524"/>
                <a:gd name="T64" fmla="*/ 1450 w 1472"/>
                <a:gd name="T65" fmla="*/ 502 h 524"/>
                <a:gd name="T66" fmla="*/ 1436 w 1472"/>
                <a:gd name="T67" fmla="*/ 514 h 524"/>
                <a:gd name="T68" fmla="*/ 1418 w 1472"/>
                <a:gd name="T69" fmla="*/ 521 h 524"/>
                <a:gd name="T70" fmla="*/ 1400 w 1472"/>
                <a:gd name="T71" fmla="*/ 524 h 524"/>
                <a:gd name="T72" fmla="*/ 71 w 1472"/>
                <a:gd name="T73" fmla="*/ 524 h 524"/>
                <a:gd name="T74" fmla="*/ 52 w 1472"/>
                <a:gd name="T75" fmla="*/ 521 h 524"/>
                <a:gd name="T76" fmla="*/ 35 w 1472"/>
                <a:gd name="T77" fmla="*/ 514 h 524"/>
                <a:gd name="T78" fmla="*/ 21 w 1472"/>
                <a:gd name="T79" fmla="*/ 502 h 524"/>
                <a:gd name="T80" fmla="*/ 10 w 1472"/>
                <a:gd name="T81" fmla="*/ 488 h 524"/>
                <a:gd name="T82" fmla="*/ 2 w 1472"/>
                <a:gd name="T83" fmla="*/ 471 h 524"/>
                <a:gd name="T84" fmla="*/ 0 w 1472"/>
                <a:gd name="T85" fmla="*/ 452 h 524"/>
                <a:gd name="T86" fmla="*/ 0 w 1472"/>
                <a:gd name="T87" fmla="*/ 71 h 524"/>
                <a:gd name="T88" fmla="*/ 2 w 1472"/>
                <a:gd name="T89" fmla="*/ 52 h 524"/>
                <a:gd name="T90" fmla="*/ 10 w 1472"/>
                <a:gd name="T91" fmla="*/ 35 h 524"/>
                <a:gd name="T92" fmla="*/ 21 w 1472"/>
                <a:gd name="T93" fmla="*/ 20 h 524"/>
                <a:gd name="T94" fmla="*/ 35 w 1472"/>
                <a:gd name="T95" fmla="*/ 9 h 524"/>
                <a:gd name="T96" fmla="*/ 52 w 1472"/>
                <a:gd name="T97" fmla="*/ 2 h 524"/>
                <a:gd name="T98" fmla="*/ 71 w 1472"/>
                <a:gd name="T99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72" h="524">
                  <a:moveTo>
                    <a:pt x="143" y="143"/>
                  </a:moveTo>
                  <a:lnTo>
                    <a:pt x="143" y="380"/>
                  </a:lnTo>
                  <a:lnTo>
                    <a:pt x="1319" y="380"/>
                  </a:lnTo>
                  <a:lnTo>
                    <a:pt x="1307" y="341"/>
                  </a:lnTo>
                  <a:lnTo>
                    <a:pt x="1289" y="303"/>
                  </a:lnTo>
                  <a:lnTo>
                    <a:pt x="1268" y="268"/>
                  </a:lnTo>
                  <a:lnTo>
                    <a:pt x="1241" y="238"/>
                  </a:lnTo>
                  <a:lnTo>
                    <a:pt x="1212" y="211"/>
                  </a:lnTo>
                  <a:lnTo>
                    <a:pt x="1178" y="188"/>
                  </a:lnTo>
                  <a:lnTo>
                    <a:pt x="1142" y="169"/>
                  </a:lnTo>
                  <a:lnTo>
                    <a:pt x="1103" y="155"/>
                  </a:lnTo>
                  <a:lnTo>
                    <a:pt x="1063" y="146"/>
                  </a:lnTo>
                  <a:lnTo>
                    <a:pt x="1020" y="143"/>
                  </a:lnTo>
                  <a:lnTo>
                    <a:pt x="143" y="143"/>
                  </a:lnTo>
                  <a:close/>
                  <a:moveTo>
                    <a:pt x="71" y="0"/>
                  </a:moveTo>
                  <a:lnTo>
                    <a:pt x="1020" y="0"/>
                  </a:lnTo>
                  <a:lnTo>
                    <a:pt x="1072" y="2"/>
                  </a:lnTo>
                  <a:lnTo>
                    <a:pt x="1123" y="12"/>
                  </a:lnTo>
                  <a:lnTo>
                    <a:pt x="1172" y="26"/>
                  </a:lnTo>
                  <a:lnTo>
                    <a:pt x="1217" y="46"/>
                  </a:lnTo>
                  <a:lnTo>
                    <a:pt x="1261" y="70"/>
                  </a:lnTo>
                  <a:lnTo>
                    <a:pt x="1301" y="99"/>
                  </a:lnTo>
                  <a:lnTo>
                    <a:pt x="1339" y="132"/>
                  </a:lnTo>
                  <a:lnTo>
                    <a:pt x="1372" y="169"/>
                  </a:lnTo>
                  <a:lnTo>
                    <a:pt x="1401" y="209"/>
                  </a:lnTo>
                  <a:lnTo>
                    <a:pt x="1426" y="253"/>
                  </a:lnTo>
                  <a:lnTo>
                    <a:pt x="1444" y="299"/>
                  </a:lnTo>
                  <a:lnTo>
                    <a:pt x="1460" y="348"/>
                  </a:lnTo>
                  <a:lnTo>
                    <a:pt x="1468" y="400"/>
                  </a:lnTo>
                  <a:lnTo>
                    <a:pt x="1472" y="452"/>
                  </a:lnTo>
                  <a:lnTo>
                    <a:pt x="1468" y="471"/>
                  </a:lnTo>
                  <a:lnTo>
                    <a:pt x="1462" y="488"/>
                  </a:lnTo>
                  <a:lnTo>
                    <a:pt x="1450" y="502"/>
                  </a:lnTo>
                  <a:lnTo>
                    <a:pt x="1436" y="514"/>
                  </a:lnTo>
                  <a:lnTo>
                    <a:pt x="1418" y="521"/>
                  </a:lnTo>
                  <a:lnTo>
                    <a:pt x="1400" y="524"/>
                  </a:lnTo>
                  <a:lnTo>
                    <a:pt x="71" y="524"/>
                  </a:lnTo>
                  <a:lnTo>
                    <a:pt x="52" y="521"/>
                  </a:lnTo>
                  <a:lnTo>
                    <a:pt x="35" y="514"/>
                  </a:lnTo>
                  <a:lnTo>
                    <a:pt x="21" y="502"/>
                  </a:lnTo>
                  <a:lnTo>
                    <a:pt x="10" y="488"/>
                  </a:lnTo>
                  <a:lnTo>
                    <a:pt x="2" y="471"/>
                  </a:lnTo>
                  <a:lnTo>
                    <a:pt x="0" y="452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Freeform 333"/>
            <p:cNvSpPr>
              <a:spLocks noEditPoints="1"/>
            </p:cNvSpPr>
            <p:nvPr/>
          </p:nvSpPr>
          <p:spPr bwMode="auto">
            <a:xfrm>
              <a:off x="4498975" y="3556001"/>
              <a:ext cx="233363" cy="84138"/>
            </a:xfrm>
            <a:custGeom>
              <a:avLst/>
              <a:gdLst>
                <a:gd name="T0" fmla="*/ 452 w 1472"/>
                <a:gd name="T1" fmla="*/ 143 h 524"/>
                <a:gd name="T2" fmla="*/ 409 w 1472"/>
                <a:gd name="T3" fmla="*/ 146 h 524"/>
                <a:gd name="T4" fmla="*/ 369 w 1472"/>
                <a:gd name="T5" fmla="*/ 155 h 524"/>
                <a:gd name="T6" fmla="*/ 330 w 1472"/>
                <a:gd name="T7" fmla="*/ 169 h 524"/>
                <a:gd name="T8" fmla="*/ 294 w 1472"/>
                <a:gd name="T9" fmla="*/ 188 h 524"/>
                <a:gd name="T10" fmla="*/ 260 w 1472"/>
                <a:gd name="T11" fmla="*/ 211 h 524"/>
                <a:gd name="T12" fmla="*/ 231 w 1472"/>
                <a:gd name="T13" fmla="*/ 238 h 524"/>
                <a:gd name="T14" fmla="*/ 204 w 1472"/>
                <a:gd name="T15" fmla="*/ 268 h 524"/>
                <a:gd name="T16" fmla="*/ 183 w 1472"/>
                <a:gd name="T17" fmla="*/ 303 h 524"/>
                <a:gd name="T18" fmla="*/ 165 w 1472"/>
                <a:gd name="T19" fmla="*/ 341 h 524"/>
                <a:gd name="T20" fmla="*/ 153 w 1472"/>
                <a:gd name="T21" fmla="*/ 380 h 524"/>
                <a:gd name="T22" fmla="*/ 1329 w 1472"/>
                <a:gd name="T23" fmla="*/ 380 h 524"/>
                <a:gd name="T24" fmla="*/ 1329 w 1472"/>
                <a:gd name="T25" fmla="*/ 143 h 524"/>
                <a:gd name="T26" fmla="*/ 452 w 1472"/>
                <a:gd name="T27" fmla="*/ 143 h 524"/>
                <a:gd name="T28" fmla="*/ 452 w 1472"/>
                <a:gd name="T29" fmla="*/ 0 h 524"/>
                <a:gd name="T30" fmla="*/ 1401 w 1472"/>
                <a:gd name="T31" fmla="*/ 0 h 524"/>
                <a:gd name="T32" fmla="*/ 1420 w 1472"/>
                <a:gd name="T33" fmla="*/ 2 h 524"/>
                <a:gd name="T34" fmla="*/ 1437 w 1472"/>
                <a:gd name="T35" fmla="*/ 9 h 524"/>
                <a:gd name="T36" fmla="*/ 1451 w 1472"/>
                <a:gd name="T37" fmla="*/ 20 h 524"/>
                <a:gd name="T38" fmla="*/ 1462 w 1472"/>
                <a:gd name="T39" fmla="*/ 35 h 524"/>
                <a:gd name="T40" fmla="*/ 1470 w 1472"/>
                <a:gd name="T41" fmla="*/ 52 h 524"/>
                <a:gd name="T42" fmla="*/ 1472 w 1472"/>
                <a:gd name="T43" fmla="*/ 71 h 524"/>
                <a:gd name="T44" fmla="*/ 1472 w 1472"/>
                <a:gd name="T45" fmla="*/ 452 h 524"/>
                <a:gd name="T46" fmla="*/ 1470 w 1472"/>
                <a:gd name="T47" fmla="*/ 471 h 524"/>
                <a:gd name="T48" fmla="*/ 1462 w 1472"/>
                <a:gd name="T49" fmla="*/ 488 h 524"/>
                <a:gd name="T50" fmla="*/ 1451 w 1472"/>
                <a:gd name="T51" fmla="*/ 502 h 524"/>
                <a:gd name="T52" fmla="*/ 1437 w 1472"/>
                <a:gd name="T53" fmla="*/ 514 h 524"/>
                <a:gd name="T54" fmla="*/ 1420 w 1472"/>
                <a:gd name="T55" fmla="*/ 521 h 524"/>
                <a:gd name="T56" fmla="*/ 1401 w 1472"/>
                <a:gd name="T57" fmla="*/ 524 h 524"/>
                <a:gd name="T58" fmla="*/ 72 w 1472"/>
                <a:gd name="T59" fmla="*/ 524 h 524"/>
                <a:gd name="T60" fmla="*/ 54 w 1472"/>
                <a:gd name="T61" fmla="*/ 521 h 524"/>
                <a:gd name="T62" fmla="*/ 36 w 1472"/>
                <a:gd name="T63" fmla="*/ 514 h 524"/>
                <a:gd name="T64" fmla="*/ 22 w 1472"/>
                <a:gd name="T65" fmla="*/ 502 h 524"/>
                <a:gd name="T66" fmla="*/ 10 w 1472"/>
                <a:gd name="T67" fmla="*/ 488 h 524"/>
                <a:gd name="T68" fmla="*/ 4 w 1472"/>
                <a:gd name="T69" fmla="*/ 471 h 524"/>
                <a:gd name="T70" fmla="*/ 0 w 1472"/>
                <a:gd name="T71" fmla="*/ 452 h 524"/>
                <a:gd name="T72" fmla="*/ 4 w 1472"/>
                <a:gd name="T73" fmla="*/ 400 h 524"/>
                <a:gd name="T74" fmla="*/ 12 w 1472"/>
                <a:gd name="T75" fmla="*/ 348 h 524"/>
                <a:gd name="T76" fmla="*/ 28 w 1472"/>
                <a:gd name="T77" fmla="*/ 299 h 524"/>
                <a:gd name="T78" fmla="*/ 46 w 1472"/>
                <a:gd name="T79" fmla="*/ 253 h 524"/>
                <a:gd name="T80" fmla="*/ 71 w 1472"/>
                <a:gd name="T81" fmla="*/ 209 h 524"/>
                <a:gd name="T82" fmla="*/ 100 w 1472"/>
                <a:gd name="T83" fmla="*/ 169 h 524"/>
                <a:gd name="T84" fmla="*/ 133 w 1472"/>
                <a:gd name="T85" fmla="*/ 132 h 524"/>
                <a:gd name="T86" fmla="*/ 171 w 1472"/>
                <a:gd name="T87" fmla="*/ 99 h 524"/>
                <a:gd name="T88" fmla="*/ 211 w 1472"/>
                <a:gd name="T89" fmla="*/ 70 h 524"/>
                <a:gd name="T90" fmla="*/ 255 w 1472"/>
                <a:gd name="T91" fmla="*/ 46 h 524"/>
                <a:gd name="T92" fmla="*/ 300 w 1472"/>
                <a:gd name="T93" fmla="*/ 26 h 524"/>
                <a:gd name="T94" fmla="*/ 349 w 1472"/>
                <a:gd name="T95" fmla="*/ 12 h 524"/>
                <a:gd name="T96" fmla="*/ 400 w 1472"/>
                <a:gd name="T97" fmla="*/ 2 h 524"/>
                <a:gd name="T98" fmla="*/ 452 w 1472"/>
                <a:gd name="T99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72" h="524">
                  <a:moveTo>
                    <a:pt x="452" y="143"/>
                  </a:moveTo>
                  <a:lnTo>
                    <a:pt x="409" y="146"/>
                  </a:lnTo>
                  <a:lnTo>
                    <a:pt x="369" y="155"/>
                  </a:lnTo>
                  <a:lnTo>
                    <a:pt x="330" y="169"/>
                  </a:lnTo>
                  <a:lnTo>
                    <a:pt x="294" y="188"/>
                  </a:lnTo>
                  <a:lnTo>
                    <a:pt x="260" y="211"/>
                  </a:lnTo>
                  <a:lnTo>
                    <a:pt x="231" y="238"/>
                  </a:lnTo>
                  <a:lnTo>
                    <a:pt x="204" y="268"/>
                  </a:lnTo>
                  <a:lnTo>
                    <a:pt x="183" y="303"/>
                  </a:lnTo>
                  <a:lnTo>
                    <a:pt x="165" y="341"/>
                  </a:lnTo>
                  <a:lnTo>
                    <a:pt x="153" y="380"/>
                  </a:lnTo>
                  <a:lnTo>
                    <a:pt x="1329" y="380"/>
                  </a:lnTo>
                  <a:lnTo>
                    <a:pt x="1329" y="143"/>
                  </a:lnTo>
                  <a:lnTo>
                    <a:pt x="452" y="143"/>
                  </a:lnTo>
                  <a:close/>
                  <a:moveTo>
                    <a:pt x="452" y="0"/>
                  </a:moveTo>
                  <a:lnTo>
                    <a:pt x="1401" y="0"/>
                  </a:lnTo>
                  <a:lnTo>
                    <a:pt x="1420" y="2"/>
                  </a:lnTo>
                  <a:lnTo>
                    <a:pt x="1437" y="9"/>
                  </a:lnTo>
                  <a:lnTo>
                    <a:pt x="1451" y="20"/>
                  </a:lnTo>
                  <a:lnTo>
                    <a:pt x="1462" y="35"/>
                  </a:lnTo>
                  <a:lnTo>
                    <a:pt x="1470" y="52"/>
                  </a:lnTo>
                  <a:lnTo>
                    <a:pt x="1472" y="71"/>
                  </a:lnTo>
                  <a:lnTo>
                    <a:pt x="1472" y="452"/>
                  </a:lnTo>
                  <a:lnTo>
                    <a:pt x="1470" y="471"/>
                  </a:lnTo>
                  <a:lnTo>
                    <a:pt x="1462" y="488"/>
                  </a:lnTo>
                  <a:lnTo>
                    <a:pt x="1451" y="502"/>
                  </a:lnTo>
                  <a:lnTo>
                    <a:pt x="1437" y="514"/>
                  </a:lnTo>
                  <a:lnTo>
                    <a:pt x="1420" y="521"/>
                  </a:lnTo>
                  <a:lnTo>
                    <a:pt x="1401" y="524"/>
                  </a:lnTo>
                  <a:lnTo>
                    <a:pt x="72" y="524"/>
                  </a:lnTo>
                  <a:lnTo>
                    <a:pt x="54" y="521"/>
                  </a:lnTo>
                  <a:lnTo>
                    <a:pt x="36" y="514"/>
                  </a:lnTo>
                  <a:lnTo>
                    <a:pt x="22" y="502"/>
                  </a:lnTo>
                  <a:lnTo>
                    <a:pt x="10" y="488"/>
                  </a:lnTo>
                  <a:lnTo>
                    <a:pt x="4" y="471"/>
                  </a:lnTo>
                  <a:lnTo>
                    <a:pt x="0" y="452"/>
                  </a:lnTo>
                  <a:lnTo>
                    <a:pt x="4" y="400"/>
                  </a:lnTo>
                  <a:lnTo>
                    <a:pt x="12" y="348"/>
                  </a:lnTo>
                  <a:lnTo>
                    <a:pt x="28" y="299"/>
                  </a:lnTo>
                  <a:lnTo>
                    <a:pt x="46" y="253"/>
                  </a:lnTo>
                  <a:lnTo>
                    <a:pt x="71" y="209"/>
                  </a:lnTo>
                  <a:lnTo>
                    <a:pt x="100" y="169"/>
                  </a:lnTo>
                  <a:lnTo>
                    <a:pt x="133" y="132"/>
                  </a:lnTo>
                  <a:lnTo>
                    <a:pt x="171" y="99"/>
                  </a:lnTo>
                  <a:lnTo>
                    <a:pt x="211" y="70"/>
                  </a:lnTo>
                  <a:lnTo>
                    <a:pt x="255" y="46"/>
                  </a:lnTo>
                  <a:lnTo>
                    <a:pt x="300" y="26"/>
                  </a:lnTo>
                  <a:lnTo>
                    <a:pt x="349" y="12"/>
                  </a:lnTo>
                  <a:lnTo>
                    <a:pt x="400" y="2"/>
                  </a:lnTo>
                  <a:lnTo>
                    <a:pt x="4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Freeform 334"/>
            <p:cNvSpPr>
              <a:spLocks/>
            </p:cNvSpPr>
            <p:nvPr/>
          </p:nvSpPr>
          <p:spPr bwMode="auto">
            <a:xfrm>
              <a:off x="4916488" y="3876676"/>
              <a:ext cx="28575" cy="22225"/>
            </a:xfrm>
            <a:custGeom>
              <a:avLst/>
              <a:gdLst>
                <a:gd name="T0" fmla="*/ 72 w 180"/>
                <a:gd name="T1" fmla="*/ 0 h 143"/>
                <a:gd name="T2" fmla="*/ 108 w 180"/>
                <a:gd name="T3" fmla="*/ 0 h 143"/>
                <a:gd name="T4" fmla="*/ 126 w 180"/>
                <a:gd name="T5" fmla="*/ 2 h 143"/>
                <a:gd name="T6" fmla="*/ 144 w 180"/>
                <a:gd name="T7" fmla="*/ 10 h 143"/>
                <a:gd name="T8" fmla="*/ 158 w 180"/>
                <a:gd name="T9" fmla="*/ 20 h 143"/>
                <a:gd name="T10" fmla="*/ 170 w 180"/>
                <a:gd name="T11" fmla="*/ 35 h 143"/>
                <a:gd name="T12" fmla="*/ 177 w 180"/>
                <a:gd name="T13" fmla="*/ 52 h 143"/>
                <a:gd name="T14" fmla="*/ 180 w 180"/>
                <a:gd name="T15" fmla="*/ 72 h 143"/>
                <a:gd name="T16" fmla="*/ 177 w 180"/>
                <a:gd name="T17" fmla="*/ 90 h 143"/>
                <a:gd name="T18" fmla="*/ 170 w 180"/>
                <a:gd name="T19" fmla="*/ 108 h 143"/>
                <a:gd name="T20" fmla="*/ 158 w 180"/>
                <a:gd name="T21" fmla="*/ 122 h 143"/>
                <a:gd name="T22" fmla="*/ 144 w 180"/>
                <a:gd name="T23" fmla="*/ 133 h 143"/>
                <a:gd name="T24" fmla="*/ 126 w 180"/>
                <a:gd name="T25" fmla="*/ 141 h 143"/>
                <a:gd name="T26" fmla="*/ 108 w 180"/>
                <a:gd name="T27" fmla="*/ 143 h 143"/>
                <a:gd name="T28" fmla="*/ 72 w 180"/>
                <a:gd name="T29" fmla="*/ 143 h 143"/>
                <a:gd name="T30" fmla="*/ 52 w 180"/>
                <a:gd name="T31" fmla="*/ 141 h 143"/>
                <a:gd name="T32" fmla="*/ 36 w 180"/>
                <a:gd name="T33" fmla="*/ 133 h 143"/>
                <a:gd name="T34" fmla="*/ 21 w 180"/>
                <a:gd name="T35" fmla="*/ 122 h 143"/>
                <a:gd name="T36" fmla="*/ 10 w 180"/>
                <a:gd name="T37" fmla="*/ 108 h 143"/>
                <a:gd name="T38" fmla="*/ 3 w 180"/>
                <a:gd name="T39" fmla="*/ 90 h 143"/>
                <a:gd name="T40" fmla="*/ 0 w 180"/>
                <a:gd name="T41" fmla="*/ 72 h 143"/>
                <a:gd name="T42" fmla="*/ 3 w 180"/>
                <a:gd name="T43" fmla="*/ 52 h 143"/>
                <a:gd name="T44" fmla="*/ 10 w 180"/>
                <a:gd name="T45" fmla="*/ 35 h 143"/>
                <a:gd name="T46" fmla="*/ 21 w 180"/>
                <a:gd name="T47" fmla="*/ 20 h 143"/>
                <a:gd name="T48" fmla="*/ 36 w 180"/>
                <a:gd name="T49" fmla="*/ 10 h 143"/>
                <a:gd name="T50" fmla="*/ 52 w 180"/>
                <a:gd name="T51" fmla="*/ 2 h 143"/>
                <a:gd name="T52" fmla="*/ 72 w 180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" h="143">
                  <a:moveTo>
                    <a:pt x="72" y="0"/>
                  </a:moveTo>
                  <a:lnTo>
                    <a:pt x="108" y="0"/>
                  </a:lnTo>
                  <a:lnTo>
                    <a:pt x="126" y="2"/>
                  </a:lnTo>
                  <a:lnTo>
                    <a:pt x="144" y="10"/>
                  </a:lnTo>
                  <a:lnTo>
                    <a:pt x="158" y="20"/>
                  </a:lnTo>
                  <a:lnTo>
                    <a:pt x="170" y="35"/>
                  </a:lnTo>
                  <a:lnTo>
                    <a:pt x="177" y="52"/>
                  </a:lnTo>
                  <a:lnTo>
                    <a:pt x="180" y="72"/>
                  </a:lnTo>
                  <a:lnTo>
                    <a:pt x="177" y="90"/>
                  </a:lnTo>
                  <a:lnTo>
                    <a:pt x="170" y="108"/>
                  </a:lnTo>
                  <a:lnTo>
                    <a:pt x="158" y="122"/>
                  </a:lnTo>
                  <a:lnTo>
                    <a:pt x="144" y="133"/>
                  </a:lnTo>
                  <a:lnTo>
                    <a:pt x="126" y="141"/>
                  </a:lnTo>
                  <a:lnTo>
                    <a:pt x="108" y="143"/>
                  </a:lnTo>
                  <a:lnTo>
                    <a:pt x="72" y="143"/>
                  </a:lnTo>
                  <a:lnTo>
                    <a:pt x="52" y="141"/>
                  </a:lnTo>
                  <a:lnTo>
                    <a:pt x="36" y="133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3" y="90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4" name="Group 993"/>
          <p:cNvGrpSpPr/>
          <p:nvPr/>
        </p:nvGrpSpPr>
        <p:grpSpPr>
          <a:xfrm>
            <a:off x="5391058" y="3452813"/>
            <a:ext cx="465138" cy="571500"/>
            <a:chOff x="5386388" y="3452813"/>
            <a:chExt cx="465138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6" name="Freeform 339"/>
            <p:cNvSpPr>
              <a:spLocks/>
            </p:cNvSpPr>
            <p:nvPr/>
          </p:nvSpPr>
          <p:spPr bwMode="auto">
            <a:xfrm>
              <a:off x="5422901" y="3490913"/>
              <a:ext cx="26988" cy="26988"/>
            </a:xfrm>
            <a:custGeom>
              <a:avLst/>
              <a:gdLst>
                <a:gd name="T0" fmla="*/ 102 w 173"/>
                <a:gd name="T1" fmla="*/ 0 h 173"/>
                <a:gd name="T2" fmla="*/ 119 w 173"/>
                <a:gd name="T3" fmla="*/ 2 h 173"/>
                <a:gd name="T4" fmla="*/ 137 w 173"/>
                <a:gd name="T5" fmla="*/ 9 h 173"/>
                <a:gd name="T6" fmla="*/ 152 w 173"/>
                <a:gd name="T7" fmla="*/ 21 h 173"/>
                <a:gd name="T8" fmla="*/ 164 w 173"/>
                <a:gd name="T9" fmla="*/ 36 h 173"/>
                <a:gd name="T10" fmla="*/ 171 w 173"/>
                <a:gd name="T11" fmla="*/ 53 h 173"/>
                <a:gd name="T12" fmla="*/ 173 w 173"/>
                <a:gd name="T13" fmla="*/ 72 h 173"/>
                <a:gd name="T14" fmla="*/ 171 w 173"/>
                <a:gd name="T15" fmla="*/ 89 h 173"/>
                <a:gd name="T16" fmla="*/ 164 w 173"/>
                <a:gd name="T17" fmla="*/ 107 h 173"/>
                <a:gd name="T18" fmla="*/ 152 w 173"/>
                <a:gd name="T19" fmla="*/ 122 h 173"/>
                <a:gd name="T20" fmla="*/ 122 w 173"/>
                <a:gd name="T21" fmla="*/ 153 h 173"/>
                <a:gd name="T22" fmla="*/ 106 w 173"/>
                <a:gd name="T23" fmla="*/ 165 h 173"/>
                <a:gd name="T24" fmla="*/ 89 w 173"/>
                <a:gd name="T25" fmla="*/ 171 h 173"/>
                <a:gd name="T26" fmla="*/ 71 w 173"/>
                <a:gd name="T27" fmla="*/ 173 h 173"/>
                <a:gd name="T28" fmla="*/ 53 w 173"/>
                <a:gd name="T29" fmla="*/ 171 h 173"/>
                <a:gd name="T30" fmla="*/ 36 w 173"/>
                <a:gd name="T31" fmla="*/ 165 h 173"/>
                <a:gd name="T32" fmla="*/ 20 w 173"/>
                <a:gd name="T33" fmla="*/ 153 h 173"/>
                <a:gd name="T34" fmla="*/ 8 w 173"/>
                <a:gd name="T35" fmla="*/ 137 h 173"/>
                <a:gd name="T36" fmla="*/ 2 w 173"/>
                <a:gd name="T37" fmla="*/ 120 h 173"/>
                <a:gd name="T38" fmla="*/ 0 w 173"/>
                <a:gd name="T39" fmla="*/ 102 h 173"/>
                <a:gd name="T40" fmla="*/ 2 w 173"/>
                <a:gd name="T41" fmla="*/ 84 h 173"/>
                <a:gd name="T42" fmla="*/ 8 w 173"/>
                <a:gd name="T43" fmla="*/ 66 h 173"/>
                <a:gd name="T44" fmla="*/ 20 w 173"/>
                <a:gd name="T45" fmla="*/ 51 h 173"/>
                <a:gd name="T46" fmla="*/ 51 w 173"/>
                <a:gd name="T47" fmla="*/ 21 h 173"/>
                <a:gd name="T48" fmla="*/ 66 w 173"/>
                <a:gd name="T49" fmla="*/ 9 h 173"/>
                <a:gd name="T50" fmla="*/ 83 w 173"/>
                <a:gd name="T51" fmla="*/ 2 h 173"/>
                <a:gd name="T52" fmla="*/ 102 w 173"/>
                <a:gd name="T5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3" h="173">
                  <a:moveTo>
                    <a:pt x="102" y="0"/>
                  </a:moveTo>
                  <a:lnTo>
                    <a:pt x="119" y="2"/>
                  </a:lnTo>
                  <a:lnTo>
                    <a:pt x="137" y="9"/>
                  </a:lnTo>
                  <a:lnTo>
                    <a:pt x="152" y="21"/>
                  </a:lnTo>
                  <a:lnTo>
                    <a:pt x="164" y="36"/>
                  </a:lnTo>
                  <a:lnTo>
                    <a:pt x="171" y="53"/>
                  </a:lnTo>
                  <a:lnTo>
                    <a:pt x="173" y="72"/>
                  </a:lnTo>
                  <a:lnTo>
                    <a:pt x="171" y="89"/>
                  </a:lnTo>
                  <a:lnTo>
                    <a:pt x="164" y="107"/>
                  </a:lnTo>
                  <a:lnTo>
                    <a:pt x="152" y="122"/>
                  </a:lnTo>
                  <a:lnTo>
                    <a:pt x="122" y="153"/>
                  </a:lnTo>
                  <a:lnTo>
                    <a:pt x="106" y="165"/>
                  </a:lnTo>
                  <a:lnTo>
                    <a:pt x="89" y="171"/>
                  </a:lnTo>
                  <a:lnTo>
                    <a:pt x="71" y="173"/>
                  </a:lnTo>
                  <a:lnTo>
                    <a:pt x="53" y="171"/>
                  </a:lnTo>
                  <a:lnTo>
                    <a:pt x="36" y="165"/>
                  </a:lnTo>
                  <a:lnTo>
                    <a:pt x="20" y="153"/>
                  </a:lnTo>
                  <a:lnTo>
                    <a:pt x="8" y="137"/>
                  </a:lnTo>
                  <a:lnTo>
                    <a:pt x="2" y="120"/>
                  </a:lnTo>
                  <a:lnTo>
                    <a:pt x="0" y="102"/>
                  </a:lnTo>
                  <a:lnTo>
                    <a:pt x="2" y="84"/>
                  </a:lnTo>
                  <a:lnTo>
                    <a:pt x="8" y="66"/>
                  </a:lnTo>
                  <a:lnTo>
                    <a:pt x="20" y="51"/>
                  </a:lnTo>
                  <a:lnTo>
                    <a:pt x="51" y="21"/>
                  </a:lnTo>
                  <a:lnTo>
                    <a:pt x="66" y="9"/>
                  </a:lnTo>
                  <a:lnTo>
                    <a:pt x="83" y="2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" name="Freeform 340"/>
            <p:cNvSpPr>
              <a:spLocks/>
            </p:cNvSpPr>
            <p:nvPr/>
          </p:nvSpPr>
          <p:spPr bwMode="auto">
            <a:xfrm>
              <a:off x="5432426" y="3500438"/>
              <a:ext cx="55563" cy="57150"/>
            </a:xfrm>
            <a:custGeom>
              <a:avLst/>
              <a:gdLst>
                <a:gd name="T0" fmla="*/ 286 w 357"/>
                <a:gd name="T1" fmla="*/ 0 h 358"/>
                <a:gd name="T2" fmla="*/ 303 w 357"/>
                <a:gd name="T3" fmla="*/ 3 h 358"/>
                <a:gd name="T4" fmla="*/ 321 w 357"/>
                <a:gd name="T5" fmla="*/ 10 h 358"/>
                <a:gd name="T6" fmla="*/ 336 w 357"/>
                <a:gd name="T7" fmla="*/ 21 h 358"/>
                <a:gd name="T8" fmla="*/ 348 w 357"/>
                <a:gd name="T9" fmla="*/ 36 h 358"/>
                <a:gd name="T10" fmla="*/ 354 w 357"/>
                <a:gd name="T11" fmla="*/ 54 h 358"/>
                <a:gd name="T12" fmla="*/ 357 w 357"/>
                <a:gd name="T13" fmla="*/ 72 h 358"/>
                <a:gd name="T14" fmla="*/ 354 w 357"/>
                <a:gd name="T15" fmla="*/ 91 h 358"/>
                <a:gd name="T16" fmla="*/ 348 w 357"/>
                <a:gd name="T17" fmla="*/ 107 h 358"/>
                <a:gd name="T18" fmla="*/ 336 w 357"/>
                <a:gd name="T19" fmla="*/ 123 h 358"/>
                <a:gd name="T20" fmla="*/ 122 w 357"/>
                <a:gd name="T21" fmla="*/ 337 h 358"/>
                <a:gd name="T22" fmla="*/ 107 w 357"/>
                <a:gd name="T23" fmla="*/ 348 h 358"/>
                <a:gd name="T24" fmla="*/ 90 w 357"/>
                <a:gd name="T25" fmla="*/ 356 h 358"/>
                <a:gd name="T26" fmla="*/ 71 w 357"/>
                <a:gd name="T27" fmla="*/ 358 h 358"/>
                <a:gd name="T28" fmla="*/ 54 w 357"/>
                <a:gd name="T29" fmla="*/ 356 h 358"/>
                <a:gd name="T30" fmla="*/ 36 w 357"/>
                <a:gd name="T31" fmla="*/ 348 h 358"/>
                <a:gd name="T32" fmla="*/ 21 w 357"/>
                <a:gd name="T33" fmla="*/ 337 h 358"/>
                <a:gd name="T34" fmla="*/ 9 w 357"/>
                <a:gd name="T35" fmla="*/ 321 h 358"/>
                <a:gd name="T36" fmla="*/ 3 w 357"/>
                <a:gd name="T37" fmla="*/ 305 h 358"/>
                <a:gd name="T38" fmla="*/ 0 w 357"/>
                <a:gd name="T39" fmla="*/ 286 h 358"/>
                <a:gd name="T40" fmla="*/ 3 w 357"/>
                <a:gd name="T41" fmla="*/ 268 h 358"/>
                <a:gd name="T42" fmla="*/ 9 w 357"/>
                <a:gd name="T43" fmla="*/ 251 h 358"/>
                <a:gd name="T44" fmla="*/ 21 w 357"/>
                <a:gd name="T45" fmla="*/ 236 h 358"/>
                <a:gd name="T46" fmla="*/ 235 w 357"/>
                <a:gd name="T47" fmla="*/ 21 h 358"/>
                <a:gd name="T48" fmla="*/ 250 w 357"/>
                <a:gd name="T49" fmla="*/ 10 h 358"/>
                <a:gd name="T50" fmla="*/ 267 w 357"/>
                <a:gd name="T51" fmla="*/ 3 h 358"/>
                <a:gd name="T52" fmla="*/ 286 w 357"/>
                <a:gd name="T5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7" h="358">
                  <a:moveTo>
                    <a:pt x="286" y="0"/>
                  </a:moveTo>
                  <a:lnTo>
                    <a:pt x="303" y="3"/>
                  </a:lnTo>
                  <a:lnTo>
                    <a:pt x="321" y="10"/>
                  </a:lnTo>
                  <a:lnTo>
                    <a:pt x="336" y="21"/>
                  </a:lnTo>
                  <a:lnTo>
                    <a:pt x="348" y="36"/>
                  </a:lnTo>
                  <a:lnTo>
                    <a:pt x="354" y="54"/>
                  </a:lnTo>
                  <a:lnTo>
                    <a:pt x="357" y="72"/>
                  </a:lnTo>
                  <a:lnTo>
                    <a:pt x="354" y="91"/>
                  </a:lnTo>
                  <a:lnTo>
                    <a:pt x="348" y="107"/>
                  </a:lnTo>
                  <a:lnTo>
                    <a:pt x="336" y="123"/>
                  </a:lnTo>
                  <a:lnTo>
                    <a:pt x="122" y="337"/>
                  </a:lnTo>
                  <a:lnTo>
                    <a:pt x="107" y="348"/>
                  </a:lnTo>
                  <a:lnTo>
                    <a:pt x="90" y="356"/>
                  </a:lnTo>
                  <a:lnTo>
                    <a:pt x="71" y="358"/>
                  </a:lnTo>
                  <a:lnTo>
                    <a:pt x="54" y="356"/>
                  </a:lnTo>
                  <a:lnTo>
                    <a:pt x="36" y="348"/>
                  </a:lnTo>
                  <a:lnTo>
                    <a:pt x="21" y="337"/>
                  </a:lnTo>
                  <a:lnTo>
                    <a:pt x="9" y="321"/>
                  </a:lnTo>
                  <a:lnTo>
                    <a:pt x="3" y="305"/>
                  </a:lnTo>
                  <a:lnTo>
                    <a:pt x="0" y="286"/>
                  </a:lnTo>
                  <a:lnTo>
                    <a:pt x="3" y="268"/>
                  </a:lnTo>
                  <a:lnTo>
                    <a:pt x="9" y="251"/>
                  </a:lnTo>
                  <a:lnTo>
                    <a:pt x="21" y="236"/>
                  </a:lnTo>
                  <a:lnTo>
                    <a:pt x="235" y="21"/>
                  </a:lnTo>
                  <a:lnTo>
                    <a:pt x="250" y="10"/>
                  </a:lnTo>
                  <a:lnTo>
                    <a:pt x="267" y="3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Freeform 341"/>
            <p:cNvSpPr>
              <a:spLocks/>
            </p:cNvSpPr>
            <p:nvPr/>
          </p:nvSpPr>
          <p:spPr bwMode="auto">
            <a:xfrm>
              <a:off x="5570538" y="3490913"/>
              <a:ext cx="26988" cy="26988"/>
            </a:xfrm>
            <a:custGeom>
              <a:avLst/>
              <a:gdLst>
                <a:gd name="T0" fmla="*/ 102 w 174"/>
                <a:gd name="T1" fmla="*/ 0 h 173"/>
                <a:gd name="T2" fmla="*/ 121 w 174"/>
                <a:gd name="T3" fmla="*/ 2 h 173"/>
                <a:gd name="T4" fmla="*/ 138 w 174"/>
                <a:gd name="T5" fmla="*/ 9 h 173"/>
                <a:gd name="T6" fmla="*/ 153 w 174"/>
                <a:gd name="T7" fmla="*/ 21 h 173"/>
                <a:gd name="T8" fmla="*/ 164 w 174"/>
                <a:gd name="T9" fmla="*/ 36 h 173"/>
                <a:gd name="T10" fmla="*/ 172 w 174"/>
                <a:gd name="T11" fmla="*/ 53 h 173"/>
                <a:gd name="T12" fmla="*/ 174 w 174"/>
                <a:gd name="T13" fmla="*/ 72 h 173"/>
                <a:gd name="T14" fmla="*/ 172 w 174"/>
                <a:gd name="T15" fmla="*/ 89 h 173"/>
                <a:gd name="T16" fmla="*/ 164 w 174"/>
                <a:gd name="T17" fmla="*/ 107 h 173"/>
                <a:gd name="T18" fmla="*/ 153 w 174"/>
                <a:gd name="T19" fmla="*/ 122 h 173"/>
                <a:gd name="T20" fmla="*/ 123 w 174"/>
                <a:gd name="T21" fmla="*/ 153 h 173"/>
                <a:gd name="T22" fmla="*/ 107 w 174"/>
                <a:gd name="T23" fmla="*/ 165 h 173"/>
                <a:gd name="T24" fmla="*/ 90 w 174"/>
                <a:gd name="T25" fmla="*/ 171 h 173"/>
                <a:gd name="T26" fmla="*/ 72 w 174"/>
                <a:gd name="T27" fmla="*/ 173 h 173"/>
                <a:gd name="T28" fmla="*/ 54 w 174"/>
                <a:gd name="T29" fmla="*/ 171 h 173"/>
                <a:gd name="T30" fmla="*/ 37 w 174"/>
                <a:gd name="T31" fmla="*/ 165 h 173"/>
                <a:gd name="T32" fmla="*/ 21 w 174"/>
                <a:gd name="T33" fmla="*/ 153 h 173"/>
                <a:gd name="T34" fmla="*/ 9 w 174"/>
                <a:gd name="T35" fmla="*/ 137 h 173"/>
                <a:gd name="T36" fmla="*/ 3 w 174"/>
                <a:gd name="T37" fmla="*/ 120 h 173"/>
                <a:gd name="T38" fmla="*/ 0 w 174"/>
                <a:gd name="T39" fmla="*/ 102 h 173"/>
                <a:gd name="T40" fmla="*/ 3 w 174"/>
                <a:gd name="T41" fmla="*/ 84 h 173"/>
                <a:gd name="T42" fmla="*/ 9 w 174"/>
                <a:gd name="T43" fmla="*/ 66 h 173"/>
                <a:gd name="T44" fmla="*/ 21 w 174"/>
                <a:gd name="T45" fmla="*/ 51 h 173"/>
                <a:gd name="T46" fmla="*/ 52 w 174"/>
                <a:gd name="T47" fmla="*/ 21 h 173"/>
                <a:gd name="T48" fmla="*/ 67 w 174"/>
                <a:gd name="T49" fmla="*/ 9 h 173"/>
                <a:gd name="T50" fmla="*/ 85 w 174"/>
                <a:gd name="T51" fmla="*/ 2 h 173"/>
                <a:gd name="T52" fmla="*/ 102 w 174"/>
                <a:gd name="T5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4" h="173">
                  <a:moveTo>
                    <a:pt x="102" y="0"/>
                  </a:moveTo>
                  <a:lnTo>
                    <a:pt x="121" y="2"/>
                  </a:lnTo>
                  <a:lnTo>
                    <a:pt x="138" y="9"/>
                  </a:lnTo>
                  <a:lnTo>
                    <a:pt x="153" y="21"/>
                  </a:lnTo>
                  <a:lnTo>
                    <a:pt x="164" y="36"/>
                  </a:lnTo>
                  <a:lnTo>
                    <a:pt x="172" y="53"/>
                  </a:lnTo>
                  <a:lnTo>
                    <a:pt x="174" y="72"/>
                  </a:lnTo>
                  <a:lnTo>
                    <a:pt x="172" y="89"/>
                  </a:lnTo>
                  <a:lnTo>
                    <a:pt x="164" y="107"/>
                  </a:lnTo>
                  <a:lnTo>
                    <a:pt x="153" y="122"/>
                  </a:lnTo>
                  <a:lnTo>
                    <a:pt x="123" y="153"/>
                  </a:lnTo>
                  <a:lnTo>
                    <a:pt x="107" y="165"/>
                  </a:lnTo>
                  <a:lnTo>
                    <a:pt x="90" y="171"/>
                  </a:lnTo>
                  <a:lnTo>
                    <a:pt x="72" y="173"/>
                  </a:lnTo>
                  <a:lnTo>
                    <a:pt x="54" y="171"/>
                  </a:lnTo>
                  <a:lnTo>
                    <a:pt x="37" y="165"/>
                  </a:lnTo>
                  <a:lnTo>
                    <a:pt x="21" y="153"/>
                  </a:lnTo>
                  <a:lnTo>
                    <a:pt x="9" y="137"/>
                  </a:lnTo>
                  <a:lnTo>
                    <a:pt x="3" y="120"/>
                  </a:lnTo>
                  <a:lnTo>
                    <a:pt x="0" y="102"/>
                  </a:lnTo>
                  <a:lnTo>
                    <a:pt x="3" y="84"/>
                  </a:lnTo>
                  <a:lnTo>
                    <a:pt x="9" y="66"/>
                  </a:lnTo>
                  <a:lnTo>
                    <a:pt x="21" y="51"/>
                  </a:lnTo>
                  <a:lnTo>
                    <a:pt x="52" y="21"/>
                  </a:lnTo>
                  <a:lnTo>
                    <a:pt x="67" y="9"/>
                  </a:lnTo>
                  <a:lnTo>
                    <a:pt x="85" y="2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Freeform 342"/>
            <p:cNvSpPr>
              <a:spLocks/>
            </p:cNvSpPr>
            <p:nvPr/>
          </p:nvSpPr>
          <p:spPr bwMode="auto">
            <a:xfrm>
              <a:off x="5580063" y="3500438"/>
              <a:ext cx="57150" cy="57150"/>
            </a:xfrm>
            <a:custGeom>
              <a:avLst/>
              <a:gdLst>
                <a:gd name="T0" fmla="*/ 285 w 357"/>
                <a:gd name="T1" fmla="*/ 0 h 358"/>
                <a:gd name="T2" fmla="*/ 303 w 357"/>
                <a:gd name="T3" fmla="*/ 3 h 358"/>
                <a:gd name="T4" fmla="*/ 321 w 357"/>
                <a:gd name="T5" fmla="*/ 10 h 358"/>
                <a:gd name="T6" fmla="*/ 336 w 357"/>
                <a:gd name="T7" fmla="*/ 21 h 358"/>
                <a:gd name="T8" fmla="*/ 347 w 357"/>
                <a:gd name="T9" fmla="*/ 36 h 358"/>
                <a:gd name="T10" fmla="*/ 355 w 357"/>
                <a:gd name="T11" fmla="*/ 54 h 358"/>
                <a:gd name="T12" fmla="*/ 357 w 357"/>
                <a:gd name="T13" fmla="*/ 72 h 358"/>
                <a:gd name="T14" fmla="*/ 355 w 357"/>
                <a:gd name="T15" fmla="*/ 91 h 358"/>
                <a:gd name="T16" fmla="*/ 347 w 357"/>
                <a:gd name="T17" fmla="*/ 107 h 358"/>
                <a:gd name="T18" fmla="*/ 336 w 357"/>
                <a:gd name="T19" fmla="*/ 123 h 358"/>
                <a:gd name="T20" fmla="*/ 123 w 357"/>
                <a:gd name="T21" fmla="*/ 336 h 358"/>
                <a:gd name="T22" fmla="*/ 107 w 357"/>
                <a:gd name="T23" fmla="*/ 348 h 358"/>
                <a:gd name="T24" fmla="*/ 90 w 357"/>
                <a:gd name="T25" fmla="*/ 356 h 358"/>
                <a:gd name="T26" fmla="*/ 71 w 357"/>
                <a:gd name="T27" fmla="*/ 358 h 358"/>
                <a:gd name="T28" fmla="*/ 53 w 357"/>
                <a:gd name="T29" fmla="*/ 356 h 358"/>
                <a:gd name="T30" fmla="*/ 37 w 357"/>
                <a:gd name="T31" fmla="*/ 348 h 358"/>
                <a:gd name="T32" fmla="*/ 21 w 357"/>
                <a:gd name="T33" fmla="*/ 336 h 358"/>
                <a:gd name="T34" fmla="*/ 9 w 357"/>
                <a:gd name="T35" fmla="*/ 321 h 358"/>
                <a:gd name="T36" fmla="*/ 3 w 357"/>
                <a:gd name="T37" fmla="*/ 305 h 358"/>
                <a:gd name="T38" fmla="*/ 0 w 357"/>
                <a:gd name="T39" fmla="*/ 286 h 358"/>
                <a:gd name="T40" fmla="*/ 3 w 357"/>
                <a:gd name="T41" fmla="*/ 268 h 358"/>
                <a:gd name="T42" fmla="*/ 9 w 357"/>
                <a:gd name="T43" fmla="*/ 251 h 358"/>
                <a:gd name="T44" fmla="*/ 21 w 357"/>
                <a:gd name="T45" fmla="*/ 236 h 358"/>
                <a:gd name="T46" fmla="*/ 235 w 357"/>
                <a:gd name="T47" fmla="*/ 21 h 358"/>
                <a:gd name="T48" fmla="*/ 249 w 357"/>
                <a:gd name="T49" fmla="*/ 10 h 358"/>
                <a:gd name="T50" fmla="*/ 267 w 357"/>
                <a:gd name="T51" fmla="*/ 3 h 358"/>
                <a:gd name="T52" fmla="*/ 285 w 357"/>
                <a:gd name="T5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7" h="358">
                  <a:moveTo>
                    <a:pt x="285" y="0"/>
                  </a:moveTo>
                  <a:lnTo>
                    <a:pt x="303" y="3"/>
                  </a:lnTo>
                  <a:lnTo>
                    <a:pt x="321" y="10"/>
                  </a:lnTo>
                  <a:lnTo>
                    <a:pt x="336" y="21"/>
                  </a:lnTo>
                  <a:lnTo>
                    <a:pt x="347" y="36"/>
                  </a:lnTo>
                  <a:lnTo>
                    <a:pt x="355" y="54"/>
                  </a:lnTo>
                  <a:lnTo>
                    <a:pt x="357" y="72"/>
                  </a:lnTo>
                  <a:lnTo>
                    <a:pt x="355" y="91"/>
                  </a:lnTo>
                  <a:lnTo>
                    <a:pt x="347" y="107"/>
                  </a:lnTo>
                  <a:lnTo>
                    <a:pt x="336" y="123"/>
                  </a:lnTo>
                  <a:lnTo>
                    <a:pt x="123" y="336"/>
                  </a:lnTo>
                  <a:lnTo>
                    <a:pt x="107" y="348"/>
                  </a:lnTo>
                  <a:lnTo>
                    <a:pt x="90" y="356"/>
                  </a:lnTo>
                  <a:lnTo>
                    <a:pt x="71" y="358"/>
                  </a:lnTo>
                  <a:lnTo>
                    <a:pt x="53" y="356"/>
                  </a:lnTo>
                  <a:lnTo>
                    <a:pt x="37" y="348"/>
                  </a:lnTo>
                  <a:lnTo>
                    <a:pt x="21" y="336"/>
                  </a:lnTo>
                  <a:lnTo>
                    <a:pt x="9" y="321"/>
                  </a:lnTo>
                  <a:lnTo>
                    <a:pt x="3" y="305"/>
                  </a:lnTo>
                  <a:lnTo>
                    <a:pt x="0" y="286"/>
                  </a:lnTo>
                  <a:lnTo>
                    <a:pt x="3" y="268"/>
                  </a:lnTo>
                  <a:lnTo>
                    <a:pt x="9" y="251"/>
                  </a:lnTo>
                  <a:lnTo>
                    <a:pt x="21" y="236"/>
                  </a:lnTo>
                  <a:lnTo>
                    <a:pt x="235" y="21"/>
                  </a:lnTo>
                  <a:lnTo>
                    <a:pt x="249" y="10"/>
                  </a:lnTo>
                  <a:lnTo>
                    <a:pt x="267" y="3"/>
                  </a:lnTo>
                  <a:lnTo>
                    <a:pt x="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" name="Freeform 343"/>
            <p:cNvSpPr>
              <a:spLocks noEditPoints="1"/>
            </p:cNvSpPr>
            <p:nvPr/>
          </p:nvSpPr>
          <p:spPr bwMode="auto">
            <a:xfrm>
              <a:off x="5386388" y="3452813"/>
              <a:ext cx="465138" cy="571500"/>
            </a:xfrm>
            <a:custGeom>
              <a:avLst/>
              <a:gdLst>
                <a:gd name="T0" fmla="*/ 2004 w 2935"/>
                <a:gd name="T1" fmla="*/ 1872 h 3600"/>
                <a:gd name="T2" fmla="*/ 2004 w 2935"/>
                <a:gd name="T3" fmla="*/ 3457 h 3600"/>
                <a:gd name="T4" fmla="*/ 2791 w 2935"/>
                <a:gd name="T5" fmla="*/ 3457 h 3600"/>
                <a:gd name="T6" fmla="*/ 2791 w 2935"/>
                <a:gd name="T7" fmla="*/ 1872 h 3600"/>
                <a:gd name="T8" fmla="*/ 2004 w 2935"/>
                <a:gd name="T9" fmla="*/ 1872 h 3600"/>
                <a:gd name="T10" fmla="*/ 1074 w 2935"/>
                <a:gd name="T11" fmla="*/ 1872 h 3600"/>
                <a:gd name="T12" fmla="*/ 1074 w 2935"/>
                <a:gd name="T13" fmla="*/ 3457 h 3600"/>
                <a:gd name="T14" fmla="*/ 1861 w 2935"/>
                <a:gd name="T15" fmla="*/ 3457 h 3600"/>
                <a:gd name="T16" fmla="*/ 1861 w 2935"/>
                <a:gd name="T17" fmla="*/ 1872 h 3600"/>
                <a:gd name="T18" fmla="*/ 1074 w 2935"/>
                <a:gd name="T19" fmla="*/ 1872 h 3600"/>
                <a:gd name="T20" fmla="*/ 143 w 2935"/>
                <a:gd name="T21" fmla="*/ 1872 h 3600"/>
                <a:gd name="T22" fmla="*/ 143 w 2935"/>
                <a:gd name="T23" fmla="*/ 3457 h 3600"/>
                <a:gd name="T24" fmla="*/ 930 w 2935"/>
                <a:gd name="T25" fmla="*/ 3457 h 3600"/>
                <a:gd name="T26" fmla="*/ 930 w 2935"/>
                <a:gd name="T27" fmla="*/ 1872 h 3600"/>
                <a:gd name="T28" fmla="*/ 143 w 2935"/>
                <a:gd name="T29" fmla="*/ 1872 h 3600"/>
                <a:gd name="T30" fmla="*/ 2004 w 2935"/>
                <a:gd name="T31" fmla="*/ 143 h 3600"/>
                <a:gd name="T32" fmla="*/ 2004 w 2935"/>
                <a:gd name="T33" fmla="*/ 1728 h 3600"/>
                <a:gd name="T34" fmla="*/ 2791 w 2935"/>
                <a:gd name="T35" fmla="*/ 1728 h 3600"/>
                <a:gd name="T36" fmla="*/ 2791 w 2935"/>
                <a:gd name="T37" fmla="*/ 143 h 3600"/>
                <a:gd name="T38" fmla="*/ 2004 w 2935"/>
                <a:gd name="T39" fmla="*/ 143 h 3600"/>
                <a:gd name="T40" fmla="*/ 1074 w 2935"/>
                <a:gd name="T41" fmla="*/ 143 h 3600"/>
                <a:gd name="T42" fmla="*/ 1074 w 2935"/>
                <a:gd name="T43" fmla="*/ 1728 h 3600"/>
                <a:gd name="T44" fmla="*/ 1861 w 2935"/>
                <a:gd name="T45" fmla="*/ 1728 h 3600"/>
                <a:gd name="T46" fmla="*/ 1861 w 2935"/>
                <a:gd name="T47" fmla="*/ 143 h 3600"/>
                <a:gd name="T48" fmla="*/ 1074 w 2935"/>
                <a:gd name="T49" fmla="*/ 143 h 3600"/>
                <a:gd name="T50" fmla="*/ 143 w 2935"/>
                <a:gd name="T51" fmla="*/ 143 h 3600"/>
                <a:gd name="T52" fmla="*/ 143 w 2935"/>
                <a:gd name="T53" fmla="*/ 1728 h 3600"/>
                <a:gd name="T54" fmla="*/ 930 w 2935"/>
                <a:gd name="T55" fmla="*/ 1728 h 3600"/>
                <a:gd name="T56" fmla="*/ 930 w 2935"/>
                <a:gd name="T57" fmla="*/ 143 h 3600"/>
                <a:gd name="T58" fmla="*/ 143 w 2935"/>
                <a:gd name="T59" fmla="*/ 143 h 3600"/>
                <a:gd name="T60" fmla="*/ 71 w 2935"/>
                <a:gd name="T61" fmla="*/ 0 h 3600"/>
                <a:gd name="T62" fmla="*/ 2863 w 2935"/>
                <a:gd name="T63" fmla="*/ 0 h 3600"/>
                <a:gd name="T64" fmla="*/ 2882 w 2935"/>
                <a:gd name="T65" fmla="*/ 2 h 3600"/>
                <a:gd name="T66" fmla="*/ 2899 w 2935"/>
                <a:gd name="T67" fmla="*/ 10 h 3600"/>
                <a:gd name="T68" fmla="*/ 2914 w 2935"/>
                <a:gd name="T69" fmla="*/ 21 h 3600"/>
                <a:gd name="T70" fmla="*/ 2925 w 2935"/>
                <a:gd name="T71" fmla="*/ 36 h 3600"/>
                <a:gd name="T72" fmla="*/ 2932 w 2935"/>
                <a:gd name="T73" fmla="*/ 52 h 3600"/>
                <a:gd name="T74" fmla="*/ 2935 w 2935"/>
                <a:gd name="T75" fmla="*/ 72 h 3600"/>
                <a:gd name="T76" fmla="*/ 2935 w 2935"/>
                <a:gd name="T77" fmla="*/ 3528 h 3600"/>
                <a:gd name="T78" fmla="*/ 2932 w 2935"/>
                <a:gd name="T79" fmla="*/ 3548 h 3600"/>
                <a:gd name="T80" fmla="*/ 2925 w 2935"/>
                <a:gd name="T81" fmla="*/ 3564 h 3600"/>
                <a:gd name="T82" fmla="*/ 2914 w 2935"/>
                <a:gd name="T83" fmla="*/ 3579 h 3600"/>
                <a:gd name="T84" fmla="*/ 2899 w 2935"/>
                <a:gd name="T85" fmla="*/ 3590 h 3600"/>
                <a:gd name="T86" fmla="*/ 2882 w 2935"/>
                <a:gd name="T87" fmla="*/ 3598 h 3600"/>
                <a:gd name="T88" fmla="*/ 2863 w 2935"/>
                <a:gd name="T89" fmla="*/ 3600 h 3600"/>
                <a:gd name="T90" fmla="*/ 71 w 2935"/>
                <a:gd name="T91" fmla="*/ 3600 h 3600"/>
                <a:gd name="T92" fmla="*/ 52 w 2935"/>
                <a:gd name="T93" fmla="*/ 3598 h 3600"/>
                <a:gd name="T94" fmla="*/ 35 w 2935"/>
                <a:gd name="T95" fmla="*/ 3590 h 3600"/>
                <a:gd name="T96" fmla="*/ 21 w 2935"/>
                <a:gd name="T97" fmla="*/ 3579 h 3600"/>
                <a:gd name="T98" fmla="*/ 10 w 2935"/>
                <a:gd name="T99" fmla="*/ 3564 h 3600"/>
                <a:gd name="T100" fmla="*/ 2 w 2935"/>
                <a:gd name="T101" fmla="*/ 3548 h 3600"/>
                <a:gd name="T102" fmla="*/ 0 w 2935"/>
                <a:gd name="T103" fmla="*/ 3528 h 3600"/>
                <a:gd name="T104" fmla="*/ 0 w 2935"/>
                <a:gd name="T105" fmla="*/ 72 h 3600"/>
                <a:gd name="T106" fmla="*/ 2 w 2935"/>
                <a:gd name="T107" fmla="*/ 52 h 3600"/>
                <a:gd name="T108" fmla="*/ 10 w 2935"/>
                <a:gd name="T109" fmla="*/ 36 h 3600"/>
                <a:gd name="T110" fmla="*/ 21 w 2935"/>
                <a:gd name="T111" fmla="*/ 21 h 3600"/>
                <a:gd name="T112" fmla="*/ 35 w 2935"/>
                <a:gd name="T113" fmla="*/ 10 h 3600"/>
                <a:gd name="T114" fmla="*/ 52 w 2935"/>
                <a:gd name="T115" fmla="*/ 2 h 3600"/>
                <a:gd name="T116" fmla="*/ 71 w 2935"/>
                <a:gd name="T117" fmla="*/ 0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35" h="3600">
                  <a:moveTo>
                    <a:pt x="2004" y="1872"/>
                  </a:moveTo>
                  <a:lnTo>
                    <a:pt x="2004" y="3457"/>
                  </a:lnTo>
                  <a:lnTo>
                    <a:pt x="2791" y="3457"/>
                  </a:lnTo>
                  <a:lnTo>
                    <a:pt x="2791" y="1872"/>
                  </a:lnTo>
                  <a:lnTo>
                    <a:pt x="2004" y="1872"/>
                  </a:lnTo>
                  <a:close/>
                  <a:moveTo>
                    <a:pt x="1074" y="1872"/>
                  </a:moveTo>
                  <a:lnTo>
                    <a:pt x="1074" y="3457"/>
                  </a:lnTo>
                  <a:lnTo>
                    <a:pt x="1861" y="3457"/>
                  </a:lnTo>
                  <a:lnTo>
                    <a:pt x="1861" y="1872"/>
                  </a:lnTo>
                  <a:lnTo>
                    <a:pt x="1074" y="1872"/>
                  </a:lnTo>
                  <a:close/>
                  <a:moveTo>
                    <a:pt x="143" y="1872"/>
                  </a:moveTo>
                  <a:lnTo>
                    <a:pt x="143" y="3457"/>
                  </a:lnTo>
                  <a:lnTo>
                    <a:pt x="930" y="3457"/>
                  </a:lnTo>
                  <a:lnTo>
                    <a:pt x="930" y="1872"/>
                  </a:lnTo>
                  <a:lnTo>
                    <a:pt x="143" y="1872"/>
                  </a:lnTo>
                  <a:close/>
                  <a:moveTo>
                    <a:pt x="2004" y="143"/>
                  </a:moveTo>
                  <a:lnTo>
                    <a:pt x="2004" y="1728"/>
                  </a:lnTo>
                  <a:lnTo>
                    <a:pt x="2791" y="1728"/>
                  </a:lnTo>
                  <a:lnTo>
                    <a:pt x="2791" y="143"/>
                  </a:lnTo>
                  <a:lnTo>
                    <a:pt x="2004" y="143"/>
                  </a:lnTo>
                  <a:close/>
                  <a:moveTo>
                    <a:pt x="1074" y="143"/>
                  </a:moveTo>
                  <a:lnTo>
                    <a:pt x="1074" y="1728"/>
                  </a:lnTo>
                  <a:lnTo>
                    <a:pt x="1861" y="1728"/>
                  </a:lnTo>
                  <a:lnTo>
                    <a:pt x="1861" y="143"/>
                  </a:lnTo>
                  <a:lnTo>
                    <a:pt x="1074" y="143"/>
                  </a:lnTo>
                  <a:close/>
                  <a:moveTo>
                    <a:pt x="143" y="143"/>
                  </a:moveTo>
                  <a:lnTo>
                    <a:pt x="143" y="1728"/>
                  </a:lnTo>
                  <a:lnTo>
                    <a:pt x="930" y="1728"/>
                  </a:lnTo>
                  <a:lnTo>
                    <a:pt x="930" y="143"/>
                  </a:lnTo>
                  <a:lnTo>
                    <a:pt x="143" y="143"/>
                  </a:lnTo>
                  <a:close/>
                  <a:moveTo>
                    <a:pt x="71" y="0"/>
                  </a:moveTo>
                  <a:lnTo>
                    <a:pt x="2863" y="0"/>
                  </a:lnTo>
                  <a:lnTo>
                    <a:pt x="2882" y="2"/>
                  </a:lnTo>
                  <a:lnTo>
                    <a:pt x="2899" y="10"/>
                  </a:lnTo>
                  <a:lnTo>
                    <a:pt x="2914" y="21"/>
                  </a:lnTo>
                  <a:lnTo>
                    <a:pt x="2925" y="36"/>
                  </a:lnTo>
                  <a:lnTo>
                    <a:pt x="2932" y="52"/>
                  </a:lnTo>
                  <a:lnTo>
                    <a:pt x="2935" y="72"/>
                  </a:lnTo>
                  <a:lnTo>
                    <a:pt x="2935" y="3528"/>
                  </a:lnTo>
                  <a:lnTo>
                    <a:pt x="2932" y="3548"/>
                  </a:lnTo>
                  <a:lnTo>
                    <a:pt x="2925" y="3564"/>
                  </a:lnTo>
                  <a:lnTo>
                    <a:pt x="2914" y="3579"/>
                  </a:lnTo>
                  <a:lnTo>
                    <a:pt x="2899" y="3590"/>
                  </a:lnTo>
                  <a:lnTo>
                    <a:pt x="2882" y="3598"/>
                  </a:lnTo>
                  <a:lnTo>
                    <a:pt x="2863" y="3600"/>
                  </a:lnTo>
                  <a:lnTo>
                    <a:pt x="71" y="3600"/>
                  </a:lnTo>
                  <a:lnTo>
                    <a:pt x="52" y="3598"/>
                  </a:lnTo>
                  <a:lnTo>
                    <a:pt x="35" y="3590"/>
                  </a:lnTo>
                  <a:lnTo>
                    <a:pt x="21" y="3579"/>
                  </a:lnTo>
                  <a:lnTo>
                    <a:pt x="10" y="3564"/>
                  </a:lnTo>
                  <a:lnTo>
                    <a:pt x="2" y="3548"/>
                  </a:lnTo>
                  <a:lnTo>
                    <a:pt x="0" y="3528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Freeform 344"/>
            <p:cNvSpPr>
              <a:spLocks/>
            </p:cNvSpPr>
            <p:nvPr/>
          </p:nvSpPr>
          <p:spPr bwMode="auto">
            <a:xfrm>
              <a:off x="5718176" y="3490913"/>
              <a:ext cx="26988" cy="26988"/>
            </a:xfrm>
            <a:custGeom>
              <a:avLst/>
              <a:gdLst>
                <a:gd name="T0" fmla="*/ 102 w 174"/>
                <a:gd name="T1" fmla="*/ 0 h 173"/>
                <a:gd name="T2" fmla="*/ 119 w 174"/>
                <a:gd name="T3" fmla="*/ 2 h 173"/>
                <a:gd name="T4" fmla="*/ 137 w 174"/>
                <a:gd name="T5" fmla="*/ 9 h 173"/>
                <a:gd name="T6" fmla="*/ 152 w 174"/>
                <a:gd name="T7" fmla="*/ 21 h 173"/>
                <a:gd name="T8" fmla="*/ 164 w 174"/>
                <a:gd name="T9" fmla="*/ 36 h 173"/>
                <a:gd name="T10" fmla="*/ 171 w 174"/>
                <a:gd name="T11" fmla="*/ 53 h 173"/>
                <a:gd name="T12" fmla="*/ 174 w 174"/>
                <a:gd name="T13" fmla="*/ 72 h 173"/>
                <a:gd name="T14" fmla="*/ 171 w 174"/>
                <a:gd name="T15" fmla="*/ 89 h 173"/>
                <a:gd name="T16" fmla="*/ 164 w 174"/>
                <a:gd name="T17" fmla="*/ 107 h 173"/>
                <a:gd name="T18" fmla="*/ 152 w 174"/>
                <a:gd name="T19" fmla="*/ 122 h 173"/>
                <a:gd name="T20" fmla="*/ 122 w 174"/>
                <a:gd name="T21" fmla="*/ 153 h 173"/>
                <a:gd name="T22" fmla="*/ 106 w 174"/>
                <a:gd name="T23" fmla="*/ 165 h 173"/>
                <a:gd name="T24" fmla="*/ 89 w 174"/>
                <a:gd name="T25" fmla="*/ 171 h 173"/>
                <a:gd name="T26" fmla="*/ 72 w 174"/>
                <a:gd name="T27" fmla="*/ 173 h 173"/>
                <a:gd name="T28" fmla="*/ 53 w 174"/>
                <a:gd name="T29" fmla="*/ 171 h 173"/>
                <a:gd name="T30" fmla="*/ 36 w 174"/>
                <a:gd name="T31" fmla="*/ 165 h 173"/>
                <a:gd name="T32" fmla="*/ 20 w 174"/>
                <a:gd name="T33" fmla="*/ 153 h 173"/>
                <a:gd name="T34" fmla="*/ 9 w 174"/>
                <a:gd name="T35" fmla="*/ 137 h 173"/>
                <a:gd name="T36" fmla="*/ 2 w 174"/>
                <a:gd name="T37" fmla="*/ 120 h 173"/>
                <a:gd name="T38" fmla="*/ 0 w 174"/>
                <a:gd name="T39" fmla="*/ 102 h 173"/>
                <a:gd name="T40" fmla="*/ 2 w 174"/>
                <a:gd name="T41" fmla="*/ 84 h 173"/>
                <a:gd name="T42" fmla="*/ 9 w 174"/>
                <a:gd name="T43" fmla="*/ 66 h 173"/>
                <a:gd name="T44" fmla="*/ 20 w 174"/>
                <a:gd name="T45" fmla="*/ 51 h 173"/>
                <a:gd name="T46" fmla="*/ 51 w 174"/>
                <a:gd name="T47" fmla="*/ 21 h 173"/>
                <a:gd name="T48" fmla="*/ 66 w 174"/>
                <a:gd name="T49" fmla="*/ 9 h 173"/>
                <a:gd name="T50" fmla="*/ 84 w 174"/>
                <a:gd name="T51" fmla="*/ 2 h 173"/>
                <a:gd name="T52" fmla="*/ 102 w 174"/>
                <a:gd name="T5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4" h="173">
                  <a:moveTo>
                    <a:pt x="102" y="0"/>
                  </a:moveTo>
                  <a:lnTo>
                    <a:pt x="119" y="2"/>
                  </a:lnTo>
                  <a:lnTo>
                    <a:pt x="137" y="9"/>
                  </a:lnTo>
                  <a:lnTo>
                    <a:pt x="152" y="21"/>
                  </a:lnTo>
                  <a:lnTo>
                    <a:pt x="164" y="36"/>
                  </a:lnTo>
                  <a:lnTo>
                    <a:pt x="171" y="53"/>
                  </a:lnTo>
                  <a:lnTo>
                    <a:pt x="174" y="72"/>
                  </a:lnTo>
                  <a:lnTo>
                    <a:pt x="171" y="89"/>
                  </a:lnTo>
                  <a:lnTo>
                    <a:pt x="164" y="107"/>
                  </a:lnTo>
                  <a:lnTo>
                    <a:pt x="152" y="122"/>
                  </a:lnTo>
                  <a:lnTo>
                    <a:pt x="122" y="153"/>
                  </a:lnTo>
                  <a:lnTo>
                    <a:pt x="106" y="165"/>
                  </a:lnTo>
                  <a:lnTo>
                    <a:pt x="89" y="171"/>
                  </a:lnTo>
                  <a:lnTo>
                    <a:pt x="72" y="173"/>
                  </a:lnTo>
                  <a:lnTo>
                    <a:pt x="53" y="171"/>
                  </a:lnTo>
                  <a:lnTo>
                    <a:pt x="36" y="165"/>
                  </a:lnTo>
                  <a:lnTo>
                    <a:pt x="20" y="153"/>
                  </a:lnTo>
                  <a:lnTo>
                    <a:pt x="9" y="137"/>
                  </a:lnTo>
                  <a:lnTo>
                    <a:pt x="2" y="120"/>
                  </a:lnTo>
                  <a:lnTo>
                    <a:pt x="0" y="102"/>
                  </a:lnTo>
                  <a:lnTo>
                    <a:pt x="2" y="84"/>
                  </a:lnTo>
                  <a:lnTo>
                    <a:pt x="9" y="66"/>
                  </a:lnTo>
                  <a:lnTo>
                    <a:pt x="20" y="51"/>
                  </a:lnTo>
                  <a:lnTo>
                    <a:pt x="51" y="21"/>
                  </a:lnTo>
                  <a:lnTo>
                    <a:pt x="66" y="9"/>
                  </a:lnTo>
                  <a:lnTo>
                    <a:pt x="84" y="2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Freeform 345"/>
            <p:cNvSpPr>
              <a:spLocks/>
            </p:cNvSpPr>
            <p:nvPr/>
          </p:nvSpPr>
          <p:spPr bwMode="auto">
            <a:xfrm>
              <a:off x="5727701" y="3500438"/>
              <a:ext cx="57150" cy="57150"/>
            </a:xfrm>
            <a:custGeom>
              <a:avLst/>
              <a:gdLst>
                <a:gd name="T0" fmla="*/ 285 w 357"/>
                <a:gd name="T1" fmla="*/ 0 h 358"/>
                <a:gd name="T2" fmla="*/ 303 w 357"/>
                <a:gd name="T3" fmla="*/ 3 h 358"/>
                <a:gd name="T4" fmla="*/ 320 w 357"/>
                <a:gd name="T5" fmla="*/ 10 h 358"/>
                <a:gd name="T6" fmla="*/ 335 w 357"/>
                <a:gd name="T7" fmla="*/ 21 h 358"/>
                <a:gd name="T8" fmla="*/ 347 w 357"/>
                <a:gd name="T9" fmla="*/ 36 h 358"/>
                <a:gd name="T10" fmla="*/ 353 w 357"/>
                <a:gd name="T11" fmla="*/ 54 h 358"/>
                <a:gd name="T12" fmla="*/ 357 w 357"/>
                <a:gd name="T13" fmla="*/ 72 h 358"/>
                <a:gd name="T14" fmla="*/ 353 w 357"/>
                <a:gd name="T15" fmla="*/ 91 h 358"/>
                <a:gd name="T16" fmla="*/ 347 w 357"/>
                <a:gd name="T17" fmla="*/ 107 h 358"/>
                <a:gd name="T18" fmla="*/ 335 w 357"/>
                <a:gd name="T19" fmla="*/ 123 h 358"/>
                <a:gd name="T20" fmla="*/ 122 w 357"/>
                <a:gd name="T21" fmla="*/ 336 h 358"/>
                <a:gd name="T22" fmla="*/ 106 w 357"/>
                <a:gd name="T23" fmla="*/ 348 h 358"/>
                <a:gd name="T24" fmla="*/ 89 w 357"/>
                <a:gd name="T25" fmla="*/ 356 h 358"/>
                <a:gd name="T26" fmla="*/ 71 w 357"/>
                <a:gd name="T27" fmla="*/ 358 h 358"/>
                <a:gd name="T28" fmla="*/ 53 w 357"/>
                <a:gd name="T29" fmla="*/ 356 h 358"/>
                <a:gd name="T30" fmla="*/ 35 w 357"/>
                <a:gd name="T31" fmla="*/ 348 h 358"/>
                <a:gd name="T32" fmla="*/ 20 w 357"/>
                <a:gd name="T33" fmla="*/ 336 h 358"/>
                <a:gd name="T34" fmla="*/ 9 w 357"/>
                <a:gd name="T35" fmla="*/ 321 h 358"/>
                <a:gd name="T36" fmla="*/ 2 w 357"/>
                <a:gd name="T37" fmla="*/ 305 h 358"/>
                <a:gd name="T38" fmla="*/ 0 w 357"/>
                <a:gd name="T39" fmla="*/ 286 h 358"/>
                <a:gd name="T40" fmla="*/ 2 w 357"/>
                <a:gd name="T41" fmla="*/ 268 h 358"/>
                <a:gd name="T42" fmla="*/ 9 w 357"/>
                <a:gd name="T43" fmla="*/ 251 h 358"/>
                <a:gd name="T44" fmla="*/ 20 w 357"/>
                <a:gd name="T45" fmla="*/ 236 h 358"/>
                <a:gd name="T46" fmla="*/ 234 w 357"/>
                <a:gd name="T47" fmla="*/ 21 h 358"/>
                <a:gd name="T48" fmla="*/ 249 w 357"/>
                <a:gd name="T49" fmla="*/ 10 h 358"/>
                <a:gd name="T50" fmla="*/ 266 w 357"/>
                <a:gd name="T51" fmla="*/ 3 h 358"/>
                <a:gd name="T52" fmla="*/ 285 w 357"/>
                <a:gd name="T5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7" h="358">
                  <a:moveTo>
                    <a:pt x="285" y="0"/>
                  </a:moveTo>
                  <a:lnTo>
                    <a:pt x="303" y="3"/>
                  </a:lnTo>
                  <a:lnTo>
                    <a:pt x="320" y="10"/>
                  </a:lnTo>
                  <a:lnTo>
                    <a:pt x="335" y="21"/>
                  </a:lnTo>
                  <a:lnTo>
                    <a:pt x="347" y="36"/>
                  </a:lnTo>
                  <a:lnTo>
                    <a:pt x="353" y="54"/>
                  </a:lnTo>
                  <a:lnTo>
                    <a:pt x="357" y="72"/>
                  </a:lnTo>
                  <a:lnTo>
                    <a:pt x="353" y="91"/>
                  </a:lnTo>
                  <a:lnTo>
                    <a:pt x="347" y="107"/>
                  </a:lnTo>
                  <a:lnTo>
                    <a:pt x="335" y="123"/>
                  </a:lnTo>
                  <a:lnTo>
                    <a:pt x="122" y="336"/>
                  </a:lnTo>
                  <a:lnTo>
                    <a:pt x="106" y="348"/>
                  </a:lnTo>
                  <a:lnTo>
                    <a:pt x="89" y="356"/>
                  </a:lnTo>
                  <a:lnTo>
                    <a:pt x="71" y="358"/>
                  </a:lnTo>
                  <a:lnTo>
                    <a:pt x="53" y="356"/>
                  </a:lnTo>
                  <a:lnTo>
                    <a:pt x="35" y="348"/>
                  </a:lnTo>
                  <a:lnTo>
                    <a:pt x="20" y="336"/>
                  </a:lnTo>
                  <a:lnTo>
                    <a:pt x="9" y="321"/>
                  </a:lnTo>
                  <a:lnTo>
                    <a:pt x="2" y="305"/>
                  </a:lnTo>
                  <a:lnTo>
                    <a:pt x="0" y="286"/>
                  </a:lnTo>
                  <a:lnTo>
                    <a:pt x="2" y="268"/>
                  </a:lnTo>
                  <a:lnTo>
                    <a:pt x="9" y="251"/>
                  </a:lnTo>
                  <a:lnTo>
                    <a:pt x="20" y="236"/>
                  </a:lnTo>
                  <a:lnTo>
                    <a:pt x="234" y="21"/>
                  </a:lnTo>
                  <a:lnTo>
                    <a:pt x="249" y="10"/>
                  </a:lnTo>
                  <a:lnTo>
                    <a:pt x="266" y="3"/>
                  </a:lnTo>
                  <a:lnTo>
                    <a:pt x="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" name="Freeform 346"/>
            <p:cNvSpPr>
              <a:spLocks/>
            </p:cNvSpPr>
            <p:nvPr/>
          </p:nvSpPr>
          <p:spPr bwMode="auto">
            <a:xfrm>
              <a:off x="5422901" y="3765551"/>
              <a:ext cx="26988" cy="26988"/>
            </a:xfrm>
            <a:custGeom>
              <a:avLst/>
              <a:gdLst>
                <a:gd name="T0" fmla="*/ 102 w 173"/>
                <a:gd name="T1" fmla="*/ 0 h 174"/>
                <a:gd name="T2" fmla="*/ 119 w 173"/>
                <a:gd name="T3" fmla="*/ 2 h 174"/>
                <a:gd name="T4" fmla="*/ 137 w 173"/>
                <a:gd name="T5" fmla="*/ 10 h 174"/>
                <a:gd name="T6" fmla="*/ 152 w 173"/>
                <a:gd name="T7" fmla="*/ 21 h 174"/>
                <a:gd name="T8" fmla="*/ 164 w 173"/>
                <a:gd name="T9" fmla="*/ 36 h 174"/>
                <a:gd name="T10" fmla="*/ 171 w 173"/>
                <a:gd name="T11" fmla="*/ 53 h 174"/>
                <a:gd name="T12" fmla="*/ 173 w 173"/>
                <a:gd name="T13" fmla="*/ 72 h 174"/>
                <a:gd name="T14" fmla="*/ 171 w 173"/>
                <a:gd name="T15" fmla="*/ 89 h 174"/>
                <a:gd name="T16" fmla="*/ 164 w 173"/>
                <a:gd name="T17" fmla="*/ 107 h 174"/>
                <a:gd name="T18" fmla="*/ 152 w 173"/>
                <a:gd name="T19" fmla="*/ 122 h 174"/>
                <a:gd name="T20" fmla="*/ 122 w 173"/>
                <a:gd name="T21" fmla="*/ 153 h 174"/>
                <a:gd name="T22" fmla="*/ 106 w 173"/>
                <a:gd name="T23" fmla="*/ 165 h 174"/>
                <a:gd name="T24" fmla="*/ 89 w 173"/>
                <a:gd name="T25" fmla="*/ 171 h 174"/>
                <a:gd name="T26" fmla="*/ 71 w 173"/>
                <a:gd name="T27" fmla="*/ 174 h 174"/>
                <a:gd name="T28" fmla="*/ 53 w 173"/>
                <a:gd name="T29" fmla="*/ 171 h 174"/>
                <a:gd name="T30" fmla="*/ 36 w 173"/>
                <a:gd name="T31" fmla="*/ 165 h 174"/>
                <a:gd name="T32" fmla="*/ 20 w 173"/>
                <a:gd name="T33" fmla="*/ 153 h 174"/>
                <a:gd name="T34" fmla="*/ 8 w 173"/>
                <a:gd name="T35" fmla="*/ 137 h 174"/>
                <a:gd name="T36" fmla="*/ 2 w 173"/>
                <a:gd name="T37" fmla="*/ 120 h 174"/>
                <a:gd name="T38" fmla="*/ 0 w 173"/>
                <a:gd name="T39" fmla="*/ 102 h 174"/>
                <a:gd name="T40" fmla="*/ 2 w 173"/>
                <a:gd name="T41" fmla="*/ 84 h 174"/>
                <a:gd name="T42" fmla="*/ 8 w 173"/>
                <a:gd name="T43" fmla="*/ 66 h 174"/>
                <a:gd name="T44" fmla="*/ 20 w 173"/>
                <a:gd name="T45" fmla="*/ 51 h 174"/>
                <a:gd name="T46" fmla="*/ 51 w 173"/>
                <a:gd name="T47" fmla="*/ 21 h 174"/>
                <a:gd name="T48" fmla="*/ 66 w 173"/>
                <a:gd name="T49" fmla="*/ 10 h 174"/>
                <a:gd name="T50" fmla="*/ 83 w 173"/>
                <a:gd name="T51" fmla="*/ 2 h 174"/>
                <a:gd name="T52" fmla="*/ 102 w 173"/>
                <a:gd name="T5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3" h="174">
                  <a:moveTo>
                    <a:pt x="102" y="0"/>
                  </a:moveTo>
                  <a:lnTo>
                    <a:pt x="119" y="2"/>
                  </a:lnTo>
                  <a:lnTo>
                    <a:pt x="137" y="10"/>
                  </a:lnTo>
                  <a:lnTo>
                    <a:pt x="152" y="21"/>
                  </a:lnTo>
                  <a:lnTo>
                    <a:pt x="164" y="36"/>
                  </a:lnTo>
                  <a:lnTo>
                    <a:pt x="171" y="53"/>
                  </a:lnTo>
                  <a:lnTo>
                    <a:pt x="173" y="72"/>
                  </a:lnTo>
                  <a:lnTo>
                    <a:pt x="171" y="89"/>
                  </a:lnTo>
                  <a:lnTo>
                    <a:pt x="164" y="107"/>
                  </a:lnTo>
                  <a:lnTo>
                    <a:pt x="152" y="122"/>
                  </a:lnTo>
                  <a:lnTo>
                    <a:pt x="122" y="153"/>
                  </a:lnTo>
                  <a:lnTo>
                    <a:pt x="106" y="165"/>
                  </a:lnTo>
                  <a:lnTo>
                    <a:pt x="89" y="171"/>
                  </a:lnTo>
                  <a:lnTo>
                    <a:pt x="71" y="174"/>
                  </a:lnTo>
                  <a:lnTo>
                    <a:pt x="53" y="171"/>
                  </a:lnTo>
                  <a:lnTo>
                    <a:pt x="36" y="165"/>
                  </a:lnTo>
                  <a:lnTo>
                    <a:pt x="20" y="153"/>
                  </a:lnTo>
                  <a:lnTo>
                    <a:pt x="8" y="137"/>
                  </a:lnTo>
                  <a:lnTo>
                    <a:pt x="2" y="120"/>
                  </a:lnTo>
                  <a:lnTo>
                    <a:pt x="0" y="102"/>
                  </a:lnTo>
                  <a:lnTo>
                    <a:pt x="2" y="84"/>
                  </a:lnTo>
                  <a:lnTo>
                    <a:pt x="8" y="66"/>
                  </a:lnTo>
                  <a:lnTo>
                    <a:pt x="20" y="51"/>
                  </a:lnTo>
                  <a:lnTo>
                    <a:pt x="51" y="21"/>
                  </a:lnTo>
                  <a:lnTo>
                    <a:pt x="66" y="10"/>
                  </a:lnTo>
                  <a:lnTo>
                    <a:pt x="83" y="2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" name="Freeform 347"/>
            <p:cNvSpPr>
              <a:spLocks/>
            </p:cNvSpPr>
            <p:nvPr/>
          </p:nvSpPr>
          <p:spPr bwMode="auto">
            <a:xfrm>
              <a:off x="5432426" y="3775076"/>
              <a:ext cx="55563" cy="57150"/>
            </a:xfrm>
            <a:custGeom>
              <a:avLst/>
              <a:gdLst>
                <a:gd name="T0" fmla="*/ 286 w 357"/>
                <a:gd name="T1" fmla="*/ 0 h 358"/>
                <a:gd name="T2" fmla="*/ 303 w 357"/>
                <a:gd name="T3" fmla="*/ 4 h 358"/>
                <a:gd name="T4" fmla="*/ 321 w 357"/>
                <a:gd name="T5" fmla="*/ 10 h 358"/>
                <a:gd name="T6" fmla="*/ 336 w 357"/>
                <a:gd name="T7" fmla="*/ 22 h 358"/>
                <a:gd name="T8" fmla="*/ 348 w 357"/>
                <a:gd name="T9" fmla="*/ 37 h 358"/>
                <a:gd name="T10" fmla="*/ 354 w 357"/>
                <a:gd name="T11" fmla="*/ 54 h 358"/>
                <a:gd name="T12" fmla="*/ 357 w 357"/>
                <a:gd name="T13" fmla="*/ 72 h 358"/>
                <a:gd name="T14" fmla="*/ 354 w 357"/>
                <a:gd name="T15" fmla="*/ 91 h 358"/>
                <a:gd name="T16" fmla="*/ 348 w 357"/>
                <a:gd name="T17" fmla="*/ 108 h 358"/>
                <a:gd name="T18" fmla="*/ 336 w 357"/>
                <a:gd name="T19" fmla="*/ 124 h 358"/>
                <a:gd name="T20" fmla="*/ 122 w 357"/>
                <a:gd name="T21" fmla="*/ 337 h 358"/>
                <a:gd name="T22" fmla="*/ 107 w 357"/>
                <a:gd name="T23" fmla="*/ 348 h 358"/>
                <a:gd name="T24" fmla="*/ 90 w 357"/>
                <a:gd name="T25" fmla="*/ 356 h 358"/>
                <a:gd name="T26" fmla="*/ 71 w 357"/>
                <a:gd name="T27" fmla="*/ 358 h 358"/>
                <a:gd name="T28" fmla="*/ 54 w 357"/>
                <a:gd name="T29" fmla="*/ 356 h 358"/>
                <a:gd name="T30" fmla="*/ 36 w 357"/>
                <a:gd name="T31" fmla="*/ 348 h 358"/>
                <a:gd name="T32" fmla="*/ 21 w 357"/>
                <a:gd name="T33" fmla="*/ 337 h 358"/>
                <a:gd name="T34" fmla="*/ 9 w 357"/>
                <a:gd name="T35" fmla="*/ 322 h 358"/>
                <a:gd name="T36" fmla="*/ 3 w 357"/>
                <a:gd name="T37" fmla="*/ 305 h 358"/>
                <a:gd name="T38" fmla="*/ 0 w 357"/>
                <a:gd name="T39" fmla="*/ 286 h 358"/>
                <a:gd name="T40" fmla="*/ 3 w 357"/>
                <a:gd name="T41" fmla="*/ 269 h 358"/>
                <a:gd name="T42" fmla="*/ 9 w 357"/>
                <a:gd name="T43" fmla="*/ 251 h 358"/>
                <a:gd name="T44" fmla="*/ 21 w 357"/>
                <a:gd name="T45" fmla="*/ 236 h 358"/>
                <a:gd name="T46" fmla="*/ 235 w 357"/>
                <a:gd name="T47" fmla="*/ 22 h 358"/>
                <a:gd name="T48" fmla="*/ 250 w 357"/>
                <a:gd name="T49" fmla="*/ 10 h 358"/>
                <a:gd name="T50" fmla="*/ 267 w 357"/>
                <a:gd name="T51" fmla="*/ 4 h 358"/>
                <a:gd name="T52" fmla="*/ 286 w 357"/>
                <a:gd name="T5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7" h="358">
                  <a:moveTo>
                    <a:pt x="286" y="0"/>
                  </a:moveTo>
                  <a:lnTo>
                    <a:pt x="303" y="4"/>
                  </a:lnTo>
                  <a:lnTo>
                    <a:pt x="321" y="10"/>
                  </a:lnTo>
                  <a:lnTo>
                    <a:pt x="336" y="22"/>
                  </a:lnTo>
                  <a:lnTo>
                    <a:pt x="348" y="37"/>
                  </a:lnTo>
                  <a:lnTo>
                    <a:pt x="354" y="54"/>
                  </a:lnTo>
                  <a:lnTo>
                    <a:pt x="357" y="72"/>
                  </a:lnTo>
                  <a:lnTo>
                    <a:pt x="354" y="91"/>
                  </a:lnTo>
                  <a:lnTo>
                    <a:pt x="348" y="108"/>
                  </a:lnTo>
                  <a:lnTo>
                    <a:pt x="336" y="124"/>
                  </a:lnTo>
                  <a:lnTo>
                    <a:pt x="122" y="337"/>
                  </a:lnTo>
                  <a:lnTo>
                    <a:pt x="107" y="348"/>
                  </a:lnTo>
                  <a:lnTo>
                    <a:pt x="90" y="356"/>
                  </a:lnTo>
                  <a:lnTo>
                    <a:pt x="71" y="358"/>
                  </a:lnTo>
                  <a:lnTo>
                    <a:pt x="54" y="356"/>
                  </a:lnTo>
                  <a:lnTo>
                    <a:pt x="36" y="348"/>
                  </a:lnTo>
                  <a:lnTo>
                    <a:pt x="21" y="337"/>
                  </a:lnTo>
                  <a:lnTo>
                    <a:pt x="9" y="322"/>
                  </a:lnTo>
                  <a:lnTo>
                    <a:pt x="3" y="305"/>
                  </a:lnTo>
                  <a:lnTo>
                    <a:pt x="0" y="286"/>
                  </a:lnTo>
                  <a:lnTo>
                    <a:pt x="3" y="269"/>
                  </a:lnTo>
                  <a:lnTo>
                    <a:pt x="9" y="251"/>
                  </a:lnTo>
                  <a:lnTo>
                    <a:pt x="21" y="236"/>
                  </a:lnTo>
                  <a:lnTo>
                    <a:pt x="235" y="22"/>
                  </a:lnTo>
                  <a:lnTo>
                    <a:pt x="250" y="10"/>
                  </a:lnTo>
                  <a:lnTo>
                    <a:pt x="267" y="4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5" name="Freeform 348"/>
            <p:cNvSpPr>
              <a:spLocks/>
            </p:cNvSpPr>
            <p:nvPr/>
          </p:nvSpPr>
          <p:spPr bwMode="auto">
            <a:xfrm>
              <a:off x="5570538" y="3765551"/>
              <a:ext cx="26988" cy="26988"/>
            </a:xfrm>
            <a:custGeom>
              <a:avLst/>
              <a:gdLst>
                <a:gd name="T0" fmla="*/ 102 w 174"/>
                <a:gd name="T1" fmla="*/ 0 h 174"/>
                <a:gd name="T2" fmla="*/ 121 w 174"/>
                <a:gd name="T3" fmla="*/ 2 h 174"/>
                <a:gd name="T4" fmla="*/ 138 w 174"/>
                <a:gd name="T5" fmla="*/ 10 h 174"/>
                <a:gd name="T6" fmla="*/ 153 w 174"/>
                <a:gd name="T7" fmla="*/ 21 h 174"/>
                <a:gd name="T8" fmla="*/ 164 w 174"/>
                <a:gd name="T9" fmla="*/ 36 h 174"/>
                <a:gd name="T10" fmla="*/ 172 w 174"/>
                <a:gd name="T11" fmla="*/ 53 h 174"/>
                <a:gd name="T12" fmla="*/ 174 w 174"/>
                <a:gd name="T13" fmla="*/ 72 h 174"/>
                <a:gd name="T14" fmla="*/ 172 w 174"/>
                <a:gd name="T15" fmla="*/ 89 h 174"/>
                <a:gd name="T16" fmla="*/ 164 w 174"/>
                <a:gd name="T17" fmla="*/ 107 h 174"/>
                <a:gd name="T18" fmla="*/ 153 w 174"/>
                <a:gd name="T19" fmla="*/ 122 h 174"/>
                <a:gd name="T20" fmla="*/ 123 w 174"/>
                <a:gd name="T21" fmla="*/ 153 h 174"/>
                <a:gd name="T22" fmla="*/ 107 w 174"/>
                <a:gd name="T23" fmla="*/ 165 h 174"/>
                <a:gd name="T24" fmla="*/ 90 w 174"/>
                <a:gd name="T25" fmla="*/ 171 h 174"/>
                <a:gd name="T26" fmla="*/ 72 w 174"/>
                <a:gd name="T27" fmla="*/ 174 h 174"/>
                <a:gd name="T28" fmla="*/ 54 w 174"/>
                <a:gd name="T29" fmla="*/ 171 h 174"/>
                <a:gd name="T30" fmla="*/ 37 w 174"/>
                <a:gd name="T31" fmla="*/ 165 h 174"/>
                <a:gd name="T32" fmla="*/ 21 w 174"/>
                <a:gd name="T33" fmla="*/ 153 h 174"/>
                <a:gd name="T34" fmla="*/ 9 w 174"/>
                <a:gd name="T35" fmla="*/ 137 h 174"/>
                <a:gd name="T36" fmla="*/ 3 w 174"/>
                <a:gd name="T37" fmla="*/ 120 h 174"/>
                <a:gd name="T38" fmla="*/ 0 w 174"/>
                <a:gd name="T39" fmla="*/ 102 h 174"/>
                <a:gd name="T40" fmla="*/ 3 w 174"/>
                <a:gd name="T41" fmla="*/ 84 h 174"/>
                <a:gd name="T42" fmla="*/ 9 w 174"/>
                <a:gd name="T43" fmla="*/ 66 h 174"/>
                <a:gd name="T44" fmla="*/ 21 w 174"/>
                <a:gd name="T45" fmla="*/ 51 h 174"/>
                <a:gd name="T46" fmla="*/ 52 w 174"/>
                <a:gd name="T47" fmla="*/ 21 h 174"/>
                <a:gd name="T48" fmla="*/ 67 w 174"/>
                <a:gd name="T49" fmla="*/ 10 h 174"/>
                <a:gd name="T50" fmla="*/ 85 w 174"/>
                <a:gd name="T51" fmla="*/ 2 h 174"/>
                <a:gd name="T52" fmla="*/ 102 w 174"/>
                <a:gd name="T5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4" h="174">
                  <a:moveTo>
                    <a:pt x="102" y="0"/>
                  </a:moveTo>
                  <a:lnTo>
                    <a:pt x="121" y="2"/>
                  </a:lnTo>
                  <a:lnTo>
                    <a:pt x="138" y="10"/>
                  </a:lnTo>
                  <a:lnTo>
                    <a:pt x="153" y="21"/>
                  </a:lnTo>
                  <a:lnTo>
                    <a:pt x="164" y="36"/>
                  </a:lnTo>
                  <a:lnTo>
                    <a:pt x="172" y="53"/>
                  </a:lnTo>
                  <a:lnTo>
                    <a:pt x="174" y="72"/>
                  </a:lnTo>
                  <a:lnTo>
                    <a:pt x="172" y="89"/>
                  </a:lnTo>
                  <a:lnTo>
                    <a:pt x="164" y="107"/>
                  </a:lnTo>
                  <a:lnTo>
                    <a:pt x="153" y="122"/>
                  </a:lnTo>
                  <a:lnTo>
                    <a:pt x="123" y="153"/>
                  </a:lnTo>
                  <a:lnTo>
                    <a:pt x="107" y="165"/>
                  </a:lnTo>
                  <a:lnTo>
                    <a:pt x="90" y="171"/>
                  </a:lnTo>
                  <a:lnTo>
                    <a:pt x="72" y="174"/>
                  </a:lnTo>
                  <a:lnTo>
                    <a:pt x="54" y="171"/>
                  </a:lnTo>
                  <a:lnTo>
                    <a:pt x="37" y="165"/>
                  </a:lnTo>
                  <a:lnTo>
                    <a:pt x="21" y="153"/>
                  </a:lnTo>
                  <a:lnTo>
                    <a:pt x="9" y="137"/>
                  </a:lnTo>
                  <a:lnTo>
                    <a:pt x="3" y="120"/>
                  </a:lnTo>
                  <a:lnTo>
                    <a:pt x="0" y="102"/>
                  </a:lnTo>
                  <a:lnTo>
                    <a:pt x="3" y="84"/>
                  </a:lnTo>
                  <a:lnTo>
                    <a:pt x="9" y="66"/>
                  </a:lnTo>
                  <a:lnTo>
                    <a:pt x="21" y="51"/>
                  </a:lnTo>
                  <a:lnTo>
                    <a:pt x="52" y="21"/>
                  </a:lnTo>
                  <a:lnTo>
                    <a:pt x="67" y="10"/>
                  </a:lnTo>
                  <a:lnTo>
                    <a:pt x="85" y="2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6" name="Freeform 349"/>
            <p:cNvSpPr>
              <a:spLocks/>
            </p:cNvSpPr>
            <p:nvPr/>
          </p:nvSpPr>
          <p:spPr bwMode="auto">
            <a:xfrm>
              <a:off x="5580063" y="3775076"/>
              <a:ext cx="57150" cy="57150"/>
            </a:xfrm>
            <a:custGeom>
              <a:avLst/>
              <a:gdLst>
                <a:gd name="T0" fmla="*/ 285 w 357"/>
                <a:gd name="T1" fmla="*/ 0 h 358"/>
                <a:gd name="T2" fmla="*/ 303 w 357"/>
                <a:gd name="T3" fmla="*/ 4 h 358"/>
                <a:gd name="T4" fmla="*/ 321 w 357"/>
                <a:gd name="T5" fmla="*/ 10 h 358"/>
                <a:gd name="T6" fmla="*/ 336 w 357"/>
                <a:gd name="T7" fmla="*/ 22 h 358"/>
                <a:gd name="T8" fmla="*/ 347 w 357"/>
                <a:gd name="T9" fmla="*/ 37 h 358"/>
                <a:gd name="T10" fmla="*/ 355 w 357"/>
                <a:gd name="T11" fmla="*/ 54 h 358"/>
                <a:gd name="T12" fmla="*/ 357 w 357"/>
                <a:gd name="T13" fmla="*/ 72 h 358"/>
                <a:gd name="T14" fmla="*/ 355 w 357"/>
                <a:gd name="T15" fmla="*/ 91 h 358"/>
                <a:gd name="T16" fmla="*/ 347 w 357"/>
                <a:gd name="T17" fmla="*/ 108 h 358"/>
                <a:gd name="T18" fmla="*/ 336 w 357"/>
                <a:gd name="T19" fmla="*/ 124 h 358"/>
                <a:gd name="T20" fmla="*/ 123 w 357"/>
                <a:gd name="T21" fmla="*/ 337 h 358"/>
                <a:gd name="T22" fmla="*/ 107 w 357"/>
                <a:gd name="T23" fmla="*/ 348 h 358"/>
                <a:gd name="T24" fmla="*/ 90 w 357"/>
                <a:gd name="T25" fmla="*/ 356 h 358"/>
                <a:gd name="T26" fmla="*/ 71 w 357"/>
                <a:gd name="T27" fmla="*/ 358 h 358"/>
                <a:gd name="T28" fmla="*/ 53 w 357"/>
                <a:gd name="T29" fmla="*/ 356 h 358"/>
                <a:gd name="T30" fmla="*/ 37 w 357"/>
                <a:gd name="T31" fmla="*/ 348 h 358"/>
                <a:gd name="T32" fmla="*/ 21 w 357"/>
                <a:gd name="T33" fmla="*/ 337 h 358"/>
                <a:gd name="T34" fmla="*/ 9 w 357"/>
                <a:gd name="T35" fmla="*/ 322 h 358"/>
                <a:gd name="T36" fmla="*/ 3 w 357"/>
                <a:gd name="T37" fmla="*/ 305 h 358"/>
                <a:gd name="T38" fmla="*/ 0 w 357"/>
                <a:gd name="T39" fmla="*/ 286 h 358"/>
                <a:gd name="T40" fmla="*/ 3 w 357"/>
                <a:gd name="T41" fmla="*/ 269 h 358"/>
                <a:gd name="T42" fmla="*/ 9 w 357"/>
                <a:gd name="T43" fmla="*/ 251 h 358"/>
                <a:gd name="T44" fmla="*/ 21 w 357"/>
                <a:gd name="T45" fmla="*/ 236 h 358"/>
                <a:gd name="T46" fmla="*/ 235 w 357"/>
                <a:gd name="T47" fmla="*/ 22 h 358"/>
                <a:gd name="T48" fmla="*/ 249 w 357"/>
                <a:gd name="T49" fmla="*/ 10 h 358"/>
                <a:gd name="T50" fmla="*/ 267 w 357"/>
                <a:gd name="T51" fmla="*/ 4 h 358"/>
                <a:gd name="T52" fmla="*/ 285 w 357"/>
                <a:gd name="T5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7" h="358">
                  <a:moveTo>
                    <a:pt x="285" y="0"/>
                  </a:moveTo>
                  <a:lnTo>
                    <a:pt x="303" y="4"/>
                  </a:lnTo>
                  <a:lnTo>
                    <a:pt x="321" y="10"/>
                  </a:lnTo>
                  <a:lnTo>
                    <a:pt x="336" y="22"/>
                  </a:lnTo>
                  <a:lnTo>
                    <a:pt x="347" y="37"/>
                  </a:lnTo>
                  <a:lnTo>
                    <a:pt x="355" y="54"/>
                  </a:lnTo>
                  <a:lnTo>
                    <a:pt x="357" y="72"/>
                  </a:lnTo>
                  <a:lnTo>
                    <a:pt x="355" y="91"/>
                  </a:lnTo>
                  <a:lnTo>
                    <a:pt x="347" y="108"/>
                  </a:lnTo>
                  <a:lnTo>
                    <a:pt x="336" y="124"/>
                  </a:lnTo>
                  <a:lnTo>
                    <a:pt x="123" y="337"/>
                  </a:lnTo>
                  <a:lnTo>
                    <a:pt x="107" y="348"/>
                  </a:lnTo>
                  <a:lnTo>
                    <a:pt x="90" y="356"/>
                  </a:lnTo>
                  <a:lnTo>
                    <a:pt x="71" y="358"/>
                  </a:lnTo>
                  <a:lnTo>
                    <a:pt x="53" y="356"/>
                  </a:lnTo>
                  <a:lnTo>
                    <a:pt x="37" y="348"/>
                  </a:lnTo>
                  <a:lnTo>
                    <a:pt x="21" y="337"/>
                  </a:lnTo>
                  <a:lnTo>
                    <a:pt x="9" y="322"/>
                  </a:lnTo>
                  <a:lnTo>
                    <a:pt x="3" y="305"/>
                  </a:lnTo>
                  <a:lnTo>
                    <a:pt x="0" y="286"/>
                  </a:lnTo>
                  <a:lnTo>
                    <a:pt x="3" y="269"/>
                  </a:lnTo>
                  <a:lnTo>
                    <a:pt x="9" y="251"/>
                  </a:lnTo>
                  <a:lnTo>
                    <a:pt x="21" y="236"/>
                  </a:lnTo>
                  <a:lnTo>
                    <a:pt x="235" y="22"/>
                  </a:lnTo>
                  <a:lnTo>
                    <a:pt x="249" y="10"/>
                  </a:lnTo>
                  <a:lnTo>
                    <a:pt x="267" y="4"/>
                  </a:lnTo>
                  <a:lnTo>
                    <a:pt x="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7" name="Freeform 350"/>
            <p:cNvSpPr>
              <a:spLocks/>
            </p:cNvSpPr>
            <p:nvPr/>
          </p:nvSpPr>
          <p:spPr bwMode="auto">
            <a:xfrm>
              <a:off x="5718176" y="3765551"/>
              <a:ext cx="26988" cy="26988"/>
            </a:xfrm>
            <a:custGeom>
              <a:avLst/>
              <a:gdLst>
                <a:gd name="T0" fmla="*/ 102 w 174"/>
                <a:gd name="T1" fmla="*/ 0 h 174"/>
                <a:gd name="T2" fmla="*/ 119 w 174"/>
                <a:gd name="T3" fmla="*/ 2 h 174"/>
                <a:gd name="T4" fmla="*/ 137 w 174"/>
                <a:gd name="T5" fmla="*/ 10 h 174"/>
                <a:gd name="T6" fmla="*/ 152 w 174"/>
                <a:gd name="T7" fmla="*/ 21 h 174"/>
                <a:gd name="T8" fmla="*/ 164 w 174"/>
                <a:gd name="T9" fmla="*/ 36 h 174"/>
                <a:gd name="T10" fmla="*/ 171 w 174"/>
                <a:gd name="T11" fmla="*/ 53 h 174"/>
                <a:gd name="T12" fmla="*/ 174 w 174"/>
                <a:gd name="T13" fmla="*/ 72 h 174"/>
                <a:gd name="T14" fmla="*/ 171 w 174"/>
                <a:gd name="T15" fmla="*/ 89 h 174"/>
                <a:gd name="T16" fmla="*/ 164 w 174"/>
                <a:gd name="T17" fmla="*/ 107 h 174"/>
                <a:gd name="T18" fmla="*/ 152 w 174"/>
                <a:gd name="T19" fmla="*/ 122 h 174"/>
                <a:gd name="T20" fmla="*/ 122 w 174"/>
                <a:gd name="T21" fmla="*/ 153 h 174"/>
                <a:gd name="T22" fmla="*/ 106 w 174"/>
                <a:gd name="T23" fmla="*/ 165 h 174"/>
                <a:gd name="T24" fmla="*/ 89 w 174"/>
                <a:gd name="T25" fmla="*/ 171 h 174"/>
                <a:gd name="T26" fmla="*/ 72 w 174"/>
                <a:gd name="T27" fmla="*/ 174 h 174"/>
                <a:gd name="T28" fmla="*/ 53 w 174"/>
                <a:gd name="T29" fmla="*/ 171 h 174"/>
                <a:gd name="T30" fmla="*/ 36 w 174"/>
                <a:gd name="T31" fmla="*/ 165 h 174"/>
                <a:gd name="T32" fmla="*/ 20 w 174"/>
                <a:gd name="T33" fmla="*/ 153 h 174"/>
                <a:gd name="T34" fmla="*/ 9 w 174"/>
                <a:gd name="T35" fmla="*/ 137 h 174"/>
                <a:gd name="T36" fmla="*/ 2 w 174"/>
                <a:gd name="T37" fmla="*/ 120 h 174"/>
                <a:gd name="T38" fmla="*/ 0 w 174"/>
                <a:gd name="T39" fmla="*/ 102 h 174"/>
                <a:gd name="T40" fmla="*/ 2 w 174"/>
                <a:gd name="T41" fmla="*/ 84 h 174"/>
                <a:gd name="T42" fmla="*/ 9 w 174"/>
                <a:gd name="T43" fmla="*/ 66 h 174"/>
                <a:gd name="T44" fmla="*/ 20 w 174"/>
                <a:gd name="T45" fmla="*/ 51 h 174"/>
                <a:gd name="T46" fmla="*/ 51 w 174"/>
                <a:gd name="T47" fmla="*/ 21 h 174"/>
                <a:gd name="T48" fmla="*/ 66 w 174"/>
                <a:gd name="T49" fmla="*/ 10 h 174"/>
                <a:gd name="T50" fmla="*/ 84 w 174"/>
                <a:gd name="T51" fmla="*/ 2 h 174"/>
                <a:gd name="T52" fmla="*/ 102 w 174"/>
                <a:gd name="T5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4" h="174">
                  <a:moveTo>
                    <a:pt x="102" y="0"/>
                  </a:moveTo>
                  <a:lnTo>
                    <a:pt x="119" y="2"/>
                  </a:lnTo>
                  <a:lnTo>
                    <a:pt x="137" y="10"/>
                  </a:lnTo>
                  <a:lnTo>
                    <a:pt x="152" y="21"/>
                  </a:lnTo>
                  <a:lnTo>
                    <a:pt x="164" y="36"/>
                  </a:lnTo>
                  <a:lnTo>
                    <a:pt x="171" y="53"/>
                  </a:lnTo>
                  <a:lnTo>
                    <a:pt x="174" y="72"/>
                  </a:lnTo>
                  <a:lnTo>
                    <a:pt x="171" y="89"/>
                  </a:lnTo>
                  <a:lnTo>
                    <a:pt x="164" y="107"/>
                  </a:lnTo>
                  <a:lnTo>
                    <a:pt x="152" y="122"/>
                  </a:lnTo>
                  <a:lnTo>
                    <a:pt x="122" y="153"/>
                  </a:lnTo>
                  <a:lnTo>
                    <a:pt x="106" y="165"/>
                  </a:lnTo>
                  <a:lnTo>
                    <a:pt x="89" y="171"/>
                  </a:lnTo>
                  <a:lnTo>
                    <a:pt x="72" y="174"/>
                  </a:lnTo>
                  <a:lnTo>
                    <a:pt x="53" y="171"/>
                  </a:lnTo>
                  <a:lnTo>
                    <a:pt x="36" y="165"/>
                  </a:lnTo>
                  <a:lnTo>
                    <a:pt x="20" y="153"/>
                  </a:lnTo>
                  <a:lnTo>
                    <a:pt x="9" y="137"/>
                  </a:lnTo>
                  <a:lnTo>
                    <a:pt x="2" y="120"/>
                  </a:lnTo>
                  <a:lnTo>
                    <a:pt x="0" y="102"/>
                  </a:lnTo>
                  <a:lnTo>
                    <a:pt x="2" y="84"/>
                  </a:lnTo>
                  <a:lnTo>
                    <a:pt x="9" y="66"/>
                  </a:lnTo>
                  <a:lnTo>
                    <a:pt x="20" y="51"/>
                  </a:lnTo>
                  <a:lnTo>
                    <a:pt x="51" y="21"/>
                  </a:lnTo>
                  <a:lnTo>
                    <a:pt x="66" y="10"/>
                  </a:lnTo>
                  <a:lnTo>
                    <a:pt x="84" y="2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8" name="Freeform 351"/>
            <p:cNvSpPr>
              <a:spLocks/>
            </p:cNvSpPr>
            <p:nvPr/>
          </p:nvSpPr>
          <p:spPr bwMode="auto">
            <a:xfrm>
              <a:off x="5759451" y="3775076"/>
              <a:ext cx="25400" cy="25400"/>
            </a:xfrm>
            <a:custGeom>
              <a:avLst/>
              <a:gdLst>
                <a:gd name="T0" fmla="*/ 82 w 154"/>
                <a:gd name="T1" fmla="*/ 0 h 154"/>
                <a:gd name="T2" fmla="*/ 100 w 154"/>
                <a:gd name="T3" fmla="*/ 4 h 154"/>
                <a:gd name="T4" fmla="*/ 117 w 154"/>
                <a:gd name="T5" fmla="*/ 10 h 154"/>
                <a:gd name="T6" fmla="*/ 132 w 154"/>
                <a:gd name="T7" fmla="*/ 22 h 154"/>
                <a:gd name="T8" fmla="*/ 144 w 154"/>
                <a:gd name="T9" fmla="*/ 37 h 154"/>
                <a:gd name="T10" fmla="*/ 150 w 154"/>
                <a:gd name="T11" fmla="*/ 54 h 154"/>
                <a:gd name="T12" fmla="*/ 154 w 154"/>
                <a:gd name="T13" fmla="*/ 72 h 154"/>
                <a:gd name="T14" fmla="*/ 150 w 154"/>
                <a:gd name="T15" fmla="*/ 91 h 154"/>
                <a:gd name="T16" fmla="*/ 144 w 154"/>
                <a:gd name="T17" fmla="*/ 108 h 154"/>
                <a:gd name="T18" fmla="*/ 132 w 154"/>
                <a:gd name="T19" fmla="*/ 124 h 154"/>
                <a:gd name="T20" fmla="*/ 123 w 154"/>
                <a:gd name="T21" fmla="*/ 132 h 154"/>
                <a:gd name="T22" fmla="*/ 108 w 154"/>
                <a:gd name="T23" fmla="*/ 144 h 154"/>
                <a:gd name="T24" fmla="*/ 91 w 154"/>
                <a:gd name="T25" fmla="*/ 151 h 154"/>
                <a:gd name="T26" fmla="*/ 72 w 154"/>
                <a:gd name="T27" fmla="*/ 154 h 154"/>
                <a:gd name="T28" fmla="*/ 55 w 154"/>
                <a:gd name="T29" fmla="*/ 151 h 154"/>
                <a:gd name="T30" fmla="*/ 37 w 154"/>
                <a:gd name="T31" fmla="*/ 144 h 154"/>
                <a:gd name="T32" fmla="*/ 22 w 154"/>
                <a:gd name="T33" fmla="*/ 132 h 154"/>
                <a:gd name="T34" fmla="*/ 10 w 154"/>
                <a:gd name="T35" fmla="*/ 117 h 154"/>
                <a:gd name="T36" fmla="*/ 3 w 154"/>
                <a:gd name="T37" fmla="*/ 101 h 154"/>
                <a:gd name="T38" fmla="*/ 0 w 154"/>
                <a:gd name="T39" fmla="*/ 82 h 154"/>
                <a:gd name="T40" fmla="*/ 3 w 154"/>
                <a:gd name="T41" fmla="*/ 64 h 154"/>
                <a:gd name="T42" fmla="*/ 10 w 154"/>
                <a:gd name="T43" fmla="*/ 46 h 154"/>
                <a:gd name="T44" fmla="*/ 22 w 154"/>
                <a:gd name="T45" fmla="*/ 31 h 154"/>
                <a:gd name="T46" fmla="*/ 31 w 154"/>
                <a:gd name="T47" fmla="*/ 22 h 154"/>
                <a:gd name="T48" fmla="*/ 46 w 154"/>
                <a:gd name="T49" fmla="*/ 10 h 154"/>
                <a:gd name="T50" fmla="*/ 63 w 154"/>
                <a:gd name="T51" fmla="*/ 4 h 154"/>
                <a:gd name="T52" fmla="*/ 82 w 154"/>
                <a:gd name="T5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154">
                  <a:moveTo>
                    <a:pt x="82" y="0"/>
                  </a:moveTo>
                  <a:lnTo>
                    <a:pt x="100" y="4"/>
                  </a:lnTo>
                  <a:lnTo>
                    <a:pt x="117" y="10"/>
                  </a:lnTo>
                  <a:lnTo>
                    <a:pt x="132" y="22"/>
                  </a:lnTo>
                  <a:lnTo>
                    <a:pt x="144" y="37"/>
                  </a:lnTo>
                  <a:lnTo>
                    <a:pt x="150" y="54"/>
                  </a:lnTo>
                  <a:lnTo>
                    <a:pt x="154" y="72"/>
                  </a:lnTo>
                  <a:lnTo>
                    <a:pt x="150" y="91"/>
                  </a:lnTo>
                  <a:lnTo>
                    <a:pt x="144" y="108"/>
                  </a:lnTo>
                  <a:lnTo>
                    <a:pt x="132" y="124"/>
                  </a:lnTo>
                  <a:lnTo>
                    <a:pt x="123" y="132"/>
                  </a:lnTo>
                  <a:lnTo>
                    <a:pt x="108" y="144"/>
                  </a:lnTo>
                  <a:lnTo>
                    <a:pt x="91" y="151"/>
                  </a:lnTo>
                  <a:lnTo>
                    <a:pt x="72" y="154"/>
                  </a:lnTo>
                  <a:lnTo>
                    <a:pt x="55" y="151"/>
                  </a:lnTo>
                  <a:lnTo>
                    <a:pt x="37" y="144"/>
                  </a:lnTo>
                  <a:lnTo>
                    <a:pt x="22" y="132"/>
                  </a:lnTo>
                  <a:lnTo>
                    <a:pt x="10" y="117"/>
                  </a:lnTo>
                  <a:lnTo>
                    <a:pt x="3" y="101"/>
                  </a:lnTo>
                  <a:lnTo>
                    <a:pt x="0" y="82"/>
                  </a:lnTo>
                  <a:lnTo>
                    <a:pt x="3" y="64"/>
                  </a:lnTo>
                  <a:lnTo>
                    <a:pt x="10" y="46"/>
                  </a:lnTo>
                  <a:lnTo>
                    <a:pt x="22" y="31"/>
                  </a:lnTo>
                  <a:lnTo>
                    <a:pt x="31" y="22"/>
                  </a:lnTo>
                  <a:lnTo>
                    <a:pt x="46" y="10"/>
                  </a:lnTo>
                  <a:lnTo>
                    <a:pt x="63" y="4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9" name="Freeform 352"/>
            <p:cNvSpPr>
              <a:spLocks/>
            </p:cNvSpPr>
            <p:nvPr/>
          </p:nvSpPr>
          <p:spPr bwMode="auto">
            <a:xfrm>
              <a:off x="5727701" y="3798888"/>
              <a:ext cx="33338" cy="33338"/>
            </a:xfrm>
            <a:custGeom>
              <a:avLst/>
              <a:gdLst>
                <a:gd name="T0" fmla="*/ 139 w 211"/>
                <a:gd name="T1" fmla="*/ 0 h 211"/>
                <a:gd name="T2" fmla="*/ 157 w 211"/>
                <a:gd name="T3" fmla="*/ 2 h 211"/>
                <a:gd name="T4" fmla="*/ 175 w 211"/>
                <a:gd name="T5" fmla="*/ 9 h 211"/>
                <a:gd name="T6" fmla="*/ 190 w 211"/>
                <a:gd name="T7" fmla="*/ 20 h 211"/>
                <a:gd name="T8" fmla="*/ 201 w 211"/>
                <a:gd name="T9" fmla="*/ 36 h 211"/>
                <a:gd name="T10" fmla="*/ 209 w 211"/>
                <a:gd name="T11" fmla="*/ 53 h 211"/>
                <a:gd name="T12" fmla="*/ 211 w 211"/>
                <a:gd name="T13" fmla="*/ 72 h 211"/>
                <a:gd name="T14" fmla="*/ 209 w 211"/>
                <a:gd name="T15" fmla="*/ 89 h 211"/>
                <a:gd name="T16" fmla="*/ 201 w 211"/>
                <a:gd name="T17" fmla="*/ 106 h 211"/>
                <a:gd name="T18" fmla="*/ 190 w 211"/>
                <a:gd name="T19" fmla="*/ 122 h 211"/>
                <a:gd name="T20" fmla="*/ 122 w 211"/>
                <a:gd name="T21" fmla="*/ 190 h 211"/>
                <a:gd name="T22" fmla="*/ 106 w 211"/>
                <a:gd name="T23" fmla="*/ 201 h 211"/>
                <a:gd name="T24" fmla="*/ 89 w 211"/>
                <a:gd name="T25" fmla="*/ 209 h 211"/>
                <a:gd name="T26" fmla="*/ 71 w 211"/>
                <a:gd name="T27" fmla="*/ 211 h 211"/>
                <a:gd name="T28" fmla="*/ 53 w 211"/>
                <a:gd name="T29" fmla="*/ 209 h 211"/>
                <a:gd name="T30" fmla="*/ 35 w 211"/>
                <a:gd name="T31" fmla="*/ 201 h 211"/>
                <a:gd name="T32" fmla="*/ 20 w 211"/>
                <a:gd name="T33" fmla="*/ 190 h 211"/>
                <a:gd name="T34" fmla="*/ 9 w 211"/>
                <a:gd name="T35" fmla="*/ 175 h 211"/>
                <a:gd name="T36" fmla="*/ 2 w 211"/>
                <a:gd name="T37" fmla="*/ 158 h 211"/>
                <a:gd name="T38" fmla="*/ 0 w 211"/>
                <a:gd name="T39" fmla="*/ 139 h 211"/>
                <a:gd name="T40" fmla="*/ 2 w 211"/>
                <a:gd name="T41" fmla="*/ 122 h 211"/>
                <a:gd name="T42" fmla="*/ 9 w 211"/>
                <a:gd name="T43" fmla="*/ 104 h 211"/>
                <a:gd name="T44" fmla="*/ 20 w 211"/>
                <a:gd name="T45" fmla="*/ 89 h 211"/>
                <a:gd name="T46" fmla="*/ 89 w 211"/>
                <a:gd name="T47" fmla="*/ 20 h 211"/>
                <a:gd name="T48" fmla="*/ 104 w 211"/>
                <a:gd name="T49" fmla="*/ 9 h 211"/>
                <a:gd name="T50" fmla="*/ 122 w 211"/>
                <a:gd name="T51" fmla="*/ 2 h 211"/>
                <a:gd name="T52" fmla="*/ 139 w 211"/>
                <a:gd name="T5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1" h="211">
                  <a:moveTo>
                    <a:pt x="139" y="0"/>
                  </a:moveTo>
                  <a:lnTo>
                    <a:pt x="157" y="2"/>
                  </a:lnTo>
                  <a:lnTo>
                    <a:pt x="175" y="9"/>
                  </a:lnTo>
                  <a:lnTo>
                    <a:pt x="190" y="20"/>
                  </a:lnTo>
                  <a:lnTo>
                    <a:pt x="201" y="36"/>
                  </a:lnTo>
                  <a:lnTo>
                    <a:pt x="209" y="53"/>
                  </a:lnTo>
                  <a:lnTo>
                    <a:pt x="211" y="72"/>
                  </a:lnTo>
                  <a:lnTo>
                    <a:pt x="209" y="89"/>
                  </a:lnTo>
                  <a:lnTo>
                    <a:pt x="201" y="106"/>
                  </a:lnTo>
                  <a:lnTo>
                    <a:pt x="190" y="122"/>
                  </a:lnTo>
                  <a:lnTo>
                    <a:pt x="122" y="190"/>
                  </a:lnTo>
                  <a:lnTo>
                    <a:pt x="106" y="201"/>
                  </a:lnTo>
                  <a:lnTo>
                    <a:pt x="89" y="209"/>
                  </a:lnTo>
                  <a:lnTo>
                    <a:pt x="71" y="211"/>
                  </a:lnTo>
                  <a:lnTo>
                    <a:pt x="53" y="209"/>
                  </a:lnTo>
                  <a:lnTo>
                    <a:pt x="35" y="201"/>
                  </a:lnTo>
                  <a:lnTo>
                    <a:pt x="20" y="190"/>
                  </a:lnTo>
                  <a:lnTo>
                    <a:pt x="9" y="175"/>
                  </a:lnTo>
                  <a:lnTo>
                    <a:pt x="2" y="158"/>
                  </a:lnTo>
                  <a:lnTo>
                    <a:pt x="0" y="139"/>
                  </a:lnTo>
                  <a:lnTo>
                    <a:pt x="2" y="122"/>
                  </a:lnTo>
                  <a:lnTo>
                    <a:pt x="9" y="104"/>
                  </a:lnTo>
                  <a:lnTo>
                    <a:pt x="20" y="89"/>
                  </a:lnTo>
                  <a:lnTo>
                    <a:pt x="89" y="20"/>
                  </a:lnTo>
                  <a:lnTo>
                    <a:pt x="104" y="9"/>
                  </a:lnTo>
                  <a:lnTo>
                    <a:pt x="122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5" name="Group 994"/>
          <p:cNvGrpSpPr/>
          <p:nvPr/>
        </p:nvGrpSpPr>
        <p:grpSpPr>
          <a:xfrm>
            <a:off x="6382115" y="3452813"/>
            <a:ext cx="354012" cy="571500"/>
            <a:chOff x="6329363" y="3452813"/>
            <a:chExt cx="354012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3" name="Freeform 357"/>
            <p:cNvSpPr>
              <a:spLocks noEditPoints="1"/>
            </p:cNvSpPr>
            <p:nvPr/>
          </p:nvSpPr>
          <p:spPr bwMode="auto">
            <a:xfrm>
              <a:off x="6329363" y="3452813"/>
              <a:ext cx="354012" cy="571500"/>
            </a:xfrm>
            <a:custGeom>
              <a:avLst/>
              <a:gdLst>
                <a:gd name="T0" fmla="*/ 980 w 2228"/>
                <a:gd name="T1" fmla="*/ 3428 h 3600"/>
                <a:gd name="T2" fmla="*/ 988 w 2228"/>
                <a:gd name="T3" fmla="*/ 3448 h 3600"/>
                <a:gd name="T4" fmla="*/ 1009 w 2228"/>
                <a:gd name="T5" fmla="*/ 3457 h 3600"/>
                <a:gd name="T6" fmla="*/ 1357 w 2228"/>
                <a:gd name="T7" fmla="*/ 3454 h 3600"/>
                <a:gd name="T8" fmla="*/ 1372 w 2228"/>
                <a:gd name="T9" fmla="*/ 3439 h 3600"/>
                <a:gd name="T10" fmla="*/ 1375 w 2228"/>
                <a:gd name="T11" fmla="*/ 3428 h 3600"/>
                <a:gd name="T12" fmla="*/ 980 w 2228"/>
                <a:gd name="T13" fmla="*/ 971 h 3600"/>
                <a:gd name="T14" fmla="*/ 664 w 2228"/>
                <a:gd name="T15" fmla="*/ 145 h 3600"/>
                <a:gd name="T16" fmla="*/ 634 w 2228"/>
                <a:gd name="T17" fmla="*/ 158 h 3600"/>
                <a:gd name="T18" fmla="*/ 161 w 2228"/>
                <a:gd name="T19" fmla="*/ 701 h 3600"/>
                <a:gd name="T20" fmla="*/ 144 w 2228"/>
                <a:gd name="T21" fmla="*/ 735 h 3600"/>
                <a:gd name="T22" fmla="*/ 144 w 2228"/>
                <a:gd name="T23" fmla="*/ 765 h 3600"/>
                <a:gd name="T24" fmla="*/ 149 w 2228"/>
                <a:gd name="T25" fmla="*/ 783 h 3600"/>
                <a:gd name="T26" fmla="*/ 158 w 2228"/>
                <a:gd name="T27" fmla="*/ 796 h 3600"/>
                <a:gd name="T28" fmla="*/ 174 w 2228"/>
                <a:gd name="T29" fmla="*/ 814 h 3600"/>
                <a:gd name="T30" fmla="*/ 201 w 2228"/>
                <a:gd name="T31" fmla="*/ 826 h 3600"/>
                <a:gd name="T32" fmla="*/ 2028 w 2228"/>
                <a:gd name="T33" fmla="*/ 828 h 3600"/>
                <a:gd name="T34" fmla="*/ 2061 w 2228"/>
                <a:gd name="T35" fmla="*/ 817 h 3600"/>
                <a:gd name="T36" fmla="*/ 2082 w 2228"/>
                <a:gd name="T37" fmla="*/ 789 h 3600"/>
                <a:gd name="T38" fmla="*/ 2084 w 2228"/>
                <a:gd name="T39" fmla="*/ 201 h 3600"/>
                <a:gd name="T40" fmla="*/ 2073 w 2228"/>
                <a:gd name="T41" fmla="*/ 167 h 3600"/>
                <a:gd name="T42" fmla="*/ 2045 w 2228"/>
                <a:gd name="T43" fmla="*/ 146 h 3600"/>
                <a:gd name="T44" fmla="*/ 680 w 2228"/>
                <a:gd name="T45" fmla="*/ 143 h 3600"/>
                <a:gd name="T46" fmla="*/ 2028 w 2228"/>
                <a:gd name="T47" fmla="*/ 0 h 3600"/>
                <a:gd name="T48" fmla="*/ 2097 w 2228"/>
                <a:gd name="T49" fmla="*/ 13 h 3600"/>
                <a:gd name="T50" fmla="*/ 2156 w 2228"/>
                <a:gd name="T51" fmla="*/ 47 h 3600"/>
                <a:gd name="T52" fmla="*/ 2201 w 2228"/>
                <a:gd name="T53" fmla="*/ 99 h 3600"/>
                <a:gd name="T54" fmla="*/ 2225 w 2228"/>
                <a:gd name="T55" fmla="*/ 165 h 3600"/>
                <a:gd name="T56" fmla="*/ 2228 w 2228"/>
                <a:gd name="T57" fmla="*/ 770 h 3600"/>
                <a:gd name="T58" fmla="*/ 2215 w 2228"/>
                <a:gd name="T59" fmla="*/ 840 h 3600"/>
                <a:gd name="T60" fmla="*/ 2180 w 2228"/>
                <a:gd name="T61" fmla="*/ 900 h 3600"/>
                <a:gd name="T62" fmla="*/ 2129 w 2228"/>
                <a:gd name="T63" fmla="*/ 944 h 3600"/>
                <a:gd name="T64" fmla="*/ 2063 w 2228"/>
                <a:gd name="T65" fmla="*/ 968 h 3600"/>
                <a:gd name="T66" fmla="*/ 1518 w 2228"/>
                <a:gd name="T67" fmla="*/ 971 h 3600"/>
                <a:gd name="T68" fmla="*/ 1515 w 2228"/>
                <a:gd name="T69" fmla="*/ 3459 h 3600"/>
                <a:gd name="T70" fmla="*/ 1494 w 2228"/>
                <a:gd name="T71" fmla="*/ 3515 h 3600"/>
                <a:gd name="T72" fmla="*/ 1457 w 2228"/>
                <a:gd name="T73" fmla="*/ 3560 h 3600"/>
                <a:gd name="T74" fmla="*/ 1406 w 2228"/>
                <a:gd name="T75" fmla="*/ 3589 h 3600"/>
                <a:gd name="T76" fmla="*/ 1346 w 2228"/>
                <a:gd name="T77" fmla="*/ 3600 h 3600"/>
                <a:gd name="T78" fmla="*/ 977 w 2228"/>
                <a:gd name="T79" fmla="*/ 3597 h 3600"/>
                <a:gd name="T80" fmla="*/ 922 w 2228"/>
                <a:gd name="T81" fmla="*/ 3576 h 3600"/>
                <a:gd name="T82" fmla="*/ 877 w 2228"/>
                <a:gd name="T83" fmla="*/ 3539 h 3600"/>
                <a:gd name="T84" fmla="*/ 848 w 2228"/>
                <a:gd name="T85" fmla="*/ 3488 h 3600"/>
                <a:gd name="T86" fmla="*/ 837 w 2228"/>
                <a:gd name="T87" fmla="*/ 3428 h 3600"/>
                <a:gd name="T88" fmla="*/ 219 w 2228"/>
                <a:gd name="T89" fmla="*/ 971 h 3600"/>
                <a:gd name="T90" fmla="*/ 147 w 2228"/>
                <a:gd name="T91" fmla="*/ 960 h 3600"/>
                <a:gd name="T92" fmla="*/ 86 w 2228"/>
                <a:gd name="T93" fmla="*/ 926 h 3600"/>
                <a:gd name="T94" fmla="*/ 37 w 2228"/>
                <a:gd name="T95" fmla="*/ 875 h 3600"/>
                <a:gd name="T96" fmla="*/ 7 w 2228"/>
                <a:gd name="T97" fmla="*/ 808 h 3600"/>
                <a:gd name="T98" fmla="*/ 0 w 2228"/>
                <a:gd name="T99" fmla="*/ 737 h 3600"/>
                <a:gd name="T100" fmla="*/ 15 w 2228"/>
                <a:gd name="T101" fmla="*/ 669 h 3600"/>
                <a:gd name="T102" fmla="*/ 53 w 2228"/>
                <a:gd name="T103" fmla="*/ 608 h 3600"/>
                <a:gd name="T104" fmla="*/ 538 w 2228"/>
                <a:gd name="T105" fmla="*/ 53 h 3600"/>
                <a:gd name="T106" fmla="*/ 590 w 2228"/>
                <a:gd name="T107" fmla="*/ 20 h 3600"/>
                <a:gd name="T108" fmla="*/ 649 w 2228"/>
                <a:gd name="T109" fmla="*/ 2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28" h="3600">
                  <a:moveTo>
                    <a:pt x="980" y="971"/>
                  </a:moveTo>
                  <a:lnTo>
                    <a:pt x="980" y="3428"/>
                  </a:lnTo>
                  <a:lnTo>
                    <a:pt x="982" y="3439"/>
                  </a:lnTo>
                  <a:lnTo>
                    <a:pt x="988" y="3448"/>
                  </a:lnTo>
                  <a:lnTo>
                    <a:pt x="997" y="3454"/>
                  </a:lnTo>
                  <a:lnTo>
                    <a:pt x="1009" y="3457"/>
                  </a:lnTo>
                  <a:lnTo>
                    <a:pt x="1346" y="3457"/>
                  </a:lnTo>
                  <a:lnTo>
                    <a:pt x="1357" y="3454"/>
                  </a:lnTo>
                  <a:lnTo>
                    <a:pt x="1367" y="3448"/>
                  </a:lnTo>
                  <a:lnTo>
                    <a:pt x="1372" y="3439"/>
                  </a:lnTo>
                  <a:lnTo>
                    <a:pt x="1375" y="3428"/>
                  </a:lnTo>
                  <a:lnTo>
                    <a:pt x="1375" y="3428"/>
                  </a:lnTo>
                  <a:lnTo>
                    <a:pt x="1375" y="971"/>
                  </a:lnTo>
                  <a:lnTo>
                    <a:pt x="980" y="971"/>
                  </a:lnTo>
                  <a:close/>
                  <a:moveTo>
                    <a:pt x="680" y="143"/>
                  </a:moveTo>
                  <a:lnTo>
                    <a:pt x="664" y="145"/>
                  </a:lnTo>
                  <a:lnTo>
                    <a:pt x="649" y="151"/>
                  </a:lnTo>
                  <a:lnTo>
                    <a:pt x="634" y="158"/>
                  </a:lnTo>
                  <a:lnTo>
                    <a:pt x="623" y="170"/>
                  </a:lnTo>
                  <a:lnTo>
                    <a:pt x="161" y="701"/>
                  </a:lnTo>
                  <a:lnTo>
                    <a:pt x="150" y="719"/>
                  </a:lnTo>
                  <a:lnTo>
                    <a:pt x="144" y="735"/>
                  </a:lnTo>
                  <a:lnTo>
                    <a:pt x="143" y="752"/>
                  </a:lnTo>
                  <a:lnTo>
                    <a:pt x="144" y="765"/>
                  </a:lnTo>
                  <a:lnTo>
                    <a:pt x="147" y="776"/>
                  </a:lnTo>
                  <a:lnTo>
                    <a:pt x="149" y="783"/>
                  </a:lnTo>
                  <a:lnTo>
                    <a:pt x="152" y="789"/>
                  </a:lnTo>
                  <a:lnTo>
                    <a:pt x="158" y="796"/>
                  </a:lnTo>
                  <a:lnTo>
                    <a:pt x="164" y="805"/>
                  </a:lnTo>
                  <a:lnTo>
                    <a:pt x="174" y="814"/>
                  </a:lnTo>
                  <a:lnTo>
                    <a:pt x="186" y="820"/>
                  </a:lnTo>
                  <a:lnTo>
                    <a:pt x="201" y="826"/>
                  </a:lnTo>
                  <a:lnTo>
                    <a:pt x="219" y="828"/>
                  </a:lnTo>
                  <a:lnTo>
                    <a:pt x="2028" y="828"/>
                  </a:lnTo>
                  <a:lnTo>
                    <a:pt x="2045" y="825"/>
                  </a:lnTo>
                  <a:lnTo>
                    <a:pt x="2061" y="817"/>
                  </a:lnTo>
                  <a:lnTo>
                    <a:pt x="2073" y="804"/>
                  </a:lnTo>
                  <a:lnTo>
                    <a:pt x="2082" y="789"/>
                  </a:lnTo>
                  <a:lnTo>
                    <a:pt x="2084" y="770"/>
                  </a:lnTo>
                  <a:lnTo>
                    <a:pt x="2084" y="201"/>
                  </a:lnTo>
                  <a:lnTo>
                    <a:pt x="2082" y="182"/>
                  </a:lnTo>
                  <a:lnTo>
                    <a:pt x="2073" y="167"/>
                  </a:lnTo>
                  <a:lnTo>
                    <a:pt x="2061" y="155"/>
                  </a:lnTo>
                  <a:lnTo>
                    <a:pt x="2045" y="146"/>
                  </a:lnTo>
                  <a:lnTo>
                    <a:pt x="2028" y="143"/>
                  </a:lnTo>
                  <a:lnTo>
                    <a:pt x="680" y="143"/>
                  </a:lnTo>
                  <a:close/>
                  <a:moveTo>
                    <a:pt x="680" y="0"/>
                  </a:moveTo>
                  <a:lnTo>
                    <a:pt x="2028" y="0"/>
                  </a:lnTo>
                  <a:lnTo>
                    <a:pt x="2063" y="3"/>
                  </a:lnTo>
                  <a:lnTo>
                    <a:pt x="2097" y="13"/>
                  </a:lnTo>
                  <a:lnTo>
                    <a:pt x="2129" y="27"/>
                  </a:lnTo>
                  <a:lnTo>
                    <a:pt x="2156" y="47"/>
                  </a:lnTo>
                  <a:lnTo>
                    <a:pt x="2180" y="72"/>
                  </a:lnTo>
                  <a:lnTo>
                    <a:pt x="2201" y="99"/>
                  </a:lnTo>
                  <a:lnTo>
                    <a:pt x="2215" y="131"/>
                  </a:lnTo>
                  <a:lnTo>
                    <a:pt x="2225" y="165"/>
                  </a:lnTo>
                  <a:lnTo>
                    <a:pt x="2228" y="201"/>
                  </a:lnTo>
                  <a:lnTo>
                    <a:pt x="2228" y="770"/>
                  </a:lnTo>
                  <a:lnTo>
                    <a:pt x="2225" y="806"/>
                  </a:lnTo>
                  <a:lnTo>
                    <a:pt x="2215" y="840"/>
                  </a:lnTo>
                  <a:lnTo>
                    <a:pt x="2201" y="872"/>
                  </a:lnTo>
                  <a:lnTo>
                    <a:pt x="2180" y="900"/>
                  </a:lnTo>
                  <a:lnTo>
                    <a:pt x="2156" y="924"/>
                  </a:lnTo>
                  <a:lnTo>
                    <a:pt x="2129" y="944"/>
                  </a:lnTo>
                  <a:lnTo>
                    <a:pt x="2097" y="959"/>
                  </a:lnTo>
                  <a:lnTo>
                    <a:pt x="2063" y="968"/>
                  </a:lnTo>
                  <a:lnTo>
                    <a:pt x="2028" y="971"/>
                  </a:lnTo>
                  <a:lnTo>
                    <a:pt x="1518" y="971"/>
                  </a:lnTo>
                  <a:lnTo>
                    <a:pt x="1518" y="3428"/>
                  </a:lnTo>
                  <a:lnTo>
                    <a:pt x="1515" y="3459"/>
                  </a:lnTo>
                  <a:lnTo>
                    <a:pt x="1507" y="3488"/>
                  </a:lnTo>
                  <a:lnTo>
                    <a:pt x="1494" y="3515"/>
                  </a:lnTo>
                  <a:lnTo>
                    <a:pt x="1478" y="3539"/>
                  </a:lnTo>
                  <a:lnTo>
                    <a:pt x="1457" y="3560"/>
                  </a:lnTo>
                  <a:lnTo>
                    <a:pt x="1433" y="3576"/>
                  </a:lnTo>
                  <a:lnTo>
                    <a:pt x="1406" y="3589"/>
                  </a:lnTo>
                  <a:lnTo>
                    <a:pt x="1377" y="3597"/>
                  </a:lnTo>
                  <a:lnTo>
                    <a:pt x="1346" y="3600"/>
                  </a:lnTo>
                  <a:lnTo>
                    <a:pt x="1009" y="3600"/>
                  </a:lnTo>
                  <a:lnTo>
                    <a:pt x="977" y="3597"/>
                  </a:lnTo>
                  <a:lnTo>
                    <a:pt x="949" y="3589"/>
                  </a:lnTo>
                  <a:lnTo>
                    <a:pt x="922" y="3576"/>
                  </a:lnTo>
                  <a:lnTo>
                    <a:pt x="898" y="3560"/>
                  </a:lnTo>
                  <a:lnTo>
                    <a:pt x="877" y="3539"/>
                  </a:lnTo>
                  <a:lnTo>
                    <a:pt x="860" y="3515"/>
                  </a:lnTo>
                  <a:lnTo>
                    <a:pt x="848" y="3488"/>
                  </a:lnTo>
                  <a:lnTo>
                    <a:pt x="839" y="3459"/>
                  </a:lnTo>
                  <a:lnTo>
                    <a:pt x="837" y="3428"/>
                  </a:lnTo>
                  <a:lnTo>
                    <a:pt x="837" y="971"/>
                  </a:lnTo>
                  <a:lnTo>
                    <a:pt x="219" y="971"/>
                  </a:lnTo>
                  <a:lnTo>
                    <a:pt x="182" y="969"/>
                  </a:lnTo>
                  <a:lnTo>
                    <a:pt x="147" y="960"/>
                  </a:lnTo>
                  <a:lnTo>
                    <a:pt x="115" y="946"/>
                  </a:lnTo>
                  <a:lnTo>
                    <a:pt x="86" y="926"/>
                  </a:lnTo>
                  <a:lnTo>
                    <a:pt x="60" y="902"/>
                  </a:lnTo>
                  <a:lnTo>
                    <a:pt x="37" y="875"/>
                  </a:lnTo>
                  <a:lnTo>
                    <a:pt x="20" y="842"/>
                  </a:lnTo>
                  <a:lnTo>
                    <a:pt x="7" y="808"/>
                  </a:lnTo>
                  <a:lnTo>
                    <a:pt x="0" y="772"/>
                  </a:lnTo>
                  <a:lnTo>
                    <a:pt x="0" y="737"/>
                  </a:lnTo>
                  <a:lnTo>
                    <a:pt x="4" y="703"/>
                  </a:lnTo>
                  <a:lnTo>
                    <a:pt x="15" y="669"/>
                  </a:lnTo>
                  <a:lnTo>
                    <a:pt x="32" y="637"/>
                  </a:lnTo>
                  <a:lnTo>
                    <a:pt x="53" y="608"/>
                  </a:lnTo>
                  <a:lnTo>
                    <a:pt x="515" y="75"/>
                  </a:lnTo>
                  <a:lnTo>
                    <a:pt x="538" y="53"/>
                  </a:lnTo>
                  <a:lnTo>
                    <a:pt x="563" y="35"/>
                  </a:lnTo>
                  <a:lnTo>
                    <a:pt x="590" y="20"/>
                  </a:lnTo>
                  <a:lnTo>
                    <a:pt x="618" y="9"/>
                  </a:lnTo>
                  <a:lnTo>
                    <a:pt x="649" y="2"/>
                  </a:lnTo>
                  <a:lnTo>
                    <a:pt x="6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4" name="Freeform 358"/>
            <p:cNvSpPr>
              <a:spLocks/>
            </p:cNvSpPr>
            <p:nvPr/>
          </p:nvSpPr>
          <p:spPr bwMode="auto">
            <a:xfrm>
              <a:off x="6561138" y="3487738"/>
              <a:ext cx="85725" cy="23813"/>
            </a:xfrm>
            <a:custGeom>
              <a:avLst/>
              <a:gdLst>
                <a:gd name="T0" fmla="*/ 72 w 533"/>
                <a:gd name="T1" fmla="*/ 0 h 142"/>
                <a:gd name="T2" fmla="*/ 461 w 533"/>
                <a:gd name="T3" fmla="*/ 0 h 142"/>
                <a:gd name="T4" fmla="*/ 481 w 533"/>
                <a:gd name="T5" fmla="*/ 2 h 142"/>
                <a:gd name="T6" fmla="*/ 498 w 533"/>
                <a:gd name="T7" fmla="*/ 9 h 142"/>
                <a:gd name="T8" fmla="*/ 513 w 533"/>
                <a:gd name="T9" fmla="*/ 20 h 142"/>
                <a:gd name="T10" fmla="*/ 523 w 533"/>
                <a:gd name="T11" fmla="*/ 34 h 142"/>
                <a:gd name="T12" fmla="*/ 531 w 533"/>
                <a:gd name="T13" fmla="*/ 52 h 142"/>
                <a:gd name="T14" fmla="*/ 533 w 533"/>
                <a:gd name="T15" fmla="*/ 70 h 142"/>
                <a:gd name="T16" fmla="*/ 531 w 533"/>
                <a:gd name="T17" fmla="*/ 90 h 142"/>
                <a:gd name="T18" fmla="*/ 523 w 533"/>
                <a:gd name="T19" fmla="*/ 108 h 142"/>
                <a:gd name="T20" fmla="*/ 513 w 533"/>
                <a:gd name="T21" fmla="*/ 122 h 142"/>
                <a:gd name="T22" fmla="*/ 497 w 533"/>
                <a:gd name="T23" fmla="*/ 133 h 142"/>
                <a:gd name="T24" fmla="*/ 481 w 533"/>
                <a:gd name="T25" fmla="*/ 140 h 142"/>
                <a:gd name="T26" fmla="*/ 461 w 533"/>
                <a:gd name="T27" fmla="*/ 142 h 142"/>
                <a:gd name="T28" fmla="*/ 72 w 533"/>
                <a:gd name="T29" fmla="*/ 142 h 142"/>
                <a:gd name="T30" fmla="*/ 53 w 533"/>
                <a:gd name="T31" fmla="*/ 140 h 142"/>
                <a:gd name="T32" fmla="*/ 36 w 533"/>
                <a:gd name="T33" fmla="*/ 133 h 142"/>
                <a:gd name="T34" fmla="*/ 22 w 533"/>
                <a:gd name="T35" fmla="*/ 122 h 142"/>
                <a:gd name="T36" fmla="*/ 10 w 533"/>
                <a:gd name="T37" fmla="*/ 108 h 142"/>
                <a:gd name="T38" fmla="*/ 3 w 533"/>
                <a:gd name="T39" fmla="*/ 90 h 142"/>
                <a:gd name="T40" fmla="*/ 0 w 533"/>
                <a:gd name="T41" fmla="*/ 70 h 142"/>
                <a:gd name="T42" fmla="*/ 3 w 533"/>
                <a:gd name="T43" fmla="*/ 52 h 142"/>
                <a:gd name="T44" fmla="*/ 10 w 533"/>
                <a:gd name="T45" fmla="*/ 34 h 142"/>
                <a:gd name="T46" fmla="*/ 22 w 533"/>
                <a:gd name="T47" fmla="*/ 20 h 142"/>
                <a:gd name="T48" fmla="*/ 36 w 533"/>
                <a:gd name="T49" fmla="*/ 9 h 142"/>
                <a:gd name="T50" fmla="*/ 53 w 533"/>
                <a:gd name="T51" fmla="*/ 2 h 142"/>
                <a:gd name="T52" fmla="*/ 72 w 533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3" h="142">
                  <a:moveTo>
                    <a:pt x="72" y="0"/>
                  </a:moveTo>
                  <a:lnTo>
                    <a:pt x="461" y="0"/>
                  </a:lnTo>
                  <a:lnTo>
                    <a:pt x="481" y="2"/>
                  </a:lnTo>
                  <a:lnTo>
                    <a:pt x="498" y="9"/>
                  </a:lnTo>
                  <a:lnTo>
                    <a:pt x="513" y="20"/>
                  </a:lnTo>
                  <a:lnTo>
                    <a:pt x="523" y="34"/>
                  </a:lnTo>
                  <a:lnTo>
                    <a:pt x="531" y="52"/>
                  </a:lnTo>
                  <a:lnTo>
                    <a:pt x="533" y="70"/>
                  </a:lnTo>
                  <a:lnTo>
                    <a:pt x="531" y="90"/>
                  </a:lnTo>
                  <a:lnTo>
                    <a:pt x="523" y="108"/>
                  </a:lnTo>
                  <a:lnTo>
                    <a:pt x="513" y="122"/>
                  </a:lnTo>
                  <a:lnTo>
                    <a:pt x="497" y="133"/>
                  </a:lnTo>
                  <a:lnTo>
                    <a:pt x="481" y="140"/>
                  </a:lnTo>
                  <a:lnTo>
                    <a:pt x="461" y="142"/>
                  </a:lnTo>
                  <a:lnTo>
                    <a:pt x="72" y="142"/>
                  </a:lnTo>
                  <a:lnTo>
                    <a:pt x="53" y="140"/>
                  </a:lnTo>
                  <a:lnTo>
                    <a:pt x="36" y="133"/>
                  </a:lnTo>
                  <a:lnTo>
                    <a:pt x="22" y="122"/>
                  </a:lnTo>
                  <a:lnTo>
                    <a:pt x="10" y="108"/>
                  </a:lnTo>
                  <a:lnTo>
                    <a:pt x="3" y="90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4"/>
                  </a:lnTo>
                  <a:lnTo>
                    <a:pt x="22" y="20"/>
                  </a:lnTo>
                  <a:lnTo>
                    <a:pt x="36" y="9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5" name="Freeform 359"/>
            <p:cNvSpPr>
              <a:spLocks/>
            </p:cNvSpPr>
            <p:nvPr/>
          </p:nvSpPr>
          <p:spPr bwMode="auto">
            <a:xfrm>
              <a:off x="6519863" y="3487738"/>
              <a:ext cx="28575" cy="23813"/>
            </a:xfrm>
            <a:custGeom>
              <a:avLst/>
              <a:gdLst>
                <a:gd name="T0" fmla="*/ 72 w 174"/>
                <a:gd name="T1" fmla="*/ 0 h 142"/>
                <a:gd name="T2" fmla="*/ 102 w 174"/>
                <a:gd name="T3" fmla="*/ 0 h 142"/>
                <a:gd name="T4" fmla="*/ 122 w 174"/>
                <a:gd name="T5" fmla="*/ 2 h 142"/>
                <a:gd name="T6" fmla="*/ 138 w 174"/>
                <a:gd name="T7" fmla="*/ 9 h 142"/>
                <a:gd name="T8" fmla="*/ 153 w 174"/>
                <a:gd name="T9" fmla="*/ 20 h 142"/>
                <a:gd name="T10" fmla="*/ 164 w 174"/>
                <a:gd name="T11" fmla="*/ 34 h 142"/>
                <a:gd name="T12" fmla="*/ 172 w 174"/>
                <a:gd name="T13" fmla="*/ 52 h 142"/>
                <a:gd name="T14" fmla="*/ 174 w 174"/>
                <a:gd name="T15" fmla="*/ 70 h 142"/>
                <a:gd name="T16" fmla="*/ 172 w 174"/>
                <a:gd name="T17" fmla="*/ 90 h 142"/>
                <a:gd name="T18" fmla="*/ 164 w 174"/>
                <a:gd name="T19" fmla="*/ 108 h 142"/>
                <a:gd name="T20" fmla="*/ 153 w 174"/>
                <a:gd name="T21" fmla="*/ 122 h 142"/>
                <a:gd name="T22" fmla="*/ 138 w 174"/>
                <a:gd name="T23" fmla="*/ 133 h 142"/>
                <a:gd name="T24" fmla="*/ 122 w 174"/>
                <a:gd name="T25" fmla="*/ 140 h 142"/>
                <a:gd name="T26" fmla="*/ 102 w 174"/>
                <a:gd name="T27" fmla="*/ 142 h 142"/>
                <a:gd name="T28" fmla="*/ 72 w 174"/>
                <a:gd name="T29" fmla="*/ 142 h 142"/>
                <a:gd name="T30" fmla="*/ 53 w 174"/>
                <a:gd name="T31" fmla="*/ 140 h 142"/>
                <a:gd name="T32" fmla="*/ 36 w 174"/>
                <a:gd name="T33" fmla="*/ 133 h 142"/>
                <a:gd name="T34" fmla="*/ 22 w 174"/>
                <a:gd name="T35" fmla="*/ 122 h 142"/>
                <a:gd name="T36" fmla="*/ 10 w 174"/>
                <a:gd name="T37" fmla="*/ 108 h 142"/>
                <a:gd name="T38" fmla="*/ 3 w 174"/>
                <a:gd name="T39" fmla="*/ 90 h 142"/>
                <a:gd name="T40" fmla="*/ 0 w 174"/>
                <a:gd name="T41" fmla="*/ 70 h 142"/>
                <a:gd name="T42" fmla="*/ 3 w 174"/>
                <a:gd name="T43" fmla="*/ 52 h 142"/>
                <a:gd name="T44" fmla="*/ 10 w 174"/>
                <a:gd name="T45" fmla="*/ 34 h 142"/>
                <a:gd name="T46" fmla="*/ 22 w 174"/>
                <a:gd name="T47" fmla="*/ 20 h 142"/>
                <a:gd name="T48" fmla="*/ 36 w 174"/>
                <a:gd name="T49" fmla="*/ 9 h 142"/>
                <a:gd name="T50" fmla="*/ 53 w 174"/>
                <a:gd name="T51" fmla="*/ 2 h 142"/>
                <a:gd name="T52" fmla="*/ 72 w 174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4" h="142">
                  <a:moveTo>
                    <a:pt x="72" y="0"/>
                  </a:moveTo>
                  <a:lnTo>
                    <a:pt x="102" y="0"/>
                  </a:lnTo>
                  <a:lnTo>
                    <a:pt x="122" y="2"/>
                  </a:lnTo>
                  <a:lnTo>
                    <a:pt x="138" y="9"/>
                  </a:lnTo>
                  <a:lnTo>
                    <a:pt x="153" y="20"/>
                  </a:lnTo>
                  <a:lnTo>
                    <a:pt x="164" y="34"/>
                  </a:lnTo>
                  <a:lnTo>
                    <a:pt x="172" y="52"/>
                  </a:lnTo>
                  <a:lnTo>
                    <a:pt x="174" y="70"/>
                  </a:lnTo>
                  <a:lnTo>
                    <a:pt x="172" y="90"/>
                  </a:lnTo>
                  <a:lnTo>
                    <a:pt x="164" y="108"/>
                  </a:lnTo>
                  <a:lnTo>
                    <a:pt x="153" y="122"/>
                  </a:lnTo>
                  <a:lnTo>
                    <a:pt x="138" y="133"/>
                  </a:lnTo>
                  <a:lnTo>
                    <a:pt x="122" y="140"/>
                  </a:lnTo>
                  <a:lnTo>
                    <a:pt x="102" y="142"/>
                  </a:lnTo>
                  <a:lnTo>
                    <a:pt x="72" y="142"/>
                  </a:lnTo>
                  <a:lnTo>
                    <a:pt x="53" y="140"/>
                  </a:lnTo>
                  <a:lnTo>
                    <a:pt x="36" y="133"/>
                  </a:lnTo>
                  <a:lnTo>
                    <a:pt x="22" y="122"/>
                  </a:lnTo>
                  <a:lnTo>
                    <a:pt x="10" y="108"/>
                  </a:lnTo>
                  <a:lnTo>
                    <a:pt x="3" y="90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4"/>
                  </a:lnTo>
                  <a:lnTo>
                    <a:pt x="22" y="20"/>
                  </a:lnTo>
                  <a:lnTo>
                    <a:pt x="36" y="9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6" name="Group 995"/>
          <p:cNvGrpSpPr/>
          <p:nvPr/>
        </p:nvGrpSpPr>
        <p:grpSpPr>
          <a:xfrm>
            <a:off x="7208865" y="3590926"/>
            <a:ext cx="571500" cy="296863"/>
            <a:chOff x="7188200" y="3590926"/>
            <a:chExt cx="571500" cy="296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9" name="Freeform 364"/>
            <p:cNvSpPr>
              <a:spLocks noEditPoints="1"/>
            </p:cNvSpPr>
            <p:nvPr/>
          </p:nvSpPr>
          <p:spPr bwMode="auto">
            <a:xfrm>
              <a:off x="7188200" y="3590926"/>
              <a:ext cx="571500" cy="296863"/>
            </a:xfrm>
            <a:custGeom>
              <a:avLst/>
              <a:gdLst>
                <a:gd name="T0" fmla="*/ 1958 w 3600"/>
                <a:gd name="T1" fmla="*/ 1060 h 1875"/>
                <a:gd name="T2" fmla="*/ 1606 w 3600"/>
                <a:gd name="T3" fmla="*/ 387 h 1875"/>
                <a:gd name="T4" fmla="*/ 1244 w 3600"/>
                <a:gd name="T5" fmla="*/ 489 h 1875"/>
                <a:gd name="T6" fmla="*/ 926 w 3600"/>
                <a:gd name="T7" fmla="*/ 678 h 1875"/>
                <a:gd name="T8" fmla="*/ 668 w 3600"/>
                <a:gd name="T9" fmla="*/ 943 h 1875"/>
                <a:gd name="T10" fmla="*/ 482 w 3600"/>
                <a:gd name="T11" fmla="*/ 1265 h 1875"/>
                <a:gd name="T12" fmla="*/ 385 w 3600"/>
                <a:gd name="T13" fmla="*/ 1635 h 1875"/>
                <a:gd name="T14" fmla="*/ 1501 w 3600"/>
                <a:gd name="T15" fmla="*/ 969 h 1875"/>
                <a:gd name="T16" fmla="*/ 1551 w 3600"/>
                <a:gd name="T17" fmla="*/ 919 h 1875"/>
                <a:gd name="T18" fmla="*/ 2066 w 3600"/>
                <a:gd name="T19" fmla="*/ 926 h 1875"/>
                <a:gd name="T20" fmla="*/ 2101 w 3600"/>
                <a:gd name="T21" fmla="*/ 989 h 1875"/>
                <a:gd name="T22" fmla="*/ 3200 w 3600"/>
                <a:gd name="T23" fmla="*/ 1538 h 1875"/>
                <a:gd name="T24" fmla="*/ 3080 w 3600"/>
                <a:gd name="T25" fmla="*/ 1180 h 1875"/>
                <a:gd name="T26" fmla="*/ 2875 w 3600"/>
                <a:gd name="T27" fmla="*/ 871 h 1875"/>
                <a:gd name="T28" fmla="*/ 2600 w 3600"/>
                <a:gd name="T29" fmla="*/ 623 h 1875"/>
                <a:gd name="T30" fmla="*/ 2269 w 3600"/>
                <a:gd name="T31" fmla="*/ 455 h 1875"/>
                <a:gd name="T32" fmla="*/ 1898 w 3600"/>
                <a:gd name="T33" fmla="*/ 378 h 1875"/>
                <a:gd name="T34" fmla="*/ 1589 w 3600"/>
                <a:gd name="T35" fmla="*/ 157 h 1875"/>
                <a:gd name="T36" fmla="*/ 1195 w 3600"/>
                <a:gd name="T37" fmla="*/ 258 h 1875"/>
                <a:gd name="T38" fmla="*/ 844 w 3600"/>
                <a:gd name="T39" fmla="*/ 449 h 1875"/>
                <a:gd name="T40" fmla="*/ 551 w 3600"/>
                <a:gd name="T41" fmla="*/ 715 h 1875"/>
                <a:gd name="T42" fmla="*/ 327 w 3600"/>
                <a:gd name="T43" fmla="*/ 1044 h 1875"/>
                <a:gd name="T44" fmla="*/ 188 w 3600"/>
                <a:gd name="T45" fmla="*/ 1422 h 1875"/>
                <a:gd name="T46" fmla="*/ 232 w 3600"/>
                <a:gd name="T47" fmla="*/ 1732 h 1875"/>
                <a:gd name="T48" fmla="*/ 299 w 3600"/>
                <a:gd name="T49" fmla="*/ 1349 h 1875"/>
                <a:gd name="T50" fmla="*/ 455 w 3600"/>
                <a:gd name="T51" fmla="*/ 997 h 1875"/>
                <a:gd name="T52" fmla="*/ 694 w 3600"/>
                <a:gd name="T53" fmla="*/ 690 h 1875"/>
                <a:gd name="T54" fmla="*/ 993 w 3600"/>
                <a:gd name="T55" fmla="*/ 455 h 1875"/>
                <a:gd name="T56" fmla="*/ 1334 w 3600"/>
                <a:gd name="T57" fmla="*/ 301 h 1875"/>
                <a:gd name="T58" fmla="*/ 1704 w 3600"/>
                <a:gd name="T59" fmla="*/ 233 h 1875"/>
                <a:gd name="T60" fmla="*/ 2084 w 3600"/>
                <a:gd name="T61" fmla="*/ 256 h 1875"/>
                <a:gd name="T62" fmla="*/ 2441 w 3600"/>
                <a:gd name="T63" fmla="*/ 368 h 1875"/>
                <a:gd name="T64" fmla="*/ 2762 w 3600"/>
                <a:gd name="T65" fmla="*/ 563 h 1875"/>
                <a:gd name="T66" fmla="*/ 3036 w 3600"/>
                <a:gd name="T67" fmla="*/ 838 h 1875"/>
                <a:gd name="T68" fmla="*/ 3233 w 3600"/>
                <a:gd name="T69" fmla="*/ 1168 h 1875"/>
                <a:gd name="T70" fmla="*/ 3346 w 3600"/>
                <a:gd name="T71" fmla="*/ 1537 h 1875"/>
                <a:gd name="T72" fmla="*/ 3447 w 3600"/>
                <a:gd name="T73" fmla="*/ 1627 h 1875"/>
                <a:gd name="T74" fmla="*/ 3353 w 3600"/>
                <a:gd name="T75" fmla="*/ 1228 h 1875"/>
                <a:gd name="T76" fmla="*/ 3170 w 3600"/>
                <a:gd name="T77" fmla="*/ 873 h 1875"/>
                <a:gd name="T78" fmla="*/ 2911 w 3600"/>
                <a:gd name="T79" fmla="*/ 573 h 1875"/>
                <a:gd name="T80" fmla="*/ 2587 w 3600"/>
                <a:gd name="T81" fmla="*/ 344 h 1875"/>
                <a:gd name="T82" fmla="*/ 2212 w 3600"/>
                <a:gd name="T83" fmla="*/ 196 h 1875"/>
                <a:gd name="T84" fmla="*/ 1800 w 3600"/>
                <a:gd name="T85" fmla="*/ 144 h 1875"/>
                <a:gd name="T86" fmla="*/ 2104 w 3600"/>
                <a:gd name="T87" fmla="*/ 26 h 1875"/>
                <a:gd name="T88" fmla="*/ 2489 w 3600"/>
                <a:gd name="T89" fmla="*/ 136 h 1875"/>
                <a:gd name="T90" fmla="*/ 2840 w 3600"/>
                <a:gd name="T91" fmla="*/ 331 h 1875"/>
                <a:gd name="T92" fmla="*/ 3143 w 3600"/>
                <a:gd name="T93" fmla="*/ 603 h 1875"/>
                <a:gd name="T94" fmla="*/ 3377 w 3600"/>
                <a:gd name="T95" fmla="*/ 933 h 1875"/>
                <a:gd name="T96" fmla="*/ 3530 w 3600"/>
                <a:gd name="T97" fmla="*/ 1302 h 1875"/>
                <a:gd name="T98" fmla="*/ 3597 w 3600"/>
                <a:gd name="T99" fmla="*/ 1701 h 1875"/>
                <a:gd name="T100" fmla="*/ 3579 w 3600"/>
                <a:gd name="T101" fmla="*/ 1854 h 1875"/>
                <a:gd name="T102" fmla="*/ 72 w 3600"/>
                <a:gd name="T103" fmla="*/ 1875 h 1875"/>
                <a:gd name="T104" fmla="*/ 10 w 3600"/>
                <a:gd name="T105" fmla="*/ 1840 h 1875"/>
                <a:gd name="T106" fmla="*/ 11 w 3600"/>
                <a:gd name="T107" fmla="*/ 1600 h 1875"/>
                <a:gd name="T108" fmla="*/ 100 w 3600"/>
                <a:gd name="T109" fmla="*/ 1207 h 1875"/>
                <a:gd name="T110" fmla="*/ 274 w 3600"/>
                <a:gd name="T111" fmla="*/ 845 h 1875"/>
                <a:gd name="T112" fmla="*/ 527 w 3600"/>
                <a:gd name="T113" fmla="*/ 528 h 1875"/>
                <a:gd name="T114" fmla="*/ 844 w 3600"/>
                <a:gd name="T115" fmla="*/ 275 h 1875"/>
                <a:gd name="T116" fmla="*/ 1204 w 3600"/>
                <a:gd name="T117" fmla="*/ 101 h 1875"/>
                <a:gd name="T118" fmla="*/ 1596 w 3600"/>
                <a:gd name="T119" fmla="*/ 11 h 1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00" h="1875">
                  <a:moveTo>
                    <a:pt x="1642" y="1060"/>
                  </a:moveTo>
                  <a:lnTo>
                    <a:pt x="1642" y="1732"/>
                  </a:lnTo>
                  <a:lnTo>
                    <a:pt x="1958" y="1732"/>
                  </a:lnTo>
                  <a:lnTo>
                    <a:pt x="1958" y="1060"/>
                  </a:lnTo>
                  <a:lnTo>
                    <a:pt x="1642" y="1060"/>
                  </a:lnTo>
                  <a:close/>
                  <a:moveTo>
                    <a:pt x="1800" y="374"/>
                  </a:moveTo>
                  <a:lnTo>
                    <a:pt x="1702" y="378"/>
                  </a:lnTo>
                  <a:lnTo>
                    <a:pt x="1606" y="387"/>
                  </a:lnTo>
                  <a:lnTo>
                    <a:pt x="1512" y="404"/>
                  </a:lnTo>
                  <a:lnTo>
                    <a:pt x="1420" y="426"/>
                  </a:lnTo>
                  <a:lnTo>
                    <a:pt x="1331" y="455"/>
                  </a:lnTo>
                  <a:lnTo>
                    <a:pt x="1244" y="489"/>
                  </a:lnTo>
                  <a:lnTo>
                    <a:pt x="1160" y="528"/>
                  </a:lnTo>
                  <a:lnTo>
                    <a:pt x="1078" y="573"/>
                  </a:lnTo>
                  <a:lnTo>
                    <a:pt x="1000" y="623"/>
                  </a:lnTo>
                  <a:lnTo>
                    <a:pt x="926" y="678"/>
                  </a:lnTo>
                  <a:lnTo>
                    <a:pt x="855" y="738"/>
                  </a:lnTo>
                  <a:lnTo>
                    <a:pt x="789" y="802"/>
                  </a:lnTo>
                  <a:lnTo>
                    <a:pt x="725" y="871"/>
                  </a:lnTo>
                  <a:lnTo>
                    <a:pt x="668" y="943"/>
                  </a:lnTo>
                  <a:lnTo>
                    <a:pt x="613" y="1018"/>
                  </a:lnTo>
                  <a:lnTo>
                    <a:pt x="565" y="1097"/>
                  </a:lnTo>
                  <a:lnTo>
                    <a:pt x="520" y="1180"/>
                  </a:lnTo>
                  <a:lnTo>
                    <a:pt x="482" y="1265"/>
                  </a:lnTo>
                  <a:lnTo>
                    <a:pt x="449" y="1354"/>
                  </a:lnTo>
                  <a:lnTo>
                    <a:pt x="421" y="1445"/>
                  </a:lnTo>
                  <a:lnTo>
                    <a:pt x="400" y="1538"/>
                  </a:lnTo>
                  <a:lnTo>
                    <a:pt x="385" y="1635"/>
                  </a:lnTo>
                  <a:lnTo>
                    <a:pt x="375" y="1732"/>
                  </a:lnTo>
                  <a:lnTo>
                    <a:pt x="1499" y="1732"/>
                  </a:lnTo>
                  <a:lnTo>
                    <a:pt x="1499" y="989"/>
                  </a:lnTo>
                  <a:lnTo>
                    <a:pt x="1501" y="969"/>
                  </a:lnTo>
                  <a:lnTo>
                    <a:pt x="1509" y="951"/>
                  </a:lnTo>
                  <a:lnTo>
                    <a:pt x="1520" y="937"/>
                  </a:lnTo>
                  <a:lnTo>
                    <a:pt x="1534" y="926"/>
                  </a:lnTo>
                  <a:lnTo>
                    <a:pt x="1551" y="919"/>
                  </a:lnTo>
                  <a:lnTo>
                    <a:pt x="1571" y="916"/>
                  </a:lnTo>
                  <a:lnTo>
                    <a:pt x="2029" y="916"/>
                  </a:lnTo>
                  <a:lnTo>
                    <a:pt x="2049" y="919"/>
                  </a:lnTo>
                  <a:lnTo>
                    <a:pt x="2066" y="926"/>
                  </a:lnTo>
                  <a:lnTo>
                    <a:pt x="2080" y="937"/>
                  </a:lnTo>
                  <a:lnTo>
                    <a:pt x="2091" y="951"/>
                  </a:lnTo>
                  <a:lnTo>
                    <a:pt x="2099" y="969"/>
                  </a:lnTo>
                  <a:lnTo>
                    <a:pt x="2101" y="989"/>
                  </a:lnTo>
                  <a:lnTo>
                    <a:pt x="2101" y="1732"/>
                  </a:lnTo>
                  <a:lnTo>
                    <a:pt x="3225" y="1732"/>
                  </a:lnTo>
                  <a:lnTo>
                    <a:pt x="3215" y="1635"/>
                  </a:lnTo>
                  <a:lnTo>
                    <a:pt x="3200" y="1538"/>
                  </a:lnTo>
                  <a:lnTo>
                    <a:pt x="3179" y="1445"/>
                  </a:lnTo>
                  <a:lnTo>
                    <a:pt x="3151" y="1354"/>
                  </a:lnTo>
                  <a:lnTo>
                    <a:pt x="3118" y="1265"/>
                  </a:lnTo>
                  <a:lnTo>
                    <a:pt x="3080" y="1180"/>
                  </a:lnTo>
                  <a:lnTo>
                    <a:pt x="3035" y="1097"/>
                  </a:lnTo>
                  <a:lnTo>
                    <a:pt x="2987" y="1018"/>
                  </a:lnTo>
                  <a:lnTo>
                    <a:pt x="2932" y="943"/>
                  </a:lnTo>
                  <a:lnTo>
                    <a:pt x="2875" y="871"/>
                  </a:lnTo>
                  <a:lnTo>
                    <a:pt x="2811" y="802"/>
                  </a:lnTo>
                  <a:lnTo>
                    <a:pt x="2745" y="738"/>
                  </a:lnTo>
                  <a:lnTo>
                    <a:pt x="2674" y="678"/>
                  </a:lnTo>
                  <a:lnTo>
                    <a:pt x="2600" y="623"/>
                  </a:lnTo>
                  <a:lnTo>
                    <a:pt x="2522" y="573"/>
                  </a:lnTo>
                  <a:lnTo>
                    <a:pt x="2440" y="528"/>
                  </a:lnTo>
                  <a:lnTo>
                    <a:pt x="2356" y="489"/>
                  </a:lnTo>
                  <a:lnTo>
                    <a:pt x="2269" y="455"/>
                  </a:lnTo>
                  <a:lnTo>
                    <a:pt x="2180" y="426"/>
                  </a:lnTo>
                  <a:lnTo>
                    <a:pt x="2088" y="404"/>
                  </a:lnTo>
                  <a:lnTo>
                    <a:pt x="1994" y="387"/>
                  </a:lnTo>
                  <a:lnTo>
                    <a:pt x="1898" y="378"/>
                  </a:lnTo>
                  <a:lnTo>
                    <a:pt x="1800" y="374"/>
                  </a:lnTo>
                  <a:close/>
                  <a:moveTo>
                    <a:pt x="1800" y="144"/>
                  </a:moveTo>
                  <a:lnTo>
                    <a:pt x="1694" y="147"/>
                  </a:lnTo>
                  <a:lnTo>
                    <a:pt x="1589" y="157"/>
                  </a:lnTo>
                  <a:lnTo>
                    <a:pt x="1488" y="173"/>
                  </a:lnTo>
                  <a:lnTo>
                    <a:pt x="1388" y="196"/>
                  </a:lnTo>
                  <a:lnTo>
                    <a:pt x="1289" y="225"/>
                  </a:lnTo>
                  <a:lnTo>
                    <a:pt x="1195" y="258"/>
                  </a:lnTo>
                  <a:lnTo>
                    <a:pt x="1103" y="298"/>
                  </a:lnTo>
                  <a:lnTo>
                    <a:pt x="1013" y="344"/>
                  </a:lnTo>
                  <a:lnTo>
                    <a:pt x="927" y="394"/>
                  </a:lnTo>
                  <a:lnTo>
                    <a:pt x="844" y="449"/>
                  </a:lnTo>
                  <a:lnTo>
                    <a:pt x="765" y="509"/>
                  </a:lnTo>
                  <a:lnTo>
                    <a:pt x="689" y="573"/>
                  </a:lnTo>
                  <a:lnTo>
                    <a:pt x="617" y="642"/>
                  </a:lnTo>
                  <a:lnTo>
                    <a:pt x="551" y="715"/>
                  </a:lnTo>
                  <a:lnTo>
                    <a:pt x="488" y="792"/>
                  </a:lnTo>
                  <a:lnTo>
                    <a:pt x="430" y="873"/>
                  </a:lnTo>
                  <a:lnTo>
                    <a:pt x="376" y="957"/>
                  </a:lnTo>
                  <a:lnTo>
                    <a:pt x="327" y="1044"/>
                  </a:lnTo>
                  <a:lnTo>
                    <a:pt x="284" y="1135"/>
                  </a:lnTo>
                  <a:lnTo>
                    <a:pt x="247" y="1228"/>
                  </a:lnTo>
                  <a:lnTo>
                    <a:pt x="214" y="1324"/>
                  </a:lnTo>
                  <a:lnTo>
                    <a:pt x="188" y="1422"/>
                  </a:lnTo>
                  <a:lnTo>
                    <a:pt x="167" y="1524"/>
                  </a:lnTo>
                  <a:lnTo>
                    <a:pt x="153" y="1627"/>
                  </a:lnTo>
                  <a:lnTo>
                    <a:pt x="145" y="1732"/>
                  </a:lnTo>
                  <a:lnTo>
                    <a:pt x="232" y="1732"/>
                  </a:lnTo>
                  <a:lnTo>
                    <a:pt x="240" y="1633"/>
                  </a:lnTo>
                  <a:lnTo>
                    <a:pt x="254" y="1537"/>
                  </a:lnTo>
                  <a:lnTo>
                    <a:pt x="274" y="1442"/>
                  </a:lnTo>
                  <a:lnTo>
                    <a:pt x="299" y="1349"/>
                  </a:lnTo>
                  <a:lnTo>
                    <a:pt x="329" y="1257"/>
                  </a:lnTo>
                  <a:lnTo>
                    <a:pt x="367" y="1168"/>
                  </a:lnTo>
                  <a:lnTo>
                    <a:pt x="408" y="1081"/>
                  </a:lnTo>
                  <a:lnTo>
                    <a:pt x="455" y="997"/>
                  </a:lnTo>
                  <a:lnTo>
                    <a:pt x="507" y="915"/>
                  </a:lnTo>
                  <a:lnTo>
                    <a:pt x="564" y="838"/>
                  </a:lnTo>
                  <a:lnTo>
                    <a:pt x="627" y="762"/>
                  </a:lnTo>
                  <a:lnTo>
                    <a:pt x="694" y="690"/>
                  </a:lnTo>
                  <a:lnTo>
                    <a:pt x="765" y="625"/>
                  </a:lnTo>
                  <a:lnTo>
                    <a:pt x="838" y="563"/>
                  </a:lnTo>
                  <a:lnTo>
                    <a:pt x="914" y="507"/>
                  </a:lnTo>
                  <a:lnTo>
                    <a:pt x="993" y="455"/>
                  </a:lnTo>
                  <a:lnTo>
                    <a:pt x="1075" y="409"/>
                  </a:lnTo>
                  <a:lnTo>
                    <a:pt x="1159" y="368"/>
                  </a:lnTo>
                  <a:lnTo>
                    <a:pt x="1245" y="332"/>
                  </a:lnTo>
                  <a:lnTo>
                    <a:pt x="1334" y="301"/>
                  </a:lnTo>
                  <a:lnTo>
                    <a:pt x="1424" y="276"/>
                  </a:lnTo>
                  <a:lnTo>
                    <a:pt x="1516" y="256"/>
                  </a:lnTo>
                  <a:lnTo>
                    <a:pt x="1609" y="242"/>
                  </a:lnTo>
                  <a:lnTo>
                    <a:pt x="1704" y="233"/>
                  </a:lnTo>
                  <a:lnTo>
                    <a:pt x="1800" y="230"/>
                  </a:lnTo>
                  <a:lnTo>
                    <a:pt x="1896" y="233"/>
                  </a:lnTo>
                  <a:lnTo>
                    <a:pt x="1991" y="242"/>
                  </a:lnTo>
                  <a:lnTo>
                    <a:pt x="2084" y="256"/>
                  </a:lnTo>
                  <a:lnTo>
                    <a:pt x="2176" y="276"/>
                  </a:lnTo>
                  <a:lnTo>
                    <a:pt x="2266" y="301"/>
                  </a:lnTo>
                  <a:lnTo>
                    <a:pt x="2355" y="332"/>
                  </a:lnTo>
                  <a:lnTo>
                    <a:pt x="2441" y="368"/>
                  </a:lnTo>
                  <a:lnTo>
                    <a:pt x="2525" y="409"/>
                  </a:lnTo>
                  <a:lnTo>
                    <a:pt x="2607" y="455"/>
                  </a:lnTo>
                  <a:lnTo>
                    <a:pt x="2686" y="507"/>
                  </a:lnTo>
                  <a:lnTo>
                    <a:pt x="2762" y="563"/>
                  </a:lnTo>
                  <a:lnTo>
                    <a:pt x="2835" y="625"/>
                  </a:lnTo>
                  <a:lnTo>
                    <a:pt x="2906" y="690"/>
                  </a:lnTo>
                  <a:lnTo>
                    <a:pt x="2973" y="762"/>
                  </a:lnTo>
                  <a:lnTo>
                    <a:pt x="3036" y="838"/>
                  </a:lnTo>
                  <a:lnTo>
                    <a:pt x="3093" y="915"/>
                  </a:lnTo>
                  <a:lnTo>
                    <a:pt x="3145" y="997"/>
                  </a:lnTo>
                  <a:lnTo>
                    <a:pt x="3192" y="1081"/>
                  </a:lnTo>
                  <a:lnTo>
                    <a:pt x="3233" y="1168"/>
                  </a:lnTo>
                  <a:lnTo>
                    <a:pt x="3271" y="1257"/>
                  </a:lnTo>
                  <a:lnTo>
                    <a:pt x="3301" y="1349"/>
                  </a:lnTo>
                  <a:lnTo>
                    <a:pt x="3326" y="1442"/>
                  </a:lnTo>
                  <a:lnTo>
                    <a:pt x="3346" y="1537"/>
                  </a:lnTo>
                  <a:lnTo>
                    <a:pt x="3360" y="1633"/>
                  </a:lnTo>
                  <a:lnTo>
                    <a:pt x="3368" y="1732"/>
                  </a:lnTo>
                  <a:lnTo>
                    <a:pt x="3455" y="1732"/>
                  </a:lnTo>
                  <a:lnTo>
                    <a:pt x="3447" y="1627"/>
                  </a:lnTo>
                  <a:lnTo>
                    <a:pt x="3433" y="1524"/>
                  </a:lnTo>
                  <a:lnTo>
                    <a:pt x="3412" y="1422"/>
                  </a:lnTo>
                  <a:lnTo>
                    <a:pt x="3386" y="1324"/>
                  </a:lnTo>
                  <a:lnTo>
                    <a:pt x="3353" y="1228"/>
                  </a:lnTo>
                  <a:lnTo>
                    <a:pt x="3316" y="1135"/>
                  </a:lnTo>
                  <a:lnTo>
                    <a:pt x="3273" y="1044"/>
                  </a:lnTo>
                  <a:lnTo>
                    <a:pt x="3224" y="957"/>
                  </a:lnTo>
                  <a:lnTo>
                    <a:pt x="3170" y="873"/>
                  </a:lnTo>
                  <a:lnTo>
                    <a:pt x="3112" y="792"/>
                  </a:lnTo>
                  <a:lnTo>
                    <a:pt x="3049" y="715"/>
                  </a:lnTo>
                  <a:lnTo>
                    <a:pt x="2983" y="642"/>
                  </a:lnTo>
                  <a:lnTo>
                    <a:pt x="2911" y="573"/>
                  </a:lnTo>
                  <a:lnTo>
                    <a:pt x="2835" y="509"/>
                  </a:lnTo>
                  <a:lnTo>
                    <a:pt x="2756" y="449"/>
                  </a:lnTo>
                  <a:lnTo>
                    <a:pt x="2673" y="394"/>
                  </a:lnTo>
                  <a:lnTo>
                    <a:pt x="2587" y="344"/>
                  </a:lnTo>
                  <a:lnTo>
                    <a:pt x="2497" y="298"/>
                  </a:lnTo>
                  <a:lnTo>
                    <a:pt x="2405" y="258"/>
                  </a:lnTo>
                  <a:lnTo>
                    <a:pt x="2311" y="225"/>
                  </a:lnTo>
                  <a:lnTo>
                    <a:pt x="2212" y="196"/>
                  </a:lnTo>
                  <a:lnTo>
                    <a:pt x="2112" y="173"/>
                  </a:lnTo>
                  <a:lnTo>
                    <a:pt x="2011" y="157"/>
                  </a:lnTo>
                  <a:lnTo>
                    <a:pt x="1906" y="147"/>
                  </a:lnTo>
                  <a:lnTo>
                    <a:pt x="1800" y="144"/>
                  </a:lnTo>
                  <a:close/>
                  <a:moveTo>
                    <a:pt x="1800" y="0"/>
                  </a:moveTo>
                  <a:lnTo>
                    <a:pt x="1903" y="3"/>
                  </a:lnTo>
                  <a:lnTo>
                    <a:pt x="2004" y="11"/>
                  </a:lnTo>
                  <a:lnTo>
                    <a:pt x="2104" y="26"/>
                  </a:lnTo>
                  <a:lnTo>
                    <a:pt x="2204" y="45"/>
                  </a:lnTo>
                  <a:lnTo>
                    <a:pt x="2301" y="70"/>
                  </a:lnTo>
                  <a:lnTo>
                    <a:pt x="2396" y="101"/>
                  </a:lnTo>
                  <a:lnTo>
                    <a:pt x="2489" y="136"/>
                  </a:lnTo>
                  <a:lnTo>
                    <a:pt x="2580" y="178"/>
                  </a:lnTo>
                  <a:lnTo>
                    <a:pt x="2669" y="223"/>
                  </a:lnTo>
                  <a:lnTo>
                    <a:pt x="2756" y="275"/>
                  </a:lnTo>
                  <a:lnTo>
                    <a:pt x="2840" y="331"/>
                  </a:lnTo>
                  <a:lnTo>
                    <a:pt x="2920" y="392"/>
                  </a:lnTo>
                  <a:lnTo>
                    <a:pt x="2998" y="457"/>
                  </a:lnTo>
                  <a:lnTo>
                    <a:pt x="3073" y="528"/>
                  </a:lnTo>
                  <a:lnTo>
                    <a:pt x="3143" y="603"/>
                  </a:lnTo>
                  <a:lnTo>
                    <a:pt x="3209" y="681"/>
                  </a:lnTo>
                  <a:lnTo>
                    <a:pt x="3269" y="762"/>
                  </a:lnTo>
                  <a:lnTo>
                    <a:pt x="3326" y="845"/>
                  </a:lnTo>
                  <a:lnTo>
                    <a:pt x="3377" y="933"/>
                  </a:lnTo>
                  <a:lnTo>
                    <a:pt x="3423" y="1021"/>
                  </a:lnTo>
                  <a:lnTo>
                    <a:pt x="3464" y="1113"/>
                  </a:lnTo>
                  <a:lnTo>
                    <a:pt x="3500" y="1207"/>
                  </a:lnTo>
                  <a:lnTo>
                    <a:pt x="3530" y="1302"/>
                  </a:lnTo>
                  <a:lnTo>
                    <a:pt x="3555" y="1400"/>
                  </a:lnTo>
                  <a:lnTo>
                    <a:pt x="3575" y="1499"/>
                  </a:lnTo>
                  <a:lnTo>
                    <a:pt x="3589" y="1600"/>
                  </a:lnTo>
                  <a:lnTo>
                    <a:pt x="3597" y="1701"/>
                  </a:lnTo>
                  <a:lnTo>
                    <a:pt x="3600" y="1804"/>
                  </a:lnTo>
                  <a:lnTo>
                    <a:pt x="3598" y="1823"/>
                  </a:lnTo>
                  <a:lnTo>
                    <a:pt x="3590" y="1840"/>
                  </a:lnTo>
                  <a:lnTo>
                    <a:pt x="3579" y="1854"/>
                  </a:lnTo>
                  <a:lnTo>
                    <a:pt x="3564" y="1865"/>
                  </a:lnTo>
                  <a:lnTo>
                    <a:pt x="3548" y="1873"/>
                  </a:lnTo>
                  <a:lnTo>
                    <a:pt x="3528" y="1875"/>
                  </a:lnTo>
                  <a:lnTo>
                    <a:pt x="72" y="1875"/>
                  </a:lnTo>
                  <a:lnTo>
                    <a:pt x="52" y="1873"/>
                  </a:lnTo>
                  <a:lnTo>
                    <a:pt x="36" y="1865"/>
                  </a:lnTo>
                  <a:lnTo>
                    <a:pt x="21" y="1854"/>
                  </a:lnTo>
                  <a:lnTo>
                    <a:pt x="10" y="1840"/>
                  </a:lnTo>
                  <a:lnTo>
                    <a:pt x="2" y="1823"/>
                  </a:lnTo>
                  <a:lnTo>
                    <a:pt x="0" y="1804"/>
                  </a:lnTo>
                  <a:lnTo>
                    <a:pt x="3" y="1701"/>
                  </a:lnTo>
                  <a:lnTo>
                    <a:pt x="11" y="1600"/>
                  </a:lnTo>
                  <a:lnTo>
                    <a:pt x="25" y="1499"/>
                  </a:lnTo>
                  <a:lnTo>
                    <a:pt x="45" y="1400"/>
                  </a:lnTo>
                  <a:lnTo>
                    <a:pt x="70" y="1302"/>
                  </a:lnTo>
                  <a:lnTo>
                    <a:pt x="100" y="1207"/>
                  </a:lnTo>
                  <a:lnTo>
                    <a:pt x="136" y="1113"/>
                  </a:lnTo>
                  <a:lnTo>
                    <a:pt x="177" y="1021"/>
                  </a:lnTo>
                  <a:lnTo>
                    <a:pt x="223" y="933"/>
                  </a:lnTo>
                  <a:lnTo>
                    <a:pt x="274" y="845"/>
                  </a:lnTo>
                  <a:lnTo>
                    <a:pt x="331" y="762"/>
                  </a:lnTo>
                  <a:lnTo>
                    <a:pt x="391" y="681"/>
                  </a:lnTo>
                  <a:lnTo>
                    <a:pt x="457" y="603"/>
                  </a:lnTo>
                  <a:lnTo>
                    <a:pt x="527" y="528"/>
                  </a:lnTo>
                  <a:lnTo>
                    <a:pt x="602" y="457"/>
                  </a:lnTo>
                  <a:lnTo>
                    <a:pt x="680" y="392"/>
                  </a:lnTo>
                  <a:lnTo>
                    <a:pt x="760" y="331"/>
                  </a:lnTo>
                  <a:lnTo>
                    <a:pt x="844" y="275"/>
                  </a:lnTo>
                  <a:lnTo>
                    <a:pt x="931" y="223"/>
                  </a:lnTo>
                  <a:lnTo>
                    <a:pt x="1020" y="178"/>
                  </a:lnTo>
                  <a:lnTo>
                    <a:pt x="1111" y="136"/>
                  </a:lnTo>
                  <a:lnTo>
                    <a:pt x="1204" y="101"/>
                  </a:lnTo>
                  <a:lnTo>
                    <a:pt x="1299" y="70"/>
                  </a:lnTo>
                  <a:lnTo>
                    <a:pt x="1396" y="45"/>
                  </a:lnTo>
                  <a:lnTo>
                    <a:pt x="1496" y="26"/>
                  </a:lnTo>
                  <a:lnTo>
                    <a:pt x="1596" y="11"/>
                  </a:lnTo>
                  <a:lnTo>
                    <a:pt x="1697" y="3"/>
                  </a:lnTo>
                  <a:lnTo>
                    <a:pt x="18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0" name="Freeform 365"/>
            <p:cNvSpPr>
              <a:spLocks noEditPoints="1"/>
            </p:cNvSpPr>
            <p:nvPr/>
          </p:nvSpPr>
          <p:spPr bwMode="auto">
            <a:xfrm>
              <a:off x="7307263" y="3752851"/>
              <a:ext cx="95250" cy="66675"/>
            </a:xfrm>
            <a:custGeom>
              <a:avLst/>
              <a:gdLst>
                <a:gd name="T0" fmla="*/ 143 w 603"/>
                <a:gd name="T1" fmla="*/ 143 h 416"/>
                <a:gd name="T2" fmla="*/ 143 w 603"/>
                <a:gd name="T3" fmla="*/ 273 h 416"/>
                <a:gd name="T4" fmla="*/ 460 w 603"/>
                <a:gd name="T5" fmla="*/ 273 h 416"/>
                <a:gd name="T6" fmla="*/ 460 w 603"/>
                <a:gd name="T7" fmla="*/ 143 h 416"/>
                <a:gd name="T8" fmla="*/ 143 w 603"/>
                <a:gd name="T9" fmla="*/ 143 h 416"/>
                <a:gd name="T10" fmla="*/ 72 w 603"/>
                <a:gd name="T11" fmla="*/ 0 h 416"/>
                <a:gd name="T12" fmla="*/ 531 w 603"/>
                <a:gd name="T13" fmla="*/ 0 h 416"/>
                <a:gd name="T14" fmla="*/ 550 w 603"/>
                <a:gd name="T15" fmla="*/ 2 h 416"/>
                <a:gd name="T16" fmla="*/ 568 w 603"/>
                <a:gd name="T17" fmla="*/ 10 h 416"/>
                <a:gd name="T18" fmla="*/ 582 w 603"/>
                <a:gd name="T19" fmla="*/ 21 h 416"/>
                <a:gd name="T20" fmla="*/ 593 w 603"/>
                <a:gd name="T21" fmla="*/ 35 h 416"/>
                <a:gd name="T22" fmla="*/ 600 w 603"/>
                <a:gd name="T23" fmla="*/ 52 h 416"/>
                <a:gd name="T24" fmla="*/ 603 w 603"/>
                <a:gd name="T25" fmla="*/ 71 h 416"/>
                <a:gd name="T26" fmla="*/ 603 w 603"/>
                <a:gd name="T27" fmla="*/ 344 h 416"/>
                <a:gd name="T28" fmla="*/ 600 w 603"/>
                <a:gd name="T29" fmla="*/ 364 h 416"/>
                <a:gd name="T30" fmla="*/ 593 w 603"/>
                <a:gd name="T31" fmla="*/ 380 h 416"/>
                <a:gd name="T32" fmla="*/ 582 w 603"/>
                <a:gd name="T33" fmla="*/ 396 h 416"/>
                <a:gd name="T34" fmla="*/ 568 w 603"/>
                <a:gd name="T35" fmla="*/ 407 h 416"/>
                <a:gd name="T36" fmla="*/ 550 w 603"/>
                <a:gd name="T37" fmla="*/ 414 h 416"/>
                <a:gd name="T38" fmla="*/ 531 w 603"/>
                <a:gd name="T39" fmla="*/ 416 h 416"/>
                <a:gd name="T40" fmla="*/ 72 w 603"/>
                <a:gd name="T41" fmla="*/ 416 h 416"/>
                <a:gd name="T42" fmla="*/ 53 w 603"/>
                <a:gd name="T43" fmla="*/ 414 h 416"/>
                <a:gd name="T44" fmla="*/ 36 w 603"/>
                <a:gd name="T45" fmla="*/ 407 h 416"/>
                <a:gd name="T46" fmla="*/ 21 w 603"/>
                <a:gd name="T47" fmla="*/ 396 h 416"/>
                <a:gd name="T48" fmla="*/ 10 w 603"/>
                <a:gd name="T49" fmla="*/ 380 h 416"/>
                <a:gd name="T50" fmla="*/ 3 w 603"/>
                <a:gd name="T51" fmla="*/ 364 h 416"/>
                <a:gd name="T52" fmla="*/ 0 w 603"/>
                <a:gd name="T53" fmla="*/ 344 h 416"/>
                <a:gd name="T54" fmla="*/ 0 w 603"/>
                <a:gd name="T55" fmla="*/ 71 h 416"/>
                <a:gd name="T56" fmla="*/ 3 w 603"/>
                <a:gd name="T57" fmla="*/ 52 h 416"/>
                <a:gd name="T58" fmla="*/ 10 w 603"/>
                <a:gd name="T59" fmla="*/ 35 h 416"/>
                <a:gd name="T60" fmla="*/ 21 w 603"/>
                <a:gd name="T61" fmla="*/ 21 h 416"/>
                <a:gd name="T62" fmla="*/ 36 w 603"/>
                <a:gd name="T63" fmla="*/ 10 h 416"/>
                <a:gd name="T64" fmla="*/ 53 w 603"/>
                <a:gd name="T65" fmla="*/ 2 h 416"/>
                <a:gd name="T66" fmla="*/ 72 w 603"/>
                <a:gd name="T67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3" h="416">
                  <a:moveTo>
                    <a:pt x="143" y="143"/>
                  </a:moveTo>
                  <a:lnTo>
                    <a:pt x="143" y="273"/>
                  </a:lnTo>
                  <a:lnTo>
                    <a:pt x="460" y="273"/>
                  </a:lnTo>
                  <a:lnTo>
                    <a:pt x="460" y="143"/>
                  </a:lnTo>
                  <a:lnTo>
                    <a:pt x="143" y="143"/>
                  </a:lnTo>
                  <a:close/>
                  <a:moveTo>
                    <a:pt x="72" y="0"/>
                  </a:moveTo>
                  <a:lnTo>
                    <a:pt x="531" y="0"/>
                  </a:lnTo>
                  <a:lnTo>
                    <a:pt x="550" y="2"/>
                  </a:lnTo>
                  <a:lnTo>
                    <a:pt x="568" y="10"/>
                  </a:lnTo>
                  <a:lnTo>
                    <a:pt x="582" y="21"/>
                  </a:lnTo>
                  <a:lnTo>
                    <a:pt x="593" y="35"/>
                  </a:lnTo>
                  <a:lnTo>
                    <a:pt x="600" y="52"/>
                  </a:lnTo>
                  <a:lnTo>
                    <a:pt x="603" y="71"/>
                  </a:lnTo>
                  <a:lnTo>
                    <a:pt x="603" y="344"/>
                  </a:lnTo>
                  <a:lnTo>
                    <a:pt x="600" y="364"/>
                  </a:lnTo>
                  <a:lnTo>
                    <a:pt x="593" y="380"/>
                  </a:lnTo>
                  <a:lnTo>
                    <a:pt x="582" y="396"/>
                  </a:lnTo>
                  <a:lnTo>
                    <a:pt x="568" y="407"/>
                  </a:lnTo>
                  <a:lnTo>
                    <a:pt x="550" y="414"/>
                  </a:lnTo>
                  <a:lnTo>
                    <a:pt x="531" y="416"/>
                  </a:lnTo>
                  <a:lnTo>
                    <a:pt x="72" y="416"/>
                  </a:lnTo>
                  <a:lnTo>
                    <a:pt x="53" y="414"/>
                  </a:lnTo>
                  <a:lnTo>
                    <a:pt x="36" y="407"/>
                  </a:lnTo>
                  <a:lnTo>
                    <a:pt x="21" y="396"/>
                  </a:lnTo>
                  <a:lnTo>
                    <a:pt x="10" y="380"/>
                  </a:lnTo>
                  <a:lnTo>
                    <a:pt x="3" y="364"/>
                  </a:lnTo>
                  <a:lnTo>
                    <a:pt x="0" y="344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1" name="Freeform 366"/>
            <p:cNvSpPr>
              <a:spLocks noEditPoints="1"/>
            </p:cNvSpPr>
            <p:nvPr/>
          </p:nvSpPr>
          <p:spPr bwMode="auto">
            <a:xfrm>
              <a:off x="7545388" y="3752851"/>
              <a:ext cx="95250" cy="66675"/>
            </a:xfrm>
            <a:custGeom>
              <a:avLst/>
              <a:gdLst>
                <a:gd name="T0" fmla="*/ 143 w 603"/>
                <a:gd name="T1" fmla="*/ 143 h 416"/>
                <a:gd name="T2" fmla="*/ 143 w 603"/>
                <a:gd name="T3" fmla="*/ 273 h 416"/>
                <a:gd name="T4" fmla="*/ 460 w 603"/>
                <a:gd name="T5" fmla="*/ 273 h 416"/>
                <a:gd name="T6" fmla="*/ 460 w 603"/>
                <a:gd name="T7" fmla="*/ 143 h 416"/>
                <a:gd name="T8" fmla="*/ 143 w 603"/>
                <a:gd name="T9" fmla="*/ 143 h 416"/>
                <a:gd name="T10" fmla="*/ 72 w 603"/>
                <a:gd name="T11" fmla="*/ 0 h 416"/>
                <a:gd name="T12" fmla="*/ 531 w 603"/>
                <a:gd name="T13" fmla="*/ 0 h 416"/>
                <a:gd name="T14" fmla="*/ 550 w 603"/>
                <a:gd name="T15" fmla="*/ 2 h 416"/>
                <a:gd name="T16" fmla="*/ 567 w 603"/>
                <a:gd name="T17" fmla="*/ 10 h 416"/>
                <a:gd name="T18" fmla="*/ 582 w 603"/>
                <a:gd name="T19" fmla="*/ 21 h 416"/>
                <a:gd name="T20" fmla="*/ 593 w 603"/>
                <a:gd name="T21" fmla="*/ 35 h 416"/>
                <a:gd name="T22" fmla="*/ 600 w 603"/>
                <a:gd name="T23" fmla="*/ 52 h 416"/>
                <a:gd name="T24" fmla="*/ 603 w 603"/>
                <a:gd name="T25" fmla="*/ 71 h 416"/>
                <a:gd name="T26" fmla="*/ 603 w 603"/>
                <a:gd name="T27" fmla="*/ 344 h 416"/>
                <a:gd name="T28" fmla="*/ 600 w 603"/>
                <a:gd name="T29" fmla="*/ 364 h 416"/>
                <a:gd name="T30" fmla="*/ 593 w 603"/>
                <a:gd name="T31" fmla="*/ 380 h 416"/>
                <a:gd name="T32" fmla="*/ 582 w 603"/>
                <a:gd name="T33" fmla="*/ 396 h 416"/>
                <a:gd name="T34" fmla="*/ 567 w 603"/>
                <a:gd name="T35" fmla="*/ 407 h 416"/>
                <a:gd name="T36" fmla="*/ 550 w 603"/>
                <a:gd name="T37" fmla="*/ 414 h 416"/>
                <a:gd name="T38" fmla="*/ 531 w 603"/>
                <a:gd name="T39" fmla="*/ 416 h 416"/>
                <a:gd name="T40" fmla="*/ 72 w 603"/>
                <a:gd name="T41" fmla="*/ 416 h 416"/>
                <a:gd name="T42" fmla="*/ 53 w 603"/>
                <a:gd name="T43" fmla="*/ 414 h 416"/>
                <a:gd name="T44" fmla="*/ 35 w 603"/>
                <a:gd name="T45" fmla="*/ 407 h 416"/>
                <a:gd name="T46" fmla="*/ 21 w 603"/>
                <a:gd name="T47" fmla="*/ 396 h 416"/>
                <a:gd name="T48" fmla="*/ 10 w 603"/>
                <a:gd name="T49" fmla="*/ 380 h 416"/>
                <a:gd name="T50" fmla="*/ 3 w 603"/>
                <a:gd name="T51" fmla="*/ 364 h 416"/>
                <a:gd name="T52" fmla="*/ 0 w 603"/>
                <a:gd name="T53" fmla="*/ 344 h 416"/>
                <a:gd name="T54" fmla="*/ 0 w 603"/>
                <a:gd name="T55" fmla="*/ 71 h 416"/>
                <a:gd name="T56" fmla="*/ 3 w 603"/>
                <a:gd name="T57" fmla="*/ 52 h 416"/>
                <a:gd name="T58" fmla="*/ 10 w 603"/>
                <a:gd name="T59" fmla="*/ 35 h 416"/>
                <a:gd name="T60" fmla="*/ 21 w 603"/>
                <a:gd name="T61" fmla="*/ 21 h 416"/>
                <a:gd name="T62" fmla="*/ 35 w 603"/>
                <a:gd name="T63" fmla="*/ 10 h 416"/>
                <a:gd name="T64" fmla="*/ 53 w 603"/>
                <a:gd name="T65" fmla="*/ 2 h 416"/>
                <a:gd name="T66" fmla="*/ 72 w 603"/>
                <a:gd name="T67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3" h="416">
                  <a:moveTo>
                    <a:pt x="143" y="143"/>
                  </a:moveTo>
                  <a:lnTo>
                    <a:pt x="143" y="273"/>
                  </a:lnTo>
                  <a:lnTo>
                    <a:pt x="460" y="273"/>
                  </a:lnTo>
                  <a:lnTo>
                    <a:pt x="460" y="143"/>
                  </a:lnTo>
                  <a:lnTo>
                    <a:pt x="143" y="143"/>
                  </a:lnTo>
                  <a:close/>
                  <a:moveTo>
                    <a:pt x="72" y="0"/>
                  </a:moveTo>
                  <a:lnTo>
                    <a:pt x="531" y="0"/>
                  </a:lnTo>
                  <a:lnTo>
                    <a:pt x="550" y="2"/>
                  </a:lnTo>
                  <a:lnTo>
                    <a:pt x="567" y="10"/>
                  </a:lnTo>
                  <a:lnTo>
                    <a:pt x="582" y="21"/>
                  </a:lnTo>
                  <a:lnTo>
                    <a:pt x="593" y="35"/>
                  </a:lnTo>
                  <a:lnTo>
                    <a:pt x="600" y="52"/>
                  </a:lnTo>
                  <a:lnTo>
                    <a:pt x="603" y="71"/>
                  </a:lnTo>
                  <a:lnTo>
                    <a:pt x="603" y="344"/>
                  </a:lnTo>
                  <a:lnTo>
                    <a:pt x="600" y="364"/>
                  </a:lnTo>
                  <a:lnTo>
                    <a:pt x="593" y="380"/>
                  </a:lnTo>
                  <a:lnTo>
                    <a:pt x="582" y="396"/>
                  </a:lnTo>
                  <a:lnTo>
                    <a:pt x="567" y="407"/>
                  </a:lnTo>
                  <a:lnTo>
                    <a:pt x="550" y="414"/>
                  </a:lnTo>
                  <a:lnTo>
                    <a:pt x="531" y="416"/>
                  </a:lnTo>
                  <a:lnTo>
                    <a:pt x="72" y="416"/>
                  </a:lnTo>
                  <a:lnTo>
                    <a:pt x="53" y="414"/>
                  </a:lnTo>
                  <a:lnTo>
                    <a:pt x="35" y="407"/>
                  </a:lnTo>
                  <a:lnTo>
                    <a:pt x="21" y="396"/>
                  </a:lnTo>
                  <a:lnTo>
                    <a:pt x="10" y="380"/>
                  </a:lnTo>
                  <a:lnTo>
                    <a:pt x="3" y="364"/>
                  </a:lnTo>
                  <a:lnTo>
                    <a:pt x="0" y="344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2" name="Freeform 367"/>
            <p:cNvSpPr>
              <a:spLocks/>
            </p:cNvSpPr>
            <p:nvPr/>
          </p:nvSpPr>
          <p:spPr bwMode="auto">
            <a:xfrm>
              <a:off x="7264400" y="3830638"/>
              <a:ext cx="111125" cy="23813"/>
            </a:xfrm>
            <a:custGeom>
              <a:avLst/>
              <a:gdLst>
                <a:gd name="T0" fmla="*/ 72 w 696"/>
                <a:gd name="T1" fmla="*/ 0 h 144"/>
                <a:gd name="T2" fmla="*/ 624 w 696"/>
                <a:gd name="T3" fmla="*/ 0 h 144"/>
                <a:gd name="T4" fmla="*/ 644 w 696"/>
                <a:gd name="T5" fmla="*/ 2 h 144"/>
                <a:gd name="T6" fmla="*/ 661 w 696"/>
                <a:gd name="T7" fmla="*/ 10 h 144"/>
                <a:gd name="T8" fmla="*/ 675 w 696"/>
                <a:gd name="T9" fmla="*/ 21 h 144"/>
                <a:gd name="T10" fmla="*/ 686 w 696"/>
                <a:gd name="T11" fmla="*/ 36 h 144"/>
                <a:gd name="T12" fmla="*/ 694 w 696"/>
                <a:gd name="T13" fmla="*/ 52 h 144"/>
                <a:gd name="T14" fmla="*/ 696 w 696"/>
                <a:gd name="T15" fmla="*/ 72 h 144"/>
                <a:gd name="T16" fmla="*/ 694 w 696"/>
                <a:gd name="T17" fmla="*/ 90 h 144"/>
                <a:gd name="T18" fmla="*/ 686 w 696"/>
                <a:gd name="T19" fmla="*/ 108 h 144"/>
                <a:gd name="T20" fmla="*/ 675 w 696"/>
                <a:gd name="T21" fmla="*/ 122 h 144"/>
                <a:gd name="T22" fmla="*/ 661 w 696"/>
                <a:gd name="T23" fmla="*/ 134 h 144"/>
                <a:gd name="T24" fmla="*/ 644 w 696"/>
                <a:gd name="T25" fmla="*/ 141 h 144"/>
                <a:gd name="T26" fmla="*/ 624 w 696"/>
                <a:gd name="T27" fmla="*/ 144 h 144"/>
                <a:gd name="T28" fmla="*/ 72 w 696"/>
                <a:gd name="T29" fmla="*/ 144 h 144"/>
                <a:gd name="T30" fmla="*/ 53 w 696"/>
                <a:gd name="T31" fmla="*/ 141 h 144"/>
                <a:gd name="T32" fmla="*/ 36 w 696"/>
                <a:gd name="T33" fmla="*/ 134 h 144"/>
                <a:gd name="T34" fmla="*/ 22 w 696"/>
                <a:gd name="T35" fmla="*/ 122 h 144"/>
                <a:gd name="T36" fmla="*/ 10 w 696"/>
                <a:gd name="T37" fmla="*/ 108 h 144"/>
                <a:gd name="T38" fmla="*/ 3 w 696"/>
                <a:gd name="T39" fmla="*/ 90 h 144"/>
                <a:gd name="T40" fmla="*/ 0 w 696"/>
                <a:gd name="T41" fmla="*/ 72 h 144"/>
                <a:gd name="T42" fmla="*/ 3 w 696"/>
                <a:gd name="T43" fmla="*/ 52 h 144"/>
                <a:gd name="T44" fmla="*/ 10 w 696"/>
                <a:gd name="T45" fmla="*/ 36 h 144"/>
                <a:gd name="T46" fmla="*/ 22 w 696"/>
                <a:gd name="T47" fmla="*/ 21 h 144"/>
                <a:gd name="T48" fmla="*/ 36 w 696"/>
                <a:gd name="T49" fmla="*/ 10 h 144"/>
                <a:gd name="T50" fmla="*/ 53 w 696"/>
                <a:gd name="T51" fmla="*/ 2 h 144"/>
                <a:gd name="T52" fmla="*/ 72 w 696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144">
                  <a:moveTo>
                    <a:pt x="72" y="0"/>
                  </a:moveTo>
                  <a:lnTo>
                    <a:pt x="624" y="0"/>
                  </a:lnTo>
                  <a:lnTo>
                    <a:pt x="644" y="2"/>
                  </a:lnTo>
                  <a:lnTo>
                    <a:pt x="661" y="10"/>
                  </a:lnTo>
                  <a:lnTo>
                    <a:pt x="675" y="21"/>
                  </a:lnTo>
                  <a:lnTo>
                    <a:pt x="686" y="36"/>
                  </a:lnTo>
                  <a:lnTo>
                    <a:pt x="694" y="52"/>
                  </a:lnTo>
                  <a:lnTo>
                    <a:pt x="696" y="72"/>
                  </a:lnTo>
                  <a:lnTo>
                    <a:pt x="694" y="90"/>
                  </a:lnTo>
                  <a:lnTo>
                    <a:pt x="686" y="108"/>
                  </a:lnTo>
                  <a:lnTo>
                    <a:pt x="675" y="122"/>
                  </a:lnTo>
                  <a:lnTo>
                    <a:pt x="661" y="134"/>
                  </a:lnTo>
                  <a:lnTo>
                    <a:pt x="644" y="141"/>
                  </a:lnTo>
                  <a:lnTo>
                    <a:pt x="624" y="144"/>
                  </a:lnTo>
                  <a:lnTo>
                    <a:pt x="72" y="144"/>
                  </a:lnTo>
                  <a:lnTo>
                    <a:pt x="53" y="141"/>
                  </a:lnTo>
                  <a:lnTo>
                    <a:pt x="36" y="134"/>
                  </a:lnTo>
                  <a:lnTo>
                    <a:pt x="22" y="122"/>
                  </a:lnTo>
                  <a:lnTo>
                    <a:pt x="10" y="108"/>
                  </a:lnTo>
                  <a:lnTo>
                    <a:pt x="3" y="90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6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3" name="Freeform 368"/>
            <p:cNvSpPr>
              <a:spLocks/>
            </p:cNvSpPr>
            <p:nvPr/>
          </p:nvSpPr>
          <p:spPr bwMode="auto">
            <a:xfrm>
              <a:off x="7386638" y="3830638"/>
              <a:ext cx="26988" cy="23813"/>
            </a:xfrm>
            <a:custGeom>
              <a:avLst/>
              <a:gdLst>
                <a:gd name="T0" fmla="*/ 72 w 172"/>
                <a:gd name="T1" fmla="*/ 0 h 144"/>
                <a:gd name="T2" fmla="*/ 100 w 172"/>
                <a:gd name="T3" fmla="*/ 0 h 144"/>
                <a:gd name="T4" fmla="*/ 119 w 172"/>
                <a:gd name="T5" fmla="*/ 2 h 144"/>
                <a:gd name="T6" fmla="*/ 136 w 172"/>
                <a:gd name="T7" fmla="*/ 10 h 144"/>
                <a:gd name="T8" fmla="*/ 151 w 172"/>
                <a:gd name="T9" fmla="*/ 21 h 144"/>
                <a:gd name="T10" fmla="*/ 163 w 172"/>
                <a:gd name="T11" fmla="*/ 36 h 144"/>
                <a:gd name="T12" fmla="*/ 169 w 172"/>
                <a:gd name="T13" fmla="*/ 52 h 144"/>
                <a:gd name="T14" fmla="*/ 172 w 172"/>
                <a:gd name="T15" fmla="*/ 72 h 144"/>
                <a:gd name="T16" fmla="*/ 169 w 172"/>
                <a:gd name="T17" fmla="*/ 90 h 144"/>
                <a:gd name="T18" fmla="*/ 163 w 172"/>
                <a:gd name="T19" fmla="*/ 108 h 144"/>
                <a:gd name="T20" fmla="*/ 151 w 172"/>
                <a:gd name="T21" fmla="*/ 122 h 144"/>
                <a:gd name="T22" fmla="*/ 136 w 172"/>
                <a:gd name="T23" fmla="*/ 134 h 144"/>
                <a:gd name="T24" fmla="*/ 119 w 172"/>
                <a:gd name="T25" fmla="*/ 141 h 144"/>
                <a:gd name="T26" fmla="*/ 100 w 172"/>
                <a:gd name="T27" fmla="*/ 144 h 144"/>
                <a:gd name="T28" fmla="*/ 72 w 172"/>
                <a:gd name="T29" fmla="*/ 144 h 144"/>
                <a:gd name="T30" fmla="*/ 52 w 172"/>
                <a:gd name="T31" fmla="*/ 141 h 144"/>
                <a:gd name="T32" fmla="*/ 35 w 172"/>
                <a:gd name="T33" fmla="*/ 134 h 144"/>
                <a:gd name="T34" fmla="*/ 21 w 172"/>
                <a:gd name="T35" fmla="*/ 122 h 144"/>
                <a:gd name="T36" fmla="*/ 10 w 172"/>
                <a:gd name="T37" fmla="*/ 108 h 144"/>
                <a:gd name="T38" fmla="*/ 2 w 172"/>
                <a:gd name="T39" fmla="*/ 90 h 144"/>
                <a:gd name="T40" fmla="*/ 0 w 172"/>
                <a:gd name="T41" fmla="*/ 72 h 144"/>
                <a:gd name="T42" fmla="*/ 2 w 172"/>
                <a:gd name="T43" fmla="*/ 52 h 144"/>
                <a:gd name="T44" fmla="*/ 10 w 172"/>
                <a:gd name="T45" fmla="*/ 36 h 144"/>
                <a:gd name="T46" fmla="*/ 21 w 172"/>
                <a:gd name="T47" fmla="*/ 21 h 144"/>
                <a:gd name="T48" fmla="*/ 35 w 172"/>
                <a:gd name="T49" fmla="*/ 10 h 144"/>
                <a:gd name="T50" fmla="*/ 52 w 172"/>
                <a:gd name="T51" fmla="*/ 2 h 144"/>
                <a:gd name="T52" fmla="*/ 72 w 172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2" h="144">
                  <a:moveTo>
                    <a:pt x="72" y="0"/>
                  </a:moveTo>
                  <a:lnTo>
                    <a:pt x="100" y="0"/>
                  </a:lnTo>
                  <a:lnTo>
                    <a:pt x="119" y="2"/>
                  </a:lnTo>
                  <a:lnTo>
                    <a:pt x="136" y="10"/>
                  </a:lnTo>
                  <a:lnTo>
                    <a:pt x="151" y="21"/>
                  </a:lnTo>
                  <a:lnTo>
                    <a:pt x="163" y="36"/>
                  </a:lnTo>
                  <a:lnTo>
                    <a:pt x="169" y="52"/>
                  </a:lnTo>
                  <a:lnTo>
                    <a:pt x="172" y="72"/>
                  </a:lnTo>
                  <a:lnTo>
                    <a:pt x="169" y="90"/>
                  </a:lnTo>
                  <a:lnTo>
                    <a:pt x="163" y="108"/>
                  </a:lnTo>
                  <a:lnTo>
                    <a:pt x="151" y="122"/>
                  </a:lnTo>
                  <a:lnTo>
                    <a:pt x="136" y="134"/>
                  </a:lnTo>
                  <a:lnTo>
                    <a:pt x="119" y="141"/>
                  </a:lnTo>
                  <a:lnTo>
                    <a:pt x="100" y="144"/>
                  </a:lnTo>
                  <a:lnTo>
                    <a:pt x="72" y="144"/>
                  </a:lnTo>
                  <a:lnTo>
                    <a:pt x="52" y="141"/>
                  </a:lnTo>
                  <a:lnTo>
                    <a:pt x="35" y="134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2" y="90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7" name="Group 996"/>
          <p:cNvGrpSpPr/>
          <p:nvPr/>
        </p:nvGrpSpPr>
        <p:grpSpPr>
          <a:xfrm>
            <a:off x="8176109" y="3452813"/>
            <a:ext cx="508000" cy="571500"/>
            <a:chOff x="8223250" y="3452813"/>
            <a:chExt cx="508000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7" name="Freeform 373"/>
            <p:cNvSpPr>
              <a:spLocks/>
            </p:cNvSpPr>
            <p:nvPr/>
          </p:nvSpPr>
          <p:spPr bwMode="auto">
            <a:xfrm>
              <a:off x="8705850" y="3943351"/>
              <a:ext cx="25400" cy="22225"/>
            </a:xfrm>
            <a:custGeom>
              <a:avLst/>
              <a:gdLst>
                <a:gd name="T0" fmla="*/ 72 w 157"/>
                <a:gd name="T1" fmla="*/ 0 h 144"/>
                <a:gd name="T2" fmla="*/ 85 w 157"/>
                <a:gd name="T3" fmla="*/ 0 h 144"/>
                <a:gd name="T4" fmla="*/ 104 w 157"/>
                <a:gd name="T5" fmla="*/ 2 h 144"/>
                <a:gd name="T6" fmla="*/ 121 w 157"/>
                <a:gd name="T7" fmla="*/ 10 h 144"/>
                <a:gd name="T8" fmla="*/ 136 w 157"/>
                <a:gd name="T9" fmla="*/ 21 h 144"/>
                <a:gd name="T10" fmla="*/ 147 w 157"/>
                <a:gd name="T11" fmla="*/ 36 h 144"/>
                <a:gd name="T12" fmla="*/ 154 w 157"/>
                <a:gd name="T13" fmla="*/ 52 h 144"/>
                <a:gd name="T14" fmla="*/ 157 w 157"/>
                <a:gd name="T15" fmla="*/ 72 h 144"/>
                <a:gd name="T16" fmla="*/ 154 w 157"/>
                <a:gd name="T17" fmla="*/ 91 h 144"/>
                <a:gd name="T18" fmla="*/ 147 w 157"/>
                <a:gd name="T19" fmla="*/ 108 h 144"/>
                <a:gd name="T20" fmla="*/ 136 w 157"/>
                <a:gd name="T21" fmla="*/ 122 h 144"/>
                <a:gd name="T22" fmla="*/ 121 w 157"/>
                <a:gd name="T23" fmla="*/ 134 h 144"/>
                <a:gd name="T24" fmla="*/ 104 w 157"/>
                <a:gd name="T25" fmla="*/ 141 h 144"/>
                <a:gd name="T26" fmla="*/ 85 w 157"/>
                <a:gd name="T27" fmla="*/ 144 h 144"/>
                <a:gd name="T28" fmla="*/ 72 w 157"/>
                <a:gd name="T29" fmla="*/ 144 h 144"/>
                <a:gd name="T30" fmla="*/ 52 w 157"/>
                <a:gd name="T31" fmla="*/ 141 h 144"/>
                <a:gd name="T32" fmla="*/ 36 w 157"/>
                <a:gd name="T33" fmla="*/ 134 h 144"/>
                <a:gd name="T34" fmla="*/ 20 w 157"/>
                <a:gd name="T35" fmla="*/ 122 h 144"/>
                <a:gd name="T36" fmla="*/ 9 w 157"/>
                <a:gd name="T37" fmla="*/ 108 h 144"/>
                <a:gd name="T38" fmla="*/ 2 w 157"/>
                <a:gd name="T39" fmla="*/ 91 h 144"/>
                <a:gd name="T40" fmla="*/ 0 w 157"/>
                <a:gd name="T41" fmla="*/ 72 h 144"/>
                <a:gd name="T42" fmla="*/ 2 w 157"/>
                <a:gd name="T43" fmla="*/ 52 h 144"/>
                <a:gd name="T44" fmla="*/ 9 w 157"/>
                <a:gd name="T45" fmla="*/ 36 h 144"/>
                <a:gd name="T46" fmla="*/ 20 w 157"/>
                <a:gd name="T47" fmla="*/ 21 h 144"/>
                <a:gd name="T48" fmla="*/ 36 w 157"/>
                <a:gd name="T49" fmla="*/ 10 h 144"/>
                <a:gd name="T50" fmla="*/ 52 w 157"/>
                <a:gd name="T51" fmla="*/ 2 h 144"/>
                <a:gd name="T52" fmla="*/ 72 w 157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7" h="144">
                  <a:moveTo>
                    <a:pt x="72" y="0"/>
                  </a:moveTo>
                  <a:lnTo>
                    <a:pt x="85" y="0"/>
                  </a:lnTo>
                  <a:lnTo>
                    <a:pt x="104" y="2"/>
                  </a:lnTo>
                  <a:lnTo>
                    <a:pt x="121" y="10"/>
                  </a:lnTo>
                  <a:lnTo>
                    <a:pt x="136" y="21"/>
                  </a:lnTo>
                  <a:lnTo>
                    <a:pt x="147" y="36"/>
                  </a:lnTo>
                  <a:lnTo>
                    <a:pt x="154" y="52"/>
                  </a:lnTo>
                  <a:lnTo>
                    <a:pt x="157" y="72"/>
                  </a:lnTo>
                  <a:lnTo>
                    <a:pt x="154" y="91"/>
                  </a:lnTo>
                  <a:lnTo>
                    <a:pt x="147" y="108"/>
                  </a:lnTo>
                  <a:lnTo>
                    <a:pt x="136" y="122"/>
                  </a:lnTo>
                  <a:lnTo>
                    <a:pt x="121" y="134"/>
                  </a:lnTo>
                  <a:lnTo>
                    <a:pt x="104" y="141"/>
                  </a:lnTo>
                  <a:lnTo>
                    <a:pt x="85" y="144"/>
                  </a:lnTo>
                  <a:lnTo>
                    <a:pt x="72" y="144"/>
                  </a:lnTo>
                  <a:lnTo>
                    <a:pt x="52" y="141"/>
                  </a:lnTo>
                  <a:lnTo>
                    <a:pt x="36" y="134"/>
                  </a:lnTo>
                  <a:lnTo>
                    <a:pt x="20" y="122"/>
                  </a:lnTo>
                  <a:lnTo>
                    <a:pt x="9" y="108"/>
                  </a:lnTo>
                  <a:lnTo>
                    <a:pt x="2" y="91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9" y="36"/>
                  </a:lnTo>
                  <a:lnTo>
                    <a:pt x="20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8" name="Freeform 374"/>
            <p:cNvSpPr>
              <a:spLocks noEditPoints="1"/>
            </p:cNvSpPr>
            <p:nvPr/>
          </p:nvSpPr>
          <p:spPr bwMode="auto">
            <a:xfrm>
              <a:off x="8223250" y="3452813"/>
              <a:ext cx="508000" cy="571500"/>
            </a:xfrm>
            <a:custGeom>
              <a:avLst/>
              <a:gdLst>
                <a:gd name="T0" fmla="*/ 2683 w 3198"/>
                <a:gd name="T1" fmla="*/ 3227 h 3600"/>
                <a:gd name="T2" fmla="*/ 2643 w 3198"/>
                <a:gd name="T3" fmla="*/ 316 h 3600"/>
                <a:gd name="T4" fmla="*/ 2161 w 3198"/>
                <a:gd name="T5" fmla="*/ 373 h 3600"/>
                <a:gd name="T6" fmla="*/ 2201 w 3198"/>
                <a:gd name="T7" fmla="*/ 3284 h 3600"/>
                <a:gd name="T8" fmla="*/ 1990 w 3198"/>
                <a:gd name="T9" fmla="*/ 3268 h 3600"/>
                <a:gd name="T10" fmla="*/ 2003 w 3198"/>
                <a:gd name="T11" fmla="*/ 350 h 3600"/>
                <a:gd name="T12" fmla="*/ 1512 w 3198"/>
                <a:gd name="T13" fmla="*/ 332 h 3600"/>
                <a:gd name="T14" fmla="*/ 1498 w 3198"/>
                <a:gd name="T15" fmla="*/ 3250 h 3600"/>
                <a:gd name="T16" fmla="*/ 1279 w 3198"/>
                <a:gd name="T17" fmla="*/ 3293 h 3600"/>
                <a:gd name="T18" fmla="*/ 1342 w 3198"/>
                <a:gd name="T19" fmla="*/ 397 h 3600"/>
                <a:gd name="T20" fmla="*/ 879 w 3198"/>
                <a:gd name="T21" fmla="*/ 307 h 3600"/>
                <a:gd name="T22" fmla="*/ 815 w 3198"/>
                <a:gd name="T23" fmla="*/ 3203 h 3600"/>
                <a:gd name="T24" fmla="*/ 879 w 3198"/>
                <a:gd name="T25" fmla="*/ 307 h 3600"/>
                <a:gd name="T26" fmla="*/ 668 w 3198"/>
                <a:gd name="T27" fmla="*/ 3227 h 3600"/>
                <a:gd name="T28" fmla="*/ 629 w 3198"/>
                <a:gd name="T29" fmla="*/ 316 h 3600"/>
                <a:gd name="T30" fmla="*/ 146 w 3198"/>
                <a:gd name="T31" fmla="*/ 373 h 3600"/>
                <a:gd name="T32" fmla="*/ 186 w 3198"/>
                <a:gd name="T33" fmla="*/ 3284 h 3600"/>
                <a:gd name="T34" fmla="*/ 2479 w 3198"/>
                <a:gd name="T35" fmla="*/ 143 h 3600"/>
                <a:gd name="T36" fmla="*/ 1694 w 3198"/>
                <a:gd name="T37" fmla="*/ 143 h 3600"/>
                <a:gd name="T38" fmla="*/ 350 w 3198"/>
                <a:gd name="T39" fmla="*/ 143 h 3600"/>
                <a:gd name="T40" fmla="*/ 536 w 3198"/>
                <a:gd name="T41" fmla="*/ 0 h 3600"/>
                <a:gd name="T42" fmla="*/ 608 w 3198"/>
                <a:gd name="T43" fmla="*/ 72 h 3600"/>
                <a:gd name="T44" fmla="*/ 772 w 3198"/>
                <a:gd name="T45" fmla="*/ 202 h 3600"/>
                <a:gd name="T46" fmla="*/ 888 w 3198"/>
                <a:gd name="T47" fmla="*/ 36 h 3600"/>
                <a:gd name="T48" fmla="*/ 1227 w 3198"/>
                <a:gd name="T49" fmla="*/ 2 h 3600"/>
                <a:gd name="T50" fmla="*/ 1279 w 3198"/>
                <a:gd name="T51" fmla="*/ 159 h 3600"/>
                <a:gd name="T52" fmla="*/ 1477 w 3198"/>
                <a:gd name="T53" fmla="*/ 182 h 3600"/>
                <a:gd name="T54" fmla="*/ 1572 w 3198"/>
                <a:gd name="T55" fmla="*/ 21 h 3600"/>
                <a:gd name="T56" fmla="*/ 1915 w 3198"/>
                <a:gd name="T57" fmla="*/ 10 h 3600"/>
                <a:gd name="T58" fmla="*/ 1989 w 3198"/>
                <a:gd name="T59" fmla="*/ 168 h 3600"/>
                <a:gd name="T60" fmla="*/ 2184 w 3198"/>
                <a:gd name="T61" fmla="*/ 168 h 3600"/>
                <a:gd name="T62" fmla="*/ 2257 w 3198"/>
                <a:gd name="T63" fmla="*/ 10 h 3600"/>
                <a:gd name="T64" fmla="*/ 2602 w 3198"/>
                <a:gd name="T65" fmla="*/ 21 h 3600"/>
                <a:gd name="T66" fmla="*/ 2691 w 3198"/>
                <a:gd name="T67" fmla="*/ 179 h 3600"/>
                <a:gd name="T68" fmla="*/ 2821 w 3198"/>
                <a:gd name="T69" fmla="*/ 336 h 3600"/>
                <a:gd name="T70" fmla="*/ 3195 w 3198"/>
                <a:gd name="T71" fmla="*/ 388 h 3600"/>
                <a:gd name="T72" fmla="*/ 3145 w 3198"/>
                <a:gd name="T73" fmla="*/ 477 h 3600"/>
                <a:gd name="T74" fmla="*/ 2926 w 3198"/>
                <a:gd name="T75" fmla="*/ 3095 h 3600"/>
                <a:gd name="T76" fmla="*/ 2952 w 3198"/>
                <a:gd name="T77" fmla="*/ 3193 h 3600"/>
                <a:gd name="T78" fmla="*/ 2821 w 3198"/>
                <a:gd name="T79" fmla="*/ 3264 h 3600"/>
                <a:gd name="T80" fmla="*/ 2691 w 3198"/>
                <a:gd name="T81" fmla="*/ 3420 h 3600"/>
                <a:gd name="T82" fmla="*/ 2602 w 3198"/>
                <a:gd name="T83" fmla="*/ 3579 h 3600"/>
                <a:gd name="T84" fmla="*/ 2257 w 3198"/>
                <a:gd name="T85" fmla="*/ 3590 h 3600"/>
                <a:gd name="T86" fmla="*/ 2184 w 3198"/>
                <a:gd name="T87" fmla="*/ 3432 h 3600"/>
                <a:gd name="T88" fmla="*/ 1989 w 3198"/>
                <a:gd name="T89" fmla="*/ 3432 h 3600"/>
                <a:gd name="T90" fmla="*/ 1915 w 3198"/>
                <a:gd name="T91" fmla="*/ 3590 h 3600"/>
                <a:gd name="T92" fmla="*/ 1572 w 3198"/>
                <a:gd name="T93" fmla="*/ 3579 h 3600"/>
                <a:gd name="T94" fmla="*/ 1477 w 3198"/>
                <a:gd name="T95" fmla="*/ 3418 h 3600"/>
                <a:gd name="T96" fmla="*/ 1279 w 3198"/>
                <a:gd name="T97" fmla="*/ 3441 h 3600"/>
                <a:gd name="T98" fmla="*/ 1227 w 3198"/>
                <a:gd name="T99" fmla="*/ 3598 h 3600"/>
                <a:gd name="T100" fmla="*/ 888 w 3198"/>
                <a:gd name="T101" fmla="*/ 3564 h 3600"/>
                <a:gd name="T102" fmla="*/ 772 w 3198"/>
                <a:gd name="T103" fmla="*/ 3398 h 3600"/>
                <a:gd name="T104" fmla="*/ 608 w 3198"/>
                <a:gd name="T105" fmla="*/ 3528 h 3600"/>
                <a:gd name="T106" fmla="*/ 536 w 3198"/>
                <a:gd name="T107" fmla="*/ 3600 h 3600"/>
                <a:gd name="T108" fmla="*/ 210 w 3198"/>
                <a:gd name="T109" fmla="*/ 3548 h 3600"/>
                <a:gd name="T110" fmla="*/ 72 w 3198"/>
                <a:gd name="T111" fmla="*/ 3375 h 3600"/>
                <a:gd name="T112" fmla="*/ 0 w 3198"/>
                <a:gd name="T113" fmla="*/ 397 h 3600"/>
                <a:gd name="T114" fmla="*/ 102 w 3198"/>
                <a:gd name="T115" fmla="*/ 201 h 3600"/>
                <a:gd name="T116" fmla="*/ 217 w 3198"/>
                <a:gd name="T117" fmla="*/ 36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98" h="3600">
                  <a:moveTo>
                    <a:pt x="2623" y="307"/>
                  </a:moveTo>
                  <a:lnTo>
                    <a:pt x="2623" y="3293"/>
                  </a:lnTo>
                  <a:lnTo>
                    <a:pt x="2643" y="3284"/>
                  </a:lnTo>
                  <a:lnTo>
                    <a:pt x="2661" y="3268"/>
                  </a:lnTo>
                  <a:lnTo>
                    <a:pt x="2674" y="3250"/>
                  </a:lnTo>
                  <a:lnTo>
                    <a:pt x="2683" y="3227"/>
                  </a:lnTo>
                  <a:lnTo>
                    <a:pt x="2686" y="3203"/>
                  </a:lnTo>
                  <a:lnTo>
                    <a:pt x="2686" y="397"/>
                  </a:lnTo>
                  <a:lnTo>
                    <a:pt x="2683" y="373"/>
                  </a:lnTo>
                  <a:lnTo>
                    <a:pt x="2674" y="350"/>
                  </a:lnTo>
                  <a:lnTo>
                    <a:pt x="2661" y="332"/>
                  </a:lnTo>
                  <a:lnTo>
                    <a:pt x="2643" y="316"/>
                  </a:lnTo>
                  <a:lnTo>
                    <a:pt x="2623" y="307"/>
                  </a:lnTo>
                  <a:close/>
                  <a:moveTo>
                    <a:pt x="2222" y="307"/>
                  </a:moveTo>
                  <a:lnTo>
                    <a:pt x="2201" y="316"/>
                  </a:lnTo>
                  <a:lnTo>
                    <a:pt x="2183" y="332"/>
                  </a:lnTo>
                  <a:lnTo>
                    <a:pt x="2170" y="350"/>
                  </a:lnTo>
                  <a:lnTo>
                    <a:pt x="2161" y="373"/>
                  </a:lnTo>
                  <a:lnTo>
                    <a:pt x="2158" y="397"/>
                  </a:lnTo>
                  <a:lnTo>
                    <a:pt x="2158" y="3203"/>
                  </a:lnTo>
                  <a:lnTo>
                    <a:pt x="2161" y="3227"/>
                  </a:lnTo>
                  <a:lnTo>
                    <a:pt x="2170" y="3250"/>
                  </a:lnTo>
                  <a:lnTo>
                    <a:pt x="2183" y="3268"/>
                  </a:lnTo>
                  <a:lnTo>
                    <a:pt x="2201" y="3284"/>
                  </a:lnTo>
                  <a:lnTo>
                    <a:pt x="2222" y="3293"/>
                  </a:lnTo>
                  <a:lnTo>
                    <a:pt x="2222" y="307"/>
                  </a:lnTo>
                  <a:close/>
                  <a:moveTo>
                    <a:pt x="1950" y="307"/>
                  </a:moveTo>
                  <a:lnTo>
                    <a:pt x="1950" y="3293"/>
                  </a:lnTo>
                  <a:lnTo>
                    <a:pt x="1972" y="3284"/>
                  </a:lnTo>
                  <a:lnTo>
                    <a:pt x="1990" y="3268"/>
                  </a:lnTo>
                  <a:lnTo>
                    <a:pt x="2003" y="3250"/>
                  </a:lnTo>
                  <a:lnTo>
                    <a:pt x="2011" y="3227"/>
                  </a:lnTo>
                  <a:lnTo>
                    <a:pt x="2015" y="3203"/>
                  </a:lnTo>
                  <a:lnTo>
                    <a:pt x="2015" y="397"/>
                  </a:lnTo>
                  <a:lnTo>
                    <a:pt x="2011" y="373"/>
                  </a:lnTo>
                  <a:lnTo>
                    <a:pt x="2003" y="350"/>
                  </a:lnTo>
                  <a:lnTo>
                    <a:pt x="1990" y="332"/>
                  </a:lnTo>
                  <a:lnTo>
                    <a:pt x="1972" y="316"/>
                  </a:lnTo>
                  <a:lnTo>
                    <a:pt x="1950" y="307"/>
                  </a:lnTo>
                  <a:close/>
                  <a:moveTo>
                    <a:pt x="1550" y="307"/>
                  </a:moveTo>
                  <a:lnTo>
                    <a:pt x="1529" y="316"/>
                  </a:lnTo>
                  <a:lnTo>
                    <a:pt x="1512" y="332"/>
                  </a:lnTo>
                  <a:lnTo>
                    <a:pt x="1498" y="350"/>
                  </a:lnTo>
                  <a:lnTo>
                    <a:pt x="1490" y="373"/>
                  </a:lnTo>
                  <a:lnTo>
                    <a:pt x="1486" y="397"/>
                  </a:lnTo>
                  <a:lnTo>
                    <a:pt x="1486" y="3203"/>
                  </a:lnTo>
                  <a:lnTo>
                    <a:pt x="1490" y="3227"/>
                  </a:lnTo>
                  <a:lnTo>
                    <a:pt x="1498" y="3250"/>
                  </a:lnTo>
                  <a:lnTo>
                    <a:pt x="1512" y="3268"/>
                  </a:lnTo>
                  <a:lnTo>
                    <a:pt x="1529" y="3284"/>
                  </a:lnTo>
                  <a:lnTo>
                    <a:pt x="1550" y="3293"/>
                  </a:lnTo>
                  <a:lnTo>
                    <a:pt x="1550" y="307"/>
                  </a:lnTo>
                  <a:close/>
                  <a:moveTo>
                    <a:pt x="1279" y="307"/>
                  </a:moveTo>
                  <a:lnTo>
                    <a:pt x="1279" y="3293"/>
                  </a:lnTo>
                  <a:lnTo>
                    <a:pt x="1300" y="3284"/>
                  </a:lnTo>
                  <a:lnTo>
                    <a:pt x="1317" y="3268"/>
                  </a:lnTo>
                  <a:lnTo>
                    <a:pt x="1332" y="3250"/>
                  </a:lnTo>
                  <a:lnTo>
                    <a:pt x="1340" y="3227"/>
                  </a:lnTo>
                  <a:lnTo>
                    <a:pt x="1342" y="3203"/>
                  </a:lnTo>
                  <a:lnTo>
                    <a:pt x="1342" y="397"/>
                  </a:lnTo>
                  <a:lnTo>
                    <a:pt x="1340" y="373"/>
                  </a:lnTo>
                  <a:lnTo>
                    <a:pt x="1332" y="350"/>
                  </a:lnTo>
                  <a:lnTo>
                    <a:pt x="1317" y="332"/>
                  </a:lnTo>
                  <a:lnTo>
                    <a:pt x="1300" y="316"/>
                  </a:lnTo>
                  <a:lnTo>
                    <a:pt x="1279" y="307"/>
                  </a:lnTo>
                  <a:close/>
                  <a:moveTo>
                    <a:pt x="879" y="307"/>
                  </a:moveTo>
                  <a:lnTo>
                    <a:pt x="858" y="316"/>
                  </a:lnTo>
                  <a:lnTo>
                    <a:pt x="840" y="332"/>
                  </a:lnTo>
                  <a:lnTo>
                    <a:pt x="826" y="350"/>
                  </a:lnTo>
                  <a:lnTo>
                    <a:pt x="817" y="373"/>
                  </a:lnTo>
                  <a:lnTo>
                    <a:pt x="815" y="397"/>
                  </a:lnTo>
                  <a:lnTo>
                    <a:pt x="815" y="3203"/>
                  </a:lnTo>
                  <a:lnTo>
                    <a:pt x="817" y="3227"/>
                  </a:lnTo>
                  <a:lnTo>
                    <a:pt x="826" y="3250"/>
                  </a:lnTo>
                  <a:lnTo>
                    <a:pt x="840" y="3268"/>
                  </a:lnTo>
                  <a:lnTo>
                    <a:pt x="858" y="3284"/>
                  </a:lnTo>
                  <a:lnTo>
                    <a:pt x="879" y="3293"/>
                  </a:lnTo>
                  <a:lnTo>
                    <a:pt x="879" y="307"/>
                  </a:lnTo>
                  <a:close/>
                  <a:moveTo>
                    <a:pt x="608" y="307"/>
                  </a:moveTo>
                  <a:lnTo>
                    <a:pt x="608" y="3293"/>
                  </a:lnTo>
                  <a:lnTo>
                    <a:pt x="629" y="3284"/>
                  </a:lnTo>
                  <a:lnTo>
                    <a:pt x="646" y="3268"/>
                  </a:lnTo>
                  <a:lnTo>
                    <a:pt x="659" y="3250"/>
                  </a:lnTo>
                  <a:lnTo>
                    <a:pt x="668" y="3227"/>
                  </a:lnTo>
                  <a:lnTo>
                    <a:pt x="671" y="3203"/>
                  </a:lnTo>
                  <a:lnTo>
                    <a:pt x="671" y="397"/>
                  </a:lnTo>
                  <a:lnTo>
                    <a:pt x="668" y="373"/>
                  </a:lnTo>
                  <a:lnTo>
                    <a:pt x="659" y="350"/>
                  </a:lnTo>
                  <a:lnTo>
                    <a:pt x="646" y="332"/>
                  </a:lnTo>
                  <a:lnTo>
                    <a:pt x="629" y="316"/>
                  </a:lnTo>
                  <a:lnTo>
                    <a:pt x="608" y="307"/>
                  </a:lnTo>
                  <a:close/>
                  <a:moveTo>
                    <a:pt x="207" y="307"/>
                  </a:moveTo>
                  <a:lnTo>
                    <a:pt x="186" y="316"/>
                  </a:lnTo>
                  <a:lnTo>
                    <a:pt x="168" y="332"/>
                  </a:lnTo>
                  <a:lnTo>
                    <a:pt x="155" y="350"/>
                  </a:lnTo>
                  <a:lnTo>
                    <a:pt x="146" y="373"/>
                  </a:lnTo>
                  <a:lnTo>
                    <a:pt x="143" y="397"/>
                  </a:lnTo>
                  <a:lnTo>
                    <a:pt x="143" y="3203"/>
                  </a:lnTo>
                  <a:lnTo>
                    <a:pt x="146" y="3227"/>
                  </a:lnTo>
                  <a:lnTo>
                    <a:pt x="155" y="3250"/>
                  </a:lnTo>
                  <a:lnTo>
                    <a:pt x="168" y="3268"/>
                  </a:lnTo>
                  <a:lnTo>
                    <a:pt x="186" y="3284"/>
                  </a:lnTo>
                  <a:lnTo>
                    <a:pt x="207" y="3293"/>
                  </a:lnTo>
                  <a:lnTo>
                    <a:pt x="207" y="307"/>
                  </a:lnTo>
                  <a:close/>
                  <a:moveTo>
                    <a:pt x="2365" y="143"/>
                  </a:moveTo>
                  <a:lnTo>
                    <a:pt x="2365" y="3457"/>
                  </a:lnTo>
                  <a:lnTo>
                    <a:pt x="2479" y="3457"/>
                  </a:lnTo>
                  <a:lnTo>
                    <a:pt x="2479" y="143"/>
                  </a:lnTo>
                  <a:lnTo>
                    <a:pt x="2365" y="143"/>
                  </a:lnTo>
                  <a:close/>
                  <a:moveTo>
                    <a:pt x="1694" y="143"/>
                  </a:moveTo>
                  <a:lnTo>
                    <a:pt x="1694" y="3457"/>
                  </a:lnTo>
                  <a:lnTo>
                    <a:pt x="1807" y="3457"/>
                  </a:lnTo>
                  <a:lnTo>
                    <a:pt x="1807" y="143"/>
                  </a:lnTo>
                  <a:lnTo>
                    <a:pt x="1694" y="143"/>
                  </a:lnTo>
                  <a:close/>
                  <a:moveTo>
                    <a:pt x="1022" y="143"/>
                  </a:moveTo>
                  <a:lnTo>
                    <a:pt x="1022" y="3457"/>
                  </a:lnTo>
                  <a:lnTo>
                    <a:pt x="1136" y="3457"/>
                  </a:lnTo>
                  <a:lnTo>
                    <a:pt x="1136" y="143"/>
                  </a:lnTo>
                  <a:lnTo>
                    <a:pt x="1022" y="143"/>
                  </a:lnTo>
                  <a:close/>
                  <a:moveTo>
                    <a:pt x="350" y="143"/>
                  </a:moveTo>
                  <a:lnTo>
                    <a:pt x="350" y="3457"/>
                  </a:lnTo>
                  <a:lnTo>
                    <a:pt x="464" y="3457"/>
                  </a:lnTo>
                  <a:lnTo>
                    <a:pt x="464" y="143"/>
                  </a:lnTo>
                  <a:lnTo>
                    <a:pt x="350" y="143"/>
                  </a:lnTo>
                  <a:close/>
                  <a:moveTo>
                    <a:pt x="278" y="0"/>
                  </a:moveTo>
                  <a:lnTo>
                    <a:pt x="536" y="0"/>
                  </a:lnTo>
                  <a:lnTo>
                    <a:pt x="554" y="2"/>
                  </a:lnTo>
                  <a:lnTo>
                    <a:pt x="572" y="10"/>
                  </a:lnTo>
                  <a:lnTo>
                    <a:pt x="586" y="21"/>
                  </a:lnTo>
                  <a:lnTo>
                    <a:pt x="598" y="36"/>
                  </a:lnTo>
                  <a:lnTo>
                    <a:pt x="605" y="52"/>
                  </a:lnTo>
                  <a:lnTo>
                    <a:pt x="608" y="72"/>
                  </a:lnTo>
                  <a:lnTo>
                    <a:pt x="608" y="159"/>
                  </a:lnTo>
                  <a:lnTo>
                    <a:pt x="646" y="168"/>
                  </a:lnTo>
                  <a:lnTo>
                    <a:pt x="681" y="182"/>
                  </a:lnTo>
                  <a:lnTo>
                    <a:pt x="714" y="202"/>
                  </a:lnTo>
                  <a:lnTo>
                    <a:pt x="743" y="226"/>
                  </a:lnTo>
                  <a:lnTo>
                    <a:pt x="772" y="202"/>
                  </a:lnTo>
                  <a:lnTo>
                    <a:pt x="804" y="182"/>
                  </a:lnTo>
                  <a:lnTo>
                    <a:pt x="840" y="168"/>
                  </a:lnTo>
                  <a:lnTo>
                    <a:pt x="879" y="159"/>
                  </a:lnTo>
                  <a:lnTo>
                    <a:pt x="879" y="72"/>
                  </a:lnTo>
                  <a:lnTo>
                    <a:pt x="881" y="52"/>
                  </a:lnTo>
                  <a:lnTo>
                    <a:pt x="888" y="36"/>
                  </a:lnTo>
                  <a:lnTo>
                    <a:pt x="899" y="21"/>
                  </a:lnTo>
                  <a:lnTo>
                    <a:pt x="914" y="10"/>
                  </a:lnTo>
                  <a:lnTo>
                    <a:pt x="931" y="2"/>
                  </a:lnTo>
                  <a:lnTo>
                    <a:pt x="951" y="0"/>
                  </a:lnTo>
                  <a:lnTo>
                    <a:pt x="1207" y="0"/>
                  </a:lnTo>
                  <a:lnTo>
                    <a:pt x="1227" y="2"/>
                  </a:lnTo>
                  <a:lnTo>
                    <a:pt x="1244" y="10"/>
                  </a:lnTo>
                  <a:lnTo>
                    <a:pt x="1258" y="21"/>
                  </a:lnTo>
                  <a:lnTo>
                    <a:pt x="1269" y="36"/>
                  </a:lnTo>
                  <a:lnTo>
                    <a:pt x="1277" y="52"/>
                  </a:lnTo>
                  <a:lnTo>
                    <a:pt x="1279" y="72"/>
                  </a:lnTo>
                  <a:lnTo>
                    <a:pt x="1279" y="159"/>
                  </a:lnTo>
                  <a:lnTo>
                    <a:pt x="1317" y="168"/>
                  </a:lnTo>
                  <a:lnTo>
                    <a:pt x="1353" y="182"/>
                  </a:lnTo>
                  <a:lnTo>
                    <a:pt x="1386" y="202"/>
                  </a:lnTo>
                  <a:lnTo>
                    <a:pt x="1414" y="226"/>
                  </a:lnTo>
                  <a:lnTo>
                    <a:pt x="1444" y="202"/>
                  </a:lnTo>
                  <a:lnTo>
                    <a:pt x="1477" y="182"/>
                  </a:lnTo>
                  <a:lnTo>
                    <a:pt x="1512" y="168"/>
                  </a:lnTo>
                  <a:lnTo>
                    <a:pt x="1550" y="159"/>
                  </a:lnTo>
                  <a:lnTo>
                    <a:pt x="1550" y="72"/>
                  </a:lnTo>
                  <a:lnTo>
                    <a:pt x="1553" y="52"/>
                  </a:lnTo>
                  <a:lnTo>
                    <a:pt x="1560" y="36"/>
                  </a:lnTo>
                  <a:lnTo>
                    <a:pt x="1572" y="21"/>
                  </a:lnTo>
                  <a:lnTo>
                    <a:pt x="1586" y="10"/>
                  </a:lnTo>
                  <a:lnTo>
                    <a:pt x="1603" y="2"/>
                  </a:lnTo>
                  <a:lnTo>
                    <a:pt x="1622" y="0"/>
                  </a:lnTo>
                  <a:lnTo>
                    <a:pt x="1879" y="0"/>
                  </a:lnTo>
                  <a:lnTo>
                    <a:pt x="1898" y="2"/>
                  </a:lnTo>
                  <a:lnTo>
                    <a:pt x="1915" y="10"/>
                  </a:lnTo>
                  <a:lnTo>
                    <a:pt x="1930" y="21"/>
                  </a:lnTo>
                  <a:lnTo>
                    <a:pt x="1941" y="36"/>
                  </a:lnTo>
                  <a:lnTo>
                    <a:pt x="1948" y="52"/>
                  </a:lnTo>
                  <a:lnTo>
                    <a:pt x="1950" y="72"/>
                  </a:lnTo>
                  <a:lnTo>
                    <a:pt x="1950" y="159"/>
                  </a:lnTo>
                  <a:lnTo>
                    <a:pt x="1989" y="168"/>
                  </a:lnTo>
                  <a:lnTo>
                    <a:pt x="2025" y="182"/>
                  </a:lnTo>
                  <a:lnTo>
                    <a:pt x="2057" y="202"/>
                  </a:lnTo>
                  <a:lnTo>
                    <a:pt x="2087" y="226"/>
                  </a:lnTo>
                  <a:lnTo>
                    <a:pt x="2115" y="202"/>
                  </a:lnTo>
                  <a:lnTo>
                    <a:pt x="2148" y="182"/>
                  </a:lnTo>
                  <a:lnTo>
                    <a:pt x="2184" y="168"/>
                  </a:lnTo>
                  <a:lnTo>
                    <a:pt x="2222" y="159"/>
                  </a:lnTo>
                  <a:lnTo>
                    <a:pt x="2222" y="72"/>
                  </a:lnTo>
                  <a:lnTo>
                    <a:pt x="2224" y="52"/>
                  </a:lnTo>
                  <a:lnTo>
                    <a:pt x="2232" y="36"/>
                  </a:lnTo>
                  <a:lnTo>
                    <a:pt x="2243" y="21"/>
                  </a:lnTo>
                  <a:lnTo>
                    <a:pt x="2257" y="10"/>
                  </a:lnTo>
                  <a:lnTo>
                    <a:pt x="2274" y="2"/>
                  </a:lnTo>
                  <a:lnTo>
                    <a:pt x="2293" y="0"/>
                  </a:lnTo>
                  <a:lnTo>
                    <a:pt x="2551" y="0"/>
                  </a:lnTo>
                  <a:lnTo>
                    <a:pt x="2570" y="2"/>
                  </a:lnTo>
                  <a:lnTo>
                    <a:pt x="2587" y="10"/>
                  </a:lnTo>
                  <a:lnTo>
                    <a:pt x="2602" y="21"/>
                  </a:lnTo>
                  <a:lnTo>
                    <a:pt x="2613" y="36"/>
                  </a:lnTo>
                  <a:lnTo>
                    <a:pt x="2619" y="52"/>
                  </a:lnTo>
                  <a:lnTo>
                    <a:pt x="2623" y="72"/>
                  </a:lnTo>
                  <a:lnTo>
                    <a:pt x="2623" y="159"/>
                  </a:lnTo>
                  <a:lnTo>
                    <a:pt x="2658" y="167"/>
                  </a:lnTo>
                  <a:lnTo>
                    <a:pt x="2691" y="179"/>
                  </a:lnTo>
                  <a:lnTo>
                    <a:pt x="2722" y="196"/>
                  </a:lnTo>
                  <a:lnTo>
                    <a:pt x="2749" y="218"/>
                  </a:lnTo>
                  <a:lnTo>
                    <a:pt x="2773" y="242"/>
                  </a:lnTo>
                  <a:lnTo>
                    <a:pt x="2794" y="271"/>
                  </a:lnTo>
                  <a:lnTo>
                    <a:pt x="2810" y="302"/>
                  </a:lnTo>
                  <a:lnTo>
                    <a:pt x="2821" y="336"/>
                  </a:lnTo>
                  <a:lnTo>
                    <a:pt x="3126" y="336"/>
                  </a:lnTo>
                  <a:lnTo>
                    <a:pt x="3145" y="338"/>
                  </a:lnTo>
                  <a:lnTo>
                    <a:pt x="3162" y="346"/>
                  </a:lnTo>
                  <a:lnTo>
                    <a:pt x="3177" y="357"/>
                  </a:lnTo>
                  <a:lnTo>
                    <a:pt x="3188" y="371"/>
                  </a:lnTo>
                  <a:lnTo>
                    <a:pt x="3195" y="388"/>
                  </a:lnTo>
                  <a:lnTo>
                    <a:pt x="3198" y="407"/>
                  </a:lnTo>
                  <a:lnTo>
                    <a:pt x="3195" y="427"/>
                  </a:lnTo>
                  <a:lnTo>
                    <a:pt x="3188" y="444"/>
                  </a:lnTo>
                  <a:lnTo>
                    <a:pt x="3177" y="458"/>
                  </a:lnTo>
                  <a:lnTo>
                    <a:pt x="3162" y="469"/>
                  </a:lnTo>
                  <a:lnTo>
                    <a:pt x="3145" y="477"/>
                  </a:lnTo>
                  <a:lnTo>
                    <a:pt x="3126" y="479"/>
                  </a:lnTo>
                  <a:lnTo>
                    <a:pt x="2830" y="479"/>
                  </a:lnTo>
                  <a:lnTo>
                    <a:pt x="2830" y="3085"/>
                  </a:lnTo>
                  <a:lnTo>
                    <a:pt x="2890" y="3085"/>
                  </a:lnTo>
                  <a:lnTo>
                    <a:pt x="2909" y="3087"/>
                  </a:lnTo>
                  <a:lnTo>
                    <a:pt x="2926" y="3095"/>
                  </a:lnTo>
                  <a:lnTo>
                    <a:pt x="2940" y="3106"/>
                  </a:lnTo>
                  <a:lnTo>
                    <a:pt x="2952" y="3121"/>
                  </a:lnTo>
                  <a:lnTo>
                    <a:pt x="2959" y="3137"/>
                  </a:lnTo>
                  <a:lnTo>
                    <a:pt x="2962" y="3157"/>
                  </a:lnTo>
                  <a:lnTo>
                    <a:pt x="2959" y="3176"/>
                  </a:lnTo>
                  <a:lnTo>
                    <a:pt x="2952" y="3193"/>
                  </a:lnTo>
                  <a:lnTo>
                    <a:pt x="2940" y="3207"/>
                  </a:lnTo>
                  <a:lnTo>
                    <a:pt x="2926" y="3219"/>
                  </a:lnTo>
                  <a:lnTo>
                    <a:pt x="2909" y="3226"/>
                  </a:lnTo>
                  <a:lnTo>
                    <a:pt x="2890" y="3229"/>
                  </a:lnTo>
                  <a:lnTo>
                    <a:pt x="2828" y="3229"/>
                  </a:lnTo>
                  <a:lnTo>
                    <a:pt x="2821" y="3264"/>
                  </a:lnTo>
                  <a:lnTo>
                    <a:pt x="2810" y="3298"/>
                  </a:lnTo>
                  <a:lnTo>
                    <a:pt x="2794" y="3329"/>
                  </a:lnTo>
                  <a:lnTo>
                    <a:pt x="2773" y="3357"/>
                  </a:lnTo>
                  <a:lnTo>
                    <a:pt x="2749" y="3382"/>
                  </a:lnTo>
                  <a:lnTo>
                    <a:pt x="2722" y="3404"/>
                  </a:lnTo>
                  <a:lnTo>
                    <a:pt x="2691" y="3420"/>
                  </a:lnTo>
                  <a:lnTo>
                    <a:pt x="2658" y="3433"/>
                  </a:lnTo>
                  <a:lnTo>
                    <a:pt x="2623" y="3441"/>
                  </a:lnTo>
                  <a:lnTo>
                    <a:pt x="2623" y="3528"/>
                  </a:lnTo>
                  <a:lnTo>
                    <a:pt x="2619" y="3548"/>
                  </a:lnTo>
                  <a:lnTo>
                    <a:pt x="2613" y="3564"/>
                  </a:lnTo>
                  <a:lnTo>
                    <a:pt x="2602" y="3579"/>
                  </a:lnTo>
                  <a:lnTo>
                    <a:pt x="2587" y="3590"/>
                  </a:lnTo>
                  <a:lnTo>
                    <a:pt x="2570" y="3598"/>
                  </a:lnTo>
                  <a:lnTo>
                    <a:pt x="2551" y="3600"/>
                  </a:lnTo>
                  <a:lnTo>
                    <a:pt x="2293" y="3600"/>
                  </a:lnTo>
                  <a:lnTo>
                    <a:pt x="2274" y="3598"/>
                  </a:lnTo>
                  <a:lnTo>
                    <a:pt x="2257" y="3590"/>
                  </a:lnTo>
                  <a:lnTo>
                    <a:pt x="2243" y="3579"/>
                  </a:lnTo>
                  <a:lnTo>
                    <a:pt x="2232" y="3564"/>
                  </a:lnTo>
                  <a:lnTo>
                    <a:pt x="2224" y="3548"/>
                  </a:lnTo>
                  <a:lnTo>
                    <a:pt x="2222" y="3528"/>
                  </a:lnTo>
                  <a:lnTo>
                    <a:pt x="2222" y="3441"/>
                  </a:lnTo>
                  <a:lnTo>
                    <a:pt x="2184" y="3432"/>
                  </a:lnTo>
                  <a:lnTo>
                    <a:pt x="2148" y="3418"/>
                  </a:lnTo>
                  <a:lnTo>
                    <a:pt x="2115" y="3398"/>
                  </a:lnTo>
                  <a:lnTo>
                    <a:pt x="2087" y="3374"/>
                  </a:lnTo>
                  <a:lnTo>
                    <a:pt x="2057" y="3398"/>
                  </a:lnTo>
                  <a:lnTo>
                    <a:pt x="2025" y="3418"/>
                  </a:lnTo>
                  <a:lnTo>
                    <a:pt x="1989" y="3432"/>
                  </a:lnTo>
                  <a:lnTo>
                    <a:pt x="1950" y="3441"/>
                  </a:lnTo>
                  <a:lnTo>
                    <a:pt x="1950" y="3528"/>
                  </a:lnTo>
                  <a:lnTo>
                    <a:pt x="1948" y="3548"/>
                  </a:lnTo>
                  <a:lnTo>
                    <a:pt x="1941" y="3564"/>
                  </a:lnTo>
                  <a:lnTo>
                    <a:pt x="1930" y="3579"/>
                  </a:lnTo>
                  <a:lnTo>
                    <a:pt x="1915" y="3590"/>
                  </a:lnTo>
                  <a:lnTo>
                    <a:pt x="1898" y="3598"/>
                  </a:lnTo>
                  <a:lnTo>
                    <a:pt x="1879" y="3600"/>
                  </a:lnTo>
                  <a:lnTo>
                    <a:pt x="1622" y="3600"/>
                  </a:lnTo>
                  <a:lnTo>
                    <a:pt x="1603" y="3598"/>
                  </a:lnTo>
                  <a:lnTo>
                    <a:pt x="1586" y="3590"/>
                  </a:lnTo>
                  <a:lnTo>
                    <a:pt x="1572" y="3579"/>
                  </a:lnTo>
                  <a:lnTo>
                    <a:pt x="1560" y="3564"/>
                  </a:lnTo>
                  <a:lnTo>
                    <a:pt x="1553" y="3548"/>
                  </a:lnTo>
                  <a:lnTo>
                    <a:pt x="1550" y="3528"/>
                  </a:lnTo>
                  <a:lnTo>
                    <a:pt x="1550" y="3441"/>
                  </a:lnTo>
                  <a:lnTo>
                    <a:pt x="1512" y="3432"/>
                  </a:lnTo>
                  <a:lnTo>
                    <a:pt x="1477" y="3418"/>
                  </a:lnTo>
                  <a:lnTo>
                    <a:pt x="1444" y="3398"/>
                  </a:lnTo>
                  <a:lnTo>
                    <a:pt x="1414" y="3374"/>
                  </a:lnTo>
                  <a:lnTo>
                    <a:pt x="1386" y="3398"/>
                  </a:lnTo>
                  <a:lnTo>
                    <a:pt x="1353" y="3418"/>
                  </a:lnTo>
                  <a:lnTo>
                    <a:pt x="1317" y="3432"/>
                  </a:lnTo>
                  <a:lnTo>
                    <a:pt x="1279" y="3441"/>
                  </a:lnTo>
                  <a:lnTo>
                    <a:pt x="1279" y="3528"/>
                  </a:lnTo>
                  <a:lnTo>
                    <a:pt x="1277" y="3548"/>
                  </a:lnTo>
                  <a:lnTo>
                    <a:pt x="1269" y="3564"/>
                  </a:lnTo>
                  <a:lnTo>
                    <a:pt x="1258" y="3579"/>
                  </a:lnTo>
                  <a:lnTo>
                    <a:pt x="1243" y="3590"/>
                  </a:lnTo>
                  <a:lnTo>
                    <a:pt x="1227" y="3598"/>
                  </a:lnTo>
                  <a:lnTo>
                    <a:pt x="1207" y="3600"/>
                  </a:lnTo>
                  <a:lnTo>
                    <a:pt x="951" y="3600"/>
                  </a:lnTo>
                  <a:lnTo>
                    <a:pt x="931" y="3598"/>
                  </a:lnTo>
                  <a:lnTo>
                    <a:pt x="914" y="3590"/>
                  </a:lnTo>
                  <a:lnTo>
                    <a:pt x="899" y="3579"/>
                  </a:lnTo>
                  <a:lnTo>
                    <a:pt x="888" y="3564"/>
                  </a:lnTo>
                  <a:lnTo>
                    <a:pt x="881" y="3548"/>
                  </a:lnTo>
                  <a:lnTo>
                    <a:pt x="879" y="3528"/>
                  </a:lnTo>
                  <a:lnTo>
                    <a:pt x="879" y="3441"/>
                  </a:lnTo>
                  <a:lnTo>
                    <a:pt x="840" y="3432"/>
                  </a:lnTo>
                  <a:lnTo>
                    <a:pt x="804" y="3418"/>
                  </a:lnTo>
                  <a:lnTo>
                    <a:pt x="772" y="3398"/>
                  </a:lnTo>
                  <a:lnTo>
                    <a:pt x="743" y="3374"/>
                  </a:lnTo>
                  <a:lnTo>
                    <a:pt x="714" y="3398"/>
                  </a:lnTo>
                  <a:lnTo>
                    <a:pt x="681" y="3418"/>
                  </a:lnTo>
                  <a:lnTo>
                    <a:pt x="646" y="3432"/>
                  </a:lnTo>
                  <a:lnTo>
                    <a:pt x="608" y="3441"/>
                  </a:lnTo>
                  <a:lnTo>
                    <a:pt x="608" y="3528"/>
                  </a:lnTo>
                  <a:lnTo>
                    <a:pt x="605" y="3548"/>
                  </a:lnTo>
                  <a:lnTo>
                    <a:pt x="598" y="3564"/>
                  </a:lnTo>
                  <a:lnTo>
                    <a:pt x="586" y="3579"/>
                  </a:lnTo>
                  <a:lnTo>
                    <a:pt x="572" y="3590"/>
                  </a:lnTo>
                  <a:lnTo>
                    <a:pt x="554" y="3598"/>
                  </a:lnTo>
                  <a:lnTo>
                    <a:pt x="536" y="3600"/>
                  </a:lnTo>
                  <a:lnTo>
                    <a:pt x="278" y="3600"/>
                  </a:lnTo>
                  <a:lnTo>
                    <a:pt x="260" y="3598"/>
                  </a:lnTo>
                  <a:lnTo>
                    <a:pt x="242" y="3590"/>
                  </a:lnTo>
                  <a:lnTo>
                    <a:pt x="228" y="3579"/>
                  </a:lnTo>
                  <a:lnTo>
                    <a:pt x="217" y="3564"/>
                  </a:lnTo>
                  <a:lnTo>
                    <a:pt x="210" y="3548"/>
                  </a:lnTo>
                  <a:lnTo>
                    <a:pt x="207" y="3528"/>
                  </a:lnTo>
                  <a:lnTo>
                    <a:pt x="207" y="3441"/>
                  </a:lnTo>
                  <a:lnTo>
                    <a:pt x="169" y="3432"/>
                  </a:lnTo>
                  <a:lnTo>
                    <a:pt x="133" y="3418"/>
                  </a:lnTo>
                  <a:lnTo>
                    <a:pt x="102" y="3399"/>
                  </a:lnTo>
                  <a:lnTo>
                    <a:pt x="72" y="3375"/>
                  </a:lnTo>
                  <a:lnTo>
                    <a:pt x="48" y="3347"/>
                  </a:lnTo>
                  <a:lnTo>
                    <a:pt x="27" y="3315"/>
                  </a:lnTo>
                  <a:lnTo>
                    <a:pt x="12" y="3280"/>
                  </a:lnTo>
                  <a:lnTo>
                    <a:pt x="3" y="3243"/>
                  </a:lnTo>
                  <a:lnTo>
                    <a:pt x="0" y="3203"/>
                  </a:lnTo>
                  <a:lnTo>
                    <a:pt x="0" y="397"/>
                  </a:lnTo>
                  <a:lnTo>
                    <a:pt x="3" y="357"/>
                  </a:lnTo>
                  <a:lnTo>
                    <a:pt x="12" y="320"/>
                  </a:lnTo>
                  <a:lnTo>
                    <a:pt x="27" y="285"/>
                  </a:lnTo>
                  <a:lnTo>
                    <a:pt x="48" y="253"/>
                  </a:lnTo>
                  <a:lnTo>
                    <a:pt x="72" y="225"/>
                  </a:lnTo>
                  <a:lnTo>
                    <a:pt x="102" y="201"/>
                  </a:lnTo>
                  <a:lnTo>
                    <a:pt x="133" y="182"/>
                  </a:lnTo>
                  <a:lnTo>
                    <a:pt x="169" y="168"/>
                  </a:lnTo>
                  <a:lnTo>
                    <a:pt x="207" y="159"/>
                  </a:lnTo>
                  <a:lnTo>
                    <a:pt x="207" y="72"/>
                  </a:lnTo>
                  <a:lnTo>
                    <a:pt x="210" y="52"/>
                  </a:lnTo>
                  <a:lnTo>
                    <a:pt x="217" y="36"/>
                  </a:lnTo>
                  <a:lnTo>
                    <a:pt x="228" y="21"/>
                  </a:lnTo>
                  <a:lnTo>
                    <a:pt x="242" y="10"/>
                  </a:lnTo>
                  <a:lnTo>
                    <a:pt x="260" y="2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8" name="Group 997"/>
          <p:cNvGrpSpPr/>
          <p:nvPr/>
        </p:nvGrpSpPr>
        <p:grpSpPr>
          <a:xfrm>
            <a:off x="9080647" y="3557588"/>
            <a:ext cx="569913" cy="360362"/>
            <a:chOff x="9080500" y="3557588"/>
            <a:chExt cx="569913" cy="3603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2" name="Freeform 379"/>
            <p:cNvSpPr>
              <a:spLocks noEditPoints="1"/>
            </p:cNvSpPr>
            <p:nvPr/>
          </p:nvSpPr>
          <p:spPr bwMode="auto">
            <a:xfrm>
              <a:off x="9080500" y="3557588"/>
              <a:ext cx="569913" cy="360362"/>
            </a:xfrm>
            <a:custGeom>
              <a:avLst/>
              <a:gdLst>
                <a:gd name="T0" fmla="*/ 646 w 3590"/>
                <a:gd name="T1" fmla="*/ 906 h 2268"/>
                <a:gd name="T2" fmla="*/ 455 w 3590"/>
                <a:gd name="T3" fmla="*/ 1153 h 2268"/>
                <a:gd name="T4" fmla="*/ 2683 w 3590"/>
                <a:gd name="T5" fmla="*/ 1225 h 2268"/>
                <a:gd name="T6" fmla="*/ 2999 w 3590"/>
                <a:gd name="T7" fmla="*/ 960 h 2268"/>
                <a:gd name="T8" fmla="*/ 2757 w 3590"/>
                <a:gd name="T9" fmla="*/ 755 h 2268"/>
                <a:gd name="T10" fmla="*/ 1545 w 3590"/>
                <a:gd name="T11" fmla="*/ 167 h 2268"/>
                <a:gd name="T12" fmla="*/ 1521 w 3590"/>
                <a:gd name="T13" fmla="*/ 680 h 2268"/>
                <a:gd name="T14" fmla="*/ 1486 w 3590"/>
                <a:gd name="T15" fmla="*/ 742 h 2268"/>
                <a:gd name="T16" fmla="*/ 1413 w 3590"/>
                <a:gd name="T17" fmla="*/ 742 h 2268"/>
                <a:gd name="T18" fmla="*/ 1378 w 3590"/>
                <a:gd name="T19" fmla="*/ 680 h 2268"/>
                <a:gd name="T20" fmla="*/ 1111 w 3590"/>
                <a:gd name="T21" fmla="*/ 527 h 2268"/>
                <a:gd name="T22" fmla="*/ 1064 w 3590"/>
                <a:gd name="T23" fmla="*/ 1317 h 2268"/>
                <a:gd name="T24" fmla="*/ 1030 w 3590"/>
                <a:gd name="T25" fmla="*/ 1372 h 2268"/>
                <a:gd name="T26" fmla="*/ 304 w 3590"/>
                <a:gd name="T27" fmla="*/ 1275 h 2268"/>
                <a:gd name="T28" fmla="*/ 194 w 3590"/>
                <a:gd name="T29" fmla="*/ 1640 h 2268"/>
                <a:gd name="T30" fmla="*/ 2950 w 3590"/>
                <a:gd name="T31" fmla="*/ 1850 h 2268"/>
                <a:gd name="T32" fmla="*/ 3000 w 3590"/>
                <a:gd name="T33" fmla="*/ 1900 h 2268"/>
                <a:gd name="T34" fmla="*/ 2982 w 3590"/>
                <a:gd name="T35" fmla="*/ 1970 h 2268"/>
                <a:gd name="T36" fmla="*/ 149 w 3590"/>
                <a:gd name="T37" fmla="*/ 1991 h 2268"/>
                <a:gd name="T38" fmla="*/ 3442 w 3590"/>
                <a:gd name="T39" fmla="*/ 2015 h 2268"/>
                <a:gd name="T40" fmla="*/ 3392 w 3590"/>
                <a:gd name="T41" fmla="*/ 1616 h 2268"/>
                <a:gd name="T42" fmla="*/ 3286 w 3590"/>
                <a:gd name="T43" fmla="*/ 1275 h 2268"/>
                <a:gd name="T44" fmla="*/ 2560 w 3590"/>
                <a:gd name="T45" fmla="*/ 1372 h 2268"/>
                <a:gd name="T46" fmla="*/ 2526 w 3590"/>
                <a:gd name="T47" fmla="*/ 1317 h 2268"/>
                <a:gd name="T48" fmla="*/ 2479 w 3590"/>
                <a:gd name="T49" fmla="*/ 527 h 2268"/>
                <a:gd name="T50" fmla="*/ 2212 w 3590"/>
                <a:gd name="T51" fmla="*/ 680 h 2268"/>
                <a:gd name="T52" fmla="*/ 2177 w 3590"/>
                <a:gd name="T53" fmla="*/ 742 h 2268"/>
                <a:gd name="T54" fmla="*/ 2104 w 3590"/>
                <a:gd name="T55" fmla="*/ 742 h 2268"/>
                <a:gd name="T56" fmla="*/ 2069 w 3590"/>
                <a:gd name="T57" fmla="*/ 680 h 2268"/>
                <a:gd name="T58" fmla="*/ 2058 w 3590"/>
                <a:gd name="T59" fmla="*/ 185 h 2268"/>
                <a:gd name="T60" fmla="*/ 1986 w 3590"/>
                <a:gd name="T61" fmla="*/ 143 h 2268"/>
                <a:gd name="T62" fmla="*/ 2023 w 3590"/>
                <a:gd name="T63" fmla="*/ 2 h 2268"/>
                <a:gd name="T64" fmla="*/ 2146 w 3590"/>
                <a:gd name="T65" fmla="*/ 66 h 2268"/>
                <a:gd name="T66" fmla="*/ 2209 w 3590"/>
                <a:gd name="T67" fmla="*/ 189 h 2268"/>
                <a:gd name="T68" fmla="*/ 2409 w 3590"/>
                <a:gd name="T69" fmla="*/ 349 h 2268"/>
                <a:gd name="T70" fmla="*/ 2749 w 3590"/>
                <a:gd name="T71" fmla="*/ 492 h 2268"/>
                <a:gd name="T72" fmla="*/ 2787 w 3590"/>
                <a:gd name="T73" fmla="*/ 549 h 2268"/>
                <a:gd name="T74" fmla="*/ 2922 w 3590"/>
                <a:gd name="T75" fmla="*/ 695 h 2268"/>
                <a:gd name="T76" fmla="*/ 3154 w 3590"/>
                <a:gd name="T77" fmla="*/ 922 h 2268"/>
                <a:gd name="T78" fmla="*/ 3318 w 3590"/>
                <a:gd name="T79" fmla="*/ 1125 h 2268"/>
                <a:gd name="T80" fmla="*/ 3383 w 3590"/>
                <a:gd name="T81" fmla="*/ 1149 h 2268"/>
                <a:gd name="T82" fmla="*/ 3494 w 3590"/>
                <a:gd name="T83" fmla="*/ 1432 h 2268"/>
                <a:gd name="T84" fmla="*/ 3573 w 3590"/>
                <a:gd name="T85" fmla="*/ 1844 h 2268"/>
                <a:gd name="T86" fmla="*/ 3588 w 3590"/>
                <a:gd name="T87" fmla="*/ 2216 h 2268"/>
                <a:gd name="T88" fmla="*/ 3538 w 3590"/>
                <a:gd name="T89" fmla="*/ 2266 h 2268"/>
                <a:gd name="T90" fmla="*/ 36 w 3590"/>
                <a:gd name="T91" fmla="*/ 2258 h 2268"/>
                <a:gd name="T92" fmla="*/ 0 w 3590"/>
                <a:gd name="T93" fmla="*/ 2196 h 2268"/>
                <a:gd name="T94" fmla="*/ 32 w 3590"/>
                <a:gd name="T95" fmla="*/ 1735 h 2268"/>
                <a:gd name="T96" fmla="*/ 125 w 3590"/>
                <a:gd name="T97" fmla="*/ 1340 h 2268"/>
                <a:gd name="T98" fmla="*/ 220 w 3590"/>
                <a:gd name="T99" fmla="*/ 1137 h 2268"/>
                <a:gd name="T100" fmla="*/ 305 w 3590"/>
                <a:gd name="T101" fmla="*/ 1130 h 2268"/>
                <a:gd name="T102" fmla="*/ 490 w 3590"/>
                <a:gd name="T103" fmla="*/ 861 h 2268"/>
                <a:gd name="T104" fmla="*/ 738 w 3590"/>
                <a:gd name="T105" fmla="*/ 649 h 2268"/>
                <a:gd name="T106" fmla="*/ 807 w 3590"/>
                <a:gd name="T107" fmla="*/ 531 h 2268"/>
                <a:gd name="T108" fmla="*/ 920 w 3590"/>
                <a:gd name="T109" fmla="*/ 453 h 2268"/>
                <a:gd name="T110" fmla="*/ 1277 w 3590"/>
                <a:gd name="T111" fmla="*/ 321 h 2268"/>
                <a:gd name="T112" fmla="*/ 1389 w 3590"/>
                <a:gd name="T113" fmla="*/ 154 h 2268"/>
                <a:gd name="T114" fmla="*/ 1470 w 3590"/>
                <a:gd name="T115" fmla="*/ 44 h 2268"/>
                <a:gd name="T116" fmla="*/ 1604 w 3590"/>
                <a:gd name="T117" fmla="*/ 0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90" h="2268">
                  <a:moveTo>
                    <a:pt x="833" y="757"/>
                  </a:moveTo>
                  <a:lnTo>
                    <a:pt x="767" y="803"/>
                  </a:lnTo>
                  <a:lnTo>
                    <a:pt x="705" y="852"/>
                  </a:lnTo>
                  <a:lnTo>
                    <a:pt x="646" y="906"/>
                  </a:lnTo>
                  <a:lnTo>
                    <a:pt x="592" y="962"/>
                  </a:lnTo>
                  <a:lnTo>
                    <a:pt x="543" y="1022"/>
                  </a:lnTo>
                  <a:lnTo>
                    <a:pt x="496" y="1086"/>
                  </a:lnTo>
                  <a:lnTo>
                    <a:pt x="455" y="1153"/>
                  </a:lnTo>
                  <a:lnTo>
                    <a:pt x="907" y="1225"/>
                  </a:lnTo>
                  <a:lnTo>
                    <a:pt x="833" y="757"/>
                  </a:lnTo>
                  <a:close/>
                  <a:moveTo>
                    <a:pt x="2757" y="755"/>
                  </a:moveTo>
                  <a:lnTo>
                    <a:pt x="2683" y="1225"/>
                  </a:lnTo>
                  <a:lnTo>
                    <a:pt x="3137" y="1153"/>
                  </a:lnTo>
                  <a:lnTo>
                    <a:pt x="3096" y="1086"/>
                  </a:lnTo>
                  <a:lnTo>
                    <a:pt x="3049" y="1021"/>
                  </a:lnTo>
                  <a:lnTo>
                    <a:pt x="2999" y="960"/>
                  </a:lnTo>
                  <a:lnTo>
                    <a:pt x="2945" y="903"/>
                  </a:lnTo>
                  <a:lnTo>
                    <a:pt x="2886" y="851"/>
                  </a:lnTo>
                  <a:lnTo>
                    <a:pt x="2824" y="801"/>
                  </a:lnTo>
                  <a:lnTo>
                    <a:pt x="2757" y="755"/>
                  </a:lnTo>
                  <a:close/>
                  <a:moveTo>
                    <a:pt x="1604" y="143"/>
                  </a:moveTo>
                  <a:lnTo>
                    <a:pt x="1582" y="146"/>
                  </a:lnTo>
                  <a:lnTo>
                    <a:pt x="1562" y="155"/>
                  </a:lnTo>
                  <a:lnTo>
                    <a:pt x="1545" y="167"/>
                  </a:lnTo>
                  <a:lnTo>
                    <a:pt x="1532" y="185"/>
                  </a:lnTo>
                  <a:lnTo>
                    <a:pt x="1524" y="204"/>
                  </a:lnTo>
                  <a:lnTo>
                    <a:pt x="1521" y="226"/>
                  </a:lnTo>
                  <a:lnTo>
                    <a:pt x="1521" y="680"/>
                  </a:lnTo>
                  <a:lnTo>
                    <a:pt x="1519" y="698"/>
                  </a:lnTo>
                  <a:lnTo>
                    <a:pt x="1511" y="716"/>
                  </a:lnTo>
                  <a:lnTo>
                    <a:pt x="1500" y="730"/>
                  </a:lnTo>
                  <a:lnTo>
                    <a:pt x="1486" y="742"/>
                  </a:lnTo>
                  <a:lnTo>
                    <a:pt x="1469" y="748"/>
                  </a:lnTo>
                  <a:lnTo>
                    <a:pt x="1449" y="752"/>
                  </a:lnTo>
                  <a:lnTo>
                    <a:pt x="1431" y="748"/>
                  </a:lnTo>
                  <a:lnTo>
                    <a:pt x="1413" y="742"/>
                  </a:lnTo>
                  <a:lnTo>
                    <a:pt x="1399" y="730"/>
                  </a:lnTo>
                  <a:lnTo>
                    <a:pt x="1388" y="716"/>
                  </a:lnTo>
                  <a:lnTo>
                    <a:pt x="1381" y="698"/>
                  </a:lnTo>
                  <a:lnTo>
                    <a:pt x="1378" y="680"/>
                  </a:lnTo>
                  <a:lnTo>
                    <a:pt x="1378" y="443"/>
                  </a:lnTo>
                  <a:lnTo>
                    <a:pt x="1284" y="468"/>
                  </a:lnTo>
                  <a:lnTo>
                    <a:pt x="1196" y="497"/>
                  </a:lnTo>
                  <a:lnTo>
                    <a:pt x="1111" y="527"/>
                  </a:lnTo>
                  <a:lnTo>
                    <a:pt x="1030" y="560"/>
                  </a:lnTo>
                  <a:lnTo>
                    <a:pt x="953" y="596"/>
                  </a:lnTo>
                  <a:lnTo>
                    <a:pt x="1064" y="1299"/>
                  </a:lnTo>
                  <a:lnTo>
                    <a:pt x="1064" y="1317"/>
                  </a:lnTo>
                  <a:lnTo>
                    <a:pt x="1061" y="1333"/>
                  </a:lnTo>
                  <a:lnTo>
                    <a:pt x="1054" y="1348"/>
                  </a:lnTo>
                  <a:lnTo>
                    <a:pt x="1043" y="1362"/>
                  </a:lnTo>
                  <a:lnTo>
                    <a:pt x="1030" y="1372"/>
                  </a:lnTo>
                  <a:lnTo>
                    <a:pt x="1015" y="1379"/>
                  </a:lnTo>
                  <a:lnTo>
                    <a:pt x="999" y="1382"/>
                  </a:lnTo>
                  <a:lnTo>
                    <a:pt x="981" y="1382"/>
                  </a:lnTo>
                  <a:lnTo>
                    <a:pt x="304" y="1275"/>
                  </a:lnTo>
                  <a:lnTo>
                    <a:pt x="270" y="1359"/>
                  </a:lnTo>
                  <a:lnTo>
                    <a:pt x="240" y="1449"/>
                  </a:lnTo>
                  <a:lnTo>
                    <a:pt x="215" y="1542"/>
                  </a:lnTo>
                  <a:lnTo>
                    <a:pt x="194" y="1640"/>
                  </a:lnTo>
                  <a:lnTo>
                    <a:pt x="175" y="1741"/>
                  </a:lnTo>
                  <a:lnTo>
                    <a:pt x="161" y="1847"/>
                  </a:lnTo>
                  <a:lnTo>
                    <a:pt x="2931" y="1847"/>
                  </a:lnTo>
                  <a:lnTo>
                    <a:pt x="2950" y="1850"/>
                  </a:lnTo>
                  <a:lnTo>
                    <a:pt x="2968" y="1857"/>
                  </a:lnTo>
                  <a:lnTo>
                    <a:pt x="2982" y="1869"/>
                  </a:lnTo>
                  <a:lnTo>
                    <a:pt x="2993" y="1883"/>
                  </a:lnTo>
                  <a:lnTo>
                    <a:pt x="3000" y="1900"/>
                  </a:lnTo>
                  <a:lnTo>
                    <a:pt x="3003" y="1919"/>
                  </a:lnTo>
                  <a:lnTo>
                    <a:pt x="3000" y="1939"/>
                  </a:lnTo>
                  <a:lnTo>
                    <a:pt x="2993" y="1955"/>
                  </a:lnTo>
                  <a:lnTo>
                    <a:pt x="2982" y="1970"/>
                  </a:lnTo>
                  <a:lnTo>
                    <a:pt x="2968" y="1981"/>
                  </a:lnTo>
                  <a:lnTo>
                    <a:pt x="2950" y="1989"/>
                  </a:lnTo>
                  <a:lnTo>
                    <a:pt x="2931" y="1991"/>
                  </a:lnTo>
                  <a:lnTo>
                    <a:pt x="149" y="1991"/>
                  </a:lnTo>
                  <a:lnTo>
                    <a:pt x="146" y="2057"/>
                  </a:lnTo>
                  <a:lnTo>
                    <a:pt x="144" y="2124"/>
                  </a:lnTo>
                  <a:lnTo>
                    <a:pt x="3446" y="2124"/>
                  </a:lnTo>
                  <a:lnTo>
                    <a:pt x="3442" y="2015"/>
                  </a:lnTo>
                  <a:lnTo>
                    <a:pt x="3434" y="1910"/>
                  </a:lnTo>
                  <a:lnTo>
                    <a:pt x="3424" y="1808"/>
                  </a:lnTo>
                  <a:lnTo>
                    <a:pt x="3409" y="1709"/>
                  </a:lnTo>
                  <a:lnTo>
                    <a:pt x="3392" y="1616"/>
                  </a:lnTo>
                  <a:lnTo>
                    <a:pt x="3370" y="1524"/>
                  </a:lnTo>
                  <a:lnTo>
                    <a:pt x="3346" y="1438"/>
                  </a:lnTo>
                  <a:lnTo>
                    <a:pt x="3318" y="1354"/>
                  </a:lnTo>
                  <a:lnTo>
                    <a:pt x="3286" y="1275"/>
                  </a:lnTo>
                  <a:lnTo>
                    <a:pt x="2609" y="1382"/>
                  </a:lnTo>
                  <a:lnTo>
                    <a:pt x="2591" y="1382"/>
                  </a:lnTo>
                  <a:lnTo>
                    <a:pt x="2575" y="1379"/>
                  </a:lnTo>
                  <a:lnTo>
                    <a:pt x="2560" y="1372"/>
                  </a:lnTo>
                  <a:lnTo>
                    <a:pt x="2547" y="1362"/>
                  </a:lnTo>
                  <a:lnTo>
                    <a:pt x="2536" y="1348"/>
                  </a:lnTo>
                  <a:lnTo>
                    <a:pt x="2529" y="1333"/>
                  </a:lnTo>
                  <a:lnTo>
                    <a:pt x="2526" y="1317"/>
                  </a:lnTo>
                  <a:lnTo>
                    <a:pt x="2527" y="1299"/>
                  </a:lnTo>
                  <a:lnTo>
                    <a:pt x="2637" y="596"/>
                  </a:lnTo>
                  <a:lnTo>
                    <a:pt x="2560" y="560"/>
                  </a:lnTo>
                  <a:lnTo>
                    <a:pt x="2479" y="527"/>
                  </a:lnTo>
                  <a:lnTo>
                    <a:pt x="2394" y="497"/>
                  </a:lnTo>
                  <a:lnTo>
                    <a:pt x="2306" y="468"/>
                  </a:lnTo>
                  <a:lnTo>
                    <a:pt x="2212" y="443"/>
                  </a:lnTo>
                  <a:lnTo>
                    <a:pt x="2212" y="680"/>
                  </a:lnTo>
                  <a:lnTo>
                    <a:pt x="2209" y="698"/>
                  </a:lnTo>
                  <a:lnTo>
                    <a:pt x="2202" y="716"/>
                  </a:lnTo>
                  <a:lnTo>
                    <a:pt x="2191" y="730"/>
                  </a:lnTo>
                  <a:lnTo>
                    <a:pt x="2177" y="742"/>
                  </a:lnTo>
                  <a:lnTo>
                    <a:pt x="2159" y="748"/>
                  </a:lnTo>
                  <a:lnTo>
                    <a:pt x="2141" y="752"/>
                  </a:lnTo>
                  <a:lnTo>
                    <a:pt x="2121" y="748"/>
                  </a:lnTo>
                  <a:lnTo>
                    <a:pt x="2104" y="742"/>
                  </a:lnTo>
                  <a:lnTo>
                    <a:pt x="2090" y="730"/>
                  </a:lnTo>
                  <a:lnTo>
                    <a:pt x="2079" y="716"/>
                  </a:lnTo>
                  <a:lnTo>
                    <a:pt x="2071" y="698"/>
                  </a:lnTo>
                  <a:lnTo>
                    <a:pt x="2069" y="680"/>
                  </a:lnTo>
                  <a:lnTo>
                    <a:pt x="2069" y="680"/>
                  </a:lnTo>
                  <a:lnTo>
                    <a:pt x="2069" y="226"/>
                  </a:lnTo>
                  <a:lnTo>
                    <a:pt x="2066" y="204"/>
                  </a:lnTo>
                  <a:lnTo>
                    <a:pt x="2058" y="185"/>
                  </a:lnTo>
                  <a:lnTo>
                    <a:pt x="2045" y="167"/>
                  </a:lnTo>
                  <a:lnTo>
                    <a:pt x="2028" y="155"/>
                  </a:lnTo>
                  <a:lnTo>
                    <a:pt x="2008" y="146"/>
                  </a:lnTo>
                  <a:lnTo>
                    <a:pt x="1986" y="143"/>
                  </a:lnTo>
                  <a:lnTo>
                    <a:pt x="1604" y="143"/>
                  </a:lnTo>
                  <a:close/>
                  <a:moveTo>
                    <a:pt x="1604" y="0"/>
                  </a:moveTo>
                  <a:lnTo>
                    <a:pt x="1986" y="0"/>
                  </a:lnTo>
                  <a:lnTo>
                    <a:pt x="2023" y="2"/>
                  </a:lnTo>
                  <a:lnTo>
                    <a:pt x="2058" y="11"/>
                  </a:lnTo>
                  <a:lnTo>
                    <a:pt x="2090" y="25"/>
                  </a:lnTo>
                  <a:lnTo>
                    <a:pt x="2120" y="44"/>
                  </a:lnTo>
                  <a:lnTo>
                    <a:pt x="2146" y="66"/>
                  </a:lnTo>
                  <a:lnTo>
                    <a:pt x="2168" y="93"/>
                  </a:lnTo>
                  <a:lnTo>
                    <a:pt x="2187" y="122"/>
                  </a:lnTo>
                  <a:lnTo>
                    <a:pt x="2201" y="154"/>
                  </a:lnTo>
                  <a:lnTo>
                    <a:pt x="2209" y="189"/>
                  </a:lnTo>
                  <a:lnTo>
                    <a:pt x="2212" y="226"/>
                  </a:lnTo>
                  <a:lnTo>
                    <a:pt x="2212" y="295"/>
                  </a:lnTo>
                  <a:lnTo>
                    <a:pt x="2313" y="321"/>
                  </a:lnTo>
                  <a:lnTo>
                    <a:pt x="2409" y="349"/>
                  </a:lnTo>
                  <a:lnTo>
                    <a:pt x="2500" y="381"/>
                  </a:lnTo>
                  <a:lnTo>
                    <a:pt x="2587" y="416"/>
                  </a:lnTo>
                  <a:lnTo>
                    <a:pt x="2670" y="453"/>
                  </a:lnTo>
                  <a:lnTo>
                    <a:pt x="2749" y="492"/>
                  </a:lnTo>
                  <a:lnTo>
                    <a:pt x="2764" y="503"/>
                  </a:lnTo>
                  <a:lnTo>
                    <a:pt x="2775" y="516"/>
                  </a:lnTo>
                  <a:lnTo>
                    <a:pt x="2783" y="531"/>
                  </a:lnTo>
                  <a:lnTo>
                    <a:pt x="2787" y="549"/>
                  </a:lnTo>
                  <a:lnTo>
                    <a:pt x="2786" y="566"/>
                  </a:lnTo>
                  <a:lnTo>
                    <a:pt x="2781" y="602"/>
                  </a:lnTo>
                  <a:lnTo>
                    <a:pt x="2854" y="647"/>
                  </a:lnTo>
                  <a:lnTo>
                    <a:pt x="2922" y="695"/>
                  </a:lnTo>
                  <a:lnTo>
                    <a:pt x="2986" y="746"/>
                  </a:lnTo>
                  <a:lnTo>
                    <a:pt x="3046" y="801"/>
                  </a:lnTo>
                  <a:lnTo>
                    <a:pt x="3102" y="860"/>
                  </a:lnTo>
                  <a:lnTo>
                    <a:pt x="3154" y="922"/>
                  </a:lnTo>
                  <a:lnTo>
                    <a:pt x="3203" y="987"/>
                  </a:lnTo>
                  <a:lnTo>
                    <a:pt x="3247" y="1056"/>
                  </a:lnTo>
                  <a:lnTo>
                    <a:pt x="3288" y="1129"/>
                  </a:lnTo>
                  <a:lnTo>
                    <a:pt x="3318" y="1125"/>
                  </a:lnTo>
                  <a:lnTo>
                    <a:pt x="3337" y="1125"/>
                  </a:lnTo>
                  <a:lnTo>
                    <a:pt x="3354" y="1128"/>
                  </a:lnTo>
                  <a:lnTo>
                    <a:pt x="3370" y="1137"/>
                  </a:lnTo>
                  <a:lnTo>
                    <a:pt x="3383" y="1149"/>
                  </a:lnTo>
                  <a:lnTo>
                    <a:pt x="3394" y="1165"/>
                  </a:lnTo>
                  <a:lnTo>
                    <a:pt x="3431" y="1250"/>
                  </a:lnTo>
                  <a:lnTo>
                    <a:pt x="3465" y="1340"/>
                  </a:lnTo>
                  <a:lnTo>
                    <a:pt x="3494" y="1432"/>
                  </a:lnTo>
                  <a:lnTo>
                    <a:pt x="3520" y="1530"/>
                  </a:lnTo>
                  <a:lnTo>
                    <a:pt x="3541" y="1630"/>
                  </a:lnTo>
                  <a:lnTo>
                    <a:pt x="3558" y="1735"/>
                  </a:lnTo>
                  <a:lnTo>
                    <a:pt x="3573" y="1844"/>
                  </a:lnTo>
                  <a:lnTo>
                    <a:pt x="3582" y="1957"/>
                  </a:lnTo>
                  <a:lnTo>
                    <a:pt x="3588" y="2074"/>
                  </a:lnTo>
                  <a:lnTo>
                    <a:pt x="3590" y="2196"/>
                  </a:lnTo>
                  <a:lnTo>
                    <a:pt x="3588" y="2216"/>
                  </a:lnTo>
                  <a:lnTo>
                    <a:pt x="3580" y="2232"/>
                  </a:lnTo>
                  <a:lnTo>
                    <a:pt x="3569" y="2247"/>
                  </a:lnTo>
                  <a:lnTo>
                    <a:pt x="3554" y="2258"/>
                  </a:lnTo>
                  <a:lnTo>
                    <a:pt x="3538" y="2266"/>
                  </a:lnTo>
                  <a:lnTo>
                    <a:pt x="3518" y="2268"/>
                  </a:lnTo>
                  <a:lnTo>
                    <a:pt x="72" y="2268"/>
                  </a:lnTo>
                  <a:lnTo>
                    <a:pt x="52" y="2266"/>
                  </a:lnTo>
                  <a:lnTo>
                    <a:pt x="36" y="2258"/>
                  </a:lnTo>
                  <a:lnTo>
                    <a:pt x="21" y="2247"/>
                  </a:lnTo>
                  <a:lnTo>
                    <a:pt x="10" y="2232"/>
                  </a:lnTo>
                  <a:lnTo>
                    <a:pt x="2" y="2216"/>
                  </a:lnTo>
                  <a:lnTo>
                    <a:pt x="0" y="2196"/>
                  </a:lnTo>
                  <a:lnTo>
                    <a:pt x="2" y="2074"/>
                  </a:lnTo>
                  <a:lnTo>
                    <a:pt x="8" y="1957"/>
                  </a:lnTo>
                  <a:lnTo>
                    <a:pt x="17" y="1844"/>
                  </a:lnTo>
                  <a:lnTo>
                    <a:pt x="32" y="1735"/>
                  </a:lnTo>
                  <a:lnTo>
                    <a:pt x="49" y="1630"/>
                  </a:lnTo>
                  <a:lnTo>
                    <a:pt x="70" y="1530"/>
                  </a:lnTo>
                  <a:lnTo>
                    <a:pt x="96" y="1432"/>
                  </a:lnTo>
                  <a:lnTo>
                    <a:pt x="125" y="1340"/>
                  </a:lnTo>
                  <a:lnTo>
                    <a:pt x="159" y="1250"/>
                  </a:lnTo>
                  <a:lnTo>
                    <a:pt x="196" y="1165"/>
                  </a:lnTo>
                  <a:lnTo>
                    <a:pt x="207" y="1149"/>
                  </a:lnTo>
                  <a:lnTo>
                    <a:pt x="220" y="1137"/>
                  </a:lnTo>
                  <a:lnTo>
                    <a:pt x="236" y="1128"/>
                  </a:lnTo>
                  <a:lnTo>
                    <a:pt x="253" y="1125"/>
                  </a:lnTo>
                  <a:lnTo>
                    <a:pt x="272" y="1125"/>
                  </a:lnTo>
                  <a:lnTo>
                    <a:pt x="305" y="1130"/>
                  </a:lnTo>
                  <a:lnTo>
                    <a:pt x="345" y="1057"/>
                  </a:lnTo>
                  <a:lnTo>
                    <a:pt x="389" y="988"/>
                  </a:lnTo>
                  <a:lnTo>
                    <a:pt x="437" y="923"/>
                  </a:lnTo>
                  <a:lnTo>
                    <a:pt x="490" y="861"/>
                  </a:lnTo>
                  <a:lnTo>
                    <a:pt x="546" y="803"/>
                  </a:lnTo>
                  <a:lnTo>
                    <a:pt x="606" y="748"/>
                  </a:lnTo>
                  <a:lnTo>
                    <a:pt x="669" y="697"/>
                  </a:lnTo>
                  <a:lnTo>
                    <a:pt x="738" y="649"/>
                  </a:lnTo>
                  <a:lnTo>
                    <a:pt x="809" y="604"/>
                  </a:lnTo>
                  <a:lnTo>
                    <a:pt x="804" y="566"/>
                  </a:lnTo>
                  <a:lnTo>
                    <a:pt x="803" y="549"/>
                  </a:lnTo>
                  <a:lnTo>
                    <a:pt x="807" y="531"/>
                  </a:lnTo>
                  <a:lnTo>
                    <a:pt x="815" y="516"/>
                  </a:lnTo>
                  <a:lnTo>
                    <a:pt x="826" y="503"/>
                  </a:lnTo>
                  <a:lnTo>
                    <a:pt x="841" y="492"/>
                  </a:lnTo>
                  <a:lnTo>
                    <a:pt x="920" y="453"/>
                  </a:lnTo>
                  <a:lnTo>
                    <a:pt x="1003" y="416"/>
                  </a:lnTo>
                  <a:lnTo>
                    <a:pt x="1090" y="381"/>
                  </a:lnTo>
                  <a:lnTo>
                    <a:pt x="1181" y="349"/>
                  </a:lnTo>
                  <a:lnTo>
                    <a:pt x="1277" y="321"/>
                  </a:lnTo>
                  <a:lnTo>
                    <a:pt x="1378" y="295"/>
                  </a:lnTo>
                  <a:lnTo>
                    <a:pt x="1378" y="226"/>
                  </a:lnTo>
                  <a:lnTo>
                    <a:pt x="1381" y="189"/>
                  </a:lnTo>
                  <a:lnTo>
                    <a:pt x="1389" y="154"/>
                  </a:lnTo>
                  <a:lnTo>
                    <a:pt x="1403" y="122"/>
                  </a:lnTo>
                  <a:lnTo>
                    <a:pt x="1422" y="93"/>
                  </a:lnTo>
                  <a:lnTo>
                    <a:pt x="1444" y="66"/>
                  </a:lnTo>
                  <a:lnTo>
                    <a:pt x="1470" y="44"/>
                  </a:lnTo>
                  <a:lnTo>
                    <a:pt x="1500" y="25"/>
                  </a:lnTo>
                  <a:lnTo>
                    <a:pt x="1532" y="11"/>
                  </a:lnTo>
                  <a:lnTo>
                    <a:pt x="1567" y="2"/>
                  </a:lnTo>
                  <a:lnTo>
                    <a:pt x="16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3" name="Freeform 380"/>
            <p:cNvSpPr>
              <a:spLocks/>
            </p:cNvSpPr>
            <p:nvPr/>
          </p:nvSpPr>
          <p:spPr bwMode="auto">
            <a:xfrm>
              <a:off x="9572625" y="3851275"/>
              <a:ext cx="28575" cy="22225"/>
            </a:xfrm>
            <a:custGeom>
              <a:avLst/>
              <a:gdLst>
                <a:gd name="T0" fmla="*/ 72 w 182"/>
                <a:gd name="T1" fmla="*/ 0 h 144"/>
                <a:gd name="T2" fmla="*/ 110 w 182"/>
                <a:gd name="T3" fmla="*/ 0 h 144"/>
                <a:gd name="T4" fmla="*/ 130 w 182"/>
                <a:gd name="T5" fmla="*/ 3 h 144"/>
                <a:gd name="T6" fmla="*/ 147 w 182"/>
                <a:gd name="T7" fmla="*/ 10 h 144"/>
                <a:gd name="T8" fmla="*/ 161 w 182"/>
                <a:gd name="T9" fmla="*/ 22 h 144"/>
                <a:gd name="T10" fmla="*/ 172 w 182"/>
                <a:gd name="T11" fmla="*/ 36 h 144"/>
                <a:gd name="T12" fmla="*/ 180 w 182"/>
                <a:gd name="T13" fmla="*/ 53 h 144"/>
                <a:gd name="T14" fmla="*/ 182 w 182"/>
                <a:gd name="T15" fmla="*/ 72 h 144"/>
                <a:gd name="T16" fmla="*/ 180 w 182"/>
                <a:gd name="T17" fmla="*/ 92 h 144"/>
                <a:gd name="T18" fmla="*/ 172 w 182"/>
                <a:gd name="T19" fmla="*/ 108 h 144"/>
                <a:gd name="T20" fmla="*/ 161 w 182"/>
                <a:gd name="T21" fmla="*/ 123 h 144"/>
                <a:gd name="T22" fmla="*/ 147 w 182"/>
                <a:gd name="T23" fmla="*/ 134 h 144"/>
                <a:gd name="T24" fmla="*/ 130 w 182"/>
                <a:gd name="T25" fmla="*/ 142 h 144"/>
                <a:gd name="T26" fmla="*/ 110 w 182"/>
                <a:gd name="T27" fmla="*/ 144 h 144"/>
                <a:gd name="T28" fmla="*/ 72 w 182"/>
                <a:gd name="T29" fmla="*/ 144 h 144"/>
                <a:gd name="T30" fmla="*/ 53 w 182"/>
                <a:gd name="T31" fmla="*/ 142 h 144"/>
                <a:gd name="T32" fmla="*/ 36 w 182"/>
                <a:gd name="T33" fmla="*/ 134 h 144"/>
                <a:gd name="T34" fmla="*/ 22 w 182"/>
                <a:gd name="T35" fmla="*/ 123 h 144"/>
                <a:gd name="T36" fmla="*/ 10 w 182"/>
                <a:gd name="T37" fmla="*/ 108 h 144"/>
                <a:gd name="T38" fmla="*/ 3 w 182"/>
                <a:gd name="T39" fmla="*/ 92 h 144"/>
                <a:gd name="T40" fmla="*/ 0 w 182"/>
                <a:gd name="T41" fmla="*/ 72 h 144"/>
                <a:gd name="T42" fmla="*/ 3 w 182"/>
                <a:gd name="T43" fmla="*/ 53 h 144"/>
                <a:gd name="T44" fmla="*/ 10 w 182"/>
                <a:gd name="T45" fmla="*/ 36 h 144"/>
                <a:gd name="T46" fmla="*/ 22 w 182"/>
                <a:gd name="T47" fmla="*/ 22 h 144"/>
                <a:gd name="T48" fmla="*/ 36 w 182"/>
                <a:gd name="T49" fmla="*/ 10 h 144"/>
                <a:gd name="T50" fmla="*/ 53 w 182"/>
                <a:gd name="T51" fmla="*/ 3 h 144"/>
                <a:gd name="T52" fmla="*/ 72 w 182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2" h="144">
                  <a:moveTo>
                    <a:pt x="72" y="0"/>
                  </a:moveTo>
                  <a:lnTo>
                    <a:pt x="110" y="0"/>
                  </a:lnTo>
                  <a:lnTo>
                    <a:pt x="130" y="3"/>
                  </a:lnTo>
                  <a:lnTo>
                    <a:pt x="147" y="10"/>
                  </a:lnTo>
                  <a:lnTo>
                    <a:pt x="161" y="22"/>
                  </a:lnTo>
                  <a:lnTo>
                    <a:pt x="172" y="36"/>
                  </a:lnTo>
                  <a:lnTo>
                    <a:pt x="180" y="53"/>
                  </a:lnTo>
                  <a:lnTo>
                    <a:pt x="182" y="72"/>
                  </a:lnTo>
                  <a:lnTo>
                    <a:pt x="180" y="92"/>
                  </a:lnTo>
                  <a:lnTo>
                    <a:pt x="172" y="108"/>
                  </a:lnTo>
                  <a:lnTo>
                    <a:pt x="161" y="123"/>
                  </a:lnTo>
                  <a:lnTo>
                    <a:pt x="147" y="134"/>
                  </a:lnTo>
                  <a:lnTo>
                    <a:pt x="130" y="142"/>
                  </a:lnTo>
                  <a:lnTo>
                    <a:pt x="110" y="144"/>
                  </a:lnTo>
                  <a:lnTo>
                    <a:pt x="72" y="144"/>
                  </a:lnTo>
                  <a:lnTo>
                    <a:pt x="53" y="142"/>
                  </a:lnTo>
                  <a:lnTo>
                    <a:pt x="36" y="134"/>
                  </a:lnTo>
                  <a:lnTo>
                    <a:pt x="22" y="123"/>
                  </a:lnTo>
                  <a:lnTo>
                    <a:pt x="10" y="108"/>
                  </a:lnTo>
                  <a:lnTo>
                    <a:pt x="3" y="92"/>
                  </a:lnTo>
                  <a:lnTo>
                    <a:pt x="0" y="72"/>
                  </a:lnTo>
                  <a:lnTo>
                    <a:pt x="3" y="53"/>
                  </a:lnTo>
                  <a:lnTo>
                    <a:pt x="10" y="36"/>
                  </a:lnTo>
                  <a:lnTo>
                    <a:pt x="22" y="22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9" name="Group 998"/>
          <p:cNvGrpSpPr/>
          <p:nvPr/>
        </p:nvGrpSpPr>
        <p:grpSpPr>
          <a:xfrm>
            <a:off x="10015347" y="3502025"/>
            <a:ext cx="571500" cy="473075"/>
            <a:chOff x="9991725" y="3502025"/>
            <a:chExt cx="571500" cy="473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7" name="Freeform 385"/>
            <p:cNvSpPr>
              <a:spLocks noEditPoints="1"/>
            </p:cNvSpPr>
            <p:nvPr/>
          </p:nvSpPr>
          <p:spPr bwMode="auto">
            <a:xfrm>
              <a:off x="9991725" y="3502025"/>
              <a:ext cx="571500" cy="473075"/>
            </a:xfrm>
            <a:custGeom>
              <a:avLst/>
              <a:gdLst>
                <a:gd name="T0" fmla="*/ 1779 w 3600"/>
                <a:gd name="T1" fmla="*/ 145 h 2977"/>
                <a:gd name="T2" fmla="*/ 1743 w 3600"/>
                <a:gd name="T3" fmla="*/ 162 h 2977"/>
                <a:gd name="T4" fmla="*/ 1715 w 3600"/>
                <a:gd name="T5" fmla="*/ 191 h 2977"/>
                <a:gd name="T6" fmla="*/ 149 w 3600"/>
                <a:gd name="T7" fmla="*/ 2701 h 2977"/>
                <a:gd name="T8" fmla="*/ 144 w 3600"/>
                <a:gd name="T9" fmla="*/ 2741 h 2977"/>
                <a:gd name="T10" fmla="*/ 156 w 3600"/>
                <a:gd name="T11" fmla="*/ 2783 h 2977"/>
                <a:gd name="T12" fmla="*/ 184 w 3600"/>
                <a:gd name="T13" fmla="*/ 2814 h 2977"/>
                <a:gd name="T14" fmla="*/ 223 w 3600"/>
                <a:gd name="T15" fmla="*/ 2832 h 2977"/>
                <a:gd name="T16" fmla="*/ 3356 w 3600"/>
                <a:gd name="T17" fmla="*/ 2834 h 2977"/>
                <a:gd name="T18" fmla="*/ 3398 w 3600"/>
                <a:gd name="T19" fmla="*/ 2825 h 2977"/>
                <a:gd name="T20" fmla="*/ 3431 w 3600"/>
                <a:gd name="T21" fmla="*/ 2800 h 2977"/>
                <a:gd name="T22" fmla="*/ 3452 w 3600"/>
                <a:gd name="T23" fmla="*/ 2762 h 2977"/>
                <a:gd name="T24" fmla="*/ 3455 w 3600"/>
                <a:gd name="T25" fmla="*/ 2721 h 2977"/>
                <a:gd name="T26" fmla="*/ 3441 w 3600"/>
                <a:gd name="T27" fmla="*/ 2681 h 2977"/>
                <a:gd name="T28" fmla="*/ 1872 w 3600"/>
                <a:gd name="T29" fmla="*/ 175 h 2977"/>
                <a:gd name="T30" fmla="*/ 1839 w 3600"/>
                <a:gd name="T31" fmla="*/ 152 h 2977"/>
                <a:gd name="T32" fmla="*/ 1799 w 3600"/>
                <a:gd name="T33" fmla="*/ 144 h 2977"/>
                <a:gd name="T34" fmla="*/ 1836 w 3600"/>
                <a:gd name="T35" fmla="*/ 2 h 2977"/>
                <a:gd name="T36" fmla="*/ 1903 w 3600"/>
                <a:gd name="T37" fmla="*/ 23 h 2977"/>
                <a:gd name="T38" fmla="*/ 1960 w 3600"/>
                <a:gd name="T39" fmla="*/ 60 h 2977"/>
                <a:gd name="T40" fmla="*/ 2006 w 3600"/>
                <a:gd name="T41" fmla="*/ 115 h 2977"/>
                <a:gd name="T42" fmla="*/ 3580 w 3600"/>
                <a:gd name="T43" fmla="*/ 2639 h 2977"/>
                <a:gd name="T44" fmla="*/ 3599 w 3600"/>
                <a:gd name="T45" fmla="*/ 2710 h 2977"/>
                <a:gd name="T46" fmla="*/ 3595 w 3600"/>
                <a:gd name="T47" fmla="*/ 2782 h 2977"/>
                <a:gd name="T48" fmla="*/ 3569 w 3600"/>
                <a:gd name="T49" fmla="*/ 2852 h 2977"/>
                <a:gd name="T50" fmla="*/ 3524 w 3600"/>
                <a:gd name="T51" fmla="*/ 2912 h 2977"/>
                <a:gd name="T52" fmla="*/ 3464 w 3600"/>
                <a:gd name="T53" fmla="*/ 2953 h 2977"/>
                <a:gd name="T54" fmla="*/ 3394 w 3600"/>
                <a:gd name="T55" fmla="*/ 2975 h 2977"/>
                <a:gd name="T56" fmla="*/ 244 w 3600"/>
                <a:gd name="T57" fmla="*/ 2977 h 2977"/>
                <a:gd name="T58" fmla="*/ 170 w 3600"/>
                <a:gd name="T59" fmla="*/ 2966 h 2977"/>
                <a:gd name="T60" fmla="*/ 105 w 3600"/>
                <a:gd name="T61" fmla="*/ 2934 h 2977"/>
                <a:gd name="T62" fmla="*/ 51 w 3600"/>
                <a:gd name="T63" fmla="*/ 2883 h 2977"/>
                <a:gd name="T64" fmla="*/ 15 w 3600"/>
                <a:gd name="T65" fmla="*/ 2818 h 2977"/>
                <a:gd name="T66" fmla="*/ 0 w 3600"/>
                <a:gd name="T67" fmla="*/ 2746 h 2977"/>
                <a:gd name="T68" fmla="*/ 8 w 3600"/>
                <a:gd name="T69" fmla="*/ 2674 h 2977"/>
                <a:gd name="T70" fmla="*/ 37 w 3600"/>
                <a:gd name="T71" fmla="*/ 2605 h 2977"/>
                <a:gd name="T72" fmla="*/ 1615 w 3600"/>
                <a:gd name="T73" fmla="*/ 86 h 2977"/>
                <a:gd name="T74" fmla="*/ 1667 w 3600"/>
                <a:gd name="T75" fmla="*/ 40 h 2977"/>
                <a:gd name="T76" fmla="*/ 1730 w 3600"/>
                <a:gd name="T77" fmla="*/ 10 h 2977"/>
                <a:gd name="T78" fmla="*/ 1799 w 3600"/>
                <a:gd name="T79" fmla="*/ 0 h 2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00" h="2977">
                  <a:moveTo>
                    <a:pt x="1799" y="144"/>
                  </a:moveTo>
                  <a:lnTo>
                    <a:pt x="1779" y="145"/>
                  </a:lnTo>
                  <a:lnTo>
                    <a:pt x="1761" y="152"/>
                  </a:lnTo>
                  <a:lnTo>
                    <a:pt x="1743" y="162"/>
                  </a:lnTo>
                  <a:lnTo>
                    <a:pt x="1728" y="175"/>
                  </a:lnTo>
                  <a:lnTo>
                    <a:pt x="1715" y="191"/>
                  </a:lnTo>
                  <a:lnTo>
                    <a:pt x="159" y="2681"/>
                  </a:lnTo>
                  <a:lnTo>
                    <a:pt x="149" y="2701"/>
                  </a:lnTo>
                  <a:lnTo>
                    <a:pt x="145" y="2721"/>
                  </a:lnTo>
                  <a:lnTo>
                    <a:pt x="144" y="2741"/>
                  </a:lnTo>
                  <a:lnTo>
                    <a:pt x="148" y="2762"/>
                  </a:lnTo>
                  <a:lnTo>
                    <a:pt x="156" y="2783"/>
                  </a:lnTo>
                  <a:lnTo>
                    <a:pt x="169" y="2800"/>
                  </a:lnTo>
                  <a:lnTo>
                    <a:pt x="184" y="2814"/>
                  </a:lnTo>
                  <a:lnTo>
                    <a:pt x="202" y="2825"/>
                  </a:lnTo>
                  <a:lnTo>
                    <a:pt x="223" y="2832"/>
                  </a:lnTo>
                  <a:lnTo>
                    <a:pt x="244" y="2834"/>
                  </a:lnTo>
                  <a:lnTo>
                    <a:pt x="3356" y="2834"/>
                  </a:lnTo>
                  <a:lnTo>
                    <a:pt x="3377" y="2832"/>
                  </a:lnTo>
                  <a:lnTo>
                    <a:pt x="3398" y="2825"/>
                  </a:lnTo>
                  <a:lnTo>
                    <a:pt x="3416" y="2814"/>
                  </a:lnTo>
                  <a:lnTo>
                    <a:pt x="3431" y="2800"/>
                  </a:lnTo>
                  <a:lnTo>
                    <a:pt x="3444" y="2783"/>
                  </a:lnTo>
                  <a:lnTo>
                    <a:pt x="3452" y="2762"/>
                  </a:lnTo>
                  <a:lnTo>
                    <a:pt x="3456" y="2741"/>
                  </a:lnTo>
                  <a:lnTo>
                    <a:pt x="3455" y="2721"/>
                  </a:lnTo>
                  <a:lnTo>
                    <a:pt x="3451" y="2701"/>
                  </a:lnTo>
                  <a:lnTo>
                    <a:pt x="3441" y="2681"/>
                  </a:lnTo>
                  <a:lnTo>
                    <a:pt x="1885" y="191"/>
                  </a:lnTo>
                  <a:lnTo>
                    <a:pt x="1872" y="175"/>
                  </a:lnTo>
                  <a:lnTo>
                    <a:pt x="1857" y="162"/>
                  </a:lnTo>
                  <a:lnTo>
                    <a:pt x="1839" y="152"/>
                  </a:lnTo>
                  <a:lnTo>
                    <a:pt x="1821" y="145"/>
                  </a:lnTo>
                  <a:lnTo>
                    <a:pt x="1799" y="144"/>
                  </a:lnTo>
                  <a:close/>
                  <a:moveTo>
                    <a:pt x="1799" y="0"/>
                  </a:moveTo>
                  <a:lnTo>
                    <a:pt x="1836" y="2"/>
                  </a:lnTo>
                  <a:lnTo>
                    <a:pt x="1870" y="10"/>
                  </a:lnTo>
                  <a:lnTo>
                    <a:pt x="1903" y="23"/>
                  </a:lnTo>
                  <a:lnTo>
                    <a:pt x="1933" y="40"/>
                  </a:lnTo>
                  <a:lnTo>
                    <a:pt x="1960" y="60"/>
                  </a:lnTo>
                  <a:lnTo>
                    <a:pt x="1985" y="86"/>
                  </a:lnTo>
                  <a:lnTo>
                    <a:pt x="2006" y="115"/>
                  </a:lnTo>
                  <a:lnTo>
                    <a:pt x="3563" y="2605"/>
                  </a:lnTo>
                  <a:lnTo>
                    <a:pt x="3580" y="2639"/>
                  </a:lnTo>
                  <a:lnTo>
                    <a:pt x="3592" y="2674"/>
                  </a:lnTo>
                  <a:lnTo>
                    <a:pt x="3599" y="2710"/>
                  </a:lnTo>
                  <a:lnTo>
                    <a:pt x="3600" y="2746"/>
                  </a:lnTo>
                  <a:lnTo>
                    <a:pt x="3595" y="2782"/>
                  </a:lnTo>
                  <a:lnTo>
                    <a:pt x="3585" y="2818"/>
                  </a:lnTo>
                  <a:lnTo>
                    <a:pt x="3569" y="2852"/>
                  </a:lnTo>
                  <a:lnTo>
                    <a:pt x="3549" y="2883"/>
                  </a:lnTo>
                  <a:lnTo>
                    <a:pt x="3524" y="2912"/>
                  </a:lnTo>
                  <a:lnTo>
                    <a:pt x="3495" y="2934"/>
                  </a:lnTo>
                  <a:lnTo>
                    <a:pt x="3464" y="2953"/>
                  </a:lnTo>
                  <a:lnTo>
                    <a:pt x="3430" y="2966"/>
                  </a:lnTo>
                  <a:lnTo>
                    <a:pt x="3394" y="2975"/>
                  </a:lnTo>
                  <a:lnTo>
                    <a:pt x="3356" y="2977"/>
                  </a:lnTo>
                  <a:lnTo>
                    <a:pt x="244" y="2977"/>
                  </a:lnTo>
                  <a:lnTo>
                    <a:pt x="206" y="2975"/>
                  </a:lnTo>
                  <a:lnTo>
                    <a:pt x="170" y="2966"/>
                  </a:lnTo>
                  <a:lnTo>
                    <a:pt x="136" y="2953"/>
                  </a:lnTo>
                  <a:lnTo>
                    <a:pt x="105" y="2934"/>
                  </a:lnTo>
                  <a:lnTo>
                    <a:pt x="76" y="2912"/>
                  </a:lnTo>
                  <a:lnTo>
                    <a:pt x="51" y="2883"/>
                  </a:lnTo>
                  <a:lnTo>
                    <a:pt x="31" y="2852"/>
                  </a:lnTo>
                  <a:lnTo>
                    <a:pt x="15" y="2818"/>
                  </a:lnTo>
                  <a:lnTo>
                    <a:pt x="5" y="2782"/>
                  </a:lnTo>
                  <a:lnTo>
                    <a:pt x="0" y="2746"/>
                  </a:lnTo>
                  <a:lnTo>
                    <a:pt x="1" y="2710"/>
                  </a:lnTo>
                  <a:lnTo>
                    <a:pt x="8" y="2674"/>
                  </a:lnTo>
                  <a:lnTo>
                    <a:pt x="20" y="2639"/>
                  </a:lnTo>
                  <a:lnTo>
                    <a:pt x="37" y="2605"/>
                  </a:lnTo>
                  <a:lnTo>
                    <a:pt x="1594" y="115"/>
                  </a:lnTo>
                  <a:lnTo>
                    <a:pt x="1615" y="86"/>
                  </a:lnTo>
                  <a:lnTo>
                    <a:pt x="1640" y="60"/>
                  </a:lnTo>
                  <a:lnTo>
                    <a:pt x="1667" y="40"/>
                  </a:lnTo>
                  <a:lnTo>
                    <a:pt x="1697" y="23"/>
                  </a:lnTo>
                  <a:lnTo>
                    <a:pt x="1730" y="10"/>
                  </a:lnTo>
                  <a:lnTo>
                    <a:pt x="1764" y="2"/>
                  </a:lnTo>
                  <a:lnTo>
                    <a:pt x="17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8" name="Freeform 386"/>
            <p:cNvSpPr>
              <a:spLocks noEditPoints="1"/>
            </p:cNvSpPr>
            <p:nvPr/>
          </p:nvSpPr>
          <p:spPr bwMode="auto">
            <a:xfrm>
              <a:off x="10202863" y="3646488"/>
              <a:ext cx="146050" cy="273050"/>
            </a:xfrm>
            <a:custGeom>
              <a:avLst/>
              <a:gdLst>
                <a:gd name="T0" fmla="*/ 165 w 925"/>
                <a:gd name="T1" fmla="*/ 917 h 1723"/>
                <a:gd name="T2" fmla="*/ 414 w 925"/>
                <a:gd name="T3" fmla="*/ 918 h 1723"/>
                <a:gd name="T4" fmla="*/ 444 w 925"/>
                <a:gd name="T5" fmla="*/ 934 h 1723"/>
                <a:gd name="T6" fmla="*/ 463 w 925"/>
                <a:gd name="T7" fmla="*/ 960 h 1723"/>
                <a:gd name="T8" fmla="*/ 470 w 925"/>
                <a:gd name="T9" fmla="*/ 991 h 1723"/>
                <a:gd name="T10" fmla="*/ 396 w 925"/>
                <a:gd name="T11" fmla="*/ 1266 h 1723"/>
                <a:gd name="T12" fmla="*/ 526 w 925"/>
                <a:gd name="T13" fmla="*/ 806 h 1723"/>
                <a:gd name="T14" fmla="*/ 495 w 925"/>
                <a:gd name="T15" fmla="*/ 799 h 1723"/>
                <a:gd name="T16" fmla="*/ 470 w 925"/>
                <a:gd name="T17" fmla="*/ 779 h 1723"/>
                <a:gd name="T18" fmla="*/ 456 w 925"/>
                <a:gd name="T19" fmla="*/ 748 h 1723"/>
                <a:gd name="T20" fmla="*/ 458 w 925"/>
                <a:gd name="T21" fmla="*/ 715 h 1723"/>
                <a:gd name="T22" fmla="*/ 379 w 925"/>
                <a:gd name="T23" fmla="*/ 144 h 1723"/>
                <a:gd name="T24" fmla="*/ 710 w 925"/>
                <a:gd name="T25" fmla="*/ 0 h 1723"/>
                <a:gd name="T26" fmla="*/ 741 w 925"/>
                <a:gd name="T27" fmla="*/ 7 h 1723"/>
                <a:gd name="T28" fmla="*/ 766 w 925"/>
                <a:gd name="T29" fmla="*/ 28 h 1723"/>
                <a:gd name="T30" fmla="*/ 781 w 925"/>
                <a:gd name="T31" fmla="*/ 59 h 1723"/>
                <a:gd name="T32" fmla="*/ 778 w 925"/>
                <a:gd name="T33" fmla="*/ 91 h 1723"/>
                <a:gd name="T34" fmla="*/ 853 w 925"/>
                <a:gd name="T35" fmla="*/ 663 h 1723"/>
                <a:gd name="T36" fmla="*/ 890 w 925"/>
                <a:gd name="T37" fmla="*/ 674 h 1723"/>
                <a:gd name="T38" fmla="*/ 917 w 925"/>
                <a:gd name="T39" fmla="*/ 701 h 1723"/>
                <a:gd name="T40" fmla="*/ 925 w 925"/>
                <a:gd name="T41" fmla="*/ 739 h 1723"/>
                <a:gd name="T42" fmla="*/ 912 w 925"/>
                <a:gd name="T43" fmla="*/ 775 h 1723"/>
                <a:gd name="T44" fmla="*/ 261 w 925"/>
                <a:gd name="T45" fmla="*/ 1706 h 1723"/>
                <a:gd name="T46" fmla="*/ 232 w 925"/>
                <a:gd name="T47" fmla="*/ 1721 h 1723"/>
                <a:gd name="T48" fmla="*/ 199 w 925"/>
                <a:gd name="T49" fmla="*/ 1721 h 1723"/>
                <a:gd name="T50" fmla="*/ 168 w 925"/>
                <a:gd name="T51" fmla="*/ 1705 h 1723"/>
                <a:gd name="T52" fmla="*/ 146 w 925"/>
                <a:gd name="T53" fmla="*/ 1672 h 1723"/>
                <a:gd name="T54" fmla="*/ 146 w 925"/>
                <a:gd name="T55" fmla="*/ 1632 h 1723"/>
                <a:gd name="T56" fmla="*/ 72 w 925"/>
                <a:gd name="T57" fmla="*/ 1060 h 1723"/>
                <a:gd name="T58" fmla="*/ 40 w 925"/>
                <a:gd name="T59" fmla="*/ 1052 h 1723"/>
                <a:gd name="T60" fmla="*/ 15 w 925"/>
                <a:gd name="T61" fmla="*/ 1032 h 1723"/>
                <a:gd name="T62" fmla="*/ 1 w 925"/>
                <a:gd name="T63" fmla="*/ 1002 h 1723"/>
                <a:gd name="T64" fmla="*/ 3 w 925"/>
                <a:gd name="T65" fmla="*/ 969 h 1723"/>
                <a:gd name="T66" fmla="*/ 264 w 925"/>
                <a:gd name="T67" fmla="*/ 36 h 1723"/>
                <a:gd name="T68" fmla="*/ 290 w 925"/>
                <a:gd name="T69" fmla="*/ 10 h 1723"/>
                <a:gd name="T70" fmla="*/ 325 w 925"/>
                <a:gd name="T71" fmla="*/ 0 h 1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25" h="1723">
                  <a:moveTo>
                    <a:pt x="379" y="144"/>
                  </a:moveTo>
                  <a:lnTo>
                    <a:pt x="165" y="917"/>
                  </a:lnTo>
                  <a:lnTo>
                    <a:pt x="398" y="917"/>
                  </a:lnTo>
                  <a:lnTo>
                    <a:pt x="414" y="918"/>
                  </a:lnTo>
                  <a:lnTo>
                    <a:pt x="430" y="924"/>
                  </a:lnTo>
                  <a:lnTo>
                    <a:pt x="444" y="934"/>
                  </a:lnTo>
                  <a:lnTo>
                    <a:pt x="456" y="944"/>
                  </a:lnTo>
                  <a:lnTo>
                    <a:pt x="463" y="960"/>
                  </a:lnTo>
                  <a:lnTo>
                    <a:pt x="469" y="975"/>
                  </a:lnTo>
                  <a:lnTo>
                    <a:pt x="470" y="991"/>
                  </a:lnTo>
                  <a:lnTo>
                    <a:pt x="468" y="1008"/>
                  </a:lnTo>
                  <a:lnTo>
                    <a:pt x="396" y="1266"/>
                  </a:lnTo>
                  <a:lnTo>
                    <a:pt x="715" y="806"/>
                  </a:lnTo>
                  <a:lnTo>
                    <a:pt x="526" y="806"/>
                  </a:lnTo>
                  <a:lnTo>
                    <a:pt x="510" y="805"/>
                  </a:lnTo>
                  <a:lnTo>
                    <a:pt x="495" y="799"/>
                  </a:lnTo>
                  <a:lnTo>
                    <a:pt x="481" y="790"/>
                  </a:lnTo>
                  <a:lnTo>
                    <a:pt x="470" y="779"/>
                  </a:lnTo>
                  <a:lnTo>
                    <a:pt x="461" y="763"/>
                  </a:lnTo>
                  <a:lnTo>
                    <a:pt x="456" y="748"/>
                  </a:lnTo>
                  <a:lnTo>
                    <a:pt x="454" y="732"/>
                  </a:lnTo>
                  <a:lnTo>
                    <a:pt x="458" y="715"/>
                  </a:lnTo>
                  <a:lnTo>
                    <a:pt x="616" y="144"/>
                  </a:lnTo>
                  <a:lnTo>
                    <a:pt x="379" y="144"/>
                  </a:lnTo>
                  <a:close/>
                  <a:moveTo>
                    <a:pt x="325" y="0"/>
                  </a:moveTo>
                  <a:lnTo>
                    <a:pt x="710" y="0"/>
                  </a:lnTo>
                  <a:lnTo>
                    <a:pt x="726" y="2"/>
                  </a:lnTo>
                  <a:lnTo>
                    <a:pt x="741" y="7"/>
                  </a:lnTo>
                  <a:lnTo>
                    <a:pt x="756" y="16"/>
                  </a:lnTo>
                  <a:lnTo>
                    <a:pt x="766" y="28"/>
                  </a:lnTo>
                  <a:lnTo>
                    <a:pt x="775" y="42"/>
                  </a:lnTo>
                  <a:lnTo>
                    <a:pt x="781" y="59"/>
                  </a:lnTo>
                  <a:lnTo>
                    <a:pt x="782" y="75"/>
                  </a:lnTo>
                  <a:lnTo>
                    <a:pt x="778" y="91"/>
                  </a:lnTo>
                  <a:lnTo>
                    <a:pt x="620" y="663"/>
                  </a:lnTo>
                  <a:lnTo>
                    <a:pt x="853" y="663"/>
                  </a:lnTo>
                  <a:lnTo>
                    <a:pt x="872" y="665"/>
                  </a:lnTo>
                  <a:lnTo>
                    <a:pt x="890" y="674"/>
                  </a:lnTo>
                  <a:lnTo>
                    <a:pt x="905" y="686"/>
                  </a:lnTo>
                  <a:lnTo>
                    <a:pt x="917" y="701"/>
                  </a:lnTo>
                  <a:lnTo>
                    <a:pt x="924" y="720"/>
                  </a:lnTo>
                  <a:lnTo>
                    <a:pt x="925" y="739"/>
                  </a:lnTo>
                  <a:lnTo>
                    <a:pt x="920" y="758"/>
                  </a:lnTo>
                  <a:lnTo>
                    <a:pt x="912" y="775"/>
                  </a:lnTo>
                  <a:lnTo>
                    <a:pt x="273" y="1693"/>
                  </a:lnTo>
                  <a:lnTo>
                    <a:pt x="261" y="1706"/>
                  </a:lnTo>
                  <a:lnTo>
                    <a:pt x="247" y="1714"/>
                  </a:lnTo>
                  <a:lnTo>
                    <a:pt x="232" y="1721"/>
                  </a:lnTo>
                  <a:lnTo>
                    <a:pt x="214" y="1723"/>
                  </a:lnTo>
                  <a:lnTo>
                    <a:pt x="199" y="1721"/>
                  </a:lnTo>
                  <a:lnTo>
                    <a:pt x="184" y="1716"/>
                  </a:lnTo>
                  <a:lnTo>
                    <a:pt x="168" y="1705"/>
                  </a:lnTo>
                  <a:lnTo>
                    <a:pt x="154" y="1689"/>
                  </a:lnTo>
                  <a:lnTo>
                    <a:pt x="146" y="1672"/>
                  </a:lnTo>
                  <a:lnTo>
                    <a:pt x="142" y="1652"/>
                  </a:lnTo>
                  <a:lnTo>
                    <a:pt x="146" y="1632"/>
                  </a:lnTo>
                  <a:lnTo>
                    <a:pt x="304" y="1060"/>
                  </a:lnTo>
                  <a:lnTo>
                    <a:pt x="72" y="1060"/>
                  </a:lnTo>
                  <a:lnTo>
                    <a:pt x="55" y="1058"/>
                  </a:lnTo>
                  <a:lnTo>
                    <a:pt x="40" y="1052"/>
                  </a:lnTo>
                  <a:lnTo>
                    <a:pt x="26" y="1044"/>
                  </a:lnTo>
                  <a:lnTo>
                    <a:pt x="15" y="1032"/>
                  </a:lnTo>
                  <a:lnTo>
                    <a:pt x="6" y="1017"/>
                  </a:lnTo>
                  <a:lnTo>
                    <a:pt x="1" y="1002"/>
                  </a:lnTo>
                  <a:lnTo>
                    <a:pt x="0" y="986"/>
                  </a:lnTo>
                  <a:lnTo>
                    <a:pt x="3" y="969"/>
                  </a:lnTo>
                  <a:lnTo>
                    <a:pt x="256" y="53"/>
                  </a:lnTo>
                  <a:lnTo>
                    <a:pt x="264" y="36"/>
                  </a:lnTo>
                  <a:lnTo>
                    <a:pt x="274" y="21"/>
                  </a:lnTo>
                  <a:lnTo>
                    <a:pt x="290" y="10"/>
                  </a:lnTo>
                  <a:lnTo>
                    <a:pt x="306" y="3"/>
                  </a:lnTo>
                  <a:lnTo>
                    <a:pt x="3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9" name="Freeform 387"/>
            <p:cNvSpPr>
              <a:spLocks/>
            </p:cNvSpPr>
            <p:nvPr/>
          </p:nvSpPr>
          <p:spPr bwMode="auto">
            <a:xfrm>
              <a:off x="10407650" y="3917950"/>
              <a:ext cx="106363" cy="22225"/>
            </a:xfrm>
            <a:custGeom>
              <a:avLst/>
              <a:gdLst>
                <a:gd name="T0" fmla="*/ 72 w 666"/>
                <a:gd name="T1" fmla="*/ 0 h 143"/>
                <a:gd name="T2" fmla="*/ 594 w 666"/>
                <a:gd name="T3" fmla="*/ 0 h 143"/>
                <a:gd name="T4" fmla="*/ 614 w 666"/>
                <a:gd name="T5" fmla="*/ 2 h 143"/>
                <a:gd name="T6" fmla="*/ 631 w 666"/>
                <a:gd name="T7" fmla="*/ 10 h 143"/>
                <a:gd name="T8" fmla="*/ 646 w 666"/>
                <a:gd name="T9" fmla="*/ 21 h 143"/>
                <a:gd name="T10" fmla="*/ 656 w 666"/>
                <a:gd name="T11" fmla="*/ 35 h 143"/>
                <a:gd name="T12" fmla="*/ 664 w 666"/>
                <a:gd name="T13" fmla="*/ 52 h 143"/>
                <a:gd name="T14" fmla="*/ 666 w 666"/>
                <a:gd name="T15" fmla="*/ 71 h 143"/>
                <a:gd name="T16" fmla="*/ 664 w 666"/>
                <a:gd name="T17" fmla="*/ 90 h 143"/>
                <a:gd name="T18" fmla="*/ 656 w 666"/>
                <a:gd name="T19" fmla="*/ 108 h 143"/>
                <a:gd name="T20" fmla="*/ 646 w 666"/>
                <a:gd name="T21" fmla="*/ 122 h 143"/>
                <a:gd name="T22" fmla="*/ 631 w 666"/>
                <a:gd name="T23" fmla="*/ 133 h 143"/>
                <a:gd name="T24" fmla="*/ 614 w 666"/>
                <a:gd name="T25" fmla="*/ 141 h 143"/>
                <a:gd name="T26" fmla="*/ 594 w 666"/>
                <a:gd name="T27" fmla="*/ 143 h 143"/>
                <a:gd name="T28" fmla="*/ 72 w 666"/>
                <a:gd name="T29" fmla="*/ 143 h 143"/>
                <a:gd name="T30" fmla="*/ 52 w 666"/>
                <a:gd name="T31" fmla="*/ 141 h 143"/>
                <a:gd name="T32" fmla="*/ 35 w 666"/>
                <a:gd name="T33" fmla="*/ 133 h 143"/>
                <a:gd name="T34" fmla="*/ 20 w 666"/>
                <a:gd name="T35" fmla="*/ 122 h 143"/>
                <a:gd name="T36" fmla="*/ 10 w 666"/>
                <a:gd name="T37" fmla="*/ 108 h 143"/>
                <a:gd name="T38" fmla="*/ 2 w 666"/>
                <a:gd name="T39" fmla="*/ 90 h 143"/>
                <a:gd name="T40" fmla="*/ 0 w 666"/>
                <a:gd name="T41" fmla="*/ 71 h 143"/>
                <a:gd name="T42" fmla="*/ 2 w 666"/>
                <a:gd name="T43" fmla="*/ 52 h 143"/>
                <a:gd name="T44" fmla="*/ 10 w 666"/>
                <a:gd name="T45" fmla="*/ 35 h 143"/>
                <a:gd name="T46" fmla="*/ 20 w 666"/>
                <a:gd name="T47" fmla="*/ 21 h 143"/>
                <a:gd name="T48" fmla="*/ 35 w 666"/>
                <a:gd name="T49" fmla="*/ 10 h 143"/>
                <a:gd name="T50" fmla="*/ 52 w 666"/>
                <a:gd name="T51" fmla="*/ 2 h 143"/>
                <a:gd name="T52" fmla="*/ 72 w 666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6" h="143">
                  <a:moveTo>
                    <a:pt x="72" y="0"/>
                  </a:moveTo>
                  <a:lnTo>
                    <a:pt x="594" y="0"/>
                  </a:lnTo>
                  <a:lnTo>
                    <a:pt x="614" y="2"/>
                  </a:lnTo>
                  <a:lnTo>
                    <a:pt x="631" y="10"/>
                  </a:lnTo>
                  <a:lnTo>
                    <a:pt x="646" y="21"/>
                  </a:lnTo>
                  <a:lnTo>
                    <a:pt x="656" y="35"/>
                  </a:lnTo>
                  <a:lnTo>
                    <a:pt x="664" y="52"/>
                  </a:lnTo>
                  <a:lnTo>
                    <a:pt x="666" y="71"/>
                  </a:lnTo>
                  <a:lnTo>
                    <a:pt x="664" y="90"/>
                  </a:lnTo>
                  <a:lnTo>
                    <a:pt x="656" y="108"/>
                  </a:lnTo>
                  <a:lnTo>
                    <a:pt x="646" y="122"/>
                  </a:lnTo>
                  <a:lnTo>
                    <a:pt x="631" y="133"/>
                  </a:lnTo>
                  <a:lnTo>
                    <a:pt x="614" y="141"/>
                  </a:lnTo>
                  <a:lnTo>
                    <a:pt x="594" y="143"/>
                  </a:lnTo>
                  <a:lnTo>
                    <a:pt x="72" y="143"/>
                  </a:lnTo>
                  <a:lnTo>
                    <a:pt x="52" y="141"/>
                  </a:lnTo>
                  <a:lnTo>
                    <a:pt x="35" y="133"/>
                  </a:lnTo>
                  <a:lnTo>
                    <a:pt x="20" y="122"/>
                  </a:lnTo>
                  <a:lnTo>
                    <a:pt x="10" y="108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0" name="Freeform 388"/>
            <p:cNvSpPr>
              <a:spLocks/>
            </p:cNvSpPr>
            <p:nvPr/>
          </p:nvSpPr>
          <p:spPr bwMode="auto">
            <a:xfrm>
              <a:off x="10366375" y="3917950"/>
              <a:ext cx="31750" cy="22225"/>
            </a:xfrm>
            <a:custGeom>
              <a:avLst/>
              <a:gdLst>
                <a:gd name="T0" fmla="*/ 71 w 200"/>
                <a:gd name="T1" fmla="*/ 0 h 143"/>
                <a:gd name="T2" fmla="*/ 128 w 200"/>
                <a:gd name="T3" fmla="*/ 0 h 143"/>
                <a:gd name="T4" fmla="*/ 147 w 200"/>
                <a:gd name="T5" fmla="*/ 2 h 143"/>
                <a:gd name="T6" fmla="*/ 164 w 200"/>
                <a:gd name="T7" fmla="*/ 10 h 143"/>
                <a:gd name="T8" fmla="*/ 179 w 200"/>
                <a:gd name="T9" fmla="*/ 21 h 143"/>
                <a:gd name="T10" fmla="*/ 191 w 200"/>
                <a:gd name="T11" fmla="*/ 35 h 143"/>
                <a:gd name="T12" fmla="*/ 197 w 200"/>
                <a:gd name="T13" fmla="*/ 52 h 143"/>
                <a:gd name="T14" fmla="*/ 200 w 200"/>
                <a:gd name="T15" fmla="*/ 71 h 143"/>
                <a:gd name="T16" fmla="*/ 197 w 200"/>
                <a:gd name="T17" fmla="*/ 90 h 143"/>
                <a:gd name="T18" fmla="*/ 191 w 200"/>
                <a:gd name="T19" fmla="*/ 108 h 143"/>
                <a:gd name="T20" fmla="*/ 179 w 200"/>
                <a:gd name="T21" fmla="*/ 122 h 143"/>
                <a:gd name="T22" fmla="*/ 164 w 200"/>
                <a:gd name="T23" fmla="*/ 133 h 143"/>
                <a:gd name="T24" fmla="*/ 147 w 200"/>
                <a:gd name="T25" fmla="*/ 141 h 143"/>
                <a:gd name="T26" fmla="*/ 128 w 200"/>
                <a:gd name="T27" fmla="*/ 143 h 143"/>
                <a:gd name="T28" fmla="*/ 71 w 200"/>
                <a:gd name="T29" fmla="*/ 143 h 143"/>
                <a:gd name="T30" fmla="*/ 52 w 200"/>
                <a:gd name="T31" fmla="*/ 141 h 143"/>
                <a:gd name="T32" fmla="*/ 35 w 200"/>
                <a:gd name="T33" fmla="*/ 133 h 143"/>
                <a:gd name="T34" fmla="*/ 20 w 200"/>
                <a:gd name="T35" fmla="*/ 122 h 143"/>
                <a:gd name="T36" fmla="*/ 9 w 200"/>
                <a:gd name="T37" fmla="*/ 108 h 143"/>
                <a:gd name="T38" fmla="*/ 2 w 200"/>
                <a:gd name="T39" fmla="*/ 90 h 143"/>
                <a:gd name="T40" fmla="*/ 0 w 200"/>
                <a:gd name="T41" fmla="*/ 71 h 143"/>
                <a:gd name="T42" fmla="*/ 2 w 200"/>
                <a:gd name="T43" fmla="*/ 52 h 143"/>
                <a:gd name="T44" fmla="*/ 9 w 200"/>
                <a:gd name="T45" fmla="*/ 35 h 143"/>
                <a:gd name="T46" fmla="*/ 20 w 200"/>
                <a:gd name="T47" fmla="*/ 21 h 143"/>
                <a:gd name="T48" fmla="*/ 35 w 200"/>
                <a:gd name="T49" fmla="*/ 10 h 143"/>
                <a:gd name="T50" fmla="*/ 52 w 200"/>
                <a:gd name="T51" fmla="*/ 2 h 143"/>
                <a:gd name="T52" fmla="*/ 71 w 200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43">
                  <a:moveTo>
                    <a:pt x="71" y="0"/>
                  </a:moveTo>
                  <a:lnTo>
                    <a:pt x="128" y="0"/>
                  </a:lnTo>
                  <a:lnTo>
                    <a:pt x="147" y="2"/>
                  </a:lnTo>
                  <a:lnTo>
                    <a:pt x="164" y="10"/>
                  </a:lnTo>
                  <a:lnTo>
                    <a:pt x="179" y="21"/>
                  </a:lnTo>
                  <a:lnTo>
                    <a:pt x="191" y="35"/>
                  </a:lnTo>
                  <a:lnTo>
                    <a:pt x="197" y="52"/>
                  </a:lnTo>
                  <a:lnTo>
                    <a:pt x="200" y="71"/>
                  </a:lnTo>
                  <a:lnTo>
                    <a:pt x="197" y="90"/>
                  </a:lnTo>
                  <a:lnTo>
                    <a:pt x="191" y="108"/>
                  </a:lnTo>
                  <a:lnTo>
                    <a:pt x="179" y="122"/>
                  </a:lnTo>
                  <a:lnTo>
                    <a:pt x="164" y="133"/>
                  </a:lnTo>
                  <a:lnTo>
                    <a:pt x="147" y="141"/>
                  </a:lnTo>
                  <a:lnTo>
                    <a:pt x="128" y="143"/>
                  </a:lnTo>
                  <a:lnTo>
                    <a:pt x="71" y="143"/>
                  </a:lnTo>
                  <a:lnTo>
                    <a:pt x="52" y="141"/>
                  </a:lnTo>
                  <a:lnTo>
                    <a:pt x="35" y="133"/>
                  </a:lnTo>
                  <a:lnTo>
                    <a:pt x="20" y="122"/>
                  </a:lnTo>
                  <a:lnTo>
                    <a:pt x="9" y="108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0" name="Group 999"/>
          <p:cNvGrpSpPr/>
          <p:nvPr/>
        </p:nvGrpSpPr>
        <p:grpSpPr>
          <a:xfrm>
            <a:off x="10951640" y="3482975"/>
            <a:ext cx="569913" cy="511175"/>
            <a:chOff x="10920413" y="3482975"/>
            <a:chExt cx="569913" cy="511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4" name="Freeform 393"/>
            <p:cNvSpPr>
              <a:spLocks noEditPoints="1"/>
            </p:cNvSpPr>
            <p:nvPr/>
          </p:nvSpPr>
          <p:spPr bwMode="auto">
            <a:xfrm>
              <a:off x="10920413" y="3482975"/>
              <a:ext cx="569913" cy="511175"/>
            </a:xfrm>
            <a:custGeom>
              <a:avLst/>
              <a:gdLst>
                <a:gd name="T0" fmla="*/ 264 w 3592"/>
                <a:gd name="T1" fmla="*/ 1494 h 3217"/>
                <a:gd name="T2" fmla="*/ 596 w 3592"/>
                <a:gd name="T3" fmla="*/ 1497 h 3217"/>
                <a:gd name="T4" fmla="*/ 627 w 3592"/>
                <a:gd name="T5" fmla="*/ 1514 h 3217"/>
                <a:gd name="T6" fmla="*/ 646 w 3592"/>
                <a:gd name="T7" fmla="*/ 1546 h 3217"/>
                <a:gd name="T8" fmla="*/ 648 w 3592"/>
                <a:gd name="T9" fmla="*/ 3074 h 3217"/>
                <a:gd name="T10" fmla="*/ 2944 w 3592"/>
                <a:gd name="T11" fmla="*/ 1566 h 3217"/>
                <a:gd name="T12" fmla="*/ 2954 w 3592"/>
                <a:gd name="T13" fmla="*/ 1530 h 3217"/>
                <a:gd name="T14" fmla="*/ 2980 w 3592"/>
                <a:gd name="T15" fmla="*/ 1503 h 3217"/>
                <a:gd name="T16" fmla="*/ 3016 w 3592"/>
                <a:gd name="T17" fmla="*/ 1494 h 3217"/>
                <a:gd name="T18" fmla="*/ 1797 w 3592"/>
                <a:gd name="T19" fmla="*/ 166 h 3217"/>
                <a:gd name="T20" fmla="*/ 1807 w 3592"/>
                <a:gd name="T21" fmla="*/ 0 h 3217"/>
                <a:gd name="T22" fmla="*/ 1844 w 3592"/>
                <a:gd name="T23" fmla="*/ 17 h 3217"/>
                <a:gd name="T24" fmla="*/ 3580 w 3592"/>
                <a:gd name="T25" fmla="*/ 1524 h 3217"/>
                <a:gd name="T26" fmla="*/ 3592 w 3592"/>
                <a:gd name="T27" fmla="*/ 1556 h 3217"/>
                <a:gd name="T28" fmla="*/ 3588 w 3592"/>
                <a:gd name="T29" fmla="*/ 1591 h 3217"/>
                <a:gd name="T30" fmla="*/ 3569 w 3592"/>
                <a:gd name="T31" fmla="*/ 1619 h 3217"/>
                <a:gd name="T32" fmla="*/ 3539 w 3592"/>
                <a:gd name="T33" fmla="*/ 1634 h 3217"/>
                <a:gd name="T34" fmla="*/ 3087 w 3592"/>
                <a:gd name="T35" fmla="*/ 1636 h 3217"/>
                <a:gd name="T36" fmla="*/ 3085 w 3592"/>
                <a:gd name="T37" fmla="*/ 3165 h 3217"/>
                <a:gd name="T38" fmla="*/ 3067 w 3592"/>
                <a:gd name="T39" fmla="*/ 3196 h 3217"/>
                <a:gd name="T40" fmla="*/ 3035 w 3592"/>
                <a:gd name="T41" fmla="*/ 3215 h 3217"/>
                <a:gd name="T42" fmla="*/ 577 w 3592"/>
                <a:gd name="T43" fmla="*/ 3217 h 3217"/>
                <a:gd name="T44" fmla="*/ 541 w 3592"/>
                <a:gd name="T45" fmla="*/ 3207 h 3217"/>
                <a:gd name="T46" fmla="*/ 515 w 3592"/>
                <a:gd name="T47" fmla="*/ 3182 h 3217"/>
                <a:gd name="T48" fmla="*/ 505 w 3592"/>
                <a:gd name="T49" fmla="*/ 3146 h 3217"/>
                <a:gd name="T50" fmla="*/ 72 w 3592"/>
                <a:gd name="T51" fmla="*/ 1636 h 3217"/>
                <a:gd name="T52" fmla="*/ 38 w 3592"/>
                <a:gd name="T53" fmla="*/ 1629 h 3217"/>
                <a:gd name="T54" fmla="*/ 13 w 3592"/>
                <a:gd name="T55" fmla="*/ 1606 h 3217"/>
                <a:gd name="T56" fmla="*/ 0 w 3592"/>
                <a:gd name="T57" fmla="*/ 1573 h 3217"/>
                <a:gd name="T58" fmla="*/ 4 w 3592"/>
                <a:gd name="T59" fmla="*/ 1539 h 3217"/>
                <a:gd name="T60" fmla="*/ 25 w 3592"/>
                <a:gd name="T61" fmla="*/ 1511 h 3217"/>
                <a:gd name="T62" fmla="*/ 1767 w 3592"/>
                <a:gd name="T63" fmla="*/ 6 h 3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92" h="3217">
                  <a:moveTo>
                    <a:pt x="1797" y="166"/>
                  </a:moveTo>
                  <a:lnTo>
                    <a:pt x="264" y="1494"/>
                  </a:lnTo>
                  <a:lnTo>
                    <a:pt x="577" y="1494"/>
                  </a:lnTo>
                  <a:lnTo>
                    <a:pt x="596" y="1497"/>
                  </a:lnTo>
                  <a:lnTo>
                    <a:pt x="613" y="1503"/>
                  </a:lnTo>
                  <a:lnTo>
                    <a:pt x="627" y="1514"/>
                  </a:lnTo>
                  <a:lnTo>
                    <a:pt x="638" y="1530"/>
                  </a:lnTo>
                  <a:lnTo>
                    <a:pt x="646" y="1546"/>
                  </a:lnTo>
                  <a:lnTo>
                    <a:pt x="648" y="1566"/>
                  </a:lnTo>
                  <a:lnTo>
                    <a:pt x="648" y="3074"/>
                  </a:lnTo>
                  <a:lnTo>
                    <a:pt x="2944" y="3074"/>
                  </a:lnTo>
                  <a:lnTo>
                    <a:pt x="2944" y="1566"/>
                  </a:lnTo>
                  <a:lnTo>
                    <a:pt x="2948" y="1546"/>
                  </a:lnTo>
                  <a:lnTo>
                    <a:pt x="2954" y="1530"/>
                  </a:lnTo>
                  <a:lnTo>
                    <a:pt x="2965" y="1514"/>
                  </a:lnTo>
                  <a:lnTo>
                    <a:pt x="2980" y="1503"/>
                  </a:lnTo>
                  <a:lnTo>
                    <a:pt x="2997" y="1497"/>
                  </a:lnTo>
                  <a:lnTo>
                    <a:pt x="3016" y="1494"/>
                  </a:lnTo>
                  <a:lnTo>
                    <a:pt x="3329" y="1494"/>
                  </a:lnTo>
                  <a:lnTo>
                    <a:pt x="1797" y="166"/>
                  </a:lnTo>
                  <a:close/>
                  <a:moveTo>
                    <a:pt x="1787" y="0"/>
                  </a:moveTo>
                  <a:lnTo>
                    <a:pt x="1807" y="0"/>
                  </a:lnTo>
                  <a:lnTo>
                    <a:pt x="1826" y="6"/>
                  </a:lnTo>
                  <a:lnTo>
                    <a:pt x="1844" y="17"/>
                  </a:lnTo>
                  <a:lnTo>
                    <a:pt x="3568" y="1511"/>
                  </a:lnTo>
                  <a:lnTo>
                    <a:pt x="3580" y="1524"/>
                  </a:lnTo>
                  <a:lnTo>
                    <a:pt x="3588" y="1539"/>
                  </a:lnTo>
                  <a:lnTo>
                    <a:pt x="3592" y="1556"/>
                  </a:lnTo>
                  <a:lnTo>
                    <a:pt x="3592" y="1573"/>
                  </a:lnTo>
                  <a:lnTo>
                    <a:pt x="3588" y="1591"/>
                  </a:lnTo>
                  <a:lnTo>
                    <a:pt x="3580" y="1606"/>
                  </a:lnTo>
                  <a:lnTo>
                    <a:pt x="3569" y="1619"/>
                  </a:lnTo>
                  <a:lnTo>
                    <a:pt x="3555" y="1629"/>
                  </a:lnTo>
                  <a:lnTo>
                    <a:pt x="3539" y="1634"/>
                  </a:lnTo>
                  <a:lnTo>
                    <a:pt x="3521" y="1636"/>
                  </a:lnTo>
                  <a:lnTo>
                    <a:pt x="3087" y="1636"/>
                  </a:lnTo>
                  <a:lnTo>
                    <a:pt x="3087" y="3146"/>
                  </a:lnTo>
                  <a:lnTo>
                    <a:pt x="3085" y="3165"/>
                  </a:lnTo>
                  <a:lnTo>
                    <a:pt x="3077" y="3182"/>
                  </a:lnTo>
                  <a:lnTo>
                    <a:pt x="3067" y="3196"/>
                  </a:lnTo>
                  <a:lnTo>
                    <a:pt x="3052" y="3207"/>
                  </a:lnTo>
                  <a:lnTo>
                    <a:pt x="3035" y="3215"/>
                  </a:lnTo>
                  <a:lnTo>
                    <a:pt x="3016" y="3217"/>
                  </a:lnTo>
                  <a:lnTo>
                    <a:pt x="577" y="3217"/>
                  </a:lnTo>
                  <a:lnTo>
                    <a:pt x="557" y="3215"/>
                  </a:lnTo>
                  <a:lnTo>
                    <a:pt x="541" y="3207"/>
                  </a:lnTo>
                  <a:lnTo>
                    <a:pt x="526" y="3196"/>
                  </a:lnTo>
                  <a:lnTo>
                    <a:pt x="515" y="3182"/>
                  </a:lnTo>
                  <a:lnTo>
                    <a:pt x="507" y="3165"/>
                  </a:lnTo>
                  <a:lnTo>
                    <a:pt x="505" y="3146"/>
                  </a:lnTo>
                  <a:lnTo>
                    <a:pt x="505" y="1636"/>
                  </a:lnTo>
                  <a:lnTo>
                    <a:pt x="72" y="1636"/>
                  </a:lnTo>
                  <a:lnTo>
                    <a:pt x="55" y="1634"/>
                  </a:lnTo>
                  <a:lnTo>
                    <a:pt x="38" y="1629"/>
                  </a:lnTo>
                  <a:lnTo>
                    <a:pt x="24" y="1619"/>
                  </a:lnTo>
                  <a:lnTo>
                    <a:pt x="13" y="1606"/>
                  </a:lnTo>
                  <a:lnTo>
                    <a:pt x="4" y="1591"/>
                  </a:lnTo>
                  <a:lnTo>
                    <a:pt x="0" y="1573"/>
                  </a:lnTo>
                  <a:lnTo>
                    <a:pt x="1" y="1556"/>
                  </a:lnTo>
                  <a:lnTo>
                    <a:pt x="4" y="1539"/>
                  </a:lnTo>
                  <a:lnTo>
                    <a:pt x="13" y="1524"/>
                  </a:lnTo>
                  <a:lnTo>
                    <a:pt x="25" y="1511"/>
                  </a:lnTo>
                  <a:lnTo>
                    <a:pt x="1750" y="17"/>
                  </a:lnTo>
                  <a:lnTo>
                    <a:pt x="1767" y="6"/>
                  </a:lnTo>
                  <a:lnTo>
                    <a:pt x="1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5" name="Freeform 394"/>
            <p:cNvSpPr>
              <a:spLocks/>
            </p:cNvSpPr>
            <p:nvPr/>
          </p:nvSpPr>
          <p:spPr bwMode="auto">
            <a:xfrm>
              <a:off x="11288713" y="3617913"/>
              <a:ext cx="96838" cy="88900"/>
            </a:xfrm>
            <a:custGeom>
              <a:avLst/>
              <a:gdLst>
                <a:gd name="T0" fmla="*/ 66 w 610"/>
                <a:gd name="T1" fmla="*/ 0 h 554"/>
                <a:gd name="T2" fmla="*/ 85 w 610"/>
                <a:gd name="T3" fmla="*/ 1 h 554"/>
                <a:gd name="T4" fmla="*/ 102 w 610"/>
                <a:gd name="T5" fmla="*/ 6 h 554"/>
                <a:gd name="T6" fmla="*/ 118 w 610"/>
                <a:gd name="T7" fmla="*/ 17 h 554"/>
                <a:gd name="T8" fmla="*/ 586 w 610"/>
                <a:gd name="T9" fmla="*/ 429 h 554"/>
                <a:gd name="T10" fmla="*/ 600 w 610"/>
                <a:gd name="T11" fmla="*/ 443 h 554"/>
                <a:gd name="T12" fmla="*/ 607 w 610"/>
                <a:gd name="T13" fmla="*/ 460 h 554"/>
                <a:gd name="T14" fmla="*/ 610 w 610"/>
                <a:gd name="T15" fmla="*/ 478 h 554"/>
                <a:gd name="T16" fmla="*/ 609 w 610"/>
                <a:gd name="T17" fmla="*/ 496 h 554"/>
                <a:gd name="T18" fmla="*/ 604 w 610"/>
                <a:gd name="T19" fmla="*/ 514 h 554"/>
                <a:gd name="T20" fmla="*/ 593 w 610"/>
                <a:gd name="T21" fmla="*/ 530 h 554"/>
                <a:gd name="T22" fmla="*/ 581 w 610"/>
                <a:gd name="T23" fmla="*/ 540 h 554"/>
                <a:gd name="T24" fmla="*/ 568 w 610"/>
                <a:gd name="T25" fmla="*/ 547 h 554"/>
                <a:gd name="T26" fmla="*/ 554 w 610"/>
                <a:gd name="T27" fmla="*/ 552 h 554"/>
                <a:gd name="T28" fmla="*/ 540 w 610"/>
                <a:gd name="T29" fmla="*/ 554 h 554"/>
                <a:gd name="T30" fmla="*/ 522 w 610"/>
                <a:gd name="T31" fmla="*/ 552 h 554"/>
                <a:gd name="T32" fmla="*/ 507 w 610"/>
                <a:gd name="T33" fmla="*/ 546 h 554"/>
                <a:gd name="T34" fmla="*/ 492 w 610"/>
                <a:gd name="T35" fmla="*/ 537 h 554"/>
                <a:gd name="T36" fmla="*/ 24 w 610"/>
                <a:gd name="T37" fmla="*/ 124 h 554"/>
                <a:gd name="T38" fmla="*/ 12 w 610"/>
                <a:gd name="T39" fmla="*/ 110 h 554"/>
                <a:gd name="T40" fmla="*/ 3 w 610"/>
                <a:gd name="T41" fmla="*/ 94 h 554"/>
                <a:gd name="T42" fmla="*/ 0 w 610"/>
                <a:gd name="T43" fmla="*/ 75 h 554"/>
                <a:gd name="T44" fmla="*/ 1 w 610"/>
                <a:gd name="T45" fmla="*/ 57 h 554"/>
                <a:gd name="T46" fmla="*/ 7 w 610"/>
                <a:gd name="T47" fmla="*/ 39 h 554"/>
                <a:gd name="T48" fmla="*/ 17 w 610"/>
                <a:gd name="T49" fmla="*/ 24 h 554"/>
                <a:gd name="T50" fmla="*/ 32 w 610"/>
                <a:gd name="T51" fmla="*/ 11 h 554"/>
                <a:gd name="T52" fmla="*/ 49 w 610"/>
                <a:gd name="T53" fmla="*/ 3 h 554"/>
                <a:gd name="T54" fmla="*/ 66 w 610"/>
                <a:gd name="T55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10" h="554">
                  <a:moveTo>
                    <a:pt x="66" y="0"/>
                  </a:moveTo>
                  <a:lnTo>
                    <a:pt x="85" y="1"/>
                  </a:lnTo>
                  <a:lnTo>
                    <a:pt x="102" y="6"/>
                  </a:lnTo>
                  <a:lnTo>
                    <a:pt x="118" y="17"/>
                  </a:lnTo>
                  <a:lnTo>
                    <a:pt x="586" y="429"/>
                  </a:lnTo>
                  <a:lnTo>
                    <a:pt x="600" y="443"/>
                  </a:lnTo>
                  <a:lnTo>
                    <a:pt x="607" y="460"/>
                  </a:lnTo>
                  <a:lnTo>
                    <a:pt x="610" y="478"/>
                  </a:lnTo>
                  <a:lnTo>
                    <a:pt x="609" y="496"/>
                  </a:lnTo>
                  <a:lnTo>
                    <a:pt x="604" y="514"/>
                  </a:lnTo>
                  <a:lnTo>
                    <a:pt x="593" y="530"/>
                  </a:lnTo>
                  <a:lnTo>
                    <a:pt x="581" y="540"/>
                  </a:lnTo>
                  <a:lnTo>
                    <a:pt x="568" y="547"/>
                  </a:lnTo>
                  <a:lnTo>
                    <a:pt x="554" y="552"/>
                  </a:lnTo>
                  <a:lnTo>
                    <a:pt x="540" y="554"/>
                  </a:lnTo>
                  <a:lnTo>
                    <a:pt x="522" y="552"/>
                  </a:lnTo>
                  <a:lnTo>
                    <a:pt x="507" y="546"/>
                  </a:lnTo>
                  <a:lnTo>
                    <a:pt x="492" y="537"/>
                  </a:lnTo>
                  <a:lnTo>
                    <a:pt x="24" y="124"/>
                  </a:lnTo>
                  <a:lnTo>
                    <a:pt x="12" y="110"/>
                  </a:lnTo>
                  <a:lnTo>
                    <a:pt x="3" y="94"/>
                  </a:lnTo>
                  <a:lnTo>
                    <a:pt x="0" y="75"/>
                  </a:lnTo>
                  <a:lnTo>
                    <a:pt x="1" y="57"/>
                  </a:lnTo>
                  <a:lnTo>
                    <a:pt x="7" y="39"/>
                  </a:lnTo>
                  <a:lnTo>
                    <a:pt x="17" y="24"/>
                  </a:lnTo>
                  <a:lnTo>
                    <a:pt x="32" y="11"/>
                  </a:lnTo>
                  <a:lnTo>
                    <a:pt x="49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6" name="Freeform 395"/>
            <p:cNvSpPr>
              <a:spLocks/>
            </p:cNvSpPr>
            <p:nvPr/>
          </p:nvSpPr>
          <p:spPr bwMode="auto">
            <a:xfrm>
              <a:off x="11260138" y="3592513"/>
              <a:ext cx="25400" cy="25400"/>
            </a:xfrm>
            <a:custGeom>
              <a:avLst/>
              <a:gdLst>
                <a:gd name="T0" fmla="*/ 67 w 164"/>
                <a:gd name="T1" fmla="*/ 0 h 162"/>
                <a:gd name="T2" fmla="*/ 85 w 164"/>
                <a:gd name="T3" fmla="*/ 1 h 162"/>
                <a:gd name="T4" fmla="*/ 103 w 164"/>
                <a:gd name="T5" fmla="*/ 7 h 162"/>
                <a:gd name="T6" fmla="*/ 118 w 164"/>
                <a:gd name="T7" fmla="*/ 18 h 162"/>
                <a:gd name="T8" fmla="*/ 140 w 164"/>
                <a:gd name="T9" fmla="*/ 36 h 162"/>
                <a:gd name="T10" fmla="*/ 153 w 164"/>
                <a:gd name="T11" fmla="*/ 51 h 162"/>
                <a:gd name="T12" fmla="*/ 160 w 164"/>
                <a:gd name="T13" fmla="*/ 68 h 162"/>
                <a:gd name="T14" fmla="*/ 164 w 164"/>
                <a:gd name="T15" fmla="*/ 85 h 162"/>
                <a:gd name="T16" fmla="*/ 163 w 164"/>
                <a:gd name="T17" fmla="*/ 104 h 162"/>
                <a:gd name="T18" fmla="*/ 157 w 164"/>
                <a:gd name="T19" fmla="*/ 121 h 162"/>
                <a:gd name="T20" fmla="*/ 146 w 164"/>
                <a:gd name="T21" fmla="*/ 138 h 162"/>
                <a:gd name="T22" fmla="*/ 135 w 164"/>
                <a:gd name="T23" fmla="*/ 149 h 162"/>
                <a:gd name="T24" fmla="*/ 121 w 164"/>
                <a:gd name="T25" fmla="*/ 156 h 162"/>
                <a:gd name="T26" fmla="*/ 107 w 164"/>
                <a:gd name="T27" fmla="*/ 161 h 162"/>
                <a:gd name="T28" fmla="*/ 93 w 164"/>
                <a:gd name="T29" fmla="*/ 162 h 162"/>
                <a:gd name="T30" fmla="*/ 76 w 164"/>
                <a:gd name="T31" fmla="*/ 159 h 162"/>
                <a:gd name="T32" fmla="*/ 60 w 164"/>
                <a:gd name="T33" fmla="*/ 154 h 162"/>
                <a:gd name="T34" fmla="*/ 46 w 164"/>
                <a:gd name="T35" fmla="*/ 144 h 162"/>
                <a:gd name="T36" fmla="*/ 24 w 164"/>
                <a:gd name="T37" fmla="*/ 125 h 162"/>
                <a:gd name="T38" fmla="*/ 11 w 164"/>
                <a:gd name="T39" fmla="*/ 110 h 162"/>
                <a:gd name="T40" fmla="*/ 3 w 164"/>
                <a:gd name="T41" fmla="*/ 94 h 162"/>
                <a:gd name="T42" fmla="*/ 0 w 164"/>
                <a:gd name="T43" fmla="*/ 75 h 162"/>
                <a:gd name="T44" fmla="*/ 1 w 164"/>
                <a:gd name="T45" fmla="*/ 58 h 162"/>
                <a:gd name="T46" fmla="*/ 7 w 164"/>
                <a:gd name="T47" fmla="*/ 39 h 162"/>
                <a:gd name="T48" fmla="*/ 17 w 164"/>
                <a:gd name="T49" fmla="*/ 24 h 162"/>
                <a:gd name="T50" fmla="*/ 32 w 164"/>
                <a:gd name="T51" fmla="*/ 11 h 162"/>
                <a:gd name="T52" fmla="*/ 48 w 164"/>
                <a:gd name="T53" fmla="*/ 3 h 162"/>
                <a:gd name="T54" fmla="*/ 67 w 164"/>
                <a:gd name="T5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4" h="162">
                  <a:moveTo>
                    <a:pt x="67" y="0"/>
                  </a:moveTo>
                  <a:lnTo>
                    <a:pt x="85" y="1"/>
                  </a:lnTo>
                  <a:lnTo>
                    <a:pt x="103" y="7"/>
                  </a:lnTo>
                  <a:lnTo>
                    <a:pt x="118" y="18"/>
                  </a:lnTo>
                  <a:lnTo>
                    <a:pt x="140" y="36"/>
                  </a:lnTo>
                  <a:lnTo>
                    <a:pt x="153" y="51"/>
                  </a:lnTo>
                  <a:lnTo>
                    <a:pt x="160" y="68"/>
                  </a:lnTo>
                  <a:lnTo>
                    <a:pt x="164" y="85"/>
                  </a:lnTo>
                  <a:lnTo>
                    <a:pt x="163" y="104"/>
                  </a:lnTo>
                  <a:lnTo>
                    <a:pt x="157" y="121"/>
                  </a:lnTo>
                  <a:lnTo>
                    <a:pt x="146" y="138"/>
                  </a:lnTo>
                  <a:lnTo>
                    <a:pt x="135" y="149"/>
                  </a:lnTo>
                  <a:lnTo>
                    <a:pt x="121" y="156"/>
                  </a:lnTo>
                  <a:lnTo>
                    <a:pt x="107" y="161"/>
                  </a:lnTo>
                  <a:lnTo>
                    <a:pt x="93" y="162"/>
                  </a:lnTo>
                  <a:lnTo>
                    <a:pt x="76" y="159"/>
                  </a:lnTo>
                  <a:lnTo>
                    <a:pt x="60" y="154"/>
                  </a:lnTo>
                  <a:lnTo>
                    <a:pt x="46" y="144"/>
                  </a:lnTo>
                  <a:lnTo>
                    <a:pt x="24" y="125"/>
                  </a:lnTo>
                  <a:lnTo>
                    <a:pt x="11" y="110"/>
                  </a:lnTo>
                  <a:lnTo>
                    <a:pt x="3" y="94"/>
                  </a:lnTo>
                  <a:lnTo>
                    <a:pt x="0" y="75"/>
                  </a:lnTo>
                  <a:lnTo>
                    <a:pt x="1" y="58"/>
                  </a:lnTo>
                  <a:lnTo>
                    <a:pt x="7" y="39"/>
                  </a:lnTo>
                  <a:lnTo>
                    <a:pt x="17" y="24"/>
                  </a:lnTo>
                  <a:lnTo>
                    <a:pt x="32" y="11"/>
                  </a:lnTo>
                  <a:lnTo>
                    <a:pt x="48" y="3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7" name="Freeform 396"/>
            <p:cNvSpPr>
              <a:spLocks noEditPoints="1"/>
            </p:cNvSpPr>
            <p:nvPr/>
          </p:nvSpPr>
          <p:spPr bwMode="auto">
            <a:xfrm>
              <a:off x="11079163" y="3667125"/>
              <a:ext cx="263525" cy="277813"/>
            </a:xfrm>
            <a:custGeom>
              <a:avLst/>
              <a:gdLst>
                <a:gd name="T0" fmla="*/ 373 w 1667"/>
                <a:gd name="T1" fmla="*/ 153 h 1753"/>
                <a:gd name="T2" fmla="*/ 265 w 1667"/>
                <a:gd name="T3" fmla="*/ 207 h 1753"/>
                <a:gd name="T4" fmla="*/ 183 w 1667"/>
                <a:gd name="T5" fmla="*/ 301 h 1753"/>
                <a:gd name="T6" fmla="*/ 145 w 1667"/>
                <a:gd name="T7" fmla="*/ 415 h 1753"/>
                <a:gd name="T8" fmla="*/ 153 w 1667"/>
                <a:gd name="T9" fmla="*/ 534 h 1753"/>
                <a:gd name="T10" fmla="*/ 206 w 1667"/>
                <a:gd name="T11" fmla="*/ 644 h 1753"/>
                <a:gd name="T12" fmla="*/ 295 w 1667"/>
                <a:gd name="T13" fmla="*/ 724 h 1753"/>
                <a:gd name="T14" fmla="*/ 401 w 1667"/>
                <a:gd name="T15" fmla="*/ 763 h 1753"/>
                <a:gd name="T16" fmla="*/ 515 w 1667"/>
                <a:gd name="T17" fmla="*/ 762 h 1753"/>
                <a:gd name="T18" fmla="*/ 592 w 1667"/>
                <a:gd name="T19" fmla="*/ 750 h 1753"/>
                <a:gd name="T20" fmla="*/ 655 w 1667"/>
                <a:gd name="T21" fmla="*/ 798 h 1753"/>
                <a:gd name="T22" fmla="*/ 705 w 1667"/>
                <a:gd name="T23" fmla="*/ 778 h 1753"/>
                <a:gd name="T24" fmla="*/ 756 w 1667"/>
                <a:gd name="T25" fmla="*/ 800 h 1753"/>
                <a:gd name="T26" fmla="*/ 799 w 1667"/>
                <a:gd name="T27" fmla="*/ 941 h 1753"/>
                <a:gd name="T28" fmla="*/ 914 w 1667"/>
                <a:gd name="T29" fmla="*/ 978 h 1753"/>
                <a:gd name="T30" fmla="*/ 957 w 1667"/>
                <a:gd name="T31" fmla="*/ 1011 h 1753"/>
                <a:gd name="T32" fmla="*/ 967 w 1667"/>
                <a:gd name="T33" fmla="*/ 1110 h 1753"/>
                <a:gd name="T34" fmla="*/ 1131 w 1667"/>
                <a:gd name="T35" fmla="*/ 1125 h 1753"/>
                <a:gd name="T36" fmla="*/ 1174 w 1667"/>
                <a:gd name="T37" fmla="*/ 1158 h 1753"/>
                <a:gd name="T38" fmla="*/ 1184 w 1667"/>
                <a:gd name="T39" fmla="*/ 1327 h 1753"/>
                <a:gd name="T40" fmla="*/ 1356 w 1667"/>
                <a:gd name="T41" fmla="*/ 1399 h 1753"/>
                <a:gd name="T42" fmla="*/ 1399 w 1667"/>
                <a:gd name="T43" fmla="*/ 1432 h 1753"/>
                <a:gd name="T44" fmla="*/ 1408 w 1667"/>
                <a:gd name="T45" fmla="*/ 1552 h 1753"/>
                <a:gd name="T46" fmla="*/ 1523 w 1667"/>
                <a:gd name="T47" fmla="*/ 1496 h 1753"/>
                <a:gd name="T48" fmla="*/ 756 w 1667"/>
                <a:gd name="T49" fmla="*/ 610 h 1753"/>
                <a:gd name="T50" fmla="*/ 752 w 1667"/>
                <a:gd name="T51" fmla="*/ 554 h 1753"/>
                <a:gd name="T52" fmla="*/ 767 w 1667"/>
                <a:gd name="T53" fmla="*/ 439 h 1753"/>
                <a:gd name="T54" fmla="*/ 741 w 1667"/>
                <a:gd name="T55" fmla="*/ 329 h 1753"/>
                <a:gd name="T56" fmla="*/ 675 w 1667"/>
                <a:gd name="T57" fmla="*/ 234 h 1753"/>
                <a:gd name="T58" fmla="*/ 574 w 1667"/>
                <a:gd name="T59" fmla="*/ 166 h 1753"/>
                <a:gd name="T60" fmla="*/ 455 w 1667"/>
                <a:gd name="T61" fmla="*/ 142 h 1753"/>
                <a:gd name="T62" fmla="*/ 556 w 1667"/>
                <a:gd name="T63" fmla="*/ 12 h 1753"/>
                <a:gd name="T64" fmla="*/ 696 w 1667"/>
                <a:gd name="T65" fmla="*/ 69 h 1753"/>
                <a:gd name="T66" fmla="*/ 812 w 1667"/>
                <a:gd name="T67" fmla="*/ 172 h 1753"/>
                <a:gd name="T68" fmla="*/ 885 w 1667"/>
                <a:gd name="T69" fmla="*/ 305 h 1753"/>
                <a:gd name="T70" fmla="*/ 911 w 1667"/>
                <a:gd name="T71" fmla="*/ 453 h 1753"/>
                <a:gd name="T72" fmla="*/ 1645 w 1667"/>
                <a:gd name="T73" fmla="*/ 1301 h 1753"/>
                <a:gd name="T74" fmla="*/ 1667 w 1667"/>
                <a:gd name="T75" fmla="*/ 1352 h 1753"/>
                <a:gd name="T76" fmla="*/ 1657 w 1667"/>
                <a:gd name="T77" fmla="*/ 1562 h 1753"/>
                <a:gd name="T78" fmla="*/ 1474 w 1667"/>
                <a:gd name="T79" fmla="*/ 1745 h 1753"/>
                <a:gd name="T80" fmla="*/ 1420 w 1667"/>
                <a:gd name="T81" fmla="*/ 1751 h 1753"/>
                <a:gd name="T82" fmla="*/ 1286 w 1667"/>
                <a:gd name="T83" fmla="*/ 1631 h 1753"/>
                <a:gd name="T84" fmla="*/ 1265 w 1667"/>
                <a:gd name="T85" fmla="*/ 1581 h 1753"/>
                <a:gd name="T86" fmla="*/ 1205 w 1667"/>
                <a:gd name="T87" fmla="*/ 1538 h 1753"/>
                <a:gd name="T88" fmla="*/ 1061 w 1667"/>
                <a:gd name="T89" fmla="*/ 1407 h 1753"/>
                <a:gd name="T90" fmla="*/ 1041 w 1667"/>
                <a:gd name="T91" fmla="*/ 1356 h 1753"/>
                <a:gd name="T92" fmla="*/ 932 w 1667"/>
                <a:gd name="T93" fmla="*/ 1263 h 1753"/>
                <a:gd name="T94" fmla="*/ 844 w 1667"/>
                <a:gd name="T95" fmla="*/ 1190 h 1753"/>
                <a:gd name="T96" fmla="*/ 824 w 1667"/>
                <a:gd name="T97" fmla="*/ 1139 h 1753"/>
                <a:gd name="T98" fmla="*/ 784 w 1667"/>
                <a:gd name="T99" fmla="*/ 1116 h 1753"/>
                <a:gd name="T100" fmla="*/ 683 w 1667"/>
                <a:gd name="T101" fmla="*/ 1028 h 1753"/>
                <a:gd name="T102" fmla="*/ 658 w 1667"/>
                <a:gd name="T103" fmla="*/ 970 h 1753"/>
                <a:gd name="T104" fmla="*/ 604 w 1667"/>
                <a:gd name="T105" fmla="*/ 950 h 1753"/>
                <a:gd name="T106" fmla="*/ 453 w 1667"/>
                <a:gd name="T107" fmla="*/ 911 h 1753"/>
                <a:gd name="T108" fmla="*/ 304 w 1667"/>
                <a:gd name="T109" fmla="*/ 885 h 1753"/>
                <a:gd name="T110" fmla="*/ 171 w 1667"/>
                <a:gd name="T111" fmla="*/ 812 h 1753"/>
                <a:gd name="T112" fmla="*/ 71 w 1667"/>
                <a:gd name="T113" fmla="*/ 701 h 1753"/>
                <a:gd name="T114" fmla="*/ 14 w 1667"/>
                <a:gd name="T115" fmla="*/ 571 h 1753"/>
                <a:gd name="T116" fmla="*/ 0 w 1667"/>
                <a:gd name="T117" fmla="*/ 431 h 1753"/>
                <a:gd name="T118" fmla="*/ 28 w 1667"/>
                <a:gd name="T119" fmla="*/ 295 h 1753"/>
                <a:gd name="T120" fmla="*/ 99 w 1667"/>
                <a:gd name="T121" fmla="*/ 170 h 1753"/>
                <a:gd name="T122" fmla="*/ 213 w 1667"/>
                <a:gd name="T123" fmla="*/ 69 h 1753"/>
                <a:gd name="T124" fmla="*/ 352 w 1667"/>
                <a:gd name="T125" fmla="*/ 12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7" h="1753">
                  <a:moveTo>
                    <a:pt x="455" y="142"/>
                  </a:moveTo>
                  <a:lnTo>
                    <a:pt x="413" y="146"/>
                  </a:lnTo>
                  <a:lnTo>
                    <a:pt x="373" y="153"/>
                  </a:lnTo>
                  <a:lnTo>
                    <a:pt x="335" y="166"/>
                  </a:lnTo>
                  <a:lnTo>
                    <a:pt x="299" y="185"/>
                  </a:lnTo>
                  <a:lnTo>
                    <a:pt x="265" y="207"/>
                  </a:lnTo>
                  <a:lnTo>
                    <a:pt x="233" y="234"/>
                  </a:lnTo>
                  <a:lnTo>
                    <a:pt x="206" y="267"/>
                  </a:lnTo>
                  <a:lnTo>
                    <a:pt x="183" y="301"/>
                  </a:lnTo>
                  <a:lnTo>
                    <a:pt x="165" y="338"/>
                  </a:lnTo>
                  <a:lnTo>
                    <a:pt x="153" y="376"/>
                  </a:lnTo>
                  <a:lnTo>
                    <a:pt x="145" y="415"/>
                  </a:lnTo>
                  <a:lnTo>
                    <a:pt x="143" y="455"/>
                  </a:lnTo>
                  <a:lnTo>
                    <a:pt x="145" y="495"/>
                  </a:lnTo>
                  <a:lnTo>
                    <a:pt x="153" y="534"/>
                  </a:lnTo>
                  <a:lnTo>
                    <a:pt x="165" y="573"/>
                  </a:lnTo>
                  <a:lnTo>
                    <a:pt x="183" y="609"/>
                  </a:lnTo>
                  <a:lnTo>
                    <a:pt x="206" y="644"/>
                  </a:lnTo>
                  <a:lnTo>
                    <a:pt x="233" y="676"/>
                  </a:lnTo>
                  <a:lnTo>
                    <a:pt x="263" y="702"/>
                  </a:lnTo>
                  <a:lnTo>
                    <a:pt x="295" y="724"/>
                  </a:lnTo>
                  <a:lnTo>
                    <a:pt x="328" y="741"/>
                  </a:lnTo>
                  <a:lnTo>
                    <a:pt x="364" y="754"/>
                  </a:lnTo>
                  <a:lnTo>
                    <a:pt x="401" y="763"/>
                  </a:lnTo>
                  <a:lnTo>
                    <a:pt x="439" y="767"/>
                  </a:lnTo>
                  <a:lnTo>
                    <a:pt x="477" y="767"/>
                  </a:lnTo>
                  <a:lnTo>
                    <a:pt x="515" y="762"/>
                  </a:lnTo>
                  <a:lnTo>
                    <a:pt x="553" y="752"/>
                  </a:lnTo>
                  <a:lnTo>
                    <a:pt x="573" y="748"/>
                  </a:lnTo>
                  <a:lnTo>
                    <a:pt x="592" y="750"/>
                  </a:lnTo>
                  <a:lnTo>
                    <a:pt x="610" y="758"/>
                  </a:lnTo>
                  <a:lnTo>
                    <a:pt x="626" y="769"/>
                  </a:lnTo>
                  <a:lnTo>
                    <a:pt x="655" y="798"/>
                  </a:lnTo>
                  <a:lnTo>
                    <a:pt x="670" y="787"/>
                  </a:lnTo>
                  <a:lnTo>
                    <a:pt x="687" y="781"/>
                  </a:lnTo>
                  <a:lnTo>
                    <a:pt x="705" y="778"/>
                  </a:lnTo>
                  <a:lnTo>
                    <a:pt x="723" y="781"/>
                  </a:lnTo>
                  <a:lnTo>
                    <a:pt x="741" y="789"/>
                  </a:lnTo>
                  <a:lnTo>
                    <a:pt x="756" y="800"/>
                  </a:lnTo>
                  <a:lnTo>
                    <a:pt x="767" y="815"/>
                  </a:lnTo>
                  <a:lnTo>
                    <a:pt x="773" y="834"/>
                  </a:lnTo>
                  <a:lnTo>
                    <a:pt x="799" y="941"/>
                  </a:lnTo>
                  <a:lnTo>
                    <a:pt x="832" y="976"/>
                  </a:lnTo>
                  <a:lnTo>
                    <a:pt x="896" y="976"/>
                  </a:lnTo>
                  <a:lnTo>
                    <a:pt x="914" y="978"/>
                  </a:lnTo>
                  <a:lnTo>
                    <a:pt x="932" y="986"/>
                  </a:lnTo>
                  <a:lnTo>
                    <a:pt x="946" y="996"/>
                  </a:lnTo>
                  <a:lnTo>
                    <a:pt x="957" y="1011"/>
                  </a:lnTo>
                  <a:lnTo>
                    <a:pt x="964" y="1028"/>
                  </a:lnTo>
                  <a:lnTo>
                    <a:pt x="967" y="1047"/>
                  </a:lnTo>
                  <a:lnTo>
                    <a:pt x="967" y="1110"/>
                  </a:lnTo>
                  <a:lnTo>
                    <a:pt x="980" y="1123"/>
                  </a:lnTo>
                  <a:lnTo>
                    <a:pt x="1113" y="1123"/>
                  </a:lnTo>
                  <a:lnTo>
                    <a:pt x="1131" y="1125"/>
                  </a:lnTo>
                  <a:lnTo>
                    <a:pt x="1149" y="1132"/>
                  </a:lnTo>
                  <a:lnTo>
                    <a:pt x="1163" y="1144"/>
                  </a:lnTo>
                  <a:lnTo>
                    <a:pt x="1174" y="1158"/>
                  </a:lnTo>
                  <a:lnTo>
                    <a:pt x="1181" y="1175"/>
                  </a:lnTo>
                  <a:lnTo>
                    <a:pt x="1184" y="1194"/>
                  </a:lnTo>
                  <a:lnTo>
                    <a:pt x="1184" y="1327"/>
                  </a:lnTo>
                  <a:lnTo>
                    <a:pt x="1253" y="1397"/>
                  </a:lnTo>
                  <a:lnTo>
                    <a:pt x="1337" y="1397"/>
                  </a:lnTo>
                  <a:lnTo>
                    <a:pt x="1356" y="1399"/>
                  </a:lnTo>
                  <a:lnTo>
                    <a:pt x="1373" y="1407"/>
                  </a:lnTo>
                  <a:lnTo>
                    <a:pt x="1388" y="1418"/>
                  </a:lnTo>
                  <a:lnTo>
                    <a:pt x="1399" y="1432"/>
                  </a:lnTo>
                  <a:lnTo>
                    <a:pt x="1406" y="1449"/>
                  </a:lnTo>
                  <a:lnTo>
                    <a:pt x="1408" y="1469"/>
                  </a:lnTo>
                  <a:lnTo>
                    <a:pt x="1408" y="1552"/>
                  </a:lnTo>
                  <a:lnTo>
                    <a:pt x="1408" y="1552"/>
                  </a:lnTo>
                  <a:lnTo>
                    <a:pt x="1439" y="1581"/>
                  </a:lnTo>
                  <a:lnTo>
                    <a:pt x="1523" y="1496"/>
                  </a:lnTo>
                  <a:lnTo>
                    <a:pt x="1523" y="1382"/>
                  </a:lnTo>
                  <a:lnTo>
                    <a:pt x="768" y="627"/>
                  </a:lnTo>
                  <a:lnTo>
                    <a:pt x="756" y="610"/>
                  </a:lnTo>
                  <a:lnTo>
                    <a:pt x="749" y="593"/>
                  </a:lnTo>
                  <a:lnTo>
                    <a:pt x="747" y="573"/>
                  </a:lnTo>
                  <a:lnTo>
                    <a:pt x="752" y="554"/>
                  </a:lnTo>
                  <a:lnTo>
                    <a:pt x="761" y="515"/>
                  </a:lnTo>
                  <a:lnTo>
                    <a:pt x="766" y="477"/>
                  </a:lnTo>
                  <a:lnTo>
                    <a:pt x="767" y="439"/>
                  </a:lnTo>
                  <a:lnTo>
                    <a:pt x="763" y="402"/>
                  </a:lnTo>
                  <a:lnTo>
                    <a:pt x="754" y="365"/>
                  </a:lnTo>
                  <a:lnTo>
                    <a:pt x="741" y="329"/>
                  </a:lnTo>
                  <a:lnTo>
                    <a:pt x="723" y="295"/>
                  </a:lnTo>
                  <a:lnTo>
                    <a:pt x="701" y="263"/>
                  </a:lnTo>
                  <a:lnTo>
                    <a:pt x="675" y="234"/>
                  </a:lnTo>
                  <a:lnTo>
                    <a:pt x="645" y="207"/>
                  </a:lnTo>
                  <a:lnTo>
                    <a:pt x="611" y="185"/>
                  </a:lnTo>
                  <a:lnTo>
                    <a:pt x="574" y="166"/>
                  </a:lnTo>
                  <a:lnTo>
                    <a:pt x="536" y="153"/>
                  </a:lnTo>
                  <a:lnTo>
                    <a:pt x="496" y="146"/>
                  </a:lnTo>
                  <a:lnTo>
                    <a:pt x="455" y="142"/>
                  </a:lnTo>
                  <a:close/>
                  <a:moveTo>
                    <a:pt x="455" y="0"/>
                  </a:moveTo>
                  <a:lnTo>
                    <a:pt x="506" y="3"/>
                  </a:lnTo>
                  <a:lnTo>
                    <a:pt x="556" y="12"/>
                  </a:lnTo>
                  <a:lnTo>
                    <a:pt x="605" y="26"/>
                  </a:lnTo>
                  <a:lnTo>
                    <a:pt x="652" y="44"/>
                  </a:lnTo>
                  <a:lnTo>
                    <a:pt x="696" y="69"/>
                  </a:lnTo>
                  <a:lnTo>
                    <a:pt x="739" y="99"/>
                  </a:lnTo>
                  <a:lnTo>
                    <a:pt x="777" y="134"/>
                  </a:lnTo>
                  <a:lnTo>
                    <a:pt x="812" y="172"/>
                  </a:lnTo>
                  <a:lnTo>
                    <a:pt x="841" y="214"/>
                  </a:lnTo>
                  <a:lnTo>
                    <a:pt x="866" y="258"/>
                  </a:lnTo>
                  <a:lnTo>
                    <a:pt x="885" y="305"/>
                  </a:lnTo>
                  <a:lnTo>
                    <a:pt x="899" y="353"/>
                  </a:lnTo>
                  <a:lnTo>
                    <a:pt x="908" y="403"/>
                  </a:lnTo>
                  <a:lnTo>
                    <a:pt x="911" y="453"/>
                  </a:lnTo>
                  <a:lnTo>
                    <a:pt x="908" y="505"/>
                  </a:lnTo>
                  <a:lnTo>
                    <a:pt x="899" y="555"/>
                  </a:lnTo>
                  <a:lnTo>
                    <a:pt x="1645" y="1301"/>
                  </a:lnTo>
                  <a:lnTo>
                    <a:pt x="1657" y="1316"/>
                  </a:lnTo>
                  <a:lnTo>
                    <a:pt x="1664" y="1334"/>
                  </a:lnTo>
                  <a:lnTo>
                    <a:pt x="1667" y="1352"/>
                  </a:lnTo>
                  <a:lnTo>
                    <a:pt x="1667" y="1526"/>
                  </a:lnTo>
                  <a:lnTo>
                    <a:pt x="1664" y="1544"/>
                  </a:lnTo>
                  <a:lnTo>
                    <a:pt x="1657" y="1562"/>
                  </a:lnTo>
                  <a:lnTo>
                    <a:pt x="1645" y="1577"/>
                  </a:lnTo>
                  <a:lnTo>
                    <a:pt x="1489" y="1733"/>
                  </a:lnTo>
                  <a:lnTo>
                    <a:pt x="1474" y="1745"/>
                  </a:lnTo>
                  <a:lnTo>
                    <a:pt x="1457" y="1751"/>
                  </a:lnTo>
                  <a:lnTo>
                    <a:pt x="1439" y="1753"/>
                  </a:lnTo>
                  <a:lnTo>
                    <a:pt x="1420" y="1751"/>
                  </a:lnTo>
                  <a:lnTo>
                    <a:pt x="1403" y="1745"/>
                  </a:lnTo>
                  <a:lnTo>
                    <a:pt x="1388" y="1733"/>
                  </a:lnTo>
                  <a:lnTo>
                    <a:pt x="1286" y="1631"/>
                  </a:lnTo>
                  <a:lnTo>
                    <a:pt x="1275" y="1617"/>
                  </a:lnTo>
                  <a:lnTo>
                    <a:pt x="1268" y="1600"/>
                  </a:lnTo>
                  <a:lnTo>
                    <a:pt x="1265" y="1581"/>
                  </a:lnTo>
                  <a:lnTo>
                    <a:pt x="1265" y="1540"/>
                  </a:lnTo>
                  <a:lnTo>
                    <a:pt x="1224" y="1540"/>
                  </a:lnTo>
                  <a:lnTo>
                    <a:pt x="1205" y="1538"/>
                  </a:lnTo>
                  <a:lnTo>
                    <a:pt x="1189" y="1530"/>
                  </a:lnTo>
                  <a:lnTo>
                    <a:pt x="1174" y="1519"/>
                  </a:lnTo>
                  <a:lnTo>
                    <a:pt x="1061" y="1407"/>
                  </a:lnTo>
                  <a:lnTo>
                    <a:pt x="1051" y="1392"/>
                  </a:lnTo>
                  <a:lnTo>
                    <a:pt x="1043" y="1375"/>
                  </a:lnTo>
                  <a:lnTo>
                    <a:pt x="1041" y="1356"/>
                  </a:lnTo>
                  <a:lnTo>
                    <a:pt x="1041" y="1266"/>
                  </a:lnTo>
                  <a:lnTo>
                    <a:pt x="950" y="1266"/>
                  </a:lnTo>
                  <a:lnTo>
                    <a:pt x="932" y="1263"/>
                  </a:lnTo>
                  <a:lnTo>
                    <a:pt x="914" y="1256"/>
                  </a:lnTo>
                  <a:lnTo>
                    <a:pt x="899" y="1245"/>
                  </a:lnTo>
                  <a:lnTo>
                    <a:pt x="844" y="1190"/>
                  </a:lnTo>
                  <a:lnTo>
                    <a:pt x="833" y="1175"/>
                  </a:lnTo>
                  <a:lnTo>
                    <a:pt x="826" y="1158"/>
                  </a:lnTo>
                  <a:lnTo>
                    <a:pt x="824" y="1139"/>
                  </a:lnTo>
                  <a:lnTo>
                    <a:pt x="824" y="1119"/>
                  </a:lnTo>
                  <a:lnTo>
                    <a:pt x="803" y="1119"/>
                  </a:lnTo>
                  <a:lnTo>
                    <a:pt x="784" y="1116"/>
                  </a:lnTo>
                  <a:lnTo>
                    <a:pt x="767" y="1109"/>
                  </a:lnTo>
                  <a:lnTo>
                    <a:pt x="753" y="1098"/>
                  </a:lnTo>
                  <a:lnTo>
                    <a:pt x="683" y="1028"/>
                  </a:lnTo>
                  <a:lnTo>
                    <a:pt x="671" y="1012"/>
                  </a:lnTo>
                  <a:lnTo>
                    <a:pt x="663" y="993"/>
                  </a:lnTo>
                  <a:lnTo>
                    <a:pt x="658" y="970"/>
                  </a:lnTo>
                  <a:lnTo>
                    <a:pt x="638" y="968"/>
                  </a:lnTo>
                  <a:lnTo>
                    <a:pt x="620" y="962"/>
                  </a:lnTo>
                  <a:lnTo>
                    <a:pt x="604" y="950"/>
                  </a:lnTo>
                  <a:lnTo>
                    <a:pt x="554" y="899"/>
                  </a:lnTo>
                  <a:lnTo>
                    <a:pt x="504" y="908"/>
                  </a:lnTo>
                  <a:lnTo>
                    <a:pt x="453" y="911"/>
                  </a:lnTo>
                  <a:lnTo>
                    <a:pt x="403" y="908"/>
                  </a:lnTo>
                  <a:lnTo>
                    <a:pt x="352" y="899"/>
                  </a:lnTo>
                  <a:lnTo>
                    <a:pt x="304" y="885"/>
                  </a:lnTo>
                  <a:lnTo>
                    <a:pt x="257" y="867"/>
                  </a:lnTo>
                  <a:lnTo>
                    <a:pt x="214" y="842"/>
                  </a:lnTo>
                  <a:lnTo>
                    <a:pt x="171" y="812"/>
                  </a:lnTo>
                  <a:lnTo>
                    <a:pt x="132" y="777"/>
                  </a:lnTo>
                  <a:lnTo>
                    <a:pt x="99" y="740"/>
                  </a:lnTo>
                  <a:lnTo>
                    <a:pt x="71" y="701"/>
                  </a:lnTo>
                  <a:lnTo>
                    <a:pt x="47" y="659"/>
                  </a:lnTo>
                  <a:lnTo>
                    <a:pt x="28" y="616"/>
                  </a:lnTo>
                  <a:lnTo>
                    <a:pt x="14" y="571"/>
                  </a:lnTo>
                  <a:lnTo>
                    <a:pt x="4" y="525"/>
                  </a:lnTo>
                  <a:lnTo>
                    <a:pt x="0" y="478"/>
                  </a:lnTo>
                  <a:lnTo>
                    <a:pt x="0" y="431"/>
                  </a:lnTo>
                  <a:lnTo>
                    <a:pt x="4" y="386"/>
                  </a:lnTo>
                  <a:lnTo>
                    <a:pt x="14" y="340"/>
                  </a:lnTo>
                  <a:lnTo>
                    <a:pt x="28" y="295"/>
                  </a:lnTo>
                  <a:lnTo>
                    <a:pt x="47" y="251"/>
                  </a:lnTo>
                  <a:lnTo>
                    <a:pt x="71" y="210"/>
                  </a:lnTo>
                  <a:lnTo>
                    <a:pt x="99" y="170"/>
                  </a:lnTo>
                  <a:lnTo>
                    <a:pt x="132" y="134"/>
                  </a:lnTo>
                  <a:lnTo>
                    <a:pt x="171" y="99"/>
                  </a:lnTo>
                  <a:lnTo>
                    <a:pt x="213" y="69"/>
                  </a:lnTo>
                  <a:lnTo>
                    <a:pt x="257" y="44"/>
                  </a:lnTo>
                  <a:lnTo>
                    <a:pt x="304" y="26"/>
                  </a:lnTo>
                  <a:lnTo>
                    <a:pt x="352" y="12"/>
                  </a:lnTo>
                  <a:lnTo>
                    <a:pt x="403" y="3"/>
                  </a:lnTo>
                  <a:lnTo>
                    <a:pt x="4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8" name="Freeform 397"/>
            <p:cNvSpPr>
              <a:spLocks/>
            </p:cNvSpPr>
            <p:nvPr/>
          </p:nvSpPr>
          <p:spPr bwMode="auto">
            <a:xfrm>
              <a:off x="11126788" y="3714750"/>
              <a:ext cx="28575" cy="30163"/>
            </a:xfrm>
            <a:custGeom>
              <a:avLst/>
              <a:gdLst>
                <a:gd name="T0" fmla="*/ 72 w 182"/>
                <a:gd name="T1" fmla="*/ 0 h 182"/>
                <a:gd name="T2" fmla="*/ 89 w 182"/>
                <a:gd name="T3" fmla="*/ 2 h 182"/>
                <a:gd name="T4" fmla="*/ 106 w 182"/>
                <a:gd name="T5" fmla="*/ 9 h 182"/>
                <a:gd name="T6" fmla="*/ 122 w 182"/>
                <a:gd name="T7" fmla="*/ 21 h 182"/>
                <a:gd name="T8" fmla="*/ 161 w 182"/>
                <a:gd name="T9" fmla="*/ 60 h 182"/>
                <a:gd name="T10" fmla="*/ 173 w 182"/>
                <a:gd name="T11" fmla="*/ 75 h 182"/>
                <a:gd name="T12" fmla="*/ 180 w 182"/>
                <a:gd name="T13" fmla="*/ 93 h 182"/>
                <a:gd name="T14" fmla="*/ 182 w 182"/>
                <a:gd name="T15" fmla="*/ 111 h 182"/>
                <a:gd name="T16" fmla="*/ 180 w 182"/>
                <a:gd name="T17" fmla="*/ 129 h 182"/>
                <a:gd name="T18" fmla="*/ 173 w 182"/>
                <a:gd name="T19" fmla="*/ 146 h 182"/>
                <a:gd name="T20" fmla="*/ 161 w 182"/>
                <a:gd name="T21" fmla="*/ 161 h 182"/>
                <a:gd name="T22" fmla="*/ 146 w 182"/>
                <a:gd name="T23" fmla="*/ 173 h 182"/>
                <a:gd name="T24" fmla="*/ 128 w 182"/>
                <a:gd name="T25" fmla="*/ 180 h 182"/>
                <a:gd name="T26" fmla="*/ 111 w 182"/>
                <a:gd name="T27" fmla="*/ 182 h 182"/>
                <a:gd name="T28" fmla="*/ 92 w 182"/>
                <a:gd name="T29" fmla="*/ 180 h 182"/>
                <a:gd name="T30" fmla="*/ 75 w 182"/>
                <a:gd name="T31" fmla="*/ 173 h 182"/>
                <a:gd name="T32" fmla="*/ 60 w 182"/>
                <a:gd name="T33" fmla="*/ 161 h 182"/>
                <a:gd name="T34" fmla="*/ 20 w 182"/>
                <a:gd name="T35" fmla="*/ 122 h 182"/>
                <a:gd name="T36" fmla="*/ 9 w 182"/>
                <a:gd name="T37" fmla="*/ 107 h 182"/>
                <a:gd name="T38" fmla="*/ 2 w 182"/>
                <a:gd name="T39" fmla="*/ 89 h 182"/>
                <a:gd name="T40" fmla="*/ 0 w 182"/>
                <a:gd name="T41" fmla="*/ 71 h 182"/>
                <a:gd name="T42" fmla="*/ 2 w 182"/>
                <a:gd name="T43" fmla="*/ 53 h 182"/>
                <a:gd name="T44" fmla="*/ 9 w 182"/>
                <a:gd name="T45" fmla="*/ 36 h 182"/>
                <a:gd name="T46" fmla="*/ 20 w 182"/>
                <a:gd name="T47" fmla="*/ 21 h 182"/>
                <a:gd name="T48" fmla="*/ 36 w 182"/>
                <a:gd name="T49" fmla="*/ 9 h 182"/>
                <a:gd name="T50" fmla="*/ 53 w 182"/>
                <a:gd name="T51" fmla="*/ 2 h 182"/>
                <a:gd name="T52" fmla="*/ 72 w 182"/>
                <a:gd name="T53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2" h="182">
                  <a:moveTo>
                    <a:pt x="72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2" y="21"/>
                  </a:lnTo>
                  <a:lnTo>
                    <a:pt x="161" y="60"/>
                  </a:lnTo>
                  <a:lnTo>
                    <a:pt x="173" y="75"/>
                  </a:lnTo>
                  <a:lnTo>
                    <a:pt x="180" y="93"/>
                  </a:lnTo>
                  <a:lnTo>
                    <a:pt x="182" y="111"/>
                  </a:lnTo>
                  <a:lnTo>
                    <a:pt x="180" y="129"/>
                  </a:lnTo>
                  <a:lnTo>
                    <a:pt x="173" y="146"/>
                  </a:lnTo>
                  <a:lnTo>
                    <a:pt x="161" y="161"/>
                  </a:lnTo>
                  <a:lnTo>
                    <a:pt x="146" y="173"/>
                  </a:lnTo>
                  <a:lnTo>
                    <a:pt x="128" y="180"/>
                  </a:lnTo>
                  <a:lnTo>
                    <a:pt x="111" y="182"/>
                  </a:lnTo>
                  <a:lnTo>
                    <a:pt x="92" y="180"/>
                  </a:lnTo>
                  <a:lnTo>
                    <a:pt x="75" y="173"/>
                  </a:lnTo>
                  <a:lnTo>
                    <a:pt x="60" y="161"/>
                  </a:lnTo>
                  <a:lnTo>
                    <a:pt x="20" y="122"/>
                  </a:lnTo>
                  <a:lnTo>
                    <a:pt x="9" y="107"/>
                  </a:lnTo>
                  <a:lnTo>
                    <a:pt x="2" y="89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9" y="36"/>
                  </a:lnTo>
                  <a:lnTo>
                    <a:pt x="20" y="21"/>
                  </a:lnTo>
                  <a:lnTo>
                    <a:pt x="36" y="9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8" name="Group 1107"/>
          <p:cNvGrpSpPr/>
          <p:nvPr/>
        </p:nvGrpSpPr>
        <p:grpSpPr>
          <a:xfrm>
            <a:off x="677870" y="2681288"/>
            <a:ext cx="536575" cy="569912"/>
            <a:chOff x="725488" y="2681288"/>
            <a:chExt cx="536575" cy="569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4" name="Freeform 402"/>
            <p:cNvSpPr>
              <a:spLocks noEditPoints="1"/>
            </p:cNvSpPr>
            <p:nvPr/>
          </p:nvSpPr>
          <p:spPr bwMode="auto">
            <a:xfrm>
              <a:off x="725488" y="2681288"/>
              <a:ext cx="536575" cy="569912"/>
            </a:xfrm>
            <a:custGeom>
              <a:avLst/>
              <a:gdLst>
                <a:gd name="T0" fmla="*/ 256 w 3376"/>
                <a:gd name="T1" fmla="*/ 146 h 3590"/>
                <a:gd name="T2" fmla="*/ 206 w 3376"/>
                <a:gd name="T3" fmla="*/ 168 h 3590"/>
                <a:gd name="T4" fmla="*/ 168 w 3376"/>
                <a:gd name="T5" fmla="*/ 206 h 3590"/>
                <a:gd name="T6" fmla="*/ 146 w 3376"/>
                <a:gd name="T7" fmla="*/ 256 h 3590"/>
                <a:gd name="T8" fmla="*/ 143 w 3376"/>
                <a:gd name="T9" fmla="*/ 3306 h 3590"/>
                <a:gd name="T10" fmla="*/ 155 w 3376"/>
                <a:gd name="T11" fmla="*/ 3360 h 3590"/>
                <a:gd name="T12" fmla="*/ 184 w 3376"/>
                <a:gd name="T13" fmla="*/ 3405 h 3590"/>
                <a:gd name="T14" fmla="*/ 230 w 3376"/>
                <a:gd name="T15" fmla="*/ 3436 h 3590"/>
                <a:gd name="T16" fmla="*/ 285 w 3376"/>
                <a:gd name="T17" fmla="*/ 3447 h 3590"/>
                <a:gd name="T18" fmla="*/ 3119 w 3376"/>
                <a:gd name="T19" fmla="*/ 3444 h 3590"/>
                <a:gd name="T20" fmla="*/ 3170 w 3376"/>
                <a:gd name="T21" fmla="*/ 3422 h 3590"/>
                <a:gd name="T22" fmla="*/ 3208 w 3376"/>
                <a:gd name="T23" fmla="*/ 3384 h 3590"/>
                <a:gd name="T24" fmla="*/ 3230 w 3376"/>
                <a:gd name="T25" fmla="*/ 3334 h 3590"/>
                <a:gd name="T26" fmla="*/ 3233 w 3376"/>
                <a:gd name="T27" fmla="*/ 284 h 3590"/>
                <a:gd name="T28" fmla="*/ 3221 w 3376"/>
                <a:gd name="T29" fmla="*/ 230 h 3590"/>
                <a:gd name="T30" fmla="*/ 3191 w 3376"/>
                <a:gd name="T31" fmla="*/ 185 h 3590"/>
                <a:gd name="T32" fmla="*/ 3146 w 3376"/>
                <a:gd name="T33" fmla="*/ 154 h 3590"/>
                <a:gd name="T34" fmla="*/ 3091 w 3376"/>
                <a:gd name="T35" fmla="*/ 143 h 3590"/>
                <a:gd name="T36" fmla="*/ 285 w 3376"/>
                <a:gd name="T37" fmla="*/ 0 h 3590"/>
                <a:gd name="T38" fmla="*/ 3132 w 3376"/>
                <a:gd name="T39" fmla="*/ 3 h 3590"/>
                <a:gd name="T40" fmla="*/ 3211 w 3376"/>
                <a:gd name="T41" fmla="*/ 26 h 3590"/>
                <a:gd name="T42" fmla="*/ 3278 w 3376"/>
                <a:gd name="T43" fmla="*/ 70 h 3590"/>
                <a:gd name="T44" fmla="*/ 3330 w 3376"/>
                <a:gd name="T45" fmla="*/ 129 h 3590"/>
                <a:gd name="T46" fmla="*/ 3364 w 3376"/>
                <a:gd name="T47" fmla="*/ 202 h 3590"/>
                <a:gd name="T48" fmla="*/ 3376 w 3376"/>
                <a:gd name="T49" fmla="*/ 284 h 3590"/>
                <a:gd name="T50" fmla="*/ 3372 w 3376"/>
                <a:gd name="T51" fmla="*/ 3347 h 3590"/>
                <a:gd name="T52" fmla="*/ 3349 w 3376"/>
                <a:gd name="T53" fmla="*/ 3426 h 3590"/>
                <a:gd name="T54" fmla="*/ 3306 w 3376"/>
                <a:gd name="T55" fmla="*/ 3492 h 3590"/>
                <a:gd name="T56" fmla="*/ 3246 w 3376"/>
                <a:gd name="T57" fmla="*/ 3544 h 3590"/>
                <a:gd name="T58" fmla="*/ 3173 w 3376"/>
                <a:gd name="T59" fmla="*/ 3578 h 3590"/>
                <a:gd name="T60" fmla="*/ 3091 w 3376"/>
                <a:gd name="T61" fmla="*/ 3590 h 3590"/>
                <a:gd name="T62" fmla="*/ 243 w 3376"/>
                <a:gd name="T63" fmla="*/ 3587 h 3590"/>
                <a:gd name="T64" fmla="*/ 165 w 3376"/>
                <a:gd name="T65" fmla="*/ 3564 h 3590"/>
                <a:gd name="T66" fmla="*/ 98 w 3376"/>
                <a:gd name="T67" fmla="*/ 3520 h 3590"/>
                <a:gd name="T68" fmla="*/ 46 w 3376"/>
                <a:gd name="T69" fmla="*/ 3461 h 3590"/>
                <a:gd name="T70" fmla="*/ 12 w 3376"/>
                <a:gd name="T71" fmla="*/ 3388 h 3590"/>
                <a:gd name="T72" fmla="*/ 0 w 3376"/>
                <a:gd name="T73" fmla="*/ 3306 h 3590"/>
                <a:gd name="T74" fmla="*/ 3 w 3376"/>
                <a:gd name="T75" fmla="*/ 243 h 3590"/>
                <a:gd name="T76" fmla="*/ 26 w 3376"/>
                <a:gd name="T77" fmla="*/ 164 h 3590"/>
                <a:gd name="T78" fmla="*/ 70 w 3376"/>
                <a:gd name="T79" fmla="*/ 98 h 3590"/>
                <a:gd name="T80" fmla="*/ 130 w 3376"/>
                <a:gd name="T81" fmla="*/ 46 h 3590"/>
                <a:gd name="T82" fmla="*/ 203 w 3376"/>
                <a:gd name="T83" fmla="*/ 12 h 3590"/>
                <a:gd name="T84" fmla="*/ 285 w 3376"/>
                <a:gd name="T85" fmla="*/ 0 h 3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76" h="3590">
                  <a:moveTo>
                    <a:pt x="285" y="143"/>
                  </a:moveTo>
                  <a:lnTo>
                    <a:pt x="256" y="146"/>
                  </a:lnTo>
                  <a:lnTo>
                    <a:pt x="230" y="154"/>
                  </a:lnTo>
                  <a:lnTo>
                    <a:pt x="206" y="168"/>
                  </a:lnTo>
                  <a:lnTo>
                    <a:pt x="184" y="185"/>
                  </a:lnTo>
                  <a:lnTo>
                    <a:pt x="168" y="206"/>
                  </a:lnTo>
                  <a:lnTo>
                    <a:pt x="155" y="230"/>
                  </a:lnTo>
                  <a:lnTo>
                    <a:pt x="146" y="256"/>
                  </a:lnTo>
                  <a:lnTo>
                    <a:pt x="143" y="284"/>
                  </a:lnTo>
                  <a:lnTo>
                    <a:pt x="143" y="3306"/>
                  </a:lnTo>
                  <a:lnTo>
                    <a:pt x="146" y="3334"/>
                  </a:lnTo>
                  <a:lnTo>
                    <a:pt x="155" y="3360"/>
                  </a:lnTo>
                  <a:lnTo>
                    <a:pt x="168" y="3384"/>
                  </a:lnTo>
                  <a:lnTo>
                    <a:pt x="184" y="3405"/>
                  </a:lnTo>
                  <a:lnTo>
                    <a:pt x="206" y="3422"/>
                  </a:lnTo>
                  <a:lnTo>
                    <a:pt x="230" y="3436"/>
                  </a:lnTo>
                  <a:lnTo>
                    <a:pt x="256" y="3444"/>
                  </a:lnTo>
                  <a:lnTo>
                    <a:pt x="285" y="3447"/>
                  </a:lnTo>
                  <a:lnTo>
                    <a:pt x="3091" y="3447"/>
                  </a:lnTo>
                  <a:lnTo>
                    <a:pt x="3119" y="3444"/>
                  </a:lnTo>
                  <a:lnTo>
                    <a:pt x="3146" y="3436"/>
                  </a:lnTo>
                  <a:lnTo>
                    <a:pt x="3170" y="3422"/>
                  </a:lnTo>
                  <a:lnTo>
                    <a:pt x="3191" y="3405"/>
                  </a:lnTo>
                  <a:lnTo>
                    <a:pt x="3208" y="3384"/>
                  </a:lnTo>
                  <a:lnTo>
                    <a:pt x="3221" y="3360"/>
                  </a:lnTo>
                  <a:lnTo>
                    <a:pt x="3230" y="3334"/>
                  </a:lnTo>
                  <a:lnTo>
                    <a:pt x="3233" y="3306"/>
                  </a:lnTo>
                  <a:lnTo>
                    <a:pt x="3233" y="284"/>
                  </a:lnTo>
                  <a:lnTo>
                    <a:pt x="3230" y="256"/>
                  </a:lnTo>
                  <a:lnTo>
                    <a:pt x="3221" y="230"/>
                  </a:lnTo>
                  <a:lnTo>
                    <a:pt x="3208" y="206"/>
                  </a:lnTo>
                  <a:lnTo>
                    <a:pt x="3191" y="185"/>
                  </a:lnTo>
                  <a:lnTo>
                    <a:pt x="3170" y="168"/>
                  </a:lnTo>
                  <a:lnTo>
                    <a:pt x="3146" y="154"/>
                  </a:lnTo>
                  <a:lnTo>
                    <a:pt x="3119" y="146"/>
                  </a:lnTo>
                  <a:lnTo>
                    <a:pt x="3091" y="143"/>
                  </a:lnTo>
                  <a:lnTo>
                    <a:pt x="285" y="143"/>
                  </a:lnTo>
                  <a:close/>
                  <a:moveTo>
                    <a:pt x="285" y="0"/>
                  </a:moveTo>
                  <a:lnTo>
                    <a:pt x="3091" y="0"/>
                  </a:lnTo>
                  <a:lnTo>
                    <a:pt x="3132" y="3"/>
                  </a:lnTo>
                  <a:lnTo>
                    <a:pt x="3173" y="12"/>
                  </a:lnTo>
                  <a:lnTo>
                    <a:pt x="3211" y="26"/>
                  </a:lnTo>
                  <a:lnTo>
                    <a:pt x="3246" y="46"/>
                  </a:lnTo>
                  <a:lnTo>
                    <a:pt x="3278" y="70"/>
                  </a:lnTo>
                  <a:lnTo>
                    <a:pt x="3306" y="98"/>
                  </a:lnTo>
                  <a:lnTo>
                    <a:pt x="3330" y="129"/>
                  </a:lnTo>
                  <a:lnTo>
                    <a:pt x="3349" y="164"/>
                  </a:lnTo>
                  <a:lnTo>
                    <a:pt x="3364" y="202"/>
                  </a:lnTo>
                  <a:lnTo>
                    <a:pt x="3372" y="243"/>
                  </a:lnTo>
                  <a:lnTo>
                    <a:pt x="3376" y="284"/>
                  </a:lnTo>
                  <a:lnTo>
                    <a:pt x="3376" y="3306"/>
                  </a:lnTo>
                  <a:lnTo>
                    <a:pt x="3372" y="3347"/>
                  </a:lnTo>
                  <a:lnTo>
                    <a:pt x="3364" y="3388"/>
                  </a:lnTo>
                  <a:lnTo>
                    <a:pt x="3349" y="3426"/>
                  </a:lnTo>
                  <a:lnTo>
                    <a:pt x="3330" y="3461"/>
                  </a:lnTo>
                  <a:lnTo>
                    <a:pt x="3306" y="3492"/>
                  </a:lnTo>
                  <a:lnTo>
                    <a:pt x="3278" y="3520"/>
                  </a:lnTo>
                  <a:lnTo>
                    <a:pt x="3246" y="3544"/>
                  </a:lnTo>
                  <a:lnTo>
                    <a:pt x="3211" y="3564"/>
                  </a:lnTo>
                  <a:lnTo>
                    <a:pt x="3173" y="3578"/>
                  </a:lnTo>
                  <a:lnTo>
                    <a:pt x="3132" y="3587"/>
                  </a:lnTo>
                  <a:lnTo>
                    <a:pt x="3091" y="3590"/>
                  </a:lnTo>
                  <a:lnTo>
                    <a:pt x="285" y="3590"/>
                  </a:lnTo>
                  <a:lnTo>
                    <a:pt x="243" y="3587"/>
                  </a:lnTo>
                  <a:lnTo>
                    <a:pt x="203" y="3578"/>
                  </a:lnTo>
                  <a:lnTo>
                    <a:pt x="165" y="3564"/>
                  </a:lnTo>
                  <a:lnTo>
                    <a:pt x="130" y="3544"/>
                  </a:lnTo>
                  <a:lnTo>
                    <a:pt x="98" y="3520"/>
                  </a:lnTo>
                  <a:lnTo>
                    <a:pt x="70" y="3492"/>
                  </a:lnTo>
                  <a:lnTo>
                    <a:pt x="46" y="3461"/>
                  </a:lnTo>
                  <a:lnTo>
                    <a:pt x="26" y="3426"/>
                  </a:lnTo>
                  <a:lnTo>
                    <a:pt x="12" y="3388"/>
                  </a:lnTo>
                  <a:lnTo>
                    <a:pt x="3" y="3347"/>
                  </a:lnTo>
                  <a:lnTo>
                    <a:pt x="0" y="3306"/>
                  </a:lnTo>
                  <a:lnTo>
                    <a:pt x="0" y="284"/>
                  </a:lnTo>
                  <a:lnTo>
                    <a:pt x="3" y="243"/>
                  </a:lnTo>
                  <a:lnTo>
                    <a:pt x="12" y="202"/>
                  </a:lnTo>
                  <a:lnTo>
                    <a:pt x="26" y="164"/>
                  </a:lnTo>
                  <a:lnTo>
                    <a:pt x="46" y="129"/>
                  </a:lnTo>
                  <a:lnTo>
                    <a:pt x="70" y="98"/>
                  </a:lnTo>
                  <a:lnTo>
                    <a:pt x="98" y="70"/>
                  </a:lnTo>
                  <a:lnTo>
                    <a:pt x="130" y="46"/>
                  </a:lnTo>
                  <a:lnTo>
                    <a:pt x="165" y="26"/>
                  </a:lnTo>
                  <a:lnTo>
                    <a:pt x="203" y="12"/>
                  </a:lnTo>
                  <a:lnTo>
                    <a:pt x="243" y="3"/>
                  </a:lnTo>
                  <a:lnTo>
                    <a:pt x="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" name="Freeform 403"/>
            <p:cNvSpPr>
              <a:spLocks noEditPoints="1"/>
            </p:cNvSpPr>
            <p:nvPr/>
          </p:nvSpPr>
          <p:spPr bwMode="auto">
            <a:xfrm>
              <a:off x="774701" y="2730500"/>
              <a:ext cx="436563" cy="106362"/>
            </a:xfrm>
            <a:custGeom>
              <a:avLst/>
              <a:gdLst>
                <a:gd name="T0" fmla="*/ 143 w 2752"/>
                <a:gd name="T1" fmla="*/ 142 h 672"/>
                <a:gd name="T2" fmla="*/ 143 w 2752"/>
                <a:gd name="T3" fmla="*/ 529 h 672"/>
                <a:gd name="T4" fmla="*/ 2609 w 2752"/>
                <a:gd name="T5" fmla="*/ 529 h 672"/>
                <a:gd name="T6" fmla="*/ 2609 w 2752"/>
                <a:gd name="T7" fmla="*/ 142 h 672"/>
                <a:gd name="T8" fmla="*/ 143 w 2752"/>
                <a:gd name="T9" fmla="*/ 142 h 672"/>
                <a:gd name="T10" fmla="*/ 72 w 2752"/>
                <a:gd name="T11" fmla="*/ 0 h 672"/>
                <a:gd name="T12" fmla="*/ 2680 w 2752"/>
                <a:gd name="T13" fmla="*/ 0 h 672"/>
                <a:gd name="T14" fmla="*/ 2699 w 2752"/>
                <a:gd name="T15" fmla="*/ 2 h 672"/>
                <a:gd name="T16" fmla="*/ 2717 w 2752"/>
                <a:gd name="T17" fmla="*/ 10 h 672"/>
                <a:gd name="T18" fmla="*/ 2731 w 2752"/>
                <a:gd name="T19" fmla="*/ 21 h 672"/>
                <a:gd name="T20" fmla="*/ 2742 w 2752"/>
                <a:gd name="T21" fmla="*/ 35 h 672"/>
                <a:gd name="T22" fmla="*/ 2750 w 2752"/>
                <a:gd name="T23" fmla="*/ 52 h 672"/>
                <a:gd name="T24" fmla="*/ 2752 w 2752"/>
                <a:gd name="T25" fmla="*/ 71 h 672"/>
                <a:gd name="T26" fmla="*/ 2752 w 2752"/>
                <a:gd name="T27" fmla="*/ 600 h 672"/>
                <a:gd name="T28" fmla="*/ 2750 w 2752"/>
                <a:gd name="T29" fmla="*/ 619 h 672"/>
                <a:gd name="T30" fmla="*/ 2742 w 2752"/>
                <a:gd name="T31" fmla="*/ 636 h 672"/>
                <a:gd name="T32" fmla="*/ 2731 w 2752"/>
                <a:gd name="T33" fmla="*/ 650 h 672"/>
                <a:gd name="T34" fmla="*/ 2717 w 2752"/>
                <a:gd name="T35" fmla="*/ 662 h 672"/>
                <a:gd name="T36" fmla="*/ 2699 w 2752"/>
                <a:gd name="T37" fmla="*/ 669 h 672"/>
                <a:gd name="T38" fmla="*/ 2680 w 2752"/>
                <a:gd name="T39" fmla="*/ 672 h 672"/>
                <a:gd name="T40" fmla="*/ 72 w 2752"/>
                <a:gd name="T41" fmla="*/ 672 h 672"/>
                <a:gd name="T42" fmla="*/ 52 w 2752"/>
                <a:gd name="T43" fmla="*/ 669 h 672"/>
                <a:gd name="T44" fmla="*/ 35 w 2752"/>
                <a:gd name="T45" fmla="*/ 662 h 672"/>
                <a:gd name="T46" fmla="*/ 21 w 2752"/>
                <a:gd name="T47" fmla="*/ 650 h 672"/>
                <a:gd name="T48" fmla="*/ 10 w 2752"/>
                <a:gd name="T49" fmla="*/ 636 h 672"/>
                <a:gd name="T50" fmla="*/ 2 w 2752"/>
                <a:gd name="T51" fmla="*/ 619 h 672"/>
                <a:gd name="T52" fmla="*/ 0 w 2752"/>
                <a:gd name="T53" fmla="*/ 600 h 672"/>
                <a:gd name="T54" fmla="*/ 0 w 2752"/>
                <a:gd name="T55" fmla="*/ 71 h 672"/>
                <a:gd name="T56" fmla="*/ 2 w 2752"/>
                <a:gd name="T57" fmla="*/ 52 h 672"/>
                <a:gd name="T58" fmla="*/ 10 w 2752"/>
                <a:gd name="T59" fmla="*/ 35 h 672"/>
                <a:gd name="T60" fmla="*/ 21 w 2752"/>
                <a:gd name="T61" fmla="*/ 21 h 672"/>
                <a:gd name="T62" fmla="*/ 35 w 2752"/>
                <a:gd name="T63" fmla="*/ 10 h 672"/>
                <a:gd name="T64" fmla="*/ 52 w 2752"/>
                <a:gd name="T65" fmla="*/ 2 h 672"/>
                <a:gd name="T66" fmla="*/ 72 w 2752"/>
                <a:gd name="T67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52" h="672">
                  <a:moveTo>
                    <a:pt x="143" y="142"/>
                  </a:moveTo>
                  <a:lnTo>
                    <a:pt x="143" y="529"/>
                  </a:lnTo>
                  <a:lnTo>
                    <a:pt x="2609" y="529"/>
                  </a:lnTo>
                  <a:lnTo>
                    <a:pt x="2609" y="142"/>
                  </a:lnTo>
                  <a:lnTo>
                    <a:pt x="143" y="142"/>
                  </a:lnTo>
                  <a:close/>
                  <a:moveTo>
                    <a:pt x="72" y="0"/>
                  </a:moveTo>
                  <a:lnTo>
                    <a:pt x="2680" y="0"/>
                  </a:lnTo>
                  <a:lnTo>
                    <a:pt x="2699" y="2"/>
                  </a:lnTo>
                  <a:lnTo>
                    <a:pt x="2717" y="10"/>
                  </a:lnTo>
                  <a:lnTo>
                    <a:pt x="2731" y="21"/>
                  </a:lnTo>
                  <a:lnTo>
                    <a:pt x="2742" y="35"/>
                  </a:lnTo>
                  <a:lnTo>
                    <a:pt x="2750" y="52"/>
                  </a:lnTo>
                  <a:lnTo>
                    <a:pt x="2752" y="71"/>
                  </a:lnTo>
                  <a:lnTo>
                    <a:pt x="2752" y="600"/>
                  </a:lnTo>
                  <a:lnTo>
                    <a:pt x="2750" y="619"/>
                  </a:lnTo>
                  <a:lnTo>
                    <a:pt x="2742" y="636"/>
                  </a:lnTo>
                  <a:lnTo>
                    <a:pt x="2731" y="650"/>
                  </a:lnTo>
                  <a:lnTo>
                    <a:pt x="2717" y="662"/>
                  </a:lnTo>
                  <a:lnTo>
                    <a:pt x="2699" y="669"/>
                  </a:lnTo>
                  <a:lnTo>
                    <a:pt x="2680" y="672"/>
                  </a:lnTo>
                  <a:lnTo>
                    <a:pt x="72" y="672"/>
                  </a:lnTo>
                  <a:lnTo>
                    <a:pt x="52" y="669"/>
                  </a:lnTo>
                  <a:lnTo>
                    <a:pt x="35" y="662"/>
                  </a:lnTo>
                  <a:lnTo>
                    <a:pt x="21" y="650"/>
                  </a:lnTo>
                  <a:lnTo>
                    <a:pt x="10" y="636"/>
                  </a:lnTo>
                  <a:lnTo>
                    <a:pt x="2" y="619"/>
                  </a:lnTo>
                  <a:lnTo>
                    <a:pt x="0" y="60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6" name="Freeform 404"/>
            <p:cNvSpPr>
              <a:spLocks noEditPoints="1"/>
            </p:cNvSpPr>
            <p:nvPr/>
          </p:nvSpPr>
          <p:spPr bwMode="auto">
            <a:xfrm>
              <a:off x="774701" y="2876550"/>
              <a:ext cx="96838" cy="63500"/>
            </a:xfrm>
            <a:custGeom>
              <a:avLst/>
              <a:gdLst>
                <a:gd name="T0" fmla="*/ 143 w 608"/>
                <a:gd name="T1" fmla="*/ 143 h 397"/>
                <a:gd name="T2" fmla="*/ 143 w 608"/>
                <a:gd name="T3" fmla="*/ 255 h 397"/>
                <a:gd name="T4" fmla="*/ 464 w 608"/>
                <a:gd name="T5" fmla="*/ 255 h 397"/>
                <a:gd name="T6" fmla="*/ 464 w 608"/>
                <a:gd name="T7" fmla="*/ 143 h 397"/>
                <a:gd name="T8" fmla="*/ 143 w 608"/>
                <a:gd name="T9" fmla="*/ 143 h 397"/>
                <a:gd name="T10" fmla="*/ 72 w 608"/>
                <a:gd name="T11" fmla="*/ 0 h 397"/>
                <a:gd name="T12" fmla="*/ 536 w 608"/>
                <a:gd name="T13" fmla="*/ 0 h 397"/>
                <a:gd name="T14" fmla="*/ 555 w 608"/>
                <a:gd name="T15" fmla="*/ 3 h 397"/>
                <a:gd name="T16" fmla="*/ 572 w 608"/>
                <a:gd name="T17" fmla="*/ 10 h 397"/>
                <a:gd name="T18" fmla="*/ 586 w 608"/>
                <a:gd name="T19" fmla="*/ 21 h 397"/>
                <a:gd name="T20" fmla="*/ 598 w 608"/>
                <a:gd name="T21" fmla="*/ 35 h 397"/>
                <a:gd name="T22" fmla="*/ 605 w 608"/>
                <a:gd name="T23" fmla="*/ 53 h 397"/>
                <a:gd name="T24" fmla="*/ 608 w 608"/>
                <a:gd name="T25" fmla="*/ 71 h 397"/>
                <a:gd name="T26" fmla="*/ 608 w 608"/>
                <a:gd name="T27" fmla="*/ 327 h 397"/>
                <a:gd name="T28" fmla="*/ 605 w 608"/>
                <a:gd name="T29" fmla="*/ 345 h 397"/>
                <a:gd name="T30" fmla="*/ 598 w 608"/>
                <a:gd name="T31" fmla="*/ 363 h 397"/>
                <a:gd name="T32" fmla="*/ 586 w 608"/>
                <a:gd name="T33" fmla="*/ 377 h 397"/>
                <a:gd name="T34" fmla="*/ 572 w 608"/>
                <a:gd name="T35" fmla="*/ 388 h 397"/>
                <a:gd name="T36" fmla="*/ 555 w 608"/>
                <a:gd name="T37" fmla="*/ 395 h 397"/>
                <a:gd name="T38" fmla="*/ 536 w 608"/>
                <a:gd name="T39" fmla="*/ 397 h 397"/>
                <a:gd name="T40" fmla="*/ 72 w 608"/>
                <a:gd name="T41" fmla="*/ 397 h 397"/>
                <a:gd name="T42" fmla="*/ 52 w 608"/>
                <a:gd name="T43" fmla="*/ 395 h 397"/>
                <a:gd name="T44" fmla="*/ 35 w 608"/>
                <a:gd name="T45" fmla="*/ 388 h 397"/>
                <a:gd name="T46" fmla="*/ 21 w 608"/>
                <a:gd name="T47" fmla="*/ 377 h 397"/>
                <a:gd name="T48" fmla="*/ 10 w 608"/>
                <a:gd name="T49" fmla="*/ 363 h 397"/>
                <a:gd name="T50" fmla="*/ 2 w 608"/>
                <a:gd name="T51" fmla="*/ 345 h 397"/>
                <a:gd name="T52" fmla="*/ 0 w 608"/>
                <a:gd name="T53" fmla="*/ 327 h 397"/>
                <a:gd name="T54" fmla="*/ 0 w 608"/>
                <a:gd name="T55" fmla="*/ 71 h 397"/>
                <a:gd name="T56" fmla="*/ 2 w 608"/>
                <a:gd name="T57" fmla="*/ 53 h 397"/>
                <a:gd name="T58" fmla="*/ 10 w 608"/>
                <a:gd name="T59" fmla="*/ 35 h 397"/>
                <a:gd name="T60" fmla="*/ 21 w 608"/>
                <a:gd name="T61" fmla="*/ 21 h 397"/>
                <a:gd name="T62" fmla="*/ 35 w 608"/>
                <a:gd name="T63" fmla="*/ 10 h 397"/>
                <a:gd name="T64" fmla="*/ 52 w 608"/>
                <a:gd name="T65" fmla="*/ 3 h 397"/>
                <a:gd name="T66" fmla="*/ 72 w 608"/>
                <a:gd name="T67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8" h="397">
                  <a:moveTo>
                    <a:pt x="143" y="143"/>
                  </a:moveTo>
                  <a:lnTo>
                    <a:pt x="143" y="255"/>
                  </a:lnTo>
                  <a:lnTo>
                    <a:pt x="464" y="255"/>
                  </a:lnTo>
                  <a:lnTo>
                    <a:pt x="464" y="143"/>
                  </a:lnTo>
                  <a:lnTo>
                    <a:pt x="143" y="143"/>
                  </a:lnTo>
                  <a:close/>
                  <a:moveTo>
                    <a:pt x="72" y="0"/>
                  </a:moveTo>
                  <a:lnTo>
                    <a:pt x="536" y="0"/>
                  </a:lnTo>
                  <a:lnTo>
                    <a:pt x="555" y="3"/>
                  </a:lnTo>
                  <a:lnTo>
                    <a:pt x="572" y="10"/>
                  </a:lnTo>
                  <a:lnTo>
                    <a:pt x="586" y="21"/>
                  </a:lnTo>
                  <a:lnTo>
                    <a:pt x="598" y="35"/>
                  </a:lnTo>
                  <a:lnTo>
                    <a:pt x="605" y="53"/>
                  </a:lnTo>
                  <a:lnTo>
                    <a:pt x="608" y="71"/>
                  </a:lnTo>
                  <a:lnTo>
                    <a:pt x="608" y="327"/>
                  </a:lnTo>
                  <a:lnTo>
                    <a:pt x="605" y="345"/>
                  </a:lnTo>
                  <a:lnTo>
                    <a:pt x="598" y="363"/>
                  </a:lnTo>
                  <a:lnTo>
                    <a:pt x="586" y="377"/>
                  </a:lnTo>
                  <a:lnTo>
                    <a:pt x="572" y="388"/>
                  </a:lnTo>
                  <a:lnTo>
                    <a:pt x="555" y="395"/>
                  </a:lnTo>
                  <a:lnTo>
                    <a:pt x="536" y="397"/>
                  </a:lnTo>
                  <a:lnTo>
                    <a:pt x="72" y="397"/>
                  </a:lnTo>
                  <a:lnTo>
                    <a:pt x="52" y="395"/>
                  </a:lnTo>
                  <a:lnTo>
                    <a:pt x="35" y="388"/>
                  </a:lnTo>
                  <a:lnTo>
                    <a:pt x="21" y="377"/>
                  </a:lnTo>
                  <a:lnTo>
                    <a:pt x="10" y="363"/>
                  </a:lnTo>
                  <a:lnTo>
                    <a:pt x="2" y="345"/>
                  </a:lnTo>
                  <a:lnTo>
                    <a:pt x="0" y="327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7" name="Freeform 405"/>
            <p:cNvSpPr>
              <a:spLocks noEditPoints="1"/>
            </p:cNvSpPr>
            <p:nvPr/>
          </p:nvSpPr>
          <p:spPr bwMode="auto">
            <a:xfrm>
              <a:off x="889001" y="2876550"/>
              <a:ext cx="95250" cy="63500"/>
            </a:xfrm>
            <a:custGeom>
              <a:avLst/>
              <a:gdLst>
                <a:gd name="T0" fmla="*/ 144 w 608"/>
                <a:gd name="T1" fmla="*/ 143 h 397"/>
                <a:gd name="T2" fmla="*/ 144 w 608"/>
                <a:gd name="T3" fmla="*/ 255 h 397"/>
                <a:gd name="T4" fmla="*/ 466 w 608"/>
                <a:gd name="T5" fmla="*/ 255 h 397"/>
                <a:gd name="T6" fmla="*/ 466 w 608"/>
                <a:gd name="T7" fmla="*/ 143 h 397"/>
                <a:gd name="T8" fmla="*/ 144 w 608"/>
                <a:gd name="T9" fmla="*/ 143 h 397"/>
                <a:gd name="T10" fmla="*/ 72 w 608"/>
                <a:gd name="T11" fmla="*/ 0 h 397"/>
                <a:gd name="T12" fmla="*/ 536 w 608"/>
                <a:gd name="T13" fmla="*/ 0 h 397"/>
                <a:gd name="T14" fmla="*/ 556 w 608"/>
                <a:gd name="T15" fmla="*/ 3 h 397"/>
                <a:gd name="T16" fmla="*/ 574 w 608"/>
                <a:gd name="T17" fmla="*/ 10 h 397"/>
                <a:gd name="T18" fmla="*/ 588 w 608"/>
                <a:gd name="T19" fmla="*/ 21 h 397"/>
                <a:gd name="T20" fmla="*/ 599 w 608"/>
                <a:gd name="T21" fmla="*/ 35 h 397"/>
                <a:gd name="T22" fmla="*/ 606 w 608"/>
                <a:gd name="T23" fmla="*/ 53 h 397"/>
                <a:gd name="T24" fmla="*/ 608 w 608"/>
                <a:gd name="T25" fmla="*/ 71 h 397"/>
                <a:gd name="T26" fmla="*/ 608 w 608"/>
                <a:gd name="T27" fmla="*/ 327 h 397"/>
                <a:gd name="T28" fmla="*/ 606 w 608"/>
                <a:gd name="T29" fmla="*/ 345 h 397"/>
                <a:gd name="T30" fmla="*/ 599 w 608"/>
                <a:gd name="T31" fmla="*/ 363 h 397"/>
                <a:gd name="T32" fmla="*/ 588 w 608"/>
                <a:gd name="T33" fmla="*/ 377 h 397"/>
                <a:gd name="T34" fmla="*/ 574 w 608"/>
                <a:gd name="T35" fmla="*/ 388 h 397"/>
                <a:gd name="T36" fmla="*/ 556 w 608"/>
                <a:gd name="T37" fmla="*/ 395 h 397"/>
                <a:gd name="T38" fmla="*/ 536 w 608"/>
                <a:gd name="T39" fmla="*/ 397 h 397"/>
                <a:gd name="T40" fmla="*/ 72 w 608"/>
                <a:gd name="T41" fmla="*/ 397 h 397"/>
                <a:gd name="T42" fmla="*/ 53 w 608"/>
                <a:gd name="T43" fmla="*/ 395 h 397"/>
                <a:gd name="T44" fmla="*/ 36 w 608"/>
                <a:gd name="T45" fmla="*/ 388 h 397"/>
                <a:gd name="T46" fmla="*/ 22 w 608"/>
                <a:gd name="T47" fmla="*/ 377 h 397"/>
                <a:gd name="T48" fmla="*/ 10 w 608"/>
                <a:gd name="T49" fmla="*/ 363 h 397"/>
                <a:gd name="T50" fmla="*/ 3 w 608"/>
                <a:gd name="T51" fmla="*/ 345 h 397"/>
                <a:gd name="T52" fmla="*/ 0 w 608"/>
                <a:gd name="T53" fmla="*/ 327 h 397"/>
                <a:gd name="T54" fmla="*/ 0 w 608"/>
                <a:gd name="T55" fmla="*/ 71 h 397"/>
                <a:gd name="T56" fmla="*/ 3 w 608"/>
                <a:gd name="T57" fmla="*/ 53 h 397"/>
                <a:gd name="T58" fmla="*/ 10 w 608"/>
                <a:gd name="T59" fmla="*/ 35 h 397"/>
                <a:gd name="T60" fmla="*/ 22 w 608"/>
                <a:gd name="T61" fmla="*/ 21 h 397"/>
                <a:gd name="T62" fmla="*/ 36 w 608"/>
                <a:gd name="T63" fmla="*/ 10 h 397"/>
                <a:gd name="T64" fmla="*/ 53 w 608"/>
                <a:gd name="T65" fmla="*/ 3 h 397"/>
                <a:gd name="T66" fmla="*/ 72 w 608"/>
                <a:gd name="T67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8" h="397">
                  <a:moveTo>
                    <a:pt x="144" y="143"/>
                  </a:moveTo>
                  <a:lnTo>
                    <a:pt x="144" y="255"/>
                  </a:lnTo>
                  <a:lnTo>
                    <a:pt x="466" y="255"/>
                  </a:lnTo>
                  <a:lnTo>
                    <a:pt x="466" y="143"/>
                  </a:lnTo>
                  <a:lnTo>
                    <a:pt x="144" y="143"/>
                  </a:lnTo>
                  <a:close/>
                  <a:moveTo>
                    <a:pt x="72" y="0"/>
                  </a:moveTo>
                  <a:lnTo>
                    <a:pt x="536" y="0"/>
                  </a:lnTo>
                  <a:lnTo>
                    <a:pt x="556" y="3"/>
                  </a:lnTo>
                  <a:lnTo>
                    <a:pt x="574" y="10"/>
                  </a:lnTo>
                  <a:lnTo>
                    <a:pt x="588" y="21"/>
                  </a:lnTo>
                  <a:lnTo>
                    <a:pt x="599" y="35"/>
                  </a:lnTo>
                  <a:lnTo>
                    <a:pt x="606" y="53"/>
                  </a:lnTo>
                  <a:lnTo>
                    <a:pt x="608" y="71"/>
                  </a:lnTo>
                  <a:lnTo>
                    <a:pt x="608" y="327"/>
                  </a:lnTo>
                  <a:lnTo>
                    <a:pt x="606" y="345"/>
                  </a:lnTo>
                  <a:lnTo>
                    <a:pt x="599" y="363"/>
                  </a:lnTo>
                  <a:lnTo>
                    <a:pt x="588" y="377"/>
                  </a:lnTo>
                  <a:lnTo>
                    <a:pt x="574" y="388"/>
                  </a:lnTo>
                  <a:lnTo>
                    <a:pt x="556" y="395"/>
                  </a:lnTo>
                  <a:lnTo>
                    <a:pt x="536" y="397"/>
                  </a:lnTo>
                  <a:lnTo>
                    <a:pt x="72" y="397"/>
                  </a:lnTo>
                  <a:lnTo>
                    <a:pt x="53" y="395"/>
                  </a:lnTo>
                  <a:lnTo>
                    <a:pt x="36" y="388"/>
                  </a:lnTo>
                  <a:lnTo>
                    <a:pt x="22" y="377"/>
                  </a:lnTo>
                  <a:lnTo>
                    <a:pt x="10" y="363"/>
                  </a:lnTo>
                  <a:lnTo>
                    <a:pt x="3" y="345"/>
                  </a:lnTo>
                  <a:lnTo>
                    <a:pt x="0" y="327"/>
                  </a:lnTo>
                  <a:lnTo>
                    <a:pt x="0" y="71"/>
                  </a:lnTo>
                  <a:lnTo>
                    <a:pt x="3" y="53"/>
                  </a:lnTo>
                  <a:lnTo>
                    <a:pt x="10" y="35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8" name="Freeform 406"/>
            <p:cNvSpPr>
              <a:spLocks noEditPoints="1"/>
            </p:cNvSpPr>
            <p:nvPr/>
          </p:nvSpPr>
          <p:spPr bwMode="auto">
            <a:xfrm>
              <a:off x="1001713" y="2876550"/>
              <a:ext cx="96838" cy="63500"/>
            </a:xfrm>
            <a:custGeom>
              <a:avLst/>
              <a:gdLst>
                <a:gd name="T0" fmla="*/ 143 w 609"/>
                <a:gd name="T1" fmla="*/ 143 h 397"/>
                <a:gd name="T2" fmla="*/ 143 w 609"/>
                <a:gd name="T3" fmla="*/ 255 h 397"/>
                <a:gd name="T4" fmla="*/ 465 w 609"/>
                <a:gd name="T5" fmla="*/ 255 h 397"/>
                <a:gd name="T6" fmla="*/ 465 w 609"/>
                <a:gd name="T7" fmla="*/ 143 h 397"/>
                <a:gd name="T8" fmla="*/ 143 w 609"/>
                <a:gd name="T9" fmla="*/ 143 h 397"/>
                <a:gd name="T10" fmla="*/ 72 w 609"/>
                <a:gd name="T11" fmla="*/ 0 h 397"/>
                <a:gd name="T12" fmla="*/ 537 w 609"/>
                <a:gd name="T13" fmla="*/ 0 h 397"/>
                <a:gd name="T14" fmla="*/ 555 w 609"/>
                <a:gd name="T15" fmla="*/ 3 h 397"/>
                <a:gd name="T16" fmla="*/ 573 w 609"/>
                <a:gd name="T17" fmla="*/ 10 h 397"/>
                <a:gd name="T18" fmla="*/ 587 w 609"/>
                <a:gd name="T19" fmla="*/ 21 h 397"/>
                <a:gd name="T20" fmla="*/ 599 w 609"/>
                <a:gd name="T21" fmla="*/ 35 h 397"/>
                <a:gd name="T22" fmla="*/ 605 w 609"/>
                <a:gd name="T23" fmla="*/ 53 h 397"/>
                <a:gd name="T24" fmla="*/ 609 w 609"/>
                <a:gd name="T25" fmla="*/ 71 h 397"/>
                <a:gd name="T26" fmla="*/ 609 w 609"/>
                <a:gd name="T27" fmla="*/ 327 h 397"/>
                <a:gd name="T28" fmla="*/ 605 w 609"/>
                <a:gd name="T29" fmla="*/ 345 h 397"/>
                <a:gd name="T30" fmla="*/ 599 w 609"/>
                <a:gd name="T31" fmla="*/ 363 h 397"/>
                <a:gd name="T32" fmla="*/ 587 w 609"/>
                <a:gd name="T33" fmla="*/ 377 h 397"/>
                <a:gd name="T34" fmla="*/ 573 w 609"/>
                <a:gd name="T35" fmla="*/ 388 h 397"/>
                <a:gd name="T36" fmla="*/ 555 w 609"/>
                <a:gd name="T37" fmla="*/ 395 h 397"/>
                <a:gd name="T38" fmla="*/ 537 w 609"/>
                <a:gd name="T39" fmla="*/ 397 h 397"/>
                <a:gd name="T40" fmla="*/ 72 w 609"/>
                <a:gd name="T41" fmla="*/ 397 h 397"/>
                <a:gd name="T42" fmla="*/ 53 w 609"/>
                <a:gd name="T43" fmla="*/ 395 h 397"/>
                <a:gd name="T44" fmla="*/ 35 w 609"/>
                <a:gd name="T45" fmla="*/ 388 h 397"/>
                <a:gd name="T46" fmla="*/ 21 w 609"/>
                <a:gd name="T47" fmla="*/ 377 h 397"/>
                <a:gd name="T48" fmla="*/ 10 w 609"/>
                <a:gd name="T49" fmla="*/ 363 h 397"/>
                <a:gd name="T50" fmla="*/ 2 w 609"/>
                <a:gd name="T51" fmla="*/ 345 h 397"/>
                <a:gd name="T52" fmla="*/ 0 w 609"/>
                <a:gd name="T53" fmla="*/ 327 h 397"/>
                <a:gd name="T54" fmla="*/ 0 w 609"/>
                <a:gd name="T55" fmla="*/ 71 h 397"/>
                <a:gd name="T56" fmla="*/ 2 w 609"/>
                <a:gd name="T57" fmla="*/ 53 h 397"/>
                <a:gd name="T58" fmla="*/ 10 w 609"/>
                <a:gd name="T59" fmla="*/ 35 h 397"/>
                <a:gd name="T60" fmla="*/ 21 w 609"/>
                <a:gd name="T61" fmla="*/ 21 h 397"/>
                <a:gd name="T62" fmla="*/ 35 w 609"/>
                <a:gd name="T63" fmla="*/ 10 h 397"/>
                <a:gd name="T64" fmla="*/ 53 w 609"/>
                <a:gd name="T65" fmla="*/ 3 h 397"/>
                <a:gd name="T66" fmla="*/ 72 w 609"/>
                <a:gd name="T67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9" h="397">
                  <a:moveTo>
                    <a:pt x="143" y="143"/>
                  </a:moveTo>
                  <a:lnTo>
                    <a:pt x="143" y="255"/>
                  </a:lnTo>
                  <a:lnTo>
                    <a:pt x="465" y="255"/>
                  </a:lnTo>
                  <a:lnTo>
                    <a:pt x="465" y="143"/>
                  </a:lnTo>
                  <a:lnTo>
                    <a:pt x="143" y="143"/>
                  </a:lnTo>
                  <a:close/>
                  <a:moveTo>
                    <a:pt x="72" y="0"/>
                  </a:moveTo>
                  <a:lnTo>
                    <a:pt x="537" y="0"/>
                  </a:lnTo>
                  <a:lnTo>
                    <a:pt x="555" y="3"/>
                  </a:lnTo>
                  <a:lnTo>
                    <a:pt x="573" y="10"/>
                  </a:lnTo>
                  <a:lnTo>
                    <a:pt x="587" y="21"/>
                  </a:lnTo>
                  <a:lnTo>
                    <a:pt x="599" y="35"/>
                  </a:lnTo>
                  <a:lnTo>
                    <a:pt x="605" y="53"/>
                  </a:lnTo>
                  <a:lnTo>
                    <a:pt x="609" y="71"/>
                  </a:lnTo>
                  <a:lnTo>
                    <a:pt x="609" y="327"/>
                  </a:lnTo>
                  <a:lnTo>
                    <a:pt x="605" y="345"/>
                  </a:lnTo>
                  <a:lnTo>
                    <a:pt x="599" y="363"/>
                  </a:lnTo>
                  <a:lnTo>
                    <a:pt x="587" y="377"/>
                  </a:lnTo>
                  <a:lnTo>
                    <a:pt x="573" y="388"/>
                  </a:lnTo>
                  <a:lnTo>
                    <a:pt x="555" y="395"/>
                  </a:lnTo>
                  <a:lnTo>
                    <a:pt x="537" y="397"/>
                  </a:lnTo>
                  <a:lnTo>
                    <a:pt x="72" y="397"/>
                  </a:lnTo>
                  <a:lnTo>
                    <a:pt x="53" y="395"/>
                  </a:lnTo>
                  <a:lnTo>
                    <a:pt x="35" y="388"/>
                  </a:lnTo>
                  <a:lnTo>
                    <a:pt x="21" y="377"/>
                  </a:lnTo>
                  <a:lnTo>
                    <a:pt x="10" y="363"/>
                  </a:lnTo>
                  <a:lnTo>
                    <a:pt x="2" y="345"/>
                  </a:lnTo>
                  <a:lnTo>
                    <a:pt x="0" y="327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9" name="Freeform 407"/>
            <p:cNvSpPr>
              <a:spLocks noEditPoints="1"/>
            </p:cNvSpPr>
            <p:nvPr/>
          </p:nvSpPr>
          <p:spPr bwMode="auto">
            <a:xfrm>
              <a:off x="1116013" y="2876550"/>
              <a:ext cx="95250" cy="63500"/>
            </a:xfrm>
            <a:custGeom>
              <a:avLst/>
              <a:gdLst>
                <a:gd name="T0" fmla="*/ 144 w 609"/>
                <a:gd name="T1" fmla="*/ 143 h 397"/>
                <a:gd name="T2" fmla="*/ 144 w 609"/>
                <a:gd name="T3" fmla="*/ 255 h 397"/>
                <a:gd name="T4" fmla="*/ 466 w 609"/>
                <a:gd name="T5" fmla="*/ 255 h 397"/>
                <a:gd name="T6" fmla="*/ 466 w 609"/>
                <a:gd name="T7" fmla="*/ 143 h 397"/>
                <a:gd name="T8" fmla="*/ 144 w 609"/>
                <a:gd name="T9" fmla="*/ 143 h 397"/>
                <a:gd name="T10" fmla="*/ 72 w 609"/>
                <a:gd name="T11" fmla="*/ 0 h 397"/>
                <a:gd name="T12" fmla="*/ 537 w 609"/>
                <a:gd name="T13" fmla="*/ 0 h 397"/>
                <a:gd name="T14" fmla="*/ 556 w 609"/>
                <a:gd name="T15" fmla="*/ 3 h 397"/>
                <a:gd name="T16" fmla="*/ 574 w 609"/>
                <a:gd name="T17" fmla="*/ 10 h 397"/>
                <a:gd name="T18" fmla="*/ 588 w 609"/>
                <a:gd name="T19" fmla="*/ 21 h 397"/>
                <a:gd name="T20" fmla="*/ 599 w 609"/>
                <a:gd name="T21" fmla="*/ 35 h 397"/>
                <a:gd name="T22" fmla="*/ 607 w 609"/>
                <a:gd name="T23" fmla="*/ 53 h 397"/>
                <a:gd name="T24" fmla="*/ 609 w 609"/>
                <a:gd name="T25" fmla="*/ 71 h 397"/>
                <a:gd name="T26" fmla="*/ 609 w 609"/>
                <a:gd name="T27" fmla="*/ 327 h 397"/>
                <a:gd name="T28" fmla="*/ 607 w 609"/>
                <a:gd name="T29" fmla="*/ 345 h 397"/>
                <a:gd name="T30" fmla="*/ 599 w 609"/>
                <a:gd name="T31" fmla="*/ 363 h 397"/>
                <a:gd name="T32" fmla="*/ 588 w 609"/>
                <a:gd name="T33" fmla="*/ 377 h 397"/>
                <a:gd name="T34" fmla="*/ 574 w 609"/>
                <a:gd name="T35" fmla="*/ 388 h 397"/>
                <a:gd name="T36" fmla="*/ 556 w 609"/>
                <a:gd name="T37" fmla="*/ 395 h 397"/>
                <a:gd name="T38" fmla="*/ 537 w 609"/>
                <a:gd name="T39" fmla="*/ 397 h 397"/>
                <a:gd name="T40" fmla="*/ 72 w 609"/>
                <a:gd name="T41" fmla="*/ 397 h 397"/>
                <a:gd name="T42" fmla="*/ 54 w 609"/>
                <a:gd name="T43" fmla="*/ 395 h 397"/>
                <a:gd name="T44" fmla="*/ 36 w 609"/>
                <a:gd name="T45" fmla="*/ 388 h 397"/>
                <a:gd name="T46" fmla="*/ 22 w 609"/>
                <a:gd name="T47" fmla="*/ 377 h 397"/>
                <a:gd name="T48" fmla="*/ 10 w 609"/>
                <a:gd name="T49" fmla="*/ 363 h 397"/>
                <a:gd name="T50" fmla="*/ 4 w 609"/>
                <a:gd name="T51" fmla="*/ 345 h 397"/>
                <a:gd name="T52" fmla="*/ 0 w 609"/>
                <a:gd name="T53" fmla="*/ 327 h 397"/>
                <a:gd name="T54" fmla="*/ 0 w 609"/>
                <a:gd name="T55" fmla="*/ 71 h 397"/>
                <a:gd name="T56" fmla="*/ 4 w 609"/>
                <a:gd name="T57" fmla="*/ 53 h 397"/>
                <a:gd name="T58" fmla="*/ 10 w 609"/>
                <a:gd name="T59" fmla="*/ 35 h 397"/>
                <a:gd name="T60" fmla="*/ 22 w 609"/>
                <a:gd name="T61" fmla="*/ 21 h 397"/>
                <a:gd name="T62" fmla="*/ 36 w 609"/>
                <a:gd name="T63" fmla="*/ 10 h 397"/>
                <a:gd name="T64" fmla="*/ 54 w 609"/>
                <a:gd name="T65" fmla="*/ 3 h 397"/>
                <a:gd name="T66" fmla="*/ 72 w 609"/>
                <a:gd name="T67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9" h="397">
                  <a:moveTo>
                    <a:pt x="144" y="143"/>
                  </a:moveTo>
                  <a:lnTo>
                    <a:pt x="144" y="255"/>
                  </a:lnTo>
                  <a:lnTo>
                    <a:pt x="466" y="255"/>
                  </a:lnTo>
                  <a:lnTo>
                    <a:pt x="466" y="143"/>
                  </a:lnTo>
                  <a:lnTo>
                    <a:pt x="144" y="143"/>
                  </a:lnTo>
                  <a:close/>
                  <a:moveTo>
                    <a:pt x="72" y="0"/>
                  </a:moveTo>
                  <a:lnTo>
                    <a:pt x="537" y="0"/>
                  </a:lnTo>
                  <a:lnTo>
                    <a:pt x="556" y="3"/>
                  </a:lnTo>
                  <a:lnTo>
                    <a:pt x="574" y="10"/>
                  </a:lnTo>
                  <a:lnTo>
                    <a:pt x="588" y="21"/>
                  </a:lnTo>
                  <a:lnTo>
                    <a:pt x="599" y="35"/>
                  </a:lnTo>
                  <a:lnTo>
                    <a:pt x="607" y="53"/>
                  </a:lnTo>
                  <a:lnTo>
                    <a:pt x="609" y="71"/>
                  </a:lnTo>
                  <a:lnTo>
                    <a:pt x="609" y="327"/>
                  </a:lnTo>
                  <a:lnTo>
                    <a:pt x="607" y="345"/>
                  </a:lnTo>
                  <a:lnTo>
                    <a:pt x="599" y="363"/>
                  </a:lnTo>
                  <a:lnTo>
                    <a:pt x="588" y="377"/>
                  </a:lnTo>
                  <a:lnTo>
                    <a:pt x="574" y="388"/>
                  </a:lnTo>
                  <a:lnTo>
                    <a:pt x="556" y="395"/>
                  </a:lnTo>
                  <a:lnTo>
                    <a:pt x="537" y="397"/>
                  </a:lnTo>
                  <a:lnTo>
                    <a:pt x="72" y="397"/>
                  </a:lnTo>
                  <a:lnTo>
                    <a:pt x="54" y="395"/>
                  </a:lnTo>
                  <a:lnTo>
                    <a:pt x="36" y="388"/>
                  </a:lnTo>
                  <a:lnTo>
                    <a:pt x="22" y="377"/>
                  </a:lnTo>
                  <a:lnTo>
                    <a:pt x="10" y="363"/>
                  </a:lnTo>
                  <a:lnTo>
                    <a:pt x="4" y="345"/>
                  </a:lnTo>
                  <a:lnTo>
                    <a:pt x="0" y="327"/>
                  </a:lnTo>
                  <a:lnTo>
                    <a:pt x="0" y="71"/>
                  </a:lnTo>
                  <a:lnTo>
                    <a:pt x="4" y="53"/>
                  </a:lnTo>
                  <a:lnTo>
                    <a:pt x="10" y="35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4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0" name="Freeform 408"/>
            <p:cNvSpPr>
              <a:spLocks noEditPoints="1"/>
            </p:cNvSpPr>
            <p:nvPr/>
          </p:nvSpPr>
          <p:spPr bwMode="auto">
            <a:xfrm>
              <a:off x="774701" y="2960688"/>
              <a:ext cx="96838" cy="61912"/>
            </a:xfrm>
            <a:custGeom>
              <a:avLst/>
              <a:gdLst>
                <a:gd name="T0" fmla="*/ 143 w 608"/>
                <a:gd name="T1" fmla="*/ 142 h 397"/>
                <a:gd name="T2" fmla="*/ 143 w 608"/>
                <a:gd name="T3" fmla="*/ 254 h 397"/>
                <a:gd name="T4" fmla="*/ 464 w 608"/>
                <a:gd name="T5" fmla="*/ 254 h 397"/>
                <a:gd name="T6" fmla="*/ 464 w 608"/>
                <a:gd name="T7" fmla="*/ 142 h 397"/>
                <a:gd name="T8" fmla="*/ 143 w 608"/>
                <a:gd name="T9" fmla="*/ 142 h 397"/>
                <a:gd name="T10" fmla="*/ 72 w 608"/>
                <a:gd name="T11" fmla="*/ 0 h 397"/>
                <a:gd name="T12" fmla="*/ 536 w 608"/>
                <a:gd name="T13" fmla="*/ 0 h 397"/>
                <a:gd name="T14" fmla="*/ 555 w 608"/>
                <a:gd name="T15" fmla="*/ 2 h 397"/>
                <a:gd name="T16" fmla="*/ 572 w 608"/>
                <a:gd name="T17" fmla="*/ 10 h 397"/>
                <a:gd name="T18" fmla="*/ 586 w 608"/>
                <a:gd name="T19" fmla="*/ 21 h 397"/>
                <a:gd name="T20" fmla="*/ 598 w 608"/>
                <a:gd name="T21" fmla="*/ 35 h 397"/>
                <a:gd name="T22" fmla="*/ 605 w 608"/>
                <a:gd name="T23" fmla="*/ 52 h 397"/>
                <a:gd name="T24" fmla="*/ 608 w 608"/>
                <a:gd name="T25" fmla="*/ 71 h 397"/>
                <a:gd name="T26" fmla="*/ 608 w 608"/>
                <a:gd name="T27" fmla="*/ 325 h 397"/>
                <a:gd name="T28" fmla="*/ 605 w 608"/>
                <a:gd name="T29" fmla="*/ 345 h 397"/>
                <a:gd name="T30" fmla="*/ 598 w 608"/>
                <a:gd name="T31" fmla="*/ 362 h 397"/>
                <a:gd name="T32" fmla="*/ 586 w 608"/>
                <a:gd name="T33" fmla="*/ 376 h 397"/>
                <a:gd name="T34" fmla="*/ 572 w 608"/>
                <a:gd name="T35" fmla="*/ 387 h 397"/>
                <a:gd name="T36" fmla="*/ 555 w 608"/>
                <a:gd name="T37" fmla="*/ 395 h 397"/>
                <a:gd name="T38" fmla="*/ 536 w 608"/>
                <a:gd name="T39" fmla="*/ 397 h 397"/>
                <a:gd name="T40" fmla="*/ 72 w 608"/>
                <a:gd name="T41" fmla="*/ 397 h 397"/>
                <a:gd name="T42" fmla="*/ 52 w 608"/>
                <a:gd name="T43" fmla="*/ 395 h 397"/>
                <a:gd name="T44" fmla="*/ 35 w 608"/>
                <a:gd name="T45" fmla="*/ 387 h 397"/>
                <a:gd name="T46" fmla="*/ 21 w 608"/>
                <a:gd name="T47" fmla="*/ 376 h 397"/>
                <a:gd name="T48" fmla="*/ 10 w 608"/>
                <a:gd name="T49" fmla="*/ 362 h 397"/>
                <a:gd name="T50" fmla="*/ 2 w 608"/>
                <a:gd name="T51" fmla="*/ 345 h 397"/>
                <a:gd name="T52" fmla="*/ 0 w 608"/>
                <a:gd name="T53" fmla="*/ 325 h 397"/>
                <a:gd name="T54" fmla="*/ 0 w 608"/>
                <a:gd name="T55" fmla="*/ 71 h 397"/>
                <a:gd name="T56" fmla="*/ 2 w 608"/>
                <a:gd name="T57" fmla="*/ 52 h 397"/>
                <a:gd name="T58" fmla="*/ 10 w 608"/>
                <a:gd name="T59" fmla="*/ 35 h 397"/>
                <a:gd name="T60" fmla="*/ 21 w 608"/>
                <a:gd name="T61" fmla="*/ 21 h 397"/>
                <a:gd name="T62" fmla="*/ 35 w 608"/>
                <a:gd name="T63" fmla="*/ 10 h 397"/>
                <a:gd name="T64" fmla="*/ 52 w 608"/>
                <a:gd name="T65" fmla="*/ 2 h 397"/>
                <a:gd name="T66" fmla="*/ 72 w 608"/>
                <a:gd name="T67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8" h="397">
                  <a:moveTo>
                    <a:pt x="143" y="142"/>
                  </a:moveTo>
                  <a:lnTo>
                    <a:pt x="143" y="254"/>
                  </a:lnTo>
                  <a:lnTo>
                    <a:pt x="464" y="254"/>
                  </a:lnTo>
                  <a:lnTo>
                    <a:pt x="464" y="142"/>
                  </a:lnTo>
                  <a:lnTo>
                    <a:pt x="143" y="142"/>
                  </a:lnTo>
                  <a:close/>
                  <a:moveTo>
                    <a:pt x="72" y="0"/>
                  </a:moveTo>
                  <a:lnTo>
                    <a:pt x="536" y="0"/>
                  </a:lnTo>
                  <a:lnTo>
                    <a:pt x="555" y="2"/>
                  </a:lnTo>
                  <a:lnTo>
                    <a:pt x="572" y="10"/>
                  </a:lnTo>
                  <a:lnTo>
                    <a:pt x="586" y="21"/>
                  </a:lnTo>
                  <a:lnTo>
                    <a:pt x="598" y="35"/>
                  </a:lnTo>
                  <a:lnTo>
                    <a:pt x="605" y="52"/>
                  </a:lnTo>
                  <a:lnTo>
                    <a:pt x="608" y="71"/>
                  </a:lnTo>
                  <a:lnTo>
                    <a:pt x="608" y="325"/>
                  </a:lnTo>
                  <a:lnTo>
                    <a:pt x="605" y="345"/>
                  </a:lnTo>
                  <a:lnTo>
                    <a:pt x="598" y="362"/>
                  </a:lnTo>
                  <a:lnTo>
                    <a:pt x="586" y="376"/>
                  </a:lnTo>
                  <a:lnTo>
                    <a:pt x="572" y="387"/>
                  </a:lnTo>
                  <a:lnTo>
                    <a:pt x="555" y="395"/>
                  </a:lnTo>
                  <a:lnTo>
                    <a:pt x="536" y="397"/>
                  </a:lnTo>
                  <a:lnTo>
                    <a:pt x="72" y="397"/>
                  </a:lnTo>
                  <a:lnTo>
                    <a:pt x="52" y="395"/>
                  </a:lnTo>
                  <a:lnTo>
                    <a:pt x="35" y="387"/>
                  </a:lnTo>
                  <a:lnTo>
                    <a:pt x="21" y="376"/>
                  </a:lnTo>
                  <a:lnTo>
                    <a:pt x="10" y="362"/>
                  </a:lnTo>
                  <a:lnTo>
                    <a:pt x="2" y="345"/>
                  </a:lnTo>
                  <a:lnTo>
                    <a:pt x="0" y="325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1" name="Freeform 409"/>
            <p:cNvSpPr>
              <a:spLocks noEditPoints="1"/>
            </p:cNvSpPr>
            <p:nvPr/>
          </p:nvSpPr>
          <p:spPr bwMode="auto">
            <a:xfrm>
              <a:off x="889001" y="2960688"/>
              <a:ext cx="95250" cy="61912"/>
            </a:xfrm>
            <a:custGeom>
              <a:avLst/>
              <a:gdLst>
                <a:gd name="T0" fmla="*/ 144 w 608"/>
                <a:gd name="T1" fmla="*/ 142 h 397"/>
                <a:gd name="T2" fmla="*/ 144 w 608"/>
                <a:gd name="T3" fmla="*/ 254 h 397"/>
                <a:gd name="T4" fmla="*/ 466 w 608"/>
                <a:gd name="T5" fmla="*/ 254 h 397"/>
                <a:gd name="T6" fmla="*/ 466 w 608"/>
                <a:gd name="T7" fmla="*/ 142 h 397"/>
                <a:gd name="T8" fmla="*/ 144 w 608"/>
                <a:gd name="T9" fmla="*/ 142 h 397"/>
                <a:gd name="T10" fmla="*/ 72 w 608"/>
                <a:gd name="T11" fmla="*/ 0 h 397"/>
                <a:gd name="T12" fmla="*/ 536 w 608"/>
                <a:gd name="T13" fmla="*/ 0 h 397"/>
                <a:gd name="T14" fmla="*/ 556 w 608"/>
                <a:gd name="T15" fmla="*/ 2 h 397"/>
                <a:gd name="T16" fmla="*/ 574 w 608"/>
                <a:gd name="T17" fmla="*/ 10 h 397"/>
                <a:gd name="T18" fmla="*/ 588 w 608"/>
                <a:gd name="T19" fmla="*/ 21 h 397"/>
                <a:gd name="T20" fmla="*/ 599 w 608"/>
                <a:gd name="T21" fmla="*/ 35 h 397"/>
                <a:gd name="T22" fmla="*/ 606 w 608"/>
                <a:gd name="T23" fmla="*/ 52 h 397"/>
                <a:gd name="T24" fmla="*/ 608 w 608"/>
                <a:gd name="T25" fmla="*/ 71 h 397"/>
                <a:gd name="T26" fmla="*/ 608 w 608"/>
                <a:gd name="T27" fmla="*/ 325 h 397"/>
                <a:gd name="T28" fmla="*/ 606 w 608"/>
                <a:gd name="T29" fmla="*/ 345 h 397"/>
                <a:gd name="T30" fmla="*/ 599 w 608"/>
                <a:gd name="T31" fmla="*/ 362 h 397"/>
                <a:gd name="T32" fmla="*/ 588 w 608"/>
                <a:gd name="T33" fmla="*/ 376 h 397"/>
                <a:gd name="T34" fmla="*/ 574 w 608"/>
                <a:gd name="T35" fmla="*/ 387 h 397"/>
                <a:gd name="T36" fmla="*/ 556 w 608"/>
                <a:gd name="T37" fmla="*/ 395 h 397"/>
                <a:gd name="T38" fmla="*/ 536 w 608"/>
                <a:gd name="T39" fmla="*/ 397 h 397"/>
                <a:gd name="T40" fmla="*/ 72 w 608"/>
                <a:gd name="T41" fmla="*/ 397 h 397"/>
                <a:gd name="T42" fmla="*/ 53 w 608"/>
                <a:gd name="T43" fmla="*/ 395 h 397"/>
                <a:gd name="T44" fmla="*/ 36 w 608"/>
                <a:gd name="T45" fmla="*/ 387 h 397"/>
                <a:gd name="T46" fmla="*/ 22 w 608"/>
                <a:gd name="T47" fmla="*/ 376 h 397"/>
                <a:gd name="T48" fmla="*/ 10 w 608"/>
                <a:gd name="T49" fmla="*/ 362 h 397"/>
                <a:gd name="T50" fmla="*/ 3 w 608"/>
                <a:gd name="T51" fmla="*/ 345 h 397"/>
                <a:gd name="T52" fmla="*/ 0 w 608"/>
                <a:gd name="T53" fmla="*/ 325 h 397"/>
                <a:gd name="T54" fmla="*/ 0 w 608"/>
                <a:gd name="T55" fmla="*/ 71 h 397"/>
                <a:gd name="T56" fmla="*/ 3 w 608"/>
                <a:gd name="T57" fmla="*/ 52 h 397"/>
                <a:gd name="T58" fmla="*/ 10 w 608"/>
                <a:gd name="T59" fmla="*/ 35 h 397"/>
                <a:gd name="T60" fmla="*/ 22 w 608"/>
                <a:gd name="T61" fmla="*/ 21 h 397"/>
                <a:gd name="T62" fmla="*/ 36 w 608"/>
                <a:gd name="T63" fmla="*/ 10 h 397"/>
                <a:gd name="T64" fmla="*/ 53 w 608"/>
                <a:gd name="T65" fmla="*/ 2 h 397"/>
                <a:gd name="T66" fmla="*/ 72 w 608"/>
                <a:gd name="T67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8" h="397">
                  <a:moveTo>
                    <a:pt x="144" y="142"/>
                  </a:moveTo>
                  <a:lnTo>
                    <a:pt x="144" y="254"/>
                  </a:lnTo>
                  <a:lnTo>
                    <a:pt x="466" y="254"/>
                  </a:lnTo>
                  <a:lnTo>
                    <a:pt x="466" y="142"/>
                  </a:lnTo>
                  <a:lnTo>
                    <a:pt x="144" y="142"/>
                  </a:lnTo>
                  <a:close/>
                  <a:moveTo>
                    <a:pt x="72" y="0"/>
                  </a:moveTo>
                  <a:lnTo>
                    <a:pt x="536" y="0"/>
                  </a:lnTo>
                  <a:lnTo>
                    <a:pt x="556" y="2"/>
                  </a:lnTo>
                  <a:lnTo>
                    <a:pt x="574" y="10"/>
                  </a:lnTo>
                  <a:lnTo>
                    <a:pt x="588" y="21"/>
                  </a:lnTo>
                  <a:lnTo>
                    <a:pt x="599" y="35"/>
                  </a:lnTo>
                  <a:lnTo>
                    <a:pt x="606" y="52"/>
                  </a:lnTo>
                  <a:lnTo>
                    <a:pt x="608" y="71"/>
                  </a:lnTo>
                  <a:lnTo>
                    <a:pt x="608" y="325"/>
                  </a:lnTo>
                  <a:lnTo>
                    <a:pt x="606" y="345"/>
                  </a:lnTo>
                  <a:lnTo>
                    <a:pt x="599" y="362"/>
                  </a:lnTo>
                  <a:lnTo>
                    <a:pt x="588" y="376"/>
                  </a:lnTo>
                  <a:lnTo>
                    <a:pt x="574" y="387"/>
                  </a:lnTo>
                  <a:lnTo>
                    <a:pt x="556" y="395"/>
                  </a:lnTo>
                  <a:lnTo>
                    <a:pt x="536" y="397"/>
                  </a:lnTo>
                  <a:lnTo>
                    <a:pt x="72" y="397"/>
                  </a:lnTo>
                  <a:lnTo>
                    <a:pt x="53" y="395"/>
                  </a:lnTo>
                  <a:lnTo>
                    <a:pt x="36" y="387"/>
                  </a:lnTo>
                  <a:lnTo>
                    <a:pt x="22" y="376"/>
                  </a:lnTo>
                  <a:lnTo>
                    <a:pt x="10" y="362"/>
                  </a:lnTo>
                  <a:lnTo>
                    <a:pt x="3" y="345"/>
                  </a:lnTo>
                  <a:lnTo>
                    <a:pt x="0" y="325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2" name="Freeform 410"/>
            <p:cNvSpPr>
              <a:spLocks noEditPoints="1"/>
            </p:cNvSpPr>
            <p:nvPr/>
          </p:nvSpPr>
          <p:spPr bwMode="auto">
            <a:xfrm>
              <a:off x="1001713" y="2960688"/>
              <a:ext cx="96838" cy="61912"/>
            </a:xfrm>
            <a:custGeom>
              <a:avLst/>
              <a:gdLst>
                <a:gd name="T0" fmla="*/ 143 w 609"/>
                <a:gd name="T1" fmla="*/ 142 h 397"/>
                <a:gd name="T2" fmla="*/ 143 w 609"/>
                <a:gd name="T3" fmla="*/ 254 h 397"/>
                <a:gd name="T4" fmla="*/ 465 w 609"/>
                <a:gd name="T5" fmla="*/ 254 h 397"/>
                <a:gd name="T6" fmla="*/ 465 w 609"/>
                <a:gd name="T7" fmla="*/ 142 h 397"/>
                <a:gd name="T8" fmla="*/ 143 w 609"/>
                <a:gd name="T9" fmla="*/ 142 h 397"/>
                <a:gd name="T10" fmla="*/ 72 w 609"/>
                <a:gd name="T11" fmla="*/ 0 h 397"/>
                <a:gd name="T12" fmla="*/ 537 w 609"/>
                <a:gd name="T13" fmla="*/ 0 h 397"/>
                <a:gd name="T14" fmla="*/ 555 w 609"/>
                <a:gd name="T15" fmla="*/ 2 h 397"/>
                <a:gd name="T16" fmla="*/ 573 w 609"/>
                <a:gd name="T17" fmla="*/ 10 h 397"/>
                <a:gd name="T18" fmla="*/ 587 w 609"/>
                <a:gd name="T19" fmla="*/ 21 h 397"/>
                <a:gd name="T20" fmla="*/ 599 w 609"/>
                <a:gd name="T21" fmla="*/ 35 h 397"/>
                <a:gd name="T22" fmla="*/ 605 w 609"/>
                <a:gd name="T23" fmla="*/ 52 h 397"/>
                <a:gd name="T24" fmla="*/ 609 w 609"/>
                <a:gd name="T25" fmla="*/ 71 h 397"/>
                <a:gd name="T26" fmla="*/ 609 w 609"/>
                <a:gd name="T27" fmla="*/ 325 h 397"/>
                <a:gd name="T28" fmla="*/ 605 w 609"/>
                <a:gd name="T29" fmla="*/ 345 h 397"/>
                <a:gd name="T30" fmla="*/ 599 w 609"/>
                <a:gd name="T31" fmla="*/ 362 h 397"/>
                <a:gd name="T32" fmla="*/ 587 w 609"/>
                <a:gd name="T33" fmla="*/ 376 h 397"/>
                <a:gd name="T34" fmla="*/ 573 w 609"/>
                <a:gd name="T35" fmla="*/ 387 h 397"/>
                <a:gd name="T36" fmla="*/ 555 w 609"/>
                <a:gd name="T37" fmla="*/ 395 h 397"/>
                <a:gd name="T38" fmla="*/ 537 w 609"/>
                <a:gd name="T39" fmla="*/ 397 h 397"/>
                <a:gd name="T40" fmla="*/ 72 w 609"/>
                <a:gd name="T41" fmla="*/ 397 h 397"/>
                <a:gd name="T42" fmla="*/ 53 w 609"/>
                <a:gd name="T43" fmla="*/ 395 h 397"/>
                <a:gd name="T44" fmla="*/ 35 w 609"/>
                <a:gd name="T45" fmla="*/ 387 h 397"/>
                <a:gd name="T46" fmla="*/ 21 w 609"/>
                <a:gd name="T47" fmla="*/ 376 h 397"/>
                <a:gd name="T48" fmla="*/ 10 w 609"/>
                <a:gd name="T49" fmla="*/ 362 h 397"/>
                <a:gd name="T50" fmla="*/ 2 w 609"/>
                <a:gd name="T51" fmla="*/ 345 h 397"/>
                <a:gd name="T52" fmla="*/ 0 w 609"/>
                <a:gd name="T53" fmla="*/ 325 h 397"/>
                <a:gd name="T54" fmla="*/ 0 w 609"/>
                <a:gd name="T55" fmla="*/ 71 h 397"/>
                <a:gd name="T56" fmla="*/ 2 w 609"/>
                <a:gd name="T57" fmla="*/ 52 h 397"/>
                <a:gd name="T58" fmla="*/ 10 w 609"/>
                <a:gd name="T59" fmla="*/ 35 h 397"/>
                <a:gd name="T60" fmla="*/ 21 w 609"/>
                <a:gd name="T61" fmla="*/ 21 h 397"/>
                <a:gd name="T62" fmla="*/ 35 w 609"/>
                <a:gd name="T63" fmla="*/ 10 h 397"/>
                <a:gd name="T64" fmla="*/ 53 w 609"/>
                <a:gd name="T65" fmla="*/ 2 h 397"/>
                <a:gd name="T66" fmla="*/ 72 w 609"/>
                <a:gd name="T67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9" h="397">
                  <a:moveTo>
                    <a:pt x="143" y="142"/>
                  </a:moveTo>
                  <a:lnTo>
                    <a:pt x="143" y="254"/>
                  </a:lnTo>
                  <a:lnTo>
                    <a:pt x="465" y="254"/>
                  </a:lnTo>
                  <a:lnTo>
                    <a:pt x="465" y="142"/>
                  </a:lnTo>
                  <a:lnTo>
                    <a:pt x="143" y="142"/>
                  </a:lnTo>
                  <a:close/>
                  <a:moveTo>
                    <a:pt x="72" y="0"/>
                  </a:moveTo>
                  <a:lnTo>
                    <a:pt x="537" y="0"/>
                  </a:lnTo>
                  <a:lnTo>
                    <a:pt x="555" y="2"/>
                  </a:lnTo>
                  <a:lnTo>
                    <a:pt x="573" y="10"/>
                  </a:lnTo>
                  <a:lnTo>
                    <a:pt x="587" y="21"/>
                  </a:lnTo>
                  <a:lnTo>
                    <a:pt x="599" y="35"/>
                  </a:lnTo>
                  <a:lnTo>
                    <a:pt x="605" y="52"/>
                  </a:lnTo>
                  <a:lnTo>
                    <a:pt x="609" y="71"/>
                  </a:lnTo>
                  <a:lnTo>
                    <a:pt x="609" y="325"/>
                  </a:lnTo>
                  <a:lnTo>
                    <a:pt x="605" y="345"/>
                  </a:lnTo>
                  <a:lnTo>
                    <a:pt x="599" y="362"/>
                  </a:lnTo>
                  <a:lnTo>
                    <a:pt x="587" y="376"/>
                  </a:lnTo>
                  <a:lnTo>
                    <a:pt x="573" y="387"/>
                  </a:lnTo>
                  <a:lnTo>
                    <a:pt x="555" y="395"/>
                  </a:lnTo>
                  <a:lnTo>
                    <a:pt x="537" y="397"/>
                  </a:lnTo>
                  <a:lnTo>
                    <a:pt x="72" y="397"/>
                  </a:lnTo>
                  <a:lnTo>
                    <a:pt x="53" y="395"/>
                  </a:lnTo>
                  <a:lnTo>
                    <a:pt x="35" y="387"/>
                  </a:lnTo>
                  <a:lnTo>
                    <a:pt x="21" y="376"/>
                  </a:lnTo>
                  <a:lnTo>
                    <a:pt x="10" y="362"/>
                  </a:lnTo>
                  <a:lnTo>
                    <a:pt x="2" y="345"/>
                  </a:lnTo>
                  <a:lnTo>
                    <a:pt x="0" y="325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3" name="Freeform 411"/>
            <p:cNvSpPr>
              <a:spLocks noEditPoints="1"/>
            </p:cNvSpPr>
            <p:nvPr/>
          </p:nvSpPr>
          <p:spPr bwMode="auto">
            <a:xfrm>
              <a:off x="1116013" y="2960688"/>
              <a:ext cx="95250" cy="61912"/>
            </a:xfrm>
            <a:custGeom>
              <a:avLst/>
              <a:gdLst>
                <a:gd name="T0" fmla="*/ 144 w 609"/>
                <a:gd name="T1" fmla="*/ 142 h 397"/>
                <a:gd name="T2" fmla="*/ 144 w 609"/>
                <a:gd name="T3" fmla="*/ 254 h 397"/>
                <a:gd name="T4" fmla="*/ 466 w 609"/>
                <a:gd name="T5" fmla="*/ 254 h 397"/>
                <a:gd name="T6" fmla="*/ 466 w 609"/>
                <a:gd name="T7" fmla="*/ 142 h 397"/>
                <a:gd name="T8" fmla="*/ 144 w 609"/>
                <a:gd name="T9" fmla="*/ 142 h 397"/>
                <a:gd name="T10" fmla="*/ 72 w 609"/>
                <a:gd name="T11" fmla="*/ 0 h 397"/>
                <a:gd name="T12" fmla="*/ 537 w 609"/>
                <a:gd name="T13" fmla="*/ 0 h 397"/>
                <a:gd name="T14" fmla="*/ 556 w 609"/>
                <a:gd name="T15" fmla="*/ 2 h 397"/>
                <a:gd name="T16" fmla="*/ 574 w 609"/>
                <a:gd name="T17" fmla="*/ 10 h 397"/>
                <a:gd name="T18" fmla="*/ 588 w 609"/>
                <a:gd name="T19" fmla="*/ 21 h 397"/>
                <a:gd name="T20" fmla="*/ 599 w 609"/>
                <a:gd name="T21" fmla="*/ 35 h 397"/>
                <a:gd name="T22" fmla="*/ 607 w 609"/>
                <a:gd name="T23" fmla="*/ 52 h 397"/>
                <a:gd name="T24" fmla="*/ 609 w 609"/>
                <a:gd name="T25" fmla="*/ 71 h 397"/>
                <a:gd name="T26" fmla="*/ 609 w 609"/>
                <a:gd name="T27" fmla="*/ 325 h 397"/>
                <a:gd name="T28" fmla="*/ 607 w 609"/>
                <a:gd name="T29" fmla="*/ 345 h 397"/>
                <a:gd name="T30" fmla="*/ 599 w 609"/>
                <a:gd name="T31" fmla="*/ 362 h 397"/>
                <a:gd name="T32" fmla="*/ 588 w 609"/>
                <a:gd name="T33" fmla="*/ 376 h 397"/>
                <a:gd name="T34" fmla="*/ 574 w 609"/>
                <a:gd name="T35" fmla="*/ 387 h 397"/>
                <a:gd name="T36" fmla="*/ 556 w 609"/>
                <a:gd name="T37" fmla="*/ 395 h 397"/>
                <a:gd name="T38" fmla="*/ 537 w 609"/>
                <a:gd name="T39" fmla="*/ 397 h 397"/>
                <a:gd name="T40" fmla="*/ 72 w 609"/>
                <a:gd name="T41" fmla="*/ 397 h 397"/>
                <a:gd name="T42" fmla="*/ 54 w 609"/>
                <a:gd name="T43" fmla="*/ 395 h 397"/>
                <a:gd name="T44" fmla="*/ 36 w 609"/>
                <a:gd name="T45" fmla="*/ 387 h 397"/>
                <a:gd name="T46" fmla="*/ 22 w 609"/>
                <a:gd name="T47" fmla="*/ 376 h 397"/>
                <a:gd name="T48" fmla="*/ 10 w 609"/>
                <a:gd name="T49" fmla="*/ 362 h 397"/>
                <a:gd name="T50" fmla="*/ 4 w 609"/>
                <a:gd name="T51" fmla="*/ 345 h 397"/>
                <a:gd name="T52" fmla="*/ 0 w 609"/>
                <a:gd name="T53" fmla="*/ 325 h 397"/>
                <a:gd name="T54" fmla="*/ 0 w 609"/>
                <a:gd name="T55" fmla="*/ 71 h 397"/>
                <a:gd name="T56" fmla="*/ 4 w 609"/>
                <a:gd name="T57" fmla="*/ 52 h 397"/>
                <a:gd name="T58" fmla="*/ 10 w 609"/>
                <a:gd name="T59" fmla="*/ 35 h 397"/>
                <a:gd name="T60" fmla="*/ 22 w 609"/>
                <a:gd name="T61" fmla="*/ 21 h 397"/>
                <a:gd name="T62" fmla="*/ 36 w 609"/>
                <a:gd name="T63" fmla="*/ 10 h 397"/>
                <a:gd name="T64" fmla="*/ 54 w 609"/>
                <a:gd name="T65" fmla="*/ 2 h 397"/>
                <a:gd name="T66" fmla="*/ 72 w 609"/>
                <a:gd name="T67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9" h="397">
                  <a:moveTo>
                    <a:pt x="144" y="142"/>
                  </a:moveTo>
                  <a:lnTo>
                    <a:pt x="144" y="254"/>
                  </a:lnTo>
                  <a:lnTo>
                    <a:pt x="466" y="254"/>
                  </a:lnTo>
                  <a:lnTo>
                    <a:pt x="466" y="142"/>
                  </a:lnTo>
                  <a:lnTo>
                    <a:pt x="144" y="142"/>
                  </a:lnTo>
                  <a:close/>
                  <a:moveTo>
                    <a:pt x="72" y="0"/>
                  </a:moveTo>
                  <a:lnTo>
                    <a:pt x="537" y="0"/>
                  </a:lnTo>
                  <a:lnTo>
                    <a:pt x="556" y="2"/>
                  </a:lnTo>
                  <a:lnTo>
                    <a:pt x="574" y="10"/>
                  </a:lnTo>
                  <a:lnTo>
                    <a:pt x="588" y="21"/>
                  </a:lnTo>
                  <a:lnTo>
                    <a:pt x="599" y="35"/>
                  </a:lnTo>
                  <a:lnTo>
                    <a:pt x="607" y="52"/>
                  </a:lnTo>
                  <a:lnTo>
                    <a:pt x="609" y="71"/>
                  </a:lnTo>
                  <a:lnTo>
                    <a:pt x="609" y="325"/>
                  </a:lnTo>
                  <a:lnTo>
                    <a:pt x="607" y="345"/>
                  </a:lnTo>
                  <a:lnTo>
                    <a:pt x="599" y="362"/>
                  </a:lnTo>
                  <a:lnTo>
                    <a:pt x="588" y="376"/>
                  </a:lnTo>
                  <a:lnTo>
                    <a:pt x="574" y="387"/>
                  </a:lnTo>
                  <a:lnTo>
                    <a:pt x="556" y="395"/>
                  </a:lnTo>
                  <a:lnTo>
                    <a:pt x="537" y="397"/>
                  </a:lnTo>
                  <a:lnTo>
                    <a:pt x="72" y="397"/>
                  </a:lnTo>
                  <a:lnTo>
                    <a:pt x="54" y="395"/>
                  </a:lnTo>
                  <a:lnTo>
                    <a:pt x="36" y="387"/>
                  </a:lnTo>
                  <a:lnTo>
                    <a:pt x="22" y="376"/>
                  </a:lnTo>
                  <a:lnTo>
                    <a:pt x="10" y="362"/>
                  </a:lnTo>
                  <a:lnTo>
                    <a:pt x="4" y="345"/>
                  </a:lnTo>
                  <a:lnTo>
                    <a:pt x="0" y="325"/>
                  </a:lnTo>
                  <a:lnTo>
                    <a:pt x="0" y="71"/>
                  </a:lnTo>
                  <a:lnTo>
                    <a:pt x="4" y="52"/>
                  </a:lnTo>
                  <a:lnTo>
                    <a:pt x="10" y="35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4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" name="Freeform 412"/>
            <p:cNvSpPr>
              <a:spLocks noEditPoints="1"/>
            </p:cNvSpPr>
            <p:nvPr/>
          </p:nvSpPr>
          <p:spPr bwMode="auto">
            <a:xfrm>
              <a:off x="774701" y="3044825"/>
              <a:ext cx="96838" cy="63500"/>
            </a:xfrm>
            <a:custGeom>
              <a:avLst/>
              <a:gdLst>
                <a:gd name="T0" fmla="*/ 143 w 608"/>
                <a:gd name="T1" fmla="*/ 144 h 398"/>
                <a:gd name="T2" fmla="*/ 143 w 608"/>
                <a:gd name="T3" fmla="*/ 255 h 398"/>
                <a:gd name="T4" fmla="*/ 464 w 608"/>
                <a:gd name="T5" fmla="*/ 255 h 398"/>
                <a:gd name="T6" fmla="*/ 464 w 608"/>
                <a:gd name="T7" fmla="*/ 144 h 398"/>
                <a:gd name="T8" fmla="*/ 143 w 608"/>
                <a:gd name="T9" fmla="*/ 144 h 398"/>
                <a:gd name="T10" fmla="*/ 72 w 608"/>
                <a:gd name="T11" fmla="*/ 0 h 398"/>
                <a:gd name="T12" fmla="*/ 536 w 608"/>
                <a:gd name="T13" fmla="*/ 0 h 398"/>
                <a:gd name="T14" fmla="*/ 555 w 608"/>
                <a:gd name="T15" fmla="*/ 3 h 398"/>
                <a:gd name="T16" fmla="*/ 572 w 608"/>
                <a:gd name="T17" fmla="*/ 10 h 398"/>
                <a:gd name="T18" fmla="*/ 586 w 608"/>
                <a:gd name="T19" fmla="*/ 21 h 398"/>
                <a:gd name="T20" fmla="*/ 598 w 608"/>
                <a:gd name="T21" fmla="*/ 36 h 398"/>
                <a:gd name="T22" fmla="*/ 605 w 608"/>
                <a:gd name="T23" fmla="*/ 53 h 398"/>
                <a:gd name="T24" fmla="*/ 608 w 608"/>
                <a:gd name="T25" fmla="*/ 72 h 398"/>
                <a:gd name="T26" fmla="*/ 608 w 608"/>
                <a:gd name="T27" fmla="*/ 326 h 398"/>
                <a:gd name="T28" fmla="*/ 605 w 608"/>
                <a:gd name="T29" fmla="*/ 346 h 398"/>
                <a:gd name="T30" fmla="*/ 598 w 608"/>
                <a:gd name="T31" fmla="*/ 362 h 398"/>
                <a:gd name="T32" fmla="*/ 586 w 608"/>
                <a:gd name="T33" fmla="*/ 378 h 398"/>
                <a:gd name="T34" fmla="*/ 572 w 608"/>
                <a:gd name="T35" fmla="*/ 388 h 398"/>
                <a:gd name="T36" fmla="*/ 555 w 608"/>
                <a:gd name="T37" fmla="*/ 395 h 398"/>
                <a:gd name="T38" fmla="*/ 536 w 608"/>
                <a:gd name="T39" fmla="*/ 398 h 398"/>
                <a:gd name="T40" fmla="*/ 72 w 608"/>
                <a:gd name="T41" fmla="*/ 398 h 398"/>
                <a:gd name="T42" fmla="*/ 52 w 608"/>
                <a:gd name="T43" fmla="*/ 395 h 398"/>
                <a:gd name="T44" fmla="*/ 35 w 608"/>
                <a:gd name="T45" fmla="*/ 388 h 398"/>
                <a:gd name="T46" fmla="*/ 21 w 608"/>
                <a:gd name="T47" fmla="*/ 378 h 398"/>
                <a:gd name="T48" fmla="*/ 10 w 608"/>
                <a:gd name="T49" fmla="*/ 362 h 398"/>
                <a:gd name="T50" fmla="*/ 2 w 608"/>
                <a:gd name="T51" fmla="*/ 346 h 398"/>
                <a:gd name="T52" fmla="*/ 0 w 608"/>
                <a:gd name="T53" fmla="*/ 326 h 398"/>
                <a:gd name="T54" fmla="*/ 0 w 608"/>
                <a:gd name="T55" fmla="*/ 72 h 398"/>
                <a:gd name="T56" fmla="*/ 2 w 608"/>
                <a:gd name="T57" fmla="*/ 53 h 398"/>
                <a:gd name="T58" fmla="*/ 10 w 608"/>
                <a:gd name="T59" fmla="*/ 36 h 398"/>
                <a:gd name="T60" fmla="*/ 21 w 608"/>
                <a:gd name="T61" fmla="*/ 21 h 398"/>
                <a:gd name="T62" fmla="*/ 35 w 608"/>
                <a:gd name="T63" fmla="*/ 10 h 398"/>
                <a:gd name="T64" fmla="*/ 52 w 608"/>
                <a:gd name="T65" fmla="*/ 3 h 398"/>
                <a:gd name="T66" fmla="*/ 72 w 608"/>
                <a:gd name="T6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8" h="398">
                  <a:moveTo>
                    <a:pt x="143" y="144"/>
                  </a:moveTo>
                  <a:lnTo>
                    <a:pt x="143" y="255"/>
                  </a:lnTo>
                  <a:lnTo>
                    <a:pt x="464" y="255"/>
                  </a:lnTo>
                  <a:lnTo>
                    <a:pt x="464" y="144"/>
                  </a:lnTo>
                  <a:lnTo>
                    <a:pt x="143" y="144"/>
                  </a:lnTo>
                  <a:close/>
                  <a:moveTo>
                    <a:pt x="72" y="0"/>
                  </a:moveTo>
                  <a:lnTo>
                    <a:pt x="536" y="0"/>
                  </a:lnTo>
                  <a:lnTo>
                    <a:pt x="555" y="3"/>
                  </a:lnTo>
                  <a:lnTo>
                    <a:pt x="572" y="10"/>
                  </a:lnTo>
                  <a:lnTo>
                    <a:pt x="586" y="21"/>
                  </a:lnTo>
                  <a:lnTo>
                    <a:pt x="598" y="36"/>
                  </a:lnTo>
                  <a:lnTo>
                    <a:pt x="605" y="53"/>
                  </a:lnTo>
                  <a:lnTo>
                    <a:pt x="608" y="72"/>
                  </a:lnTo>
                  <a:lnTo>
                    <a:pt x="608" y="326"/>
                  </a:lnTo>
                  <a:lnTo>
                    <a:pt x="605" y="346"/>
                  </a:lnTo>
                  <a:lnTo>
                    <a:pt x="598" y="362"/>
                  </a:lnTo>
                  <a:lnTo>
                    <a:pt x="586" y="378"/>
                  </a:lnTo>
                  <a:lnTo>
                    <a:pt x="572" y="388"/>
                  </a:lnTo>
                  <a:lnTo>
                    <a:pt x="555" y="395"/>
                  </a:lnTo>
                  <a:lnTo>
                    <a:pt x="536" y="398"/>
                  </a:lnTo>
                  <a:lnTo>
                    <a:pt x="72" y="398"/>
                  </a:lnTo>
                  <a:lnTo>
                    <a:pt x="52" y="395"/>
                  </a:lnTo>
                  <a:lnTo>
                    <a:pt x="35" y="388"/>
                  </a:lnTo>
                  <a:lnTo>
                    <a:pt x="21" y="378"/>
                  </a:lnTo>
                  <a:lnTo>
                    <a:pt x="10" y="362"/>
                  </a:lnTo>
                  <a:lnTo>
                    <a:pt x="2" y="346"/>
                  </a:lnTo>
                  <a:lnTo>
                    <a:pt x="0" y="326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" name="Freeform 413"/>
            <p:cNvSpPr>
              <a:spLocks noEditPoints="1"/>
            </p:cNvSpPr>
            <p:nvPr/>
          </p:nvSpPr>
          <p:spPr bwMode="auto">
            <a:xfrm>
              <a:off x="889001" y="3044825"/>
              <a:ext cx="95250" cy="63500"/>
            </a:xfrm>
            <a:custGeom>
              <a:avLst/>
              <a:gdLst>
                <a:gd name="T0" fmla="*/ 144 w 608"/>
                <a:gd name="T1" fmla="*/ 144 h 398"/>
                <a:gd name="T2" fmla="*/ 144 w 608"/>
                <a:gd name="T3" fmla="*/ 255 h 398"/>
                <a:gd name="T4" fmla="*/ 466 w 608"/>
                <a:gd name="T5" fmla="*/ 255 h 398"/>
                <a:gd name="T6" fmla="*/ 466 w 608"/>
                <a:gd name="T7" fmla="*/ 144 h 398"/>
                <a:gd name="T8" fmla="*/ 144 w 608"/>
                <a:gd name="T9" fmla="*/ 144 h 398"/>
                <a:gd name="T10" fmla="*/ 72 w 608"/>
                <a:gd name="T11" fmla="*/ 0 h 398"/>
                <a:gd name="T12" fmla="*/ 536 w 608"/>
                <a:gd name="T13" fmla="*/ 0 h 398"/>
                <a:gd name="T14" fmla="*/ 556 w 608"/>
                <a:gd name="T15" fmla="*/ 3 h 398"/>
                <a:gd name="T16" fmla="*/ 574 w 608"/>
                <a:gd name="T17" fmla="*/ 10 h 398"/>
                <a:gd name="T18" fmla="*/ 588 w 608"/>
                <a:gd name="T19" fmla="*/ 21 h 398"/>
                <a:gd name="T20" fmla="*/ 599 w 608"/>
                <a:gd name="T21" fmla="*/ 36 h 398"/>
                <a:gd name="T22" fmla="*/ 606 w 608"/>
                <a:gd name="T23" fmla="*/ 53 h 398"/>
                <a:gd name="T24" fmla="*/ 608 w 608"/>
                <a:gd name="T25" fmla="*/ 72 h 398"/>
                <a:gd name="T26" fmla="*/ 608 w 608"/>
                <a:gd name="T27" fmla="*/ 326 h 398"/>
                <a:gd name="T28" fmla="*/ 606 w 608"/>
                <a:gd name="T29" fmla="*/ 346 h 398"/>
                <a:gd name="T30" fmla="*/ 599 w 608"/>
                <a:gd name="T31" fmla="*/ 362 h 398"/>
                <a:gd name="T32" fmla="*/ 588 w 608"/>
                <a:gd name="T33" fmla="*/ 378 h 398"/>
                <a:gd name="T34" fmla="*/ 574 w 608"/>
                <a:gd name="T35" fmla="*/ 388 h 398"/>
                <a:gd name="T36" fmla="*/ 556 w 608"/>
                <a:gd name="T37" fmla="*/ 395 h 398"/>
                <a:gd name="T38" fmla="*/ 536 w 608"/>
                <a:gd name="T39" fmla="*/ 398 h 398"/>
                <a:gd name="T40" fmla="*/ 72 w 608"/>
                <a:gd name="T41" fmla="*/ 398 h 398"/>
                <a:gd name="T42" fmla="*/ 53 w 608"/>
                <a:gd name="T43" fmla="*/ 395 h 398"/>
                <a:gd name="T44" fmla="*/ 36 w 608"/>
                <a:gd name="T45" fmla="*/ 388 h 398"/>
                <a:gd name="T46" fmla="*/ 22 w 608"/>
                <a:gd name="T47" fmla="*/ 378 h 398"/>
                <a:gd name="T48" fmla="*/ 10 w 608"/>
                <a:gd name="T49" fmla="*/ 362 h 398"/>
                <a:gd name="T50" fmla="*/ 3 w 608"/>
                <a:gd name="T51" fmla="*/ 346 h 398"/>
                <a:gd name="T52" fmla="*/ 0 w 608"/>
                <a:gd name="T53" fmla="*/ 326 h 398"/>
                <a:gd name="T54" fmla="*/ 0 w 608"/>
                <a:gd name="T55" fmla="*/ 72 h 398"/>
                <a:gd name="T56" fmla="*/ 3 w 608"/>
                <a:gd name="T57" fmla="*/ 53 h 398"/>
                <a:gd name="T58" fmla="*/ 10 w 608"/>
                <a:gd name="T59" fmla="*/ 36 h 398"/>
                <a:gd name="T60" fmla="*/ 22 w 608"/>
                <a:gd name="T61" fmla="*/ 21 h 398"/>
                <a:gd name="T62" fmla="*/ 36 w 608"/>
                <a:gd name="T63" fmla="*/ 10 h 398"/>
                <a:gd name="T64" fmla="*/ 53 w 608"/>
                <a:gd name="T65" fmla="*/ 3 h 398"/>
                <a:gd name="T66" fmla="*/ 72 w 608"/>
                <a:gd name="T6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8" h="398">
                  <a:moveTo>
                    <a:pt x="144" y="144"/>
                  </a:moveTo>
                  <a:lnTo>
                    <a:pt x="144" y="255"/>
                  </a:lnTo>
                  <a:lnTo>
                    <a:pt x="466" y="255"/>
                  </a:lnTo>
                  <a:lnTo>
                    <a:pt x="466" y="144"/>
                  </a:lnTo>
                  <a:lnTo>
                    <a:pt x="144" y="144"/>
                  </a:lnTo>
                  <a:close/>
                  <a:moveTo>
                    <a:pt x="72" y="0"/>
                  </a:moveTo>
                  <a:lnTo>
                    <a:pt x="536" y="0"/>
                  </a:lnTo>
                  <a:lnTo>
                    <a:pt x="556" y="3"/>
                  </a:lnTo>
                  <a:lnTo>
                    <a:pt x="574" y="10"/>
                  </a:lnTo>
                  <a:lnTo>
                    <a:pt x="588" y="21"/>
                  </a:lnTo>
                  <a:lnTo>
                    <a:pt x="599" y="36"/>
                  </a:lnTo>
                  <a:lnTo>
                    <a:pt x="606" y="53"/>
                  </a:lnTo>
                  <a:lnTo>
                    <a:pt x="608" y="72"/>
                  </a:lnTo>
                  <a:lnTo>
                    <a:pt x="608" y="326"/>
                  </a:lnTo>
                  <a:lnTo>
                    <a:pt x="606" y="346"/>
                  </a:lnTo>
                  <a:lnTo>
                    <a:pt x="599" y="362"/>
                  </a:lnTo>
                  <a:lnTo>
                    <a:pt x="588" y="378"/>
                  </a:lnTo>
                  <a:lnTo>
                    <a:pt x="574" y="388"/>
                  </a:lnTo>
                  <a:lnTo>
                    <a:pt x="556" y="395"/>
                  </a:lnTo>
                  <a:lnTo>
                    <a:pt x="536" y="398"/>
                  </a:lnTo>
                  <a:lnTo>
                    <a:pt x="72" y="398"/>
                  </a:lnTo>
                  <a:lnTo>
                    <a:pt x="53" y="395"/>
                  </a:lnTo>
                  <a:lnTo>
                    <a:pt x="36" y="388"/>
                  </a:lnTo>
                  <a:lnTo>
                    <a:pt x="22" y="378"/>
                  </a:lnTo>
                  <a:lnTo>
                    <a:pt x="10" y="362"/>
                  </a:lnTo>
                  <a:lnTo>
                    <a:pt x="3" y="346"/>
                  </a:lnTo>
                  <a:lnTo>
                    <a:pt x="0" y="326"/>
                  </a:lnTo>
                  <a:lnTo>
                    <a:pt x="0" y="72"/>
                  </a:lnTo>
                  <a:lnTo>
                    <a:pt x="3" y="53"/>
                  </a:lnTo>
                  <a:lnTo>
                    <a:pt x="10" y="36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" name="Freeform 414"/>
            <p:cNvSpPr>
              <a:spLocks noEditPoints="1"/>
            </p:cNvSpPr>
            <p:nvPr/>
          </p:nvSpPr>
          <p:spPr bwMode="auto">
            <a:xfrm>
              <a:off x="1001713" y="3044825"/>
              <a:ext cx="96838" cy="63500"/>
            </a:xfrm>
            <a:custGeom>
              <a:avLst/>
              <a:gdLst>
                <a:gd name="T0" fmla="*/ 143 w 609"/>
                <a:gd name="T1" fmla="*/ 144 h 398"/>
                <a:gd name="T2" fmla="*/ 143 w 609"/>
                <a:gd name="T3" fmla="*/ 255 h 398"/>
                <a:gd name="T4" fmla="*/ 465 w 609"/>
                <a:gd name="T5" fmla="*/ 255 h 398"/>
                <a:gd name="T6" fmla="*/ 465 w 609"/>
                <a:gd name="T7" fmla="*/ 144 h 398"/>
                <a:gd name="T8" fmla="*/ 143 w 609"/>
                <a:gd name="T9" fmla="*/ 144 h 398"/>
                <a:gd name="T10" fmla="*/ 72 w 609"/>
                <a:gd name="T11" fmla="*/ 0 h 398"/>
                <a:gd name="T12" fmla="*/ 537 w 609"/>
                <a:gd name="T13" fmla="*/ 0 h 398"/>
                <a:gd name="T14" fmla="*/ 555 w 609"/>
                <a:gd name="T15" fmla="*/ 3 h 398"/>
                <a:gd name="T16" fmla="*/ 573 w 609"/>
                <a:gd name="T17" fmla="*/ 10 h 398"/>
                <a:gd name="T18" fmla="*/ 587 w 609"/>
                <a:gd name="T19" fmla="*/ 21 h 398"/>
                <a:gd name="T20" fmla="*/ 599 w 609"/>
                <a:gd name="T21" fmla="*/ 36 h 398"/>
                <a:gd name="T22" fmla="*/ 605 w 609"/>
                <a:gd name="T23" fmla="*/ 53 h 398"/>
                <a:gd name="T24" fmla="*/ 609 w 609"/>
                <a:gd name="T25" fmla="*/ 72 h 398"/>
                <a:gd name="T26" fmla="*/ 609 w 609"/>
                <a:gd name="T27" fmla="*/ 326 h 398"/>
                <a:gd name="T28" fmla="*/ 605 w 609"/>
                <a:gd name="T29" fmla="*/ 346 h 398"/>
                <a:gd name="T30" fmla="*/ 599 w 609"/>
                <a:gd name="T31" fmla="*/ 362 h 398"/>
                <a:gd name="T32" fmla="*/ 587 w 609"/>
                <a:gd name="T33" fmla="*/ 378 h 398"/>
                <a:gd name="T34" fmla="*/ 573 w 609"/>
                <a:gd name="T35" fmla="*/ 388 h 398"/>
                <a:gd name="T36" fmla="*/ 555 w 609"/>
                <a:gd name="T37" fmla="*/ 395 h 398"/>
                <a:gd name="T38" fmla="*/ 537 w 609"/>
                <a:gd name="T39" fmla="*/ 398 h 398"/>
                <a:gd name="T40" fmla="*/ 72 w 609"/>
                <a:gd name="T41" fmla="*/ 398 h 398"/>
                <a:gd name="T42" fmla="*/ 53 w 609"/>
                <a:gd name="T43" fmla="*/ 395 h 398"/>
                <a:gd name="T44" fmla="*/ 35 w 609"/>
                <a:gd name="T45" fmla="*/ 388 h 398"/>
                <a:gd name="T46" fmla="*/ 21 w 609"/>
                <a:gd name="T47" fmla="*/ 378 h 398"/>
                <a:gd name="T48" fmla="*/ 10 w 609"/>
                <a:gd name="T49" fmla="*/ 362 h 398"/>
                <a:gd name="T50" fmla="*/ 2 w 609"/>
                <a:gd name="T51" fmla="*/ 346 h 398"/>
                <a:gd name="T52" fmla="*/ 0 w 609"/>
                <a:gd name="T53" fmla="*/ 326 h 398"/>
                <a:gd name="T54" fmla="*/ 0 w 609"/>
                <a:gd name="T55" fmla="*/ 72 h 398"/>
                <a:gd name="T56" fmla="*/ 2 w 609"/>
                <a:gd name="T57" fmla="*/ 53 h 398"/>
                <a:gd name="T58" fmla="*/ 10 w 609"/>
                <a:gd name="T59" fmla="*/ 36 h 398"/>
                <a:gd name="T60" fmla="*/ 21 w 609"/>
                <a:gd name="T61" fmla="*/ 21 h 398"/>
                <a:gd name="T62" fmla="*/ 35 w 609"/>
                <a:gd name="T63" fmla="*/ 10 h 398"/>
                <a:gd name="T64" fmla="*/ 53 w 609"/>
                <a:gd name="T65" fmla="*/ 3 h 398"/>
                <a:gd name="T66" fmla="*/ 72 w 609"/>
                <a:gd name="T6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9" h="398">
                  <a:moveTo>
                    <a:pt x="143" y="144"/>
                  </a:moveTo>
                  <a:lnTo>
                    <a:pt x="143" y="255"/>
                  </a:lnTo>
                  <a:lnTo>
                    <a:pt x="465" y="255"/>
                  </a:lnTo>
                  <a:lnTo>
                    <a:pt x="465" y="144"/>
                  </a:lnTo>
                  <a:lnTo>
                    <a:pt x="143" y="144"/>
                  </a:lnTo>
                  <a:close/>
                  <a:moveTo>
                    <a:pt x="72" y="0"/>
                  </a:moveTo>
                  <a:lnTo>
                    <a:pt x="537" y="0"/>
                  </a:lnTo>
                  <a:lnTo>
                    <a:pt x="555" y="3"/>
                  </a:lnTo>
                  <a:lnTo>
                    <a:pt x="573" y="10"/>
                  </a:lnTo>
                  <a:lnTo>
                    <a:pt x="587" y="21"/>
                  </a:lnTo>
                  <a:lnTo>
                    <a:pt x="599" y="36"/>
                  </a:lnTo>
                  <a:lnTo>
                    <a:pt x="605" y="53"/>
                  </a:lnTo>
                  <a:lnTo>
                    <a:pt x="609" y="72"/>
                  </a:lnTo>
                  <a:lnTo>
                    <a:pt x="609" y="326"/>
                  </a:lnTo>
                  <a:lnTo>
                    <a:pt x="605" y="346"/>
                  </a:lnTo>
                  <a:lnTo>
                    <a:pt x="599" y="362"/>
                  </a:lnTo>
                  <a:lnTo>
                    <a:pt x="587" y="378"/>
                  </a:lnTo>
                  <a:lnTo>
                    <a:pt x="573" y="388"/>
                  </a:lnTo>
                  <a:lnTo>
                    <a:pt x="555" y="395"/>
                  </a:lnTo>
                  <a:lnTo>
                    <a:pt x="537" y="398"/>
                  </a:lnTo>
                  <a:lnTo>
                    <a:pt x="72" y="398"/>
                  </a:lnTo>
                  <a:lnTo>
                    <a:pt x="53" y="395"/>
                  </a:lnTo>
                  <a:lnTo>
                    <a:pt x="35" y="388"/>
                  </a:lnTo>
                  <a:lnTo>
                    <a:pt x="21" y="378"/>
                  </a:lnTo>
                  <a:lnTo>
                    <a:pt x="10" y="362"/>
                  </a:lnTo>
                  <a:lnTo>
                    <a:pt x="2" y="346"/>
                  </a:lnTo>
                  <a:lnTo>
                    <a:pt x="0" y="326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7" name="Freeform 415"/>
            <p:cNvSpPr>
              <a:spLocks noEditPoints="1"/>
            </p:cNvSpPr>
            <p:nvPr/>
          </p:nvSpPr>
          <p:spPr bwMode="auto">
            <a:xfrm>
              <a:off x="774701" y="3132138"/>
              <a:ext cx="96838" cy="61912"/>
            </a:xfrm>
            <a:custGeom>
              <a:avLst/>
              <a:gdLst>
                <a:gd name="T0" fmla="*/ 143 w 608"/>
                <a:gd name="T1" fmla="*/ 143 h 397"/>
                <a:gd name="T2" fmla="*/ 143 w 608"/>
                <a:gd name="T3" fmla="*/ 255 h 397"/>
                <a:gd name="T4" fmla="*/ 464 w 608"/>
                <a:gd name="T5" fmla="*/ 255 h 397"/>
                <a:gd name="T6" fmla="*/ 464 w 608"/>
                <a:gd name="T7" fmla="*/ 143 h 397"/>
                <a:gd name="T8" fmla="*/ 143 w 608"/>
                <a:gd name="T9" fmla="*/ 143 h 397"/>
                <a:gd name="T10" fmla="*/ 72 w 608"/>
                <a:gd name="T11" fmla="*/ 0 h 397"/>
                <a:gd name="T12" fmla="*/ 536 w 608"/>
                <a:gd name="T13" fmla="*/ 0 h 397"/>
                <a:gd name="T14" fmla="*/ 555 w 608"/>
                <a:gd name="T15" fmla="*/ 2 h 397"/>
                <a:gd name="T16" fmla="*/ 572 w 608"/>
                <a:gd name="T17" fmla="*/ 10 h 397"/>
                <a:gd name="T18" fmla="*/ 586 w 608"/>
                <a:gd name="T19" fmla="*/ 21 h 397"/>
                <a:gd name="T20" fmla="*/ 598 w 608"/>
                <a:gd name="T21" fmla="*/ 35 h 397"/>
                <a:gd name="T22" fmla="*/ 605 w 608"/>
                <a:gd name="T23" fmla="*/ 52 h 397"/>
                <a:gd name="T24" fmla="*/ 608 w 608"/>
                <a:gd name="T25" fmla="*/ 71 h 397"/>
                <a:gd name="T26" fmla="*/ 608 w 608"/>
                <a:gd name="T27" fmla="*/ 326 h 397"/>
                <a:gd name="T28" fmla="*/ 605 w 608"/>
                <a:gd name="T29" fmla="*/ 345 h 397"/>
                <a:gd name="T30" fmla="*/ 598 w 608"/>
                <a:gd name="T31" fmla="*/ 362 h 397"/>
                <a:gd name="T32" fmla="*/ 586 w 608"/>
                <a:gd name="T33" fmla="*/ 376 h 397"/>
                <a:gd name="T34" fmla="*/ 572 w 608"/>
                <a:gd name="T35" fmla="*/ 387 h 397"/>
                <a:gd name="T36" fmla="*/ 555 w 608"/>
                <a:gd name="T37" fmla="*/ 395 h 397"/>
                <a:gd name="T38" fmla="*/ 536 w 608"/>
                <a:gd name="T39" fmla="*/ 397 h 397"/>
                <a:gd name="T40" fmla="*/ 72 w 608"/>
                <a:gd name="T41" fmla="*/ 397 h 397"/>
                <a:gd name="T42" fmla="*/ 52 w 608"/>
                <a:gd name="T43" fmla="*/ 395 h 397"/>
                <a:gd name="T44" fmla="*/ 35 w 608"/>
                <a:gd name="T45" fmla="*/ 387 h 397"/>
                <a:gd name="T46" fmla="*/ 21 w 608"/>
                <a:gd name="T47" fmla="*/ 376 h 397"/>
                <a:gd name="T48" fmla="*/ 10 w 608"/>
                <a:gd name="T49" fmla="*/ 362 h 397"/>
                <a:gd name="T50" fmla="*/ 2 w 608"/>
                <a:gd name="T51" fmla="*/ 345 h 397"/>
                <a:gd name="T52" fmla="*/ 0 w 608"/>
                <a:gd name="T53" fmla="*/ 326 h 397"/>
                <a:gd name="T54" fmla="*/ 0 w 608"/>
                <a:gd name="T55" fmla="*/ 71 h 397"/>
                <a:gd name="T56" fmla="*/ 2 w 608"/>
                <a:gd name="T57" fmla="*/ 52 h 397"/>
                <a:gd name="T58" fmla="*/ 10 w 608"/>
                <a:gd name="T59" fmla="*/ 35 h 397"/>
                <a:gd name="T60" fmla="*/ 21 w 608"/>
                <a:gd name="T61" fmla="*/ 21 h 397"/>
                <a:gd name="T62" fmla="*/ 35 w 608"/>
                <a:gd name="T63" fmla="*/ 10 h 397"/>
                <a:gd name="T64" fmla="*/ 52 w 608"/>
                <a:gd name="T65" fmla="*/ 2 h 397"/>
                <a:gd name="T66" fmla="*/ 72 w 608"/>
                <a:gd name="T67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8" h="397">
                  <a:moveTo>
                    <a:pt x="143" y="143"/>
                  </a:moveTo>
                  <a:lnTo>
                    <a:pt x="143" y="255"/>
                  </a:lnTo>
                  <a:lnTo>
                    <a:pt x="464" y="255"/>
                  </a:lnTo>
                  <a:lnTo>
                    <a:pt x="464" y="143"/>
                  </a:lnTo>
                  <a:lnTo>
                    <a:pt x="143" y="143"/>
                  </a:lnTo>
                  <a:close/>
                  <a:moveTo>
                    <a:pt x="72" y="0"/>
                  </a:moveTo>
                  <a:lnTo>
                    <a:pt x="536" y="0"/>
                  </a:lnTo>
                  <a:lnTo>
                    <a:pt x="555" y="2"/>
                  </a:lnTo>
                  <a:lnTo>
                    <a:pt x="572" y="10"/>
                  </a:lnTo>
                  <a:lnTo>
                    <a:pt x="586" y="21"/>
                  </a:lnTo>
                  <a:lnTo>
                    <a:pt x="598" y="35"/>
                  </a:lnTo>
                  <a:lnTo>
                    <a:pt x="605" y="52"/>
                  </a:lnTo>
                  <a:lnTo>
                    <a:pt x="608" y="71"/>
                  </a:lnTo>
                  <a:lnTo>
                    <a:pt x="608" y="326"/>
                  </a:lnTo>
                  <a:lnTo>
                    <a:pt x="605" y="345"/>
                  </a:lnTo>
                  <a:lnTo>
                    <a:pt x="598" y="362"/>
                  </a:lnTo>
                  <a:lnTo>
                    <a:pt x="586" y="376"/>
                  </a:lnTo>
                  <a:lnTo>
                    <a:pt x="572" y="387"/>
                  </a:lnTo>
                  <a:lnTo>
                    <a:pt x="555" y="395"/>
                  </a:lnTo>
                  <a:lnTo>
                    <a:pt x="536" y="397"/>
                  </a:lnTo>
                  <a:lnTo>
                    <a:pt x="72" y="397"/>
                  </a:lnTo>
                  <a:lnTo>
                    <a:pt x="52" y="395"/>
                  </a:lnTo>
                  <a:lnTo>
                    <a:pt x="35" y="387"/>
                  </a:lnTo>
                  <a:lnTo>
                    <a:pt x="21" y="376"/>
                  </a:lnTo>
                  <a:lnTo>
                    <a:pt x="10" y="362"/>
                  </a:lnTo>
                  <a:lnTo>
                    <a:pt x="2" y="345"/>
                  </a:lnTo>
                  <a:lnTo>
                    <a:pt x="0" y="326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8" name="Freeform 416"/>
            <p:cNvSpPr>
              <a:spLocks noEditPoints="1"/>
            </p:cNvSpPr>
            <p:nvPr/>
          </p:nvSpPr>
          <p:spPr bwMode="auto">
            <a:xfrm>
              <a:off x="889001" y="3132138"/>
              <a:ext cx="95250" cy="61912"/>
            </a:xfrm>
            <a:custGeom>
              <a:avLst/>
              <a:gdLst>
                <a:gd name="T0" fmla="*/ 144 w 608"/>
                <a:gd name="T1" fmla="*/ 143 h 397"/>
                <a:gd name="T2" fmla="*/ 144 w 608"/>
                <a:gd name="T3" fmla="*/ 255 h 397"/>
                <a:gd name="T4" fmla="*/ 466 w 608"/>
                <a:gd name="T5" fmla="*/ 255 h 397"/>
                <a:gd name="T6" fmla="*/ 466 w 608"/>
                <a:gd name="T7" fmla="*/ 143 h 397"/>
                <a:gd name="T8" fmla="*/ 144 w 608"/>
                <a:gd name="T9" fmla="*/ 143 h 397"/>
                <a:gd name="T10" fmla="*/ 72 w 608"/>
                <a:gd name="T11" fmla="*/ 0 h 397"/>
                <a:gd name="T12" fmla="*/ 536 w 608"/>
                <a:gd name="T13" fmla="*/ 0 h 397"/>
                <a:gd name="T14" fmla="*/ 556 w 608"/>
                <a:gd name="T15" fmla="*/ 2 h 397"/>
                <a:gd name="T16" fmla="*/ 574 w 608"/>
                <a:gd name="T17" fmla="*/ 10 h 397"/>
                <a:gd name="T18" fmla="*/ 588 w 608"/>
                <a:gd name="T19" fmla="*/ 21 h 397"/>
                <a:gd name="T20" fmla="*/ 599 w 608"/>
                <a:gd name="T21" fmla="*/ 35 h 397"/>
                <a:gd name="T22" fmla="*/ 606 w 608"/>
                <a:gd name="T23" fmla="*/ 52 h 397"/>
                <a:gd name="T24" fmla="*/ 608 w 608"/>
                <a:gd name="T25" fmla="*/ 71 h 397"/>
                <a:gd name="T26" fmla="*/ 608 w 608"/>
                <a:gd name="T27" fmla="*/ 326 h 397"/>
                <a:gd name="T28" fmla="*/ 606 w 608"/>
                <a:gd name="T29" fmla="*/ 345 h 397"/>
                <a:gd name="T30" fmla="*/ 599 w 608"/>
                <a:gd name="T31" fmla="*/ 362 h 397"/>
                <a:gd name="T32" fmla="*/ 588 w 608"/>
                <a:gd name="T33" fmla="*/ 376 h 397"/>
                <a:gd name="T34" fmla="*/ 574 w 608"/>
                <a:gd name="T35" fmla="*/ 387 h 397"/>
                <a:gd name="T36" fmla="*/ 556 w 608"/>
                <a:gd name="T37" fmla="*/ 395 h 397"/>
                <a:gd name="T38" fmla="*/ 536 w 608"/>
                <a:gd name="T39" fmla="*/ 397 h 397"/>
                <a:gd name="T40" fmla="*/ 72 w 608"/>
                <a:gd name="T41" fmla="*/ 397 h 397"/>
                <a:gd name="T42" fmla="*/ 53 w 608"/>
                <a:gd name="T43" fmla="*/ 395 h 397"/>
                <a:gd name="T44" fmla="*/ 36 w 608"/>
                <a:gd name="T45" fmla="*/ 387 h 397"/>
                <a:gd name="T46" fmla="*/ 22 w 608"/>
                <a:gd name="T47" fmla="*/ 376 h 397"/>
                <a:gd name="T48" fmla="*/ 10 w 608"/>
                <a:gd name="T49" fmla="*/ 362 h 397"/>
                <a:gd name="T50" fmla="*/ 3 w 608"/>
                <a:gd name="T51" fmla="*/ 345 h 397"/>
                <a:gd name="T52" fmla="*/ 0 w 608"/>
                <a:gd name="T53" fmla="*/ 326 h 397"/>
                <a:gd name="T54" fmla="*/ 0 w 608"/>
                <a:gd name="T55" fmla="*/ 71 h 397"/>
                <a:gd name="T56" fmla="*/ 3 w 608"/>
                <a:gd name="T57" fmla="*/ 52 h 397"/>
                <a:gd name="T58" fmla="*/ 10 w 608"/>
                <a:gd name="T59" fmla="*/ 35 h 397"/>
                <a:gd name="T60" fmla="*/ 22 w 608"/>
                <a:gd name="T61" fmla="*/ 21 h 397"/>
                <a:gd name="T62" fmla="*/ 36 w 608"/>
                <a:gd name="T63" fmla="*/ 10 h 397"/>
                <a:gd name="T64" fmla="*/ 53 w 608"/>
                <a:gd name="T65" fmla="*/ 2 h 397"/>
                <a:gd name="T66" fmla="*/ 72 w 608"/>
                <a:gd name="T67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8" h="397">
                  <a:moveTo>
                    <a:pt x="144" y="143"/>
                  </a:moveTo>
                  <a:lnTo>
                    <a:pt x="144" y="255"/>
                  </a:lnTo>
                  <a:lnTo>
                    <a:pt x="466" y="255"/>
                  </a:lnTo>
                  <a:lnTo>
                    <a:pt x="466" y="143"/>
                  </a:lnTo>
                  <a:lnTo>
                    <a:pt x="144" y="143"/>
                  </a:lnTo>
                  <a:close/>
                  <a:moveTo>
                    <a:pt x="72" y="0"/>
                  </a:moveTo>
                  <a:lnTo>
                    <a:pt x="536" y="0"/>
                  </a:lnTo>
                  <a:lnTo>
                    <a:pt x="556" y="2"/>
                  </a:lnTo>
                  <a:lnTo>
                    <a:pt x="574" y="10"/>
                  </a:lnTo>
                  <a:lnTo>
                    <a:pt x="588" y="21"/>
                  </a:lnTo>
                  <a:lnTo>
                    <a:pt x="599" y="35"/>
                  </a:lnTo>
                  <a:lnTo>
                    <a:pt x="606" y="52"/>
                  </a:lnTo>
                  <a:lnTo>
                    <a:pt x="608" y="71"/>
                  </a:lnTo>
                  <a:lnTo>
                    <a:pt x="608" y="326"/>
                  </a:lnTo>
                  <a:lnTo>
                    <a:pt x="606" y="345"/>
                  </a:lnTo>
                  <a:lnTo>
                    <a:pt x="599" y="362"/>
                  </a:lnTo>
                  <a:lnTo>
                    <a:pt x="588" y="376"/>
                  </a:lnTo>
                  <a:lnTo>
                    <a:pt x="574" y="387"/>
                  </a:lnTo>
                  <a:lnTo>
                    <a:pt x="556" y="395"/>
                  </a:lnTo>
                  <a:lnTo>
                    <a:pt x="536" y="397"/>
                  </a:lnTo>
                  <a:lnTo>
                    <a:pt x="72" y="397"/>
                  </a:lnTo>
                  <a:lnTo>
                    <a:pt x="53" y="395"/>
                  </a:lnTo>
                  <a:lnTo>
                    <a:pt x="36" y="387"/>
                  </a:lnTo>
                  <a:lnTo>
                    <a:pt x="22" y="376"/>
                  </a:lnTo>
                  <a:lnTo>
                    <a:pt x="10" y="362"/>
                  </a:lnTo>
                  <a:lnTo>
                    <a:pt x="3" y="345"/>
                  </a:lnTo>
                  <a:lnTo>
                    <a:pt x="0" y="326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9" name="Freeform 417"/>
            <p:cNvSpPr>
              <a:spLocks noEditPoints="1"/>
            </p:cNvSpPr>
            <p:nvPr/>
          </p:nvSpPr>
          <p:spPr bwMode="auto">
            <a:xfrm>
              <a:off x="1001713" y="3132138"/>
              <a:ext cx="96838" cy="61912"/>
            </a:xfrm>
            <a:custGeom>
              <a:avLst/>
              <a:gdLst>
                <a:gd name="T0" fmla="*/ 143 w 609"/>
                <a:gd name="T1" fmla="*/ 143 h 397"/>
                <a:gd name="T2" fmla="*/ 143 w 609"/>
                <a:gd name="T3" fmla="*/ 255 h 397"/>
                <a:gd name="T4" fmla="*/ 465 w 609"/>
                <a:gd name="T5" fmla="*/ 255 h 397"/>
                <a:gd name="T6" fmla="*/ 465 w 609"/>
                <a:gd name="T7" fmla="*/ 143 h 397"/>
                <a:gd name="T8" fmla="*/ 143 w 609"/>
                <a:gd name="T9" fmla="*/ 143 h 397"/>
                <a:gd name="T10" fmla="*/ 72 w 609"/>
                <a:gd name="T11" fmla="*/ 0 h 397"/>
                <a:gd name="T12" fmla="*/ 537 w 609"/>
                <a:gd name="T13" fmla="*/ 0 h 397"/>
                <a:gd name="T14" fmla="*/ 555 w 609"/>
                <a:gd name="T15" fmla="*/ 2 h 397"/>
                <a:gd name="T16" fmla="*/ 573 w 609"/>
                <a:gd name="T17" fmla="*/ 10 h 397"/>
                <a:gd name="T18" fmla="*/ 587 w 609"/>
                <a:gd name="T19" fmla="*/ 21 h 397"/>
                <a:gd name="T20" fmla="*/ 599 w 609"/>
                <a:gd name="T21" fmla="*/ 35 h 397"/>
                <a:gd name="T22" fmla="*/ 605 w 609"/>
                <a:gd name="T23" fmla="*/ 52 h 397"/>
                <a:gd name="T24" fmla="*/ 609 w 609"/>
                <a:gd name="T25" fmla="*/ 71 h 397"/>
                <a:gd name="T26" fmla="*/ 609 w 609"/>
                <a:gd name="T27" fmla="*/ 326 h 397"/>
                <a:gd name="T28" fmla="*/ 605 w 609"/>
                <a:gd name="T29" fmla="*/ 345 h 397"/>
                <a:gd name="T30" fmla="*/ 599 w 609"/>
                <a:gd name="T31" fmla="*/ 362 h 397"/>
                <a:gd name="T32" fmla="*/ 587 w 609"/>
                <a:gd name="T33" fmla="*/ 376 h 397"/>
                <a:gd name="T34" fmla="*/ 573 w 609"/>
                <a:gd name="T35" fmla="*/ 387 h 397"/>
                <a:gd name="T36" fmla="*/ 555 w 609"/>
                <a:gd name="T37" fmla="*/ 395 h 397"/>
                <a:gd name="T38" fmla="*/ 537 w 609"/>
                <a:gd name="T39" fmla="*/ 397 h 397"/>
                <a:gd name="T40" fmla="*/ 72 w 609"/>
                <a:gd name="T41" fmla="*/ 397 h 397"/>
                <a:gd name="T42" fmla="*/ 53 w 609"/>
                <a:gd name="T43" fmla="*/ 395 h 397"/>
                <a:gd name="T44" fmla="*/ 35 w 609"/>
                <a:gd name="T45" fmla="*/ 387 h 397"/>
                <a:gd name="T46" fmla="*/ 21 w 609"/>
                <a:gd name="T47" fmla="*/ 376 h 397"/>
                <a:gd name="T48" fmla="*/ 10 w 609"/>
                <a:gd name="T49" fmla="*/ 362 h 397"/>
                <a:gd name="T50" fmla="*/ 2 w 609"/>
                <a:gd name="T51" fmla="*/ 345 h 397"/>
                <a:gd name="T52" fmla="*/ 0 w 609"/>
                <a:gd name="T53" fmla="*/ 326 h 397"/>
                <a:gd name="T54" fmla="*/ 0 w 609"/>
                <a:gd name="T55" fmla="*/ 71 h 397"/>
                <a:gd name="T56" fmla="*/ 2 w 609"/>
                <a:gd name="T57" fmla="*/ 52 h 397"/>
                <a:gd name="T58" fmla="*/ 10 w 609"/>
                <a:gd name="T59" fmla="*/ 35 h 397"/>
                <a:gd name="T60" fmla="*/ 21 w 609"/>
                <a:gd name="T61" fmla="*/ 21 h 397"/>
                <a:gd name="T62" fmla="*/ 35 w 609"/>
                <a:gd name="T63" fmla="*/ 10 h 397"/>
                <a:gd name="T64" fmla="*/ 53 w 609"/>
                <a:gd name="T65" fmla="*/ 2 h 397"/>
                <a:gd name="T66" fmla="*/ 72 w 609"/>
                <a:gd name="T67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9" h="397">
                  <a:moveTo>
                    <a:pt x="143" y="143"/>
                  </a:moveTo>
                  <a:lnTo>
                    <a:pt x="143" y="255"/>
                  </a:lnTo>
                  <a:lnTo>
                    <a:pt x="465" y="255"/>
                  </a:lnTo>
                  <a:lnTo>
                    <a:pt x="465" y="143"/>
                  </a:lnTo>
                  <a:lnTo>
                    <a:pt x="143" y="143"/>
                  </a:lnTo>
                  <a:close/>
                  <a:moveTo>
                    <a:pt x="72" y="0"/>
                  </a:moveTo>
                  <a:lnTo>
                    <a:pt x="537" y="0"/>
                  </a:lnTo>
                  <a:lnTo>
                    <a:pt x="555" y="2"/>
                  </a:lnTo>
                  <a:lnTo>
                    <a:pt x="573" y="10"/>
                  </a:lnTo>
                  <a:lnTo>
                    <a:pt x="587" y="21"/>
                  </a:lnTo>
                  <a:lnTo>
                    <a:pt x="599" y="35"/>
                  </a:lnTo>
                  <a:lnTo>
                    <a:pt x="605" y="52"/>
                  </a:lnTo>
                  <a:lnTo>
                    <a:pt x="609" y="71"/>
                  </a:lnTo>
                  <a:lnTo>
                    <a:pt x="609" y="326"/>
                  </a:lnTo>
                  <a:lnTo>
                    <a:pt x="605" y="345"/>
                  </a:lnTo>
                  <a:lnTo>
                    <a:pt x="599" y="362"/>
                  </a:lnTo>
                  <a:lnTo>
                    <a:pt x="587" y="376"/>
                  </a:lnTo>
                  <a:lnTo>
                    <a:pt x="573" y="387"/>
                  </a:lnTo>
                  <a:lnTo>
                    <a:pt x="555" y="395"/>
                  </a:lnTo>
                  <a:lnTo>
                    <a:pt x="537" y="397"/>
                  </a:lnTo>
                  <a:lnTo>
                    <a:pt x="72" y="397"/>
                  </a:lnTo>
                  <a:lnTo>
                    <a:pt x="53" y="395"/>
                  </a:lnTo>
                  <a:lnTo>
                    <a:pt x="35" y="387"/>
                  </a:lnTo>
                  <a:lnTo>
                    <a:pt x="21" y="376"/>
                  </a:lnTo>
                  <a:lnTo>
                    <a:pt x="10" y="362"/>
                  </a:lnTo>
                  <a:lnTo>
                    <a:pt x="2" y="345"/>
                  </a:lnTo>
                  <a:lnTo>
                    <a:pt x="0" y="326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0" name="Freeform 418"/>
            <p:cNvSpPr>
              <a:spLocks noEditPoints="1"/>
            </p:cNvSpPr>
            <p:nvPr/>
          </p:nvSpPr>
          <p:spPr bwMode="auto">
            <a:xfrm>
              <a:off x="1116013" y="3044825"/>
              <a:ext cx="95250" cy="149225"/>
            </a:xfrm>
            <a:custGeom>
              <a:avLst/>
              <a:gdLst>
                <a:gd name="T0" fmla="*/ 144 w 609"/>
                <a:gd name="T1" fmla="*/ 142 h 943"/>
                <a:gd name="T2" fmla="*/ 144 w 609"/>
                <a:gd name="T3" fmla="*/ 801 h 943"/>
                <a:gd name="T4" fmla="*/ 466 w 609"/>
                <a:gd name="T5" fmla="*/ 801 h 943"/>
                <a:gd name="T6" fmla="*/ 466 w 609"/>
                <a:gd name="T7" fmla="*/ 142 h 943"/>
                <a:gd name="T8" fmla="*/ 144 w 609"/>
                <a:gd name="T9" fmla="*/ 142 h 943"/>
                <a:gd name="T10" fmla="*/ 72 w 609"/>
                <a:gd name="T11" fmla="*/ 0 h 943"/>
                <a:gd name="T12" fmla="*/ 537 w 609"/>
                <a:gd name="T13" fmla="*/ 0 h 943"/>
                <a:gd name="T14" fmla="*/ 556 w 609"/>
                <a:gd name="T15" fmla="*/ 2 h 943"/>
                <a:gd name="T16" fmla="*/ 574 w 609"/>
                <a:gd name="T17" fmla="*/ 10 h 943"/>
                <a:gd name="T18" fmla="*/ 588 w 609"/>
                <a:gd name="T19" fmla="*/ 21 h 943"/>
                <a:gd name="T20" fmla="*/ 599 w 609"/>
                <a:gd name="T21" fmla="*/ 35 h 943"/>
                <a:gd name="T22" fmla="*/ 607 w 609"/>
                <a:gd name="T23" fmla="*/ 52 h 943"/>
                <a:gd name="T24" fmla="*/ 609 w 609"/>
                <a:gd name="T25" fmla="*/ 71 h 943"/>
                <a:gd name="T26" fmla="*/ 609 w 609"/>
                <a:gd name="T27" fmla="*/ 872 h 943"/>
                <a:gd name="T28" fmla="*/ 607 w 609"/>
                <a:gd name="T29" fmla="*/ 891 h 943"/>
                <a:gd name="T30" fmla="*/ 599 w 609"/>
                <a:gd name="T31" fmla="*/ 908 h 943"/>
                <a:gd name="T32" fmla="*/ 588 w 609"/>
                <a:gd name="T33" fmla="*/ 922 h 943"/>
                <a:gd name="T34" fmla="*/ 574 w 609"/>
                <a:gd name="T35" fmla="*/ 933 h 943"/>
                <a:gd name="T36" fmla="*/ 556 w 609"/>
                <a:gd name="T37" fmla="*/ 941 h 943"/>
                <a:gd name="T38" fmla="*/ 537 w 609"/>
                <a:gd name="T39" fmla="*/ 943 h 943"/>
                <a:gd name="T40" fmla="*/ 72 w 609"/>
                <a:gd name="T41" fmla="*/ 943 h 943"/>
                <a:gd name="T42" fmla="*/ 54 w 609"/>
                <a:gd name="T43" fmla="*/ 941 h 943"/>
                <a:gd name="T44" fmla="*/ 36 w 609"/>
                <a:gd name="T45" fmla="*/ 933 h 943"/>
                <a:gd name="T46" fmla="*/ 22 w 609"/>
                <a:gd name="T47" fmla="*/ 922 h 943"/>
                <a:gd name="T48" fmla="*/ 10 w 609"/>
                <a:gd name="T49" fmla="*/ 908 h 943"/>
                <a:gd name="T50" fmla="*/ 4 w 609"/>
                <a:gd name="T51" fmla="*/ 891 h 943"/>
                <a:gd name="T52" fmla="*/ 0 w 609"/>
                <a:gd name="T53" fmla="*/ 872 h 943"/>
                <a:gd name="T54" fmla="*/ 0 w 609"/>
                <a:gd name="T55" fmla="*/ 71 h 943"/>
                <a:gd name="T56" fmla="*/ 4 w 609"/>
                <a:gd name="T57" fmla="*/ 52 h 943"/>
                <a:gd name="T58" fmla="*/ 10 w 609"/>
                <a:gd name="T59" fmla="*/ 35 h 943"/>
                <a:gd name="T60" fmla="*/ 22 w 609"/>
                <a:gd name="T61" fmla="*/ 21 h 943"/>
                <a:gd name="T62" fmla="*/ 36 w 609"/>
                <a:gd name="T63" fmla="*/ 10 h 943"/>
                <a:gd name="T64" fmla="*/ 54 w 609"/>
                <a:gd name="T65" fmla="*/ 2 h 943"/>
                <a:gd name="T66" fmla="*/ 72 w 609"/>
                <a:gd name="T67" fmla="*/ 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9" h="943">
                  <a:moveTo>
                    <a:pt x="144" y="142"/>
                  </a:moveTo>
                  <a:lnTo>
                    <a:pt x="144" y="801"/>
                  </a:lnTo>
                  <a:lnTo>
                    <a:pt x="466" y="801"/>
                  </a:lnTo>
                  <a:lnTo>
                    <a:pt x="466" y="142"/>
                  </a:lnTo>
                  <a:lnTo>
                    <a:pt x="144" y="142"/>
                  </a:lnTo>
                  <a:close/>
                  <a:moveTo>
                    <a:pt x="72" y="0"/>
                  </a:moveTo>
                  <a:lnTo>
                    <a:pt x="537" y="0"/>
                  </a:lnTo>
                  <a:lnTo>
                    <a:pt x="556" y="2"/>
                  </a:lnTo>
                  <a:lnTo>
                    <a:pt x="574" y="10"/>
                  </a:lnTo>
                  <a:lnTo>
                    <a:pt x="588" y="21"/>
                  </a:lnTo>
                  <a:lnTo>
                    <a:pt x="599" y="35"/>
                  </a:lnTo>
                  <a:lnTo>
                    <a:pt x="607" y="52"/>
                  </a:lnTo>
                  <a:lnTo>
                    <a:pt x="609" y="71"/>
                  </a:lnTo>
                  <a:lnTo>
                    <a:pt x="609" y="872"/>
                  </a:lnTo>
                  <a:lnTo>
                    <a:pt x="607" y="891"/>
                  </a:lnTo>
                  <a:lnTo>
                    <a:pt x="599" y="908"/>
                  </a:lnTo>
                  <a:lnTo>
                    <a:pt x="588" y="922"/>
                  </a:lnTo>
                  <a:lnTo>
                    <a:pt x="574" y="933"/>
                  </a:lnTo>
                  <a:lnTo>
                    <a:pt x="556" y="941"/>
                  </a:lnTo>
                  <a:lnTo>
                    <a:pt x="537" y="943"/>
                  </a:lnTo>
                  <a:lnTo>
                    <a:pt x="72" y="943"/>
                  </a:lnTo>
                  <a:lnTo>
                    <a:pt x="54" y="941"/>
                  </a:lnTo>
                  <a:lnTo>
                    <a:pt x="36" y="933"/>
                  </a:lnTo>
                  <a:lnTo>
                    <a:pt x="22" y="922"/>
                  </a:lnTo>
                  <a:lnTo>
                    <a:pt x="10" y="908"/>
                  </a:lnTo>
                  <a:lnTo>
                    <a:pt x="4" y="891"/>
                  </a:lnTo>
                  <a:lnTo>
                    <a:pt x="0" y="872"/>
                  </a:lnTo>
                  <a:lnTo>
                    <a:pt x="0" y="71"/>
                  </a:lnTo>
                  <a:lnTo>
                    <a:pt x="4" y="52"/>
                  </a:lnTo>
                  <a:lnTo>
                    <a:pt x="10" y="35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4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1" name="Freeform 419"/>
            <p:cNvSpPr>
              <a:spLocks/>
            </p:cNvSpPr>
            <p:nvPr/>
          </p:nvSpPr>
          <p:spPr bwMode="auto">
            <a:xfrm>
              <a:off x="1014413" y="2771775"/>
              <a:ext cx="157163" cy="22225"/>
            </a:xfrm>
            <a:custGeom>
              <a:avLst/>
              <a:gdLst>
                <a:gd name="T0" fmla="*/ 72 w 990"/>
                <a:gd name="T1" fmla="*/ 0 h 143"/>
                <a:gd name="T2" fmla="*/ 919 w 990"/>
                <a:gd name="T3" fmla="*/ 0 h 143"/>
                <a:gd name="T4" fmla="*/ 937 w 990"/>
                <a:gd name="T5" fmla="*/ 2 h 143"/>
                <a:gd name="T6" fmla="*/ 955 w 990"/>
                <a:gd name="T7" fmla="*/ 10 h 143"/>
                <a:gd name="T8" fmla="*/ 969 w 990"/>
                <a:gd name="T9" fmla="*/ 21 h 143"/>
                <a:gd name="T10" fmla="*/ 981 w 990"/>
                <a:gd name="T11" fmla="*/ 35 h 143"/>
                <a:gd name="T12" fmla="*/ 987 w 990"/>
                <a:gd name="T13" fmla="*/ 52 h 143"/>
                <a:gd name="T14" fmla="*/ 990 w 990"/>
                <a:gd name="T15" fmla="*/ 72 h 143"/>
                <a:gd name="T16" fmla="*/ 987 w 990"/>
                <a:gd name="T17" fmla="*/ 91 h 143"/>
                <a:gd name="T18" fmla="*/ 981 w 990"/>
                <a:gd name="T19" fmla="*/ 108 h 143"/>
                <a:gd name="T20" fmla="*/ 969 w 990"/>
                <a:gd name="T21" fmla="*/ 122 h 143"/>
                <a:gd name="T22" fmla="*/ 955 w 990"/>
                <a:gd name="T23" fmla="*/ 133 h 143"/>
                <a:gd name="T24" fmla="*/ 937 w 990"/>
                <a:gd name="T25" fmla="*/ 141 h 143"/>
                <a:gd name="T26" fmla="*/ 919 w 990"/>
                <a:gd name="T27" fmla="*/ 143 h 143"/>
                <a:gd name="T28" fmla="*/ 72 w 990"/>
                <a:gd name="T29" fmla="*/ 143 h 143"/>
                <a:gd name="T30" fmla="*/ 54 w 990"/>
                <a:gd name="T31" fmla="*/ 141 h 143"/>
                <a:gd name="T32" fmla="*/ 36 w 990"/>
                <a:gd name="T33" fmla="*/ 133 h 143"/>
                <a:gd name="T34" fmla="*/ 22 w 990"/>
                <a:gd name="T35" fmla="*/ 122 h 143"/>
                <a:gd name="T36" fmla="*/ 10 w 990"/>
                <a:gd name="T37" fmla="*/ 108 h 143"/>
                <a:gd name="T38" fmla="*/ 4 w 990"/>
                <a:gd name="T39" fmla="*/ 91 h 143"/>
                <a:gd name="T40" fmla="*/ 0 w 990"/>
                <a:gd name="T41" fmla="*/ 72 h 143"/>
                <a:gd name="T42" fmla="*/ 4 w 990"/>
                <a:gd name="T43" fmla="*/ 52 h 143"/>
                <a:gd name="T44" fmla="*/ 10 w 990"/>
                <a:gd name="T45" fmla="*/ 35 h 143"/>
                <a:gd name="T46" fmla="*/ 22 w 990"/>
                <a:gd name="T47" fmla="*/ 21 h 143"/>
                <a:gd name="T48" fmla="*/ 36 w 990"/>
                <a:gd name="T49" fmla="*/ 10 h 143"/>
                <a:gd name="T50" fmla="*/ 54 w 990"/>
                <a:gd name="T51" fmla="*/ 2 h 143"/>
                <a:gd name="T52" fmla="*/ 72 w 990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90" h="143">
                  <a:moveTo>
                    <a:pt x="72" y="0"/>
                  </a:moveTo>
                  <a:lnTo>
                    <a:pt x="919" y="0"/>
                  </a:lnTo>
                  <a:lnTo>
                    <a:pt x="937" y="2"/>
                  </a:lnTo>
                  <a:lnTo>
                    <a:pt x="955" y="10"/>
                  </a:lnTo>
                  <a:lnTo>
                    <a:pt x="969" y="21"/>
                  </a:lnTo>
                  <a:lnTo>
                    <a:pt x="981" y="35"/>
                  </a:lnTo>
                  <a:lnTo>
                    <a:pt x="987" y="52"/>
                  </a:lnTo>
                  <a:lnTo>
                    <a:pt x="990" y="72"/>
                  </a:lnTo>
                  <a:lnTo>
                    <a:pt x="987" y="91"/>
                  </a:lnTo>
                  <a:lnTo>
                    <a:pt x="981" y="108"/>
                  </a:lnTo>
                  <a:lnTo>
                    <a:pt x="969" y="122"/>
                  </a:lnTo>
                  <a:lnTo>
                    <a:pt x="955" y="133"/>
                  </a:lnTo>
                  <a:lnTo>
                    <a:pt x="937" y="141"/>
                  </a:lnTo>
                  <a:lnTo>
                    <a:pt x="919" y="143"/>
                  </a:lnTo>
                  <a:lnTo>
                    <a:pt x="72" y="143"/>
                  </a:lnTo>
                  <a:lnTo>
                    <a:pt x="54" y="141"/>
                  </a:lnTo>
                  <a:lnTo>
                    <a:pt x="36" y="133"/>
                  </a:lnTo>
                  <a:lnTo>
                    <a:pt x="22" y="122"/>
                  </a:lnTo>
                  <a:lnTo>
                    <a:pt x="10" y="108"/>
                  </a:lnTo>
                  <a:lnTo>
                    <a:pt x="4" y="91"/>
                  </a:lnTo>
                  <a:lnTo>
                    <a:pt x="0" y="72"/>
                  </a:lnTo>
                  <a:lnTo>
                    <a:pt x="4" y="52"/>
                  </a:lnTo>
                  <a:lnTo>
                    <a:pt x="10" y="35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4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2" name="Freeform 420"/>
            <p:cNvSpPr>
              <a:spLocks/>
            </p:cNvSpPr>
            <p:nvPr/>
          </p:nvSpPr>
          <p:spPr bwMode="auto">
            <a:xfrm>
              <a:off x="966788" y="2771775"/>
              <a:ext cx="33338" cy="22225"/>
            </a:xfrm>
            <a:custGeom>
              <a:avLst/>
              <a:gdLst>
                <a:gd name="T0" fmla="*/ 72 w 207"/>
                <a:gd name="T1" fmla="*/ 0 h 143"/>
                <a:gd name="T2" fmla="*/ 136 w 207"/>
                <a:gd name="T3" fmla="*/ 0 h 143"/>
                <a:gd name="T4" fmla="*/ 155 w 207"/>
                <a:gd name="T5" fmla="*/ 2 h 143"/>
                <a:gd name="T6" fmla="*/ 172 w 207"/>
                <a:gd name="T7" fmla="*/ 10 h 143"/>
                <a:gd name="T8" fmla="*/ 187 w 207"/>
                <a:gd name="T9" fmla="*/ 21 h 143"/>
                <a:gd name="T10" fmla="*/ 198 w 207"/>
                <a:gd name="T11" fmla="*/ 35 h 143"/>
                <a:gd name="T12" fmla="*/ 205 w 207"/>
                <a:gd name="T13" fmla="*/ 52 h 143"/>
                <a:gd name="T14" fmla="*/ 207 w 207"/>
                <a:gd name="T15" fmla="*/ 72 h 143"/>
                <a:gd name="T16" fmla="*/ 205 w 207"/>
                <a:gd name="T17" fmla="*/ 91 h 143"/>
                <a:gd name="T18" fmla="*/ 198 w 207"/>
                <a:gd name="T19" fmla="*/ 108 h 143"/>
                <a:gd name="T20" fmla="*/ 187 w 207"/>
                <a:gd name="T21" fmla="*/ 122 h 143"/>
                <a:gd name="T22" fmla="*/ 172 w 207"/>
                <a:gd name="T23" fmla="*/ 133 h 143"/>
                <a:gd name="T24" fmla="*/ 155 w 207"/>
                <a:gd name="T25" fmla="*/ 141 h 143"/>
                <a:gd name="T26" fmla="*/ 136 w 207"/>
                <a:gd name="T27" fmla="*/ 143 h 143"/>
                <a:gd name="T28" fmla="*/ 72 w 207"/>
                <a:gd name="T29" fmla="*/ 143 h 143"/>
                <a:gd name="T30" fmla="*/ 53 w 207"/>
                <a:gd name="T31" fmla="*/ 141 h 143"/>
                <a:gd name="T32" fmla="*/ 35 w 207"/>
                <a:gd name="T33" fmla="*/ 133 h 143"/>
                <a:gd name="T34" fmla="*/ 21 w 207"/>
                <a:gd name="T35" fmla="*/ 122 h 143"/>
                <a:gd name="T36" fmla="*/ 10 w 207"/>
                <a:gd name="T37" fmla="*/ 108 h 143"/>
                <a:gd name="T38" fmla="*/ 2 w 207"/>
                <a:gd name="T39" fmla="*/ 91 h 143"/>
                <a:gd name="T40" fmla="*/ 0 w 207"/>
                <a:gd name="T41" fmla="*/ 72 h 143"/>
                <a:gd name="T42" fmla="*/ 2 w 207"/>
                <a:gd name="T43" fmla="*/ 52 h 143"/>
                <a:gd name="T44" fmla="*/ 10 w 207"/>
                <a:gd name="T45" fmla="*/ 35 h 143"/>
                <a:gd name="T46" fmla="*/ 21 w 207"/>
                <a:gd name="T47" fmla="*/ 21 h 143"/>
                <a:gd name="T48" fmla="*/ 35 w 207"/>
                <a:gd name="T49" fmla="*/ 10 h 143"/>
                <a:gd name="T50" fmla="*/ 53 w 207"/>
                <a:gd name="T51" fmla="*/ 2 h 143"/>
                <a:gd name="T52" fmla="*/ 72 w 207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7" h="143">
                  <a:moveTo>
                    <a:pt x="72" y="0"/>
                  </a:moveTo>
                  <a:lnTo>
                    <a:pt x="136" y="0"/>
                  </a:lnTo>
                  <a:lnTo>
                    <a:pt x="155" y="2"/>
                  </a:lnTo>
                  <a:lnTo>
                    <a:pt x="172" y="10"/>
                  </a:lnTo>
                  <a:lnTo>
                    <a:pt x="187" y="21"/>
                  </a:lnTo>
                  <a:lnTo>
                    <a:pt x="198" y="35"/>
                  </a:lnTo>
                  <a:lnTo>
                    <a:pt x="205" y="52"/>
                  </a:lnTo>
                  <a:lnTo>
                    <a:pt x="207" y="72"/>
                  </a:lnTo>
                  <a:lnTo>
                    <a:pt x="205" y="91"/>
                  </a:lnTo>
                  <a:lnTo>
                    <a:pt x="198" y="108"/>
                  </a:lnTo>
                  <a:lnTo>
                    <a:pt x="187" y="122"/>
                  </a:lnTo>
                  <a:lnTo>
                    <a:pt x="172" y="133"/>
                  </a:lnTo>
                  <a:lnTo>
                    <a:pt x="155" y="141"/>
                  </a:lnTo>
                  <a:lnTo>
                    <a:pt x="136" y="143"/>
                  </a:lnTo>
                  <a:lnTo>
                    <a:pt x="72" y="143"/>
                  </a:lnTo>
                  <a:lnTo>
                    <a:pt x="53" y="141"/>
                  </a:lnTo>
                  <a:lnTo>
                    <a:pt x="35" y="133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2" y="91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9" name="Group 1108"/>
          <p:cNvGrpSpPr/>
          <p:nvPr/>
        </p:nvGrpSpPr>
        <p:grpSpPr>
          <a:xfrm>
            <a:off x="1680833" y="2681288"/>
            <a:ext cx="401637" cy="569912"/>
            <a:chOff x="1681163" y="2681288"/>
            <a:chExt cx="401637" cy="569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6" name="Freeform 425"/>
            <p:cNvSpPr>
              <a:spLocks noEditPoints="1"/>
            </p:cNvSpPr>
            <p:nvPr/>
          </p:nvSpPr>
          <p:spPr bwMode="auto">
            <a:xfrm>
              <a:off x="1681163" y="2681288"/>
              <a:ext cx="401637" cy="569912"/>
            </a:xfrm>
            <a:custGeom>
              <a:avLst/>
              <a:gdLst>
                <a:gd name="T0" fmla="*/ 142 w 2530"/>
                <a:gd name="T1" fmla="*/ 143 h 3590"/>
                <a:gd name="T2" fmla="*/ 142 w 2530"/>
                <a:gd name="T3" fmla="*/ 3447 h 3590"/>
                <a:gd name="T4" fmla="*/ 2386 w 2530"/>
                <a:gd name="T5" fmla="*/ 3447 h 3590"/>
                <a:gd name="T6" fmla="*/ 2386 w 2530"/>
                <a:gd name="T7" fmla="*/ 143 h 3590"/>
                <a:gd name="T8" fmla="*/ 142 w 2530"/>
                <a:gd name="T9" fmla="*/ 143 h 3590"/>
                <a:gd name="T10" fmla="*/ 71 w 2530"/>
                <a:gd name="T11" fmla="*/ 0 h 3590"/>
                <a:gd name="T12" fmla="*/ 2458 w 2530"/>
                <a:gd name="T13" fmla="*/ 0 h 3590"/>
                <a:gd name="T14" fmla="*/ 2477 w 2530"/>
                <a:gd name="T15" fmla="*/ 2 h 3590"/>
                <a:gd name="T16" fmla="*/ 2494 w 2530"/>
                <a:gd name="T17" fmla="*/ 10 h 3590"/>
                <a:gd name="T18" fmla="*/ 2508 w 2530"/>
                <a:gd name="T19" fmla="*/ 21 h 3590"/>
                <a:gd name="T20" fmla="*/ 2520 w 2530"/>
                <a:gd name="T21" fmla="*/ 36 h 3590"/>
                <a:gd name="T22" fmla="*/ 2527 w 2530"/>
                <a:gd name="T23" fmla="*/ 52 h 3590"/>
                <a:gd name="T24" fmla="*/ 2530 w 2530"/>
                <a:gd name="T25" fmla="*/ 72 h 3590"/>
                <a:gd name="T26" fmla="*/ 2530 w 2530"/>
                <a:gd name="T27" fmla="*/ 3518 h 3590"/>
                <a:gd name="T28" fmla="*/ 2527 w 2530"/>
                <a:gd name="T29" fmla="*/ 3538 h 3590"/>
                <a:gd name="T30" fmla="*/ 2520 w 2530"/>
                <a:gd name="T31" fmla="*/ 3554 h 3590"/>
                <a:gd name="T32" fmla="*/ 2508 w 2530"/>
                <a:gd name="T33" fmla="*/ 3569 h 3590"/>
                <a:gd name="T34" fmla="*/ 2494 w 2530"/>
                <a:gd name="T35" fmla="*/ 3580 h 3590"/>
                <a:gd name="T36" fmla="*/ 2477 w 2530"/>
                <a:gd name="T37" fmla="*/ 3588 h 3590"/>
                <a:gd name="T38" fmla="*/ 2458 w 2530"/>
                <a:gd name="T39" fmla="*/ 3590 h 3590"/>
                <a:gd name="T40" fmla="*/ 71 w 2530"/>
                <a:gd name="T41" fmla="*/ 3590 h 3590"/>
                <a:gd name="T42" fmla="*/ 52 w 2530"/>
                <a:gd name="T43" fmla="*/ 3588 h 3590"/>
                <a:gd name="T44" fmla="*/ 35 w 2530"/>
                <a:gd name="T45" fmla="*/ 3580 h 3590"/>
                <a:gd name="T46" fmla="*/ 21 w 2530"/>
                <a:gd name="T47" fmla="*/ 3569 h 3590"/>
                <a:gd name="T48" fmla="*/ 10 w 2530"/>
                <a:gd name="T49" fmla="*/ 3554 h 3590"/>
                <a:gd name="T50" fmla="*/ 2 w 2530"/>
                <a:gd name="T51" fmla="*/ 3538 h 3590"/>
                <a:gd name="T52" fmla="*/ 0 w 2530"/>
                <a:gd name="T53" fmla="*/ 3518 h 3590"/>
                <a:gd name="T54" fmla="*/ 0 w 2530"/>
                <a:gd name="T55" fmla="*/ 72 h 3590"/>
                <a:gd name="T56" fmla="*/ 2 w 2530"/>
                <a:gd name="T57" fmla="*/ 52 h 3590"/>
                <a:gd name="T58" fmla="*/ 10 w 2530"/>
                <a:gd name="T59" fmla="*/ 36 h 3590"/>
                <a:gd name="T60" fmla="*/ 21 w 2530"/>
                <a:gd name="T61" fmla="*/ 21 h 3590"/>
                <a:gd name="T62" fmla="*/ 35 w 2530"/>
                <a:gd name="T63" fmla="*/ 10 h 3590"/>
                <a:gd name="T64" fmla="*/ 52 w 2530"/>
                <a:gd name="T65" fmla="*/ 2 h 3590"/>
                <a:gd name="T66" fmla="*/ 71 w 2530"/>
                <a:gd name="T67" fmla="*/ 0 h 3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30" h="3590">
                  <a:moveTo>
                    <a:pt x="142" y="143"/>
                  </a:moveTo>
                  <a:lnTo>
                    <a:pt x="142" y="3447"/>
                  </a:lnTo>
                  <a:lnTo>
                    <a:pt x="2386" y="3447"/>
                  </a:lnTo>
                  <a:lnTo>
                    <a:pt x="2386" y="143"/>
                  </a:lnTo>
                  <a:lnTo>
                    <a:pt x="142" y="143"/>
                  </a:lnTo>
                  <a:close/>
                  <a:moveTo>
                    <a:pt x="71" y="0"/>
                  </a:moveTo>
                  <a:lnTo>
                    <a:pt x="2458" y="0"/>
                  </a:lnTo>
                  <a:lnTo>
                    <a:pt x="2477" y="2"/>
                  </a:lnTo>
                  <a:lnTo>
                    <a:pt x="2494" y="10"/>
                  </a:lnTo>
                  <a:lnTo>
                    <a:pt x="2508" y="21"/>
                  </a:lnTo>
                  <a:lnTo>
                    <a:pt x="2520" y="36"/>
                  </a:lnTo>
                  <a:lnTo>
                    <a:pt x="2527" y="52"/>
                  </a:lnTo>
                  <a:lnTo>
                    <a:pt x="2530" y="72"/>
                  </a:lnTo>
                  <a:lnTo>
                    <a:pt x="2530" y="3518"/>
                  </a:lnTo>
                  <a:lnTo>
                    <a:pt x="2527" y="3538"/>
                  </a:lnTo>
                  <a:lnTo>
                    <a:pt x="2520" y="3554"/>
                  </a:lnTo>
                  <a:lnTo>
                    <a:pt x="2508" y="3569"/>
                  </a:lnTo>
                  <a:lnTo>
                    <a:pt x="2494" y="3580"/>
                  </a:lnTo>
                  <a:lnTo>
                    <a:pt x="2477" y="3588"/>
                  </a:lnTo>
                  <a:lnTo>
                    <a:pt x="2458" y="3590"/>
                  </a:lnTo>
                  <a:lnTo>
                    <a:pt x="71" y="3590"/>
                  </a:lnTo>
                  <a:lnTo>
                    <a:pt x="52" y="3588"/>
                  </a:lnTo>
                  <a:lnTo>
                    <a:pt x="35" y="3580"/>
                  </a:lnTo>
                  <a:lnTo>
                    <a:pt x="21" y="3569"/>
                  </a:lnTo>
                  <a:lnTo>
                    <a:pt x="10" y="3554"/>
                  </a:lnTo>
                  <a:lnTo>
                    <a:pt x="2" y="3538"/>
                  </a:lnTo>
                  <a:lnTo>
                    <a:pt x="0" y="3518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7" name="Freeform 426"/>
            <p:cNvSpPr>
              <a:spLocks noEditPoints="1"/>
            </p:cNvSpPr>
            <p:nvPr/>
          </p:nvSpPr>
          <p:spPr bwMode="auto">
            <a:xfrm>
              <a:off x="1882775" y="2762250"/>
              <a:ext cx="150812" cy="180975"/>
            </a:xfrm>
            <a:custGeom>
              <a:avLst/>
              <a:gdLst>
                <a:gd name="T0" fmla="*/ 646 w 954"/>
                <a:gd name="T1" fmla="*/ 621 h 1137"/>
                <a:gd name="T2" fmla="*/ 563 w 954"/>
                <a:gd name="T3" fmla="*/ 649 h 1137"/>
                <a:gd name="T4" fmla="*/ 591 w 954"/>
                <a:gd name="T5" fmla="*/ 960 h 1137"/>
                <a:gd name="T6" fmla="*/ 684 w 954"/>
                <a:gd name="T7" fmla="*/ 599 h 1137"/>
                <a:gd name="T8" fmla="*/ 168 w 954"/>
                <a:gd name="T9" fmla="*/ 911 h 1137"/>
                <a:gd name="T10" fmla="*/ 406 w 954"/>
                <a:gd name="T11" fmla="*/ 806 h 1137"/>
                <a:gd name="T12" fmla="*/ 336 w 954"/>
                <a:gd name="T13" fmla="*/ 610 h 1137"/>
                <a:gd name="T14" fmla="*/ 502 w 954"/>
                <a:gd name="T15" fmla="*/ 143 h 1137"/>
                <a:gd name="T16" fmla="*/ 438 w 954"/>
                <a:gd name="T17" fmla="*/ 154 h 1137"/>
                <a:gd name="T18" fmla="*/ 383 w 954"/>
                <a:gd name="T19" fmla="*/ 187 h 1137"/>
                <a:gd name="T20" fmla="*/ 343 w 954"/>
                <a:gd name="T21" fmla="*/ 235 h 1137"/>
                <a:gd name="T22" fmla="*/ 320 w 954"/>
                <a:gd name="T23" fmla="*/ 294 h 1137"/>
                <a:gd name="T24" fmla="*/ 320 w 954"/>
                <a:gd name="T25" fmla="*/ 361 h 1137"/>
                <a:gd name="T26" fmla="*/ 343 w 954"/>
                <a:gd name="T27" fmla="*/ 421 h 1137"/>
                <a:gd name="T28" fmla="*/ 383 w 954"/>
                <a:gd name="T29" fmla="*/ 468 h 1137"/>
                <a:gd name="T30" fmla="*/ 438 w 954"/>
                <a:gd name="T31" fmla="*/ 500 h 1137"/>
                <a:gd name="T32" fmla="*/ 502 w 954"/>
                <a:gd name="T33" fmla="*/ 512 h 1137"/>
                <a:gd name="T34" fmla="*/ 566 w 954"/>
                <a:gd name="T35" fmla="*/ 500 h 1137"/>
                <a:gd name="T36" fmla="*/ 620 w 954"/>
                <a:gd name="T37" fmla="*/ 468 h 1137"/>
                <a:gd name="T38" fmla="*/ 660 w 954"/>
                <a:gd name="T39" fmla="*/ 421 h 1137"/>
                <a:gd name="T40" fmla="*/ 683 w 954"/>
                <a:gd name="T41" fmla="*/ 361 h 1137"/>
                <a:gd name="T42" fmla="*/ 683 w 954"/>
                <a:gd name="T43" fmla="*/ 294 h 1137"/>
                <a:gd name="T44" fmla="*/ 660 w 954"/>
                <a:gd name="T45" fmla="*/ 235 h 1137"/>
                <a:gd name="T46" fmla="*/ 620 w 954"/>
                <a:gd name="T47" fmla="*/ 187 h 1137"/>
                <a:gd name="T48" fmla="*/ 566 w 954"/>
                <a:gd name="T49" fmla="*/ 154 h 1137"/>
                <a:gd name="T50" fmla="*/ 502 w 954"/>
                <a:gd name="T51" fmla="*/ 143 h 1137"/>
                <a:gd name="T52" fmla="*/ 546 w 954"/>
                <a:gd name="T53" fmla="*/ 3 h 1137"/>
                <a:gd name="T54" fmla="*/ 629 w 954"/>
                <a:gd name="T55" fmla="*/ 26 h 1137"/>
                <a:gd name="T56" fmla="*/ 702 w 954"/>
                <a:gd name="T57" fmla="*/ 68 h 1137"/>
                <a:gd name="T58" fmla="*/ 761 w 954"/>
                <a:gd name="T59" fmla="*/ 127 h 1137"/>
                <a:gd name="T60" fmla="*/ 803 w 954"/>
                <a:gd name="T61" fmla="*/ 200 h 1137"/>
                <a:gd name="T62" fmla="*/ 826 w 954"/>
                <a:gd name="T63" fmla="*/ 282 h 1137"/>
                <a:gd name="T64" fmla="*/ 827 w 954"/>
                <a:gd name="T65" fmla="*/ 367 h 1137"/>
                <a:gd name="T66" fmla="*/ 808 w 954"/>
                <a:gd name="T67" fmla="*/ 441 h 1137"/>
                <a:gd name="T68" fmla="*/ 951 w 954"/>
                <a:gd name="T69" fmla="*/ 929 h 1137"/>
                <a:gd name="T70" fmla="*/ 953 w 954"/>
                <a:gd name="T71" fmla="*/ 967 h 1137"/>
                <a:gd name="T72" fmla="*/ 936 w 954"/>
                <a:gd name="T73" fmla="*/ 1002 h 1137"/>
                <a:gd name="T74" fmla="*/ 903 w 954"/>
                <a:gd name="T75" fmla="*/ 1021 h 1137"/>
                <a:gd name="T76" fmla="*/ 540 w 954"/>
                <a:gd name="T77" fmla="*/ 1120 h 1137"/>
                <a:gd name="T78" fmla="*/ 504 w 954"/>
                <a:gd name="T79" fmla="*/ 1110 h 1137"/>
                <a:gd name="T80" fmla="*/ 478 w 954"/>
                <a:gd name="T81" fmla="*/ 1083 h 1137"/>
                <a:gd name="T82" fmla="*/ 463 w 954"/>
                <a:gd name="T83" fmla="*/ 1034 h 1137"/>
                <a:gd name="T84" fmla="*/ 427 w 954"/>
                <a:gd name="T85" fmla="*/ 1109 h 1137"/>
                <a:gd name="T86" fmla="*/ 402 w 954"/>
                <a:gd name="T87" fmla="*/ 1130 h 1137"/>
                <a:gd name="T88" fmla="*/ 370 w 954"/>
                <a:gd name="T89" fmla="*/ 1137 h 1137"/>
                <a:gd name="T90" fmla="*/ 345 w 954"/>
                <a:gd name="T91" fmla="*/ 1132 h 1137"/>
                <a:gd name="T92" fmla="*/ 30 w 954"/>
                <a:gd name="T93" fmla="*/ 1008 h 1137"/>
                <a:gd name="T94" fmla="*/ 6 w 954"/>
                <a:gd name="T95" fmla="*/ 978 h 1137"/>
                <a:gd name="T96" fmla="*/ 1 w 954"/>
                <a:gd name="T97" fmla="*/ 939 h 1137"/>
                <a:gd name="T98" fmla="*/ 209 w 954"/>
                <a:gd name="T99" fmla="*/ 473 h 1137"/>
                <a:gd name="T100" fmla="*/ 183 w 954"/>
                <a:gd name="T101" fmla="*/ 403 h 1137"/>
                <a:gd name="T102" fmla="*/ 174 w 954"/>
                <a:gd name="T103" fmla="*/ 327 h 1137"/>
                <a:gd name="T104" fmla="*/ 186 w 954"/>
                <a:gd name="T105" fmla="*/ 240 h 1137"/>
                <a:gd name="T106" fmla="*/ 219 w 954"/>
                <a:gd name="T107" fmla="*/ 162 h 1137"/>
                <a:gd name="T108" fmla="*/ 270 w 954"/>
                <a:gd name="T109" fmla="*/ 96 h 1137"/>
                <a:gd name="T110" fmla="*/ 336 w 954"/>
                <a:gd name="T111" fmla="*/ 44 h 1137"/>
                <a:gd name="T112" fmla="*/ 415 w 954"/>
                <a:gd name="T113" fmla="*/ 12 h 1137"/>
                <a:gd name="T114" fmla="*/ 502 w 954"/>
                <a:gd name="T115" fmla="*/ 0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54" h="1137">
                  <a:moveTo>
                    <a:pt x="684" y="599"/>
                  </a:moveTo>
                  <a:lnTo>
                    <a:pt x="646" y="621"/>
                  </a:lnTo>
                  <a:lnTo>
                    <a:pt x="606" y="637"/>
                  </a:lnTo>
                  <a:lnTo>
                    <a:pt x="563" y="649"/>
                  </a:lnTo>
                  <a:lnTo>
                    <a:pt x="518" y="654"/>
                  </a:lnTo>
                  <a:lnTo>
                    <a:pt x="591" y="960"/>
                  </a:lnTo>
                  <a:lnTo>
                    <a:pt x="791" y="904"/>
                  </a:lnTo>
                  <a:lnTo>
                    <a:pt x="684" y="599"/>
                  </a:lnTo>
                  <a:close/>
                  <a:moveTo>
                    <a:pt x="311" y="594"/>
                  </a:moveTo>
                  <a:lnTo>
                    <a:pt x="168" y="911"/>
                  </a:lnTo>
                  <a:lnTo>
                    <a:pt x="332" y="974"/>
                  </a:lnTo>
                  <a:lnTo>
                    <a:pt x="406" y="806"/>
                  </a:lnTo>
                  <a:lnTo>
                    <a:pt x="364" y="624"/>
                  </a:lnTo>
                  <a:lnTo>
                    <a:pt x="336" y="610"/>
                  </a:lnTo>
                  <a:lnTo>
                    <a:pt x="311" y="594"/>
                  </a:lnTo>
                  <a:close/>
                  <a:moveTo>
                    <a:pt x="502" y="143"/>
                  </a:moveTo>
                  <a:lnTo>
                    <a:pt x="469" y="146"/>
                  </a:lnTo>
                  <a:lnTo>
                    <a:pt x="438" y="154"/>
                  </a:lnTo>
                  <a:lnTo>
                    <a:pt x="408" y="168"/>
                  </a:lnTo>
                  <a:lnTo>
                    <a:pt x="383" y="187"/>
                  </a:lnTo>
                  <a:lnTo>
                    <a:pt x="360" y="208"/>
                  </a:lnTo>
                  <a:lnTo>
                    <a:pt x="343" y="235"/>
                  </a:lnTo>
                  <a:lnTo>
                    <a:pt x="329" y="263"/>
                  </a:lnTo>
                  <a:lnTo>
                    <a:pt x="320" y="294"/>
                  </a:lnTo>
                  <a:lnTo>
                    <a:pt x="318" y="327"/>
                  </a:lnTo>
                  <a:lnTo>
                    <a:pt x="320" y="361"/>
                  </a:lnTo>
                  <a:lnTo>
                    <a:pt x="329" y="391"/>
                  </a:lnTo>
                  <a:lnTo>
                    <a:pt x="343" y="421"/>
                  </a:lnTo>
                  <a:lnTo>
                    <a:pt x="360" y="446"/>
                  </a:lnTo>
                  <a:lnTo>
                    <a:pt x="383" y="468"/>
                  </a:lnTo>
                  <a:lnTo>
                    <a:pt x="408" y="487"/>
                  </a:lnTo>
                  <a:lnTo>
                    <a:pt x="438" y="500"/>
                  </a:lnTo>
                  <a:lnTo>
                    <a:pt x="469" y="509"/>
                  </a:lnTo>
                  <a:lnTo>
                    <a:pt x="502" y="512"/>
                  </a:lnTo>
                  <a:lnTo>
                    <a:pt x="534" y="509"/>
                  </a:lnTo>
                  <a:lnTo>
                    <a:pt x="566" y="500"/>
                  </a:lnTo>
                  <a:lnTo>
                    <a:pt x="594" y="487"/>
                  </a:lnTo>
                  <a:lnTo>
                    <a:pt x="620" y="468"/>
                  </a:lnTo>
                  <a:lnTo>
                    <a:pt x="642" y="446"/>
                  </a:lnTo>
                  <a:lnTo>
                    <a:pt x="660" y="421"/>
                  </a:lnTo>
                  <a:lnTo>
                    <a:pt x="675" y="391"/>
                  </a:lnTo>
                  <a:lnTo>
                    <a:pt x="683" y="361"/>
                  </a:lnTo>
                  <a:lnTo>
                    <a:pt x="686" y="327"/>
                  </a:lnTo>
                  <a:lnTo>
                    <a:pt x="683" y="294"/>
                  </a:lnTo>
                  <a:lnTo>
                    <a:pt x="675" y="263"/>
                  </a:lnTo>
                  <a:lnTo>
                    <a:pt x="660" y="235"/>
                  </a:lnTo>
                  <a:lnTo>
                    <a:pt x="642" y="208"/>
                  </a:lnTo>
                  <a:lnTo>
                    <a:pt x="620" y="187"/>
                  </a:lnTo>
                  <a:lnTo>
                    <a:pt x="594" y="168"/>
                  </a:lnTo>
                  <a:lnTo>
                    <a:pt x="566" y="154"/>
                  </a:lnTo>
                  <a:lnTo>
                    <a:pt x="534" y="146"/>
                  </a:lnTo>
                  <a:lnTo>
                    <a:pt x="502" y="143"/>
                  </a:lnTo>
                  <a:close/>
                  <a:moveTo>
                    <a:pt x="502" y="0"/>
                  </a:moveTo>
                  <a:lnTo>
                    <a:pt x="546" y="3"/>
                  </a:lnTo>
                  <a:lnTo>
                    <a:pt x="589" y="12"/>
                  </a:lnTo>
                  <a:lnTo>
                    <a:pt x="629" y="26"/>
                  </a:lnTo>
                  <a:lnTo>
                    <a:pt x="667" y="44"/>
                  </a:lnTo>
                  <a:lnTo>
                    <a:pt x="702" y="68"/>
                  </a:lnTo>
                  <a:lnTo>
                    <a:pt x="733" y="96"/>
                  </a:lnTo>
                  <a:lnTo>
                    <a:pt x="761" y="127"/>
                  </a:lnTo>
                  <a:lnTo>
                    <a:pt x="784" y="162"/>
                  </a:lnTo>
                  <a:lnTo>
                    <a:pt x="803" y="200"/>
                  </a:lnTo>
                  <a:lnTo>
                    <a:pt x="817" y="240"/>
                  </a:lnTo>
                  <a:lnTo>
                    <a:pt x="826" y="282"/>
                  </a:lnTo>
                  <a:lnTo>
                    <a:pt x="829" y="327"/>
                  </a:lnTo>
                  <a:lnTo>
                    <a:pt x="827" y="367"/>
                  </a:lnTo>
                  <a:lnTo>
                    <a:pt x="819" y="405"/>
                  </a:lnTo>
                  <a:lnTo>
                    <a:pt x="808" y="441"/>
                  </a:lnTo>
                  <a:lnTo>
                    <a:pt x="793" y="476"/>
                  </a:lnTo>
                  <a:lnTo>
                    <a:pt x="951" y="929"/>
                  </a:lnTo>
                  <a:lnTo>
                    <a:pt x="954" y="948"/>
                  </a:lnTo>
                  <a:lnTo>
                    <a:pt x="953" y="967"/>
                  </a:lnTo>
                  <a:lnTo>
                    <a:pt x="947" y="985"/>
                  </a:lnTo>
                  <a:lnTo>
                    <a:pt x="936" y="1002"/>
                  </a:lnTo>
                  <a:lnTo>
                    <a:pt x="920" y="1013"/>
                  </a:lnTo>
                  <a:lnTo>
                    <a:pt x="903" y="1021"/>
                  </a:lnTo>
                  <a:lnTo>
                    <a:pt x="559" y="1118"/>
                  </a:lnTo>
                  <a:lnTo>
                    <a:pt x="540" y="1120"/>
                  </a:lnTo>
                  <a:lnTo>
                    <a:pt x="521" y="1118"/>
                  </a:lnTo>
                  <a:lnTo>
                    <a:pt x="504" y="1110"/>
                  </a:lnTo>
                  <a:lnTo>
                    <a:pt x="489" y="1098"/>
                  </a:lnTo>
                  <a:lnTo>
                    <a:pt x="478" y="1083"/>
                  </a:lnTo>
                  <a:lnTo>
                    <a:pt x="470" y="1066"/>
                  </a:lnTo>
                  <a:lnTo>
                    <a:pt x="463" y="1034"/>
                  </a:lnTo>
                  <a:lnTo>
                    <a:pt x="435" y="1094"/>
                  </a:lnTo>
                  <a:lnTo>
                    <a:pt x="427" y="1109"/>
                  </a:lnTo>
                  <a:lnTo>
                    <a:pt x="416" y="1121"/>
                  </a:lnTo>
                  <a:lnTo>
                    <a:pt x="402" y="1130"/>
                  </a:lnTo>
                  <a:lnTo>
                    <a:pt x="386" y="1135"/>
                  </a:lnTo>
                  <a:lnTo>
                    <a:pt x="370" y="1137"/>
                  </a:lnTo>
                  <a:lnTo>
                    <a:pt x="357" y="1135"/>
                  </a:lnTo>
                  <a:lnTo>
                    <a:pt x="345" y="1132"/>
                  </a:lnTo>
                  <a:lnTo>
                    <a:pt x="46" y="1018"/>
                  </a:lnTo>
                  <a:lnTo>
                    <a:pt x="30" y="1008"/>
                  </a:lnTo>
                  <a:lnTo>
                    <a:pt x="15" y="995"/>
                  </a:lnTo>
                  <a:lnTo>
                    <a:pt x="6" y="978"/>
                  </a:lnTo>
                  <a:lnTo>
                    <a:pt x="0" y="959"/>
                  </a:lnTo>
                  <a:lnTo>
                    <a:pt x="1" y="939"/>
                  </a:lnTo>
                  <a:lnTo>
                    <a:pt x="7" y="921"/>
                  </a:lnTo>
                  <a:lnTo>
                    <a:pt x="209" y="473"/>
                  </a:lnTo>
                  <a:lnTo>
                    <a:pt x="194" y="439"/>
                  </a:lnTo>
                  <a:lnTo>
                    <a:pt x="183" y="403"/>
                  </a:lnTo>
                  <a:lnTo>
                    <a:pt x="176" y="366"/>
                  </a:lnTo>
                  <a:lnTo>
                    <a:pt x="174" y="327"/>
                  </a:lnTo>
                  <a:lnTo>
                    <a:pt x="178" y="282"/>
                  </a:lnTo>
                  <a:lnTo>
                    <a:pt x="186" y="240"/>
                  </a:lnTo>
                  <a:lnTo>
                    <a:pt x="200" y="200"/>
                  </a:lnTo>
                  <a:lnTo>
                    <a:pt x="219" y="162"/>
                  </a:lnTo>
                  <a:lnTo>
                    <a:pt x="243" y="127"/>
                  </a:lnTo>
                  <a:lnTo>
                    <a:pt x="270" y="96"/>
                  </a:lnTo>
                  <a:lnTo>
                    <a:pt x="302" y="68"/>
                  </a:lnTo>
                  <a:lnTo>
                    <a:pt x="336" y="44"/>
                  </a:lnTo>
                  <a:lnTo>
                    <a:pt x="374" y="26"/>
                  </a:lnTo>
                  <a:lnTo>
                    <a:pt x="415" y="12"/>
                  </a:lnTo>
                  <a:lnTo>
                    <a:pt x="457" y="3"/>
                  </a:lnTo>
                  <a:lnTo>
                    <a:pt x="5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8" name="Freeform 427"/>
            <p:cNvSpPr>
              <a:spLocks/>
            </p:cNvSpPr>
            <p:nvPr/>
          </p:nvSpPr>
          <p:spPr bwMode="auto">
            <a:xfrm>
              <a:off x="1738313" y="2743200"/>
              <a:ext cx="122237" cy="22225"/>
            </a:xfrm>
            <a:custGeom>
              <a:avLst/>
              <a:gdLst>
                <a:gd name="T0" fmla="*/ 72 w 766"/>
                <a:gd name="T1" fmla="*/ 0 h 143"/>
                <a:gd name="T2" fmla="*/ 694 w 766"/>
                <a:gd name="T3" fmla="*/ 0 h 143"/>
                <a:gd name="T4" fmla="*/ 713 w 766"/>
                <a:gd name="T5" fmla="*/ 2 h 143"/>
                <a:gd name="T6" fmla="*/ 730 w 766"/>
                <a:gd name="T7" fmla="*/ 10 h 143"/>
                <a:gd name="T8" fmla="*/ 744 w 766"/>
                <a:gd name="T9" fmla="*/ 21 h 143"/>
                <a:gd name="T10" fmla="*/ 756 w 766"/>
                <a:gd name="T11" fmla="*/ 36 h 143"/>
                <a:gd name="T12" fmla="*/ 763 w 766"/>
                <a:gd name="T13" fmla="*/ 52 h 143"/>
                <a:gd name="T14" fmla="*/ 766 w 766"/>
                <a:gd name="T15" fmla="*/ 72 h 143"/>
                <a:gd name="T16" fmla="*/ 763 w 766"/>
                <a:gd name="T17" fmla="*/ 90 h 143"/>
                <a:gd name="T18" fmla="*/ 756 w 766"/>
                <a:gd name="T19" fmla="*/ 108 h 143"/>
                <a:gd name="T20" fmla="*/ 744 w 766"/>
                <a:gd name="T21" fmla="*/ 122 h 143"/>
                <a:gd name="T22" fmla="*/ 730 w 766"/>
                <a:gd name="T23" fmla="*/ 133 h 143"/>
                <a:gd name="T24" fmla="*/ 713 w 766"/>
                <a:gd name="T25" fmla="*/ 141 h 143"/>
                <a:gd name="T26" fmla="*/ 694 w 766"/>
                <a:gd name="T27" fmla="*/ 143 h 143"/>
                <a:gd name="T28" fmla="*/ 72 w 766"/>
                <a:gd name="T29" fmla="*/ 143 h 143"/>
                <a:gd name="T30" fmla="*/ 54 w 766"/>
                <a:gd name="T31" fmla="*/ 141 h 143"/>
                <a:gd name="T32" fmla="*/ 36 w 766"/>
                <a:gd name="T33" fmla="*/ 133 h 143"/>
                <a:gd name="T34" fmla="*/ 22 w 766"/>
                <a:gd name="T35" fmla="*/ 122 h 143"/>
                <a:gd name="T36" fmla="*/ 10 w 766"/>
                <a:gd name="T37" fmla="*/ 108 h 143"/>
                <a:gd name="T38" fmla="*/ 4 w 766"/>
                <a:gd name="T39" fmla="*/ 90 h 143"/>
                <a:gd name="T40" fmla="*/ 0 w 766"/>
                <a:gd name="T41" fmla="*/ 72 h 143"/>
                <a:gd name="T42" fmla="*/ 4 w 766"/>
                <a:gd name="T43" fmla="*/ 52 h 143"/>
                <a:gd name="T44" fmla="*/ 10 w 766"/>
                <a:gd name="T45" fmla="*/ 36 h 143"/>
                <a:gd name="T46" fmla="*/ 22 w 766"/>
                <a:gd name="T47" fmla="*/ 21 h 143"/>
                <a:gd name="T48" fmla="*/ 36 w 766"/>
                <a:gd name="T49" fmla="*/ 10 h 143"/>
                <a:gd name="T50" fmla="*/ 54 w 766"/>
                <a:gd name="T51" fmla="*/ 2 h 143"/>
                <a:gd name="T52" fmla="*/ 72 w 766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66" h="143">
                  <a:moveTo>
                    <a:pt x="72" y="0"/>
                  </a:moveTo>
                  <a:lnTo>
                    <a:pt x="694" y="0"/>
                  </a:lnTo>
                  <a:lnTo>
                    <a:pt x="713" y="2"/>
                  </a:lnTo>
                  <a:lnTo>
                    <a:pt x="730" y="10"/>
                  </a:lnTo>
                  <a:lnTo>
                    <a:pt x="744" y="21"/>
                  </a:lnTo>
                  <a:lnTo>
                    <a:pt x="756" y="36"/>
                  </a:lnTo>
                  <a:lnTo>
                    <a:pt x="763" y="52"/>
                  </a:lnTo>
                  <a:lnTo>
                    <a:pt x="766" y="72"/>
                  </a:lnTo>
                  <a:lnTo>
                    <a:pt x="763" y="90"/>
                  </a:lnTo>
                  <a:lnTo>
                    <a:pt x="756" y="108"/>
                  </a:lnTo>
                  <a:lnTo>
                    <a:pt x="744" y="122"/>
                  </a:lnTo>
                  <a:lnTo>
                    <a:pt x="730" y="133"/>
                  </a:lnTo>
                  <a:lnTo>
                    <a:pt x="713" y="141"/>
                  </a:lnTo>
                  <a:lnTo>
                    <a:pt x="694" y="143"/>
                  </a:lnTo>
                  <a:lnTo>
                    <a:pt x="72" y="143"/>
                  </a:lnTo>
                  <a:lnTo>
                    <a:pt x="54" y="141"/>
                  </a:lnTo>
                  <a:lnTo>
                    <a:pt x="36" y="133"/>
                  </a:lnTo>
                  <a:lnTo>
                    <a:pt x="22" y="122"/>
                  </a:lnTo>
                  <a:lnTo>
                    <a:pt x="10" y="108"/>
                  </a:lnTo>
                  <a:lnTo>
                    <a:pt x="4" y="90"/>
                  </a:lnTo>
                  <a:lnTo>
                    <a:pt x="0" y="72"/>
                  </a:lnTo>
                  <a:lnTo>
                    <a:pt x="4" y="52"/>
                  </a:lnTo>
                  <a:lnTo>
                    <a:pt x="10" y="36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4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9" name="Freeform 428"/>
            <p:cNvSpPr>
              <a:spLocks/>
            </p:cNvSpPr>
            <p:nvPr/>
          </p:nvSpPr>
          <p:spPr bwMode="auto">
            <a:xfrm>
              <a:off x="1738313" y="2795588"/>
              <a:ext cx="122237" cy="22225"/>
            </a:xfrm>
            <a:custGeom>
              <a:avLst/>
              <a:gdLst>
                <a:gd name="T0" fmla="*/ 72 w 766"/>
                <a:gd name="T1" fmla="*/ 0 h 143"/>
                <a:gd name="T2" fmla="*/ 694 w 766"/>
                <a:gd name="T3" fmla="*/ 0 h 143"/>
                <a:gd name="T4" fmla="*/ 713 w 766"/>
                <a:gd name="T5" fmla="*/ 3 h 143"/>
                <a:gd name="T6" fmla="*/ 730 w 766"/>
                <a:gd name="T7" fmla="*/ 10 h 143"/>
                <a:gd name="T8" fmla="*/ 744 w 766"/>
                <a:gd name="T9" fmla="*/ 21 h 143"/>
                <a:gd name="T10" fmla="*/ 756 w 766"/>
                <a:gd name="T11" fmla="*/ 36 h 143"/>
                <a:gd name="T12" fmla="*/ 763 w 766"/>
                <a:gd name="T13" fmla="*/ 53 h 143"/>
                <a:gd name="T14" fmla="*/ 766 w 766"/>
                <a:gd name="T15" fmla="*/ 72 h 143"/>
                <a:gd name="T16" fmla="*/ 763 w 766"/>
                <a:gd name="T17" fmla="*/ 91 h 143"/>
                <a:gd name="T18" fmla="*/ 756 w 766"/>
                <a:gd name="T19" fmla="*/ 108 h 143"/>
                <a:gd name="T20" fmla="*/ 744 w 766"/>
                <a:gd name="T21" fmla="*/ 122 h 143"/>
                <a:gd name="T22" fmla="*/ 730 w 766"/>
                <a:gd name="T23" fmla="*/ 133 h 143"/>
                <a:gd name="T24" fmla="*/ 713 w 766"/>
                <a:gd name="T25" fmla="*/ 141 h 143"/>
                <a:gd name="T26" fmla="*/ 694 w 766"/>
                <a:gd name="T27" fmla="*/ 143 h 143"/>
                <a:gd name="T28" fmla="*/ 72 w 766"/>
                <a:gd name="T29" fmla="*/ 143 h 143"/>
                <a:gd name="T30" fmla="*/ 54 w 766"/>
                <a:gd name="T31" fmla="*/ 141 h 143"/>
                <a:gd name="T32" fmla="*/ 36 w 766"/>
                <a:gd name="T33" fmla="*/ 133 h 143"/>
                <a:gd name="T34" fmla="*/ 22 w 766"/>
                <a:gd name="T35" fmla="*/ 122 h 143"/>
                <a:gd name="T36" fmla="*/ 10 w 766"/>
                <a:gd name="T37" fmla="*/ 108 h 143"/>
                <a:gd name="T38" fmla="*/ 4 w 766"/>
                <a:gd name="T39" fmla="*/ 91 h 143"/>
                <a:gd name="T40" fmla="*/ 0 w 766"/>
                <a:gd name="T41" fmla="*/ 72 h 143"/>
                <a:gd name="T42" fmla="*/ 4 w 766"/>
                <a:gd name="T43" fmla="*/ 53 h 143"/>
                <a:gd name="T44" fmla="*/ 10 w 766"/>
                <a:gd name="T45" fmla="*/ 36 h 143"/>
                <a:gd name="T46" fmla="*/ 22 w 766"/>
                <a:gd name="T47" fmla="*/ 21 h 143"/>
                <a:gd name="T48" fmla="*/ 36 w 766"/>
                <a:gd name="T49" fmla="*/ 10 h 143"/>
                <a:gd name="T50" fmla="*/ 54 w 766"/>
                <a:gd name="T51" fmla="*/ 3 h 143"/>
                <a:gd name="T52" fmla="*/ 72 w 766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66" h="143">
                  <a:moveTo>
                    <a:pt x="72" y="0"/>
                  </a:moveTo>
                  <a:lnTo>
                    <a:pt x="694" y="0"/>
                  </a:lnTo>
                  <a:lnTo>
                    <a:pt x="713" y="3"/>
                  </a:lnTo>
                  <a:lnTo>
                    <a:pt x="730" y="10"/>
                  </a:lnTo>
                  <a:lnTo>
                    <a:pt x="744" y="21"/>
                  </a:lnTo>
                  <a:lnTo>
                    <a:pt x="756" y="36"/>
                  </a:lnTo>
                  <a:lnTo>
                    <a:pt x="763" y="53"/>
                  </a:lnTo>
                  <a:lnTo>
                    <a:pt x="766" y="72"/>
                  </a:lnTo>
                  <a:lnTo>
                    <a:pt x="763" y="91"/>
                  </a:lnTo>
                  <a:lnTo>
                    <a:pt x="756" y="108"/>
                  </a:lnTo>
                  <a:lnTo>
                    <a:pt x="744" y="122"/>
                  </a:lnTo>
                  <a:lnTo>
                    <a:pt x="730" y="133"/>
                  </a:lnTo>
                  <a:lnTo>
                    <a:pt x="713" y="141"/>
                  </a:lnTo>
                  <a:lnTo>
                    <a:pt x="694" y="143"/>
                  </a:lnTo>
                  <a:lnTo>
                    <a:pt x="72" y="143"/>
                  </a:lnTo>
                  <a:lnTo>
                    <a:pt x="54" y="141"/>
                  </a:lnTo>
                  <a:lnTo>
                    <a:pt x="36" y="133"/>
                  </a:lnTo>
                  <a:lnTo>
                    <a:pt x="22" y="122"/>
                  </a:lnTo>
                  <a:lnTo>
                    <a:pt x="10" y="108"/>
                  </a:lnTo>
                  <a:lnTo>
                    <a:pt x="4" y="91"/>
                  </a:lnTo>
                  <a:lnTo>
                    <a:pt x="0" y="72"/>
                  </a:lnTo>
                  <a:lnTo>
                    <a:pt x="4" y="53"/>
                  </a:lnTo>
                  <a:lnTo>
                    <a:pt x="10" y="36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4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429"/>
            <p:cNvSpPr>
              <a:spLocks/>
            </p:cNvSpPr>
            <p:nvPr/>
          </p:nvSpPr>
          <p:spPr bwMode="auto">
            <a:xfrm>
              <a:off x="1738313" y="2849563"/>
              <a:ext cx="122237" cy="22225"/>
            </a:xfrm>
            <a:custGeom>
              <a:avLst/>
              <a:gdLst>
                <a:gd name="T0" fmla="*/ 72 w 766"/>
                <a:gd name="T1" fmla="*/ 0 h 142"/>
                <a:gd name="T2" fmla="*/ 694 w 766"/>
                <a:gd name="T3" fmla="*/ 0 h 142"/>
                <a:gd name="T4" fmla="*/ 713 w 766"/>
                <a:gd name="T5" fmla="*/ 2 h 142"/>
                <a:gd name="T6" fmla="*/ 730 w 766"/>
                <a:gd name="T7" fmla="*/ 9 h 142"/>
                <a:gd name="T8" fmla="*/ 744 w 766"/>
                <a:gd name="T9" fmla="*/ 20 h 142"/>
                <a:gd name="T10" fmla="*/ 756 w 766"/>
                <a:gd name="T11" fmla="*/ 34 h 142"/>
                <a:gd name="T12" fmla="*/ 763 w 766"/>
                <a:gd name="T13" fmla="*/ 52 h 142"/>
                <a:gd name="T14" fmla="*/ 766 w 766"/>
                <a:gd name="T15" fmla="*/ 71 h 142"/>
                <a:gd name="T16" fmla="*/ 763 w 766"/>
                <a:gd name="T17" fmla="*/ 90 h 142"/>
                <a:gd name="T18" fmla="*/ 756 w 766"/>
                <a:gd name="T19" fmla="*/ 107 h 142"/>
                <a:gd name="T20" fmla="*/ 744 w 766"/>
                <a:gd name="T21" fmla="*/ 121 h 142"/>
                <a:gd name="T22" fmla="*/ 730 w 766"/>
                <a:gd name="T23" fmla="*/ 132 h 142"/>
                <a:gd name="T24" fmla="*/ 713 w 766"/>
                <a:gd name="T25" fmla="*/ 140 h 142"/>
                <a:gd name="T26" fmla="*/ 694 w 766"/>
                <a:gd name="T27" fmla="*/ 142 h 142"/>
                <a:gd name="T28" fmla="*/ 72 w 766"/>
                <a:gd name="T29" fmla="*/ 142 h 142"/>
                <a:gd name="T30" fmla="*/ 54 w 766"/>
                <a:gd name="T31" fmla="*/ 140 h 142"/>
                <a:gd name="T32" fmla="*/ 36 w 766"/>
                <a:gd name="T33" fmla="*/ 132 h 142"/>
                <a:gd name="T34" fmla="*/ 22 w 766"/>
                <a:gd name="T35" fmla="*/ 121 h 142"/>
                <a:gd name="T36" fmla="*/ 10 w 766"/>
                <a:gd name="T37" fmla="*/ 107 h 142"/>
                <a:gd name="T38" fmla="*/ 4 w 766"/>
                <a:gd name="T39" fmla="*/ 90 h 142"/>
                <a:gd name="T40" fmla="*/ 0 w 766"/>
                <a:gd name="T41" fmla="*/ 71 h 142"/>
                <a:gd name="T42" fmla="*/ 4 w 766"/>
                <a:gd name="T43" fmla="*/ 52 h 142"/>
                <a:gd name="T44" fmla="*/ 10 w 766"/>
                <a:gd name="T45" fmla="*/ 34 h 142"/>
                <a:gd name="T46" fmla="*/ 22 w 766"/>
                <a:gd name="T47" fmla="*/ 20 h 142"/>
                <a:gd name="T48" fmla="*/ 36 w 766"/>
                <a:gd name="T49" fmla="*/ 9 h 142"/>
                <a:gd name="T50" fmla="*/ 54 w 766"/>
                <a:gd name="T51" fmla="*/ 2 h 142"/>
                <a:gd name="T52" fmla="*/ 72 w 766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66" h="142">
                  <a:moveTo>
                    <a:pt x="72" y="0"/>
                  </a:moveTo>
                  <a:lnTo>
                    <a:pt x="694" y="0"/>
                  </a:lnTo>
                  <a:lnTo>
                    <a:pt x="713" y="2"/>
                  </a:lnTo>
                  <a:lnTo>
                    <a:pt x="730" y="9"/>
                  </a:lnTo>
                  <a:lnTo>
                    <a:pt x="744" y="20"/>
                  </a:lnTo>
                  <a:lnTo>
                    <a:pt x="756" y="34"/>
                  </a:lnTo>
                  <a:lnTo>
                    <a:pt x="763" y="52"/>
                  </a:lnTo>
                  <a:lnTo>
                    <a:pt x="766" y="71"/>
                  </a:lnTo>
                  <a:lnTo>
                    <a:pt x="763" y="90"/>
                  </a:lnTo>
                  <a:lnTo>
                    <a:pt x="756" y="107"/>
                  </a:lnTo>
                  <a:lnTo>
                    <a:pt x="744" y="121"/>
                  </a:lnTo>
                  <a:lnTo>
                    <a:pt x="730" y="132"/>
                  </a:lnTo>
                  <a:lnTo>
                    <a:pt x="713" y="140"/>
                  </a:lnTo>
                  <a:lnTo>
                    <a:pt x="694" y="142"/>
                  </a:lnTo>
                  <a:lnTo>
                    <a:pt x="72" y="142"/>
                  </a:lnTo>
                  <a:lnTo>
                    <a:pt x="54" y="140"/>
                  </a:lnTo>
                  <a:lnTo>
                    <a:pt x="36" y="132"/>
                  </a:lnTo>
                  <a:lnTo>
                    <a:pt x="22" y="121"/>
                  </a:lnTo>
                  <a:lnTo>
                    <a:pt x="10" y="107"/>
                  </a:lnTo>
                  <a:lnTo>
                    <a:pt x="4" y="90"/>
                  </a:lnTo>
                  <a:lnTo>
                    <a:pt x="0" y="71"/>
                  </a:lnTo>
                  <a:lnTo>
                    <a:pt x="4" y="52"/>
                  </a:lnTo>
                  <a:lnTo>
                    <a:pt x="10" y="34"/>
                  </a:lnTo>
                  <a:lnTo>
                    <a:pt x="22" y="20"/>
                  </a:lnTo>
                  <a:lnTo>
                    <a:pt x="36" y="9"/>
                  </a:lnTo>
                  <a:lnTo>
                    <a:pt x="54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430"/>
            <p:cNvSpPr>
              <a:spLocks/>
            </p:cNvSpPr>
            <p:nvPr/>
          </p:nvSpPr>
          <p:spPr bwMode="auto">
            <a:xfrm>
              <a:off x="1736725" y="3005138"/>
              <a:ext cx="290512" cy="22225"/>
            </a:xfrm>
            <a:custGeom>
              <a:avLst/>
              <a:gdLst>
                <a:gd name="T0" fmla="*/ 70 w 1822"/>
                <a:gd name="T1" fmla="*/ 0 h 142"/>
                <a:gd name="T2" fmla="*/ 1751 w 1822"/>
                <a:gd name="T3" fmla="*/ 0 h 142"/>
                <a:gd name="T4" fmla="*/ 1770 w 1822"/>
                <a:gd name="T5" fmla="*/ 2 h 142"/>
                <a:gd name="T6" fmla="*/ 1787 w 1822"/>
                <a:gd name="T7" fmla="*/ 8 h 142"/>
                <a:gd name="T8" fmla="*/ 1802 w 1822"/>
                <a:gd name="T9" fmla="*/ 20 h 142"/>
                <a:gd name="T10" fmla="*/ 1813 w 1822"/>
                <a:gd name="T11" fmla="*/ 34 h 142"/>
                <a:gd name="T12" fmla="*/ 1819 w 1822"/>
                <a:gd name="T13" fmla="*/ 52 h 142"/>
                <a:gd name="T14" fmla="*/ 1822 w 1822"/>
                <a:gd name="T15" fmla="*/ 70 h 142"/>
                <a:gd name="T16" fmla="*/ 1819 w 1822"/>
                <a:gd name="T17" fmla="*/ 90 h 142"/>
                <a:gd name="T18" fmla="*/ 1813 w 1822"/>
                <a:gd name="T19" fmla="*/ 106 h 142"/>
                <a:gd name="T20" fmla="*/ 1802 w 1822"/>
                <a:gd name="T21" fmla="*/ 122 h 142"/>
                <a:gd name="T22" fmla="*/ 1787 w 1822"/>
                <a:gd name="T23" fmla="*/ 132 h 142"/>
                <a:gd name="T24" fmla="*/ 1770 w 1822"/>
                <a:gd name="T25" fmla="*/ 140 h 142"/>
                <a:gd name="T26" fmla="*/ 1751 w 1822"/>
                <a:gd name="T27" fmla="*/ 142 h 142"/>
                <a:gd name="T28" fmla="*/ 70 w 1822"/>
                <a:gd name="T29" fmla="*/ 142 h 142"/>
                <a:gd name="T30" fmla="*/ 52 w 1822"/>
                <a:gd name="T31" fmla="*/ 140 h 142"/>
                <a:gd name="T32" fmla="*/ 34 w 1822"/>
                <a:gd name="T33" fmla="*/ 132 h 142"/>
                <a:gd name="T34" fmla="*/ 20 w 1822"/>
                <a:gd name="T35" fmla="*/ 122 h 142"/>
                <a:gd name="T36" fmla="*/ 8 w 1822"/>
                <a:gd name="T37" fmla="*/ 106 h 142"/>
                <a:gd name="T38" fmla="*/ 2 w 1822"/>
                <a:gd name="T39" fmla="*/ 90 h 142"/>
                <a:gd name="T40" fmla="*/ 0 w 1822"/>
                <a:gd name="T41" fmla="*/ 70 h 142"/>
                <a:gd name="T42" fmla="*/ 2 w 1822"/>
                <a:gd name="T43" fmla="*/ 52 h 142"/>
                <a:gd name="T44" fmla="*/ 8 w 1822"/>
                <a:gd name="T45" fmla="*/ 34 h 142"/>
                <a:gd name="T46" fmla="*/ 20 w 1822"/>
                <a:gd name="T47" fmla="*/ 20 h 142"/>
                <a:gd name="T48" fmla="*/ 34 w 1822"/>
                <a:gd name="T49" fmla="*/ 8 h 142"/>
                <a:gd name="T50" fmla="*/ 52 w 1822"/>
                <a:gd name="T51" fmla="*/ 2 h 142"/>
                <a:gd name="T52" fmla="*/ 70 w 1822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22" h="142">
                  <a:moveTo>
                    <a:pt x="70" y="0"/>
                  </a:moveTo>
                  <a:lnTo>
                    <a:pt x="1751" y="0"/>
                  </a:lnTo>
                  <a:lnTo>
                    <a:pt x="1770" y="2"/>
                  </a:lnTo>
                  <a:lnTo>
                    <a:pt x="1787" y="8"/>
                  </a:lnTo>
                  <a:lnTo>
                    <a:pt x="1802" y="20"/>
                  </a:lnTo>
                  <a:lnTo>
                    <a:pt x="1813" y="34"/>
                  </a:lnTo>
                  <a:lnTo>
                    <a:pt x="1819" y="52"/>
                  </a:lnTo>
                  <a:lnTo>
                    <a:pt x="1822" y="70"/>
                  </a:lnTo>
                  <a:lnTo>
                    <a:pt x="1819" y="90"/>
                  </a:lnTo>
                  <a:lnTo>
                    <a:pt x="1813" y="106"/>
                  </a:lnTo>
                  <a:lnTo>
                    <a:pt x="1802" y="122"/>
                  </a:lnTo>
                  <a:lnTo>
                    <a:pt x="1787" y="132"/>
                  </a:lnTo>
                  <a:lnTo>
                    <a:pt x="1770" y="140"/>
                  </a:lnTo>
                  <a:lnTo>
                    <a:pt x="1751" y="142"/>
                  </a:lnTo>
                  <a:lnTo>
                    <a:pt x="70" y="142"/>
                  </a:lnTo>
                  <a:lnTo>
                    <a:pt x="52" y="140"/>
                  </a:lnTo>
                  <a:lnTo>
                    <a:pt x="34" y="132"/>
                  </a:lnTo>
                  <a:lnTo>
                    <a:pt x="20" y="122"/>
                  </a:lnTo>
                  <a:lnTo>
                    <a:pt x="8" y="106"/>
                  </a:lnTo>
                  <a:lnTo>
                    <a:pt x="2" y="90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8" y="34"/>
                  </a:lnTo>
                  <a:lnTo>
                    <a:pt x="20" y="20"/>
                  </a:lnTo>
                  <a:lnTo>
                    <a:pt x="34" y="8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431"/>
            <p:cNvSpPr>
              <a:spLocks/>
            </p:cNvSpPr>
            <p:nvPr/>
          </p:nvSpPr>
          <p:spPr bwMode="auto">
            <a:xfrm>
              <a:off x="1736725" y="3057525"/>
              <a:ext cx="290512" cy="23812"/>
            </a:xfrm>
            <a:custGeom>
              <a:avLst/>
              <a:gdLst>
                <a:gd name="T0" fmla="*/ 70 w 1822"/>
                <a:gd name="T1" fmla="*/ 0 h 143"/>
                <a:gd name="T2" fmla="*/ 1751 w 1822"/>
                <a:gd name="T3" fmla="*/ 0 h 143"/>
                <a:gd name="T4" fmla="*/ 1770 w 1822"/>
                <a:gd name="T5" fmla="*/ 3 h 143"/>
                <a:gd name="T6" fmla="*/ 1787 w 1822"/>
                <a:gd name="T7" fmla="*/ 10 h 143"/>
                <a:gd name="T8" fmla="*/ 1802 w 1822"/>
                <a:gd name="T9" fmla="*/ 22 h 143"/>
                <a:gd name="T10" fmla="*/ 1813 w 1822"/>
                <a:gd name="T11" fmla="*/ 36 h 143"/>
                <a:gd name="T12" fmla="*/ 1819 w 1822"/>
                <a:gd name="T13" fmla="*/ 53 h 143"/>
                <a:gd name="T14" fmla="*/ 1822 w 1822"/>
                <a:gd name="T15" fmla="*/ 72 h 143"/>
                <a:gd name="T16" fmla="*/ 1819 w 1822"/>
                <a:gd name="T17" fmla="*/ 91 h 143"/>
                <a:gd name="T18" fmla="*/ 1813 w 1822"/>
                <a:gd name="T19" fmla="*/ 107 h 143"/>
                <a:gd name="T20" fmla="*/ 1802 w 1822"/>
                <a:gd name="T21" fmla="*/ 123 h 143"/>
                <a:gd name="T22" fmla="*/ 1787 w 1822"/>
                <a:gd name="T23" fmla="*/ 134 h 143"/>
                <a:gd name="T24" fmla="*/ 1770 w 1822"/>
                <a:gd name="T25" fmla="*/ 141 h 143"/>
                <a:gd name="T26" fmla="*/ 1751 w 1822"/>
                <a:gd name="T27" fmla="*/ 143 h 143"/>
                <a:gd name="T28" fmla="*/ 70 w 1822"/>
                <a:gd name="T29" fmla="*/ 143 h 143"/>
                <a:gd name="T30" fmla="*/ 52 w 1822"/>
                <a:gd name="T31" fmla="*/ 141 h 143"/>
                <a:gd name="T32" fmla="*/ 34 w 1822"/>
                <a:gd name="T33" fmla="*/ 134 h 143"/>
                <a:gd name="T34" fmla="*/ 20 w 1822"/>
                <a:gd name="T35" fmla="*/ 123 h 143"/>
                <a:gd name="T36" fmla="*/ 8 w 1822"/>
                <a:gd name="T37" fmla="*/ 107 h 143"/>
                <a:gd name="T38" fmla="*/ 2 w 1822"/>
                <a:gd name="T39" fmla="*/ 91 h 143"/>
                <a:gd name="T40" fmla="*/ 0 w 1822"/>
                <a:gd name="T41" fmla="*/ 72 h 143"/>
                <a:gd name="T42" fmla="*/ 2 w 1822"/>
                <a:gd name="T43" fmla="*/ 53 h 143"/>
                <a:gd name="T44" fmla="*/ 8 w 1822"/>
                <a:gd name="T45" fmla="*/ 36 h 143"/>
                <a:gd name="T46" fmla="*/ 20 w 1822"/>
                <a:gd name="T47" fmla="*/ 22 h 143"/>
                <a:gd name="T48" fmla="*/ 34 w 1822"/>
                <a:gd name="T49" fmla="*/ 10 h 143"/>
                <a:gd name="T50" fmla="*/ 52 w 1822"/>
                <a:gd name="T51" fmla="*/ 3 h 143"/>
                <a:gd name="T52" fmla="*/ 70 w 1822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22" h="143">
                  <a:moveTo>
                    <a:pt x="70" y="0"/>
                  </a:moveTo>
                  <a:lnTo>
                    <a:pt x="1751" y="0"/>
                  </a:lnTo>
                  <a:lnTo>
                    <a:pt x="1770" y="3"/>
                  </a:lnTo>
                  <a:lnTo>
                    <a:pt x="1787" y="10"/>
                  </a:lnTo>
                  <a:lnTo>
                    <a:pt x="1802" y="22"/>
                  </a:lnTo>
                  <a:lnTo>
                    <a:pt x="1813" y="36"/>
                  </a:lnTo>
                  <a:lnTo>
                    <a:pt x="1819" y="53"/>
                  </a:lnTo>
                  <a:lnTo>
                    <a:pt x="1822" y="72"/>
                  </a:lnTo>
                  <a:lnTo>
                    <a:pt x="1819" y="91"/>
                  </a:lnTo>
                  <a:lnTo>
                    <a:pt x="1813" y="107"/>
                  </a:lnTo>
                  <a:lnTo>
                    <a:pt x="1802" y="123"/>
                  </a:lnTo>
                  <a:lnTo>
                    <a:pt x="1787" y="134"/>
                  </a:lnTo>
                  <a:lnTo>
                    <a:pt x="1770" y="141"/>
                  </a:lnTo>
                  <a:lnTo>
                    <a:pt x="1751" y="143"/>
                  </a:lnTo>
                  <a:lnTo>
                    <a:pt x="70" y="143"/>
                  </a:lnTo>
                  <a:lnTo>
                    <a:pt x="52" y="141"/>
                  </a:lnTo>
                  <a:lnTo>
                    <a:pt x="34" y="134"/>
                  </a:lnTo>
                  <a:lnTo>
                    <a:pt x="20" y="123"/>
                  </a:lnTo>
                  <a:lnTo>
                    <a:pt x="8" y="107"/>
                  </a:lnTo>
                  <a:lnTo>
                    <a:pt x="2" y="91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8" y="36"/>
                  </a:lnTo>
                  <a:lnTo>
                    <a:pt x="20" y="22"/>
                  </a:lnTo>
                  <a:lnTo>
                    <a:pt x="34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432"/>
            <p:cNvSpPr>
              <a:spLocks/>
            </p:cNvSpPr>
            <p:nvPr/>
          </p:nvSpPr>
          <p:spPr bwMode="auto">
            <a:xfrm>
              <a:off x="1998663" y="3111500"/>
              <a:ext cx="28575" cy="22225"/>
            </a:xfrm>
            <a:custGeom>
              <a:avLst/>
              <a:gdLst>
                <a:gd name="T0" fmla="*/ 71 w 175"/>
                <a:gd name="T1" fmla="*/ 0 h 144"/>
                <a:gd name="T2" fmla="*/ 104 w 175"/>
                <a:gd name="T3" fmla="*/ 0 h 144"/>
                <a:gd name="T4" fmla="*/ 123 w 175"/>
                <a:gd name="T5" fmla="*/ 3 h 144"/>
                <a:gd name="T6" fmla="*/ 140 w 175"/>
                <a:gd name="T7" fmla="*/ 10 h 144"/>
                <a:gd name="T8" fmla="*/ 155 w 175"/>
                <a:gd name="T9" fmla="*/ 22 h 144"/>
                <a:gd name="T10" fmla="*/ 166 w 175"/>
                <a:gd name="T11" fmla="*/ 36 h 144"/>
                <a:gd name="T12" fmla="*/ 172 w 175"/>
                <a:gd name="T13" fmla="*/ 53 h 144"/>
                <a:gd name="T14" fmla="*/ 175 w 175"/>
                <a:gd name="T15" fmla="*/ 72 h 144"/>
                <a:gd name="T16" fmla="*/ 172 w 175"/>
                <a:gd name="T17" fmla="*/ 91 h 144"/>
                <a:gd name="T18" fmla="*/ 166 w 175"/>
                <a:gd name="T19" fmla="*/ 108 h 144"/>
                <a:gd name="T20" fmla="*/ 155 w 175"/>
                <a:gd name="T21" fmla="*/ 123 h 144"/>
                <a:gd name="T22" fmla="*/ 140 w 175"/>
                <a:gd name="T23" fmla="*/ 134 h 144"/>
                <a:gd name="T24" fmla="*/ 123 w 175"/>
                <a:gd name="T25" fmla="*/ 141 h 144"/>
                <a:gd name="T26" fmla="*/ 104 w 175"/>
                <a:gd name="T27" fmla="*/ 144 h 144"/>
                <a:gd name="T28" fmla="*/ 71 w 175"/>
                <a:gd name="T29" fmla="*/ 144 h 144"/>
                <a:gd name="T30" fmla="*/ 53 w 175"/>
                <a:gd name="T31" fmla="*/ 141 h 144"/>
                <a:gd name="T32" fmla="*/ 35 w 175"/>
                <a:gd name="T33" fmla="*/ 134 h 144"/>
                <a:gd name="T34" fmla="*/ 21 w 175"/>
                <a:gd name="T35" fmla="*/ 123 h 144"/>
                <a:gd name="T36" fmla="*/ 10 w 175"/>
                <a:gd name="T37" fmla="*/ 108 h 144"/>
                <a:gd name="T38" fmla="*/ 3 w 175"/>
                <a:gd name="T39" fmla="*/ 91 h 144"/>
                <a:gd name="T40" fmla="*/ 0 w 175"/>
                <a:gd name="T41" fmla="*/ 72 h 144"/>
                <a:gd name="T42" fmla="*/ 3 w 175"/>
                <a:gd name="T43" fmla="*/ 53 h 144"/>
                <a:gd name="T44" fmla="*/ 10 w 175"/>
                <a:gd name="T45" fmla="*/ 36 h 144"/>
                <a:gd name="T46" fmla="*/ 21 w 175"/>
                <a:gd name="T47" fmla="*/ 22 h 144"/>
                <a:gd name="T48" fmla="*/ 35 w 175"/>
                <a:gd name="T49" fmla="*/ 10 h 144"/>
                <a:gd name="T50" fmla="*/ 53 w 175"/>
                <a:gd name="T51" fmla="*/ 3 h 144"/>
                <a:gd name="T52" fmla="*/ 71 w 175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5" h="144">
                  <a:moveTo>
                    <a:pt x="71" y="0"/>
                  </a:moveTo>
                  <a:lnTo>
                    <a:pt x="104" y="0"/>
                  </a:lnTo>
                  <a:lnTo>
                    <a:pt x="123" y="3"/>
                  </a:lnTo>
                  <a:lnTo>
                    <a:pt x="140" y="10"/>
                  </a:lnTo>
                  <a:lnTo>
                    <a:pt x="155" y="22"/>
                  </a:lnTo>
                  <a:lnTo>
                    <a:pt x="166" y="36"/>
                  </a:lnTo>
                  <a:lnTo>
                    <a:pt x="172" y="53"/>
                  </a:lnTo>
                  <a:lnTo>
                    <a:pt x="175" y="72"/>
                  </a:lnTo>
                  <a:lnTo>
                    <a:pt x="172" y="91"/>
                  </a:lnTo>
                  <a:lnTo>
                    <a:pt x="166" y="108"/>
                  </a:lnTo>
                  <a:lnTo>
                    <a:pt x="155" y="123"/>
                  </a:lnTo>
                  <a:lnTo>
                    <a:pt x="140" y="134"/>
                  </a:lnTo>
                  <a:lnTo>
                    <a:pt x="123" y="141"/>
                  </a:lnTo>
                  <a:lnTo>
                    <a:pt x="104" y="144"/>
                  </a:lnTo>
                  <a:lnTo>
                    <a:pt x="71" y="144"/>
                  </a:lnTo>
                  <a:lnTo>
                    <a:pt x="53" y="141"/>
                  </a:lnTo>
                  <a:lnTo>
                    <a:pt x="35" y="134"/>
                  </a:lnTo>
                  <a:lnTo>
                    <a:pt x="21" y="123"/>
                  </a:lnTo>
                  <a:lnTo>
                    <a:pt x="10" y="108"/>
                  </a:lnTo>
                  <a:lnTo>
                    <a:pt x="3" y="91"/>
                  </a:lnTo>
                  <a:lnTo>
                    <a:pt x="0" y="72"/>
                  </a:lnTo>
                  <a:lnTo>
                    <a:pt x="3" y="53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5" y="10"/>
                  </a:lnTo>
                  <a:lnTo>
                    <a:pt x="53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433"/>
            <p:cNvSpPr>
              <a:spLocks/>
            </p:cNvSpPr>
            <p:nvPr/>
          </p:nvSpPr>
          <p:spPr bwMode="auto">
            <a:xfrm>
              <a:off x="1736725" y="3111500"/>
              <a:ext cx="244475" cy="22225"/>
            </a:xfrm>
            <a:custGeom>
              <a:avLst/>
              <a:gdLst>
                <a:gd name="T0" fmla="*/ 70 w 1533"/>
                <a:gd name="T1" fmla="*/ 0 h 144"/>
                <a:gd name="T2" fmla="*/ 1461 w 1533"/>
                <a:gd name="T3" fmla="*/ 0 h 144"/>
                <a:gd name="T4" fmla="*/ 1480 w 1533"/>
                <a:gd name="T5" fmla="*/ 3 h 144"/>
                <a:gd name="T6" fmla="*/ 1497 w 1533"/>
                <a:gd name="T7" fmla="*/ 10 h 144"/>
                <a:gd name="T8" fmla="*/ 1511 w 1533"/>
                <a:gd name="T9" fmla="*/ 22 h 144"/>
                <a:gd name="T10" fmla="*/ 1523 w 1533"/>
                <a:gd name="T11" fmla="*/ 36 h 144"/>
                <a:gd name="T12" fmla="*/ 1530 w 1533"/>
                <a:gd name="T13" fmla="*/ 53 h 144"/>
                <a:gd name="T14" fmla="*/ 1533 w 1533"/>
                <a:gd name="T15" fmla="*/ 72 h 144"/>
                <a:gd name="T16" fmla="*/ 1530 w 1533"/>
                <a:gd name="T17" fmla="*/ 91 h 144"/>
                <a:gd name="T18" fmla="*/ 1523 w 1533"/>
                <a:gd name="T19" fmla="*/ 108 h 144"/>
                <a:gd name="T20" fmla="*/ 1511 w 1533"/>
                <a:gd name="T21" fmla="*/ 123 h 144"/>
                <a:gd name="T22" fmla="*/ 1497 w 1533"/>
                <a:gd name="T23" fmla="*/ 134 h 144"/>
                <a:gd name="T24" fmla="*/ 1480 w 1533"/>
                <a:gd name="T25" fmla="*/ 141 h 144"/>
                <a:gd name="T26" fmla="*/ 1461 w 1533"/>
                <a:gd name="T27" fmla="*/ 144 h 144"/>
                <a:gd name="T28" fmla="*/ 70 w 1533"/>
                <a:gd name="T29" fmla="*/ 144 h 144"/>
                <a:gd name="T30" fmla="*/ 52 w 1533"/>
                <a:gd name="T31" fmla="*/ 141 h 144"/>
                <a:gd name="T32" fmla="*/ 34 w 1533"/>
                <a:gd name="T33" fmla="*/ 134 h 144"/>
                <a:gd name="T34" fmla="*/ 20 w 1533"/>
                <a:gd name="T35" fmla="*/ 123 h 144"/>
                <a:gd name="T36" fmla="*/ 8 w 1533"/>
                <a:gd name="T37" fmla="*/ 108 h 144"/>
                <a:gd name="T38" fmla="*/ 2 w 1533"/>
                <a:gd name="T39" fmla="*/ 91 h 144"/>
                <a:gd name="T40" fmla="*/ 0 w 1533"/>
                <a:gd name="T41" fmla="*/ 72 h 144"/>
                <a:gd name="T42" fmla="*/ 2 w 1533"/>
                <a:gd name="T43" fmla="*/ 53 h 144"/>
                <a:gd name="T44" fmla="*/ 8 w 1533"/>
                <a:gd name="T45" fmla="*/ 36 h 144"/>
                <a:gd name="T46" fmla="*/ 20 w 1533"/>
                <a:gd name="T47" fmla="*/ 22 h 144"/>
                <a:gd name="T48" fmla="*/ 34 w 1533"/>
                <a:gd name="T49" fmla="*/ 10 h 144"/>
                <a:gd name="T50" fmla="*/ 52 w 1533"/>
                <a:gd name="T51" fmla="*/ 3 h 144"/>
                <a:gd name="T52" fmla="*/ 70 w 1533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3" h="144">
                  <a:moveTo>
                    <a:pt x="70" y="0"/>
                  </a:moveTo>
                  <a:lnTo>
                    <a:pt x="1461" y="0"/>
                  </a:lnTo>
                  <a:lnTo>
                    <a:pt x="1480" y="3"/>
                  </a:lnTo>
                  <a:lnTo>
                    <a:pt x="1497" y="10"/>
                  </a:lnTo>
                  <a:lnTo>
                    <a:pt x="1511" y="22"/>
                  </a:lnTo>
                  <a:lnTo>
                    <a:pt x="1523" y="36"/>
                  </a:lnTo>
                  <a:lnTo>
                    <a:pt x="1530" y="53"/>
                  </a:lnTo>
                  <a:lnTo>
                    <a:pt x="1533" y="72"/>
                  </a:lnTo>
                  <a:lnTo>
                    <a:pt x="1530" y="91"/>
                  </a:lnTo>
                  <a:lnTo>
                    <a:pt x="1523" y="108"/>
                  </a:lnTo>
                  <a:lnTo>
                    <a:pt x="1511" y="123"/>
                  </a:lnTo>
                  <a:lnTo>
                    <a:pt x="1497" y="134"/>
                  </a:lnTo>
                  <a:lnTo>
                    <a:pt x="1480" y="141"/>
                  </a:lnTo>
                  <a:lnTo>
                    <a:pt x="1461" y="144"/>
                  </a:lnTo>
                  <a:lnTo>
                    <a:pt x="70" y="144"/>
                  </a:lnTo>
                  <a:lnTo>
                    <a:pt x="52" y="141"/>
                  </a:lnTo>
                  <a:lnTo>
                    <a:pt x="34" y="134"/>
                  </a:lnTo>
                  <a:lnTo>
                    <a:pt x="20" y="123"/>
                  </a:lnTo>
                  <a:lnTo>
                    <a:pt x="8" y="108"/>
                  </a:lnTo>
                  <a:lnTo>
                    <a:pt x="2" y="91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8" y="36"/>
                  </a:lnTo>
                  <a:lnTo>
                    <a:pt x="20" y="22"/>
                  </a:lnTo>
                  <a:lnTo>
                    <a:pt x="34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0" name="Group 1109"/>
          <p:cNvGrpSpPr/>
          <p:nvPr/>
        </p:nvGrpSpPr>
        <p:grpSpPr>
          <a:xfrm>
            <a:off x="2532189" y="2746375"/>
            <a:ext cx="569912" cy="439738"/>
            <a:chOff x="2551113" y="2746375"/>
            <a:chExt cx="569912" cy="439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8" name="Freeform 438"/>
            <p:cNvSpPr>
              <a:spLocks noEditPoints="1"/>
            </p:cNvSpPr>
            <p:nvPr/>
          </p:nvSpPr>
          <p:spPr bwMode="auto">
            <a:xfrm>
              <a:off x="2551113" y="2746375"/>
              <a:ext cx="569912" cy="439738"/>
            </a:xfrm>
            <a:custGeom>
              <a:avLst/>
              <a:gdLst>
                <a:gd name="T0" fmla="*/ 396 w 3590"/>
                <a:gd name="T1" fmla="*/ 156 h 2768"/>
                <a:gd name="T2" fmla="*/ 277 w 3590"/>
                <a:gd name="T3" fmla="*/ 215 h 2768"/>
                <a:gd name="T4" fmla="*/ 190 w 3590"/>
                <a:gd name="T5" fmla="*/ 314 h 2768"/>
                <a:gd name="T6" fmla="*/ 146 w 3590"/>
                <a:gd name="T7" fmla="*/ 442 h 2768"/>
                <a:gd name="T8" fmla="*/ 146 w 3590"/>
                <a:gd name="T9" fmla="*/ 1678 h 2768"/>
                <a:gd name="T10" fmla="*/ 190 w 3590"/>
                <a:gd name="T11" fmla="*/ 1806 h 2768"/>
                <a:gd name="T12" fmla="*/ 277 w 3590"/>
                <a:gd name="T13" fmla="*/ 1905 h 2768"/>
                <a:gd name="T14" fmla="*/ 396 w 3590"/>
                <a:gd name="T15" fmla="*/ 1965 h 2768"/>
                <a:gd name="T16" fmla="*/ 2195 w 3590"/>
                <a:gd name="T17" fmla="*/ 1977 h 2768"/>
                <a:gd name="T18" fmla="*/ 2246 w 3590"/>
                <a:gd name="T19" fmla="*/ 1999 h 2768"/>
                <a:gd name="T20" fmla="*/ 2267 w 3590"/>
                <a:gd name="T21" fmla="*/ 2049 h 2768"/>
                <a:gd name="T22" fmla="*/ 2805 w 3590"/>
                <a:gd name="T23" fmla="*/ 1987 h 2768"/>
                <a:gd name="T24" fmla="*/ 3103 w 3590"/>
                <a:gd name="T25" fmla="*/ 1977 h 2768"/>
                <a:gd name="T26" fmla="*/ 3236 w 3590"/>
                <a:gd name="T27" fmla="*/ 1950 h 2768"/>
                <a:gd name="T28" fmla="*/ 3346 w 3590"/>
                <a:gd name="T29" fmla="*/ 1877 h 2768"/>
                <a:gd name="T30" fmla="*/ 3420 w 3590"/>
                <a:gd name="T31" fmla="*/ 1766 h 2768"/>
                <a:gd name="T32" fmla="*/ 3447 w 3590"/>
                <a:gd name="T33" fmla="*/ 1632 h 2768"/>
                <a:gd name="T34" fmla="*/ 3434 w 3590"/>
                <a:gd name="T35" fmla="*/ 397 h 2768"/>
                <a:gd name="T36" fmla="*/ 3375 w 3590"/>
                <a:gd name="T37" fmla="*/ 278 h 2768"/>
                <a:gd name="T38" fmla="*/ 3276 w 3590"/>
                <a:gd name="T39" fmla="*/ 191 h 2768"/>
                <a:gd name="T40" fmla="*/ 3149 w 3590"/>
                <a:gd name="T41" fmla="*/ 146 h 2768"/>
                <a:gd name="T42" fmla="*/ 487 w 3590"/>
                <a:gd name="T43" fmla="*/ 0 h 2768"/>
                <a:gd name="T44" fmla="*/ 3214 w 3590"/>
                <a:gd name="T45" fmla="*/ 13 h 2768"/>
                <a:gd name="T46" fmla="*/ 3364 w 3590"/>
                <a:gd name="T47" fmla="*/ 77 h 2768"/>
                <a:gd name="T48" fmla="*/ 3482 w 3590"/>
                <a:gd name="T49" fmla="*/ 183 h 2768"/>
                <a:gd name="T50" fmla="*/ 3562 w 3590"/>
                <a:gd name="T51" fmla="*/ 324 h 2768"/>
                <a:gd name="T52" fmla="*/ 3590 w 3590"/>
                <a:gd name="T53" fmla="*/ 489 h 2768"/>
                <a:gd name="T54" fmla="*/ 3577 w 3590"/>
                <a:gd name="T55" fmla="*/ 1744 h 2768"/>
                <a:gd name="T56" fmla="*/ 3514 w 3590"/>
                <a:gd name="T57" fmla="*/ 1894 h 2768"/>
                <a:gd name="T58" fmla="*/ 3407 w 3590"/>
                <a:gd name="T59" fmla="*/ 2013 h 2768"/>
                <a:gd name="T60" fmla="*/ 3267 w 3590"/>
                <a:gd name="T61" fmla="*/ 2093 h 2768"/>
                <a:gd name="T62" fmla="*/ 3103 w 3590"/>
                <a:gd name="T63" fmla="*/ 2121 h 2768"/>
                <a:gd name="T64" fmla="*/ 2231 w 3590"/>
                <a:gd name="T65" fmla="*/ 2758 h 2768"/>
                <a:gd name="T66" fmla="*/ 2181 w 3590"/>
                <a:gd name="T67" fmla="*/ 2766 h 2768"/>
                <a:gd name="T68" fmla="*/ 2141 w 3590"/>
                <a:gd name="T69" fmla="*/ 2743 h 2768"/>
                <a:gd name="T70" fmla="*/ 2124 w 3590"/>
                <a:gd name="T71" fmla="*/ 2696 h 2768"/>
                <a:gd name="T72" fmla="*/ 431 w 3590"/>
                <a:gd name="T73" fmla="*/ 2118 h 2768"/>
                <a:gd name="T74" fmla="*/ 273 w 3590"/>
                <a:gd name="T75" fmla="*/ 2071 h 2768"/>
                <a:gd name="T76" fmla="*/ 143 w 3590"/>
                <a:gd name="T77" fmla="*/ 1977 h 2768"/>
                <a:gd name="T78" fmla="*/ 50 w 3590"/>
                <a:gd name="T79" fmla="*/ 1847 h 2768"/>
                <a:gd name="T80" fmla="*/ 3 w 3590"/>
                <a:gd name="T81" fmla="*/ 1689 h 2768"/>
                <a:gd name="T82" fmla="*/ 3 w 3590"/>
                <a:gd name="T83" fmla="*/ 432 h 2768"/>
                <a:gd name="T84" fmla="*/ 50 w 3590"/>
                <a:gd name="T85" fmla="*/ 274 h 2768"/>
                <a:gd name="T86" fmla="*/ 143 w 3590"/>
                <a:gd name="T87" fmla="*/ 143 h 2768"/>
                <a:gd name="T88" fmla="*/ 273 w 3590"/>
                <a:gd name="T89" fmla="*/ 49 h 2768"/>
                <a:gd name="T90" fmla="*/ 431 w 3590"/>
                <a:gd name="T91" fmla="*/ 3 h 2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90" h="2768">
                  <a:moveTo>
                    <a:pt x="487" y="143"/>
                  </a:moveTo>
                  <a:lnTo>
                    <a:pt x="441" y="146"/>
                  </a:lnTo>
                  <a:lnTo>
                    <a:pt x="396" y="156"/>
                  </a:lnTo>
                  <a:lnTo>
                    <a:pt x="354" y="170"/>
                  </a:lnTo>
                  <a:lnTo>
                    <a:pt x="314" y="191"/>
                  </a:lnTo>
                  <a:lnTo>
                    <a:pt x="277" y="215"/>
                  </a:lnTo>
                  <a:lnTo>
                    <a:pt x="244" y="245"/>
                  </a:lnTo>
                  <a:lnTo>
                    <a:pt x="215" y="278"/>
                  </a:lnTo>
                  <a:lnTo>
                    <a:pt x="190" y="314"/>
                  </a:lnTo>
                  <a:lnTo>
                    <a:pt x="170" y="355"/>
                  </a:lnTo>
                  <a:lnTo>
                    <a:pt x="156" y="397"/>
                  </a:lnTo>
                  <a:lnTo>
                    <a:pt x="146" y="442"/>
                  </a:lnTo>
                  <a:lnTo>
                    <a:pt x="143" y="489"/>
                  </a:lnTo>
                  <a:lnTo>
                    <a:pt x="143" y="1632"/>
                  </a:lnTo>
                  <a:lnTo>
                    <a:pt x="146" y="1678"/>
                  </a:lnTo>
                  <a:lnTo>
                    <a:pt x="156" y="1724"/>
                  </a:lnTo>
                  <a:lnTo>
                    <a:pt x="170" y="1766"/>
                  </a:lnTo>
                  <a:lnTo>
                    <a:pt x="190" y="1806"/>
                  </a:lnTo>
                  <a:lnTo>
                    <a:pt x="215" y="1843"/>
                  </a:lnTo>
                  <a:lnTo>
                    <a:pt x="244" y="1877"/>
                  </a:lnTo>
                  <a:lnTo>
                    <a:pt x="277" y="1905"/>
                  </a:lnTo>
                  <a:lnTo>
                    <a:pt x="314" y="1930"/>
                  </a:lnTo>
                  <a:lnTo>
                    <a:pt x="354" y="1950"/>
                  </a:lnTo>
                  <a:lnTo>
                    <a:pt x="396" y="1965"/>
                  </a:lnTo>
                  <a:lnTo>
                    <a:pt x="441" y="1975"/>
                  </a:lnTo>
                  <a:lnTo>
                    <a:pt x="487" y="1977"/>
                  </a:lnTo>
                  <a:lnTo>
                    <a:pt x="2195" y="1977"/>
                  </a:lnTo>
                  <a:lnTo>
                    <a:pt x="2215" y="1980"/>
                  </a:lnTo>
                  <a:lnTo>
                    <a:pt x="2231" y="1987"/>
                  </a:lnTo>
                  <a:lnTo>
                    <a:pt x="2246" y="1999"/>
                  </a:lnTo>
                  <a:lnTo>
                    <a:pt x="2257" y="2013"/>
                  </a:lnTo>
                  <a:lnTo>
                    <a:pt x="2265" y="2030"/>
                  </a:lnTo>
                  <a:lnTo>
                    <a:pt x="2267" y="2049"/>
                  </a:lnTo>
                  <a:lnTo>
                    <a:pt x="2267" y="2523"/>
                  </a:lnTo>
                  <a:lnTo>
                    <a:pt x="2789" y="1999"/>
                  </a:lnTo>
                  <a:lnTo>
                    <a:pt x="2805" y="1987"/>
                  </a:lnTo>
                  <a:lnTo>
                    <a:pt x="2822" y="1980"/>
                  </a:lnTo>
                  <a:lnTo>
                    <a:pt x="2840" y="1977"/>
                  </a:lnTo>
                  <a:lnTo>
                    <a:pt x="3103" y="1977"/>
                  </a:lnTo>
                  <a:lnTo>
                    <a:pt x="3149" y="1975"/>
                  </a:lnTo>
                  <a:lnTo>
                    <a:pt x="3194" y="1965"/>
                  </a:lnTo>
                  <a:lnTo>
                    <a:pt x="3236" y="1950"/>
                  </a:lnTo>
                  <a:lnTo>
                    <a:pt x="3276" y="1930"/>
                  </a:lnTo>
                  <a:lnTo>
                    <a:pt x="3313" y="1905"/>
                  </a:lnTo>
                  <a:lnTo>
                    <a:pt x="3346" y="1877"/>
                  </a:lnTo>
                  <a:lnTo>
                    <a:pt x="3375" y="1843"/>
                  </a:lnTo>
                  <a:lnTo>
                    <a:pt x="3400" y="1806"/>
                  </a:lnTo>
                  <a:lnTo>
                    <a:pt x="3420" y="1766"/>
                  </a:lnTo>
                  <a:lnTo>
                    <a:pt x="3434" y="1724"/>
                  </a:lnTo>
                  <a:lnTo>
                    <a:pt x="3444" y="1678"/>
                  </a:lnTo>
                  <a:lnTo>
                    <a:pt x="3447" y="1632"/>
                  </a:lnTo>
                  <a:lnTo>
                    <a:pt x="3447" y="489"/>
                  </a:lnTo>
                  <a:lnTo>
                    <a:pt x="3444" y="442"/>
                  </a:lnTo>
                  <a:lnTo>
                    <a:pt x="3434" y="397"/>
                  </a:lnTo>
                  <a:lnTo>
                    <a:pt x="3420" y="355"/>
                  </a:lnTo>
                  <a:lnTo>
                    <a:pt x="3400" y="314"/>
                  </a:lnTo>
                  <a:lnTo>
                    <a:pt x="3375" y="278"/>
                  </a:lnTo>
                  <a:lnTo>
                    <a:pt x="3346" y="245"/>
                  </a:lnTo>
                  <a:lnTo>
                    <a:pt x="3313" y="215"/>
                  </a:lnTo>
                  <a:lnTo>
                    <a:pt x="3276" y="191"/>
                  </a:lnTo>
                  <a:lnTo>
                    <a:pt x="3236" y="170"/>
                  </a:lnTo>
                  <a:lnTo>
                    <a:pt x="3194" y="156"/>
                  </a:lnTo>
                  <a:lnTo>
                    <a:pt x="3149" y="146"/>
                  </a:lnTo>
                  <a:lnTo>
                    <a:pt x="3103" y="143"/>
                  </a:lnTo>
                  <a:lnTo>
                    <a:pt x="487" y="143"/>
                  </a:lnTo>
                  <a:close/>
                  <a:moveTo>
                    <a:pt x="487" y="0"/>
                  </a:moveTo>
                  <a:lnTo>
                    <a:pt x="3103" y="0"/>
                  </a:lnTo>
                  <a:lnTo>
                    <a:pt x="3159" y="3"/>
                  </a:lnTo>
                  <a:lnTo>
                    <a:pt x="3214" y="13"/>
                  </a:lnTo>
                  <a:lnTo>
                    <a:pt x="3267" y="29"/>
                  </a:lnTo>
                  <a:lnTo>
                    <a:pt x="3317" y="49"/>
                  </a:lnTo>
                  <a:lnTo>
                    <a:pt x="3364" y="77"/>
                  </a:lnTo>
                  <a:lnTo>
                    <a:pt x="3407" y="107"/>
                  </a:lnTo>
                  <a:lnTo>
                    <a:pt x="3447" y="143"/>
                  </a:lnTo>
                  <a:lnTo>
                    <a:pt x="3482" y="183"/>
                  </a:lnTo>
                  <a:lnTo>
                    <a:pt x="3514" y="227"/>
                  </a:lnTo>
                  <a:lnTo>
                    <a:pt x="3540" y="274"/>
                  </a:lnTo>
                  <a:lnTo>
                    <a:pt x="3562" y="324"/>
                  </a:lnTo>
                  <a:lnTo>
                    <a:pt x="3577" y="377"/>
                  </a:lnTo>
                  <a:lnTo>
                    <a:pt x="3587" y="432"/>
                  </a:lnTo>
                  <a:lnTo>
                    <a:pt x="3590" y="489"/>
                  </a:lnTo>
                  <a:lnTo>
                    <a:pt x="3590" y="1632"/>
                  </a:lnTo>
                  <a:lnTo>
                    <a:pt x="3587" y="1689"/>
                  </a:lnTo>
                  <a:lnTo>
                    <a:pt x="3577" y="1744"/>
                  </a:lnTo>
                  <a:lnTo>
                    <a:pt x="3562" y="1797"/>
                  </a:lnTo>
                  <a:lnTo>
                    <a:pt x="3540" y="1847"/>
                  </a:lnTo>
                  <a:lnTo>
                    <a:pt x="3514" y="1894"/>
                  </a:lnTo>
                  <a:lnTo>
                    <a:pt x="3482" y="1938"/>
                  </a:lnTo>
                  <a:lnTo>
                    <a:pt x="3447" y="1977"/>
                  </a:lnTo>
                  <a:lnTo>
                    <a:pt x="3407" y="2013"/>
                  </a:lnTo>
                  <a:lnTo>
                    <a:pt x="3364" y="2045"/>
                  </a:lnTo>
                  <a:lnTo>
                    <a:pt x="3317" y="2071"/>
                  </a:lnTo>
                  <a:lnTo>
                    <a:pt x="3267" y="2093"/>
                  </a:lnTo>
                  <a:lnTo>
                    <a:pt x="3214" y="2108"/>
                  </a:lnTo>
                  <a:lnTo>
                    <a:pt x="3159" y="2118"/>
                  </a:lnTo>
                  <a:lnTo>
                    <a:pt x="3103" y="2121"/>
                  </a:lnTo>
                  <a:lnTo>
                    <a:pt x="2870" y="2121"/>
                  </a:lnTo>
                  <a:lnTo>
                    <a:pt x="2246" y="2746"/>
                  </a:lnTo>
                  <a:lnTo>
                    <a:pt x="2231" y="2758"/>
                  </a:lnTo>
                  <a:lnTo>
                    <a:pt x="2214" y="2766"/>
                  </a:lnTo>
                  <a:lnTo>
                    <a:pt x="2195" y="2768"/>
                  </a:lnTo>
                  <a:lnTo>
                    <a:pt x="2181" y="2766"/>
                  </a:lnTo>
                  <a:lnTo>
                    <a:pt x="2168" y="2763"/>
                  </a:lnTo>
                  <a:lnTo>
                    <a:pt x="2153" y="2754"/>
                  </a:lnTo>
                  <a:lnTo>
                    <a:pt x="2141" y="2743"/>
                  </a:lnTo>
                  <a:lnTo>
                    <a:pt x="2132" y="2729"/>
                  </a:lnTo>
                  <a:lnTo>
                    <a:pt x="2126" y="2713"/>
                  </a:lnTo>
                  <a:lnTo>
                    <a:pt x="2124" y="2696"/>
                  </a:lnTo>
                  <a:lnTo>
                    <a:pt x="2124" y="2121"/>
                  </a:lnTo>
                  <a:lnTo>
                    <a:pt x="487" y="2121"/>
                  </a:lnTo>
                  <a:lnTo>
                    <a:pt x="431" y="2118"/>
                  </a:lnTo>
                  <a:lnTo>
                    <a:pt x="376" y="2108"/>
                  </a:lnTo>
                  <a:lnTo>
                    <a:pt x="323" y="2093"/>
                  </a:lnTo>
                  <a:lnTo>
                    <a:pt x="273" y="2071"/>
                  </a:lnTo>
                  <a:lnTo>
                    <a:pt x="226" y="2045"/>
                  </a:lnTo>
                  <a:lnTo>
                    <a:pt x="183" y="2013"/>
                  </a:lnTo>
                  <a:lnTo>
                    <a:pt x="143" y="1977"/>
                  </a:lnTo>
                  <a:lnTo>
                    <a:pt x="108" y="1938"/>
                  </a:lnTo>
                  <a:lnTo>
                    <a:pt x="76" y="1894"/>
                  </a:lnTo>
                  <a:lnTo>
                    <a:pt x="50" y="1847"/>
                  </a:lnTo>
                  <a:lnTo>
                    <a:pt x="28" y="1797"/>
                  </a:lnTo>
                  <a:lnTo>
                    <a:pt x="13" y="1744"/>
                  </a:lnTo>
                  <a:lnTo>
                    <a:pt x="3" y="1689"/>
                  </a:lnTo>
                  <a:lnTo>
                    <a:pt x="0" y="1632"/>
                  </a:lnTo>
                  <a:lnTo>
                    <a:pt x="0" y="489"/>
                  </a:lnTo>
                  <a:lnTo>
                    <a:pt x="3" y="432"/>
                  </a:lnTo>
                  <a:lnTo>
                    <a:pt x="13" y="377"/>
                  </a:lnTo>
                  <a:lnTo>
                    <a:pt x="28" y="324"/>
                  </a:lnTo>
                  <a:lnTo>
                    <a:pt x="50" y="274"/>
                  </a:lnTo>
                  <a:lnTo>
                    <a:pt x="76" y="227"/>
                  </a:lnTo>
                  <a:lnTo>
                    <a:pt x="108" y="183"/>
                  </a:lnTo>
                  <a:lnTo>
                    <a:pt x="143" y="143"/>
                  </a:lnTo>
                  <a:lnTo>
                    <a:pt x="183" y="107"/>
                  </a:lnTo>
                  <a:lnTo>
                    <a:pt x="226" y="77"/>
                  </a:lnTo>
                  <a:lnTo>
                    <a:pt x="273" y="49"/>
                  </a:lnTo>
                  <a:lnTo>
                    <a:pt x="323" y="29"/>
                  </a:lnTo>
                  <a:lnTo>
                    <a:pt x="376" y="13"/>
                  </a:lnTo>
                  <a:lnTo>
                    <a:pt x="431" y="3"/>
                  </a:lnTo>
                  <a:lnTo>
                    <a:pt x="4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439"/>
            <p:cNvSpPr>
              <a:spLocks noEditPoints="1"/>
            </p:cNvSpPr>
            <p:nvPr/>
          </p:nvSpPr>
          <p:spPr bwMode="auto">
            <a:xfrm>
              <a:off x="2720975" y="2809875"/>
              <a:ext cx="230187" cy="209550"/>
            </a:xfrm>
            <a:custGeom>
              <a:avLst/>
              <a:gdLst>
                <a:gd name="T0" fmla="*/ 263 w 1456"/>
                <a:gd name="T1" fmla="*/ 570 h 1316"/>
                <a:gd name="T2" fmla="*/ 283 w 1456"/>
                <a:gd name="T3" fmla="*/ 572 h 1316"/>
                <a:gd name="T4" fmla="*/ 315 w 1456"/>
                <a:gd name="T5" fmla="*/ 591 h 1316"/>
                <a:gd name="T6" fmla="*/ 333 w 1456"/>
                <a:gd name="T7" fmla="*/ 623 h 1316"/>
                <a:gd name="T8" fmla="*/ 335 w 1456"/>
                <a:gd name="T9" fmla="*/ 1174 h 1316"/>
                <a:gd name="T10" fmla="*/ 1121 w 1456"/>
                <a:gd name="T11" fmla="*/ 641 h 1316"/>
                <a:gd name="T12" fmla="*/ 1131 w 1456"/>
                <a:gd name="T13" fmla="*/ 605 h 1316"/>
                <a:gd name="T14" fmla="*/ 1156 w 1456"/>
                <a:gd name="T15" fmla="*/ 580 h 1316"/>
                <a:gd name="T16" fmla="*/ 1193 w 1456"/>
                <a:gd name="T17" fmla="*/ 570 h 1316"/>
                <a:gd name="T18" fmla="*/ 728 w 1456"/>
                <a:gd name="T19" fmla="*/ 167 h 1316"/>
                <a:gd name="T20" fmla="*/ 744 w 1456"/>
                <a:gd name="T21" fmla="*/ 2 h 1316"/>
                <a:gd name="T22" fmla="*/ 775 w 1456"/>
                <a:gd name="T23" fmla="*/ 17 h 1316"/>
                <a:gd name="T24" fmla="*/ 1443 w 1456"/>
                <a:gd name="T25" fmla="*/ 601 h 1316"/>
                <a:gd name="T26" fmla="*/ 1456 w 1456"/>
                <a:gd name="T27" fmla="*/ 632 h 1316"/>
                <a:gd name="T28" fmla="*/ 1451 w 1456"/>
                <a:gd name="T29" fmla="*/ 666 h 1316"/>
                <a:gd name="T30" fmla="*/ 1432 w 1456"/>
                <a:gd name="T31" fmla="*/ 696 h 1316"/>
                <a:gd name="T32" fmla="*/ 1401 w 1456"/>
                <a:gd name="T33" fmla="*/ 711 h 1316"/>
                <a:gd name="T34" fmla="*/ 1263 w 1456"/>
                <a:gd name="T35" fmla="*/ 713 h 1316"/>
                <a:gd name="T36" fmla="*/ 1261 w 1456"/>
                <a:gd name="T37" fmla="*/ 1264 h 1316"/>
                <a:gd name="T38" fmla="*/ 1243 w 1456"/>
                <a:gd name="T39" fmla="*/ 1296 h 1316"/>
                <a:gd name="T40" fmla="*/ 1211 w 1456"/>
                <a:gd name="T41" fmla="*/ 1314 h 1316"/>
                <a:gd name="T42" fmla="*/ 263 w 1456"/>
                <a:gd name="T43" fmla="*/ 1316 h 1316"/>
                <a:gd name="T44" fmla="*/ 228 w 1456"/>
                <a:gd name="T45" fmla="*/ 1307 h 1316"/>
                <a:gd name="T46" fmla="*/ 203 w 1456"/>
                <a:gd name="T47" fmla="*/ 1280 h 1316"/>
                <a:gd name="T48" fmla="*/ 193 w 1456"/>
                <a:gd name="T49" fmla="*/ 1244 h 1316"/>
                <a:gd name="T50" fmla="*/ 72 w 1456"/>
                <a:gd name="T51" fmla="*/ 713 h 1316"/>
                <a:gd name="T52" fmla="*/ 38 w 1456"/>
                <a:gd name="T53" fmla="*/ 706 h 1316"/>
                <a:gd name="T54" fmla="*/ 12 w 1456"/>
                <a:gd name="T55" fmla="*/ 683 h 1316"/>
                <a:gd name="T56" fmla="*/ 0 w 1456"/>
                <a:gd name="T57" fmla="*/ 650 h 1316"/>
                <a:gd name="T58" fmla="*/ 5 w 1456"/>
                <a:gd name="T59" fmla="*/ 616 h 1316"/>
                <a:gd name="T60" fmla="*/ 25 w 1456"/>
                <a:gd name="T61" fmla="*/ 588 h 1316"/>
                <a:gd name="T62" fmla="*/ 695 w 1456"/>
                <a:gd name="T63" fmla="*/ 7 h 1316"/>
                <a:gd name="T64" fmla="*/ 728 w 1456"/>
                <a:gd name="T65" fmla="*/ 0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6" h="1316">
                  <a:moveTo>
                    <a:pt x="728" y="167"/>
                  </a:moveTo>
                  <a:lnTo>
                    <a:pt x="263" y="570"/>
                  </a:lnTo>
                  <a:lnTo>
                    <a:pt x="263" y="570"/>
                  </a:lnTo>
                  <a:lnTo>
                    <a:pt x="283" y="572"/>
                  </a:lnTo>
                  <a:lnTo>
                    <a:pt x="300" y="580"/>
                  </a:lnTo>
                  <a:lnTo>
                    <a:pt x="315" y="591"/>
                  </a:lnTo>
                  <a:lnTo>
                    <a:pt x="325" y="605"/>
                  </a:lnTo>
                  <a:lnTo>
                    <a:pt x="333" y="623"/>
                  </a:lnTo>
                  <a:lnTo>
                    <a:pt x="335" y="641"/>
                  </a:lnTo>
                  <a:lnTo>
                    <a:pt x="335" y="1174"/>
                  </a:lnTo>
                  <a:lnTo>
                    <a:pt x="1121" y="1174"/>
                  </a:lnTo>
                  <a:lnTo>
                    <a:pt x="1121" y="641"/>
                  </a:lnTo>
                  <a:lnTo>
                    <a:pt x="1123" y="623"/>
                  </a:lnTo>
                  <a:lnTo>
                    <a:pt x="1131" y="605"/>
                  </a:lnTo>
                  <a:lnTo>
                    <a:pt x="1141" y="591"/>
                  </a:lnTo>
                  <a:lnTo>
                    <a:pt x="1156" y="580"/>
                  </a:lnTo>
                  <a:lnTo>
                    <a:pt x="1173" y="572"/>
                  </a:lnTo>
                  <a:lnTo>
                    <a:pt x="1193" y="570"/>
                  </a:lnTo>
                  <a:lnTo>
                    <a:pt x="1193" y="570"/>
                  </a:lnTo>
                  <a:lnTo>
                    <a:pt x="728" y="167"/>
                  </a:lnTo>
                  <a:close/>
                  <a:moveTo>
                    <a:pt x="728" y="0"/>
                  </a:moveTo>
                  <a:lnTo>
                    <a:pt x="744" y="2"/>
                  </a:lnTo>
                  <a:lnTo>
                    <a:pt x="761" y="7"/>
                  </a:lnTo>
                  <a:lnTo>
                    <a:pt x="775" y="17"/>
                  </a:lnTo>
                  <a:lnTo>
                    <a:pt x="1431" y="588"/>
                  </a:lnTo>
                  <a:lnTo>
                    <a:pt x="1443" y="601"/>
                  </a:lnTo>
                  <a:lnTo>
                    <a:pt x="1451" y="616"/>
                  </a:lnTo>
                  <a:lnTo>
                    <a:pt x="1456" y="632"/>
                  </a:lnTo>
                  <a:lnTo>
                    <a:pt x="1456" y="650"/>
                  </a:lnTo>
                  <a:lnTo>
                    <a:pt x="1451" y="666"/>
                  </a:lnTo>
                  <a:lnTo>
                    <a:pt x="1444" y="683"/>
                  </a:lnTo>
                  <a:lnTo>
                    <a:pt x="1432" y="696"/>
                  </a:lnTo>
                  <a:lnTo>
                    <a:pt x="1418" y="706"/>
                  </a:lnTo>
                  <a:lnTo>
                    <a:pt x="1401" y="711"/>
                  </a:lnTo>
                  <a:lnTo>
                    <a:pt x="1384" y="713"/>
                  </a:lnTo>
                  <a:lnTo>
                    <a:pt x="1263" y="713"/>
                  </a:lnTo>
                  <a:lnTo>
                    <a:pt x="1263" y="1244"/>
                  </a:lnTo>
                  <a:lnTo>
                    <a:pt x="1261" y="1264"/>
                  </a:lnTo>
                  <a:lnTo>
                    <a:pt x="1253" y="1280"/>
                  </a:lnTo>
                  <a:lnTo>
                    <a:pt x="1243" y="1296"/>
                  </a:lnTo>
                  <a:lnTo>
                    <a:pt x="1228" y="1307"/>
                  </a:lnTo>
                  <a:lnTo>
                    <a:pt x="1211" y="1314"/>
                  </a:lnTo>
                  <a:lnTo>
                    <a:pt x="1193" y="1316"/>
                  </a:lnTo>
                  <a:lnTo>
                    <a:pt x="263" y="1316"/>
                  </a:lnTo>
                  <a:lnTo>
                    <a:pt x="245" y="1314"/>
                  </a:lnTo>
                  <a:lnTo>
                    <a:pt x="228" y="1307"/>
                  </a:lnTo>
                  <a:lnTo>
                    <a:pt x="213" y="1296"/>
                  </a:lnTo>
                  <a:lnTo>
                    <a:pt x="203" y="1280"/>
                  </a:lnTo>
                  <a:lnTo>
                    <a:pt x="195" y="1264"/>
                  </a:lnTo>
                  <a:lnTo>
                    <a:pt x="193" y="1244"/>
                  </a:lnTo>
                  <a:lnTo>
                    <a:pt x="193" y="713"/>
                  </a:lnTo>
                  <a:lnTo>
                    <a:pt x="72" y="713"/>
                  </a:lnTo>
                  <a:lnTo>
                    <a:pt x="55" y="711"/>
                  </a:lnTo>
                  <a:lnTo>
                    <a:pt x="38" y="706"/>
                  </a:lnTo>
                  <a:lnTo>
                    <a:pt x="24" y="696"/>
                  </a:lnTo>
                  <a:lnTo>
                    <a:pt x="12" y="683"/>
                  </a:lnTo>
                  <a:lnTo>
                    <a:pt x="5" y="666"/>
                  </a:lnTo>
                  <a:lnTo>
                    <a:pt x="0" y="650"/>
                  </a:lnTo>
                  <a:lnTo>
                    <a:pt x="0" y="632"/>
                  </a:lnTo>
                  <a:lnTo>
                    <a:pt x="5" y="616"/>
                  </a:lnTo>
                  <a:lnTo>
                    <a:pt x="13" y="601"/>
                  </a:lnTo>
                  <a:lnTo>
                    <a:pt x="25" y="588"/>
                  </a:lnTo>
                  <a:lnTo>
                    <a:pt x="681" y="17"/>
                  </a:lnTo>
                  <a:lnTo>
                    <a:pt x="695" y="7"/>
                  </a:lnTo>
                  <a:lnTo>
                    <a:pt x="712" y="2"/>
                  </a:lnTo>
                  <a:lnTo>
                    <a:pt x="7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440"/>
            <p:cNvSpPr>
              <a:spLocks/>
            </p:cNvSpPr>
            <p:nvPr/>
          </p:nvSpPr>
          <p:spPr bwMode="auto">
            <a:xfrm>
              <a:off x="2590800" y="2874963"/>
              <a:ext cx="22225" cy="146050"/>
            </a:xfrm>
            <a:custGeom>
              <a:avLst/>
              <a:gdLst>
                <a:gd name="T0" fmla="*/ 72 w 144"/>
                <a:gd name="T1" fmla="*/ 0 h 917"/>
                <a:gd name="T2" fmla="*/ 91 w 144"/>
                <a:gd name="T3" fmla="*/ 2 h 917"/>
                <a:gd name="T4" fmla="*/ 108 w 144"/>
                <a:gd name="T5" fmla="*/ 10 h 917"/>
                <a:gd name="T6" fmla="*/ 122 w 144"/>
                <a:gd name="T7" fmla="*/ 21 h 917"/>
                <a:gd name="T8" fmla="*/ 134 w 144"/>
                <a:gd name="T9" fmla="*/ 35 h 917"/>
                <a:gd name="T10" fmla="*/ 141 w 144"/>
                <a:gd name="T11" fmla="*/ 52 h 917"/>
                <a:gd name="T12" fmla="*/ 144 w 144"/>
                <a:gd name="T13" fmla="*/ 71 h 917"/>
                <a:gd name="T14" fmla="*/ 144 w 144"/>
                <a:gd name="T15" fmla="*/ 845 h 917"/>
                <a:gd name="T16" fmla="*/ 141 w 144"/>
                <a:gd name="T17" fmla="*/ 865 h 917"/>
                <a:gd name="T18" fmla="*/ 134 w 144"/>
                <a:gd name="T19" fmla="*/ 882 h 917"/>
                <a:gd name="T20" fmla="*/ 122 w 144"/>
                <a:gd name="T21" fmla="*/ 897 h 917"/>
                <a:gd name="T22" fmla="*/ 108 w 144"/>
                <a:gd name="T23" fmla="*/ 907 h 917"/>
                <a:gd name="T24" fmla="*/ 91 w 144"/>
                <a:gd name="T25" fmla="*/ 915 h 917"/>
                <a:gd name="T26" fmla="*/ 72 w 144"/>
                <a:gd name="T27" fmla="*/ 917 h 917"/>
                <a:gd name="T28" fmla="*/ 52 w 144"/>
                <a:gd name="T29" fmla="*/ 915 h 917"/>
                <a:gd name="T30" fmla="*/ 36 w 144"/>
                <a:gd name="T31" fmla="*/ 907 h 917"/>
                <a:gd name="T32" fmla="*/ 21 w 144"/>
                <a:gd name="T33" fmla="*/ 897 h 917"/>
                <a:gd name="T34" fmla="*/ 10 w 144"/>
                <a:gd name="T35" fmla="*/ 882 h 917"/>
                <a:gd name="T36" fmla="*/ 2 w 144"/>
                <a:gd name="T37" fmla="*/ 865 h 917"/>
                <a:gd name="T38" fmla="*/ 0 w 144"/>
                <a:gd name="T39" fmla="*/ 845 h 917"/>
                <a:gd name="T40" fmla="*/ 0 w 144"/>
                <a:gd name="T41" fmla="*/ 71 h 917"/>
                <a:gd name="T42" fmla="*/ 2 w 144"/>
                <a:gd name="T43" fmla="*/ 52 h 917"/>
                <a:gd name="T44" fmla="*/ 10 w 144"/>
                <a:gd name="T45" fmla="*/ 35 h 917"/>
                <a:gd name="T46" fmla="*/ 21 w 144"/>
                <a:gd name="T47" fmla="*/ 21 h 917"/>
                <a:gd name="T48" fmla="*/ 36 w 144"/>
                <a:gd name="T49" fmla="*/ 10 h 917"/>
                <a:gd name="T50" fmla="*/ 52 w 144"/>
                <a:gd name="T51" fmla="*/ 2 h 917"/>
                <a:gd name="T52" fmla="*/ 72 w 144"/>
                <a:gd name="T53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917">
                  <a:moveTo>
                    <a:pt x="72" y="0"/>
                  </a:moveTo>
                  <a:lnTo>
                    <a:pt x="91" y="2"/>
                  </a:lnTo>
                  <a:lnTo>
                    <a:pt x="108" y="10"/>
                  </a:lnTo>
                  <a:lnTo>
                    <a:pt x="122" y="21"/>
                  </a:lnTo>
                  <a:lnTo>
                    <a:pt x="134" y="35"/>
                  </a:lnTo>
                  <a:lnTo>
                    <a:pt x="141" y="52"/>
                  </a:lnTo>
                  <a:lnTo>
                    <a:pt x="144" y="71"/>
                  </a:lnTo>
                  <a:lnTo>
                    <a:pt x="144" y="845"/>
                  </a:lnTo>
                  <a:lnTo>
                    <a:pt x="141" y="865"/>
                  </a:lnTo>
                  <a:lnTo>
                    <a:pt x="134" y="882"/>
                  </a:lnTo>
                  <a:lnTo>
                    <a:pt x="122" y="897"/>
                  </a:lnTo>
                  <a:lnTo>
                    <a:pt x="108" y="907"/>
                  </a:lnTo>
                  <a:lnTo>
                    <a:pt x="91" y="915"/>
                  </a:lnTo>
                  <a:lnTo>
                    <a:pt x="72" y="917"/>
                  </a:lnTo>
                  <a:lnTo>
                    <a:pt x="52" y="915"/>
                  </a:lnTo>
                  <a:lnTo>
                    <a:pt x="36" y="907"/>
                  </a:lnTo>
                  <a:lnTo>
                    <a:pt x="21" y="897"/>
                  </a:lnTo>
                  <a:lnTo>
                    <a:pt x="10" y="882"/>
                  </a:lnTo>
                  <a:lnTo>
                    <a:pt x="2" y="865"/>
                  </a:lnTo>
                  <a:lnTo>
                    <a:pt x="0" y="845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441"/>
            <p:cNvSpPr>
              <a:spLocks/>
            </p:cNvSpPr>
            <p:nvPr/>
          </p:nvSpPr>
          <p:spPr bwMode="auto">
            <a:xfrm>
              <a:off x="2590800" y="2833688"/>
              <a:ext cx="22225" cy="26988"/>
            </a:xfrm>
            <a:custGeom>
              <a:avLst/>
              <a:gdLst>
                <a:gd name="T0" fmla="*/ 72 w 144"/>
                <a:gd name="T1" fmla="*/ 0 h 167"/>
                <a:gd name="T2" fmla="*/ 91 w 144"/>
                <a:gd name="T3" fmla="*/ 2 h 167"/>
                <a:gd name="T4" fmla="*/ 108 w 144"/>
                <a:gd name="T5" fmla="*/ 10 h 167"/>
                <a:gd name="T6" fmla="*/ 122 w 144"/>
                <a:gd name="T7" fmla="*/ 21 h 167"/>
                <a:gd name="T8" fmla="*/ 134 w 144"/>
                <a:gd name="T9" fmla="*/ 36 h 167"/>
                <a:gd name="T10" fmla="*/ 141 w 144"/>
                <a:gd name="T11" fmla="*/ 52 h 167"/>
                <a:gd name="T12" fmla="*/ 144 w 144"/>
                <a:gd name="T13" fmla="*/ 72 h 167"/>
                <a:gd name="T14" fmla="*/ 144 w 144"/>
                <a:gd name="T15" fmla="*/ 95 h 167"/>
                <a:gd name="T16" fmla="*/ 141 w 144"/>
                <a:gd name="T17" fmla="*/ 115 h 167"/>
                <a:gd name="T18" fmla="*/ 134 w 144"/>
                <a:gd name="T19" fmla="*/ 132 h 167"/>
                <a:gd name="T20" fmla="*/ 122 w 144"/>
                <a:gd name="T21" fmla="*/ 146 h 167"/>
                <a:gd name="T22" fmla="*/ 108 w 144"/>
                <a:gd name="T23" fmla="*/ 157 h 167"/>
                <a:gd name="T24" fmla="*/ 91 w 144"/>
                <a:gd name="T25" fmla="*/ 165 h 167"/>
                <a:gd name="T26" fmla="*/ 72 w 144"/>
                <a:gd name="T27" fmla="*/ 167 h 167"/>
                <a:gd name="T28" fmla="*/ 52 w 144"/>
                <a:gd name="T29" fmla="*/ 165 h 167"/>
                <a:gd name="T30" fmla="*/ 36 w 144"/>
                <a:gd name="T31" fmla="*/ 157 h 167"/>
                <a:gd name="T32" fmla="*/ 21 w 144"/>
                <a:gd name="T33" fmla="*/ 146 h 167"/>
                <a:gd name="T34" fmla="*/ 10 w 144"/>
                <a:gd name="T35" fmla="*/ 132 h 167"/>
                <a:gd name="T36" fmla="*/ 2 w 144"/>
                <a:gd name="T37" fmla="*/ 115 h 167"/>
                <a:gd name="T38" fmla="*/ 0 w 144"/>
                <a:gd name="T39" fmla="*/ 95 h 167"/>
                <a:gd name="T40" fmla="*/ 0 w 144"/>
                <a:gd name="T41" fmla="*/ 72 h 167"/>
                <a:gd name="T42" fmla="*/ 2 w 144"/>
                <a:gd name="T43" fmla="*/ 52 h 167"/>
                <a:gd name="T44" fmla="*/ 10 w 144"/>
                <a:gd name="T45" fmla="*/ 36 h 167"/>
                <a:gd name="T46" fmla="*/ 21 w 144"/>
                <a:gd name="T47" fmla="*/ 21 h 167"/>
                <a:gd name="T48" fmla="*/ 36 w 144"/>
                <a:gd name="T49" fmla="*/ 10 h 167"/>
                <a:gd name="T50" fmla="*/ 52 w 144"/>
                <a:gd name="T51" fmla="*/ 2 h 167"/>
                <a:gd name="T52" fmla="*/ 72 w 144"/>
                <a:gd name="T5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67">
                  <a:moveTo>
                    <a:pt x="72" y="0"/>
                  </a:moveTo>
                  <a:lnTo>
                    <a:pt x="91" y="2"/>
                  </a:lnTo>
                  <a:lnTo>
                    <a:pt x="108" y="10"/>
                  </a:lnTo>
                  <a:lnTo>
                    <a:pt x="122" y="21"/>
                  </a:lnTo>
                  <a:lnTo>
                    <a:pt x="134" y="36"/>
                  </a:lnTo>
                  <a:lnTo>
                    <a:pt x="141" y="52"/>
                  </a:lnTo>
                  <a:lnTo>
                    <a:pt x="144" y="72"/>
                  </a:lnTo>
                  <a:lnTo>
                    <a:pt x="144" y="95"/>
                  </a:lnTo>
                  <a:lnTo>
                    <a:pt x="141" y="115"/>
                  </a:lnTo>
                  <a:lnTo>
                    <a:pt x="134" y="132"/>
                  </a:lnTo>
                  <a:lnTo>
                    <a:pt x="122" y="146"/>
                  </a:lnTo>
                  <a:lnTo>
                    <a:pt x="108" y="157"/>
                  </a:lnTo>
                  <a:lnTo>
                    <a:pt x="91" y="165"/>
                  </a:lnTo>
                  <a:lnTo>
                    <a:pt x="72" y="167"/>
                  </a:lnTo>
                  <a:lnTo>
                    <a:pt x="52" y="165"/>
                  </a:lnTo>
                  <a:lnTo>
                    <a:pt x="36" y="157"/>
                  </a:lnTo>
                  <a:lnTo>
                    <a:pt x="21" y="146"/>
                  </a:lnTo>
                  <a:lnTo>
                    <a:pt x="10" y="132"/>
                  </a:lnTo>
                  <a:lnTo>
                    <a:pt x="2" y="115"/>
                  </a:lnTo>
                  <a:lnTo>
                    <a:pt x="0" y="95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1" name="Group 1110"/>
          <p:cNvGrpSpPr/>
          <p:nvPr/>
        </p:nvGrpSpPr>
        <p:grpSpPr>
          <a:xfrm>
            <a:off x="3466889" y="2768600"/>
            <a:ext cx="571500" cy="396875"/>
            <a:chOff x="3440113" y="2768600"/>
            <a:chExt cx="571500" cy="396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5" name="Freeform 446"/>
            <p:cNvSpPr>
              <a:spLocks noEditPoints="1"/>
            </p:cNvSpPr>
            <p:nvPr/>
          </p:nvSpPr>
          <p:spPr bwMode="auto">
            <a:xfrm>
              <a:off x="3440113" y="2768600"/>
              <a:ext cx="571500" cy="396875"/>
            </a:xfrm>
            <a:custGeom>
              <a:avLst/>
              <a:gdLst>
                <a:gd name="T0" fmla="*/ 143 w 3600"/>
                <a:gd name="T1" fmla="*/ 2360 h 2503"/>
                <a:gd name="T2" fmla="*/ 3457 w 3600"/>
                <a:gd name="T3" fmla="*/ 789 h 2503"/>
                <a:gd name="T4" fmla="*/ 2098 w 3600"/>
                <a:gd name="T5" fmla="*/ 1786 h 2503"/>
                <a:gd name="T6" fmla="*/ 2078 w 3600"/>
                <a:gd name="T7" fmla="*/ 1800 h 2503"/>
                <a:gd name="T8" fmla="*/ 1478 w 3600"/>
                <a:gd name="T9" fmla="*/ 2086 h 2503"/>
                <a:gd name="T10" fmla="*/ 466 w 3600"/>
                <a:gd name="T11" fmla="*/ 2087 h 2503"/>
                <a:gd name="T12" fmla="*/ 430 w 3600"/>
                <a:gd name="T13" fmla="*/ 2077 h 2503"/>
                <a:gd name="T14" fmla="*/ 405 w 3600"/>
                <a:gd name="T15" fmla="*/ 2052 h 2503"/>
                <a:gd name="T16" fmla="*/ 395 w 3600"/>
                <a:gd name="T17" fmla="*/ 2015 h 2503"/>
                <a:gd name="T18" fmla="*/ 405 w 3600"/>
                <a:gd name="T19" fmla="*/ 1979 h 2503"/>
                <a:gd name="T20" fmla="*/ 430 w 3600"/>
                <a:gd name="T21" fmla="*/ 1954 h 2503"/>
                <a:gd name="T22" fmla="*/ 466 w 3600"/>
                <a:gd name="T23" fmla="*/ 1944 h 2503"/>
                <a:gd name="T24" fmla="*/ 1678 w 3600"/>
                <a:gd name="T25" fmla="*/ 1400 h 2503"/>
                <a:gd name="T26" fmla="*/ 1692 w 3600"/>
                <a:gd name="T27" fmla="*/ 1380 h 2503"/>
                <a:gd name="T28" fmla="*/ 143 w 3600"/>
                <a:gd name="T29" fmla="*/ 789 h 2503"/>
                <a:gd name="T30" fmla="*/ 1802 w 3600"/>
                <a:gd name="T31" fmla="*/ 1473 h 2503"/>
                <a:gd name="T32" fmla="*/ 1931 w 3600"/>
                <a:gd name="T33" fmla="*/ 1712 h 2503"/>
                <a:gd name="T34" fmla="*/ 1831 w 3600"/>
                <a:gd name="T35" fmla="*/ 1607 h 2503"/>
                <a:gd name="T36" fmla="*/ 1821 w 3600"/>
                <a:gd name="T37" fmla="*/ 1572 h 2503"/>
                <a:gd name="T38" fmla="*/ 1831 w 3600"/>
                <a:gd name="T39" fmla="*/ 1537 h 2503"/>
                <a:gd name="T40" fmla="*/ 1858 w 3600"/>
                <a:gd name="T41" fmla="*/ 1510 h 2503"/>
                <a:gd name="T42" fmla="*/ 1893 w 3600"/>
                <a:gd name="T43" fmla="*/ 1500 h 2503"/>
                <a:gd name="T44" fmla="*/ 1929 w 3600"/>
                <a:gd name="T45" fmla="*/ 1510 h 2503"/>
                <a:gd name="T46" fmla="*/ 2052 w 3600"/>
                <a:gd name="T47" fmla="*/ 1630 h 2503"/>
                <a:gd name="T48" fmla="*/ 3101 w 3600"/>
                <a:gd name="T49" fmla="*/ 173 h 2503"/>
                <a:gd name="T50" fmla="*/ 3120 w 3600"/>
                <a:gd name="T51" fmla="*/ 2 h 2503"/>
                <a:gd name="T52" fmla="*/ 3153 w 3600"/>
                <a:gd name="T53" fmla="*/ 20 h 2503"/>
                <a:gd name="T54" fmla="*/ 3469 w 3600"/>
                <a:gd name="T55" fmla="*/ 340 h 2503"/>
                <a:gd name="T56" fmla="*/ 3478 w 3600"/>
                <a:gd name="T57" fmla="*/ 376 h 2503"/>
                <a:gd name="T58" fmla="*/ 3469 w 3600"/>
                <a:gd name="T59" fmla="*/ 411 h 2503"/>
                <a:gd name="T60" fmla="*/ 3238 w 3600"/>
                <a:gd name="T61" fmla="*/ 646 h 2503"/>
                <a:gd name="T62" fmla="*/ 3548 w 3600"/>
                <a:gd name="T63" fmla="*/ 648 h 2503"/>
                <a:gd name="T64" fmla="*/ 3579 w 3600"/>
                <a:gd name="T65" fmla="*/ 666 h 2503"/>
                <a:gd name="T66" fmla="*/ 3598 w 3600"/>
                <a:gd name="T67" fmla="*/ 698 h 2503"/>
                <a:gd name="T68" fmla="*/ 3600 w 3600"/>
                <a:gd name="T69" fmla="*/ 2432 h 2503"/>
                <a:gd name="T70" fmla="*/ 3590 w 3600"/>
                <a:gd name="T71" fmla="*/ 2468 h 2503"/>
                <a:gd name="T72" fmla="*/ 3564 w 3600"/>
                <a:gd name="T73" fmla="*/ 2494 h 2503"/>
                <a:gd name="T74" fmla="*/ 3528 w 3600"/>
                <a:gd name="T75" fmla="*/ 2503 h 2503"/>
                <a:gd name="T76" fmla="*/ 52 w 3600"/>
                <a:gd name="T77" fmla="*/ 2501 h 2503"/>
                <a:gd name="T78" fmla="*/ 21 w 3600"/>
                <a:gd name="T79" fmla="*/ 2482 h 2503"/>
                <a:gd name="T80" fmla="*/ 2 w 3600"/>
                <a:gd name="T81" fmla="*/ 2451 h 2503"/>
                <a:gd name="T82" fmla="*/ 0 w 3600"/>
                <a:gd name="T83" fmla="*/ 718 h 2503"/>
                <a:gd name="T84" fmla="*/ 10 w 3600"/>
                <a:gd name="T85" fmla="*/ 681 h 2503"/>
                <a:gd name="T86" fmla="*/ 36 w 3600"/>
                <a:gd name="T87" fmla="*/ 655 h 2503"/>
                <a:gd name="T88" fmla="*/ 72 w 3600"/>
                <a:gd name="T89" fmla="*/ 646 h 2503"/>
                <a:gd name="T90" fmla="*/ 3051 w 3600"/>
                <a:gd name="T91" fmla="*/ 20 h 2503"/>
                <a:gd name="T92" fmla="*/ 3083 w 3600"/>
                <a:gd name="T93" fmla="*/ 2 h 2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00" h="2503">
                  <a:moveTo>
                    <a:pt x="143" y="789"/>
                  </a:moveTo>
                  <a:lnTo>
                    <a:pt x="143" y="2360"/>
                  </a:lnTo>
                  <a:lnTo>
                    <a:pt x="3457" y="2360"/>
                  </a:lnTo>
                  <a:lnTo>
                    <a:pt x="3457" y="789"/>
                  </a:lnTo>
                  <a:lnTo>
                    <a:pt x="3095" y="789"/>
                  </a:lnTo>
                  <a:lnTo>
                    <a:pt x="2098" y="1786"/>
                  </a:lnTo>
                  <a:lnTo>
                    <a:pt x="2089" y="1794"/>
                  </a:lnTo>
                  <a:lnTo>
                    <a:pt x="2078" y="1800"/>
                  </a:lnTo>
                  <a:lnTo>
                    <a:pt x="1493" y="2081"/>
                  </a:lnTo>
                  <a:lnTo>
                    <a:pt x="1478" y="2086"/>
                  </a:lnTo>
                  <a:lnTo>
                    <a:pt x="1463" y="2087"/>
                  </a:lnTo>
                  <a:lnTo>
                    <a:pt x="466" y="2087"/>
                  </a:lnTo>
                  <a:lnTo>
                    <a:pt x="447" y="2085"/>
                  </a:lnTo>
                  <a:lnTo>
                    <a:pt x="430" y="2077"/>
                  </a:lnTo>
                  <a:lnTo>
                    <a:pt x="416" y="2066"/>
                  </a:lnTo>
                  <a:lnTo>
                    <a:pt x="405" y="2052"/>
                  </a:lnTo>
                  <a:lnTo>
                    <a:pt x="397" y="2035"/>
                  </a:lnTo>
                  <a:lnTo>
                    <a:pt x="395" y="2015"/>
                  </a:lnTo>
                  <a:lnTo>
                    <a:pt x="397" y="1997"/>
                  </a:lnTo>
                  <a:lnTo>
                    <a:pt x="405" y="1979"/>
                  </a:lnTo>
                  <a:lnTo>
                    <a:pt x="416" y="1965"/>
                  </a:lnTo>
                  <a:lnTo>
                    <a:pt x="430" y="1954"/>
                  </a:lnTo>
                  <a:lnTo>
                    <a:pt x="447" y="1946"/>
                  </a:lnTo>
                  <a:lnTo>
                    <a:pt x="466" y="1944"/>
                  </a:lnTo>
                  <a:lnTo>
                    <a:pt x="1417" y="1944"/>
                  </a:lnTo>
                  <a:lnTo>
                    <a:pt x="1678" y="1400"/>
                  </a:lnTo>
                  <a:lnTo>
                    <a:pt x="1684" y="1390"/>
                  </a:lnTo>
                  <a:lnTo>
                    <a:pt x="1692" y="1380"/>
                  </a:lnTo>
                  <a:lnTo>
                    <a:pt x="2283" y="789"/>
                  </a:lnTo>
                  <a:lnTo>
                    <a:pt x="143" y="789"/>
                  </a:lnTo>
                  <a:close/>
                  <a:moveTo>
                    <a:pt x="3101" y="173"/>
                  </a:moveTo>
                  <a:lnTo>
                    <a:pt x="1802" y="1473"/>
                  </a:lnTo>
                  <a:lnTo>
                    <a:pt x="1616" y="1863"/>
                  </a:lnTo>
                  <a:lnTo>
                    <a:pt x="1931" y="1712"/>
                  </a:lnTo>
                  <a:lnTo>
                    <a:pt x="1843" y="1622"/>
                  </a:lnTo>
                  <a:lnTo>
                    <a:pt x="1831" y="1607"/>
                  </a:lnTo>
                  <a:lnTo>
                    <a:pt x="1824" y="1591"/>
                  </a:lnTo>
                  <a:lnTo>
                    <a:pt x="1821" y="1572"/>
                  </a:lnTo>
                  <a:lnTo>
                    <a:pt x="1824" y="1554"/>
                  </a:lnTo>
                  <a:lnTo>
                    <a:pt x="1831" y="1537"/>
                  </a:lnTo>
                  <a:lnTo>
                    <a:pt x="1843" y="1521"/>
                  </a:lnTo>
                  <a:lnTo>
                    <a:pt x="1858" y="1510"/>
                  </a:lnTo>
                  <a:lnTo>
                    <a:pt x="1874" y="1502"/>
                  </a:lnTo>
                  <a:lnTo>
                    <a:pt x="1893" y="1500"/>
                  </a:lnTo>
                  <a:lnTo>
                    <a:pt x="1911" y="1502"/>
                  </a:lnTo>
                  <a:lnTo>
                    <a:pt x="1929" y="1510"/>
                  </a:lnTo>
                  <a:lnTo>
                    <a:pt x="1944" y="1521"/>
                  </a:lnTo>
                  <a:lnTo>
                    <a:pt x="2052" y="1630"/>
                  </a:lnTo>
                  <a:lnTo>
                    <a:pt x="3305" y="376"/>
                  </a:lnTo>
                  <a:lnTo>
                    <a:pt x="3101" y="173"/>
                  </a:lnTo>
                  <a:close/>
                  <a:moveTo>
                    <a:pt x="3101" y="0"/>
                  </a:moveTo>
                  <a:lnTo>
                    <a:pt x="3120" y="2"/>
                  </a:lnTo>
                  <a:lnTo>
                    <a:pt x="3137" y="9"/>
                  </a:lnTo>
                  <a:lnTo>
                    <a:pt x="3153" y="20"/>
                  </a:lnTo>
                  <a:lnTo>
                    <a:pt x="3457" y="325"/>
                  </a:lnTo>
                  <a:lnTo>
                    <a:pt x="3469" y="340"/>
                  </a:lnTo>
                  <a:lnTo>
                    <a:pt x="3476" y="357"/>
                  </a:lnTo>
                  <a:lnTo>
                    <a:pt x="3478" y="376"/>
                  </a:lnTo>
                  <a:lnTo>
                    <a:pt x="3476" y="394"/>
                  </a:lnTo>
                  <a:lnTo>
                    <a:pt x="3469" y="411"/>
                  </a:lnTo>
                  <a:lnTo>
                    <a:pt x="3457" y="426"/>
                  </a:lnTo>
                  <a:lnTo>
                    <a:pt x="3238" y="646"/>
                  </a:lnTo>
                  <a:lnTo>
                    <a:pt x="3528" y="646"/>
                  </a:lnTo>
                  <a:lnTo>
                    <a:pt x="3548" y="648"/>
                  </a:lnTo>
                  <a:lnTo>
                    <a:pt x="3564" y="655"/>
                  </a:lnTo>
                  <a:lnTo>
                    <a:pt x="3579" y="666"/>
                  </a:lnTo>
                  <a:lnTo>
                    <a:pt x="3590" y="681"/>
                  </a:lnTo>
                  <a:lnTo>
                    <a:pt x="3598" y="698"/>
                  </a:lnTo>
                  <a:lnTo>
                    <a:pt x="3600" y="718"/>
                  </a:lnTo>
                  <a:lnTo>
                    <a:pt x="3600" y="2432"/>
                  </a:lnTo>
                  <a:lnTo>
                    <a:pt x="3598" y="2451"/>
                  </a:lnTo>
                  <a:lnTo>
                    <a:pt x="3590" y="2468"/>
                  </a:lnTo>
                  <a:lnTo>
                    <a:pt x="3579" y="2482"/>
                  </a:lnTo>
                  <a:lnTo>
                    <a:pt x="3564" y="2494"/>
                  </a:lnTo>
                  <a:lnTo>
                    <a:pt x="3548" y="2501"/>
                  </a:lnTo>
                  <a:lnTo>
                    <a:pt x="3528" y="2503"/>
                  </a:lnTo>
                  <a:lnTo>
                    <a:pt x="72" y="2503"/>
                  </a:lnTo>
                  <a:lnTo>
                    <a:pt x="52" y="2501"/>
                  </a:lnTo>
                  <a:lnTo>
                    <a:pt x="36" y="2494"/>
                  </a:lnTo>
                  <a:lnTo>
                    <a:pt x="21" y="2482"/>
                  </a:lnTo>
                  <a:lnTo>
                    <a:pt x="10" y="2468"/>
                  </a:lnTo>
                  <a:lnTo>
                    <a:pt x="2" y="2451"/>
                  </a:lnTo>
                  <a:lnTo>
                    <a:pt x="0" y="2432"/>
                  </a:lnTo>
                  <a:lnTo>
                    <a:pt x="0" y="718"/>
                  </a:lnTo>
                  <a:lnTo>
                    <a:pt x="2" y="698"/>
                  </a:lnTo>
                  <a:lnTo>
                    <a:pt x="10" y="681"/>
                  </a:lnTo>
                  <a:lnTo>
                    <a:pt x="21" y="666"/>
                  </a:lnTo>
                  <a:lnTo>
                    <a:pt x="36" y="655"/>
                  </a:lnTo>
                  <a:lnTo>
                    <a:pt x="52" y="648"/>
                  </a:lnTo>
                  <a:lnTo>
                    <a:pt x="72" y="646"/>
                  </a:lnTo>
                  <a:lnTo>
                    <a:pt x="2426" y="646"/>
                  </a:lnTo>
                  <a:lnTo>
                    <a:pt x="3051" y="20"/>
                  </a:lnTo>
                  <a:lnTo>
                    <a:pt x="3067" y="9"/>
                  </a:lnTo>
                  <a:lnTo>
                    <a:pt x="3083" y="2"/>
                  </a:lnTo>
                  <a:lnTo>
                    <a:pt x="3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Freeform 447"/>
            <p:cNvSpPr>
              <a:spLocks/>
            </p:cNvSpPr>
            <p:nvPr/>
          </p:nvSpPr>
          <p:spPr bwMode="auto">
            <a:xfrm>
              <a:off x="3651251" y="2933700"/>
              <a:ext cx="28575" cy="22225"/>
            </a:xfrm>
            <a:custGeom>
              <a:avLst/>
              <a:gdLst>
                <a:gd name="T0" fmla="*/ 71 w 179"/>
                <a:gd name="T1" fmla="*/ 0 h 144"/>
                <a:gd name="T2" fmla="*/ 107 w 179"/>
                <a:gd name="T3" fmla="*/ 0 h 144"/>
                <a:gd name="T4" fmla="*/ 127 w 179"/>
                <a:gd name="T5" fmla="*/ 3 h 144"/>
                <a:gd name="T6" fmla="*/ 143 w 179"/>
                <a:gd name="T7" fmla="*/ 9 h 144"/>
                <a:gd name="T8" fmla="*/ 158 w 179"/>
                <a:gd name="T9" fmla="*/ 21 h 144"/>
                <a:gd name="T10" fmla="*/ 169 w 179"/>
                <a:gd name="T11" fmla="*/ 36 h 144"/>
                <a:gd name="T12" fmla="*/ 177 w 179"/>
                <a:gd name="T13" fmla="*/ 53 h 144"/>
                <a:gd name="T14" fmla="*/ 179 w 179"/>
                <a:gd name="T15" fmla="*/ 72 h 144"/>
                <a:gd name="T16" fmla="*/ 177 w 179"/>
                <a:gd name="T17" fmla="*/ 91 h 144"/>
                <a:gd name="T18" fmla="*/ 169 w 179"/>
                <a:gd name="T19" fmla="*/ 108 h 144"/>
                <a:gd name="T20" fmla="*/ 158 w 179"/>
                <a:gd name="T21" fmla="*/ 123 h 144"/>
                <a:gd name="T22" fmla="*/ 143 w 179"/>
                <a:gd name="T23" fmla="*/ 134 h 144"/>
                <a:gd name="T24" fmla="*/ 127 w 179"/>
                <a:gd name="T25" fmla="*/ 141 h 144"/>
                <a:gd name="T26" fmla="*/ 107 w 179"/>
                <a:gd name="T27" fmla="*/ 144 h 144"/>
                <a:gd name="T28" fmla="*/ 71 w 179"/>
                <a:gd name="T29" fmla="*/ 144 h 144"/>
                <a:gd name="T30" fmla="*/ 53 w 179"/>
                <a:gd name="T31" fmla="*/ 141 h 144"/>
                <a:gd name="T32" fmla="*/ 35 w 179"/>
                <a:gd name="T33" fmla="*/ 134 h 144"/>
                <a:gd name="T34" fmla="*/ 21 w 179"/>
                <a:gd name="T35" fmla="*/ 123 h 144"/>
                <a:gd name="T36" fmla="*/ 10 w 179"/>
                <a:gd name="T37" fmla="*/ 108 h 144"/>
                <a:gd name="T38" fmla="*/ 2 w 179"/>
                <a:gd name="T39" fmla="*/ 91 h 144"/>
                <a:gd name="T40" fmla="*/ 0 w 179"/>
                <a:gd name="T41" fmla="*/ 72 h 144"/>
                <a:gd name="T42" fmla="*/ 2 w 179"/>
                <a:gd name="T43" fmla="*/ 53 h 144"/>
                <a:gd name="T44" fmla="*/ 10 w 179"/>
                <a:gd name="T45" fmla="*/ 36 h 144"/>
                <a:gd name="T46" fmla="*/ 21 w 179"/>
                <a:gd name="T47" fmla="*/ 21 h 144"/>
                <a:gd name="T48" fmla="*/ 35 w 179"/>
                <a:gd name="T49" fmla="*/ 9 h 144"/>
                <a:gd name="T50" fmla="*/ 53 w 179"/>
                <a:gd name="T51" fmla="*/ 3 h 144"/>
                <a:gd name="T52" fmla="*/ 71 w 179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9" h="144">
                  <a:moveTo>
                    <a:pt x="71" y="0"/>
                  </a:moveTo>
                  <a:lnTo>
                    <a:pt x="107" y="0"/>
                  </a:lnTo>
                  <a:lnTo>
                    <a:pt x="127" y="3"/>
                  </a:lnTo>
                  <a:lnTo>
                    <a:pt x="143" y="9"/>
                  </a:lnTo>
                  <a:lnTo>
                    <a:pt x="158" y="21"/>
                  </a:lnTo>
                  <a:lnTo>
                    <a:pt x="169" y="36"/>
                  </a:lnTo>
                  <a:lnTo>
                    <a:pt x="177" y="53"/>
                  </a:lnTo>
                  <a:lnTo>
                    <a:pt x="179" y="72"/>
                  </a:lnTo>
                  <a:lnTo>
                    <a:pt x="177" y="91"/>
                  </a:lnTo>
                  <a:lnTo>
                    <a:pt x="169" y="108"/>
                  </a:lnTo>
                  <a:lnTo>
                    <a:pt x="158" y="123"/>
                  </a:lnTo>
                  <a:lnTo>
                    <a:pt x="143" y="134"/>
                  </a:lnTo>
                  <a:lnTo>
                    <a:pt x="127" y="141"/>
                  </a:lnTo>
                  <a:lnTo>
                    <a:pt x="107" y="144"/>
                  </a:lnTo>
                  <a:lnTo>
                    <a:pt x="71" y="144"/>
                  </a:lnTo>
                  <a:lnTo>
                    <a:pt x="53" y="141"/>
                  </a:lnTo>
                  <a:lnTo>
                    <a:pt x="35" y="134"/>
                  </a:lnTo>
                  <a:lnTo>
                    <a:pt x="21" y="123"/>
                  </a:lnTo>
                  <a:lnTo>
                    <a:pt x="10" y="108"/>
                  </a:lnTo>
                  <a:lnTo>
                    <a:pt x="2" y="91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5" y="9"/>
                  </a:lnTo>
                  <a:lnTo>
                    <a:pt x="53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Freeform 448"/>
            <p:cNvSpPr>
              <a:spLocks/>
            </p:cNvSpPr>
            <p:nvPr/>
          </p:nvSpPr>
          <p:spPr bwMode="auto">
            <a:xfrm>
              <a:off x="3502026" y="2933700"/>
              <a:ext cx="123825" cy="22225"/>
            </a:xfrm>
            <a:custGeom>
              <a:avLst/>
              <a:gdLst>
                <a:gd name="T0" fmla="*/ 71 w 774"/>
                <a:gd name="T1" fmla="*/ 0 h 144"/>
                <a:gd name="T2" fmla="*/ 702 w 774"/>
                <a:gd name="T3" fmla="*/ 0 h 144"/>
                <a:gd name="T4" fmla="*/ 721 w 774"/>
                <a:gd name="T5" fmla="*/ 3 h 144"/>
                <a:gd name="T6" fmla="*/ 738 w 774"/>
                <a:gd name="T7" fmla="*/ 9 h 144"/>
                <a:gd name="T8" fmla="*/ 753 w 774"/>
                <a:gd name="T9" fmla="*/ 21 h 144"/>
                <a:gd name="T10" fmla="*/ 765 w 774"/>
                <a:gd name="T11" fmla="*/ 36 h 144"/>
                <a:gd name="T12" fmla="*/ 771 w 774"/>
                <a:gd name="T13" fmla="*/ 53 h 144"/>
                <a:gd name="T14" fmla="*/ 774 w 774"/>
                <a:gd name="T15" fmla="*/ 72 h 144"/>
                <a:gd name="T16" fmla="*/ 771 w 774"/>
                <a:gd name="T17" fmla="*/ 91 h 144"/>
                <a:gd name="T18" fmla="*/ 765 w 774"/>
                <a:gd name="T19" fmla="*/ 108 h 144"/>
                <a:gd name="T20" fmla="*/ 753 w 774"/>
                <a:gd name="T21" fmla="*/ 123 h 144"/>
                <a:gd name="T22" fmla="*/ 738 w 774"/>
                <a:gd name="T23" fmla="*/ 134 h 144"/>
                <a:gd name="T24" fmla="*/ 721 w 774"/>
                <a:gd name="T25" fmla="*/ 141 h 144"/>
                <a:gd name="T26" fmla="*/ 702 w 774"/>
                <a:gd name="T27" fmla="*/ 144 h 144"/>
                <a:gd name="T28" fmla="*/ 71 w 774"/>
                <a:gd name="T29" fmla="*/ 144 h 144"/>
                <a:gd name="T30" fmla="*/ 52 w 774"/>
                <a:gd name="T31" fmla="*/ 141 h 144"/>
                <a:gd name="T32" fmla="*/ 35 w 774"/>
                <a:gd name="T33" fmla="*/ 134 h 144"/>
                <a:gd name="T34" fmla="*/ 21 w 774"/>
                <a:gd name="T35" fmla="*/ 123 h 144"/>
                <a:gd name="T36" fmla="*/ 10 w 774"/>
                <a:gd name="T37" fmla="*/ 108 h 144"/>
                <a:gd name="T38" fmla="*/ 2 w 774"/>
                <a:gd name="T39" fmla="*/ 91 h 144"/>
                <a:gd name="T40" fmla="*/ 0 w 774"/>
                <a:gd name="T41" fmla="*/ 72 h 144"/>
                <a:gd name="T42" fmla="*/ 2 w 774"/>
                <a:gd name="T43" fmla="*/ 53 h 144"/>
                <a:gd name="T44" fmla="*/ 10 w 774"/>
                <a:gd name="T45" fmla="*/ 36 h 144"/>
                <a:gd name="T46" fmla="*/ 21 w 774"/>
                <a:gd name="T47" fmla="*/ 21 h 144"/>
                <a:gd name="T48" fmla="*/ 35 w 774"/>
                <a:gd name="T49" fmla="*/ 9 h 144"/>
                <a:gd name="T50" fmla="*/ 52 w 774"/>
                <a:gd name="T51" fmla="*/ 3 h 144"/>
                <a:gd name="T52" fmla="*/ 71 w 774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4" h="144">
                  <a:moveTo>
                    <a:pt x="71" y="0"/>
                  </a:moveTo>
                  <a:lnTo>
                    <a:pt x="702" y="0"/>
                  </a:lnTo>
                  <a:lnTo>
                    <a:pt x="721" y="3"/>
                  </a:lnTo>
                  <a:lnTo>
                    <a:pt x="738" y="9"/>
                  </a:lnTo>
                  <a:lnTo>
                    <a:pt x="753" y="21"/>
                  </a:lnTo>
                  <a:lnTo>
                    <a:pt x="765" y="36"/>
                  </a:lnTo>
                  <a:lnTo>
                    <a:pt x="771" y="53"/>
                  </a:lnTo>
                  <a:lnTo>
                    <a:pt x="774" y="72"/>
                  </a:lnTo>
                  <a:lnTo>
                    <a:pt x="771" y="91"/>
                  </a:lnTo>
                  <a:lnTo>
                    <a:pt x="765" y="108"/>
                  </a:lnTo>
                  <a:lnTo>
                    <a:pt x="753" y="123"/>
                  </a:lnTo>
                  <a:lnTo>
                    <a:pt x="738" y="134"/>
                  </a:lnTo>
                  <a:lnTo>
                    <a:pt x="721" y="141"/>
                  </a:lnTo>
                  <a:lnTo>
                    <a:pt x="702" y="144"/>
                  </a:lnTo>
                  <a:lnTo>
                    <a:pt x="71" y="144"/>
                  </a:lnTo>
                  <a:lnTo>
                    <a:pt x="52" y="141"/>
                  </a:lnTo>
                  <a:lnTo>
                    <a:pt x="35" y="134"/>
                  </a:lnTo>
                  <a:lnTo>
                    <a:pt x="21" y="123"/>
                  </a:lnTo>
                  <a:lnTo>
                    <a:pt x="10" y="108"/>
                  </a:lnTo>
                  <a:lnTo>
                    <a:pt x="2" y="91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5" y="9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Freeform 449"/>
            <p:cNvSpPr>
              <a:spLocks/>
            </p:cNvSpPr>
            <p:nvPr/>
          </p:nvSpPr>
          <p:spPr bwMode="auto">
            <a:xfrm>
              <a:off x="3502026" y="3005138"/>
              <a:ext cx="177800" cy="22225"/>
            </a:xfrm>
            <a:custGeom>
              <a:avLst/>
              <a:gdLst>
                <a:gd name="T0" fmla="*/ 71 w 1118"/>
                <a:gd name="T1" fmla="*/ 0 h 143"/>
                <a:gd name="T2" fmla="*/ 1046 w 1118"/>
                <a:gd name="T3" fmla="*/ 0 h 143"/>
                <a:gd name="T4" fmla="*/ 1066 w 1118"/>
                <a:gd name="T5" fmla="*/ 3 h 143"/>
                <a:gd name="T6" fmla="*/ 1082 w 1118"/>
                <a:gd name="T7" fmla="*/ 10 h 143"/>
                <a:gd name="T8" fmla="*/ 1097 w 1118"/>
                <a:gd name="T9" fmla="*/ 21 h 143"/>
                <a:gd name="T10" fmla="*/ 1108 w 1118"/>
                <a:gd name="T11" fmla="*/ 35 h 143"/>
                <a:gd name="T12" fmla="*/ 1116 w 1118"/>
                <a:gd name="T13" fmla="*/ 53 h 143"/>
                <a:gd name="T14" fmla="*/ 1118 w 1118"/>
                <a:gd name="T15" fmla="*/ 71 h 143"/>
                <a:gd name="T16" fmla="*/ 1116 w 1118"/>
                <a:gd name="T17" fmla="*/ 91 h 143"/>
                <a:gd name="T18" fmla="*/ 1108 w 1118"/>
                <a:gd name="T19" fmla="*/ 108 h 143"/>
                <a:gd name="T20" fmla="*/ 1097 w 1118"/>
                <a:gd name="T21" fmla="*/ 123 h 143"/>
                <a:gd name="T22" fmla="*/ 1082 w 1118"/>
                <a:gd name="T23" fmla="*/ 134 h 143"/>
                <a:gd name="T24" fmla="*/ 1066 w 1118"/>
                <a:gd name="T25" fmla="*/ 141 h 143"/>
                <a:gd name="T26" fmla="*/ 1046 w 1118"/>
                <a:gd name="T27" fmla="*/ 143 h 143"/>
                <a:gd name="T28" fmla="*/ 71 w 1118"/>
                <a:gd name="T29" fmla="*/ 143 h 143"/>
                <a:gd name="T30" fmla="*/ 52 w 1118"/>
                <a:gd name="T31" fmla="*/ 141 h 143"/>
                <a:gd name="T32" fmla="*/ 35 w 1118"/>
                <a:gd name="T33" fmla="*/ 134 h 143"/>
                <a:gd name="T34" fmla="*/ 21 w 1118"/>
                <a:gd name="T35" fmla="*/ 123 h 143"/>
                <a:gd name="T36" fmla="*/ 10 w 1118"/>
                <a:gd name="T37" fmla="*/ 108 h 143"/>
                <a:gd name="T38" fmla="*/ 2 w 1118"/>
                <a:gd name="T39" fmla="*/ 91 h 143"/>
                <a:gd name="T40" fmla="*/ 0 w 1118"/>
                <a:gd name="T41" fmla="*/ 71 h 143"/>
                <a:gd name="T42" fmla="*/ 2 w 1118"/>
                <a:gd name="T43" fmla="*/ 53 h 143"/>
                <a:gd name="T44" fmla="*/ 10 w 1118"/>
                <a:gd name="T45" fmla="*/ 35 h 143"/>
                <a:gd name="T46" fmla="*/ 21 w 1118"/>
                <a:gd name="T47" fmla="*/ 21 h 143"/>
                <a:gd name="T48" fmla="*/ 35 w 1118"/>
                <a:gd name="T49" fmla="*/ 10 h 143"/>
                <a:gd name="T50" fmla="*/ 52 w 1118"/>
                <a:gd name="T51" fmla="*/ 3 h 143"/>
                <a:gd name="T52" fmla="*/ 71 w 1118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8" h="143">
                  <a:moveTo>
                    <a:pt x="71" y="0"/>
                  </a:moveTo>
                  <a:lnTo>
                    <a:pt x="1046" y="0"/>
                  </a:lnTo>
                  <a:lnTo>
                    <a:pt x="1066" y="3"/>
                  </a:lnTo>
                  <a:lnTo>
                    <a:pt x="1082" y="10"/>
                  </a:lnTo>
                  <a:lnTo>
                    <a:pt x="1097" y="21"/>
                  </a:lnTo>
                  <a:lnTo>
                    <a:pt x="1108" y="35"/>
                  </a:lnTo>
                  <a:lnTo>
                    <a:pt x="1116" y="53"/>
                  </a:lnTo>
                  <a:lnTo>
                    <a:pt x="1118" y="71"/>
                  </a:lnTo>
                  <a:lnTo>
                    <a:pt x="1116" y="91"/>
                  </a:lnTo>
                  <a:lnTo>
                    <a:pt x="1108" y="108"/>
                  </a:lnTo>
                  <a:lnTo>
                    <a:pt x="1097" y="123"/>
                  </a:lnTo>
                  <a:lnTo>
                    <a:pt x="1082" y="134"/>
                  </a:lnTo>
                  <a:lnTo>
                    <a:pt x="1066" y="141"/>
                  </a:lnTo>
                  <a:lnTo>
                    <a:pt x="1046" y="143"/>
                  </a:lnTo>
                  <a:lnTo>
                    <a:pt x="71" y="143"/>
                  </a:lnTo>
                  <a:lnTo>
                    <a:pt x="52" y="141"/>
                  </a:lnTo>
                  <a:lnTo>
                    <a:pt x="35" y="134"/>
                  </a:lnTo>
                  <a:lnTo>
                    <a:pt x="21" y="123"/>
                  </a:lnTo>
                  <a:lnTo>
                    <a:pt x="10" y="108"/>
                  </a:lnTo>
                  <a:lnTo>
                    <a:pt x="2" y="91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2" name="Group 1111"/>
          <p:cNvGrpSpPr/>
          <p:nvPr/>
        </p:nvGrpSpPr>
        <p:grpSpPr>
          <a:xfrm>
            <a:off x="4511127" y="2681288"/>
            <a:ext cx="354012" cy="571500"/>
            <a:chOff x="4525963" y="2681288"/>
            <a:chExt cx="354012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2" name="Freeform 454"/>
            <p:cNvSpPr>
              <a:spLocks/>
            </p:cNvSpPr>
            <p:nvPr/>
          </p:nvSpPr>
          <p:spPr bwMode="auto">
            <a:xfrm>
              <a:off x="4856163" y="3227388"/>
              <a:ext cx="23812" cy="25400"/>
            </a:xfrm>
            <a:custGeom>
              <a:avLst/>
              <a:gdLst>
                <a:gd name="T0" fmla="*/ 63 w 151"/>
                <a:gd name="T1" fmla="*/ 0 h 164"/>
                <a:gd name="T2" fmla="*/ 81 w 151"/>
                <a:gd name="T3" fmla="*/ 0 h 164"/>
                <a:gd name="T4" fmla="*/ 99 w 151"/>
                <a:gd name="T5" fmla="*/ 4 h 164"/>
                <a:gd name="T6" fmla="*/ 114 w 151"/>
                <a:gd name="T7" fmla="*/ 14 h 164"/>
                <a:gd name="T8" fmla="*/ 127 w 151"/>
                <a:gd name="T9" fmla="*/ 27 h 164"/>
                <a:gd name="T10" fmla="*/ 137 w 151"/>
                <a:gd name="T11" fmla="*/ 44 h 164"/>
                <a:gd name="T12" fmla="*/ 145 w 151"/>
                <a:gd name="T13" fmla="*/ 66 h 164"/>
                <a:gd name="T14" fmla="*/ 151 w 151"/>
                <a:gd name="T15" fmla="*/ 84 h 164"/>
                <a:gd name="T16" fmla="*/ 150 w 151"/>
                <a:gd name="T17" fmla="*/ 103 h 164"/>
                <a:gd name="T18" fmla="*/ 145 w 151"/>
                <a:gd name="T19" fmla="*/ 120 h 164"/>
                <a:gd name="T20" fmla="*/ 136 w 151"/>
                <a:gd name="T21" fmla="*/ 136 h 164"/>
                <a:gd name="T22" fmla="*/ 123 w 151"/>
                <a:gd name="T23" fmla="*/ 149 h 164"/>
                <a:gd name="T24" fmla="*/ 106 w 151"/>
                <a:gd name="T25" fmla="*/ 159 h 164"/>
                <a:gd name="T26" fmla="*/ 93 w 151"/>
                <a:gd name="T27" fmla="*/ 163 h 164"/>
                <a:gd name="T28" fmla="*/ 79 w 151"/>
                <a:gd name="T29" fmla="*/ 164 h 164"/>
                <a:gd name="T30" fmla="*/ 63 w 151"/>
                <a:gd name="T31" fmla="*/ 162 h 164"/>
                <a:gd name="T32" fmla="*/ 48 w 151"/>
                <a:gd name="T33" fmla="*/ 156 h 164"/>
                <a:gd name="T34" fmla="*/ 34 w 151"/>
                <a:gd name="T35" fmla="*/ 148 h 164"/>
                <a:gd name="T36" fmla="*/ 22 w 151"/>
                <a:gd name="T37" fmla="*/ 134 h 164"/>
                <a:gd name="T38" fmla="*/ 14 w 151"/>
                <a:gd name="T39" fmla="*/ 119 h 164"/>
                <a:gd name="T40" fmla="*/ 5 w 151"/>
                <a:gd name="T41" fmla="*/ 97 h 164"/>
                <a:gd name="T42" fmla="*/ 0 w 151"/>
                <a:gd name="T43" fmla="*/ 79 h 164"/>
                <a:gd name="T44" fmla="*/ 0 w 151"/>
                <a:gd name="T45" fmla="*/ 60 h 164"/>
                <a:gd name="T46" fmla="*/ 5 w 151"/>
                <a:gd name="T47" fmla="*/ 43 h 164"/>
                <a:gd name="T48" fmla="*/ 14 w 151"/>
                <a:gd name="T49" fmla="*/ 27 h 164"/>
                <a:gd name="T50" fmla="*/ 27 w 151"/>
                <a:gd name="T51" fmla="*/ 14 h 164"/>
                <a:gd name="T52" fmla="*/ 44 w 151"/>
                <a:gd name="T53" fmla="*/ 4 h 164"/>
                <a:gd name="T54" fmla="*/ 63 w 151"/>
                <a:gd name="T55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1" h="164">
                  <a:moveTo>
                    <a:pt x="63" y="0"/>
                  </a:moveTo>
                  <a:lnTo>
                    <a:pt x="81" y="0"/>
                  </a:lnTo>
                  <a:lnTo>
                    <a:pt x="99" y="4"/>
                  </a:lnTo>
                  <a:lnTo>
                    <a:pt x="114" y="14"/>
                  </a:lnTo>
                  <a:lnTo>
                    <a:pt x="127" y="27"/>
                  </a:lnTo>
                  <a:lnTo>
                    <a:pt x="137" y="44"/>
                  </a:lnTo>
                  <a:lnTo>
                    <a:pt x="145" y="66"/>
                  </a:lnTo>
                  <a:lnTo>
                    <a:pt x="151" y="84"/>
                  </a:lnTo>
                  <a:lnTo>
                    <a:pt x="150" y="103"/>
                  </a:lnTo>
                  <a:lnTo>
                    <a:pt x="145" y="120"/>
                  </a:lnTo>
                  <a:lnTo>
                    <a:pt x="136" y="136"/>
                  </a:lnTo>
                  <a:lnTo>
                    <a:pt x="123" y="149"/>
                  </a:lnTo>
                  <a:lnTo>
                    <a:pt x="106" y="159"/>
                  </a:lnTo>
                  <a:lnTo>
                    <a:pt x="93" y="163"/>
                  </a:lnTo>
                  <a:lnTo>
                    <a:pt x="79" y="164"/>
                  </a:lnTo>
                  <a:lnTo>
                    <a:pt x="63" y="162"/>
                  </a:lnTo>
                  <a:lnTo>
                    <a:pt x="48" y="156"/>
                  </a:lnTo>
                  <a:lnTo>
                    <a:pt x="34" y="148"/>
                  </a:lnTo>
                  <a:lnTo>
                    <a:pt x="22" y="134"/>
                  </a:lnTo>
                  <a:lnTo>
                    <a:pt x="14" y="119"/>
                  </a:lnTo>
                  <a:lnTo>
                    <a:pt x="5" y="97"/>
                  </a:lnTo>
                  <a:lnTo>
                    <a:pt x="0" y="79"/>
                  </a:lnTo>
                  <a:lnTo>
                    <a:pt x="0" y="60"/>
                  </a:lnTo>
                  <a:lnTo>
                    <a:pt x="5" y="43"/>
                  </a:lnTo>
                  <a:lnTo>
                    <a:pt x="14" y="27"/>
                  </a:lnTo>
                  <a:lnTo>
                    <a:pt x="27" y="14"/>
                  </a:lnTo>
                  <a:lnTo>
                    <a:pt x="44" y="4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Freeform 455"/>
            <p:cNvSpPr>
              <a:spLocks noEditPoints="1"/>
            </p:cNvSpPr>
            <p:nvPr/>
          </p:nvSpPr>
          <p:spPr bwMode="auto">
            <a:xfrm>
              <a:off x="4525963" y="2681288"/>
              <a:ext cx="339725" cy="571500"/>
            </a:xfrm>
            <a:custGeom>
              <a:avLst/>
              <a:gdLst>
                <a:gd name="T0" fmla="*/ 1136 w 2141"/>
                <a:gd name="T1" fmla="*/ 2430 h 3603"/>
                <a:gd name="T2" fmla="*/ 950 w 2141"/>
                <a:gd name="T3" fmla="*/ 2560 h 3603"/>
                <a:gd name="T4" fmla="*/ 972 w 2141"/>
                <a:gd name="T5" fmla="*/ 2308 h 3603"/>
                <a:gd name="T6" fmla="*/ 1207 w 2141"/>
                <a:gd name="T7" fmla="*/ 2287 h 3603"/>
                <a:gd name="T8" fmla="*/ 1269 w 2141"/>
                <a:gd name="T9" fmla="*/ 2323 h 3603"/>
                <a:gd name="T10" fmla="*/ 1687 w 2141"/>
                <a:gd name="T11" fmla="*/ 2560 h 3603"/>
                <a:gd name="T12" fmla="*/ 1153 w 2141"/>
                <a:gd name="T13" fmla="*/ 1537 h 3603"/>
                <a:gd name="T14" fmla="*/ 1003 w 2141"/>
                <a:gd name="T15" fmla="*/ 1520 h 3603"/>
                <a:gd name="T16" fmla="*/ 1048 w 2141"/>
                <a:gd name="T17" fmla="*/ 1019 h 3603"/>
                <a:gd name="T18" fmla="*/ 948 w 2141"/>
                <a:gd name="T19" fmla="*/ 1103 h 3603"/>
                <a:gd name="T20" fmla="*/ 925 w 2141"/>
                <a:gd name="T21" fmla="*/ 1236 h 3603"/>
                <a:gd name="T22" fmla="*/ 990 w 2141"/>
                <a:gd name="T23" fmla="*/ 1349 h 3603"/>
                <a:gd name="T24" fmla="*/ 1114 w 2141"/>
                <a:gd name="T25" fmla="*/ 1395 h 3603"/>
                <a:gd name="T26" fmla="*/ 1239 w 2141"/>
                <a:gd name="T27" fmla="*/ 1349 h 3603"/>
                <a:gd name="T28" fmla="*/ 1304 w 2141"/>
                <a:gd name="T29" fmla="*/ 1236 h 3603"/>
                <a:gd name="T30" fmla="*/ 1281 w 2141"/>
                <a:gd name="T31" fmla="*/ 1103 h 3603"/>
                <a:gd name="T32" fmla="*/ 1181 w 2141"/>
                <a:gd name="T33" fmla="*/ 1019 h 3603"/>
                <a:gd name="T34" fmla="*/ 1078 w 2141"/>
                <a:gd name="T35" fmla="*/ 619 h 3603"/>
                <a:gd name="T36" fmla="*/ 1006 w 2141"/>
                <a:gd name="T37" fmla="*/ 0 h 3603"/>
                <a:gd name="T38" fmla="*/ 1273 w 2141"/>
                <a:gd name="T39" fmla="*/ 21 h 3603"/>
                <a:gd name="T40" fmla="*/ 1294 w 2141"/>
                <a:gd name="T41" fmla="*/ 690 h 3603"/>
                <a:gd name="T42" fmla="*/ 1258 w 2141"/>
                <a:gd name="T43" fmla="*/ 752 h 3603"/>
                <a:gd name="T44" fmla="*/ 1186 w 2141"/>
                <a:gd name="T45" fmla="*/ 870 h 3603"/>
                <a:gd name="T46" fmla="*/ 1344 w 2141"/>
                <a:gd name="T47" fmla="*/ 955 h 3603"/>
                <a:gd name="T48" fmla="*/ 1437 w 2141"/>
                <a:gd name="T49" fmla="*/ 1108 h 3603"/>
                <a:gd name="T50" fmla="*/ 1438 w 2141"/>
                <a:gd name="T51" fmla="*/ 1294 h 3603"/>
                <a:gd name="T52" fmla="*/ 1841 w 2141"/>
                <a:gd name="T53" fmla="*/ 2560 h 3603"/>
                <a:gd name="T54" fmla="*/ 2079 w 2141"/>
                <a:gd name="T55" fmla="*/ 2581 h 3603"/>
                <a:gd name="T56" fmla="*/ 2097 w 2141"/>
                <a:gd name="T57" fmla="*/ 2651 h 3603"/>
                <a:gd name="T58" fmla="*/ 2047 w 2141"/>
                <a:gd name="T59" fmla="*/ 2702 h 3603"/>
                <a:gd name="T60" fmla="*/ 2141 w 2141"/>
                <a:gd name="T61" fmla="*/ 3308 h 3603"/>
                <a:gd name="T62" fmla="*/ 2114 w 2141"/>
                <a:gd name="T63" fmla="*/ 3373 h 3603"/>
                <a:gd name="T64" fmla="*/ 2054 w 2141"/>
                <a:gd name="T65" fmla="*/ 3385 h 3603"/>
                <a:gd name="T66" fmla="*/ 2004 w 2141"/>
                <a:gd name="T67" fmla="*/ 3343 h 3603"/>
                <a:gd name="T68" fmla="*/ 1276 w 2141"/>
                <a:gd name="T69" fmla="*/ 2911 h 3603"/>
                <a:gd name="T70" fmla="*/ 1226 w 2141"/>
                <a:gd name="T71" fmla="*/ 2960 h 3603"/>
                <a:gd name="T72" fmla="*/ 986 w 2141"/>
                <a:gd name="T73" fmla="*/ 2953 h 3603"/>
                <a:gd name="T74" fmla="*/ 950 w 2141"/>
                <a:gd name="T75" fmla="*/ 2891 h 3603"/>
                <a:gd name="T76" fmla="*/ 129 w 2141"/>
                <a:gd name="T77" fmla="*/ 3573 h 3603"/>
                <a:gd name="T78" fmla="*/ 72 w 2141"/>
                <a:gd name="T79" fmla="*/ 3603 h 3603"/>
                <a:gd name="T80" fmla="*/ 15 w 2141"/>
                <a:gd name="T81" fmla="*/ 3575 h 3603"/>
                <a:gd name="T82" fmla="*/ 5 w 2141"/>
                <a:gd name="T83" fmla="*/ 3505 h 3603"/>
                <a:gd name="T84" fmla="*/ 164 w 2141"/>
                <a:gd name="T85" fmla="*/ 2694 h 3603"/>
                <a:gd name="T86" fmla="*/ 128 w 2141"/>
                <a:gd name="T87" fmla="*/ 2633 h 3603"/>
                <a:gd name="T88" fmla="*/ 164 w 2141"/>
                <a:gd name="T89" fmla="*/ 2570 h 3603"/>
                <a:gd name="T90" fmla="*/ 853 w 2141"/>
                <a:gd name="T91" fmla="*/ 1413 h 3603"/>
                <a:gd name="T92" fmla="*/ 782 w 2141"/>
                <a:gd name="T93" fmla="*/ 1248 h 3603"/>
                <a:gd name="T94" fmla="*/ 807 w 2141"/>
                <a:gd name="T95" fmla="*/ 1065 h 3603"/>
                <a:gd name="T96" fmla="*/ 919 w 2141"/>
                <a:gd name="T97" fmla="*/ 926 h 3603"/>
                <a:gd name="T98" fmla="*/ 1043 w 2141"/>
                <a:gd name="T99" fmla="*/ 762 h 3603"/>
                <a:gd name="T100" fmla="*/ 956 w 2141"/>
                <a:gd name="T101" fmla="*/ 741 h 3603"/>
                <a:gd name="T102" fmla="*/ 935 w 2141"/>
                <a:gd name="T103" fmla="*/ 72 h 3603"/>
                <a:gd name="T104" fmla="*/ 970 w 2141"/>
                <a:gd name="T105" fmla="*/ 9 h 3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41" h="3603">
                  <a:moveTo>
                    <a:pt x="1092" y="2430"/>
                  </a:moveTo>
                  <a:lnTo>
                    <a:pt x="1092" y="2820"/>
                  </a:lnTo>
                  <a:lnTo>
                    <a:pt x="1136" y="2820"/>
                  </a:lnTo>
                  <a:lnTo>
                    <a:pt x="1136" y="2430"/>
                  </a:lnTo>
                  <a:lnTo>
                    <a:pt x="1092" y="2430"/>
                  </a:lnTo>
                  <a:close/>
                  <a:moveTo>
                    <a:pt x="969" y="1506"/>
                  </a:moveTo>
                  <a:lnTo>
                    <a:pt x="542" y="2560"/>
                  </a:lnTo>
                  <a:lnTo>
                    <a:pt x="950" y="2560"/>
                  </a:lnTo>
                  <a:lnTo>
                    <a:pt x="950" y="2359"/>
                  </a:lnTo>
                  <a:lnTo>
                    <a:pt x="953" y="2340"/>
                  </a:lnTo>
                  <a:lnTo>
                    <a:pt x="960" y="2323"/>
                  </a:lnTo>
                  <a:lnTo>
                    <a:pt x="972" y="2308"/>
                  </a:lnTo>
                  <a:lnTo>
                    <a:pt x="986" y="2297"/>
                  </a:lnTo>
                  <a:lnTo>
                    <a:pt x="1002" y="2289"/>
                  </a:lnTo>
                  <a:lnTo>
                    <a:pt x="1022" y="2287"/>
                  </a:lnTo>
                  <a:lnTo>
                    <a:pt x="1207" y="2287"/>
                  </a:lnTo>
                  <a:lnTo>
                    <a:pt x="1226" y="2289"/>
                  </a:lnTo>
                  <a:lnTo>
                    <a:pt x="1243" y="2297"/>
                  </a:lnTo>
                  <a:lnTo>
                    <a:pt x="1257" y="2308"/>
                  </a:lnTo>
                  <a:lnTo>
                    <a:pt x="1269" y="2323"/>
                  </a:lnTo>
                  <a:lnTo>
                    <a:pt x="1276" y="2340"/>
                  </a:lnTo>
                  <a:lnTo>
                    <a:pt x="1279" y="2359"/>
                  </a:lnTo>
                  <a:lnTo>
                    <a:pt x="1279" y="2560"/>
                  </a:lnTo>
                  <a:lnTo>
                    <a:pt x="1687" y="2560"/>
                  </a:lnTo>
                  <a:lnTo>
                    <a:pt x="1260" y="1506"/>
                  </a:lnTo>
                  <a:lnTo>
                    <a:pt x="1226" y="1520"/>
                  </a:lnTo>
                  <a:lnTo>
                    <a:pt x="1190" y="1530"/>
                  </a:lnTo>
                  <a:lnTo>
                    <a:pt x="1153" y="1537"/>
                  </a:lnTo>
                  <a:lnTo>
                    <a:pt x="1114" y="1539"/>
                  </a:lnTo>
                  <a:lnTo>
                    <a:pt x="1076" y="1537"/>
                  </a:lnTo>
                  <a:lnTo>
                    <a:pt x="1039" y="1530"/>
                  </a:lnTo>
                  <a:lnTo>
                    <a:pt x="1003" y="1520"/>
                  </a:lnTo>
                  <a:lnTo>
                    <a:pt x="969" y="1506"/>
                  </a:lnTo>
                  <a:close/>
                  <a:moveTo>
                    <a:pt x="1114" y="1007"/>
                  </a:moveTo>
                  <a:lnTo>
                    <a:pt x="1080" y="1009"/>
                  </a:lnTo>
                  <a:lnTo>
                    <a:pt x="1048" y="1019"/>
                  </a:lnTo>
                  <a:lnTo>
                    <a:pt x="1017" y="1033"/>
                  </a:lnTo>
                  <a:lnTo>
                    <a:pt x="990" y="1052"/>
                  </a:lnTo>
                  <a:lnTo>
                    <a:pt x="967" y="1076"/>
                  </a:lnTo>
                  <a:lnTo>
                    <a:pt x="948" y="1103"/>
                  </a:lnTo>
                  <a:lnTo>
                    <a:pt x="934" y="1133"/>
                  </a:lnTo>
                  <a:lnTo>
                    <a:pt x="925" y="1166"/>
                  </a:lnTo>
                  <a:lnTo>
                    <a:pt x="922" y="1201"/>
                  </a:lnTo>
                  <a:lnTo>
                    <a:pt x="925" y="1236"/>
                  </a:lnTo>
                  <a:lnTo>
                    <a:pt x="934" y="1269"/>
                  </a:lnTo>
                  <a:lnTo>
                    <a:pt x="948" y="1299"/>
                  </a:lnTo>
                  <a:lnTo>
                    <a:pt x="967" y="1327"/>
                  </a:lnTo>
                  <a:lnTo>
                    <a:pt x="990" y="1349"/>
                  </a:lnTo>
                  <a:lnTo>
                    <a:pt x="1017" y="1369"/>
                  </a:lnTo>
                  <a:lnTo>
                    <a:pt x="1048" y="1383"/>
                  </a:lnTo>
                  <a:lnTo>
                    <a:pt x="1080" y="1392"/>
                  </a:lnTo>
                  <a:lnTo>
                    <a:pt x="1114" y="1395"/>
                  </a:lnTo>
                  <a:lnTo>
                    <a:pt x="1149" y="1392"/>
                  </a:lnTo>
                  <a:lnTo>
                    <a:pt x="1181" y="1383"/>
                  </a:lnTo>
                  <a:lnTo>
                    <a:pt x="1212" y="1369"/>
                  </a:lnTo>
                  <a:lnTo>
                    <a:pt x="1239" y="1349"/>
                  </a:lnTo>
                  <a:lnTo>
                    <a:pt x="1262" y="1327"/>
                  </a:lnTo>
                  <a:lnTo>
                    <a:pt x="1281" y="1299"/>
                  </a:lnTo>
                  <a:lnTo>
                    <a:pt x="1295" y="1269"/>
                  </a:lnTo>
                  <a:lnTo>
                    <a:pt x="1304" y="1236"/>
                  </a:lnTo>
                  <a:lnTo>
                    <a:pt x="1307" y="1201"/>
                  </a:lnTo>
                  <a:lnTo>
                    <a:pt x="1304" y="1166"/>
                  </a:lnTo>
                  <a:lnTo>
                    <a:pt x="1295" y="1133"/>
                  </a:lnTo>
                  <a:lnTo>
                    <a:pt x="1281" y="1103"/>
                  </a:lnTo>
                  <a:lnTo>
                    <a:pt x="1262" y="1076"/>
                  </a:lnTo>
                  <a:lnTo>
                    <a:pt x="1239" y="1052"/>
                  </a:lnTo>
                  <a:lnTo>
                    <a:pt x="1212" y="1033"/>
                  </a:lnTo>
                  <a:lnTo>
                    <a:pt x="1181" y="1019"/>
                  </a:lnTo>
                  <a:lnTo>
                    <a:pt x="1149" y="1009"/>
                  </a:lnTo>
                  <a:lnTo>
                    <a:pt x="1114" y="1007"/>
                  </a:lnTo>
                  <a:close/>
                  <a:moveTo>
                    <a:pt x="1078" y="144"/>
                  </a:moveTo>
                  <a:lnTo>
                    <a:pt x="1078" y="619"/>
                  </a:lnTo>
                  <a:lnTo>
                    <a:pt x="1151" y="619"/>
                  </a:lnTo>
                  <a:lnTo>
                    <a:pt x="1151" y="144"/>
                  </a:lnTo>
                  <a:lnTo>
                    <a:pt x="1078" y="144"/>
                  </a:lnTo>
                  <a:close/>
                  <a:moveTo>
                    <a:pt x="1006" y="0"/>
                  </a:moveTo>
                  <a:lnTo>
                    <a:pt x="1223" y="0"/>
                  </a:lnTo>
                  <a:lnTo>
                    <a:pt x="1241" y="3"/>
                  </a:lnTo>
                  <a:lnTo>
                    <a:pt x="1258" y="9"/>
                  </a:lnTo>
                  <a:lnTo>
                    <a:pt x="1273" y="21"/>
                  </a:lnTo>
                  <a:lnTo>
                    <a:pt x="1285" y="36"/>
                  </a:lnTo>
                  <a:lnTo>
                    <a:pt x="1291" y="53"/>
                  </a:lnTo>
                  <a:lnTo>
                    <a:pt x="1294" y="72"/>
                  </a:lnTo>
                  <a:lnTo>
                    <a:pt x="1294" y="690"/>
                  </a:lnTo>
                  <a:lnTo>
                    <a:pt x="1291" y="710"/>
                  </a:lnTo>
                  <a:lnTo>
                    <a:pt x="1285" y="727"/>
                  </a:lnTo>
                  <a:lnTo>
                    <a:pt x="1273" y="741"/>
                  </a:lnTo>
                  <a:lnTo>
                    <a:pt x="1258" y="752"/>
                  </a:lnTo>
                  <a:lnTo>
                    <a:pt x="1241" y="760"/>
                  </a:lnTo>
                  <a:lnTo>
                    <a:pt x="1223" y="762"/>
                  </a:lnTo>
                  <a:lnTo>
                    <a:pt x="1186" y="762"/>
                  </a:lnTo>
                  <a:lnTo>
                    <a:pt x="1186" y="870"/>
                  </a:lnTo>
                  <a:lnTo>
                    <a:pt x="1230" y="883"/>
                  </a:lnTo>
                  <a:lnTo>
                    <a:pt x="1271" y="902"/>
                  </a:lnTo>
                  <a:lnTo>
                    <a:pt x="1310" y="926"/>
                  </a:lnTo>
                  <a:lnTo>
                    <a:pt x="1344" y="955"/>
                  </a:lnTo>
                  <a:lnTo>
                    <a:pt x="1375" y="987"/>
                  </a:lnTo>
                  <a:lnTo>
                    <a:pt x="1401" y="1025"/>
                  </a:lnTo>
                  <a:lnTo>
                    <a:pt x="1421" y="1065"/>
                  </a:lnTo>
                  <a:lnTo>
                    <a:pt x="1437" y="1108"/>
                  </a:lnTo>
                  <a:lnTo>
                    <a:pt x="1446" y="1154"/>
                  </a:lnTo>
                  <a:lnTo>
                    <a:pt x="1450" y="1201"/>
                  </a:lnTo>
                  <a:lnTo>
                    <a:pt x="1446" y="1248"/>
                  </a:lnTo>
                  <a:lnTo>
                    <a:pt x="1438" y="1294"/>
                  </a:lnTo>
                  <a:lnTo>
                    <a:pt x="1421" y="1336"/>
                  </a:lnTo>
                  <a:lnTo>
                    <a:pt x="1401" y="1376"/>
                  </a:lnTo>
                  <a:lnTo>
                    <a:pt x="1376" y="1413"/>
                  </a:lnTo>
                  <a:lnTo>
                    <a:pt x="1841" y="2560"/>
                  </a:lnTo>
                  <a:lnTo>
                    <a:pt x="2029" y="2560"/>
                  </a:lnTo>
                  <a:lnTo>
                    <a:pt x="2047" y="2563"/>
                  </a:lnTo>
                  <a:lnTo>
                    <a:pt x="2065" y="2570"/>
                  </a:lnTo>
                  <a:lnTo>
                    <a:pt x="2079" y="2581"/>
                  </a:lnTo>
                  <a:lnTo>
                    <a:pt x="2091" y="2595"/>
                  </a:lnTo>
                  <a:lnTo>
                    <a:pt x="2097" y="2613"/>
                  </a:lnTo>
                  <a:lnTo>
                    <a:pt x="2101" y="2633"/>
                  </a:lnTo>
                  <a:lnTo>
                    <a:pt x="2097" y="2651"/>
                  </a:lnTo>
                  <a:lnTo>
                    <a:pt x="2091" y="2669"/>
                  </a:lnTo>
                  <a:lnTo>
                    <a:pt x="2079" y="2683"/>
                  </a:lnTo>
                  <a:lnTo>
                    <a:pt x="2065" y="2694"/>
                  </a:lnTo>
                  <a:lnTo>
                    <a:pt x="2047" y="2702"/>
                  </a:lnTo>
                  <a:lnTo>
                    <a:pt x="2029" y="2704"/>
                  </a:lnTo>
                  <a:lnTo>
                    <a:pt x="1900" y="2704"/>
                  </a:lnTo>
                  <a:lnTo>
                    <a:pt x="2137" y="3289"/>
                  </a:lnTo>
                  <a:lnTo>
                    <a:pt x="2141" y="3308"/>
                  </a:lnTo>
                  <a:lnTo>
                    <a:pt x="2141" y="3326"/>
                  </a:lnTo>
                  <a:lnTo>
                    <a:pt x="2137" y="3344"/>
                  </a:lnTo>
                  <a:lnTo>
                    <a:pt x="2127" y="3359"/>
                  </a:lnTo>
                  <a:lnTo>
                    <a:pt x="2114" y="3373"/>
                  </a:lnTo>
                  <a:lnTo>
                    <a:pt x="2097" y="3382"/>
                  </a:lnTo>
                  <a:lnTo>
                    <a:pt x="2083" y="3386"/>
                  </a:lnTo>
                  <a:lnTo>
                    <a:pt x="2070" y="3387"/>
                  </a:lnTo>
                  <a:lnTo>
                    <a:pt x="2054" y="3385"/>
                  </a:lnTo>
                  <a:lnTo>
                    <a:pt x="2038" y="3380"/>
                  </a:lnTo>
                  <a:lnTo>
                    <a:pt x="2025" y="3371"/>
                  </a:lnTo>
                  <a:lnTo>
                    <a:pt x="2013" y="3358"/>
                  </a:lnTo>
                  <a:lnTo>
                    <a:pt x="2004" y="3343"/>
                  </a:lnTo>
                  <a:lnTo>
                    <a:pt x="1745" y="2704"/>
                  </a:lnTo>
                  <a:lnTo>
                    <a:pt x="1279" y="2704"/>
                  </a:lnTo>
                  <a:lnTo>
                    <a:pt x="1279" y="2891"/>
                  </a:lnTo>
                  <a:lnTo>
                    <a:pt x="1276" y="2911"/>
                  </a:lnTo>
                  <a:lnTo>
                    <a:pt x="1269" y="2927"/>
                  </a:lnTo>
                  <a:lnTo>
                    <a:pt x="1257" y="2942"/>
                  </a:lnTo>
                  <a:lnTo>
                    <a:pt x="1243" y="2953"/>
                  </a:lnTo>
                  <a:lnTo>
                    <a:pt x="1226" y="2960"/>
                  </a:lnTo>
                  <a:lnTo>
                    <a:pt x="1207" y="2963"/>
                  </a:lnTo>
                  <a:lnTo>
                    <a:pt x="1022" y="2963"/>
                  </a:lnTo>
                  <a:lnTo>
                    <a:pt x="1002" y="2960"/>
                  </a:lnTo>
                  <a:lnTo>
                    <a:pt x="986" y="2953"/>
                  </a:lnTo>
                  <a:lnTo>
                    <a:pt x="972" y="2942"/>
                  </a:lnTo>
                  <a:lnTo>
                    <a:pt x="960" y="2927"/>
                  </a:lnTo>
                  <a:lnTo>
                    <a:pt x="953" y="2911"/>
                  </a:lnTo>
                  <a:lnTo>
                    <a:pt x="950" y="2891"/>
                  </a:lnTo>
                  <a:lnTo>
                    <a:pt x="950" y="2704"/>
                  </a:lnTo>
                  <a:lnTo>
                    <a:pt x="484" y="2704"/>
                  </a:lnTo>
                  <a:lnTo>
                    <a:pt x="137" y="3558"/>
                  </a:lnTo>
                  <a:lnTo>
                    <a:pt x="129" y="3573"/>
                  </a:lnTo>
                  <a:lnTo>
                    <a:pt x="117" y="3587"/>
                  </a:lnTo>
                  <a:lnTo>
                    <a:pt x="103" y="3595"/>
                  </a:lnTo>
                  <a:lnTo>
                    <a:pt x="88" y="3601"/>
                  </a:lnTo>
                  <a:lnTo>
                    <a:pt x="72" y="3603"/>
                  </a:lnTo>
                  <a:lnTo>
                    <a:pt x="58" y="3602"/>
                  </a:lnTo>
                  <a:lnTo>
                    <a:pt x="45" y="3598"/>
                  </a:lnTo>
                  <a:lnTo>
                    <a:pt x="28" y="3588"/>
                  </a:lnTo>
                  <a:lnTo>
                    <a:pt x="15" y="3575"/>
                  </a:lnTo>
                  <a:lnTo>
                    <a:pt x="5" y="3559"/>
                  </a:lnTo>
                  <a:lnTo>
                    <a:pt x="1" y="3542"/>
                  </a:lnTo>
                  <a:lnTo>
                    <a:pt x="0" y="3523"/>
                  </a:lnTo>
                  <a:lnTo>
                    <a:pt x="5" y="3505"/>
                  </a:lnTo>
                  <a:lnTo>
                    <a:pt x="329" y="2704"/>
                  </a:lnTo>
                  <a:lnTo>
                    <a:pt x="200" y="2704"/>
                  </a:lnTo>
                  <a:lnTo>
                    <a:pt x="181" y="2702"/>
                  </a:lnTo>
                  <a:lnTo>
                    <a:pt x="164" y="2694"/>
                  </a:lnTo>
                  <a:lnTo>
                    <a:pt x="150" y="2683"/>
                  </a:lnTo>
                  <a:lnTo>
                    <a:pt x="138" y="2669"/>
                  </a:lnTo>
                  <a:lnTo>
                    <a:pt x="131" y="2651"/>
                  </a:lnTo>
                  <a:lnTo>
                    <a:pt x="128" y="2633"/>
                  </a:lnTo>
                  <a:lnTo>
                    <a:pt x="131" y="2613"/>
                  </a:lnTo>
                  <a:lnTo>
                    <a:pt x="138" y="2595"/>
                  </a:lnTo>
                  <a:lnTo>
                    <a:pt x="150" y="2581"/>
                  </a:lnTo>
                  <a:lnTo>
                    <a:pt x="164" y="2570"/>
                  </a:lnTo>
                  <a:lnTo>
                    <a:pt x="181" y="2563"/>
                  </a:lnTo>
                  <a:lnTo>
                    <a:pt x="200" y="2560"/>
                  </a:lnTo>
                  <a:lnTo>
                    <a:pt x="388" y="2560"/>
                  </a:lnTo>
                  <a:lnTo>
                    <a:pt x="853" y="1413"/>
                  </a:lnTo>
                  <a:lnTo>
                    <a:pt x="828" y="1376"/>
                  </a:lnTo>
                  <a:lnTo>
                    <a:pt x="807" y="1336"/>
                  </a:lnTo>
                  <a:lnTo>
                    <a:pt x="791" y="1294"/>
                  </a:lnTo>
                  <a:lnTo>
                    <a:pt x="782" y="1248"/>
                  </a:lnTo>
                  <a:lnTo>
                    <a:pt x="779" y="1201"/>
                  </a:lnTo>
                  <a:lnTo>
                    <a:pt x="782" y="1154"/>
                  </a:lnTo>
                  <a:lnTo>
                    <a:pt x="792" y="1108"/>
                  </a:lnTo>
                  <a:lnTo>
                    <a:pt x="807" y="1065"/>
                  </a:lnTo>
                  <a:lnTo>
                    <a:pt x="828" y="1025"/>
                  </a:lnTo>
                  <a:lnTo>
                    <a:pt x="854" y="987"/>
                  </a:lnTo>
                  <a:lnTo>
                    <a:pt x="885" y="955"/>
                  </a:lnTo>
                  <a:lnTo>
                    <a:pt x="919" y="926"/>
                  </a:lnTo>
                  <a:lnTo>
                    <a:pt x="957" y="902"/>
                  </a:lnTo>
                  <a:lnTo>
                    <a:pt x="999" y="883"/>
                  </a:lnTo>
                  <a:lnTo>
                    <a:pt x="1043" y="870"/>
                  </a:lnTo>
                  <a:lnTo>
                    <a:pt x="1043" y="762"/>
                  </a:lnTo>
                  <a:lnTo>
                    <a:pt x="1006" y="762"/>
                  </a:lnTo>
                  <a:lnTo>
                    <a:pt x="988" y="760"/>
                  </a:lnTo>
                  <a:lnTo>
                    <a:pt x="970" y="752"/>
                  </a:lnTo>
                  <a:lnTo>
                    <a:pt x="956" y="741"/>
                  </a:lnTo>
                  <a:lnTo>
                    <a:pt x="944" y="727"/>
                  </a:lnTo>
                  <a:lnTo>
                    <a:pt x="938" y="710"/>
                  </a:lnTo>
                  <a:lnTo>
                    <a:pt x="935" y="690"/>
                  </a:lnTo>
                  <a:lnTo>
                    <a:pt x="935" y="72"/>
                  </a:lnTo>
                  <a:lnTo>
                    <a:pt x="938" y="53"/>
                  </a:lnTo>
                  <a:lnTo>
                    <a:pt x="944" y="36"/>
                  </a:lnTo>
                  <a:lnTo>
                    <a:pt x="956" y="21"/>
                  </a:lnTo>
                  <a:lnTo>
                    <a:pt x="970" y="9"/>
                  </a:lnTo>
                  <a:lnTo>
                    <a:pt x="988" y="3"/>
                  </a:lnTo>
                  <a:lnTo>
                    <a:pt x="10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3" name="Group 1112"/>
          <p:cNvGrpSpPr/>
          <p:nvPr/>
        </p:nvGrpSpPr>
        <p:grpSpPr>
          <a:xfrm>
            <a:off x="5338671" y="2774950"/>
            <a:ext cx="569913" cy="382588"/>
            <a:chOff x="5345113" y="2774950"/>
            <a:chExt cx="569913" cy="3825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7" name="Freeform 460"/>
            <p:cNvSpPr>
              <a:spLocks noEditPoints="1"/>
            </p:cNvSpPr>
            <p:nvPr/>
          </p:nvSpPr>
          <p:spPr bwMode="auto">
            <a:xfrm>
              <a:off x="5383213" y="2884488"/>
              <a:ext cx="103188" cy="106363"/>
            </a:xfrm>
            <a:custGeom>
              <a:avLst/>
              <a:gdLst>
                <a:gd name="T0" fmla="*/ 345 w 649"/>
                <a:gd name="T1" fmla="*/ 143 h 671"/>
                <a:gd name="T2" fmla="*/ 180 w 649"/>
                <a:gd name="T3" fmla="*/ 528 h 671"/>
                <a:gd name="T4" fmla="*/ 506 w 649"/>
                <a:gd name="T5" fmla="*/ 528 h 671"/>
                <a:gd name="T6" fmla="*/ 506 w 649"/>
                <a:gd name="T7" fmla="*/ 143 h 671"/>
                <a:gd name="T8" fmla="*/ 345 w 649"/>
                <a:gd name="T9" fmla="*/ 143 h 671"/>
                <a:gd name="T10" fmla="*/ 297 w 649"/>
                <a:gd name="T11" fmla="*/ 0 h 671"/>
                <a:gd name="T12" fmla="*/ 578 w 649"/>
                <a:gd name="T13" fmla="*/ 0 h 671"/>
                <a:gd name="T14" fmla="*/ 597 w 649"/>
                <a:gd name="T15" fmla="*/ 3 h 671"/>
                <a:gd name="T16" fmla="*/ 614 w 649"/>
                <a:gd name="T17" fmla="*/ 10 h 671"/>
                <a:gd name="T18" fmla="*/ 629 w 649"/>
                <a:gd name="T19" fmla="*/ 21 h 671"/>
                <a:gd name="T20" fmla="*/ 640 w 649"/>
                <a:gd name="T21" fmla="*/ 35 h 671"/>
                <a:gd name="T22" fmla="*/ 647 w 649"/>
                <a:gd name="T23" fmla="*/ 53 h 671"/>
                <a:gd name="T24" fmla="*/ 649 w 649"/>
                <a:gd name="T25" fmla="*/ 71 h 671"/>
                <a:gd name="T26" fmla="*/ 649 w 649"/>
                <a:gd name="T27" fmla="*/ 600 h 671"/>
                <a:gd name="T28" fmla="*/ 647 w 649"/>
                <a:gd name="T29" fmla="*/ 619 h 671"/>
                <a:gd name="T30" fmla="*/ 640 w 649"/>
                <a:gd name="T31" fmla="*/ 636 h 671"/>
                <a:gd name="T32" fmla="*/ 629 w 649"/>
                <a:gd name="T33" fmla="*/ 650 h 671"/>
                <a:gd name="T34" fmla="*/ 614 w 649"/>
                <a:gd name="T35" fmla="*/ 661 h 671"/>
                <a:gd name="T36" fmla="*/ 597 w 649"/>
                <a:gd name="T37" fmla="*/ 669 h 671"/>
                <a:gd name="T38" fmla="*/ 578 w 649"/>
                <a:gd name="T39" fmla="*/ 671 h 671"/>
                <a:gd name="T40" fmla="*/ 71 w 649"/>
                <a:gd name="T41" fmla="*/ 671 h 671"/>
                <a:gd name="T42" fmla="*/ 54 w 649"/>
                <a:gd name="T43" fmla="*/ 669 h 671"/>
                <a:gd name="T44" fmla="*/ 37 w 649"/>
                <a:gd name="T45" fmla="*/ 663 h 671"/>
                <a:gd name="T46" fmla="*/ 23 w 649"/>
                <a:gd name="T47" fmla="*/ 653 h 671"/>
                <a:gd name="T48" fmla="*/ 12 w 649"/>
                <a:gd name="T49" fmla="*/ 639 h 671"/>
                <a:gd name="T50" fmla="*/ 4 w 649"/>
                <a:gd name="T51" fmla="*/ 623 h 671"/>
                <a:gd name="T52" fmla="*/ 0 w 649"/>
                <a:gd name="T53" fmla="*/ 607 h 671"/>
                <a:gd name="T54" fmla="*/ 0 w 649"/>
                <a:gd name="T55" fmla="*/ 589 h 671"/>
                <a:gd name="T56" fmla="*/ 6 w 649"/>
                <a:gd name="T57" fmla="*/ 572 h 671"/>
                <a:gd name="T58" fmla="*/ 232 w 649"/>
                <a:gd name="T59" fmla="*/ 43 h 671"/>
                <a:gd name="T60" fmla="*/ 240 w 649"/>
                <a:gd name="T61" fmla="*/ 29 h 671"/>
                <a:gd name="T62" fmla="*/ 251 w 649"/>
                <a:gd name="T63" fmla="*/ 17 h 671"/>
                <a:gd name="T64" fmla="*/ 265 w 649"/>
                <a:gd name="T65" fmla="*/ 8 h 671"/>
                <a:gd name="T66" fmla="*/ 281 w 649"/>
                <a:gd name="T67" fmla="*/ 1 h 671"/>
                <a:gd name="T68" fmla="*/ 297 w 649"/>
                <a:gd name="T69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9" h="671">
                  <a:moveTo>
                    <a:pt x="345" y="143"/>
                  </a:moveTo>
                  <a:lnTo>
                    <a:pt x="180" y="528"/>
                  </a:lnTo>
                  <a:lnTo>
                    <a:pt x="506" y="528"/>
                  </a:lnTo>
                  <a:lnTo>
                    <a:pt x="506" y="143"/>
                  </a:lnTo>
                  <a:lnTo>
                    <a:pt x="345" y="143"/>
                  </a:lnTo>
                  <a:close/>
                  <a:moveTo>
                    <a:pt x="297" y="0"/>
                  </a:moveTo>
                  <a:lnTo>
                    <a:pt x="578" y="0"/>
                  </a:lnTo>
                  <a:lnTo>
                    <a:pt x="597" y="3"/>
                  </a:lnTo>
                  <a:lnTo>
                    <a:pt x="614" y="10"/>
                  </a:lnTo>
                  <a:lnTo>
                    <a:pt x="629" y="21"/>
                  </a:lnTo>
                  <a:lnTo>
                    <a:pt x="640" y="35"/>
                  </a:lnTo>
                  <a:lnTo>
                    <a:pt x="647" y="53"/>
                  </a:lnTo>
                  <a:lnTo>
                    <a:pt x="649" y="71"/>
                  </a:lnTo>
                  <a:lnTo>
                    <a:pt x="649" y="600"/>
                  </a:lnTo>
                  <a:lnTo>
                    <a:pt x="647" y="619"/>
                  </a:lnTo>
                  <a:lnTo>
                    <a:pt x="640" y="636"/>
                  </a:lnTo>
                  <a:lnTo>
                    <a:pt x="629" y="650"/>
                  </a:lnTo>
                  <a:lnTo>
                    <a:pt x="614" y="661"/>
                  </a:lnTo>
                  <a:lnTo>
                    <a:pt x="597" y="669"/>
                  </a:lnTo>
                  <a:lnTo>
                    <a:pt x="578" y="671"/>
                  </a:lnTo>
                  <a:lnTo>
                    <a:pt x="71" y="671"/>
                  </a:lnTo>
                  <a:lnTo>
                    <a:pt x="54" y="669"/>
                  </a:lnTo>
                  <a:lnTo>
                    <a:pt x="37" y="663"/>
                  </a:lnTo>
                  <a:lnTo>
                    <a:pt x="23" y="653"/>
                  </a:lnTo>
                  <a:lnTo>
                    <a:pt x="12" y="639"/>
                  </a:lnTo>
                  <a:lnTo>
                    <a:pt x="4" y="623"/>
                  </a:lnTo>
                  <a:lnTo>
                    <a:pt x="0" y="607"/>
                  </a:lnTo>
                  <a:lnTo>
                    <a:pt x="0" y="589"/>
                  </a:lnTo>
                  <a:lnTo>
                    <a:pt x="6" y="572"/>
                  </a:lnTo>
                  <a:lnTo>
                    <a:pt x="232" y="43"/>
                  </a:lnTo>
                  <a:lnTo>
                    <a:pt x="240" y="29"/>
                  </a:lnTo>
                  <a:lnTo>
                    <a:pt x="251" y="17"/>
                  </a:lnTo>
                  <a:lnTo>
                    <a:pt x="265" y="8"/>
                  </a:lnTo>
                  <a:lnTo>
                    <a:pt x="281" y="1"/>
                  </a:lnTo>
                  <a:lnTo>
                    <a:pt x="2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Freeform 461"/>
            <p:cNvSpPr>
              <a:spLocks noEditPoints="1"/>
            </p:cNvSpPr>
            <p:nvPr/>
          </p:nvSpPr>
          <p:spPr bwMode="auto">
            <a:xfrm>
              <a:off x="5345113" y="2774950"/>
              <a:ext cx="569913" cy="382588"/>
            </a:xfrm>
            <a:custGeom>
              <a:avLst/>
              <a:gdLst>
                <a:gd name="T0" fmla="*/ 2950 w 3592"/>
                <a:gd name="T1" fmla="*/ 2149 h 2409"/>
                <a:gd name="T2" fmla="*/ 3021 w 3592"/>
                <a:gd name="T3" fmla="*/ 2264 h 2409"/>
                <a:gd name="T4" fmla="*/ 3135 w 3592"/>
                <a:gd name="T5" fmla="*/ 2193 h 2409"/>
                <a:gd name="T6" fmla="*/ 3064 w 3592"/>
                <a:gd name="T7" fmla="*/ 2078 h 2409"/>
                <a:gd name="T8" fmla="*/ 2512 w 3592"/>
                <a:gd name="T9" fmla="*/ 2129 h 2409"/>
                <a:gd name="T10" fmla="*/ 2556 w 3592"/>
                <a:gd name="T11" fmla="*/ 2256 h 2409"/>
                <a:gd name="T12" fmla="*/ 2684 w 3592"/>
                <a:gd name="T13" fmla="*/ 2212 h 2409"/>
                <a:gd name="T14" fmla="*/ 2640 w 3592"/>
                <a:gd name="T15" fmla="*/ 2086 h 2409"/>
                <a:gd name="T16" fmla="*/ 747 w 3592"/>
                <a:gd name="T17" fmla="*/ 2111 h 2409"/>
                <a:gd name="T18" fmla="*/ 761 w 3592"/>
                <a:gd name="T19" fmla="*/ 2245 h 2409"/>
                <a:gd name="T20" fmla="*/ 896 w 3592"/>
                <a:gd name="T21" fmla="*/ 2230 h 2409"/>
                <a:gd name="T22" fmla="*/ 880 w 3592"/>
                <a:gd name="T23" fmla="*/ 2097 h 2409"/>
                <a:gd name="T24" fmla="*/ 3214 w 3592"/>
                <a:gd name="T25" fmla="*/ 1663 h 2409"/>
                <a:gd name="T26" fmla="*/ 3127 w 3592"/>
                <a:gd name="T27" fmla="*/ 1368 h 2409"/>
                <a:gd name="T28" fmla="*/ 2449 w 3592"/>
                <a:gd name="T29" fmla="*/ 1627 h 2409"/>
                <a:gd name="T30" fmla="*/ 3214 w 3592"/>
                <a:gd name="T31" fmla="*/ 1309 h 2409"/>
                <a:gd name="T32" fmla="*/ 2783 w 3592"/>
                <a:gd name="T33" fmla="*/ 1384 h 2409"/>
                <a:gd name="T34" fmla="*/ 1663 w 3592"/>
                <a:gd name="T35" fmla="*/ 620 h 2409"/>
                <a:gd name="T36" fmla="*/ 425 w 3592"/>
                <a:gd name="T37" fmla="*/ 595 h 2409"/>
                <a:gd name="T38" fmla="*/ 307 w 3592"/>
                <a:gd name="T39" fmla="*/ 1550 h 2409"/>
                <a:gd name="T40" fmla="*/ 264 w 3592"/>
                <a:gd name="T41" fmla="*/ 1656 h 2409"/>
                <a:gd name="T42" fmla="*/ 296 w 3592"/>
                <a:gd name="T43" fmla="*/ 1759 h 2409"/>
                <a:gd name="T44" fmla="*/ 281 w 3592"/>
                <a:gd name="T45" fmla="*/ 1872 h 2409"/>
                <a:gd name="T46" fmla="*/ 627 w 3592"/>
                <a:gd name="T47" fmla="*/ 2032 h 2409"/>
                <a:gd name="T48" fmla="*/ 861 w 3592"/>
                <a:gd name="T49" fmla="*/ 1936 h 2409"/>
                <a:gd name="T50" fmla="*/ 1048 w 3592"/>
                <a:gd name="T51" fmla="*/ 2099 h 2409"/>
                <a:gd name="T52" fmla="*/ 2522 w 3592"/>
                <a:gd name="T53" fmla="*/ 1945 h 2409"/>
                <a:gd name="T54" fmla="*/ 2761 w 3592"/>
                <a:gd name="T55" fmla="*/ 1997 h 2409"/>
                <a:gd name="T56" fmla="*/ 2906 w 3592"/>
                <a:gd name="T57" fmla="*/ 1975 h 2409"/>
                <a:gd name="T58" fmla="*/ 3153 w 3592"/>
                <a:gd name="T59" fmla="*/ 1960 h 2409"/>
                <a:gd name="T60" fmla="*/ 3367 w 3592"/>
                <a:gd name="T61" fmla="*/ 1902 h 2409"/>
                <a:gd name="T62" fmla="*/ 1173 w 3592"/>
                <a:gd name="T63" fmla="*/ 1830 h 2409"/>
                <a:gd name="T64" fmla="*/ 2680 w 3592"/>
                <a:gd name="T65" fmla="*/ 764 h 2409"/>
                <a:gd name="T66" fmla="*/ 2785 w 3592"/>
                <a:gd name="T67" fmla="*/ 807 h 2409"/>
                <a:gd name="T68" fmla="*/ 2326 w 3592"/>
                <a:gd name="T69" fmla="*/ 1500 h 2409"/>
                <a:gd name="T70" fmla="*/ 2083 w 3592"/>
                <a:gd name="T71" fmla="*/ 325 h 2409"/>
                <a:gd name="T72" fmla="*/ 3020 w 3592"/>
                <a:gd name="T73" fmla="*/ 151 h 2409"/>
                <a:gd name="T74" fmla="*/ 2848 w 3592"/>
                <a:gd name="T75" fmla="*/ 143 h 2409"/>
                <a:gd name="T76" fmla="*/ 2812 w 3592"/>
                <a:gd name="T77" fmla="*/ 0 h 2409"/>
                <a:gd name="T78" fmla="*/ 3290 w 3592"/>
                <a:gd name="T79" fmla="*/ 61 h 2409"/>
                <a:gd name="T80" fmla="*/ 3577 w 3592"/>
                <a:gd name="T81" fmla="*/ 971 h 2409"/>
                <a:gd name="T82" fmla="*/ 3475 w 3592"/>
                <a:gd name="T83" fmla="*/ 1768 h 2409"/>
                <a:gd name="T84" fmla="*/ 3500 w 3592"/>
                <a:gd name="T85" fmla="*/ 2207 h 2409"/>
                <a:gd name="T86" fmla="*/ 3237 w 3592"/>
                <a:gd name="T87" fmla="*/ 2310 h 2409"/>
                <a:gd name="T88" fmla="*/ 3005 w 3592"/>
                <a:gd name="T89" fmla="*/ 2407 h 2409"/>
                <a:gd name="T90" fmla="*/ 2820 w 3592"/>
                <a:gd name="T91" fmla="*/ 2257 h 2409"/>
                <a:gd name="T92" fmla="*/ 2636 w 3592"/>
                <a:gd name="T93" fmla="*/ 2407 h 2409"/>
                <a:gd name="T94" fmla="*/ 2404 w 3592"/>
                <a:gd name="T95" fmla="*/ 2310 h 2409"/>
                <a:gd name="T96" fmla="*/ 963 w 3592"/>
                <a:gd name="T97" fmla="*/ 2362 h 2409"/>
                <a:gd name="T98" fmla="*/ 710 w 3592"/>
                <a:gd name="T99" fmla="*/ 2382 h 2409"/>
                <a:gd name="T100" fmla="*/ 52 w 3592"/>
                <a:gd name="T101" fmla="*/ 2240 h 2409"/>
                <a:gd name="T102" fmla="*/ 1 w 3592"/>
                <a:gd name="T103" fmla="*/ 1253 h 2409"/>
                <a:gd name="T104" fmla="*/ 377 w 3592"/>
                <a:gd name="T105" fmla="*/ 451 h 2409"/>
                <a:gd name="T106" fmla="*/ 1317 w 3592"/>
                <a:gd name="T107" fmla="*/ 523 h 2409"/>
                <a:gd name="T108" fmla="*/ 1709 w 3592"/>
                <a:gd name="T109" fmla="*/ 1603 h 2409"/>
                <a:gd name="T110" fmla="*/ 1399 w 3592"/>
                <a:gd name="T111" fmla="*/ 698 h 2409"/>
                <a:gd name="T112" fmla="*/ 1820 w 3592"/>
                <a:gd name="T113" fmla="*/ 311 h 2409"/>
                <a:gd name="T114" fmla="*/ 2497 w 3592"/>
                <a:gd name="T115" fmla="*/ 34 h 2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92" h="2409">
                  <a:moveTo>
                    <a:pt x="3043" y="2076"/>
                  </a:moveTo>
                  <a:lnTo>
                    <a:pt x="3021" y="2078"/>
                  </a:lnTo>
                  <a:lnTo>
                    <a:pt x="3001" y="2086"/>
                  </a:lnTo>
                  <a:lnTo>
                    <a:pt x="2983" y="2097"/>
                  </a:lnTo>
                  <a:lnTo>
                    <a:pt x="2968" y="2111"/>
                  </a:lnTo>
                  <a:lnTo>
                    <a:pt x="2957" y="2129"/>
                  </a:lnTo>
                  <a:lnTo>
                    <a:pt x="2950" y="2149"/>
                  </a:lnTo>
                  <a:lnTo>
                    <a:pt x="2948" y="2171"/>
                  </a:lnTo>
                  <a:lnTo>
                    <a:pt x="2950" y="2193"/>
                  </a:lnTo>
                  <a:lnTo>
                    <a:pt x="2957" y="2212"/>
                  </a:lnTo>
                  <a:lnTo>
                    <a:pt x="2968" y="2230"/>
                  </a:lnTo>
                  <a:lnTo>
                    <a:pt x="2983" y="2245"/>
                  </a:lnTo>
                  <a:lnTo>
                    <a:pt x="3001" y="2256"/>
                  </a:lnTo>
                  <a:lnTo>
                    <a:pt x="3021" y="2264"/>
                  </a:lnTo>
                  <a:lnTo>
                    <a:pt x="3043" y="2266"/>
                  </a:lnTo>
                  <a:lnTo>
                    <a:pt x="3064" y="2264"/>
                  </a:lnTo>
                  <a:lnTo>
                    <a:pt x="3084" y="2256"/>
                  </a:lnTo>
                  <a:lnTo>
                    <a:pt x="3101" y="2245"/>
                  </a:lnTo>
                  <a:lnTo>
                    <a:pt x="3117" y="2230"/>
                  </a:lnTo>
                  <a:lnTo>
                    <a:pt x="3128" y="2212"/>
                  </a:lnTo>
                  <a:lnTo>
                    <a:pt x="3135" y="2193"/>
                  </a:lnTo>
                  <a:lnTo>
                    <a:pt x="3137" y="2171"/>
                  </a:lnTo>
                  <a:lnTo>
                    <a:pt x="3135" y="2149"/>
                  </a:lnTo>
                  <a:lnTo>
                    <a:pt x="3128" y="2129"/>
                  </a:lnTo>
                  <a:lnTo>
                    <a:pt x="3117" y="2111"/>
                  </a:lnTo>
                  <a:lnTo>
                    <a:pt x="3101" y="2097"/>
                  </a:lnTo>
                  <a:lnTo>
                    <a:pt x="3084" y="2086"/>
                  </a:lnTo>
                  <a:lnTo>
                    <a:pt x="3064" y="2078"/>
                  </a:lnTo>
                  <a:lnTo>
                    <a:pt x="3043" y="2076"/>
                  </a:lnTo>
                  <a:close/>
                  <a:moveTo>
                    <a:pt x="2599" y="2076"/>
                  </a:moveTo>
                  <a:lnTo>
                    <a:pt x="2577" y="2078"/>
                  </a:lnTo>
                  <a:lnTo>
                    <a:pt x="2556" y="2086"/>
                  </a:lnTo>
                  <a:lnTo>
                    <a:pt x="2539" y="2097"/>
                  </a:lnTo>
                  <a:lnTo>
                    <a:pt x="2524" y="2111"/>
                  </a:lnTo>
                  <a:lnTo>
                    <a:pt x="2512" y="2129"/>
                  </a:lnTo>
                  <a:lnTo>
                    <a:pt x="2506" y="2149"/>
                  </a:lnTo>
                  <a:lnTo>
                    <a:pt x="2504" y="2171"/>
                  </a:lnTo>
                  <a:lnTo>
                    <a:pt x="2506" y="2193"/>
                  </a:lnTo>
                  <a:lnTo>
                    <a:pt x="2512" y="2212"/>
                  </a:lnTo>
                  <a:lnTo>
                    <a:pt x="2524" y="2230"/>
                  </a:lnTo>
                  <a:lnTo>
                    <a:pt x="2539" y="2245"/>
                  </a:lnTo>
                  <a:lnTo>
                    <a:pt x="2556" y="2256"/>
                  </a:lnTo>
                  <a:lnTo>
                    <a:pt x="2577" y="2264"/>
                  </a:lnTo>
                  <a:lnTo>
                    <a:pt x="2599" y="2266"/>
                  </a:lnTo>
                  <a:lnTo>
                    <a:pt x="2620" y="2264"/>
                  </a:lnTo>
                  <a:lnTo>
                    <a:pt x="2640" y="2256"/>
                  </a:lnTo>
                  <a:lnTo>
                    <a:pt x="2657" y="2245"/>
                  </a:lnTo>
                  <a:lnTo>
                    <a:pt x="2673" y="2230"/>
                  </a:lnTo>
                  <a:lnTo>
                    <a:pt x="2684" y="2212"/>
                  </a:lnTo>
                  <a:lnTo>
                    <a:pt x="2690" y="2193"/>
                  </a:lnTo>
                  <a:lnTo>
                    <a:pt x="2693" y="2171"/>
                  </a:lnTo>
                  <a:lnTo>
                    <a:pt x="2690" y="2149"/>
                  </a:lnTo>
                  <a:lnTo>
                    <a:pt x="2684" y="2129"/>
                  </a:lnTo>
                  <a:lnTo>
                    <a:pt x="2673" y="2111"/>
                  </a:lnTo>
                  <a:lnTo>
                    <a:pt x="2657" y="2097"/>
                  </a:lnTo>
                  <a:lnTo>
                    <a:pt x="2640" y="2086"/>
                  </a:lnTo>
                  <a:lnTo>
                    <a:pt x="2620" y="2078"/>
                  </a:lnTo>
                  <a:lnTo>
                    <a:pt x="2599" y="2076"/>
                  </a:lnTo>
                  <a:close/>
                  <a:moveTo>
                    <a:pt x="821" y="2076"/>
                  </a:moveTo>
                  <a:lnTo>
                    <a:pt x="800" y="2078"/>
                  </a:lnTo>
                  <a:lnTo>
                    <a:pt x="780" y="2086"/>
                  </a:lnTo>
                  <a:lnTo>
                    <a:pt x="761" y="2097"/>
                  </a:lnTo>
                  <a:lnTo>
                    <a:pt x="747" y="2111"/>
                  </a:lnTo>
                  <a:lnTo>
                    <a:pt x="736" y="2129"/>
                  </a:lnTo>
                  <a:lnTo>
                    <a:pt x="729" y="2149"/>
                  </a:lnTo>
                  <a:lnTo>
                    <a:pt x="727" y="2171"/>
                  </a:lnTo>
                  <a:lnTo>
                    <a:pt x="729" y="2193"/>
                  </a:lnTo>
                  <a:lnTo>
                    <a:pt x="736" y="2212"/>
                  </a:lnTo>
                  <a:lnTo>
                    <a:pt x="747" y="2230"/>
                  </a:lnTo>
                  <a:lnTo>
                    <a:pt x="761" y="2245"/>
                  </a:lnTo>
                  <a:lnTo>
                    <a:pt x="780" y="2256"/>
                  </a:lnTo>
                  <a:lnTo>
                    <a:pt x="800" y="2264"/>
                  </a:lnTo>
                  <a:lnTo>
                    <a:pt x="821" y="2266"/>
                  </a:lnTo>
                  <a:lnTo>
                    <a:pt x="843" y="2264"/>
                  </a:lnTo>
                  <a:lnTo>
                    <a:pt x="863" y="2256"/>
                  </a:lnTo>
                  <a:lnTo>
                    <a:pt x="880" y="2245"/>
                  </a:lnTo>
                  <a:lnTo>
                    <a:pt x="896" y="2230"/>
                  </a:lnTo>
                  <a:lnTo>
                    <a:pt x="907" y="2212"/>
                  </a:lnTo>
                  <a:lnTo>
                    <a:pt x="914" y="2193"/>
                  </a:lnTo>
                  <a:lnTo>
                    <a:pt x="916" y="2171"/>
                  </a:lnTo>
                  <a:lnTo>
                    <a:pt x="914" y="2149"/>
                  </a:lnTo>
                  <a:lnTo>
                    <a:pt x="907" y="2129"/>
                  </a:lnTo>
                  <a:lnTo>
                    <a:pt x="896" y="2111"/>
                  </a:lnTo>
                  <a:lnTo>
                    <a:pt x="880" y="2097"/>
                  </a:lnTo>
                  <a:lnTo>
                    <a:pt x="863" y="2086"/>
                  </a:lnTo>
                  <a:lnTo>
                    <a:pt x="843" y="2078"/>
                  </a:lnTo>
                  <a:lnTo>
                    <a:pt x="821" y="2076"/>
                  </a:lnTo>
                  <a:close/>
                  <a:moveTo>
                    <a:pt x="3214" y="1663"/>
                  </a:moveTo>
                  <a:lnTo>
                    <a:pt x="3118" y="1759"/>
                  </a:lnTo>
                  <a:lnTo>
                    <a:pt x="3214" y="1759"/>
                  </a:lnTo>
                  <a:lnTo>
                    <a:pt x="3214" y="1663"/>
                  </a:lnTo>
                  <a:close/>
                  <a:moveTo>
                    <a:pt x="1906" y="1640"/>
                  </a:moveTo>
                  <a:lnTo>
                    <a:pt x="1906" y="1759"/>
                  </a:lnTo>
                  <a:lnTo>
                    <a:pt x="1992" y="1759"/>
                  </a:lnTo>
                  <a:lnTo>
                    <a:pt x="1992" y="1649"/>
                  </a:lnTo>
                  <a:lnTo>
                    <a:pt x="1906" y="1640"/>
                  </a:lnTo>
                  <a:close/>
                  <a:moveTo>
                    <a:pt x="3214" y="1309"/>
                  </a:moveTo>
                  <a:lnTo>
                    <a:pt x="3127" y="1368"/>
                  </a:lnTo>
                  <a:lnTo>
                    <a:pt x="3036" y="1421"/>
                  </a:lnTo>
                  <a:lnTo>
                    <a:pt x="2943" y="1469"/>
                  </a:lnTo>
                  <a:lnTo>
                    <a:pt x="2848" y="1512"/>
                  </a:lnTo>
                  <a:lnTo>
                    <a:pt x="2751" y="1549"/>
                  </a:lnTo>
                  <a:lnTo>
                    <a:pt x="2652" y="1581"/>
                  </a:lnTo>
                  <a:lnTo>
                    <a:pt x="2552" y="1607"/>
                  </a:lnTo>
                  <a:lnTo>
                    <a:pt x="2449" y="1627"/>
                  </a:lnTo>
                  <a:lnTo>
                    <a:pt x="2345" y="1642"/>
                  </a:lnTo>
                  <a:lnTo>
                    <a:pt x="2241" y="1651"/>
                  </a:lnTo>
                  <a:lnTo>
                    <a:pt x="2135" y="1654"/>
                  </a:lnTo>
                  <a:lnTo>
                    <a:pt x="2135" y="1759"/>
                  </a:lnTo>
                  <a:lnTo>
                    <a:pt x="2916" y="1759"/>
                  </a:lnTo>
                  <a:lnTo>
                    <a:pt x="3214" y="1460"/>
                  </a:lnTo>
                  <a:lnTo>
                    <a:pt x="3214" y="1309"/>
                  </a:lnTo>
                  <a:close/>
                  <a:moveTo>
                    <a:pt x="1317" y="1253"/>
                  </a:moveTo>
                  <a:lnTo>
                    <a:pt x="1317" y="1759"/>
                  </a:lnTo>
                  <a:lnTo>
                    <a:pt x="1484" y="1759"/>
                  </a:lnTo>
                  <a:lnTo>
                    <a:pt x="1317" y="1253"/>
                  </a:lnTo>
                  <a:close/>
                  <a:moveTo>
                    <a:pt x="3146" y="961"/>
                  </a:moveTo>
                  <a:lnTo>
                    <a:pt x="2691" y="1418"/>
                  </a:lnTo>
                  <a:lnTo>
                    <a:pt x="2783" y="1384"/>
                  </a:lnTo>
                  <a:lnTo>
                    <a:pt x="2872" y="1344"/>
                  </a:lnTo>
                  <a:lnTo>
                    <a:pt x="2960" y="1300"/>
                  </a:lnTo>
                  <a:lnTo>
                    <a:pt x="3045" y="1250"/>
                  </a:lnTo>
                  <a:lnTo>
                    <a:pt x="3127" y="1195"/>
                  </a:lnTo>
                  <a:lnTo>
                    <a:pt x="3206" y="1136"/>
                  </a:lnTo>
                  <a:lnTo>
                    <a:pt x="3146" y="961"/>
                  </a:lnTo>
                  <a:close/>
                  <a:moveTo>
                    <a:pt x="1663" y="620"/>
                  </a:moveTo>
                  <a:lnTo>
                    <a:pt x="1601" y="680"/>
                  </a:lnTo>
                  <a:lnTo>
                    <a:pt x="1545" y="743"/>
                  </a:lnTo>
                  <a:lnTo>
                    <a:pt x="1797" y="1477"/>
                  </a:lnTo>
                  <a:lnTo>
                    <a:pt x="1881" y="1492"/>
                  </a:lnTo>
                  <a:lnTo>
                    <a:pt x="1966" y="1502"/>
                  </a:lnTo>
                  <a:lnTo>
                    <a:pt x="1663" y="620"/>
                  </a:lnTo>
                  <a:close/>
                  <a:moveTo>
                    <a:pt x="425" y="595"/>
                  </a:moveTo>
                  <a:lnTo>
                    <a:pt x="143" y="1282"/>
                  </a:lnTo>
                  <a:lnTo>
                    <a:pt x="143" y="1515"/>
                  </a:lnTo>
                  <a:lnTo>
                    <a:pt x="245" y="1515"/>
                  </a:lnTo>
                  <a:lnTo>
                    <a:pt x="264" y="1518"/>
                  </a:lnTo>
                  <a:lnTo>
                    <a:pt x="281" y="1525"/>
                  </a:lnTo>
                  <a:lnTo>
                    <a:pt x="296" y="1536"/>
                  </a:lnTo>
                  <a:lnTo>
                    <a:pt x="307" y="1550"/>
                  </a:lnTo>
                  <a:lnTo>
                    <a:pt x="314" y="1568"/>
                  </a:lnTo>
                  <a:lnTo>
                    <a:pt x="316" y="1586"/>
                  </a:lnTo>
                  <a:lnTo>
                    <a:pt x="314" y="1606"/>
                  </a:lnTo>
                  <a:lnTo>
                    <a:pt x="307" y="1624"/>
                  </a:lnTo>
                  <a:lnTo>
                    <a:pt x="296" y="1638"/>
                  </a:lnTo>
                  <a:lnTo>
                    <a:pt x="281" y="1649"/>
                  </a:lnTo>
                  <a:lnTo>
                    <a:pt x="264" y="1656"/>
                  </a:lnTo>
                  <a:lnTo>
                    <a:pt x="245" y="1658"/>
                  </a:lnTo>
                  <a:lnTo>
                    <a:pt x="143" y="1658"/>
                  </a:lnTo>
                  <a:lnTo>
                    <a:pt x="143" y="1737"/>
                  </a:lnTo>
                  <a:lnTo>
                    <a:pt x="245" y="1737"/>
                  </a:lnTo>
                  <a:lnTo>
                    <a:pt x="264" y="1740"/>
                  </a:lnTo>
                  <a:lnTo>
                    <a:pt x="281" y="1747"/>
                  </a:lnTo>
                  <a:lnTo>
                    <a:pt x="296" y="1759"/>
                  </a:lnTo>
                  <a:lnTo>
                    <a:pt x="307" y="1773"/>
                  </a:lnTo>
                  <a:lnTo>
                    <a:pt x="314" y="1791"/>
                  </a:lnTo>
                  <a:lnTo>
                    <a:pt x="316" y="1809"/>
                  </a:lnTo>
                  <a:lnTo>
                    <a:pt x="314" y="1828"/>
                  </a:lnTo>
                  <a:lnTo>
                    <a:pt x="307" y="1845"/>
                  </a:lnTo>
                  <a:lnTo>
                    <a:pt x="296" y="1859"/>
                  </a:lnTo>
                  <a:lnTo>
                    <a:pt x="281" y="1872"/>
                  </a:lnTo>
                  <a:lnTo>
                    <a:pt x="264" y="1878"/>
                  </a:lnTo>
                  <a:lnTo>
                    <a:pt x="245" y="1881"/>
                  </a:lnTo>
                  <a:lnTo>
                    <a:pt x="143" y="1881"/>
                  </a:lnTo>
                  <a:lnTo>
                    <a:pt x="143" y="2099"/>
                  </a:lnTo>
                  <a:lnTo>
                    <a:pt x="595" y="2099"/>
                  </a:lnTo>
                  <a:lnTo>
                    <a:pt x="609" y="2064"/>
                  </a:lnTo>
                  <a:lnTo>
                    <a:pt x="627" y="2032"/>
                  </a:lnTo>
                  <a:lnTo>
                    <a:pt x="651" y="2004"/>
                  </a:lnTo>
                  <a:lnTo>
                    <a:pt x="680" y="1980"/>
                  </a:lnTo>
                  <a:lnTo>
                    <a:pt x="710" y="1960"/>
                  </a:lnTo>
                  <a:lnTo>
                    <a:pt x="745" y="1945"/>
                  </a:lnTo>
                  <a:lnTo>
                    <a:pt x="782" y="1936"/>
                  </a:lnTo>
                  <a:lnTo>
                    <a:pt x="821" y="1933"/>
                  </a:lnTo>
                  <a:lnTo>
                    <a:pt x="861" y="1936"/>
                  </a:lnTo>
                  <a:lnTo>
                    <a:pt x="898" y="1945"/>
                  </a:lnTo>
                  <a:lnTo>
                    <a:pt x="932" y="1960"/>
                  </a:lnTo>
                  <a:lnTo>
                    <a:pt x="963" y="1980"/>
                  </a:lnTo>
                  <a:lnTo>
                    <a:pt x="992" y="2004"/>
                  </a:lnTo>
                  <a:lnTo>
                    <a:pt x="1015" y="2032"/>
                  </a:lnTo>
                  <a:lnTo>
                    <a:pt x="1034" y="2064"/>
                  </a:lnTo>
                  <a:lnTo>
                    <a:pt x="1048" y="2099"/>
                  </a:lnTo>
                  <a:lnTo>
                    <a:pt x="2371" y="2099"/>
                  </a:lnTo>
                  <a:lnTo>
                    <a:pt x="2385" y="2064"/>
                  </a:lnTo>
                  <a:lnTo>
                    <a:pt x="2404" y="2032"/>
                  </a:lnTo>
                  <a:lnTo>
                    <a:pt x="2428" y="2004"/>
                  </a:lnTo>
                  <a:lnTo>
                    <a:pt x="2456" y="1980"/>
                  </a:lnTo>
                  <a:lnTo>
                    <a:pt x="2487" y="1960"/>
                  </a:lnTo>
                  <a:lnTo>
                    <a:pt x="2522" y="1945"/>
                  </a:lnTo>
                  <a:lnTo>
                    <a:pt x="2559" y="1936"/>
                  </a:lnTo>
                  <a:lnTo>
                    <a:pt x="2599" y="1933"/>
                  </a:lnTo>
                  <a:lnTo>
                    <a:pt x="2636" y="1935"/>
                  </a:lnTo>
                  <a:lnTo>
                    <a:pt x="2671" y="1944"/>
                  </a:lnTo>
                  <a:lnTo>
                    <a:pt x="2703" y="1957"/>
                  </a:lnTo>
                  <a:lnTo>
                    <a:pt x="2734" y="1975"/>
                  </a:lnTo>
                  <a:lnTo>
                    <a:pt x="2761" y="1997"/>
                  </a:lnTo>
                  <a:lnTo>
                    <a:pt x="2785" y="2023"/>
                  </a:lnTo>
                  <a:lnTo>
                    <a:pt x="2805" y="2053"/>
                  </a:lnTo>
                  <a:lnTo>
                    <a:pt x="2820" y="2085"/>
                  </a:lnTo>
                  <a:lnTo>
                    <a:pt x="2835" y="2053"/>
                  </a:lnTo>
                  <a:lnTo>
                    <a:pt x="2855" y="2023"/>
                  </a:lnTo>
                  <a:lnTo>
                    <a:pt x="2879" y="1997"/>
                  </a:lnTo>
                  <a:lnTo>
                    <a:pt x="2906" y="1975"/>
                  </a:lnTo>
                  <a:lnTo>
                    <a:pt x="2937" y="1957"/>
                  </a:lnTo>
                  <a:lnTo>
                    <a:pt x="2969" y="1944"/>
                  </a:lnTo>
                  <a:lnTo>
                    <a:pt x="3005" y="1935"/>
                  </a:lnTo>
                  <a:lnTo>
                    <a:pt x="3043" y="1933"/>
                  </a:lnTo>
                  <a:lnTo>
                    <a:pt x="3082" y="1936"/>
                  </a:lnTo>
                  <a:lnTo>
                    <a:pt x="3119" y="1945"/>
                  </a:lnTo>
                  <a:lnTo>
                    <a:pt x="3153" y="1960"/>
                  </a:lnTo>
                  <a:lnTo>
                    <a:pt x="3184" y="1980"/>
                  </a:lnTo>
                  <a:lnTo>
                    <a:pt x="3213" y="2004"/>
                  </a:lnTo>
                  <a:lnTo>
                    <a:pt x="3237" y="2032"/>
                  </a:lnTo>
                  <a:lnTo>
                    <a:pt x="3255" y="2064"/>
                  </a:lnTo>
                  <a:lnTo>
                    <a:pt x="3269" y="2099"/>
                  </a:lnTo>
                  <a:lnTo>
                    <a:pt x="3367" y="2099"/>
                  </a:lnTo>
                  <a:lnTo>
                    <a:pt x="3367" y="1902"/>
                  </a:lnTo>
                  <a:lnTo>
                    <a:pt x="1245" y="1902"/>
                  </a:lnTo>
                  <a:lnTo>
                    <a:pt x="1225" y="1899"/>
                  </a:lnTo>
                  <a:lnTo>
                    <a:pt x="1209" y="1892"/>
                  </a:lnTo>
                  <a:lnTo>
                    <a:pt x="1195" y="1881"/>
                  </a:lnTo>
                  <a:lnTo>
                    <a:pt x="1183" y="1866"/>
                  </a:lnTo>
                  <a:lnTo>
                    <a:pt x="1176" y="1850"/>
                  </a:lnTo>
                  <a:lnTo>
                    <a:pt x="1173" y="1830"/>
                  </a:lnTo>
                  <a:lnTo>
                    <a:pt x="1173" y="595"/>
                  </a:lnTo>
                  <a:lnTo>
                    <a:pt x="425" y="595"/>
                  </a:lnTo>
                  <a:close/>
                  <a:moveTo>
                    <a:pt x="2913" y="282"/>
                  </a:moveTo>
                  <a:lnTo>
                    <a:pt x="2008" y="1187"/>
                  </a:lnTo>
                  <a:lnTo>
                    <a:pt x="2072" y="1370"/>
                  </a:lnTo>
                  <a:lnTo>
                    <a:pt x="2665" y="775"/>
                  </a:lnTo>
                  <a:lnTo>
                    <a:pt x="2680" y="764"/>
                  </a:lnTo>
                  <a:lnTo>
                    <a:pt x="2698" y="756"/>
                  </a:lnTo>
                  <a:lnTo>
                    <a:pt x="2716" y="754"/>
                  </a:lnTo>
                  <a:lnTo>
                    <a:pt x="2735" y="756"/>
                  </a:lnTo>
                  <a:lnTo>
                    <a:pt x="2751" y="764"/>
                  </a:lnTo>
                  <a:lnTo>
                    <a:pt x="2767" y="775"/>
                  </a:lnTo>
                  <a:lnTo>
                    <a:pt x="2779" y="790"/>
                  </a:lnTo>
                  <a:lnTo>
                    <a:pt x="2785" y="807"/>
                  </a:lnTo>
                  <a:lnTo>
                    <a:pt x="2787" y="826"/>
                  </a:lnTo>
                  <a:lnTo>
                    <a:pt x="2785" y="843"/>
                  </a:lnTo>
                  <a:lnTo>
                    <a:pt x="2779" y="861"/>
                  </a:lnTo>
                  <a:lnTo>
                    <a:pt x="2767" y="876"/>
                  </a:lnTo>
                  <a:lnTo>
                    <a:pt x="2134" y="1510"/>
                  </a:lnTo>
                  <a:lnTo>
                    <a:pt x="2230" y="1508"/>
                  </a:lnTo>
                  <a:lnTo>
                    <a:pt x="2326" y="1500"/>
                  </a:lnTo>
                  <a:lnTo>
                    <a:pt x="2420" y="1487"/>
                  </a:lnTo>
                  <a:lnTo>
                    <a:pt x="3095" y="811"/>
                  </a:lnTo>
                  <a:lnTo>
                    <a:pt x="2913" y="282"/>
                  </a:lnTo>
                  <a:close/>
                  <a:moveTo>
                    <a:pt x="2331" y="223"/>
                  </a:moveTo>
                  <a:lnTo>
                    <a:pt x="2247" y="252"/>
                  </a:lnTo>
                  <a:lnTo>
                    <a:pt x="2163" y="286"/>
                  </a:lnTo>
                  <a:lnTo>
                    <a:pt x="2083" y="325"/>
                  </a:lnTo>
                  <a:lnTo>
                    <a:pt x="2003" y="366"/>
                  </a:lnTo>
                  <a:lnTo>
                    <a:pt x="1927" y="413"/>
                  </a:lnTo>
                  <a:lnTo>
                    <a:pt x="1851" y="463"/>
                  </a:lnTo>
                  <a:lnTo>
                    <a:pt x="1779" y="518"/>
                  </a:lnTo>
                  <a:lnTo>
                    <a:pt x="1845" y="710"/>
                  </a:lnTo>
                  <a:lnTo>
                    <a:pt x="2331" y="223"/>
                  </a:lnTo>
                  <a:close/>
                  <a:moveTo>
                    <a:pt x="3020" y="151"/>
                  </a:moveTo>
                  <a:lnTo>
                    <a:pt x="3323" y="1035"/>
                  </a:lnTo>
                  <a:lnTo>
                    <a:pt x="3383" y="973"/>
                  </a:lnTo>
                  <a:lnTo>
                    <a:pt x="3441" y="911"/>
                  </a:lnTo>
                  <a:lnTo>
                    <a:pt x="3188" y="176"/>
                  </a:lnTo>
                  <a:lnTo>
                    <a:pt x="3104" y="162"/>
                  </a:lnTo>
                  <a:lnTo>
                    <a:pt x="3020" y="151"/>
                  </a:lnTo>
                  <a:close/>
                  <a:moveTo>
                    <a:pt x="2848" y="143"/>
                  </a:moveTo>
                  <a:lnTo>
                    <a:pt x="2763" y="145"/>
                  </a:lnTo>
                  <a:lnTo>
                    <a:pt x="2679" y="152"/>
                  </a:lnTo>
                  <a:lnTo>
                    <a:pt x="2595" y="163"/>
                  </a:lnTo>
                  <a:lnTo>
                    <a:pt x="1897" y="861"/>
                  </a:lnTo>
                  <a:lnTo>
                    <a:pt x="1957" y="1036"/>
                  </a:lnTo>
                  <a:lnTo>
                    <a:pt x="2848" y="143"/>
                  </a:lnTo>
                  <a:close/>
                  <a:moveTo>
                    <a:pt x="2812" y="0"/>
                  </a:moveTo>
                  <a:lnTo>
                    <a:pt x="2919" y="1"/>
                  </a:lnTo>
                  <a:lnTo>
                    <a:pt x="3004" y="7"/>
                  </a:lnTo>
                  <a:lnTo>
                    <a:pt x="3089" y="15"/>
                  </a:lnTo>
                  <a:lnTo>
                    <a:pt x="3175" y="27"/>
                  </a:lnTo>
                  <a:lnTo>
                    <a:pt x="3259" y="45"/>
                  </a:lnTo>
                  <a:lnTo>
                    <a:pt x="3275" y="50"/>
                  </a:lnTo>
                  <a:lnTo>
                    <a:pt x="3290" y="61"/>
                  </a:lnTo>
                  <a:lnTo>
                    <a:pt x="3302" y="74"/>
                  </a:lnTo>
                  <a:lnTo>
                    <a:pt x="3310" y="91"/>
                  </a:lnTo>
                  <a:lnTo>
                    <a:pt x="3589" y="902"/>
                  </a:lnTo>
                  <a:lnTo>
                    <a:pt x="3592" y="920"/>
                  </a:lnTo>
                  <a:lnTo>
                    <a:pt x="3592" y="939"/>
                  </a:lnTo>
                  <a:lnTo>
                    <a:pt x="3587" y="956"/>
                  </a:lnTo>
                  <a:lnTo>
                    <a:pt x="3577" y="971"/>
                  </a:lnTo>
                  <a:lnTo>
                    <a:pt x="3507" y="1050"/>
                  </a:lnTo>
                  <a:lnTo>
                    <a:pt x="3434" y="1125"/>
                  </a:lnTo>
                  <a:lnTo>
                    <a:pt x="3357" y="1196"/>
                  </a:lnTo>
                  <a:lnTo>
                    <a:pt x="3357" y="1759"/>
                  </a:lnTo>
                  <a:lnTo>
                    <a:pt x="3439" y="1759"/>
                  </a:lnTo>
                  <a:lnTo>
                    <a:pt x="3457" y="1761"/>
                  </a:lnTo>
                  <a:lnTo>
                    <a:pt x="3475" y="1768"/>
                  </a:lnTo>
                  <a:lnTo>
                    <a:pt x="3489" y="1780"/>
                  </a:lnTo>
                  <a:lnTo>
                    <a:pt x="3500" y="1794"/>
                  </a:lnTo>
                  <a:lnTo>
                    <a:pt x="3507" y="1811"/>
                  </a:lnTo>
                  <a:lnTo>
                    <a:pt x="3509" y="1830"/>
                  </a:lnTo>
                  <a:lnTo>
                    <a:pt x="3509" y="2171"/>
                  </a:lnTo>
                  <a:lnTo>
                    <a:pt x="3507" y="2189"/>
                  </a:lnTo>
                  <a:lnTo>
                    <a:pt x="3500" y="2207"/>
                  </a:lnTo>
                  <a:lnTo>
                    <a:pt x="3489" y="2221"/>
                  </a:lnTo>
                  <a:lnTo>
                    <a:pt x="3475" y="2233"/>
                  </a:lnTo>
                  <a:lnTo>
                    <a:pt x="3457" y="2240"/>
                  </a:lnTo>
                  <a:lnTo>
                    <a:pt x="3439" y="2243"/>
                  </a:lnTo>
                  <a:lnTo>
                    <a:pt x="3269" y="2243"/>
                  </a:lnTo>
                  <a:lnTo>
                    <a:pt x="3255" y="2277"/>
                  </a:lnTo>
                  <a:lnTo>
                    <a:pt x="3237" y="2310"/>
                  </a:lnTo>
                  <a:lnTo>
                    <a:pt x="3213" y="2338"/>
                  </a:lnTo>
                  <a:lnTo>
                    <a:pt x="3184" y="2362"/>
                  </a:lnTo>
                  <a:lnTo>
                    <a:pt x="3153" y="2382"/>
                  </a:lnTo>
                  <a:lnTo>
                    <a:pt x="3119" y="2397"/>
                  </a:lnTo>
                  <a:lnTo>
                    <a:pt x="3082" y="2406"/>
                  </a:lnTo>
                  <a:lnTo>
                    <a:pt x="3043" y="2409"/>
                  </a:lnTo>
                  <a:lnTo>
                    <a:pt x="3005" y="2407"/>
                  </a:lnTo>
                  <a:lnTo>
                    <a:pt x="2969" y="2398"/>
                  </a:lnTo>
                  <a:lnTo>
                    <a:pt x="2937" y="2385"/>
                  </a:lnTo>
                  <a:lnTo>
                    <a:pt x="2906" y="2366"/>
                  </a:lnTo>
                  <a:lnTo>
                    <a:pt x="2879" y="2345"/>
                  </a:lnTo>
                  <a:lnTo>
                    <a:pt x="2855" y="2318"/>
                  </a:lnTo>
                  <a:lnTo>
                    <a:pt x="2835" y="2289"/>
                  </a:lnTo>
                  <a:lnTo>
                    <a:pt x="2820" y="2257"/>
                  </a:lnTo>
                  <a:lnTo>
                    <a:pt x="2805" y="2289"/>
                  </a:lnTo>
                  <a:lnTo>
                    <a:pt x="2785" y="2318"/>
                  </a:lnTo>
                  <a:lnTo>
                    <a:pt x="2761" y="2345"/>
                  </a:lnTo>
                  <a:lnTo>
                    <a:pt x="2734" y="2366"/>
                  </a:lnTo>
                  <a:lnTo>
                    <a:pt x="2704" y="2385"/>
                  </a:lnTo>
                  <a:lnTo>
                    <a:pt x="2671" y="2398"/>
                  </a:lnTo>
                  <a:lnTo>
                    <a:pt x="2636" y="2407"/>
                  </a:lnTo>
                  <a:lnTo>
                    <a:pt x="2599" y="2409"/>
                  </a:lnTo>
                  <a:lnTo>
                    <a:pt x="2559" y="2406"/>
                  </a:lnTo>
                  <a:lnTo>
                    <a:pt x="2522" y="2397"/>
                  </a:lnTo>
                  <a:lnTo>
                    <a:pt x="2487" y="2382"/>
                  </a:lnTo>
                  <a:lnTo>
                    <a:pt x="2456" y="2362"/>
                  </a:lnTo>
                  <a:lnTo>
                    <a:pt x="2428" y="2338"/>
                  </a:lnTo>
                  <a:lnTo>
                    <a:pt x="2404" y="2310"/>
                  </a:lnTo>
                  <a:lnTo>
                    <a:pt x="2385" y="2277"/>
                  </a:lnTo>
                  <a:lnTo>
                    <a:pt x="2371" y="2243"/>
                  </a:lnTo>
                  <a:lnTo>
                    <a:pt x="1048" y="2243"/>
                  </a:lnTo>
                  <a:lnTo>
                    <a:pt x="1034" y="2277"/>
                  </a:lnTo>
                  <a:lnTo>
                    <a:pt x="1015" y="2310"/>
                  </a:lnTo>
                  <a:lnTo>
                    <a:pt x="992" y="2338"/>
                  </a:lnTo>
                  <a:lnTo>
                    <a:pt x="963" y="2362"/>
                  </a:lnTo>
                  <a:lnTo>
                    <a:pt x="932" y="2382"/>
                  </a:lnTo>
                  <a:lnTo>
                    <a:pt x="898" y="2397"/>
                  </a:lnTo>
                  <a:lnTo>
                    <a:pt x="861" y="2406"/>
                  </a:lnTo>
                  <a:lnTo>
                    <a:pt x="821" y="2409"/>
                  </a:lnTo>
                  <a:lnTo>
                    <a:pt x="782" y="2406"/>
                  </a:lnTo>
                  <a:lnTo>
                    <a:pt x="745" y="2397"/>
                  </a:lnTo>
                  <a:lnTo>
                    <a:pt x="710" y="2382"/>
                  </a:lnTo>
                  <a:lnTo>
                    <a:pt x="680" y="2362"/>
                  </a:lnTo>
                  <a:lnTo>
                    <a:pt x="651" y="2338"/>
                  </a:lnTo>
                  <a:lnTo>
                    <a:pt x="627" y="2310"/>
                  </a:lnTo>
                  <a:lnTo>
                    <a:pt x="609" y="2277"/>
                  </a:lnTo>
                  <a:lnTo>
                    <a:pt x="595" y="2243"/>
                  </a:lnTo>
                  <a:lnTo>
                    <a:pt x="72" y="2243"/>
                  </a:lnTo>
                  <a:lnTo>
                    <a:pt x="52" y="2240"/>
                  </a:lnTo>
                  <a:lnTo>
                    <a:pt x="35" y="2233"/>
                  </a:lnTo>
                  <a:lnTo>
                    <a:pt x="21" y="2221"/>
                  </a:lnTo>
                  <a:lnTo>
                    <a:pt x="10" y="2207"/>
                  </a:lnTo>
                  <a:lnTo>
                    <a:pt x="2" y="2189"/>
                  </a:lnTo>
                  <a:lnTo>
                    <a:pt x="0" y="2171"/>
                  </a:lnTo>
                  <a:lnTo>
                    <a:pt x="0" y="1267"/>
                  </a:lnTo>
                  <a:lnTo>
                    <a:pt x="1" y="1253"/>
                  </a:lnTo>
                  <a:lnTo>
                    <a:pt x="5" y="1240"/>
                  </a:lnTo>
                  <a:lnTo>
                    <a:pt x="311" y="496"/>
                  </a:lnTo>
                  <a:lnTo>
                    <a:pt x="320" y="481"/>
                  </a:lnTo>
                  <a:lnTo>
                    <a:pt x="331" y="469"/>
                  </a:lnTo>
                  <a:lnTo>
                    <a:pt x="345" y="460"/>
                  </a:lnTo>
                  <a:lnTo>
                    <a:pt x="360" y="453"/>
                  </a:lnTo>
                  <a:lnTo>
                    <a:pt x="377" y="451"/>
                  </a:lnTo>
                  <a:lnTo>
                    <a:pt x="1245" y="451"/>
                  </a:lnTo>
                  <a:lnTo>
                    <a:pt x="1263" y="455"/>
                  </a:lnTo>
                  <a:lnTo>
                    <a:pt x="1281" y="461"/>
                  </a:lnTo>
                  <a:lnTo>
                    <a:pt x="1295" y="473"/>
                  </a:lnTo>
                  <a:lnTo>
                    <a:pt x="1307" y="487"/>
                  </a:lnTo>
                  <a:lnTo>
                    <a:pt x="1313" y="504"/>
                  </a:lnTo>
                  <a:lnTo>
                    <a:pt x="1317" y="523"/>
                  </a:lnTo>
                  <a:lnTo>
                    <a:pt x="1317" y="799"/>
                  </a:lnTo>
                  <a:lnTo>
                    <a:pt x="1320" y="806"/>
                  </a:lnTo>
                  <a:lnTo>
                    <a:pt x="1634" y="1759"/>
                  </a:lnTo>
                  <a:lnTo>
                    <a:pt x="1763" y="1759"/>
                  </a:lnTo>
                  <a:lnTo>
                    <a:pt x="1763" y="1617"/>
                  </a:lnTo>
                  <a:lnTo>
                    <a:pt x="1727" y="1609"/>
                  </a:lnTo>
                  <a:lnTo>
                    <a:pt x="1709" y="1603"/>
                  </a:lnTo>
                  <a:lnTo>
                    <a:pt x="1695" y="1593"/>
                  </a:lnTo>
                  <a:lnTo>
                    <a:pt x="1683" y="1579"/>
                  </a:lnTo>
                  <a:lnTo>
                    <a:pt x="1675" y="1562"/>
                  </a:lnTo>
                  <a:lnTo>
                    <a:pt x="1396" y="751"/>
                  </a:lnTo>
                  <a:lnTo>
                    <a:pt x="1392" y="733"/>
                  </a:lnTo>
                  <a:lnTo>
                    <a:pt x="1393" y="715"/>
                  </a:lnTo>
                  <a:lnTo>
                    <a:pt x="1399" y="698"/>
                  </a:lnTo>
                  <a:lnTo>
                    <a:pt x="1408" y="682"/>
                  </a:lnTo>
                  <a:lnTo>
                    <a:pt x="1464" y="617"/>
                  </a:lnTo>
                  <a:lnTo>
                    <a:pt x="1523" y="555"/>
                  </a:lnTo>
                  <a:lnTo>
                    <a:pt x="1585" y="496"/>
                  </a:lnTo>
                  <a:lnTo>
                    <a:pt x="1648" y="439"/>
                  </a:lnTo>
                  <a:lnTo>
                    <a:pt x="1732" y="373"/>
                  </a:lnTo>
                  <a:lnTo>
                    <a:pt x="1820" y="311"/>
                  </a:lnTo>
                  <a:lnTo>
                    <a:pt x="1909" y="255"/>
                  </a:lnTo>
                  <a:lnTo>
                    <a:pt x="2002" y="204"/>
                  </a:lnTo>
                  <a:lnTo>
                    <a:pt x="2097" y="160"/>
                  </a:lnTo>
                  <a:lnTo>
                    <a:pt x="2194" y="119"/>
                  </a:lnTo>
                  <a:lnTo>
                    <a:pt x="2293" y="85"/>
                  </a:lnTo>
                  <a:lnTo>
                    <a:pt x="2395" y="57"/>
                  </a:lnTo>
                  <a:lnTo>
                    <a:pt x="2497" y="34"/>
                  </a:lnTo>
                  <a:lnTo>
                    <a:pt x="2601" y="16"/>
                  </a:lnTo>
                  <a:lnTo>
                    <a:pt x="2707" y="6"/>
                  </a:lnTo>
                  <a:lnTo>
                    <a:pt x="28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Freeform 462"/>
            <p:cNvSpPr>
              <a:spLocks/>
            </p:cNvSpPr>
            <p:nvPr/>
          </p:nvSpPr>
          <p:spPr bwMode="auto">
            <a:xfrm>
              <a:off x="5789613" y="2868613"/>
              <a:ext cx="23813" cy="23813"/>
            </a:xfrm>
            <a:custGeom>
              <a:avLst/>
              <a:gdLst>
                <a:gd name="T0" fmla="*/ 78 w 149"/>
                <a:gd name="T1" fmla="*/ 0 h 151"/>
                <a:gd name="T2" fmla="*/ 96 w 149"/>
                <a:gd name="T3" fmla="*/ 2 h 151"/>
                <a:gd name="T4" fmla="*/ 113 w 149"/>
                <a:gd name="T5" fmla="*/ 10 h 151"/>
                <a:gd name="T6" fmla="*/ 128 w 149"/>
                <a:gd name="T7" fmla="*/ 22 h 151"/>
                <a:gd name="T8" fmla="*/ 140 w 149"/>
                <a:gd name="T9" fmla="*/ 37 h 151"/>
                <a:gd name="T10" fmla="*/ 147 w 149"/>
                <a:gd name="T11" fmla="*/ 53 h 151"/>
                <a:gd name="T12" fmla="*/ 149 w 149"/>
                <a:gd name="T13" fmla="*/ 72 h 151"/>
                <a:gd name="T14" fmla="*/ 147 w 149"/>
                <a:gd name="T15" fmla="*/ 90 h 151"/>
                <a:gd name="T16" fmla="*/ 140 w 149"/>
                <a:gd name="T17" fmla="*/ 107 h 151"/>
                <a:gd name="T18" fmla="*/ 128 w 149"/>
                <a:gd name="T19" fmla="*/ 122 h 151"/>
                <a:gd name="T20" fmla="*/ 122 w 149"/>
                <a:gd name="T21" fmla="*/ 130 h 151"/>
                <a:gd name="T22" fmla="*/ 107 w 149"/>
                <a:gd name="T23" fmla="*/ 141 h 151"/>
                <a:gd name="T24" fmla="*/ 89 w 149"/>
                <a:gd name="T25" fmla="*/ 148 h 151"/>
                <a:gd name="T26" fmla="*/ 71 w 149"/>
                <a:gd name="T27" fmla="*/ 151 h 151"/>
                <a:gd name="T28" fmla="*/ 53 w 149"/>
                <a:gd name="T29" fmla="*/ 148 h 151"/>
                <a:gd name="T30" fmla="*/ 36 w 149"/>
                <a:gd name="T31" fmla="*/ 141 h 151"/>
                <a:gd name="T32" fmla="*/ 20 w 149"/>
                <a:gd name="T33" fmla="*/ 130 h 151"/>
                <a:gd name="T34" fmla="*/ 8 w 149"/>
                <a:gd name="T35" fmla="*/ 114 h 151"/>
                <a:gd name="T36" fmla="*/ 2 w 149"/>
                <a:gd name="T37" fmla="*/ 97 h 151"/>
                <a:gd name="T38" fmla="*/ 0 w 149"/>
                <a:gd name="T39" fmla="*/ 78 h 151"/>
                <a:gd name="T40" fmla="*/ 2 w 149"/>
                <a:gd name="T41" fmla="*/ 61 h 151"/>
                <a:gd name="T42" fmla="*/ 8 w 149"/>
                <a:gd name="T43" fmla="*/ 43 h 151"/>
                <a:gd name="T44" fmla="*/ 20 w 149"/>
                <a:gd name="T45" fmla="*/ 28 h 151"/>
                <a:gd name="T46" fmla="*/ 27 w 149"/>
                <a:gd name="T47" fmla="*/ 22 h 151"/>
                <a:gd name="T48" fmla="*/ 42 w 149"/>
                <a:gd name="T49" fmla="*/ 10 h 151"/>
                <a:gd name="T50" fmla="*/ 60 w 149"/>
                <a:gd name="T51" fmla="*/ 2 h 151"/>
                <a:gd name="T52" fmla="*/ 78 w 149"/>
                <a:gd name="T5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9" h="151">
                  <a:moveTo>
                    <a:pt x="78" y="0"/>
                  </a:moveTo>
                  <a:lnTo>
                    <a:pt x="96" y="2"/>
                  </a:lnTo>
                  <a:lnTo>
                    <a:pt x="113" y="10"/>
                  </a:lnTo>
                  <a:lnTo>
                    <a:pt x="128" y="22"/>
                  </a:lnTo>
                  <a:lnTo>
                    <a:pt x="140" y="37"/>
                  </a:lnTo>
                  <a:lnTo>
                    <a:pt x="147" y="53"/>
                  </a:lnTo>
                  <a:lnTo>
                    <a:pt x="149" y="72"/>
                  </a:lnTo>
                  <a:lnTo>
                    <a:pt x="147" y="90"/>
                  </a:lnTo>
                  <a:lnTo>
                    <a:pt x="140" y="107"/>
                  </a:lnTo>
                  <a:lnTo>
                    <a:pt x="128" y="122"/>
                  </a:lnTo>
                  <a:lnTo>
                    <a:pt x="122" y="130"/>
                  </a:lnTo>
                  <a:lnTo>
                    <a:pt x="107" y="141"/>
                  </a:lnTo>
                  <a:lnTo>
                    <a:pt x="89" y="148"/>
                  </a:lnTo>
                  <a:lnTo>
                    <a:pt x="71" y="151"/>
                  </a:lnTo>
                  <a:lnTo>
                    <a:pt x="53" y="148"/>
                  </a:lnTo>
                  <a:lnTo>
                    <a:pt x="36" y="141"/>
                  </a:lnTo>
                  <a:lnTo>
                    <a:pt x="20" y="130"/>
                  </a:lnTo>
                  <a:lnTo>
                    <a:pt x="8" y="114"/>
                  </a:lnTo>
                  <a:lnTo>
                    <a:pt x="2" y="97"/>
                  </a:lnTo>
                  <a:lnTo>
                    <a:pt x="0" y="78"/>
                  </a:lnTo>
                  <a:lnTo>
                    <a:pt x="2" y="61"/>
                  </a:lnTo>
                  <a:lnTo>
                    <a:pt x="8" y="43"/>
                  </a:lnTo>
                  <a:lnTo>
                    <a:pt x="20" y="28"/>
                  </a:lnTo>
                  <a:lnTo>
                    <a:pt x="27" y="22"/>
                  </a:lnTo>
                  <a:lnTo>
                    <a:pt x="42" y="10"/>
                  </a:lnTo>
                  <a:lnTo>
                    <a:pt x="60" y="2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63" name="Freeform 467"/>
          <p:cNvSpPr>
            <a:spLocks noEditPoints="1"/>
          </p:cNvSpPr>
          <p:nvPr/>
        </p:nvSpPr>
        <p:spPr bwMode="auto">
          <a:xfrm>
            <a:off x="6273371" y="2747963"/>
            <a:ext cx="571500" cy="436562"/>
          </a:xfrm>
          <a:custGeom>
            <a:avLst/>
            <a:gdLst>
              <a:gd name="T0" fmla="*/ 1154 w 3600"/>
              <a:gd name="T1" fmla="*/ 1738 h 2747"/>
              <a:gd name="T2" fmla="*/ 1291 w 3600"/>
              <a:gd name="T3" fmla="*/ 1894 h 2747"/>
              <a:gd name="T4" fmla="*/ 1483 w 3600"/>
              <a:gd name="T5" fmla="*/ 1965 h 2747"/>
              <a:gd name="T6" fmla="*/ 1671 w 3600"/>
              <a:gd name="T7" fmla="*/ 1981 h 2747"/>
              <a:gd name="T8" fmla="*/ 2290 w 3600"/>
              <a:gd name="T9" fmla="*/ 1970 h 2747"/>
              <a:gd name="T10" fmla="*/ 2485 w 3600"/>
              <a:gd name="T11" fmla="*/ 1910 h 2747"/>
              <a:gd name="T12" fmla="*/ 2635 w 3600"/>
              <a:gd name="T13" fmla="*/ 1770 h 2747"/>
              <a:gd name="T14" fmla="*/ 2681 w 3600"/>
              <a:gd name="T15" fmla="*/ 1435 h 2747"/>
              <a:gd name="T16" fmla="*/ 1124 w 3600"/>
              <a:gd name="T17" fmla="*/ 1144 h 2747"/>
              <a:gd name="T18" fmla="*/ 686 w 3600"/>
              <a:gd name="T19" fmla="*/ 389 h 2747"/>
              <a:gd name="T20" fmla="*/ 143 w 3600"/>
              <a:gd name="T21" fmla="*/ 569 h 2747"/>
              <a:gd name="T22" fmla="*/ 333 w 3600"/>
              <a:gd name="T23" fmla="*/ 751 h 2747"/>
              <a:gd name="T24" fmla="*/ 307 w 3600"/>
              <a:gd name="T25" fmla="*/ 849 h 2747"/>
              <a:gd name="T26" fmla="*/ 289 w 3600"/>
              <a:gd name="T27" fmla="*/ 964 h 2747"/>
              <a:gd name="T28" fmla="*/ 339 w 3600"/>
              <a:gd name="T29" fmla="*/ 1051 h 2747"/>
              <a:gd name="T30" fmla="*/ 143 w 3600"/>
              <a:gd name="T31" fmla="*/ 1105 h 2747"/>
              <a:gd name="T32" fmla="*/ 220 w 3600"/>
              <a:gd name="T33" fmla="*/ 1308 h 2747"/>
              <a:gd name="T34" fmla="*/ 543 w 3600"/>
              <a:gd name="T35" fmla="*/ 1385 h 2747"/>
              <a:gd name="T36" fmla="*/ 1400 w 3600"/>
              <a:gd name="T37" fmla="*/ 268 h 2747"/>
              <a:gd name="T38" fmla="*/ 1168 w 3600"/>
              <a:gd name="T39" fmla="*/ 594 h 2747"/>
              <a:gd name="T40" fmla="*/ 2681 w 3600"/>
              <a:gd name="T41" fmla="*/ 1001 h 2747"/>
              <a:gd name="T42" fmla="*/ 2612 w 3600"/>
              <a:gd name="T43" fmla="*/ 532 h 2747"/>
              <a:gd name="T44" fmla="*/ 2349 w 3600"/>
              <a:gd name="T45" fmla="*/ 223 h 2747"/>
              <a:gd name="T46" fmla="*/ 2254 w 3600"/>
              <a:gd name="T47" fmla="*/ 2 h 2747"/>
              <a:gd name="T48" fmla="*/ 2592 w 3600"/>
              <a:gd name="T49" fmla="*/ 247 h 2747"/>
              <a:gd name="T50" fmla="*/ 2799 w 3600"/>
              <a:gd name="T51" fmla="*/ 635 h 2747"/>
              <a:gd name="T52" fmla="*/ 2880 w 3600"/>
              <a:gd name="T53" fmla="*/ 1000 h 2747"/>
              <a:gd name="T54" fmla="*/ 2952 w 3600"/>
              <a:gd name="T55" fmla="*/ 928 h 2747"/>
              <a:gd name="T56" fmla="*/ 3260 w 3600"/>
              <a:gd name="T57" fmla="*/ 980 h 2747"/>
              <a:gd name="T58" fmla="*/ 3314 w 3600"/>
              <a:gd name="T59" fmla="*/ 619 h 2747"/>
              <a:gd name="T60" fmla="*/ 3412 w 3600"/>
              <a:gd name="T61" fmla="*/ 593 h 2747"/>
              <a:gd name="T62" fmla="*/ 3528 w 3600"/>
              <a:gd name="T63" fmla="*/ 656 h 2747"/>
              <a:gd name="T64" fmla="*/ 3600 w 3600"/>
              <a:gd name="T65" fmla="*/ 728 h 2747"/>
              <a:gd name="T66" fmla="*/ 3528 w 3600"/>
              <a:gd name="T67" fmla="*/ 799 h 2747"/>
              <a:gd name="T68" fmla="*/ 3412 w 3600"/>
              <a:gd name="T69" fmla="*/ 1829 h 2747"/>
              <a:gd name="T70" fmla="*/ 3314 w 3600"/>
              <a:gd name="T71" fmla="*/ 1804 h 2747"/>
              <a:gd name="T72" fmla="*/ 3260 w 3600"/>
              <a:gd name="T73" fmla="*/ 2695 h 2747"/>
              <a:gd name="T74" fmla="*/ 2952 w 3600"/>
              <a:gd name="T75" fmla="*/ 2747 h 2747"/>
              <a:gd name="T76" fmla="*/ 2880 w 3600"/>
              <a:gd name="T77" fmla="*/ 2675 h 2747"/>
              <a:gd name="T78" fmla="*/ 2801 w 3600"/>
              <a:gd name="T79" fmla="*/ 1742 h 2747"/>
              <a:gd name="T80" fmla="*/ 2620 w 3600"/>
              <a:gd name="T81" fmla="*/ 1994 h 2747"/>
              <a:gd name="T82" fmla="*/ 2280 w 3600"/>
              <a:gd name="T83" fmla="*/ 2116 h 2747"/>
              <a:gd name="T84" fmla="*/ 1459 w 3600"/>
              <a:gd name="T85" fmla="*/ 2105 h 2747"/>
              <a:gd name="T86" fmla="*/ 1143 w 3600"/>
              <a:gd name="T87" fmla="*/ 1961 h 2747"/>
              <a:gd name="T88" fmla="*/ 991 w 3600"/>
              <a:gd name="T89" fmla="*/ 1688 h 2747"/>
              <a:gd name="T90" fmla="*/ 922 w 3600"/>
              <a:gd name="T91" fmla="*/ 2695 h 2747"/>
              <a:gd name="T92" fmla="*/ 614 w 3600"/>
              <a:gd name="T93" fmla="*/ 2747 h 2747"/>
              <a:gd name="T94" fmla="*/ 543 w 3600"/>
              <a:gd name="T95" fmla="*/ 2675 h 2747"/>
              <a:gd name="T96" fmla="*/ 215 w 3600"/>
              <a:gd name="T97" fmla="*/ 1481 h 2747"/>
              <a:gd name="T98" fmla="*/ 27 w 3600"/>
              <a:gd name="T99" fmla="*/ 1268 h 2747"/>
              <a:gd name="T100" fmla="*/ 10 w 3600"/>
              <a:gd name="T101" fmla="*/ 503 h 2747"/>
              <a:gd name="T102" fmla="*/ 853 w 3600"/>
              <a:gd name="T103" fmla="*/ 246 h 2747"/>
              <a:gd name="T104" fmla="*/ 925 w 3600"/>
              <a:gd name="T105" fmla="*/ 317 h 2747"/>
              <a:gd name="T106" fmla="*/ 1006 w 3600"/>
              <a:gd name="T107" fmla="*/ 635 h 2747"/>
              <a:gd name="T108" fmla="*/ 1213 w 3600"/>
              <a:gd name="T109" fmla="*/ 247 h 2747"/>
              <a:gd name="T110" fmla="*/ 1551 w 3600"/>
              <a:gd name="T111" fmla="*/ 2 h 2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00" h="2747">
                <a:moveTo>
                  <a:pt x="1124" y="1435"/>
                </a:moveTo>
                <a:lnTo>
                  <a:pt x="1124" y="1573"/>
                </a:lnTo>
                <a:lnTo>
                  <a:pt x="1126" y="1619"/>
                </a:lnTo>
                <a:lnTo>
                  <a:pt x="1131" y="1662"/>
                </a:lnTo>
                <a:lnTo>
                  <a:pt x="1141" y="1702"/>
                </a:lnTo>
                <a:lnTo>
                  <a:pt x="1154" y="1738"/>
                </a:lnTo>
                <a:lnTo>
                  <a:pt x="1171" y="1770"/>
                </a:lnTo>
                <a:lnTo>
                  <a:pt x="1190" y="1801"/>
                </a:lnTo>
                <a:lnTo>
                  <a:pt x="1212" y="1828"/>
                </a:lnTo>
                <a:lnTo>
                  <a:pt x="1236" y="1852"/>
                </a:lnTo>
                <a:lnTo>
                  <a:pt x="1262" y="1874"/>
                </a:lnTo>
                <a:lnTo>
                  <a:pt x="1291" y="1894"/>
                </a:lnTo>
                <a:lnTo>
                  <a:pt x="1320" y="1910"/>
                </a:lnTo>
                <a:lnTo>
                  <a:pt x="1352" y="1924"/>
                </a:lnTo>
                <a:lnTo>
                  <a:pt x="1383" y="1937"/>
                </a:lnTo>
                <a:lnTo>
                  <a:pt x="1416" y="1948"/>
                </a:lnTo>
                <a:lnTo>
                  <a:pt x="1449" y="1957"/>
                </a:lnTo>
                <a:lnTo>
                  <a:pt x="1483" y="1965"/>
                </a:lnTo>
                <a:lnTo>
                  <a:pt x="1515" y="1970"/>
                </a:lnTo>
                <a:lnTo>
                  <a:pt x="1548" y="1974"/>
                </a:lnTo>
                <a:lnTo>
                  <a:pt x="1581" y="1978"/>
                </a:lnTo>
                <a:lnTo>
                  <a:pt x="1612" y="1980"/>
                </a:lnTo>
                <a:lnTo>
                  <a:pt x="1642" y="1981"/>
                </a:lnTo>
                <a:lnTo>
                  <a:pt x="1671" y="1981"/>
                </a:lnTo>
                <a:lnTo>
                  <a:pt x="2135" y="1981"/>
                </a:lnTo>
                <a:lnTo>
                  <a:pt x="2163" y="1981"/>
                </a:lnTo>
                <a:lnTo>
                  <a:pt x="2193" y="1980"/>
                </a:lnTo>
                <a:lnTo>
                  <a:pt x="2224" y="1978"/>
                </a:lnTo>
                <a:lnTo>
                  <a:pt x="2257" y="1974"/>
                </a:lnTo>
                <a:lnTo>
                  <a:pt x="2290" y="1970"/>
                </a:lnTo>
                <a:lnTo>
                  <a:pt x="2323" y="1965"/>
                </a:lnTo>
                <a:lnTo>
                  <a:pt x="2356" y="1957"/>
                </a:lnTo>
                <a:lnTo>
                  <a:pt x="2389" y="1948"/>
                </a:lnTo>
                <a:lnTo>
                  <a:pt x="2422" y="1937"/>
                </a:lnTo>
                <a:lnTo>
                  <a:pt x="2453" y="1924"/>
                </a:lnTo>
                <a:lnTo>
                  <a:pt x="2485" y="1910"/>
                </a:lnTo>
                <a:lnTo>
                  <a:pt x="2515" y="1894"/>
                </a:lnTo>
                <a:lnTo>
                  <a:pt x="2543" y="1874"/>
                </a:lnTo>
                <a:lnTo>
                  <a:pt x="2569" y="1852"/>
                </a:lnTo>
                <a:lnTo>
                  <a:pt x="2593" y="1828"/>
                </a:lnTo>
                <a:lnTo>
                  <a:pt x="2615" y="1801"/>
                </a:lnTo>
                <a:lnTo>
                  <a:pt x="2635" y="1770"/>
                </a:lnTo>
                <a:lnTo>
                  <a:pt x="2651" y="1738"/>
                </a:lnTo>
                <a:lnTo>
                  <a:pt x="2664" y="1702"/>
                </a:lnTo>
                <a:lnTo>
                  <a:pt x="2674" y="1662"/>
                </a:lnTo>
                <a:lnTo>
                  <a:pt x="2679" y="1619"/>
                </a:lnTo>
                <a:lnTo>
                  <a:pt x="2681" y="1573"/>
                </a:lnTo>
                <a:lnTo>
                  <a:pt x="2681" y="1435"/>
                </a:lnTo>
                <a:lnTo>
                  <a:pt x="1124" y="1435"/>
                </a:lnTo>
                <a:close/>
                <a:moveTo>
                  <a:pt x="1124" y="1144"/>
                </a:moveTo>
                <a:lnTo>
                  <a:pt x="1124" y="1292"/>
                </a:lnTo>
                <a:lnTo>
                  <a:pt x="2681" y="1292"/>
                </a:lnTo>
                <a:lnTo>
                  <a:pt x="2681" y="1144"/>
                </a:lnTo>
                <a:lnTo>
                  <a:pt x="1124" y="1144"/>
                </a:lnTo>
                <a:close/>
                <a:moveTo>
                  <a:pt x="3024" y="1071"/>
                </a:moveTo>
                <a:lnTo>
                  <a:pt x="3024" y="2604"/>
                </a:lnTo>
                <a:lnTo>
                  <a:pt x="3119" y="2604"/>
                </a:lnTo>
                <a:lnTo>
                  <a:pt x="3119" y="1071"/>
                </a:lnTo>
                <a:lnTo>
                  <a:pt x="3024" y="1071"/>
                </a:lnTo>
                <a:close/>
                <a:moveTo>
                  <a:pt x="686" y="389"/>
                </a:moveTo>
                <a:lnTo>
                  <a:pt x="686" y="2604"/>
                </a:lnTo>
                <a:lnTo>
                  <a:pt x="781" y="2604"/>
                </a:lnTo>
                <a:lnTo>
                  <a:pt x="781" y="389"/>
                </a:lnTo>
                <a:lnTo>
                  <a:pt x="686" y="389"/>
                </a:lnTo>
                <a:close/>
                <a:moveTo>
                  <a:pt x="323" y="389"/>
                </a:moveTo>
                <a:lnTo>
                  <a:pt x="143" y="569"/>
                </a:lnTo>
                <a:lnTo>
                  <a:pt x="143" y="716"/>
                </a:lnTo>
                <a:lnTo>
                  <a:pt x="271" y="716"/>
                </a:lnTo>
                <a:lnTo>
                  <a:pt x="289" y="718"/>
                </a:lnTo>
                <a:lnTo>
                  <a:pt x="307" y="726"/>
                </a:lnTo>
                <a:lnTo>
                  <a:pt x="321" y="737"/>
                </a:lnTo>
                <a:lnTo>
                  <a:pt x="333" y="751"/>
                </a:lnTo>
                <a:lnTo>
                  <a:pt x="339" y="769"/>
                </a:lnTo>
                <a:lnTo>
                  <a:pt x="343" y="787"/>
                </a:lnTo>
                <a:lnTo>
                  <a:pt x="339" y="807"/>
                </a:lnTo>
                <a:lnTo>
                  <a:pt x="333" y="824"/>
                </a:lnTo>
                <a:lnTo>
                  <a:pt x="321" y="838"/>
                </a:lnTo>
                <a:lnTo>
                  <a:pt x="307" y="849"/>
                </a:lnTo>
                <a:lnTo>
                  <a:pt x="289" y="857"/>
                </a:lnTo>
                <a:lnTo>
                  <a:pt x="271" y="859"/>
                </a:lnTo>
                <a:lnTo>
                  <a:pt x="143" y="859"/>
                </a:lnTo>
                <a:lnTo>
                  <a:pt x="143" y="961"/>
                </a:lnTo>
                <a:lnTo>
                  <a:pt x="271" y="961"/>
                </a:lnTo>
                <a:lnTo>
                  <a:pt x="289" y="964"/>
                </a:lnTo>
                <a:lnTo>
                  <a:pt x="307" y="970"/>
                </a:lnTo>
                <a:lnTo>
                  <a:pt x="321" y="981"/>
                </a:lnTo>
                <a:lnTo>
                  <a:pt x="333" y="997"/>
                </a:lnTo>
                <a:lnTo>
                  <a:pt x="339" y="1013"/>
                </a:lnTo>
                <a:lnTo>
                  <a:pt x="343" y="1033"/>
                </a:lnTo>
                <a:lnTo>
                  <a:pt x="339" y="1051"/>
                </a:lnTo>
                <a:lnTo>
                  <a:pt x="333" y="1069"/>
                </a:lnTo>
                <a:lnTo>
                  <a:pt x="321" y="1083"/>
                </a:lnTo>
                <a:lnTo>
                  <a:pt x="307" y="1095"/>
                </a:lnTo>
                <a:lnTo>
                  <a:pt x="289" y="1101"/>
                </a:lnTo>
                <a:lnTo>
                  <a:pt x="271" y="1105"/>
                </a:lnTo>
                <a:lnTo>
                  <a:pt x="143" y="1105"/>
                </a:lnTo>
                <a:lnTo>
                  <a:pt x="143" y="1122"/>
                </a:lnTo>
                <a:lnTo>
                  <a:pt x="147" y="1165"/>
                </a:lnTo>
                <a:lnTo>
                  <a:pt x="157" y="1205"/>
                </a:lnTo>
                <a:lnTo>
                  <a:pt x="172" y="1242"/>
                </a:lnTo>
                <a:lnTo>
                  <a:pt x="194" y="1277"/>
                </a:lnTo>
                <a:lnTo>
                  <a:pt x="220" y="1308"/>
                </a:lnTo>
                <a:lnTo>
                  <a:pt x="251" y="1334"/>
                </a:lnTo>
                <a:lnTo>
                  <a:pt x="286" y="1356"/>
                </a:lnTo>
                <a:lnTo>
                  <a:pt x="323" y="1371"/>
                </a:lnTo>
                <a:lnTo>
                  <a:pt x="363" y="1382"/>
                </a:lnTo>
                <a:lnTo>
                  <a:pt x="406" y="1385"/>
                </a:lnTo>
                <a:lnTo>
                  <a:pt x="543" y="1385"/>
                </a:lnTo>
                <a:lnTo>
                  <a:pt x="543" y="389"/>
                </a:lnTo>
                <a:lnTo>
                  <a:pt x="323" y="389"/>
                </a:lnTo>
                <a:close/>
                <a:moveTo>
                  <a:pt x="1585" y="144"/>
                </a:moveTo>
                <a:lnTo>
                  <a:pt x="1519" y="181"/>
                </a:lnTo>
                <a:lnTo>
                  <a:pt x="1456" y="223"/>
                </a:lnTo>
                <a:lnTo>
                  <a:pt x="1400" y="268"/>
                </a:lnTo>
                <a:lnTo>
                  <a:pt x="1347" y="315"/>
                </a:lnTo>
                <a:lnTo>
                  <a:pt x="1301" y="365"/>
                </a:lnTo>
                <a:lnTo>
                  <a:pt x="1260" y="417"/>
                </a:lnTo>
                <a:lnTo>
                  <a:pt x="1224" y="474"/>
                </a:lnTo>
                <a:lnTo>
                  <a:pt x="1193" y="532"/>
                </a:lnTo>
                <a:lnTo>
                  <a:pt x="1168" y="594"/>
                </a:lnTo>
                <a:lnTo>
                  <a:pt x="1149" y="657"/>
                </a:lnTo>
                <a:lnTo>
                  <a:pt x="1135" y="724"/>
                </a:lnTo>
                <a:lnTo>
                  <a:pt x="1126" y="793"/>
                </a:lnTo>
                <a:lnTo>
                  <a:pt x="1124" y="863"/>
                </a:lnTo>
                <a:lnTo>
                  <a:pt x="1124" y="1001"/>
                </a:lnTo>
                <a:lnTo>
                  <a:pt x="2681" y="1001"/>
                </a:lnTo>
                <a:lnTo>
                  <a:pt x="2681" y="863"/>
                </a:lnTo>
                <a:lnTo>
                  <a:pt x="2679" y="793"/>
                </a:lnTo>
                <a:lnTo>
                  <a:pt x="2671" y="724"/>
                </a:lnTo>
                <a:lnTo>
                  <a:pt x="2656" y="657"/>
                </a:lnTo>
                <a:lnTo>
                  <a:pt x="2637" y="594"/>
                </a:lnTo>
                <a:lnTo>
                  <a:pt x="2612" y="532"/>
                </a:lnTo>
                <a:lnTo>
                  <a:pt x="2581" y="474"/>
                </a:lnTo>
                <a:lnTo>
                  <a:pt x="2545" y="417"/>
                </a:lnTo>
                <a:lnTo>
                  <a:pt x="2505" y="365"/>
                </a:lnTo>
                <a:lnTo>
                  <a:pt x="2458" y="315"/>
                </a:lnTo>
                <a:lnTo>
                  <a:pt x="2407" y="268"/>
                </a:lnTo>
                <a:lnTo>
                  <a:pt x="2349" y="223"/>
                </a:lnTo>
                <a:lnTo>
                  <a:pt x="2287" y="181"/>
                </a:lnTo>
                <a:lnTo>
                  <a:pt x="2220" y="144"/>
                </a:lnTo>
                <a:lnTo>
                  <a:pt x="1585" y="144"/>
                </a:lnTo>
                <a:close/>
                <a:moveTo>
                  <a:pt x="1569" y="0"/>
                </a:moveTo>
                <a:lnTo>
                  <a:pt x="2237" y="0"/>
                </a:lnTo>
                <a:lnTo>
                  <a:pt x="2254" y="2"/>
                </a:lnTo>
                <a:lnTo>
                  <a:pt x="2269" y="8"/>
                </a:lnTo>
                <a:lnTo>
                  <a:pt x="2344" y="48"/>
                </a:lnTo>
                <a:lnTo>
                  <a:pt x="2414" y="93"/>
                </a:lnTo>
                <a:lnTo>
                  <a:pt x="2479" y="141"/>
                </a:lnTo>
                <a:lnTo>
                  <a:pt x="2537" y="192"/>
                </a:lnTo>
                <a:lnTo>
                  <a:pt x="2592" y="247"/>
                </a:lnTo>
                <a:lnTo>
                  <a:pt x="2640" y="305"/>
                </a:lnTo>
                <a:lnTo>
                  <a:pt x="2684" y="365"/>
                </a:lnTo>
                <a:lnTo>
                  <a:pt x="2721" y="429"/>
                </a:lnTo>
                <a:lnTo>
                  <a:pt x="2752" y="495"/>
                </a:lnTo>
                <a:lnTo>
                  <a:pt x="2779" y="564"/>
                </a:lnTo>
                <a:lnTo>
                  <a:pt x="2799" y="635"/>
                </a:lnTo>
                <a:lnTo>
                  <a:pt x="2813" y="710"/>
                </a:lnTo>
                <a:lnTo>
                  <a:pt x="2822" y="785"/>
                </a:lnTo>
                <a:lnTo>
                  <a:pt x="2825" y="863"/>
                </a:lnTo>
                <a:lnTo>
                  <a:pt x="2825" y="1146"/>
                </a:lnTo>
                <a:lnTo>
                  <a:pt x="2880" y="1146"/>
                </a:lnTo>
                <a:lnTo>
                  <a:pt x="2880" y="1000"/>
                </a:lnTo>
                <a:lnTo>
                  <a:pt x="2883" y="980"/>
                </a:lnTo>
                <a:lnTo>
                  <a:pt x="2890" y="963"/>
                </a:lnTo>
                <a:lnTo>
                  <a:pt x="2902" y="949"/>
                </a:lnTo>
                <a:lnTo>
                  <a:pt x="2916" y="938"/>
                </a:lnTo>
                <a:lnTo>
                  <a:pt x="2933" y="930"/>
                </a:lnTo>
                <a:lnTo>
                  <a:pt x="2952" y="928"/>
                </a:lnTo>
                <a:lnTo>
                  <a:pt x="3191" y="928"/>
                </a:lnTo>
                <a:lnTo>
                  <a:pt x="3209" y="930"/>
                </a:lnTo>
                <a:lnTo>
                  <a:pt x="3227" y="938"/>
                </a:lnTo>
                <a:lnTo>
                  <a:pt x="3241" y="949"/>
                </a:lnTo>
                <a:lnTo>
                  <a:pt x="3252" y="963"/>
                </a:lnTo>
                <a:lnTo>
                  <a:pt x="3260" y="980"/>
                </a:lnTo>
                <a:lnTo>
                  <a:pt x="3262" y="1000"/>
                </a:lnTo>
                <a:lnTo>
                  <a:pt x="3262" y="1146"/>
                </a:lnTo>
                <a:lnTo>
                  <a:pt x="3304" y="1146"/>
                </a:lnTo>
                <a:lnTo>
                  <a:pt x="3304" y="655"/>
                </a:lnTo>
                <a:lnTo>
                  <a:pt x="3307" y="636"/>
                </a:lnTo>
                <a:lnTo>
                  <a:pt x="3314" y="619"/>
                </a:lnTo>
                <a:lnTo>
                  <a:pt x="3325" y="605"/>
                </a:lnTo>
                <a:lnTo>
                  <a:pt x="3339" y="593"/>
                </a:lnTo>
                <a:lnTo>
                  <a:pt x="3357" y="586"/>
                </a:lnTo>
                <a:lnTo>
                  <a:pt x="3376" y="583"/>
                </a:lnTo>
                <a:lnTo>
                  <a:pt x="3395" y="586"/>
                </a:lnTo>
                <a:lnTo>
                  <a:pt x="3412" y="593"/>
                </a:lnTo>
                <a:lnTo>
                  <a:pt x="3427" y="605"/>
                </a:lnTo>
                <a:lnTo>
                  <a:pt x="3437" y="619"/>
                </a:lnTo>
                <a:lnTo>
                  <a:pt x="3445" y="636"/>
                </a:lnTo>
                <a:lnTo>
                  <a:pt x="3447" y="655"/>
                </a:lnTo>
                <a:lnTo>
                  <a:pt x="3447" y="656"/>
                </a:lnTo>
                <a:lnTo>
                  <a:pt x="3528" y="656"/>
                </a:lnTo>
                <a:lnTo>
                  <a:pt x="3548" y="658"/>
                </a:lnTo>
                <a:lnTo>
                  <a:pt x="3564" y="666"/>
                </a:lnTo>
                <a:lnTo>
                  <a:pt x="3579" y="677"/>
                </a:lnTo>
                <a:lnTo>
                  <a:pt x="3590" y="692"/>
                </a:lnTo>
                <a:lnTo>
                  <a:pt x="3598" y="709"/>
                </a:lnTo>
                <a:lnTo>
                  <a:pt x="3600" y="728"/>
                </a:lnTo>
                <a:lnTo>
                  <a:pt x="3598" y="747"/>
                </a:lnTo>
                <a:lnTo>
                  <a:pt x="3590" y="764"/>
                </a:lnTo>
                <a:lnTo>
                  <a:pt x="3579" y="778"/>
                </a:lnTo>
                <a:lnTo>
                  <a:pt x="3564" y="790"/>
                </a:lnTo>
                <a:lnTo>
                  <a:pt x="3548" y="797"/>
                </a:lnTo>
                <a:lnTo>
                  <a:pt x="3528" y="799"/>
                </a:lnTo>
                <a:lnTo>
                  <a:pt x="3447" y="799"/>
                </a:lnTo>
                <a:lnTo>
                  <a:pt x="3447" y="1768"/>
                </a:lnTo>
                <a:lnTo>
                  <a:pt x="3445" y="1787"/>
                </a:lnTo>
                <a:lnTo>
                  <a:pt x="3437" y="1804"/>
                </a:lnTo>
                <a:lnTo>
                  <a:pt x="3427" y="1818"/>
                </a:lnTo>
                <a:lnTo>
                  <a:pt x="3412" y="1829"/>
                </a:lnTo>
                <a:lnTo>
                  <a:pt x="3395" y="1837"/>
                </a:lnTo>
                <a:lnTo>
                  <a:pt x="3376" y="1839"/>
                </a:lnTo>
                <a:lnTo>
                  <a:pt x="3357" y="1837"/>
                </a:lnTo>
                <a:lnTo>
                  <a:pt x="3339" y="1829"/>
                </a:lnTo>
                <a:lnTo>
                  <a:pt x="3325" y="1818"/>
                </a:lnTo>
                <a:lnTo>
                  <a:pt x="3314" y="1804"/>
                </a:lnTo>
                <a:lnTo>
                  <a:pt x="3307" y="1787"/>
                </a:lnTo>
                <a:lnTo>
                  <a:pt x="3304" y="1768"/>
                </a:lnTo>
                <a:lnTo>
                  <a:pt x="3304" y="1290"/>
                </a:lnTo>
                <a:lnTo>
                  <a:pt x="3262" y="1290"/>
                </a:lnTo>
                <a:lnTo>
                  <a:pt x="3262" y="2675"/>
                </a:lnTo>
                <a:lnTo>
                  <a:pt x="3260" y="2695"/>
                </a:lnTo>
                <a:lnTo>
                  <a:pt x="3252" y="2711"/>
                </a:lnTo>
                <a:lnTo>
                  <a:pt x="3241" y="2726"/>
                </a:lnTo>
                <a:lnTo>
                  <a:pt x="3227" y="2737"/>
                </a:lnTo>
                <a:lnTo>
                  <a:pt x="3209" y="2745"/>
                </a:lnTo>
                <a:lnTo>
                  <a:pt x="3191" y="2747"/>
                </a:lnTo>
                <a:lnTo>
                  <a:pt x="2952" y="2747"/>
                </a:lnTo>
                <a:lnTo>
                  <a:pt x="2933" y="2745"/>
                </a:lnTo>
                <a:lnTo>
                  <a:pt x="2916" y="2737"/>
                </a:lnTo>
                <a:lnTo>
                  <a:pt x="2902" y="2726"/>
                </a:lnTo>
                <a:lnTo>
                  <a:pt x="2890" y="2711"/>
                </a:lnTo>
                <a:lnTo>
                  <a:pt x="2883" y="2695"/>
                </a:lnTo>
                <a:lnTo>
                  <a:pt x="2880" y="2675"/>
                </a:lnTo>
                <a:lnTo>
                  <a:pt x="2880" y="1290"/>
                </a:lnTo>
                <a:lnTo>
                  <a:pt x="2825" y="1290"/>
                </a:lnTo>
                <a:lnTo>
                  <a:pt x="2825" y="1573"/>
                </a:lnTo>
                <a:lnTo>
                  <a:pt x="2822" y="1632"/>
                </a:lnTo>
                <a:lnTo>
                  <a:pt x="2815" y="1688"/>
                </a:lnTo>
                <a:lnTo>
                  <a:pt x="2801" y="1742"/>
                </a:lnTo>
                <a:lnTo>
                  <a:pt x="2783" y="1792"/>
                </a:lnTo>
                <a:lnTo>
                  <a:pt x="2760" y="1839"/>
                </a:lnTo>
                <a:lnTo>
                  <a:pt x="2733" y="1884"/>
                </a:lnTo>
                <a:lnTo>
                  <a:pt x="2700" y="1924"/>
                </a:lnTo>
                <a:lnTo>
                  <a:pt x="2663" y="1961"/>
                </a:lnTo>
                <a:lnTo>
                  <a:pt x="2620" y="1994"/>
                </a:lnTo>
                <a:lnTo>
                  <a:pt x="2575" y="2025"/>
                </a:lnTo>
                <a:lnTo>
                  <a:pt x="2523" y="2051"/>
                </a:lnTo>
                <a:lnTo>
                  <a:pt x="2469" y="2073"/>
                </a:lnTo>
                <a:lnTo>
                  <a:pt x="2410" y="2091"/>
                </a:lnTo>
                <a:lnTo>
                  <a:pt x="2347" y="2105"/>
                </a:lnTo>
                <a:lnTo>
                  <a:pt x="2280" y="2116"/>
                </a:lnTo>
                <a:lnTo>
                  <a:pt x="2209" y="2123"/>
                </a:lnTo>
                <a:lnTo>
                  <a:pt x="2135" y="2124"/>
                </a:lnTo>
                <a:lnTo>
                  <a:pt x="1671" y="2124"/>
                </a:lnTo>
                <a:lnTo>
                  <a:pt x="1596" y="2123"/>
                </a:lnTo>
                <a:lnTo>
                  <a:pt x="1525" y="2116"/>
                </a:lnTo>
                <a:lnTo>
                  <a:pt x="1459" y="2105"/>
                </a:lnTo>
                <a:lnTo>
                  <a:pt x="1395" y="2091"/>
                </a:lnTo>
                <a:lnTo>
                  <a:pt x="1336" y="2073"/>
                </a:lnTo>
                <a:lnTo>
                  <a:pt x="1282" y="2051"/>
                </a:lnTo>
                <a:lnTo>
                  <a:pt x="1231" y="2025"/>
                </a:lnTo>
                <a:lnTo>
                  <a:pt x="1185" y="1994"/>
                </a:lnTo>
                <a:lnTo>
                  <a:pt x="1143" y="1961"/>
                </a:lnTo>
                <a:lnTo>
                  <a:pt x="1105" y="1924"/>
                </a:lnTo>
                <a:lnTo>
                  <a:pt x="1072" y="1884"/>
                </a:lnTo>
                <a:lnTo>
                  <a:pt x="1045" y="1839"/>
                </a:lnTo>
                <a:lnTo>
                  <a:pt x="1022" y="1792"/>
                </a:lnTo>
                <a:lnTo>
                  <a:pt x="1004" y="1742"/>
                </a:lnTo>
                <a:lnTo>
                  <a:pt x="991" y="1688"/>
                </a:lnTo>
                <a:lnTo>
                  <a:pt x="983" y="1632"/>
                </a:lnTo>
                <a:lnTo>
                  <a:pt x="980" y="1573"/>
                </a:lnTo>
                <a:lnTo>
                  <a:pt x="980" y="1290"/>
                </a:lnTo>
                <a:lnTo>
                  <a:pt x="925" y="1290"/>
                </a:lnTo>
                <a:lnTo>
                  <a:pt x="925" y="2675"/>
                </a:lnTo>
                <a:lnTo>
                  <a:pt x="922" y="2695"/>
                </a:lnTo>
                <a:lnTo>
                  <a:pt x="915" y="2711"/>
                </a:lnTo>
                <a:lnTo>
                  <a:pt x="903" y="2726"/>
                </a:lnTo>
                <a:lnTo>
                  <a:pt x="889" y="2737"/>
                </a:lnTo>
                <a:lnTo>
                  <a:pt x="872" y="2745"/>
                </a:lnTo>
                <a:lnTo>
                  <a:pt x="853" y="2747"/>
                </a:lnTo>
                <a:lnTo>
                  <a:pt x="614" y="2747"/>
                </a:lnTo>
                <a:lnTo>
                  <a:pt x="596" y="2745"/>
                </a:lnTo>
                <a:lnTo>
                  <a:pt x="578" y="2737"/>
                </a:lnTo>
                <a:lnTo>
                  <a:pt x="564" y="2726"/>
                </a:lnTo>
                <a:lnTo>
                  <a:pt x="553" y="2711"/>
                </a:lnTo>
                <a:lnTo>
                  <a:pt x="545" y="2695"/>
                </a:lnTo>
                <a:lnTo>
                  <a:pt x="543" y="2675"/>
                </a:lnTo>
                <a:lnTo>
                  <a:pt x="543" y="1528"/>
                </a:lnTo>
                <a:lnTo>
                  <a:pt x="406" y="1528"/>
                </a:lnTo>
                <a:lnTo>
                  <a:pt x="356" y="1525"/>
                </a:lnTo>
                <a:lnTo>
                  <a:pt x="307" y="1516"/>
                </a:lnTo>
                <a:lnTo>
                  <a:pt x="260" y="1501"/>
                </a:lnTo>
                <a:lnTo>
                  <a:pt x="215" y="1481"/>
                </a:lnTo>
                <a:lnTo>
                  <a:pt x="175" y="1455"/>
                </a:lnTo>
                <a:lnTo>
                  <a:pt x="136" y="1425"/>
                </a:lnTo>
                <a:lnTo>
                  <a:pt x="103" y="1392"/>
                </a:lnTo>
                <a:lnTo>
                  <a:pt x="73" y="1353"/>
                </a:lnTo>
                <a:lnTo>
                  <a:pt x="48" y="1313"/>
                </a:lnTo>
                <a:lnTo>
                  <a:pt x="27" y="1268"/>
                </a:lnTo>
                <a:lnTo>
                  <a:pt x="12" y="1221"/>
                </a:lnTo>
                <a:lnTo>
                  <a:pt x="3" y="1173"/>
                </a:lnTo>
                <a:lnTo>
                  <a:pt x="0" y="1122"/>
                </a:lnTo>
                <a:lnTo>
                  <a:pt x="0" y="539"/>
                </a:lnTo>
                <a:lnTo>
                  <a:pt x="2" y="521"/>
                </a:lnTo>
                <a:lnTo>
                  <a:pt x="10" y="503"/>
                </a:lnTo>
                <a:lnTo>
                  <a:pt x="21" y="488"/>
                </a:lnTo>
                <a:lnTo>
                  <a:pt x="243" y="267"/>
                </a:lnTo>
                <a:lnTo>
                  <a:pt x="257" y="255"/>
                </a:lnTo>
                <a:lnTo>
                  <a:pt x="275" y="248"/>
                </a:lnTo>
                <a:lnTo>
                  <a:pt x="293" y="246"/>
                </a:lnTo>
                <a:lnTo>
                  <a:pt x="853" y="246"/>
                </a:lnTo>
                <a:lnTo>
                  <a:pt x="872" y="248"/>
                </a:lnTo>
                <a:lnTo>
                  <a:pt x="889" y="256"/>
                </a:lnTo>
                <a:lnTo>
                  <a:pt x="903" y="267"/>
                </a:lnTo>
                <a:lnTo>
                  <a:pt x="915" y="281"/>
                </a:lnTo>
                <a:lnTo>
                  <a:pt x="922" y="298"/>
                </a:lnTo>
                <a:lnTo>
                  <a:pt x="925" y="317"/>
                </a:lnTo>
                <a:lnTo>
                  <a:pt x="925" y="1146"/>
                </a:lnTo>
                <a:lnTo>
                  <a:pt x="980" y="1146"/>
                </a:lnTo>
                <a:lnTo>
                  <a:pt x="980" y="863"/>
                </a:lnTo>
                <a:lnTo>
                  <a:pt x="983" y="785"/>
                </a:lnTo>
                <a:lnTo>
                  <a:pt x="992" y="710"/>
                </a:lnTo>
                <a:lnTo>
                  <a:pt x="1006" y="635"/>
                </a:lnTo>
                <a:lnTo>
                  <a:pt x="1027" y="564"/>
                </a:lnTo>
                <a:lnTo>
                  <a:pt x="1053" y="495"/>
                </a:lnTo>
                <a:lnTo>
                  <a:pt x="1084" y="429"/>
                </a:lnTo>
                <a:lnTo>
                  <a:pt x="1121" y="365"/>
                </a:lnTo>
                <a:lnTo>
                  <a:pt x="1165" y="305"/>
                </a:lnTo>
                <a:lnTo>
                  <a:pt x="1213" y="247"/>
                </a:lnTo>
                <a:lnTo>
                  <a:pt x="1268" y="192"/>
                </a:lnTo>
                <a:lnTo>
                  <a:pt x="1327" y="141"/>
                </a:lnTo>
                <a:lnTo>
                  <a:pt x="1391" y="93"/>
                </a:lnTo>
                <a:lnTo>
                  <a:pt x="1461" y="48"/>
                </a:lnTo>
                <a:lnTo>
                  <a:pt x="1536" y="8"/>
                </a:lnTo>
                <a:lnTo>
                  <a:pt x="1551" y="2"/>
                </a:lnTo>
                <a:lnTo>
                  <a:pt x="156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14" name="Group 1113"/>
          <p:cNvGrpSpPr/>
          <p:nvPr/>
        </p:nvGrpSpPr>
        <p:grpSpPr>
          <a:xfrm>
            <a:off x="7227916" y="2681288"/>
            <a:ext cx="533399" cy="571500"/>
            <a:chOff x="7231063" y="2681288"/>
            <a:chExt cx="533399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7" name="Freeform 472"/>
            <p:cNvSpPr>
              <a:spLocks/>
            </p:cNvSpPr>
            <p:nvPr/>
          </p:nvSpPr>
          <p:spPr bwMode="auto">
            <a:xfrm>
              <a:off x="7724775" y="2863850"/>
              <a:ext cx="22225" cy="25400"/>
            </a:xfrm>
            <a:custGeom>
              <a:avLst/>
              <a:gdLst>
                <a:gd name="T0" fmla="*/ 72 w 144"/>
                <a:gd name="T1" fmla="*/ 0 h 165"/>
                <a:gd name="T2" fmla="*/ 91 w 144"/>
                <a:gd name="T3" fmla="*/ 3 h 165"/>
                <a:gd name="T4" fmla="*/ 108 w 144"/>
                <a:gd name="T5" fmla="*/ 10 h 165"/>
                <a:gd name="T6" fmla="*/ 122 w 144"/>
                <a:gd name="T7" fmla="*/ 21 h 165"/>
                <a:gd name="T8" fmla="*/ 134 w 144"/>
                <a:gd name="T9" fmla="*/ 36 h 165"/>
                <a:gd name="T10" fmla="*/ 141 w 144"/>
                <a:gd name="T11" fmla="*/ 53 h 165"/>
                <a:gd name="T12" fmla="*/ 144 w 144"/>
                <a:gd name="T13" fmla="*/ 72 h 165"/>
                <a:gd name="T14" fmla="*/ 144 w 144"/>
                <a:gd name="T15" fmla="*/ 93 h 165"/>
                <a:gd name="T16" fmla="*/ 141 w 144"/>
                <a:gd name="T17" fmla="*/ 113 h 165"/>
                <a:gd name="T18" fmla="*/ 134 w 144"/>
                <a:gd name="T19" fmla="*/ 130 h 165"/>
                <a:gd name="T20" fmla="*/ 122 w 144"/>
                <a:gd name="T21" fmla="*/ 145 h 165"/>
                <a:gd name="T22" fmla="*/ 108 w 144"/>
                <a:gd name="T23" fmla="*/ 156 h 165"/>
                <a:gd name="T24" fmla="*/ 91 w 144"/>
                <a:gd name="T25" fmla="*/ 163 h 165"/>
                <a:gd name="T26" fmla="*/ 72 w 144"/>
                <a:gd name="T27" fmla="*/ 165 h 165"/>
                <a:gd name="T28" fmla="*/ 53 w 144"/>
                <a:gd name="T29" fmla="*/ 163 h 165"/>
                <a:gd name="T30" fmla="*/ 36 w 144"/>
                <a:gd name="T31" fmla="*/ 156 h 165"/>
                <a:gd name="T32" fmla="*/ 22 w 144"/>
                <a:gd name="T33" fmla="*/ 145 h 165"/>
                <a:gd name="T34" fmla="*/ 10 w 144"/>
                <a:gd name="T35" fmla="*/ 130 h 165"/>
                <a:gd name="T36" fmla="*/ 3 w 144"/>
                <a:gd name="T37" fmla="*/ 113 h 165"/>
                <a:gd name="T38" fmla="*/ 0 w 144"/>
                <a:gd name="T39" fmla="*/ 93 h 165"/>
                <a:gd name="T40" fmla="*/ 0 w 144"/>
                <a:gd name="T41" fmla="*/ 72 h 165"/>
                <a:gd name="T42" fmla="*/ 3 w 144"/>
                <a:gd name="T43" fmla="*/ 53 h 165"/>
                <a:gd name="T44" fmla="*/ 10 w 144"/>
                <a:gd name="T45" fmla="*/ 36 h 165"/>
                <a:gd name="T46" fmla="*/ 22 w 144"/>
                <a:gd name="T47" fmla="*/ 21 h 165"/>
                <a:gd name="T48" fmla="*/ 36 w 144"/>
                <a:gd name="T49" fmla="*/ 10 h 165"/>
                <a:gd name="T50" fmla="*/ 53 w 144"/>
                <a:gd name="T51" fmla="*/ 3 h 165"/>
                <a:gd name="T52" fmla="*/ 72 w 144"/>
                <a:gd name="T5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65">
                  <a:moveTo>
                    <a:pt x="72" y="0"/>
                  </a:moveTo>
                  <a:lnTo>
                    <a:pt x="91" y="3"/>
                  </a:lnTo>
                  <a:lnTo>
                    <a:pt x="108" y="10"/>
                  </a:lnTo>
                  <a:lnTo>
                    <a:pt x="122" y="21"/>
                  </a:lnTo>
                  <a:lnTo>
                    <a:pt x="134" y="36"/>
                  </a:lnTo>
                  <a:lnTo>
                    <a:pt x="141" y="53"/>
                  </a:lnTo>
                  <a:lnTo>
                    <a:pt x="144" y="72"/>
                  </a:lnTo>
                  <a:lnTo>
                    <a:pt x="144" y="93"/>
                  </a:lnTo>
                  <a:lnTo>
                    <a:pt x="141" y="113"/>
                  </a:lnTo>
                  <a:lnTo>
                    <a:pt x="134" y="130"/>
                  </a:lnTo>
                  <a:lnTo>
                    <a:pt x="122" y="145"/>
                  </a:lnTo>
                  <a:lnTo>
                    <a:pt x="108" y="156"/>
                  </a:lnTo>
                  <a:lnTo>
                    <a:pt x="91" y="163"/>
                  </a:lnTo>
                  <a:lnTo>
                    <a:pt x="72" y="165"/>
                  </a:lnTo>
                  <a:lnTo>
                    <a:pt x="53" y="163"/>
                  </a:lnTo>
                  <a:lnTo>
                    <a:pt x="36" y="156"/>
                  </a:lnTo>
                  <a:lnTo>
                    <a:pt x="22" y="145"/>
                  </a:lnTo>
                  <a:lnTo>
                    <a:pt x="10" y="130"/>
                  </a:lnTo>
                  <a:lnTo>
                    <a:pt x="3" y="113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3" y="53"/>
                  </a:lnTo>
                  <a:lnTo>
                    <a:pt x="10" y="36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73"/>
            <p:cNvSpPr>
              <a:spLocks noEditPoints="1"/>
            </p:cNvSpPr>
            <p:nvPr/>
          </p:nvSpPr>
          <p:spPr bwMode="auto">
            <a:xfrm>
              <a:off x="7702550" y="2901950"/>
              <a:ext cx="61912" cy="174625"/>
            </a:xfrm>
            <a:custGeom>
              <a:avLst/>
              <a:gdLst>
                <a:gd name="T0" fmla="*/ 163 w 391"/>
                <a:gd name="T1" fmla="*/ 518 h 1104"/>
                <a:gd name="T2" fmla="*/ 235 w 391"/>
                <a:gd name="T3" fmla="*/ 403 h 1104"/>
                <a:gd name="T4" fmla="*/ 210 w 391"/>
                <a:gd name="T5" fmla="*/ 0 h 1104"/>
                <a:gd name="T6" fmla="*/ 246 w 391"/>
                <a:gd name="T7" fmla="*/ 10 h 1104"/>
                <a:gd name="T8" fmla="*/ 272 w 391"/>
                <a:gd name="T9" fmla="*/ 36 h 1104"/>
                <a:gd name="T10" fmla="*/ 282 w 391"/>
                <a:gd name="T11" fmla="*/ 72 h 1104"/>
                <a:gd name="T12" fmla="*/ 306 w 391"/>
                <a:gd name="T13" fmla="*/ 258 h 1104"/>
                <a:gd name="T14" fmla="*/ 342 w 391"/>
                <a:gd name="T15" fmla="*/ 268 h 1104"/>
                <a:gd name="T16" fmla="*/ 369 w 391"/>
                <a:gd name="T17" fmla="*/ 294 h 1104"/>
                <a:gd name="T18" fmla="*/ 378 w 391"/>
                <a:gd name="T19" fmla="*/ 331 h 1104"/>
                <a:gd name="T20" fmla="*/ 375 w 391"/>
                <a:gd name="T21" fmla="*/ 608 h 1104"/>
                <a:gd name="T22" fmla="*/ 358 w 391"/>
                <a:gd name="T23" fmla="*/ 640 h 1104"/>
                <a:gd name="T24" fmla="*/ 326 w 391"/>
                <a:gd name="T25" fmla="*/ 658 h 1104"/>
                <a:gd name="T26" fmla="*/ 267 w 391"/>
                <a:gd name="T27" fmla="*/ 661 h 1104"/>
                <a:gd name="T28" fmla="*/ 298 w 391"/>
                <a:gd name="T29" fmla="*/ 740 h 1104"/>
                <a:gd name="T30" fmla="*/ 347 w 391"/>
                <a:gd name="T31" fmla="*/ 782 h 1104"/>
                <a:gd name="T32" fmla="*/ 379 w 391"/>
                <a:gd name="T33" fmla="*/ 840 h 1104"/>
                <a:gd name="T34" fmla="*/ 391 w 391"/>
                <a:gd name="T35" fmla="*/ 907 h 1104"/>
                <a:gd name="T36" fmla="*/ 379 w 391"/>
                <a:gd name="T37" fmla="*/ 976 h 1104"/>
                <a:gd name="T38" fmla="*/ 346 w 391"/>
                <a:gd name="T39" fmla="*/ 1034 h 1104"/>
                <a:gd name="T40" fmla="*/ 294 w 391"/>
                <a:gd name="T41" fmla="*/ 1077 h 1104"/>
                <a:gd name="T42" fmla="*/ 231 w 391"/>
                <a:gd name="T43" fmla="*/ 1101 h 1104"/>
                <a:gd name="T44" fmla="*/ 159 w 391"/>
                <a:gd name="T45" fmla="*/ 1101 h 1104"/>
                <a:gd name="T46" fmla="*/ 95 w 391"/>
                <a:gd name="T47" fmla="*/ 1080 h 1104"/>
                <a:gd name="T48" fmla="*/ 44 w 391"/>
                <a:gd name="T49" fmla="*/ 1042 h 1104"/>
                <a:gd name="T50" fmla="*/ 12 w 391"/>
                <a:gd name="T51" fmla="*/ 989 h 1104"/>
                <a:gd name="T52" fmla="*/ 0 w 391"/>
                <a:gd name="T53" fmla="*/ 925 h 1104"/>
                <a:gd name="T54" fmla="*/ 9 w 391"/>
                <a:gd name="T55" fmla="*/ 887 h 1104"/>
                <a:gd name="T56" fmla="*/ 36 w 391"/>
                <a:gd name="T57" fmla="*/ 862 h 1104"/>
                <a:gd name="T58" fmla="*/ 72 w 391"/>
                <a:gd name="T59" fmla="*/ 852 h 1104"/>
                <a:gd name="T60" fmla="*/ 108 w 391"/>
                <a:gd name="T61" fmla="*/ 862 h 1104"/>
                <a:gd name="T62" fmla="*/ 134 w 391"/>
                <a:gd name="T63" fmla="*/ 887 h 1104"/>
                <a:gd name="T64" fmla="*/ 144 w 391"/>
                <a:gd name="T65" fmla="*/ 925 h 1104"/>
                <a:gd name="T66" fmla="*/ 150 w 391"/>
                <a:gd name="T67" fmla="*/ 944 h 1104"/>
                <a:gd name="T68" fmla="*/ 167 w 391"/>
                <a:gd name="T69" fmla="*/ 955 h 1104"/>
                <a:gd name="T70" fmla="*/ 186 w 391"/>
                <a:gd name="T71" fmla="*/ 960 h 1104"/>
                <a:gd name="T72" fmla="*/ 212 w 391"/>
                <a:gd name="T73" fmla="*/ 957 h 1104"/>
                <a:gd name="T74" fmla="*/ 239 w 391"/>
                <a:gd name="T75" fmla="*/ 939 h 1104"/>
                <a:gd name="T76" fmla="*/ 248 w 391"/>
                <a:gd name="T77" fmla="*/ 907 h 1104"/>
                <a:gd name="T78" fmla="*/ 239 w 391"/>
                <a:gd name="T79" fmla="*/ 876 h 1104"/>
                <a:gd name="T80" fmla="*/ 212 w 391"/>
                <a:gd name="T81" fmla="*/ 857 h 1104"/>
                <a:gd name="T82" fmla="*/ 176 w 391"/>
                <a:gd name="T83" fmla="*/ 852 h 1104"/>
                <a:gd name="T84" fmla="*/ 145 w 391"/>
                <a:gd name="T85" fmla="*/ 834 h 1104"/>
                <a:gd name="T86" fmla="*/ 127 w 391"/>
                <a:gd name="T87" fmla="*/ 802 h 1104"/>
                <a:gd name="T88" fmla="*/ 124 w 391"/>
                <a:gd name="T89" fmla="*/ 661 h 1104"/>
                <a:gd name="T90" fmla="*/ 73 w 391"/>
                <a:gd name="T91" fmla="*/ 658 h 1104"/>
                <a:gd name="T92" fmla="*/ 41 w 391"/>
                <a:gd name="T93" fmla="*/ 640 h 1104"/>
                <a:gd name="T94" fmla="*/ 24 w 391"/>
                <a:gd name="T95" fmla="*/ 608 h 1104"/>
                <a:gd name="T96" fmla="*/ 20 w 391"/>
                <a:gd name="T97" fmla="*/ 331 h 1104"/>
                <a:gd name="T98" fmla="*/ 30 w 391"/>
                <a:gd name="T99" fmla="*/ 294 h 1104"/>
                <a:gd name="T100" fmla="*/ 56 w 391"/>
                <a:gd name="T101" fmla="*/ 268 h 1104"/>
                <a:gd name="T102" fmla="*/ 92 w 391"/>
                <a:gd name="T103" fmla="*/ 258 h 1104"/>
                <a:gd name="T104" fmla="*/ 138 w 391"/>
                <a:gd name="T105" fmla="*/ 72 h 1104"/>
                <a:gd name="T106" fmla="*/ 148 w 391"/>
                <a:gd name="T107" fmla="*/ 36 h 1104"/>
                <a:gd name="T108" fmla="*/ 174 w 391"/>
                <a:gd name="T109" fmla="*/ 10 h 1104"/>
                <a:gd name="T110" fmla="*/ 210 w 391"/>
                <a:gd name="T11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1" h="1104">
                  <a:moveTo>
                    <a:pt x="163" y="403"/>
                  </a:moveTo>
                  <a:lnTo>
                    <a:pt x="163" y="518"/>
                  </a:lnTo>
                  <a:lnTo>
                    <a:pt x="235" y="518"/>
                  </a:lnTo>
                  <a:lnTo>
                    <a:pt x="235" y="403"/>
                  </a:lnTo>
                  <a:lnTo>
                    <a:pt x="163" y="403"/>
                  </a:lnTo>
                  <a:close/>
                  <a:moveTo>
                    <a:pt x="210" y="0"/>
                  </a:moveTo>
                  <a:lnTo>
                    <a:pt x="229" y="3"/>
                  </a:lnTo>
                  <a:lnTo>
                    <a:pt x="246" y="10"/>
                  </a:lnTo>
                  <a:lnTo>
                    <a:pt x="260" y="21"/>
                  </a:lnTo>
                  <a:lnTo>
                    <a:pt x="272" y="36"/>
                  </a:lnTo>
                  <a:lnTo>
                    <a:pt x="279" y="53"/>
                  </a:lnTo>
                  <a:lnTo>
                    <a:pt x="282" y="72"/>
                  </a:lnTo>
                  <a:lnTo>
                    <a:pt x="282" y="258"/>
                  </a:lnTo>
                  <a:lnTo>
                    <a:pt x="306" y="258"/>
                  </a:lnTo>
                  <a:lnTo>
                    <a:pt x="326" y="262"/>
                  </a:lnTo>
                  <a:lnTo>
                    <a:pt x="342" y="268"/>
                  </a:lnTo>
                  <a:lnTo>
                    <a:pt x="358" y="280"/>
                  </a:lnTo>
                  <a:lnTo>
                    <a:pt x="369" y="294"/>
                  </a:lnTo>
                  <a:lnTo>
                    <a:pt x="375" y="312"/>
                  </a:lnTo>
                  <a:lnTo>
                    <a:pt x="378" y="331"/>
                  </a:lnTo>
                  <a:lnTo>
                    <a:pt x="378" y="589"/>
                  </a:lnTo>
                  <a:lnTo>
                    <a:pt x="375" y="608"/>
                  </a:lnTo>
                  <a:lnTo>
                    <a:pt x="369" y="625"/>
                  </a:lnTo>
                  <a:lnTo>
                    <a:pt x="358" y="640"/>
                  </a:lnTo>
                  <a:lnTo>
                    <a:pt x="342" y="651"/>
                  </a:lnTo>
                  <a:lnTo>
                    <a:pt x="326" y="658"/>
                  </a:lnTo>
                  <a:lnTo>
                    <a:pt x="306" y="661"/>
                  </a:lnTo>
                  <a:lnTo>
                    <a:pt x="267" y="661"/>
                  </a:lnTo>
                  <a:lnTo>
                    <a:pt x="267" y="724"/>
                  </a:lnTo>
                  <a:lnTo>
                    <a:pt x="298" y="740"/>
                  </a:lnTo>
                  <a:lnTo>
                    <a:pt x="324" y="759"/>
                  </a:lnTo>
                  <a:lnTo>
                    <a:pt x="347" y="782"/>
                  </a:lnTo>
                  <a:lnTo>
                    <a:pt x="365" y="810"/>
                  </a:lnTo>
                  <a:lnTo>
                    <a:pt x="379" y="840"/>
                  </a:lnTo>
                  <a:lnTo>
                    <a:pt x="388" y="872"/>
                  </a:lnTo>
                  <a:lnTo>
                    <a:pt x="391" y="907"/>
                  </a:lnTo>
                  <a:lnTo>
                    <a:pt x="388" y="942"/>
                  </a:lnTo>
                  <a:lnTo>
                    <a:pt x="379" y="976"/>
                  </a:lnTo>
                  <a:lnTo>
                    <a:pt x="365" y="1007"/>
                  </a:lnTo>
                  <a:lnTo>
                    <a:pt x="346" y="1034"/>
                  </a:lnTo>
                  <a:lnTo>
                    <a:pt x="322" y="1057"/>
                  </a:lnTo>
                  <a:lnTo>
                    <a:pt x="294" y="1077"/>
                  </a:lnTo>
                  <a:lnTo>
                    <a:pt x="264" y="1091"/>
                  </a:lnTo>
                  <a:lnTo>
                    <a:pt x="231" y="1101"/>
                  </a:lnTo>
                  <a:lnTo>
                    <a:pt x="196" y="1104"/>
                  </a:lnTo>
                  <a:lnTo>
                    <a:pt x="159" y="1101"/>
                  </a:lnTo>
                  <a:lnTo>
                    <a:pt x="125" y="1093"/>
                  </a:lnTo>
                  <a:lnTo>
                    <a:pt x="95" y="1080"/>
                  </a:lnTo>
                  <a:lnTo>
                    <a:pt x="67" y="1062"/>
                  </a:lnTo>
                  <a:lnTo>
                    <a:pt x="44" y="1042"/>
                  </a:lnTo>
                  <a:lnTo>
                    <a:pt x="26" y="1016"/>
                  </a:lnTo>
                  <a:lnTo>
                    <a:pt x="12" y="989"/>
                  </a:lnTo>
                  <a:lnTo>
                    <a:pt x="3" y="957"/>
                  </a:lnTo>
                  <a:lnTo>
                    <a:pt x="0" y="925"/>
                  </a:lnTo>
                  <a:lnTo>
                    <a:pt x="3" y="905"/>
                  </a:lnTo>
                  <a:lnTo>
                    <a:pt x="9" y="887"/>
                  </a:lnTo>
                  <a:lnTo>
                    <a:pt x="21" y="873"/>
                  </a:lnTo>
                  <a:lnTo>
                    <a:pt x="36" y="862"/>
                  </a:lnTo>
                  <a:lnTo>
                    <a:pt x="53" y="855"/>
                  </a:lnTo>
                  <a:lnTo>
                    <a:pt x="72" y="852"/>
                  </a:lnTo>
                  <a:lnTo>
                    <a:pt x="90" y="855"/>
                  </a:lnTo>
                  <a:lnTo>
                    <a:pt x="108" y="862"/>
                  </a:lnTo>
                  <a:lnTo>
                    <a:pt x="122" y="873"/>
                  </a:lnTo>
                  <a:lnTo>
                    <a:pt x="134" y="887"/>
                  </a:lnTo>
                  <a:lnTo>
                    <a:pt x="140" y="905"/>
                  </a:lnTo>
                  <a:lnTo>
                    <a:pt x="144" y="925"/>
                  </a:lnTo>
                  <a:lnTo>
                    <a:pt x="145" y="935"/>
                  </a:lnTo>
                  <a:lnTo>
                    <a:pt x="150" y="944"/>
                  </a:lnTo>
                  <a:lnTo>
                    <a:pt x="158" y="951"/>
                  </a:lnTo>
                  <a:lnTo>
                    <a:pt x="167" y="955"/>
                  </a:lnTo>
                  <a:lnTo>
                    <a:pt x="176" y="958"/>
                  </a:lnTo>
                  <a:lnTo>
                    <a:pt x="186" y="960"/>
                  </a:lnTo>
                  <a:lnTo>
                    <a:pt x="196" y="960"/>
                  </a:lnTo>
                  <a:lnTo>
                    <a:pt x="212" y="957"/>
                  </a:lnTo>
                  <a:lnTo>
                    <a:pt x="227" y="950"/>
                  </a:lnTo>
                  <a:lnTo>
                    <a:pt x="239" y="939"/>
                  </a:lnTo>
                  <a:lnTo>
                    <a:pt x="245" y="923"/>
                  </a:lnTo>
                  <a:lnTo>
                    <a:pt x="248" y="907"/>
                  </a:lnTo>
                  <a:lnTo>
                    <a:pt x="245" y="891"/>
                  </a:lnTo>
                  <a:lnTo>
                    <a:pt x="239" y="876"/>
                  </a:lnTo>
                  <a:lnTo>
                    <a:pt x="227" y="864"/>
                  </a:lnTo>
                  <a:lnTo>
                    <a:pt x="212" y="857"/>
                  </a:lnTo>
                  <a:lnTo>
                    <a:pt x="196" y="855"/>
                  </a:lnTo>
                  <a:lnTo>
                    <a:pt x="176" y="852"/>
                  </a:lnTo>
                  <a:lnTo>
                    <a:pt x="160" y="845"/>
                  </a:lnTo>
                  <a:lnTo>
                    <a:pt x="145" y="834"/>
                  </a:lnTo>
                  <a:lnTo>
                    <a:pt x="134" y="818"/>
                  </a:lnTo>
                  <a:lnTo>
                    <a:pt x="127" y="802"/>
                  </a:lnTo>
                  <a:lnTo>
                    <a:pt x="124" y="782"/>
                  </a:lnTo>
                  <a:lnTo>
                    <a:pt x="124" y="661"/>
                  </a:lnTo>
                  <a:lnTo>
                    <a:pt x="92" y="661"/>
                  </a:lnTo>
                  <a:lnTo>
                    <a:pt x="73" y="658"/>
                  </a:lnTo>
                  <a:lnTo>
                    <a:pt x="56" y="651"/>
                  </a:lnTo>
                  <a:lnTo>
                    <a:pt x="41" y="640"/>
                  </a:lnTo>
                  <a:lnTo>
                    <a:pt x="30" y="625"/>
                  </a:lnTo>
                  <a:lnTo>
                    <a:pt x="24" y="608"/>
                  </a:lnTo>
                  <a:lnTo>
                    <a:pt x="20" y="589"/>
                  </a:lnTo>
                  <a:lnTo>
                    <a:pt x="20" y="331"/>
                  </a:lnTo>
                  <a:lnTo>
                    <a:pt x="24" y="312"/>
                  </a:lnTo>
                  <a:lnTo>
                    <a:pt x="30" y="294"/>
                  </a:lnTo>
                  <a:lnTo>
                    <a:pt x="41" y="280"/>
                  </a:lnTo>
                  <a:lnTo>
                    <a:pt x="56" y="268"/>
                  </a:lnTo>
                  <a:lnTo>
                    <a:pt x="73" y="262"/>
                  </a:lnTo>
                  <a:lnTo>
                    <a:pt x="92" y="258"/>
                  </a:lnTo>
                  <a:lnTo>
                    <a:pt x="138" y="258"/>
                  </a:lnTo>
                  <a:lnTo>
                    <a:pt x="138" y="72"/>
                  </a:lnTo>
                  <a:lnTo>
                    <a:pt x="141" y="53"/>
                  </a:lnTo>
                  <a:lnTo>
                    <a:pt x="148" y="36"/>
                  </a:lnTo>
                  <a:lnTo>
                    <a:pt x="160" y="21"/>
                  </a:lnTo>
                  <a:lnTo>
                    <a:pt x="174" y="10"/>
                  </a:lnTo>
                  <a:lnTo>
                    <a:pt x="191" y="3"/>
                  </a:lnTo>
                  <a:lnTo>
                    <a:pt x="2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Freeform 474"/>
            <p:cNvSpPr>
              <a:spLocks noEditPoints="1"/>
            </p:cNvSpPr>
            <p:nvPr/>
          </p:nvSpPr>
          <p:spPr bwMode="auto">
            <a:xfrm>
              <a:off x="7231063" y="2681288"/>
              <a:ext cx="531812" cy="571500"/>
            </a:xfrm>
            <a:custGeom>
              <a:avLst/>
              <a:gdLst>
                <a:gd name="T0" fmla="*/ 527 w 3347"/>
                <a:gd name="T1" fmla="*/ 3460 h 3603"/>
                <a:gd name="T2" fmla="*/ 677 w 3347"/>
                <a:gd name="T3" fmla="*/ 3208 h 3603"/>
                <a:gd name="T4" fmla="*/ 1092 w 3347"/>
                <a:gd name="T5" fmla="*/ 3460 h 3603"/>
                <a:gd name="T6" fmla="*/ 1092 w 3347"/>
                <a:gd name="T7" fmla="*/ 3115 h 3603"/>
                <a:gd name="T8" fmla="*/ 820 w 3347"/>
                <a:gd name="T9" fmla="*/ 3460 h 3603"/>
                <a:gd name="T10" fmla="*/ 949 w 3347"/>
                <a:gd name="T11" fmla="*/ 1055 h 3603"/>
                <a:gd name="T12" fmla="*/ 2323 w 3347"/>
                <a:gd name="T13" fmla="*/ 770 h 3603"/>
                <a:gd name="T14" fmla="*/ 2790 w 3347"/>
                <a:gd name="T15" fmla="*/ 912 h 3603"/>
                <a:gd name="T16" fmla="*/ 1744 w 3347"/>
                <a:gd name="T17" fmla="*/ 595 h 3603"/>
                <a:gd name="T18" fmla="*/ 2167 w 3347"/>
                <a:gd name="T19" fmla="*/ 723 h 3603"/>
                <a:gd name="T20" fmla="*/ 1522 w 3347"/>
                <a:gd name="T21" fmla="*/ 575 h 3603"/>
                <a:gd name="T22" fmla="*/ 1857 w 3347"/>
                <a:gd name="T23" fmla="*/ 912 h 3603"/>
                <a:gd name="T24" fmla="*/ 677 w 3347"/>
                <a:gd name="T25" fmla="*/ 475 h 3603"/>
                <a:gd name="T26" fmla="*/ 677 w 3347"/>
                <a:gd name="T27" fmla="*/ 912 h 3603"/>
                <a:gd name="T28" fmla="*/ 1092 w 3347"/>
                <a:gd name="T29" fmla="*/ 398 h 3603"/>
                <a:gd name="T30" fmla="*/ 1402 w 3347"/>
                <a:gd name="T31" fmla="*/ 492 h 3603"/>
                <a:gd name="T32" fmla="*/ 820 w 3347"/>
                <a:gd name="T33" fmla="*/ 374 h 3603"/>
                <a:gd name="T34" fmla="*/ 949 w 3347"/>
                <a:gd name="T35" fmla="*/ 912 h 3603"/>
                <a:gd name="T36" fmla="*/ 820 w 3347"/>
                <a:gd name="T37" fmla="*/ 374 h 3603"/>
                <a:gd name="T38" fmla="*/ 820 w 3347"/>
                <a:gd name="T39" fmla="*/ 229 h 3603"/>
                <a:gd name="T40" fmla="*/ 949 w 3347"/>
                <a:gd name="T41" fmla="*/ 144 h 3603"/>
                <a:gd name="T42" fmla="*/ 748 w 3347"/>
                <a:gd name="T43" fmla="*/ 0 h 3603"/>
                <a:gd name="T44" fmla="*/ 1039 w 3347"/>
                <a:gd name="T45" fmla="*/ 3 h 3603"/>
                <a:gd name="T46" fmla="*/ 1071 w 3347"/>
                <a:gd name="T47" fmla="*/ 21 h 3603"/>
                <a:gd name="T48" fmla="*/ 1089 w 3347"/>
                <a:gd name="T49" fmla="*/ 53 h 3603"/>
                <a:gd name="T50" fmla="*/ 1092 w 3347"/>
                <a:gd name="T51" fmla="*/ 248 h 3603"/>
                <a:gd name="T52" fmla="*/ 3315 w 3347"/>
                <a:gd name="T53" fmla="*/ 923 h 3603"/>
                <a:gd name="T54" fmla="*/ 3342 w 3347"/>
                <a:gd name="T55" fmla="*/ 953 h 3603"/>
                <a:gd name="T56" fmla="*/ 3347 w 3347"/>
                <a:gd name="T57" fmla="*/ 994 h 3603"/>
                <a:gd name="T58" fmla="*/ 3331 w 3347"/>
                <a:gd name="T59" fmla="*/ 1030 h 3603"/>
                <a:gd name="T60" fmla="*/ 3297 w 3347"/>
                <a:gd name="T61" fmla="*/ 1052 h 3603"/>
                <a:gd name="T62" fmla="*/ 1092 w 3347"/>
                <a:gd name="T63" fmla="*/ 1055 h 3603"/>
                <a:gd name="T64" fmla="*/ 1692 w 3347"/>
                <a:gd name="T65" fmla="*/ 3478 h 3603"/>
                <a:gd name="T66" fmla="*/ 1711 w 3347"/>
                <a:gd name="T67" fmla="*/ 3507 h 3603"/>
                <a:gd name="T68" fmla="*/ 1714 w 3347"/>
                <a:gd name="T69" fmla="*/ 3541 h 3603"/>
                <a:gd name="T70" fmla="*/ 1702 w 3347"/>
                <a:gd name="T71" fmla="*/ 3572 h 3603"/>
                <a:gd name="T72" fmla="*/ 1677 w 3347"/>
                <a:gd name="T73" fmla="*/ 3595 h 3603"/>
                <a:gd name="T74" fmla="*/ 1643 w 3347"/>
                <a:gd name="T75" fmla="*/ 3603 h 3603"/>
                <a:gd name="T76" fmla="*/ 402 w 3347"/>
                <a:gd name="T77" fmla="*/ 3603 h 3603"/>
                <a:gd name="T78" fmla="*/ 366 w 3347"/>
                <a:gd name="T79" fmla="*/ 3593 h 3603"/>
                <a:gd name="T80" fmla="*/ 339 w 3347"/>
                <a:gd name="T81" fmla="*/ 3567 h 3603"/>
                <a:gd name="T82" fmla="*/ 330 w 3347"/>
                <a:gd name="T83" fmla="*/ 3531 h 3603"/>
                <a:gd name="T84" fmla="*/ 339 w 3347"/>
                <a:gd name="T85" fmla="*/ 3495 h 3603"/>
                <a:gd name="T86" fmla="*/ 677 w 3347"/>
                <a:gd name="T87" fmla="*/ 2927 h 3603"/>
                <a:gd name="T88" fmla="*/ 72 w 3347"/>
                <a:gd name="T89" fmla="*/ 1055 h 3603"/>
                <a:gd name="T90" fmla="*/ 39 w 3347"/>
                <a:gd name="T91" fmla="*/ 1048 h 3603"/>
                <a:gd name="T92" fmla="*/ 14 w 3347"/>
                <a:gd name="T93" fmla="*/ 1026 h 3603"/>
                <a:gd name="T94" fmla="*/ 1 w 3347"/>
                <a:gd name="T95" fmla="*/ 994 h 3603"/>
                <a:gd name="T96" fmla="*/ 3 w 3347"/>
                <a:gd name="T97" fmla="*/ 961 h 3603"/>
                <a:gd name="T98" fmla="*/ 21 w 3347"/>
                <a:gd name="T99" fmla="*/ 933 h 3603"/>
                <a:gd name="T100" fmla="*/ 677 w 3347"/>
                <a:gd name="T101" fmla="*/ 72 h 3603"/>
                <a:gd name="T102" fmla="*/ 687 w 3347"/>
                <a:gd name="T103" fmla="*/ 36 h 3603"/>
                <a:gd name="T104" fmla="*/ 712 w 3347"/>
                <a:gd name="T105" fmla="*/ 9 h 3603"/>
                <a:gd name="T106" fmla="*/ 748 w 3347"/>
                <a:gd name="T107" fmla="*/ 0 h 3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47" h="3603">
                  <a:moveTo>
                    <a:pt x="677" y="3208"/>
                  </a:moveTo>
                  <a:lnTo>
                    <a:pt x="527" y="3460"/>
                  </a:lnTo>
                  <a:lnTo>
                    <a:pt x="677" y="3460"/>
                  </a:lnTo>
                  <a:lnTo>
                    <a:pt x="677" y="3208"/>
                  </a:lnTo>
                  <a:close/>
                  <a:moveTo>
                    <a:pt x="1092" y="3115"/>
                  </a:moveTo>
                  <a:lnTo>
                    <a:pt x="1092" y="3460"/>
                  </a:lnTo>
                  <a:lnTo>
                    <a:pt x="1461" y="3460"/>
                  </a:lnTo>
                  <a:lnTo>
                    <a:pt x="1092" y="3115"/>
                  </a:lnTo>
                  <a:close/>
                  <a:moveTo>
                    <a:pt x="820" y="1055"/>
                  </a:moveTo>
                  <a:lnTo>
                    <a:pt x="820" y="3460"/>
                  </a:lnTo>
                  <a:lnTo>
                    <a:pt x="949" y="3460"/>
                  </a:lnTo>
                  <a:lnTo>
                    <a:pt x="949" y="1055"/>
                  </a:lnTo>
                  <a:lnTo>
                    <a:pt x="820" y="1055"/>
                  </a:lnTo>
                  <a:close/>
                  <a:moveTo>
                    <a:pt x="2323" y="770"/>
                  </a:moveTo>
                  <a:lnTo>
                    <a:pt x="2181" y="912"/>
                  </a:lnTo>
                  <a:lnTo>
                    <a:pt x="2790" y="912"/>
                  </a:lnTo>
                  <a:lnTo>
                    <a:pt x="2323" y="770"/>
                  </a:lnTo>
                  <a:close/>
                  <a:moveTo>
                    <a:pt x="1744" y="595"/>
                  </a:moveTo>
                  <a:lnTo>
                    <a:pt x="2020" y="871"/>
                  </a:lnTo>
                  <a:lnTo>
                    <a:pt x="2167" y="723"/>
                  </a:lnTo>
                  <a:lnTo>
                    <a:pt x="1744" y="595"/>
                  </a:lnTo>
                  <a:close/>
                  <a:moveTo>
                    <a:pt x="1522" y="575"/>
                  </a:moveTo>
                  <a:lnTo>
                    <a:pt x="1185" y="912"/>
                  </a:lnTo>
                  <a:lnTo>
                    <a:pt x="1857" y="912"/>
                  </a:lnTo>
                  <a:lnTo>
                    <a:pt x="1522" y="575"/>
                  </a:lnTo>
                  <a:close/>
                  <a:moveTo>
                    <a:pt x="677" y="475"/>
                  </a:moveTo>
                  <a:lnTo>
                    <a:pt x="243" y="912"/>
                  </a:lnTo>
                  <a:lnTo>
                    <a:pt x="677" y="912"/>
                  </a:lnTo>
                  <a:lnTo>
                    <a:pt x="677" y="475"/>
                  </a:lnTo>
                  <a:close/>
                  <a:moveTo>
                    <a:pt x="1092" y="398"/>
                  </a:moveTo>
                  <a:lnTo>
                    <a:pt x="1092" y="803"/>
                  </a:lnTo>
                  <a:lnTo>
                    <a:pt x="1402" y="492"/>
                  </a:lnTo>
                  <a:lnTo>
                    <a:pt x="1092" y="398"/>
                  </a:lnTo>
                  <a:close/>
                  <a:moveTo>
                    <a:pt x="820" y="374"/>
                  </a:moveTo>
                  <a:lnTo>
                    <a:pt x="820" y="912"/>
                  </a:lnTo>
                  <a:lnTo>
                    <a:pt x="949" y="912"/>
                  </a:lnTo>
                  <a:lnTo>
                    <a:pt x="949" y="374"/>
                  </a:lnTo>
                  <a:lnTo>
                    <a:pt x="820" y="374"/>
                  </a:lnTo>
                  <a:close/>
                  <a:moveTo>
                    <a:pt x="820" y="144"/>
                  </a:moveTo>
                  <a:lnTo>
                    <a:pt x="820" y="229"/>
                  </a:lnTo>
                  <a:lnTo>
                    <a:pt x="949" y="229"/>
                  </a:lnTo>
                  <a:lnTo>
                    <a:pt x="949" y="144"/>
                  </a:lnTo>
                  <a:lnTo>
                    <a:pt x="820" y="144"/>
                  </a:lnTo>
                  <a:close/>
                  <a:moveTo>
                    <a:pt x="748" y="0"/>
                  </a:moveTo>
                  <a:lnTo>
                    <a:pt x="1021" y="0"/>
                  </a:lnTo>
                  <a:lnTo>
                    <a:pt x="1039" y="3"/>
                  </a:lnTo>
                  <a:lnTo>
                    <a:pt x="1057" y="9"/>
                  </a:lnTo>
                  <a:lnTo>
                    <a:pt x="1071" y="21"/>
                  </a:lnTo>
                  <a:lnTo>
                    <a:pt x="1082" y="36"/>
                  </a:lnTo>
                  <a:lnTo>
                    <a:pt x="1089" y="53"/>
                  </a:lnTo>
                  <a:lnTo>
                    <a:pt x="1092" y="72"/>
                  </a:lnTo>
                  <a:lnTo>
                    <a:pt x="1092" y="248"/>
                  </a:lnTo>
                  <a:lnTo>
                    <a:pt x="3297" y="914"/>
                  </a:lnTo>
                  <a:lnTo>
                    <a:pt x="3315" y="923"/>
                  </a:lnTo>
                  <a:lnTo>
                    <a:pt x="3331" y="937"/>
                  </a:lnTo>
                  <a:lnTo>
                    <a:pt x="3342" y="953"/>
                  </a:lnTo>
                  <a:lnTo>
                    <a:pt x="3347" y="973"/>
                  </a:lnTo>
                  <a:lnTo>
                    <a:pt x="3347" y="994"/>
                  </a:lnTo>
                  <a:lnTo>
                    <a:pt x="3342" y="1014"/>
                  </a:lnTo>
                  <a:lnTo>
                    <a:pt x="3331" y="1030"/>
                  </a:lnTo>
                  <a:lnTo>
                    <a:pt x="3315" y="1043"/>
                  </a:lnTo>
                  <a:lnTo>
                    <a:pt x="3297" y="1052"/>
                  </a:lnTo>
                  <a:lnTo>
                    <a:pt x="3276" y="1055"/>
                  </a:lnTo>
                  <a:lnTo>
                    <a:pt x="1092" y="1055"/>
                  </a:lnTo>
                  <a:lnTo>
                    <a:pt x="1092" y="2919"/>
                  </a:lnTo>
                  <a:lnTo>
                    <a:pt x="1692" y="3478"/>
                  </a:lnTo>
                  <a:lnTo>
                    <a:pt x="1703" y="3491"/>
                  </a:lnTo>
                  <a:lnTo>
                    <a:pt x="1711" y="3507"/>
                  </a:lnTo>
                  <a:lnTo>
                    <a:pt x="1715" y="3523"/>
                  </a:lnTo>
                  <a:lnTo>
                    <a:pt x="1714" y="3541"/>
                  </a:lnTo>
                  <a:lnTo>
                    <a:pt x="1709" y="3557"/>
                  </a:lnTo>
                  <a:lnTo>
                    <a:pt x="1702" y="3572"/>
                  </a:lnTo>
                  <a:lnTo>
                    <a:pt x="1690" y="3585"/>
                  </a:lnTo>
                  <a:lnTo>
                    <a:pt x="1677" y="3595"/>
                  </a:lnTo>
                  <a:lnTo>
                    <a:pt x="1660" y="3601"/>
                  </a:lnTo>
                  <a:lnTo>
                    <a:pt x="1643" y="3603"/>
                  </a:lnTo>
                  <a:lnTo>
                    <a:pt x="1643" y="3603"/>
                  </a:lnTo>
                  <a:lnTo>
                    <a:pt x="402" y="3603"/>
                  </a:lnTo>
                  <a:lnTo>
                    <a:pt x="382" y="3601"/>
                  </a:lnTo>
                  <a:lnTo>
                    <a:pt x="366" y="3593"/>
                  </a:lnTo>
                  <a:lnTo>
                    <a:pt x="350" y="3582"/>
                  </a:lnTo>
                  <a:lnTo>
                    <a:pt x="339" y="3567"/>
                  </a:lnTo>
                  <a:lnTo>
                    <a:pt x="332" y="3549"/>
                  </a:lnTo>
                  <a:lnTo>
                    <a:pt x="330" y="3531"/>
                  </a:lnTo>
                  <a:lnTo>
                    <a:pt x="332" y="3512"/>
                  </a:lnTo>
                  <a:lnTo>
                    <a:pt x="339" y="3495"/>
                  </a:lnTo>
                  <a:lnTo>
                    <a:pt x="677" y="2928"/>
                  </a:lnTo>
                  <a:lnTo>
                    <a:pt x="677" y="2927"/>
                  </a:lnTo>
                  <a:lnTo>
                    <a:pt x="677" y="1055"/>
                  </a:lnTo>
                  <a:lnTo>
                    <a:pt x="72" y="1055"/>
                  </a:lnTo>
                  <a:lnTo>
                    <a:pt x="54" y="1053"/>
                  </a:lnTo>
                  <a:lnTo>
                    <a:pt x="39" y="1048"/>
                  </a:lnTo>
                  <a:lnTo>
                    <a:pt x="25" y="1038"/>
                  </a:lnTo>
                  <a:lnTo>
                    <a:pt x="14" y="1026"/>
                  </a:lnTo>
                  <a:lnTo>
                    <a:pt x="5" y="1010"/>
                  </a:lnTo>
                  <a:lnTo>
                    <a:pt x="1" y="994"/>
                  </a:lnTo>
                  <a:lnTo>
                    <a:pt x="0" y="978"/>
                  </a:lnTo>
                  <a:lnTo>
                    <a:pt x="3" y="961"/>
                  </a:lnTo>
                  <a:lnTo>
                    <a:pt x="11" y="946"/>
                  </a:lnTo>
                  <a:lnTo>
                    <a:pt x="21" y="933"/>
                  </a:lnTo>
                  <a:lnTo>
                    <a:pt x="677" y="272"/>
                  </a:lnTo>
                  <a:lnTo>
                    <a:pt x="677" y="72"/>
                  </a:lnTo>
                  <a:lnTo>
                    <a:pt x="679" y="53"/>
                  </a:lnTo>
                  <a:lnTo>
                    <a:pt x="687" y="36"/>
                  </a:lnTo>
                  <a:lnTo>
                    <a:pt x="697" y="21"/>
                  </a:lnTo>
                  <a:lnTo>
                    <a:pt x="712" y="9"/>
                  </a:lnTo>
                  <a:lnTo>
                    <a:pt x="729" y="3"/>
                  </a:lnTo>
                  <a:lnTo>
                    <a:pt x="7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5" name="Group 1114"/>
          <p:cNvGrpSpPr/>
          <p:nvPr/>
        </p:nvGrpSpPr>
        <p:grpSpPr>
          <a:xfrm>
            <a:off x="8159441" y="2681288"/>
            <a:ext cx="541337" cy="569912"/>
            <a:chOff x="8158163" y="2681288"/>
            <a:chExt cx="541337" cy="569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73" name="Freeform 479"/>
            <p:cNvSpPr>
              <a:spLocks noEditPoints="1"/>
            </p:cNvSpPr>
            <p:nvPr/>
          </p:nvSpPr>
          <p:spPr bwMode="auto">
            <a:xfrm>
              <a:off x="8158163" y="2681288"/>
              <a:ext cx="403225" cy="569912"/>
            </a:xfrm>
            <a:custGeom>
              <a:avLst/>
              <a:gdLst>
                <a:gd name="T0" fmla="*/ 142 w 2536"/>
                <a:gd name="T1" fmla="*/ 143 h 3590"/>
                <a:gd name="T2" fmla="*/ 142 w 2536"/>
                <a:gd name="T3" fmla="*/ 3447 h 3590"/>
                <a:gd name="T4" fmla="*/ 2393 w 2536"/>
                <a:gd name="T5" fmla="*/ 3447 h 3590"/>
                <a:gd name="T6" fmla="*/ 2393 w 2536"/>
                <a:gd name="T7" fmla="*/ 143 h 3590"/>
                <a:gd name="T8" fmla="*/ 142 w 2536"/>
                <a:gd name="T9" fmla="*/ 143 h 3590"/>
                <a:gd name="T10" fmla="*/ 71 w 2536"/>
                <a:gd name="T11" fmla="*/ 0 h 3590"/>
                <a:gd name="T12" fmla="*/ 2465 w 2536"/>
                <a:gd name="T13" fmla="*/ 0 h 3590"/>
                <a:gd name="T14" fmla="*/ 2483 w 2536"/>
                <a:gd name="T15" fmla="*/ 2 h 3590"/>
                <a:gd name="T16" fmla="*/ 2500 w 2536"/>
                <a:gd name="T17" fmla="*/ 10 h 3590"/>
                <a:gd name="T18" fmla="*/ 2515 w 2536"/>
                <a:gd name="T19" fmla="*/ 21 h 3590"/>
                <a:gd name="T20" fmla="*/ 2527 w 2536"/>
                <a:gd name="T21" fmla="*/ 36 h 3590"/>
                <a:gd name="T22" fmla="*/ 2533 w 2536"/>
                <a:gd name="T23" fmla="*/ 52 h 3590"/>
                <a:gd name="T24" fmla="*/ 2536 w 2536"/>
                <a:gd name="T25" fmla="*/ 72 h 3590"/>
                <a:gd name="T26" fmla="*/ 2536 w 2536"/>
                <a:gd name="T27" fmla="*/ 3518 h 3590"/>
                <a:gd name="T28" fmla="*/ 2533 w 2536"/>
                <a:gd name="T29" fmla="*/ 3538 h 3590"/>
                <a:gd name="T30" fmla="*/ 2527 w 2536"/>
                <a:gd name="T31" fmla="*/ 3554 h 3590"/>
                <a:gd name="T32" fmla="*/ 2515 w 2536"/>
                <a:gd name="T33" fmla="*/ 3569 h 3590"/>
                <a:gd name="T34" fmla="*/ 2500 w 2536"/>
                <a:gd name="T35" fmla="*/ 3580 h 3590"/>
                <a:gd name="T36" fmla="*/ 2483 w 2536"/>
                <a:gd name="T37" fmla="*/ 3588 h 3590"/>
                <a:gd name="T38" fmla="*/ 2465 w 2536"/>
                <a:gd name="T39" fmla="*/ 3590 h 3590"/>
                <a:gd name="T40" fmla="*/ 71 w 2536"/>
                <a:gd name="T41" fmla="*/ 3590 h 3590"/>
                <a:gd name="T42" fmla="*/ 52 w 2536"/>
                <a:gd name="T43" fmla="*/ 3588 h 3590"/>
                <a:gd name="T44" fmla="*/ 35 w 2536"/>
                <a:gd name="T45" fmla="*/ 3580 h 3590"/>
                <a:gd name="T46" fmla="*/ 21 w 2536"/>
                <a:gd name="T47" fmla="*/ 3569 h 3590"/>
                <a:gd name="T48" fmla="*/ 10 w 2536"/>
                <a:gd name="T49" fmla="*/ 3554 h 3590"/>
                <a:gd name="T50" fmla="*/ 2 w 2536"/>
                <a:gd name="T51" fmla="*/ 3538 h 3590"/>
                <a:gd name="T52" fmla="*/ 0 w 2536"/>
                <a:gd name="T53" fmla="*/ 3518 h 3590"/>
                <a:gd name="T54" fmla="*/ 0 w 2536"/>
                <a:gd name="T55" fmla="*/ 72 h 3590"/>
                <a:gd name="T56" fmla="*/ 2 w 2536"/>
                <a:gd name="T57" fmla="*/ 52 h 3590"/>
                <a:gd name="T58" fmla="*/ 10 w 2536"/>
                <a:gd name="T59" fmla="*/ 36 h 3590"/>
                <a:gd name="T60" fmla="*/ 21 w 2536"/>
                <a:gd name="T61" fmla="*/ 21 h 3590"/>
                <a:gd name="T62" fmla="*/ 35 w 2536"/>
                <a:gd name="T63" fmla="*/ 10 h 3590"/>
                <a:gd name="T64" fmla="*/ 52 w 2536"/>
                <a:gd name="T65" fmla="*/ 2 h 3590"/>
                <a:gd name="T66" fmla="*/ 71 w 2536"/>
                <a:gd name="T67" fmla="*/ 0 h 3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36" h="3590">
                  <a:moveTo>
                    <a:pt x="142" y="143"/>
                  </a:moveTo>
                  <a:lnTo>
                    <a:pt x="142" y="3447"/>
                  </a:lnTo>
                  <a:lnTo>
                    <a:pt x="2393" y="3447"/>
                  </a:lnTo>
                  <a:lnTo>
                    <a:pt x="2393" y="143"/>
                  </a:lnTo>
                  <a:lnTo>
                    <a:pt x="142" y="143"/>
                  </a:lnTo>
                  <a:close/>
                  <a:moveTo>
                    <a:pt x="71" y="0"/>
                  </a:moveTo>
                  <a:lnTo>
                    <a:pt x="2465" y="0"/>
                  </a:lnTo>
                  <a:lnTo>
                    <a:pt x="2483" y="2"/>
                  </a:lnTo>
                  <a:lnTo>
                    <a:pt x="2500" y="10"/>
                  </a:lnTo>
                  <a:lnTo>
                    <a:pt x="2515" y="21"/>
                  </a:lnTo>
                  <a:lnTo>
                    <a:pt x="2527" y="36"/>
                  </a:lnTo>
                  <a:lnTo>
                    <a:pt x="2533" y="52"/>
                  </a:lnTo>
                  <a:lnTo>
                    <a:pt x="2536" y="72"/>
                  </a:lnTo>
                  <a:lnTo>
                    <a:pt x="2536" y="3518"/>
                  </a:lnTo>
                  <a:lnTo>
                    <a:pt x="2533" y="3538"/>
                  </a:lnTo>
                  <a:lnTo>
                    <a:pt x="2527" y="3554"/>
                  </a:lnTo>
                  <a:lnTo>
                    <a:pt x="2515" y="3569"/>
                  </a:lnTo>
                  <a:lnTo>
                    <a:pt x="2500" y="3580"/>
                  </a:lnTo>
                  <a:lnTo>
                    <a:pt x="2483" y="3588"/>
                  </a:lnTo>
                  <a:lnTo>
                    <a:pt x="2465" y="3590"/>
                  </a:lnTo>
                  <a:lnTo>
                    <a:pt x="71" y="3590"/>
                  </a:lnTo>
                  <a:lnTo>
                    <a:pt x="52" y="3588"/>
                  </a:lnTo>
                  <a:lnTo>
                    <a:pt x="35" y="3580"/>
                  </a:lnTo>
                  <a:lnTo>
                    <a:pt x="21" y="3569"/>
                  </a:lnTo>
                  <a:lnTo>
                    <a:pt x="10" y="3554"/>
                  </a:lnTo>
                  <a:lnTo>
                    <a:pt x="2" y="3538"/>
                  </a:lnTo>
                  <a:lnTo>
                    <a:pt x="0" y="3518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480"/>
            <p:cNvSpPr>
              <a:spLocks/>
            </p:cNvSpPr>
            <p:nvPr/>
          </p:nvSpPr>
          <p:spPr bwMode="auto">
            <a:xfrm>
              <a:off x="8213725" y="2763838"/>
              <a:ext cx="292100" cy="22225"/>
            </a:xfrm>
            <a:custGeom>
              <a:avLst/>
              <a:gdLst>
                <a:gd name="T0" fmla="*/ 70 w 1843"/>
                <a:gd name="T1" fmla="*/ 0 h 143"/>
                <a:gd name="T2" fmla="*/ 1771 w 1843"/>
                <a:gd name="T3" fmla="*/ 0 h 143"/>
                <a:gd name="T4" fmla="*/ 1789 w 1843"/>
                <a:gd name="T5" fmla="*/ 2 h 143"/>
                <a:gd name="T6" fmla="*/ 1807 w 1843"/>
                <a:gd name="T7" fmla="*/ 10 h 143"/>
                <a:gd name="T8" fmla="*/ 1821 w 1843"/>
                <a:gd name="T9" fmla="*/ 21 h 143"/>
                <a:gd name="T10" fmla="*/ 1833 w 1843"/>
                <a:gd name="T11" fmla="*/ 35 h 143"/>
                <a:gd name="T12" fmla="*/ 1839 w 1843"/>
                <a:gd name="T13" fmla="*/ 52 h 143"/>
                <a:gd name="T14" fmla="*/ 1843 w 1843"/>
                <a:gd name="T15" fmla="*/ 72 h 143"/>
                <a:gd name="T16" fmla="*/ 1839 w 1843"/>
                <a:gd name="T17" fmla="*/ 90 h 143"/>
                <a:gd name="T18" fmla="*/ 1833 w 1843"/>
                <a:gd name="T19" fmla="*/ 108 h 143"/>
                <a:gd name="T20" fmla="*/ 1821 w 1843"/>
                <a:gd name="T21" fmla="*/ 122 h 143"/>
                <a:gd name="T22" fmla="*/ 1807 w 1843"/>
                <a:gd name="T23" fmla="*/ 133 h 143"/>
                <a:gd name="T24" fmla="*/ 1789 w 1843"/>
                <a:gd name="T25" fmla="*/ 141 h 143"/>
                <a:gd name="T26" fmla="*/ 1771 w 1843"/>
                <a:gd name="T27" fmla="*/ 143 h 143"/>
                <a:gd name="T28" fmla="*/ 70 w 1843"/>
                <a:gd name="T29" fmla="*/ 143 h 143"/>
                <a:gd name="T30" fmla="*/ 52 w 1843"/>
                <a:gd name="T31" fmla="*/ 141 h 143"/>
                <a:gd name="T32" fmla="*/ 34 w 1843"/>
                <a:gd name="T33" fmla="*/ 133 h 143"/>
                <a:gd name="T34" fmla="*/ 20 w 1843"/>
                <a:gd name="T35" fmla="*/ 122 h 143"/>
                <a:gd name="T36" fmla="*/ 9 w 1843"/>
                <a:gd name="T37" fmla="*/ 108 h 143"/>
                <a:gd name="T38" fmla="*/ 2 w 1843"/>
                <a:gd name="T39" fmla="*/ 90 h 143"/>
                <a:gd name="T40" fmla="*/ 0 w 1843"/>
                <a:gd name="T41" fmla="*/ 72 h 143"/>
                <a:gd name="T42" fmla="*/ 2 w 1843"/>
                <a:gd name="T43" fmla="*/ 52 h 143"/>
                <a:gd name="T44" fmla="*/ 9 w 1843"/>
                <a:gd name="T45" fmla="*/ 35 h 143"/>
                <a:gd name="T46" fmla="*/ 20 w 1843"/>
                <a:gd name="T47" fmla="*/ 21 h 143"/>
                <a:gd name="T48" fmla="*/ 34 w 1843"/>
                <a:gd name="T49" fmla="*/ 10 h 143"/>
                <a:gd name="T50" fmla="*/ 52 w 1843"/>
                <a:gd name="T51" fmla="*/ 2 h 143"/>
                <a:gd name="T52" fmla="*/ 70 w 1843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3" h="143">
                  <a:moveTo>
                    <a:pt x="70" y="0"/>
                  </a:moveTo>
                  <a:lnTo>
                    <a:pt x="1771" y="0"/>
                  </a:lnTo>
                  <a:lnTo>
                    <a:pt x="1789" y="2"/>
                  </a:lnTo>
                  <a:lnTo>
                    <a:pt x="1807" y="10"/>
                  </a:lnTo>
                  <a:lnTo>
                    <a:pt x="1821" y="21"/>
                  </a:lnTo>
                  <a:lnTo>
                    <a:pt x="1833" y="35"/>
                  </a:lnTo>
                  <a:lnTo>
                    <a:pt x="1839" y="52"/>
                  </a:lnTo>
                  <a:lnTo>
                    <a:pt x="1843" y="72"/>
                  </a:lnTo>
                  <a:lnTo>
                    <a:pt x="1839" y="90"/>
                  </a:lnTo>
                  <a:lnTo>
                    <a:pt x="1833" y="108"/>
                  </a:lnTo>
                  <a:lnTo>
                    <a:pt x="1821" y="122"/>
                  </a:lnTo>
                  <a:lnTo>
                    <a:pt x="1807" y="133"/>
                  </a:lnTo>
                  <a:lnTo>
                    <a:pt x="1789" y="141"/>
                  </a:lnTo>
                  <a:lnTo>
                    <a:pt x="1771" y="143"/>
                  </a:lnTo>
                  <a:lnTo>
                    <a:pt x="70" y="143"/>
                  </a:lnTo>
                  <a:lnTo>
                    <a:pt x="52" y="141"/>
                  </a:lnTo>
                  <a:lnTo>
                    <a:pt x="34" y="133"/>
                  </a:lnTo>
                  <a:lnTo>
                    <a:pt x="20" y="122"/>
                  </a:lnTo>
                  <a:lnTo>
                    <a:pt x="9" y="108"/>
                  </a:lnTo>
                  <a:lnTo>
                    <a:pt x="2" y="90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481"/>
            <p:cNvSpPr>
              <a:spLocks/>
            </p:cNvSpPr>
            <p:nvPr/>
          </p:nvSpPr>
          <p:spPr bwMode="auto">
            <a:xfrm>
              <a:off x="8213725" y="2822575"/>
              <a:ext cx="292100" cy="23812"/>
            </a:xfrm>
            <a:custGeom>
              <a:avLst/>
              <a:gdLst>
                <a:gd name="T0" fmla="*/ 70 w 1843"/>
                <a:gd name="T1" fmla="*/ 0 h 143"/>
                <a:gd name="T2" fmla="*/ 1771 w 1843"/>
                <a:gd name="T3" fmla="*/ 0 h 143"/>
                <a:gd name="T4" fmla="*/ 1789 w 1843"/>
                <a:gd name="T5" fmla="*/ 2 h 143"/>
                <a:gd name="T6" fmla="*/ 1807 w 1843"/>
                <a:gd name="T7" fmla="*/ 10 h 143"/>
                <a:gd name="T8" fmla="*/ 1821 w 1843"/>
                <a:gd name="T9" fmla="*/ 21 h 143"/>
                <a:gd name="T10" fmla="*/ 1833 w 1843"/>
                <a:gd name="T11" fmla="*/ 35 h 143"/>
                <a:gd name="T12" fmla="*/ 1839 w 1843"/>
                <a:gd name="T13" fmla="*/ 52 h 143"/>
                <a:gd name="T14" fmla="*/ 1843 w 1843"/>
                <a:gd name="T15" fmla="*/ 71 h 143"/>
                <a:gd name="T16" fmla="*/ 1839 w 1843"/>
                <a:gd name="T17" fmla="*/ 91 h 143"/>
                <a:gd name="T18" fmla="*/ 1833 w 1843"/>
                <a:gd name="T19" fmla="*/ 108 h 143"/>
                <a:gd name="T20" fmla="*/ 1821 w 1843"/>
                <a:gd name="T21" fmla="*/ 122 h 143"/>
                <a:gd name="T22" fmla="*/ 1807 w 1843"/>
                <a:gd name="T23" fmla="*/ 133 h 143"/>
                <a:gd name="T24" fmla="*/ 1789 w 1843"/>
                <a:gd name="T25" fmla="*/ 141 h 143"/>
                <a:gd name="T26" fmla="*/ 1771 w 1843"/>
                <a:gd name="T27" fmla="*/ 143 h 143"/>
                <a:gd name="T28" fmla="*/ 70 w 1843"/>
                <a:gd name="T29" fmla="*/ 143 h 143"/>
                <a:gd name="T30" fmla="*/ 52 w 1843"/>
                <a:gd name="T31" fmla="*/ 141 h 143"/>
                <a:gd name="T32" fmla="*/ 34 w 1843"/>
                <a:gd name="T33" fmla="*/ 133 h 143"/>
                <a:gd name="T34" fmla="*/ 20 w 1843"/>
                <a:gd name="T35" fmla="*/ 122 h 143"/>
                <a:gd name="T36" fmla="*/ 9 w 1843"/>
                <a:gd name="T37" fmla="*/ 108 h 143"/>
                <a:gd name="T38" fmla="*/ 2 w 1843"/>
                <a:gd name="T39" fmla="*/ 91 h 143"/>
                <a:gd name="T40" fmla="*/ 0 w 1843"/>
                <a:gd name="T41" fmla="*/ 71 h 143"/>
                <a:gd name="T42" fmla="*/ 2 w 1843"/>
                <a:gd name="T43" fmla="*/ 52 h 143"/>
                <a:gd name="T44" fmla="*/ 9 w 1843"/>
                <a:gd name="T45" fmla="*/ 35 h 143"/>
                <a:gd name="T46" fmla="*/ 20 w 1843"/>
                <a:gd name="T47" fmla="*/ 21 h 143"/>
                <a:gd name="T48" fmla="*/ 34 w 1843"/>
                <a:gd name="T49" fmla="*/ 10 h 143"/>
                <a:gd name="T50" fmla="*/ 52 w 1843"/>
                <a:gd name="T51" fmla="*/ 2 h 143"/>
                <a:gd name="T52" fmla="*/ 70 w 1843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3" h="143">
                  <a:moveTo>
                    <a:pt x="70" y="0"/>
                  </a:moveTo>
                  <a:lnTo>
                    <a:pt x="1771" y="0"/>
                  </a:lnTo>
                  <a:lnTo>
                    <a:pt x="1789" y="2"/>
                  </a:lnTo>
                  <a:lnTo>
                    <a:pt x="1807" y="10"/>
                  </a:lnTo>
                  <a:lnTo>
                    <a:pt x="1821" y="21"/>
                  </a:lnTo>
                  <a:lnTo>
                    <a:pt x="1833" y="35"/>
                  </a:lnTo>
                  <a:lnTo>
                    <a:pt x="1839" y="52"/>
                  </a:lnTo>
                  <a:lnTo>
                    <a:pt x="1843" y="71"/>
                  </a:lnTo>
                  <a:lnTo>
                    <a:pt x="1839" y="91"/>
                  </a:lnTo>
                  <a:lnTo>
                    <a:pt x="1833" y="108"/>
                  </a:lnTo>
                  <a:lnTo>
                    <a:pt x="1821" y="122"/>
                  </a:lnTo>
                  <a:lnTo>
                    <a:pt x="1807" y="133"/>
                  </a:lnTo>
                  <a:lnTo>
                    <a:pt x="1789" y="141"/>
                  </a:lnTo>
                  <a:lnTo>
                    <a:pt x="1771" y="143"/>
                  </a:lnTo>
                  <a:lnTo>
                    <a:pt x="70" y="143"/>
                  </a:lnTo>
                  <a:lnTo>
                    <a:pt x="52" y="141"/>
                  </a:lnTo>
                  <a:lnTo>
                    <a:pt x="34" y="133"/>
                  </a:lnTo>
                  <a:lnTo>
                    <a:pt x="20" y="122"/>
                  </a:lnTo>
                  <a:lnTo>
                    <a:pt x="9" y="108"/>
                  </a:lnTo>
                  <a:lnTo>
                    <a:pt x="2" y="91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482"/>
            <p:cNvSpPr>
              <a:spLocks/>
            </p:cNvSpPr>
            <p:nvPr/>
          </p:nvSpPr>
          <p:spPr bwMode="auto">
            <a:xfrm>
              <a:off x="8213725" y="2882900"/>
              <a:ext cx="292100" cy="22225"/>
            </a:xfrm>
            <a:custGeom>
              <a:avLst/>
              <a:gdLst>
                <a:gd name="T0" fmla="*/ 70 w 1843"/>
                <a:gd name="T1" fmla="*/ 0 h 143"/>
                <a:gd name="T2" fmla="*/ 1771 w 1843"/>
                <a:gd name="T3" fmla="*/ 0 h 143"/>
                <a:gd name="T4" fmla="*/ 1789 w 1843"/>
                <a:gd name="T5" fmla="*/ 2 h 143"/>
                <a:gd name="T6" fmla="*/ 1807 w 1843"/>
                <a:gd name="T7" fmla="*/ 10 h 143"/>
                <a:gd name="T8" fmla="*/ 1821 w 1843"/>
                <a:gd name="T9" fmla="*/ 21 h 143"/>
                <a:gd name="T10" fmla="*/ 1833 w 1843"/>
                <a:gd name="T11" fmla="*/ 35 h 143"/>
                <a:gd name="T12" fmla="*/ 1839 w 1843"/>
                <a:gd name="T13" fmla="*/ 53 h 143"/>
                <a:gd name="T14" fmla="*/ 1843 w 1843"/>
                <a:gd name="T15" fmla="*/ 71 h 143"/>
                <a:gd name="T16" fmla="*/ 1839 w 1843"/>
                <a:gd name="T17" fmla="*/ 91 h 143"/>
                <a:gd name="T18" fmla="*/ 1833 w 1843"/>
                <a:gd name="T19" fmla="*/ 107 h 143"/>
                <a:gd name="T20" fmla="*/ 1821 w 1843"/>
                <a:gd name="T21" fmla="*/ 122 h 143"/>
                <a:gd name="T22" fmla="*/ 1807 w 1843"/>
                <a:gd name="T23" fmla="*/ 133 h 143"/>
                <a:gd name="T24" fmla="*/ 1789 w 1843"/>
                <a:gd name="T25" fmla="*/ 141 h 143"/>
                <a:gd name="T26" fmla="*/ 1771 w 1843"/>
                <a:gd name="T27" fmla="*/ 143 h 143"/>
                <a:gd name="T28" fmla="*/ 70 w 1843"/>
                <a:gd name="T29" fmla="*/ 143 h 143"/>
                <a:gd name="T30" fmla="*/ 52 w 1843"/>
                <a:gd name="T31" fmla="*/ 141 h 143"/>
                <a:gd name="T32" fmla="*/ 34 w 1843"/>
                <a:gd name="T33" fmla="*/ 133 h 143"/>
                <a:gd name="T34" fmla="*/ 20 w 1843"/>
                <a:gd name="T35" fmla="*/ 122 h 143"/>
                <a:gd name="T36" fmla="*/ 9 w 1843"/>
                <a:gd name="T37" fmla="*/ 107 h 143"/>
                <a:gd name="T38" fmla="*/ 2 w 1843"/>
                <a:gd name="T39" fmla="*/ 91 h 143"/>
                <a:gd name="T40" fmla="*/ 0 w 1843"/>
                <a:gd name="T41" fmla="*/ 71 h 143"/>
                <a:gd name="T42" fmla="*/ 2 w 1843"/>
                <a:gd name="T43" fmla="*/ 53 h 143"/>
                <a:gd name="T44" fmla="*/ 9 w 1843"/>
                <a:gd name="T45" fmla="*/ 35 h 143"/>
                <a:gd name="T46" fmla="*/ 20 w 1843"/>
                <a:gd name="T47" fmla="*/ 21 h 143"/>
                <a:gd name="T48" fmla="*/ 34 w 1843"/>
                <a:gd name="T49" fmla="*/ 10 h 143"/>
                <a:gd name="T50" fmla="*/ 52 w 1843"/>
                <a:gd name="T51" fmla="*/ 2 h 143"/>
                <a:gd name="T52" fmla="*/ 70 w 1843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3" h="143">
                  <a:moveTo>
                    <a:pt x="70" y="0"/>
                  </a:moveTo>
                  <a:lnTo>
                    <a:pt x="1771" y="0"/>
                  </a:lnTo>
                  <a:lnTo>
                    <a:pt x="1789" y="2"/>
                  </a:lnTo>
                  <a:lnTo>
                    <a:pt x="1807" y="10"/>
                  </a:lnTo>
                  <a:lnTo>
                    <a:pt x="1821" y="21"/>
                  </a:lnTo>
                  <a:lnTo>
                    <a:pt x="1833" y="35"/>
                  </a:lnTo>
                  <a:lnTo>
                    <a:pt x="1839" y="53"/>
                  </a:lnTo>
                  <a:lnTo>
                    <a:pt x="1843" y="71"/>
                  </a:lnTo>
                  <a:lnTo>
                    <a:pt x="1839" y="91"/>
                  </a:lnTo>
                  <a:lnTo>
                    <a:pt x="1833" y="107"/>
                  </a:lnTo>
                  <a:lnTo>
                    <a:pt x="1821" y="122"/>
                  </a:lnTo>
                  <a:lnTo>
                    <a:pt x="1807" y="133"/>
                  </a:lnTo>
                  <a:lnTo>
                    <a:pt x="1789" y="141"/>
                  </a:lnTo>
                  <a:lnTo>
                    <a:pt x="1771" y="143"/>
                  </a:lnTo>
                  <a:lnTo>
                    <a:pt x="70" y="143"/>
                  </a:lnTo>
                  <a:lnTo>
                    <a:pt x="52" y="141"/>
                  </a:lnTo>
                  <a:lnTo>
                    <a:pt x="34" y="133"/>
                  </a:lnTo>
                  <a:lnTo>
                    <a:pt x="20" y="122"/>
                  </a:lnTo>
                  <a:lnTo>
                    <a:pt x="9" y="107"/>
                  </a:lnTo>
                  <a:lnTo>
                    <a:pt x="2" y="91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Freeform 483"/>
            <p:cNvSpPr>
              <a:spLocks/>
            </p:cNvSpPr>
            <p:nvPr/>
          </p:nvSpPr>
          <p:spPr bwMode="auto">
            <a:xfrm>
              <a:off x="8213725" y="3078163"/>
              <a:ext cx="292100" cy="22225"/>
            </a:xfrm>
            <a:custGeom>
              <a:avLst/>
              <a:gdLst>
                <a:gd name="T0" fmla="*/ 70 w 1843"/>
                <a:gd name="T1" fmla="*/ 0 h 143"/>
                <a:gd name="T2" fmla="*/ 1771 w 1843"/>
                <a:gd name="T3" fmla="*/ 0 h 143"/>
                <a:gd name="T4" fmla="*/ 1789 w 1843"/>
                <a:gd name="T5" fmla="*/ 3 h 143"/>
                <a:gd name="T6" fmla="*/ 1807 w 1843"/>
                <a:gd name="T7" fmla="*/ 9 h 143"/>
                <a:gd name="T8" fmla="*/ 1821 w 1843"/>
                <a:gd name="T9" fmla="*/ 20 h 143"/>
                <a:gd name="T10" fmla="*/ 1833 w 1843"/>
                <a:gd name="T11" fmla="*/ 35 h 143"/>
                <a:gd name="T12" fmla="*/ 1839 w 1843"/>
                <a:gd name="T13" fmla="*/ 52 h 143"/>
                <a:gd name="T14" fmla="*/ 1843 w 1843"/>
                <a:gd name="T15" fmla="*/ 71 h 143"/>
                <a:gd name="T16" fmla="*/ 1839 w 1843"/>
                <a:gd name="T17" fmla="*/ 90 h 143"/>
                <a:gd name="T18" fmla="*/ 1833 w 1843"/>
                <a:gd name="T19" fmla="*/ 107 h 143"/>
                <a:gd name="T20" fmla="*/ 1821 w 1843"/>
                <a:gd name="T21" fmla="*/ 121 h 143"/>
                <a:gd name="T22" fmla="*/ 1807 w 1843"/>
                <a:gd name="T23" fmla="*/ 133 h 143"/>
                <a:gd name="T24" fmla="*/ 1789 w 1843"/>
                <a:gd name="T25" fmla="*/ 140 h 143"/>
                <a:gd name="T26" fmla="*/ 1771 w 1843"/>
                <a:gd name="T27" fmla="*/ 143 h 143"/>
                <a:gd name="T28" fmla="*/ 70 w 1843"/>
                <a:gd name="T29" fmla="*/ 143 h 143"/>
                <a:gd name="T30" fmla="*/ 52 w 1843"/>
                <a:gd name="T31" fmla="*/ 140 h 143"/>
                <a:gd name="T32" fmla="*/ 34 w 1843"/>
                <a:gd name="T33" fmla="*/ 133 h 143"/>
                <a:gd name="T34" fmla="*/ 20 w 1843"/>
                <a:gd name="T35" fmla="*/ 121 h 143"/>
                <a:gd name="T36" fmla="*/ 9 w 1843"/>
                <a:gd name="T37" fmla="*/ 107 h 143"/>
                <a:gd name="T38" fmla="*/ 2 w 1843"/>
                <a:gd name="T39" fmla="*/ 90 h 143"/>
                <a:gd name="T40" fmla="*/ 0 w 1843"/>
                <a:gd name="T41" fmla="*/ 71 h 143"/>
                <a:gd name="T42" fmla="*/ 2 w 1843"/>
                <a:gd name="T43" fmla="*/ 52 h 143"/>
                <a:gd name="T44" fmla="*/ 9 w 1843"/>
                <a:gd name="T45" fmla="*/ 35 h 143"/>
                <a:gd name="T46" fmla="*/ 20 w 1843"/>
                <a:gd name="T47" fmla="*/ 20 h 143"/>
                <a:gd name="T48" fmla="*/ 34 w 1843"/>
                <a:gd name="T49" fmla="*/ 9 h 143"/>
                <a:gd name="T50" fmla="*/ 52 w 1843"/>
                <a:gd name="T51" fmla="*/ 3 h 143"/>
                <a:gd name="T52" fmla="*/ 70 w 1843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3" h="143">
                  <a:moveTo>
                    <a:pt x="70" y="0"/>
                  </a:moveTo>
                  <a:lnTo>
                    <a:pt x="1771" y="0"/>
                  </a:lnTo>
                  <a:lnTo>
                    <a:pt x="1789" y="3"/>
                  </a:lnTo>
                  <a:lnTo>
                    <a:pt x="1807" y="9"/>
                  </a:lnTo>
                  <a:lnTo>
                    <a:pt x="1821" y="20"/>
                  </a:lnTo>
                  <a:lnTo>
                    <a:pt x="1833" y="35"/>
                  </a:lnTo>
                  <a:lnTo>
                    <a:pt x="1839" y="52"/>
                  </a:lnTo>
                  <a:lnTo>
                    <a:pt x="1843" y="71"/>
                  </a:lnTo>
                  <a:lnTo>
                    <a:pt x="1839" y="90"/>
                  </a:lnTo>
                  <a:lnTo>
                    <a:pt x="1833" y="107"/>
                  </a:lnTo>
                  <a:lnTo>
                    <a:pt x="1821" y="121"/>
                  </a:lnTo>
                  <a:lnTo>
                    <a:pt x="1807" y="133"/>
                  </a:lnTo>
                  <a:lnTo>
                    <a:pt x="1789" y="140"/>
                  </a:lnTo>
                  <a:lnTo>
                    <a:pt x="1771" y="143"/>
                  </a:lnTo>
                  <a:lnTo>
                    <a:pt x="70" y="143"/>
                  </a:lnTo>
                  <a:lnTo>
                    <a:pt x="52" y="140"/>
                  </a:lnTo>
                  <a:lnTo>
                    <a:pt x="34" y="133"/>
                  </a:lnTo>
                  <a:lnTo>
                    <a:pt x="20" y="121"/>
                  </a:lnTo>
                  <a:lnTo>
                    <a:pt x="9" y="107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Freeform 484"/>
            <p:cNvSpPr>
              <a:spLocks/>
            </p:cNvSpPr>
            <p:nvPr/>
          </p:nvSpPr>
          <p:spPr bwMode="auto">
            <a:xfrm>
              <a:off x="8474075" y="3136900"/>
              <a:ext cx="31750" cy="22225"/>
            </a:xfrm>
            <a:custGeom>
              <a:avLst/>
              <a:gdLst>
                <a:gd name="T0" fmla="*/ 72 w 205"/>
                <a:gd name="T1" fmla="*/ 0 h 143"/>
                <a:gd name="T2" fmla="*/ 133 w 205"/>
                <a:gd name="T3" fmla="*/ 0 h 143"/>
                <a:gd name="T4" fmla="*/ 151 w 205"/>
                <a:gd name="T5" fmla="*/ 2 h 143"/>
                <a:gd name="T6" fmla="*/ 169 w 205"/>
                <a:gd name="T7" fmla="*/ 9 h 143"/>
                <a:gd name="T8" fmla="*/ 183 w 205"/>
                <a:gd name="T9" fmla="*/ 20 h 143"/>
                <a:gd name="T10" fmla="*/ 195 w 205"/>
                <a:gd name="T11" fmla="*/ 36 h 143"/>
                <a:gd name="T12" fmla="*/ 201 w 205"/>
                <a:gd name="T13" fmla="*/ 52 h 143"/>
                <a:gd name="T14" fmla="*/ 205 w 205"/>
                <a:gd name="T15" fmla="*/ 71 h 143"/>
                <a:gd name="T16" fmla="*/ 201 w 205"/>
                <a:gd name="T17" fmla="*/ 90 h 143"/>
                <a:gd name="T18" fmla="*/ 195 w 205"/>
                <a:gd name="T19" fmla="*/ 107 h 143"/>
                <a:gd name="T20" fmla="*/ 183 w 205"/>
                <a:gd name="T21" fmla="*/ 121 h 143"/>
                <a:gd name="T22" fmla="*/ 169 w 205"/>
                <a:gd name="T23" fmla="*/ 133 h 143"/>
                <a:gd name="T24" fmla="*/ 151 w 205"/>
                <a:gd name="T25" fmla="*/ 140 h 143"/>
                <a:gd name="T26" fmla="*/ 133 w 205"/>
                <a:gd name="T27" fmla="*/ 143 h 143"/>
                <a:gd name="T28" fmla="*/ 72 w 205"/>
                <a:gd name="T29" fmla="*/ 143 h 143"/>
                <a:gd name="T30" fmla="*/ 54 w 205"/>
                <a:gd name="T31" fmla="*/ 140 h 143"/>
                <a:gd name="T32" fmla="*/ 36 w 205"/>
                <a:gd name="T33" fmla="*/ 133 h 143"/>
                <a:gd name="T34" fmla="*/ 22 w 205"/>
                <a:gd name="T35" fmla="*/ 121 h 143"/>
                <a:gd name="T36" fmla="*/ 10 w 205"/>
                <a:gd name="T37" fmla="*/ 107 h 143"/>
                <a:gd name="T38" fmla="*/ 4 w 205"/>
                <a:gd name="T39" fmla="*/ 90 h 143"/>
                <a:gd name="T40" fmla="*/ 0 w 205"/>
                <a:gd name="T41" fmla="*/ 71 h 143"/>
                <a:gd name="T42" fmla="*/ 4 w 205"/>
                <a:gd name="T43" fmla="*/ 52 h 143"/>
                <a:gd name="T44" fmla="*/ 10 w 205"/>
                <a:gd name="T45" fmla="*/ 36 h 143"/>
                <a:gd name="T46" fmla="*/ 22 w 205"/>
                <a:gd name="T47" fmla="*/ 20 h 143"/>
                <a:gd name="T48" fmla="*/ 36 w 205"/>
                <a:gd name="T49" fmla="*/ 9 h 143"/>
                <a:gd name="T50" fmla="*/ 54 w 205"/>
                <a:gd name="T51" fmla="*/ 2 h 143"/>
                <a:gd name="T52" fmla="*/ 72 w 205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5" h="143">
                  <a:moveTo>
                    <a:pt x="72" y="0"/>
                  </a:moveTo>
                  <a:lnTo>
                    <a:pt x="133" y="0"/>
                  </a:lnTo>
                  <a:lnTo>
                    <a:pt x="151" y="2"/>
                  </a:lnTo>
                  <a:lnTo>
                    <a:pt x="169" y="9"/>
                  </a:lnTo>
                  <a:lnTo>
                    <a:pt x="183" y="20"/>
                  </a:lnTo>
                  <a:lnTo>
                    <a:pt x="195" y="36"/>
                  </a:lnTo>
                  <a:lnTo>
                    <a:pt x="201" y="52"/>
                  </a:lnTo>
                  <a:lnTo>
                    <a:pt x="205" y="71"/>
                  </a:lnTo>
                  <a:lnTo>
                    <a:pt x="201" y="90"/>
                  </a:lnTo>
                  <a:lnTo>
                    <a:pt x="195" y="107"/>
                  </a:lnTo>
                  <a:lnTo>
                    <a:pt x="183" y="121"/>
                  </a:lnTo>
                  <a:lnTo>
                    <a:pt x="169" y="133"/>
                  </a:lnTo>
                  <a:lnTo>
                    <a:pt x="151" y="140"/>
                  </a:lnTo>
                  <a:lnTo>
                    <a:pt x="133" y="143"/>
                  </a:lnTo>
                  <a:lnTo>
                    <a:pt x="72" y="143"/>
                  </a:lnTo>
                  <a:lnTo>
                    <a:pt x="54" y="140"/>
                  </a:lnTo>
                  <a:lnTo>
                    <a:pt x="36" y="133"/>
                  </a:lnTo>
                  <a:lnTo>
                    <a:pt x="22" y="121"/>
                  </a:lnTo>
                  <a:lnTo>
                    <a:pt x="10" y="107"/>
                  </a:lnTo>
                  <a:lnTo>
                    <a:pt x="4" y="90"/>
                  </a:lnTo>
                  <a:lnTo>
                    <a:pt x="0" y="71"/>
                  </a:lnTo>
                  <a:lnTo>
                    <a:pt x="4" y="52"/>
                  </a:lnTo>
                  <a:lnTo>
                    <a:pt x="10" y="36"/>
                  </a:lnTo>
                  <a:lnTo>
                    <a:pt x="22" y="20"/>
                  </a:lnTo>
                  <a:lnTo>
                    <a:pt x="36" y="9"/>
                  </a:lnTo>
                  <a:lnTo>
                    <a:pt x="54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Freeform 485"/>
            <p:cNvSpPr>
              <a:spLocks/>
            </p:cNvSpPr>
            <p:nvPr/>
          </p:nvSpPr>
          <p:spPr bwMode="auto">
            <a:xfrm>
              <a:off x="8213725" y="3136900"/>
              <a:ext cx="236537" cy="22225"/>
            </a:xfrm>
            <a:custGeom>
              <a:avLst/>
              <a:gdLst>
                <a:gd name="T0" fmla="*/ 70 w 1488"/>
                <a:gd name="T1" fmla="*/ 0 h 143"/>
                <a:gd name="T2" fmla="*/ 1418 w 1488"/>
                <a:gd name="T3" fmla="*/ 0 h 143"/>
                <a:gd name="T4" fmla="*/ 1436 w 1488"/>
                <a:gd name="T5" fmla="*/ 2 h 143"/>
                <a:gd name="T6" fmla="*/ 1454 w 1488"/>
                <a:gd name="T7" fmla="*/ 9 h 143"/>
                <a:gd name="T8" fmla="*/ 1468 w 1488"/>
                <a:gd name="T9" fmla="*/ 20 h 143"/>
                <a:gd name="T10" fmla="*/ 1479 w 1488"/>
                <a:gd name="T11" fmla="*/ 36 h 143"/>
                <a:gd name="T12" fmla="*/ 1486 w 1488"/>
                <a:gd name="T13" fmla="*/ 52 h 143"/>
                <a:gd name="T14" fmla="*/ 1488 w 1488"/>
                <a:gd name="T15" fmla="*/ 71 h 143"/>
                <a:gd name="T16" fmla="*/ 1486 w 1488"/>
                <a:gd name="T17" fmla="*/ 90 h 143"/>
                <a:gd name="T18" fmla="*/ 1479 w 1488"/>
                <a:gd name="T19" fmla="*/ 107 h 143"/>
                <a:gd name="T20" fmla="*/ 1468 w 1488"/>
                <a:gd name="T21" fmla="*/ 121 h 143"/>
                <a:gd name="T22" fmla="*/ 1454 w 1488"/>
                <a:gd name="T23" fmla="*/ 133 h 143"/>
                <a:gd name="T24" fmla="*/ 1436 w 1488"/>
                <a:gd name="T25" fmla="*/ 140 h 143"/>
                <a:gd name="T26" fmla="*/ 1418 w 1488"/>
                <a:gd name="T27" fmla="*/ 143 h 143"/>
                <a:gd name="T28" fmla="*/ 70 w 1488"/>
                <a:gd name="T29" fmla="*/ 143 h 143"/>
                <a:gd name="T30" fmla="*/ 52 w 1488"/>
                <a:gd name="T31" fmla="*/ 140 h 143"/>
                <a:gd name="T32" fmla="*/ 34 w 1488"/>
                <a:gd name="T33" fmla="*/ 133 h 143"/>
                <a:gd name="T34" fmla="*/ 20 w 1488"/>
                <a:gd name="T35" fmla="*/ 121 h 143"/>
                <a:gd name="T36" fmla="*/ 9 w 1488"/>
                <a:gd name="T37" fmla="*/ 107 h 143"/>
                <a:gd name="T38" fmla="*/ 2 w 1488"/>
                <a:gd name="T39" fmla="*/ 90 h 143"/>
                <a:gd name="T40" fmla="*/ 0 w 1488"/>
                <a:gd name="T41" fmla="*/ 71 h 143"/>
                <a:gd name="T42" fmla="*/ 2 w 1488"/>
                <a:gd name="T43" fmla="*/ 52 h 143"/>
                <a:gd name="T44" fmla="*/ 9 w 1488"/>
                <a:gd name="T45" fmla="*/ 36 h 143"/>
                <a:gd name="T46" fmla="*/ 20 w 1488"/>
                <a:gd name="T47" fmla="*/ 20 h 143"/>
                <a:gd name="T48" fmla="*/ 34 w 1488"/>
                <a:gd name="T49" fmla="*/ 9 h 143"/>
                <a:gd name="T50" fmla="*/ 52 w 1488"/>
                <a:gd name="T51" fmla="*/ 2 h 143"/>
                <a:gd name="T52" fmla="*/ 70 w 1488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88" h="143">
                  <a:moveTo>
                    <a:pt x="70" y="0"/>
                  </a:moveTo>
                  <a:lnTo>
                    <a:pt x="1418" y="0"/>
                  </a:lnTo>
                  <a:lnTo>
                    <a:pt x="1436" y="2"/>
                  </a:lnTo>
                  <a:lnTo>
                    <a:pt x="1454" y="9"/>
                  </a:lnTo>
                  <a:lnTo>
                    <a:pt x="1468" y="20"/>
                  </a:lnTo>
                  <a:lnTo>
                    <a:pt x="1479" y="36"/>
                  </a:lnTo>
                  <a:lnTo>
                    <a:pt x="1486" y="52"/>
                  </a:lnTo>
                  <a:lnTo>
                    <a:pt x="1488" y="71"/>
                  </a:lnTo>
                  <a:lnTo>
                    <a:pt x="1486" y="90"/>
                  </a:lnTo>
                  <a:lnTo>
                    <a:pt x="1479" y="107"/>
                  </a:lnTo>
                  <a:lnTo>
                    <a:pt x="1468" y="121"/>
                  </a:lnTo>
                  <a:lnTo>
                    <a:pt x="1454" y="133"/>
                  </a:lnTo>
                  <a:lnTo>
                    <a:pt x="1436" y="140"/>
                  </a:lnTo>
                  <a:lnTo>
                    <a:pt x="1418" y="143"/>
                  </a:lnTo>
                  <a:lnTo>
                    <a:pt x="70" y="143"/>
                  </a:lnTo>
                  <a:lnTo>
                    <a:pt x="52" y="140"/>
                  </a:lnTo>
                  <a:lnTo>
                    <a:pt x="34" y="133"/>
                  </a:lnTo>
                  <a:lnTo>
                    <a:pt x="20" y="121"/>
                  </a:lnTo>
                  <a:lnTo>
                    <a:pt x="9" y="107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6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Freeform 486"/>
            <p:cNvSpPr>
              <a:spLocks noEditPoints="1"/>
            </p:cNvSpPr>
            <p:nvPr/>
          </p:nvSpPr>
          <p:spPr bwMode="auto">
            <a:xfrm>
              <a:off x="8597900" y="2724150"/>
              <a:ext cx="101600" cy="484187"/>
            </a:xfrm>
            <a:custGeom>
              <a:avLst/>
              <a:gdLst>
                <a:gd name="T0" fmla="*/ 246 w 637"/>
                <a:gd name="T1" fmla="*/ 493 h 3046"/>
                <a:gd name="T2" fmla="*/ 171 w 637"/>
                <a:gd name="T3" fmla="*/ 708 h 3046"/>
                <a:gd name="T4" fmla="*/ 329 w 637"/>
                <a:gd name="T5" fmla="*/ 708 h 3046"/>
                <a:gd name="T6" fmla="*/ 348 w 637"/>
                <a:gd name="T7" fmla="*/ 710 h 3046"/>
                <a:gd name="T8" fmla="*/ 365 w 637"/>
                <a:gd name="T9" fmla="*/ 718 h 3046"/>
                <a:gd name="T10" fmla="*/ 379 w 637"/>
                <a:gd name="T11" fmla="*/ 729 h 3046"/>
                <a:gd name="T12" fmla="*/ 391 w 637"/>
                <a:gd name="T13" fmla="*/ 743 h 3046"/>
                <a:gd name="T14" fmla="*/ 398 w 637"/>
                <a:gd name="T15" fmla="*/ 760 h 3046"/>
                <a:gd name="T16" fmla="*/ 401 w 637"/>
                <a:gd name="T17" fmla="*/ 779 h 3046"/>
                <a:gd name="T18" fmla="*/ 398 w 637"/>
                <a:gd name="T19" fmla="*/ 798 h 3046"/>
                <a:gd name="T20" fmla="*/ 391 w 637"/>
                <a:gd name="T21" fmla="*/ 816 h 3046"/>
                <a:gd name="T22" fmla="*/ 379 w 637"/>
                <a:gd name="T23" fmla="*/ 830 h 3046"/>
                <a:gd name="T24" fmla="*/ 365 w 637"/>
                <a:gd name="T25" fmla="*/ 841 h 3046"/>
                <a:gd name="T26" fmla="*/ 348 w 637"/>
                <a:gd name="T27" fmla="*/ 849 h 3046"/>
                <a:gd name="T28" fmla="*/ 329 w 637"/>
                <a:gd name="T29" fmla="*/ 851 h 3046"/>
                <a:gd name="T30" fmla="*/ 143 w 637"/>
                <a:gd name="T31" fmla="*/ 851 h 3046"/>
                <a:gd name="T32" fmla="*/ 143 w 637"/>
                <a:gd name="T33" fmla="*/ 2904 h 3046"/>
                <a:gd name="T34" fmla="*/ 493 w 637"/>
                <a:gd name="T35" fmla="*/ 2904 h 3046"/>
                <a:gd name="T36" fmla="*/ 493 w 637"/>
                <a:gd name="T37" fmla="*/ 784 h 3046"/>
                <a:gd name="T38" fmla="*/ 391 w 637"/>
                <a:gd name="T39" fmla="*/ 493 h 3046"/>
                <a:gd name="T40" fmla="*/ 246 w 637"/>
                <a:gd name="T41" fmla="*/ 493 h 3046"/>
                <a:gd name="T42" fmla="*/ 318 w 637"/>
                <a:gd name="T43" fmla="*/ 287 h 3046"/>
                <a:gd name="T44" fmla="*/ 296 w 637"/>
                <a:gd name="T45" fmla="*/ 350 h 3046"/>
                <a:gd name="T46" fmla="*/ 341 w 637"/>
                <a:gd name="T47" fmla="*/ 350 h 3046"/>
                <a:gd name="T48" fmla="*/ 318 w 637"/>
                <a:gd name="T49" fmla="*/ 287 h 3046"/>
                <a:gd name="T50" fmla="*/ 318 w 637"/>
                <a:gd name="T51" fmla="*/ 0 h 3046"/>
                <a:gd name="T52" fmla="*/ 336 w 637"/>
                <a:gd name="T53" fmla="*/ 2 h 3046"/>
                <a:gd name="T54" fmla="*/ 352 w 637"/>
                <a:gd name="T55" fmla="*/ 9 h 3046"/>
                <a:gd name="T56" fmla="*/ 366 w 637"/>
                <a:gd name="T57" fmla="*/ 18 h 3046"/>
                <a:gd name="T58" fmla="*/ 378 w 637"/>
                <a:gd name="T59" fmla="*/ 32 h 3046"/>
                <a:gd name="T60" fmla="*/ 386 w 637"/>
                <a:gd name="T61" fmla="*/ 48 h 3046"/>
                <a:gd name="T62" fmla="*/ 632 w 637"/>
                <a:gd name="T63" fmla="*/ 748 h 3046"/>
                <a:gd name="T64" fmla="*/ 636 w 637"/>
                <a:gd name="T65" fmla="*/ 760 h 3046"/>
                <a:gd name="T66" fmla="*/ 637 w 637"/>
                <a:gd name="T67" fmla="*/ 772 h 3046"/>
                <a:gd name="T68" fmla="*/ 637 w 637"/>
                <a:gd name="T69" fmla="*/ 2974 h 3046"/>
                <a:gd name="T70" fmla="*/ 634 w 637"/>
                <a:gd name="T71" fmla="*/ 2994 h 3046"/>
                <a:gd name="T72" fmla="*/ 627 w 637"/>
                <a:gd name="T73" fmla="*/ 3011 h 3046"/>
                <a:gd name="T74" fmla="*/ 615 w 637"/>
                <a:gd name="T75" fmla="*/ 3025 h 3046"/>
                <a:gd name="T76" fmla="*/ 601 w 637"/>
                <a:gd name="T77" fmla="*/ 3036 h 3046"/>
                <a:gd name="T78" fmla="*/ 584 w 637"/>
                <a:gd name="T79" fmla="*/ 3044 h 3046"/>
                <a:gd name="T80" fmla="*/ 565 w 637"/>
                <a:gd name="T81" fmla="*/ 3046 h 3046"/>
                <a:gd name="T82" fmla="*/ 72 w 637"/>
                <a:gd name="T83" fmla="*/ 3046 h 3046"/>
                <a:gd name="T84" fmla="*/ 53 w 637"/>
                <a:gd name="T85" fmla="*/ 3044 h 3046"/>
                <a:gd name="T86" fmla="*/ 36 w 637"/>
                <a:gd name="T87" fmla="*/ 3036 h 3046"/>
                <a:gd name="T88" fmla="*/ 22 w 637"/>
                <a:gd name="T89" fmla="*/ 3025 h 3046"/>
                <a:gd name="T90" fmla="*/ 10 w 637"/>
                <a:gd name="T91" fmla="*/ 3011 h 3046"/>
                <a:gd name="T92" fmla="*/ 3 w 637"/>
                <a:gd name="T93" fmla="*/ 2994 h 3046"/>
                <a:gd name="T94" fmla="*/ 0 w 637"/>
                <a:gd name="T95" fmla="*/ 2974 h 3046"/>
                <a:gd name="T96" fmla="*/ 0 w 637"/>
                <a:gd name="T97" fmla="*/ 772 h 3046"/>
                <a:gd name="T98" fmla="*/ 1 w 637"/>
                <a:gd name="T99" fmla="*/ 760 h 3046"/>
                <a:gd name="T100" fmla="*/ 4 w 637"/>
                <a:gd name="T101" fmla="*/ 748 h 3046"/>
                <a:gd name="T102" fmla="*/ 251 w 637"/>
                <a:gd name="T103" fmla="*/ 48 h 3046"/>
                <a:gd name="T104" fmla="*/ 259 w 637"/>
                <a:gd name="T105" fmla="*/ 32 h 3046"/>
                <a:gd name="T106" fmla="*/ 271 w 637"/>
                <a:gd name="T107" fmla="*/ 18 h 3046"/>
                <a:gd name="T108" fmla="*/ 285 w 637"/>
                <a:gd name="T109" fmla="*/ 9 h 3046"/>
                <a:gd name="T110" fmla="*/ 301 w 637"/>
                <a:gd name="T111" fmla="*/ 2 h 3046"/>
                <a:gd name="T112" fmla="*/ 318 w 637"/>
                <a:gd name="T113" fmla="*/ 0 h 3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7" h="3046">
                  <a:moveTo>
                    <a:pt x="246" y="493"/>
                  </a:moveTo>
                  <a:lnTo>
                    <a:pt x="171" y="708"/>
                  </a:lnTo>
                  <a:lnTo>
                    <a:pt x="329" y="708"/>
                  </a:lnTo>
                  <a:lnTo>
                    <a:pt x="348" y="710"/>
                  </a:lnTo>
                  <a:lnTo>
                    <a:pt x="365" y="718"/>
                  </a:lnTo>
                  <a:lnTo>
                    <a:pt x="379" y="729"/>
                  </a:lnTo>
                  <a:lnTo>
                    <a:pt x="391" y="743"/>
                  </a:lnTo>
                  <a:lnTo>
                    <a:pt x="398" y="760"/>
                  </a:lnTo>
                  <a:lnTo>
                    <a:pt x="401" y="779"/>
                  </a:lnTo>
                  <a:lnTo>
                    <a:pt x="398" y="798"/>
                  </a:lnTo>
                  <a:lnTo>
                    <a:pt x="391" y="816"/>
                  </a:lnTo>
                  <a:lnTo>
                    <a:pt x="379" y="830"/>
                  </a:lnTo>
                  <a:lnTo>
                    <a:pt x="365" y="841"/>
                  </a:lnTo>
                  <a:lnTo>
                    <a:pt x="348" y="849"/>
                  </a:lnTo>
                  <a:lnTo>
                    <a:pt x="329" y="851"/>
                  </a:lnTo>
                  <a:lnTo>
                    <a:pt x="143" y="851"/>
                  </a:lnTo>
                  <a:lnTo>
                    <a:pt x="143" y="2904"/>
                  </a:lnTo>
                  <a:lnTo>
                    <a:pt x="493" y="2904"/>
                  </a:lnTo>
                  <a:lnTo>
                    <a:pt x="493" y="784"/>
                  </a:lnTo>
                  <a:lnTo>
                    <a:pt x="391" y="493"/>
                  </a:lnTo>
                  <a:lnTo>
                    <a:pt x="246" y="493"/>
                  </a:lnTo>
                  <a:close/>
                  <a:moveTo>
                    <a:pt x="318" y="287"/>
                  </a:moveTo>
                  <a:lnTo>
                    <a:pt x="296" y="350"/>
                  </a:lnTo>
                  <a:lnTo>
                    <a:pt x="341" y="350"/>
                  </a:lnTo>
                  <a:lnTo>
                    <a:pt x="318" y="287"/>
                  </a:lnTo>
                  <a:close/>
                  <a:moveTo>
                    <a:pt x="318" y="0"/>
                  </a:moveTo>
                  <a:lnTo>
                    <a:pt x="336" y="2"/>
                  </a:lnTo>
                  <a:lnTo>
                    <a:pt x="352" y="9"/>
                  </a:lnTo>
                  <a:lnTo>
                    <a:pt x="366" y="18"/>
                  </a:lnTo>
                  <a:lnTo>
                    <a:pt x="378" y="32"/>
                  </a:lnTo>
                  <a:lnTo>
                    <a:pt x="386" y="48"/>
                  </a:lnTo>
                  <a:lnTo>
                    <a:pt x="632" y="748"/>
                  </a:lnTo>
                  <a:lnTo>
                    <a:pt x="636" y="760"/>
                  </a:lnTo>
                  <a:lnTo>
                    <a:pt x="637" y="772"/>
                  </a:lnTo>
                  <a:lnTo>
                    <a:pt x="637" y="2974"/>
                  </a:lnTo>
                  <a:lnTo>
                    <a:pt x="634" y="2994"/>
                  </a:lnTo>
                  <a:lnTo>
                    <a:pt x="627" y="3011"/>
                  </a:lnTo>
                  <a:lnTo>
                    <a:pt x="615" y="3025"/>
                  </a:lnTo>
                  <a:lnTo>
                    <a:pt x="601" y="3036"/>
                  </a:lnTo>
                  <a:lnTo>
                    <a:pt x="584" y="3044"/>
                  </a:lnTo>
                  <a:lnTo>
                    <a:pt x="565" y="3046"/>
                  </a:lnTo>
                  <a:lnTo>
                    <a:pt x="72" y="3046"/>
                  </a:lnTo>
                  <a:lnTo>
                    <a:pt x="53" y="3044"/>
                  </a:lnTo>
                  <a:lnTo>
                    <a:pt x="36" y="3036"/>
                  </a:lnTo>
                  <a:lnTo>
                    <a:pt x="22" y="3025"/>
                  </a:lnTo>
                  <a:lnTo>
                    <a:pt x="10" y="3011"/>
                  </a:lnTo>
                  <a:lnTo>
                    <a:pt x="3" y="2994"/>
                  </a:lnTo>
                  <a:lnTo>
                    <a:pt x="0" y="2974"/>
                  </a:lnTo>
                  <a:lnTo>
                    <a:pt x="0" y="772"/>
                  </a:lnTo>
                  <a:lnTo>
                    <a:pt x="1" y="760"/>
                  </a:lnTo>
                  <a:lnTo>
                    <a:pt x="4" y="748"/>
                  </a:lnTo>
                  <a:lnTo>
                    <a:pt x="251" y="48"/>
                  </a:lnTo>
                  <a:lnTo>
                    <a:pt x="259" y="32"/>
                  </a:lnTo>
                  <a:lnTo>
                    <a:pt x="271" y="18"/>
                  </a:lnTo>
                  <a:lnTo>
                    <a:pt x="285" y="9"/>
                  </a:lnTo>
                  <a:lnTo>
                    <a:pt x="301" y="2"/>
                  </a:lnTo>
                  <a:lnTo>
                    <a:pt x="3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6" name="Group 1115"/>
          <p:cNvGrpSpPr/>
          <p:nvPr/>
        </p:nvGrpSpPr>
        <p:grpSpPr>
          <a:xfrm>
            <a:off x="9139384" y="2681288"/>
            <a:ext cx="452438" cy="569912"/>
            <a:chOff x="9137650" y="2681288"/>
            <a:chExt cx="452438" cy="569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4" name="Freeform 491"/>
            <p:cNvSpPr>
              <a:spLocks noEditPoints="1"/>
            </p:cNvSpPr>
            <p:nvPr/>
          </p:nvSpPr>
          <p:spPr bwMode="auto">
            <a:xfrm>
              <a:off x="9137650" y="2681288"/>
              <a:ext cx="452438" cy="569912"/>
            </a:xfrm>
            <a:custGeom>
              <a:avLst/>
              <a:gdLst>
                <a:gd name="T0" fmla="*/ 144 w 2856"/>
                <a:gd name="T1" fmla="*/ 3447 h 3590"/>
                <a:gd name="T2" fmla="*/ 1811 w 2856"/>
                <a:gd name="T3" fmla="*/ 1042 h 3590"/>
                <a:gd name="T4" fmla="*/ 442 w 2856"/>
                <a:gd name="T5" fmla="*/ 745 h 3590"/>
                <a:gd name="T6" fmla="*/ 1882 w 2856"/>
                <a:gd name="T7" fmla="*/ 900 h 3590"/>
                <a:gd name="T8" fmla="*/ 1918 w 2856"/>
                <a:gd name="T9" fmla="*/ 909 h 3590"/>
                <a:gd name="T10" fmla="*/ 1944 w 2856"/>
                <a:gd name="T11" fmla="*/ 934 h 3590"/>
                <a:gd name="T12" fmla="*/ 1954 w 2856"/>
                <a:gd name="T13" fmla="*/ 970 h 3590"/>
                <a:gd name="T14" fmla="*/ 2109 w 2856"/>
                <a:gd name="T15" fmla="*/ 3149 h 3590"/>
                <a:gd name="T16" fmla="*/ 442 w 2856"/>
                <a:gd name="T17" fmla="*/ 745 h 3590"/>
                <a:gd name="T18" fmla="*/ 744 w 2856"/>
                <a:gd name="T19" fmla="*/ 602 h 3590"/>
                <a:gd name="T20" fmla="*/ 2199 w 2856"/>
                <a:gd name="T21" fmla="*/ 605 h 3590"/>
                <a:gd name="T22" fmla="*/ 2231 w 2856"/>
                <a:gd name="T23" fmla="*/ 623 h 3590"/>
                <a:gd name="T24" fmla="*/ 2249 w 2856"/>
                <a:gd name="T25" fmla="*/ 655 h 3590"/>
                <a:gd name="T26" fmla="*/ 2251 w 2856"/>
                <a:gd name="T27" fmla="*/ 2849 h 3590"/>
                <a:gd name="T28" fmla="*/ 2411 w 2856"/>
                <a:gd name="T29" fmla="*/ 444 h 3590"/>
                <a:gd name="T30" fmla="*/ 1046 w 2856"/>
                <a:gd name="T31" fmla="*/ 143 h 3590"/>
                <a:gd name="T32" fmla="*/ 2482 w 2856"/>
                <a:gd name="T33" fmla="*/ 301 h 3590"/>
                <a:gd name="T34" fmla="*/ 2518 w 2856"/>
                <a:gd name="T35" fmla="*/ 311 h 3590"/>
                <a:gd name="T36" fmla="*/ 2544 w 2856"/>
                <a:gd name="T37" fmla="*/ 336 h 3590"/>
                <a:gd name="T38" fmla="*/ 2554 w 2856"/>
                <a:gd name="T39" fmla="*/ 372 h 3590"/>
                <a:gd name="T40" fmla="*/ 2712 w 2856"/>
                <a:gd name="T41" fmla="*/ 2548 h 3590"/>
                <a:gd name="T42" fmla="*/ 1046 w 2856"/>
                <a:gd name="T43" fmla="*/ 143 h 3590"/>
                <a:gd name="T44" fmla="*/ 2784 w 2856"/>
                <a:gd name="T45" fmla="*/ 0 h 3590"/>
                <a:gd name="T46" fmla="*/ 2820 w 2856"/>
                <a:gd name="T47" fmla="*/ 10 h 3590"/>
                <a:gd name="T48" fmla="*/ 2846 w 2856"/>
                <a:gd name="T49" fmla="*/ 36 h 3590"/>
                <a:gd name="T50" fmla="*/ 2856 w 2856"/>
                <a:gd name="T51" fmla="*/ 72 h 3590"/>
                <a:gd name="T52" fmla="*/ 2852 w 2856"/>
                <a:gd name="T53" fmla="*/ 2638 h 3590"/>
                <a:gd name="T54" fmla="*/ 2835 w 2856"/>
                <a:gd name="T55" fmla="*/ 2670 h 3590"/>
                <a:gd name="T56" fmla="*/ 2802 w 2856"/>
                <a:gd name="T57" fmla="*/ 2688 h 3590"/>
                <a:gd name="T58" fmla="*/ 2554 w 2856"/>
                <a:gd name="T59" fmla="*/ 2690 h 3590"/>
                <a:gd name="T60" fmla="*/ 2551 w 2856"/>
                <a:gd name="T61" fmla="*/ 2939 h 3590"/>
                <a:gd name="T62" fmla="*/ 2533 w 2856"/>
                <a:gd name="T63" fmla="*/ 2971 h 3590"/>
                <a:gd name="T64" fmla="*/ 2501 w 2856"/>
                <a:gd name="T65" fmla="*/ 2989 h 3590"/>
                <a:gd name="T66" fmla="*/ 2251 w 2856"/>
                <a:gd name="T67" fmla="*/ 2992 h 3590"/>
                <a:gd name="T68" fmla="*/ 2249 w 2856"/>
                <a:gd name="T69" fmla="*/ 3240 h 3590"/>
                <a:gd name="T70" fmla="*/ 2231 w 2856"/>
                <a:gd name="T71" fmla="*/ 3271 h 3590"/>
                <a:gd name="T72" fmla="*/ 2199 w 2856"/>
                <a:gd name="T73" fmla="*/ 3290 h 3590"/>
                <a:gd name="T74" fmla="*/ 1954 w 2856"/>
                <a:gd name="T75" fmla="*/ 3293 h 3590"/>
                <a:gd name="T76" fmla="*/ 1952 w 2856"/>
                <a:gd name="T77" fmla="*/ 3538 h 3590"/>
                <a:gd name="T78" fmla="*/ 1933 w 2856"/>
                <a:gd name="T79" fmla="*/ 3569 h 3590"/>
                <a:gd name="T80" fmla="*/ 1901 w 2856"/>
                <a:gd name="T81" fmla="*/ 3588 h 3590"/>
                <a:gd name="T82" fmla="*/ 72 w 2856"/>
                <a:gd name="T83" fmla="*/ 3590 h 3590"/>
                <a:gd name="T84" fmla="*/ 36 w 2856"/>
                <a:gd name="T85" fmla="*/ 3580 h 3590"/>
                <a:gd name="T86" fmla="*/ 10 w 2856"/>
                <a:gd name="T87" fmla="*/ 3554 h 3590"/>
                <a:gd name="T88" fmla="*/ 0 w 2856"/>
                <a:gd name="T89" fmla="*/ 3518 h 3590"/>
                <a:gd name="T90" fmla="*/ 3 w 2856"/>
                <a:gd name="T91" fmla="*/ 952 h 3590"/>
                <a:gd name="T92" fmla="*/ 22 w 2856"/>
                <a:gd name="T93" fmla="*/ 920 h 3590"/>
                <a:gd name="T94" fmla="*/ 53 w 2856"/>
                <a:gd name="T95" fmla="*/ 902 h 3590"/>
                <a:gd name="T96" fmla="*/ 299 w 2856"/>
                <a:gd name="T97" fmla="*/ 900 h 3590"/>
                <a:gd name="T98" fmla="*/ 301 w 2856"/>
                <a:gd name="T99" fmla="*/ 655 h 3590"/>
                <a:gd name="T100" fmla="*/ 319 w 2856"/>
                <a:gd name="T101" fmla="*/ 623 h 3590"/>
                <a:gd name="T102" fmla="*/ 351 w 2856"/>
                <a:gd name="T103" fmla="*/ 605 h 3590"/>
                <a:gd name="T104" fmla="*/ 600 w 2856"/>
                <a:gd name="T105" fmla="*/ 602 h 3590"/>
                <a:gd name="T106" fmla="*/ 603 w 2856"/>
                <a:gd name="T107" fmla="*/ 354 h 3590"/>
                <a:gd name="T108" fmla="*/ 621 w 2856"/>
                <a:gd name="T109" fmla="*/ 322 h 3590"/>
                <a:gd name="T110" fmla="*/ 653 w 2856"/>
                <a:gd name="T111" fmla="*/ 304 h 3590"/>
                <a:gd name="T112" fmla="*/ 902 w 2856"/>
                <a:gd name="T113" fmla="*/ 301 h 3590"/>
                <a:gd name="T114" fmla="*/ 904 w 2856"/>
                <a:gd name="T115" fmla="*/ 52 h 3590"/>
                <a:gd name="T116" fmla="*/ 922 w 2856"/>
                <a:gd name="T117" fmla="*/ 21 h 3590"/>
                <a:gd name="T118" fmla="*/ 954 w 2856"/>
                <a:gd name="T119" fmla="*/ 2 h 3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56" h="3590">
                  <a:moveTo>
                    <a:pt x="144" y="1042"/>
                  </a:moveTo>
                  <a:lnTo>
                    <a:pt x="144" y="3447"/>
                  </a:lnTo>
                  <a:lnTo>
                    <a:pt x="1811" y="3447"/>
                  </a:lnTo>
                  <a:lnTo>
                    <a:pt x="1811" y="1042"/>
                  </a:lnTo>
                  <a:lnTo>
                    <a:pt x="144" y="1042"/>
                  </a:lnTo>
                  <a:close/>
                  <a:moveTo>
                    <a:pt x="442" y="745"/>
                  </a:moveTo>
                  <a:lnTo>
                    <a:pt x="442" y="900"/>
                  </a:lnTo>
                  <a:lnTo>
                    <a:pt x="1882" y="900"/>
                  </a:lnTo>
                  <a:lnTo>
                    <a:pt x="1901" y="902"/>
                  </a:lnTo>
                  <a:lnTo>
                    <a:pt x="1918" y="909"/>
                  </a:lnTo>
                  <a:lnTo>
                    <a:pt x="1933" y="920"/>
                  </a:lnTo>
                  <a:lnTo>
                    <a:pt x="1944" y="934"/>
                  </a:lnTo>
                  <a:lnTo>
                    <a:pt x="1952" y="952"/>
                  </a:lnTo>
                  <a:lnTo>
                    <a:pt x="1954" y="970"/>
                  </a:lnTo>
                  <a:lnTo>
                    <a:pt x="1954" y="3149"/>
                  </a:lnTo>
                  <a:lnTo>
                    <a:pt x="2109" y="3149"/>
                  </a:lnTo>
                  <a:lnTo>
                    <a:pt x="2109" y="745"/>
                  </a:lnTo>
                  <a:lnTo>
                    <a:pt x="442" y="745"/>
                  </a:lnTo>
                  <a:close/>
                  <a:moveTo>
                    <a:pt x="744" y="444"/>
                  </a:moveTo>
                  <a:lnTo>
                    <a:pt x="744" y="602"/>
                  </a:lnTo>
                  <a:lnTo>
                    <a:pt x="2181" y="602"/>
                  </a:lnTo>
                  <a:lnTo>
                    <a:pt x="2199" y="605"/>
                  </a:lnTo>
                  <a:lnTo>
                    <a:pt x="2217" y="611"/>
                  </a:lnTo>
                  <a:lnTo>
                    <a:pt x="2231" y="623"/>
                  </a:lnTo>
                  <a:lnTo>
                    <a:pt x="2242" y="637"/>
                  </a:lnTo>
                  <a:lnTo>
                    <a:pt x="2249" y="655"/>
                  </a:lnTo>
                  <a:lnTo>
                    <a:pt x="2251" y="673"/>
                  </a:lnTo>
                  <a:lnTo>
                    <a:pt x="2251" y="2849"/>
                  </a:lnTo>
                  <a:lnTo>
                    <a:pt x="2411" y="2849"/>
                  </a:lnTo>
                  <a:lnTo>
                    <a:pt x="2411" y="444"/>
                  </a:lnTo>
                  <a:lnTo>
                    <a:pt x="744" y="444"/>
                  </a:lnTo>
                  <a:close/>
                  <a:moveTo>
                    <a:pt x="1046" y="143"/>
                  </a:moveTo>
                  <a:lnTo>
                    <a:pt x="1046" y="301"/>
                  </a:lnTo>
                  <a:lnTo>
                    <a:pt x="2482" y="301"/>
                  </a:lnTo>
                  <a:lnTo>
                    <a:pt x="2501" y="304"/>
                  </a:lnTo>
                  <a:lnTo>
                    <a:pt x="2518" y="311"/>
                  </a:lnTo>
                  <a:lnTo>
                    <a:pt x="2533" y="322"/>
                  </a:lnTo>
                  <a:lnTo>
                    <a:pt x="2544" y="336"/>
                  </a:lnTo>
                  <a:lnTo>
                    <a:pt x="2551" y="354"/>
                  </a:lnTo>
                  <a:lnTo>
                    <a:pt x="2554" y="372"/>
                  </a:lnTo>
                  <a:lnTo>
                    <a:pt x="2554" y="2548"/>
                  </a:lnTo>
                  <a:lnTo>
                    <a:pt x="2712" y="2548"/>
                  </a:lnTo>
                  <a:lnTo>
                    <a:pt x="2712" y="143"/>
                  </a:lnTo>
                  <a:lnTo>
                    <a:pt x="1046" y="143"/>
                  </a:lnTo>
                  <a:close/>
                  <a:moveTo>
                    <a:pt x="974" y="0"/>
                  </a:moveTo>
                  <a:lnTo>
                    <a:pt x="2784" y="0"/>
                  </a:lnTo>
                  <a:lnTo>
                    <a:pt x="2802" y="2"/>
                  </a:lnTo>
                  <a:lnTo>
                    <a:pt x="2820" y="10"/>
                  </a:lnTo>
                  <a:lnTo>
                    <a:pt x="2834" y="21"/>
                  </a:lnTo>
                  <a:lnTo>
                    <a:pt x="2846" y="36"/>
                  </a:lnTo>
                  <a:lnTo>
                    <a:pt x="2852" y="52"/>
                  </a:lnTo>
                  <a:lnTo>
                    <a:pt x="2856" y="72"/>
                  </a:lnTo>
                  <a:lnTo>
                    <a:pt x="2856" y="2620"/>
                  </a:lnTo>
                  <a:lnTo>
                    <a:pt x="2852" y="2638"/>
                  </a:lnTo>
                  <a:lnTo>
                    <a:pt x="2846" y="2656"/>
                  </a:lnTo>
                  <a:lnTo>
                    <a:pt x="2835" y="2670"/>
                  </a:lnTo>
                  <a:lnTo>
                    <a:pt x="2820" y="2681"/>
                  </a:lnTo>
                  <a:lnTo>
                    <a:pt x="2802" y="2688"/>
                  </a:lnTo>
                  <a:lnTo>
                    <a:pt x="2784" y="2690"/>
                  </a:lnTo>
                  <a:lnTo>
                    <a:pt x="2554" y="2690"/>
                  </a:lnTo>
                  <a:lnTo>
                    <a:pt x="2554" y="2920"/>
                  </a:lnTo>
                  <a:lnTo>
                    <a:pt x="2551" y="2939"/>
                  </a:lnTo>
                  <a:lnTo>
                    <a:pt x="2544" y="2956"/>
                  </a:lnTo>
                  <a:lnTo>
                    <a:pt x="2533" y="2971"/>
                  </a:lnTo>
                  <a:lnTo>
                    <a:pt x="2518" y="2982"/>
                  </a:lnTo>
                  <a:lnTo>
                    <a:pt x="2501" y="2989"/>
                  </a:lnTo>
                  <a:lnTo>
                    <a:pt x="2482" y="2992"/>
                  </a:lnTo>
                  <a:lnTo>
                    <a:pt x="2251" y="2992"/>
                  </a:lnTo>
                  <a:lnTo>
                    <a:pt x="2251" y="3221"/>
                  </a:lnTo>
                  <a:lnTo>
                    <a:pt x="2249" y="3240"/>
                  </a:lnTo>
                  <a:lnTo>
                    <a:pt x="2242" y="3257"/>
                  </a:lnTo>
                  <a:lnTo>
                    <a:pt x="2231" y="3271"/>
                  </a:lnTo>
                  <a:lnTo>
                    <a:pt x="2217" y="3283"/>
                  </a:lnTo>
                  <a:lnTo>
                    <a:pt x="2199" y="3290"/>
                  </a:lnTo>
                  <a:lnTo>
                    <a:pt x="2181" y="3293"/>
                  </a:lnTo>
                  <a:lnTo>
                    <a:pt x="1954" y="3293"/>
                  </a:lnTo>
                  <a:lnTo>
                    <a:pt x="1954" y="3518"/>
                  </a:lnTo>
                  <a:lnTo>
                    <a:pt x="1952" y="3538"/>
                  </a:lnTo>
                  <a:lnTo>
                    <a:pt x="1944" y="3554"/>
                  </a:lnTo>
                  <a:lnTo>
                    <a:pt x="1933" y="3569"/>
                  </a:lnTo>
                  <a:lnTo>
                    <a:pt x="1918" y="3580"/>
                  </a:lnTo>
                  <a:lnTo>
                    <a:pt x="1901" y="3588"/>
                  </a:lnTo>
                  <a:lnTo>
                    <a:pt x="1882" y="3590"/>
                  </a:lnTo>
                  <a:lnTo>
                    <a:pt x="72" y="3590"/>
                  </a:lnTo>
                  <a:lnTo>
                    <a:pt x="53" y="3588"/>
                  </a:lnTo>
                  <a:lnTo>
                    <a:pt x="36" y="3580"/>
                  </a:lnTo>
                  <a:lnTo>
                    <a:pt x="22" y="3569"/>
                  </a:lnTo>
                  <a:lnTo>
                    <a:pt x="10" y="3554"/>
                  </a:lnTo>
                  <a:lnTo>
                    <a:pt x="3" y="3538"/>
                  </a:lnTo>
                  <a:lnTo>
                    <a:pt x="0" y="3518"/>
                  </a:lnTo>
                  <a:lnTo>
                    <a:pt x="0" y="970"/>
                  </a:lnTo>
                  <a:lnTo>
                    <a:pt x="3" y="952"/>
                  </a:lnTo>
                  <a:lnTo>
                    <a:pt x="10" y="934"/>
                  </a:lnTo>
                  <a:lnTo>
                    <a:pt x="22" y="920"/>
                  </a:lnTo>
                  <a:lnTo>
                    <a:pt x="36" y="909"/>
                  </a:lnTo>
                  <a:lnTo>
                    <a:pt x="53" y="902"/>
                  </a:lnTo>
                  <a:lnTo>
                    <a:pt x="72" y="900"/>
                  </a:lnTo>
                  <a:lnTo>
                    <a:pt x="299" y="900"/>
                  </a:lnTo>
                  <a:lnTo>
                    <a:pt x="299" y="673"/>
                  </a:lnTo>
                  <a:lnTo>
                    <a:pt x="301" y="655"/>
                  </a:lnTo>
                  <a:lnTo>
                    <a:pt x="308" y="637"/>
                  </a:lnTo>
                  <a:lnTo>
                    <a:pt x="319" y="623"/>
                  </a:lnTo>
                  <a:lnTo>
                    <a:pt x="334" y="611"/>
                  </a:lnTo>
                  <a:lnTo>
                    <a:pt x="351" y="605"/>
                  </a:lnTo>
                  <a:lnTo>
                    <a:pt x="370" y="602"/>
                  </a:lnTo>
                  <a:lnTo>
                    <a:pt x="600" y="602"/>
                  </a:lnTo>
                  <a:lnTo>
                    <a:pt x="600" y="372"/>
                  </a:lnTo>
                  <a:lnTo>
                    <a:pt x="603" y="354"/>
                  </a:lnTo>
                  <a:lnTo>
                    <a:pt x="609" y="336"/>
                  </a:lnTo>
                  <a:lnTo>
                    <a:pt x="621" y="322"/>
                  </a:lnTo>
                  <a:lnTo>
                    <a:pt x="636" y="311"/>
                  </a:lnTo>
                  <a:lnTo>
                    <a:pt x="653" y="304"/>
                  </a:lnTo>
                  <a:lnTo>
                    <a:pt x="672" y="301"/>
                  </a:lnTo>
                  <a:lnTo>
                    <a:pt x="902" y="301"/>
                  </a:lnTo>
                  <a:lnTo>
                    <a:pt x="902" y="72"/>
                  </a:lnTo>
                  <a:lnTo>
                    <a:pt x="904" y="52"/>
                  </a:lnTo>
                  <a:lnTo>
                    <a:pt x="911" y="36"/>
                  </a:lnTo>
                  <a:lnTo>
                    <a:pt x="922" y="21"/>
                  </a:lnTo>
                  <a:lnTo>
                    <a:pt x="938" y="10"/>
                  </a:lnTo>
                  <a:lnTo>
                    <a:pt x="954" y="2"/>
                  </a:lnTo>
                  <a:lnTo>
                    <a:pt x="9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Freeform 492"/>
            <p:cNvSpPr>
              <a:spLocks/>
            </p:cNvSpPr>
            <p:nvPr/>
          </p:nvSpPr>
          <p:spPr bwMode="auto">
            <a:xfrm>
              <a:off x="9185275" y="3122613"/>
              <a:ext cx="215900" cy="22225"/>
            </a:xfrm>
            <a:custGeom>
              <a:avLst/>
              <a:gdLst>
                <a:gd name="T0" fmla="*/ 71 w 1357"/>
                <a:gd name="T1" fmla="*/ 0 h 143"/>
                <a:gd name="T2" fmla="*/ 1285 w 1357"/>
                <a:gd name="T3" fmla="*/ 0 h 143"/>
                <a:gd name="T4" fmla="*/ 1304 w 1357"/>
                <a:gd name="T5" fmla="*/ 2 h 143"/>
                <a:gd name="T6" fmla="*/ 1321 w 1357"/>
                <a:gd name="T7" fmla="*/ 10 h 143"/>
                <a:gd name="T8" fmla="*/ 1335 w 1357"/>
                <a:gd name="T9" fmla="*/ 21 h 143"/>
                <a:gd name="T10" fmla="*/ 1347 w 1357"/>
                <a:gd name="T11" fmla="*/ 36 h 143"/>
                <a:gd name="T12" fmla="*/ 1354 w 1357"/>
                <a:gd name="T13" fmla="*/ 52 h 143"/>
                <a:gd name="T14" fmla="*/ 1357 w 1357"/>
                <a:gd name="T15" fmla="*/ 72 h 143"/>
                <a:gd name="T16" fmla="*/ 1354 w 1357"/>
                <a:gd name="T17" fmla="*/ 90 h 143"/>
                <a:gd name="T18" fmla="*/ 1347 w 1357"/>
                <a:gd name="T19" fmla="*/ 108 h 143"/>
                <a:gd name="T20" fmla="*/ 1335 w 1357"/>
                <a:gd name="T21" fmla="*/ 122 h 143"/>
                <a:gd name="T22" fmla="*/ 1321 w 1357"/>
                <a:gd name="T23" fmla="*/ 134 h 143"/>
                <a:gd name="T24" fmla="*/ 1304 w 1357"/>
                <a:gd name="T25" fmla="*/ 141 h 143"/>
                <a:gd name="T26" fmla="*/ 1285 w 1357"/>
                <a:gd name="T27" fmla="*/ 143 h 143"/>
                <a:gd name="T28" fmla="*/ 71 w 1357"/>
                <a:gd name="T29" fmla="*/ 143 h 143"/>
                <a:gd name="T30" fmla="*/ 52 w 1357"/>
                <a:gd name="T31" fmla="*/ 141 h 143"/>
                <a:gd name="T32" fmla="*/ 35 w 1357"/>
                <a:gd name="T33" fmla="*/ 134 h 143"/>
                <a:gd name="T34" fmla="*/ 20 w 1357"/>
                <a:gd name="T35" fmla="*/ 122 h 143"/>
                <a:gd name="T36" fmla="*/ 9 w 1357"/>
                <a:gd name="T37" fmla="*/ 108 h 143"/>
                <a:gd name="T38" fmla="*/ 2 w 1357"/>
                <a:gd name="T39" fmla="*/ 90 h 143"/>
                <a:gd name="T40" fmla="*/ 0 w 1357"/>
                <a:gd name="T41" fmla="*/ 72 h 143"/>
                <a:gd name="T42" fmla="*/ 2 w 1357"/>
                <a:gd name="T43" fmla="*/ 52 h 143"/>
                <a:gd name="T44" fmla="*/ 9 w 1357"/>
                <a:gd name="T45" fmla="*/ 36 h 143"/>
                <a:gd name="T46" fmla="*/ 20 w 1357"/>
                <a:gd name="T47" fmla="*/ 21 h 143"/>
                <a:gd name="T48" fmla="*/ 35 w 1357"/>
                <a:gd name="T49" fmla="*/ 10 h 143"/>
                <a:gd name="T50" fmla="*/ 52 w 1357"/>
                <a:gd name="T51" fmla="*/ 2 h 143"/>
                <a:gd name="T52" fmla="*/ 71 w 1357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57" h="143">
                  <a:moveTo>
                    <a:pt x="71" y="0"/>
                  </a:moveTo>
                  <a:lnTo>
                    <a:pt x="1285" y="0"/>
                  </a:lnTo>
                  <a:lnTo>
                    <a:pt x="1304" y="2"/>
                  </a:lnTo>
                  <a:lnTo>
                    <a:pt x="1321" y="10"/>
                  </a:lnTo>
                  <a:lnTo>
                    <a:pt x="1335" y="21"/>
                  </a:lnTo>
                  <a:lnTo>
                    <a:pt x="1347" y="36"/>
                  </a:lnTo>
                  <a:lnTo>
                    <a:pt x="1354" y="52"/>
                  </a:lnTo>
                  <a:lnTo>
                    <a:pt x="1357" y="72"/>
                  </a:lnTo>
                  <a:lnTo>
                    <a:pt x="1354" y="90"/>
                  </a:lnTo>
                  <a:lnTo>
                    <a:pt x="1347" y="108"/>
                  </a:lnTo>
                  <a:lnTo>
                    <a:pt x="1335" y="122"/>
                  </a:lnTo>
                  <a:lnTo>
                    <a:pt x="1321" y="134"/>
                  </a:lnTo>
                  <a:lnTo>
                    <a:pt x="1304" y="141"/>
                  </a:lnTo>
                  <a:lnTo>
                    <a:pt x="1285" y="143"/>
                  </a:lnTo>
                  <a:lnTo>
                    <a:pt x="71" y="143"/>
                  </a:lnTo>
                  <a:lnTo>
                    <a:pt x="52" y="141"/>
                  </a:lnTo>
                  <a:lnTo>
                    <a:pt x="35" y="134"/>
                  </a:lnTo>
                  <a:lnTo>
                    <a:pt x="20" y="122"/>
                  </a:lnTo>
                  <a:lnTo>
                    <a:pt x="9" y="108"/>
                  </a:lnTo>
                  <a:lnTo>
                    <a:pt x="2" y="90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9" y="36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Freeform 493"/>
            <p:cNvSpPr>
              <a:spLocks/>
            </p:cNvSpPr>
            <p:nvPr/>
          </p:nvSpPr>
          <p:spPr bwMode="auto">
            <a:xfrm>
              <a:off x="9185275" y="3165475"/>
              <a:ext cx="215900" cy="23812"/>
            </a:xfrm>
            <a:custGeom>
              <a:avLst/>
              <a:gdLst>
                <a:gd name="T0" fmla="*/ 71 w 1357"/>
                <a:gd name="T1" fmla="*/ 0 h 143"/>
                <a:gd name="T2" fmla="*/ 1285 w 1357"/>
                <a:gd name="T3" fmla="*/ 0 h 143"/>
                <a:gd name="T4" fmla="*/ 1304 w 1357"/>
                <a:gd name="T5" fmla="*/ 3 h 143"/>
                <a:gd name="T6" fmla="*/ 1321 w 1357"/>
                <a:gd name="T7" fmla="*/ 9 h 143"/>
                <a:gd name="T8" fmla="*/ 1335 w 1357"/>
                <a:gd name="T9" fmla="*/ 21 h 143"/>
                <a:gd name="T10" fmla="*/ 1347 w 1357"/>
                <a:gd name="T11" fmla="*/ 36 h 143"/>
                <a:gd name="T12" fmla="*/ 1354 w 1357"/>
                <a:gd name="T13" fmla="*/ 53 h 143"/>
                <a:gd name="T14" fmla="*/ 1357 w 1357"/>
                <a:gd name="T15" fmla="*/ 71 h 143"/>
                <a:gd name="T16" fmla="*/ 1354 w 1357"/>
                <a:gd name="T17" fmla="*/ 91 h 143"/>
                <a:gd name="T18" fmla="*/ 1347 w 1357"/>
                <a:gd name="T19" fmla="*/ 107 h 143"/>
                <a:gd name="T20" fmla="*/ 1335 w 1357"/>
                <a:gd name="T21" fmla="*/ 123 h 143"/>
                <a:gd name="T22" fmla="*/ 1321 w 1357"/>
                <a:gd name="T23" fmla="*/ 133 h 143"/>
                <a:gd name="T24" fmla="*/ 1304 w 1357"/>
                <a:gd name="T25" fmla="*/ 141 h 143"/>
                <a:gd name="T26" fmla="*/ 1285 w 1357"/>
                <a:gd name="T27" fmla="*/ 143 h 143"/>
                <a:gd name="T28" fmla="*/ 71 w 1357"/>
                <a:gd name="T29" fmla="*/ 143 h 143"/>
                <a:gd name="T30" fmla="*/ 52 w 1357"/>
                <a:gd name="T31" fmla="*/ 141 h 143"/>
                <a:gd name="T32" fmla="*/ 35 w 1357"/>
                <a:gd name="T33" fmla="*/ 133 h 143"/>
                <a:gd name="T34" fmla="*/ 20 w 1357"/>
                <a:gd name="T35" fmla="*/ 123 h 143"/>
                <a:gd name="T36" fmla="*/ 9 w 1357"/>
                <a:gd name="T37" fmla="*/ 107 h 143"/>
                <a:gd name="T38" fmla="*/ 2 w 1357"/>
                <a:gd name="T39" fmla="*/ 91 h 143"/>
                <a:gd name="T40" fmla="*/ 0 w 1357"/>
                <a:gd name="T41" fmla="*/ 71 h 143"/>
                <a:gd name="T42" fmla="*/ 2 w 1357"/>
                <a:gd name="T43" fmla="*/ 53 h 143"/>
                <a:gd name="T44" fmla="*/ 9 w 1357"/>
                <a:gd name="T45" fmla="*/ 36 h 143"/>
                <a:gd name="T46" fmla="*/ 20 w 1357"/>
                <a:gd name="T47" fmla="*/ 21 h 143"/>
                <a:gd name="T48" fmla="*/ 35 w 1357"/>
                <a:gd name="T49" fmla="*/ 9 h 143"/>
                <a:gd name="T50" fmla="*/ 52 w 1357"/>
                <a:gd name="T51" fmla="*/ 3 h 143"/>
                <a:gd name="T52" fmla="*/ 71 w 1357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57" h="143">
                  <a:moveTo>
                    <a:pt x="71" y="0"/>
                  </a:moveTo>
                  <a:lnTo>
                    <a:pt x="1285" y="0"/>
                  </a:lnTo>
                  <a:lnTo>
                    <a:pt x="1304" y="3"/>
                  </a:lnTo>
                  <a:lnTo>
                    <a:pt x="1321" y="9"/>
                  </a:lnTo>
                  <a:lnTo>
                    <a:pt x="1335" y="21"/>
                  </a:lnTo>
                  <a:lnTo>
                    <a:pt x="1347" y="36"/>
                  </a:lnTo>
                  <a:lnTo>
                    <a:pt x="1354" y="53"/>
                  </a:lnTo>
                  <a:lnTo>
                    <a:pt x="1357" y="71"/>
                  </a:lnTo>
                  <a:lnTo>
                    <a:pt x="1354" y="91"/>
                  </a:lnTo>
                  <a:lnTo>
                    <a:pt x="1347" y="107"/>
                  </a:lnTo>
                  <a:lnTo>
                    <a:pt x="1335" y="123"/>
                  </a:lnTo>
                  <a:lnTo>
                    <a:pt x="1321" y="133"/>
                  </a:lnTo>
                  <a:lnTo>
                    <a:pt x="1304" y="141"/>
                  </a:lnTo>
                  <a:lnTo>
                    <a:pt x="1285" y="143"/>
                  </a:lnTo>
                  <a:lnTo>
                    <a:pt x="71" y="143"/>
                  </a:lnTo>
                  <a:lnTo>
                    <a:pt x="52" y="141"/>
                  </a:lnTo>
                  <a:lnTo>
                    <a:pt x="35" y="133"/>
                  </a:lnTo>
                  <a:lnTo>
                    <a:pt x="20" y="123"/>
                  </a:lnTo>
                  <a:lnTo>
                    <a:pt x="9" y="107"/>
                  </a:lnTo>
                  <a:lnTo>
                    <a:pt x="2" y="91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9" y="36"/>
                  </a:lnTo>
                  <a:lnTo>
                    <a:pt x="20" y="21"/>
                  </a:lnTo>
                  <a:lnTo>
                    <a:pt x="35" y="9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Freeform 494"/>
            <p:cNvSpPr>
              <a:spLocks/>
            </p:cNvSpPr>
            <p:nvPr/>
          </p:nvSpPr>
          <p:spPr bwMode="auto">
            <a:xfrm>
              <a:off x="9185275" y="2886075"/>
              <a:ext cx="215900" cy="22225"/>
            </a:xfrm>
            <a:custGeom>
              <a:avLst/>
              <a:gdLst>
                <a:gd name="T0" fmla="*/ 71 w 1357"/>
                <a:gd name="T1" fmla="*/ 0 h 143"/>
                <a:gd name="T2" fmla="*/ 1285 w 1357"/>
                <a:gd name="T3" fmla="*/ 0 h 143"/>
                <a:gd name="T4" fmla="*/ 1304 w 1357"/>
                <a:gd name="T5" fmla="*/ 3 h 143"/>
                <a:gd name="T6" fmla="*/ 1321 w 1357"/>
                <a:gd name="T7" fmla="*/ 10 h 143"/>
                <a:gd name="T8" fmla="*/ 1335 w 1357"/>
                <a:gd name="T9" fmla="*/ 21 h 143"/>
                <a:gd name="T10" fmla="*/ 1347 w 1357"/>
                <a:gd name="T11" fmla="*/ 35 h 143"/>
                <a:gd name="T12" fmla="*/ 1354 w 1357"/>
                <a:gd name="T13" fmla="*/ 53 h 143"/>
                <a:gd name="T14" fmla="*/ 1357 w 1357"/>
                <a:gd name="T15" fmla="*/ 72 h 143"/>
                <a:gd name="T16" fmla="*/ 1354 w 1357"/>
                <a:gd name="T17" fmla="*/ 91 h 143"/>
                <a:gd name="T18" fmla="*/ 1347 w 1357"/>
                <a:gd name="T19" fmla="*/ 108 h 143"/>
                <a:gd name="T20" fmla="*/ 1335 w 1357"/>
                <a:gd name="T21" fmla="*/ 122 h 143"/>
                <a:gd name="T22" fmla="*/ 1321 w 1357"/>
                <a:gd name="T23" fmla="*/ 133 h 143"/>
                <a:gd name="T24" fmla="*/ 1304 w 1357"/>
                <a:gd name="T25" fmla="*/ 141 h 143"/>
                <a:gd name="T26" fmla="*/ 1285 w 1357"/>
                <a:gd name="T27" fmla="*/ 143 h 143"/>
                <a:gd name="T28" fmla="*/ 71 w 1357"/>
                <a:gd name="T29" fmla="*/ 143 h 143"/>
                <a:gd name="T30" fmla="*/ 52 w 1357"/>
                <a:gd name="T31" fmla="*/ 141 h 143"/>
                <a:gd name="T32" fmla="*/ 35 w 1357"/>
                <a:gd name="T33" fmla="*/ 133 h 143"/>
                <a:gd name="T34" fmla="*/ 20 w 1357"/>
                <a:gd name="T35" fmla="*/ 122 h 143"/>
                <a:gd name="T36" fmla="*/ 9 w 1357"/>
                <a:gd name="T37" fmla="*/ 108 h 143"/>
                <a:gd name="T38" fmla="*/ 2 w 1357"/>
                <a:gd name="T39" fmla="*/ 91 h 143"/>
                <a:gd name="T40" fmla="*/ 0 w 1357"/>
                <a:gd name="T41" fmla="*/ 72 h 143"/>
                <a:gd name="T42" fmla="*/ 2 w 1357"/>
                <a:gd name="T43" fmla="*/ 53 h 143"/>
                <a:gd name="T44" fmla="*/ 9 w 1357"/>
                <a:gd name="T45" fmla="*/ 35 h 143"/>
                <a:gd name="T46" fmla="*/ 20 w 1357"/>
                <a:gd name="T47" fmla="*/ 21 h 143"/>
                <a:gd name="T48" fmla="*/ 35 w 1357"/>
                <a:gd name="T49" fmla="*/ 10 h 143"/>
                <a:gd name="T50" fmla="*/ 52 w 1357"/>
                <a:gd name="T51" fmla="*/ 3 h 143"/>
                <a:gd name="T52" fmla="*/ 71 w 1357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57" h="143">
                  <a:moveTo>
                    <a:pt x="71" y="0"/>
                  </a:moveTo>
                  <a:lnTo>
                    <a:pt x="1285" y="0"/>
                  </a:lnTo>
                  <a:lnTo>
                    <a:pt x="1304" y="3"/>
                  </a:lnTo>
                  <a:lnTo>
                    <a:pt x="1321" y="10"/>
                  </a:lnTo>
                  <a:lnTo>
                    <a:pt x="1335" y="21"/>
                  </a:lnTo>
                  <a:lnTo>
                    <a:pt x="1347" y="35"/>
                  </a:lnTo>
                  <a:lnTo>
                    <a:pt x="1354" y="53"/>
                  </a:lnTo>
                  <a:lnTo>
                    <a:pt x="1357" y="72"/>
                  </a:lnTo>
                  <a:lnTo>
                    <a:pt x="1354" y="91"/>
                  </a:lnTo>
                  <a:lnTo>
                    <a:pt x="1347" y="108"/>
                  </a:lnTo>
                  <a:lnTo>
                    <a:pt x="1335" y="122"/>
                  </a:lnTo>
                  <a:lnTo>
                    <a:pt x="1321" y="133"/>
                  </a:lnTo>
                  <a:lnTo>
                    <a:pt x="1304" y="141"/>
                  </a:lnTo>
                  <a:lnTo>
                    <a:pt x="1285" y="143"/>
                  </a:lnTo>
                  <a:lnTo>
                    <a:pt x="71" y="143"/>
                  </a:lnTo>
                  <a:lnTo>
                    <a:pt x="52" y="141"/>
                  </a:lnTo>
                  <a:lnTo>
                    <a:pt x="35" y="133"/>
                  </a:lnTo>
                  <a:lnTo>
                    <a:pt x="20" y="122"/>
                  </a:lnTo>
                  <a:lnTo>
                    <a:pt x="9" y="108"/>
                  </a:lnTo>
                  <a:lnTo>
                    <a:pt x="2" y="91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Freeform 495"/>
            <p:cNvSpPr>
              <a:spLocks/>
            </p:cNvSpPr>
            <p:nvPr/>
          </p:nvSpPr>
          <p:spPr bwMode="auto">
            <a:xfrm>
              <a:off x="9185275" y="2930525"/>
              <a:ext cx="215900" cy="22225"/>
            </a:xfrm>
            <a:custGeom>
              <a:avLst/>
              <a:gdLst>
                <a:gd name="T0" fmla="*/ 71 w 1357"/>
                <a:gd name="T1" fmla="*/ 0 h 143"/>
                <a:gd name="T2" fmla="*/ 1285 w 1357"/>
                <a:gd name="T3" fmla="*/ 0 h 143"/>
                <a:gd name="T4" fmla="*/ 1304 w 1357"/>
                <a:gd name="T5" fmla="*/ 3 h 143"/>
                <a:gd name="T6" fmla="*/ 1321 w 1357"/>
                <a:gd name="T7" fmla="*/ 10 h 143"/>
                <a:gd name="T8" fmla="*/ 1335 w 1357"/>
                <a:gd name="T9" fmla="*/ 21 h 143"/>
                <a:gd name="T10" fmla="*/ 1347 w 1357"/>
                <a:gd name="T11" fmla="*/ 36 h 143"/>
                <a:gd name="T12" fmla="*/ 1354 w 1357"/>
                <a:gd name="T13" fmla="*/ 52 h 143"/>
                <a:gd name="T14" fmla="*/ 1357 w 1357"/>
                <a:gd name="T15" fmla="*/ 72 h 143"/>
                <a:gd name="T16" fmla="*/ 1354 w 1357"/>
                <a:gd name="T17" fmla="*/ 90 h 143"/>
                <a:gd name="T18" fmla="*/ 1347 w 1357"/>
                <a:gd name="T19" fmla="*/ 108 h 143"/>
                <a:gd name="T20" fmla="*/ 1335 w 1357"/>
                <a:gd name="T21" fmla="*/ 122 h 143"/>
                <a:gd name="T22" fmla="*/ 1321 w 1357"/>
                <a:gd name="T23" fmla="*/ 134 h 143"/>
                <a:gd name="T24" fmla="*/ 1304 w 1357"/>
                <a:gd name="T25" fmla="*/ 140 h 143"/>
                <a:gd name="T26" fmla="*/ 1285 w 1357"/>
                <a:gd name="T27" fmla="*/ 143 h 143"/>
                <a:gd name="T28" fmla="*/ 71 w 1357"/>
                <a:gd name="T29" fmla="*/ 143 h 143"/>
                <a:gd name="T30" fmla="*/ 52 w 1357"/>
                <a:gd name="T31" fmla="*/ 140 h 143"/>
                <a:gd name="T32" fmla="*/ 35 w 1357"/>
                <a:gd name="T33" fmla="*/ 134 h 143"/>
                <a:gd name="T34" fmla="*/ 20 w 1357"/>
                <a:gd name="T35" fmla="*/ 122 h 143"/>
                <a:gd name="T36" fmla="*/ 9 w 1357"/>
                <a:gd name="T37" fmla="*/ 108 h 143"/>
                <a:gd name="T38" fmla="*/ 2 w 1357"/>
                <a:gd name="T39" fmla="*/ 90 h 143"/>
                <a:gd name="T40" fmla="*/ 0 w 1357"/>
                <a:gd name="T41" fmla="*/ 72 h 143"/>
                <a:gd name="T42" fmla="*/ 2 w 1357"/>
                <a:gd name="T43" fmla="*/ 52 h 143"/>
                <a:gd name="T44" fmla="*/ 9 w 1357"/>
                <a:gd name="T45" fmla="*/ 36 h 143"/>
                <a:gd name="T46" fmla="*/ 20 w 1357"/>
                <a:gd name="T47" fmla="*/ 21 h 143"/>
                <a:gd name="T48" fmla="*/ 35 w 1357"/>
                <a:gd name="T49" fmla="*/ 10 h 143"/>
                <a:gd name="T50" fmla="*/ 52 w 1357"/>
                <a:gd name="T51" fmla="*/ 3 h 143"/>
                <a:gd name="T52" fmla="*/ 71 w 1357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57" h="143">
                  <a:moveTo>
                    <a:pt x="71" y="0"/>
                  </a:moveTo>
                  <a:lnTo>
                    <a:pt x="1285" y="0"/>
                  </a:lnTo>
                  <a:lnTo>
                    <a:pt x="1304" y="3"/>
                  </a:lnTo>
                  <a:lnTo>
                    <a:pt x="1321" y="10"/>
                  </a:lnTo>
                  <a:lnTo>
                    <a:pt x="1335" y="21"/>
                  </a:lnTo>
                  <a:lnTo>
                    <a:pt x="1347" y="36"/>
                  </a:lnTo>
                  <a:lnTo>
                    <a:pt x="1354" y="52"/>
                  </a:lnTo>
                  <a:lnTo>
                    <a:pt x="1357" y="72"/>
                  </a:lnTo>
                  <a:lnTo>
                    <a:pt x="1354" y="90"/>
                  </a:lnTo>
                  <a:lnTo>
                    <a:pt x="1347" y="108"/>
                  </a:lnTo>
                  <a:lnTo>
                    <a:pt x="1335" y="122"/>
                  </a:lnTo>
                  <a:lnTo>
                    <a:pt x="1321" y="134"/>
                  </a:lnTo>
                  <a:lnTo>
                    <a:pt x="1304" y="140"/>
                  </a:lnTo>
                  <a:lnTo>
                    <a:pt x="1285" y="143"/>
                  </a:lnTo>
                  <a:lnTo>
                    <a:pt x="71" y="143"/>
                  </a:lnTo>
                  <a:lnTo>
                    <a:pt x="52" y="140"/>
                  </a:lnTo>
                  <a:lnTo>
                    <a:pt x="35" y="134"/>
                  </a:lnTo>
                  <a:lnTo>
                    <a:pt x="20" y="122"/>
                  </a:lnTo>
                  <a:lnTo>
                    <a:pt x="9" y="108"/>
                  </a:lnTo>
                  <a:lnTo>
                    <a:pt x="2" y="90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9" y="36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Freeform 496"/>
            <p:cNvSpPr>
              <a:spLocks/>
            </p:cNvSpPr>
            <p:nvPr/>
          </p:nvSpPr>
          <p:spPr bwMode="auto">
            <a:xfrm>
              <a:off x="9371013" y="2974975"/>
              <a:ext cx="30163" cy="22225"/>
            </a:xfrm>
            <a:custGeom>
              <a:avLst/>
              <a:gdLst>
                <a:gd name="T0" fmla="*/ 72 w 181"/>
                <a:gd name="T1" fmla="*/ 0 h 143"/>
                <a:gd name="T2" fmla="*/ 109 w 181"/>
                <a:gd name="T3" fmla="*/ 0 h 143"/>
                <a:gd name="T4" fmla="*/ 128 w 181"/>
                <a:gd name="T5" fmla="*/ 3 h 143"/>
                <a:gd name="T6" fmla="*/ 145 w 181"/>
                <a:gd name="T7" fmla="*/ 10 h 143"/>
                <a:gd name="T8" fmla="*/ 159 w 181"/>
                <a:gd name="T9" fmla="*/ 21 h 143"/>
                <a:gd name="T10" fmla="*/ 171 w 181"/>
                <a:gd name="T11" fmla="*/ 35 h 143"/>
                <a:gd name="T12" fmla="*/ 178 w 181"/>
                <a:gd name="T13" fmla="*/ 53 h 143"/>
                <a:gd name="T14" fmla="*/ 181 w 181"/>
                <a:gd name="T15" fmla="*/ 71 h 143"/>
                <a:gd name="T16" fmla="*/ 178 w 181"/>
                <a:gd name="T17" fmla="*/ 91 h 143"/>
                <a:gd name="T18" fmla="*/ 171 w 181"/>
                <a:gd name="T19" fmla="*/ 108 h 143"/>
                <a:gd name="T20" fmla="*/ 159 w 181"/>
                <a:gd name="T21" fmla="*/ 122 h 143"/>
                <a:gd name="T22" fmla="*/ 145 w 181"/>
                <a:gd name="T23" fmla="*/ 133 h 143"/>
                <a:gd name="T24" fmla="*/ 128 w 181"/>
                <a:gd name="T25" fmla="*/ 141 h 143"/>
                <a:gd name="T26" fmla="*/ 109 w 181"/>
                <a:gd name="T27" fmla="*/ 143 h 143"/>
                <a:gd name="T28" fmla="*/ 72 w 181"/>
                <a:gd name="T29" fmla="*/ 143 h 143"/>
                <a:gd name="T30" fmla="*/ 54 w 181"/>
                <a:gd name="T31" fmla="*/ 141 h 143"/>
                <a:gd name="T32" fmla="*/ 36 w 181"/>
                <a:gd name="T33" fmla="*/ 133 h 143"/>
                <a:gd name="T34" fmla="*/ 22 w 181"/>
                <a:gd name="T35" fmla="*/ 122 h 143"/>
                <a:gd name="T36" fmla="*/ 10 w 181"/>
                <a:gd name="T37" fmla="*/ 108 h 143"/>
                <a:gd name="T38" fmla="*/ 3 w 181"/>
                <a:gd name="T39" fmla="*/ 91 h 143"/>
                <a:gd name="T40" fmla="*/ 0 w 181"/>
                <a:gd name="T41" fmla="*/ 71 h 143"/>
                <a:gd name="T42" fmla="*/ 3 w 181"/>
                <a:gd name="T43" fmla="*/ 53 h 143"/>
                <a:gd name="T44" fmla="*/ 10 w 181"/>
                <a:gd name="T45" fmla="*/ 35 h 143"/>
                <a:gd name="T46" fmla="*/ 22 w 181"/>
                <a:gd name="T47" fmla="*/ 21 h 143"/>
                <a:gd name="T48" fmla="*/ 36 w 181"/>
                <a:gd name="T49" fmla="*/ 10 h 143"/>
                <a:gd name="T50" fmla="*/ 54 w 181"/>
                <a:gd name="T51" fmla="*/ 3 h 143"/>
                <a:gd name="T52" fmla="*/ 72 w 181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1" h="143">
                  <a:moveTo>
                    <a:pt x="72" y="0"/>
                  </a:moveTo>
                  <a:lnTo>
                    <a:pt x="109" y="0"/>
                  </a:lnTo>
                  <a:lnTo>
                    <a:pt x="128" y="3"/>
                  </a:lnTo>
                  <a:lnTo>
                    <a:pt x="145" y="10"/>
                  </a:lnTo>
                  <a:lnTo>
                    <a:pt x="159" y="21"/>
                  </a:lnTo>
                  <a:lnTo>
                    <a:pt x="171" y="35"/>
                  </a:lnTo>
                  <a:lnTo>
                    <a:pt x="178" y="53"/>
                  </a:lnTo>
                  <a:lnTo>
                    <a:pt x="181" y="71"/>
                  </a:lnTo>
                  <a:lnTo>
                    <a:pt x="178" y="91"/>
                  </a:lnTo>
                  <a:lnTo>
                    <a:pt x="171" y="108"/>
                  </a:lnTo>
                  <a:lnTo>
                    <a:pt x="159" y="122"/>
                  </a:lnTo>
                  <a:lnTo>
                    <a:pt x="145" y="133"/>
                  </a:lnTo>
                  <a:lnTo>
                    <a:pt x="128" y="141"/>
                  </a:lnTo>
                  <a:lnTo>
                    <a:pt x="109" y="143"/>
                  </a:lnTo>
                  <a:lnTo>
                    <a:pt x="72" y="143"/>
                  </a:lnTo>
                  <a:lnTo>
                    <a:pt x="54" y="141"/>
                  </a:lnTo>
                  <a:lnTo>
                    <a:pt x="36" y="133"/>
                  </a:lnTo>
                  <a:lnTo>
                    <a:pt x="22" y="122"/>
                  </a:lnTo>
                  <a:lnTo>
                    <a:pt x="10" y="108"/>
                  </a:lnTo>
                  <a:lnTo>
                    <a:pt x="3" y="91"/>
                  </a:lnTo>
                  <a:lnTo>
                    <a:pt x="0" y="71"/>
                  </a:lnTo>
                  <a:lnTo>
                    <a:pt x="3" y="53"/>
                  </a:lnTo>
                  <a:lnTo>
                    <a:pt x="10" y="35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4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Freeform 497"/>
            <p:cNvSpPr>
              <a:spLocks/>
            </p:cNvSpPr>
            <p:nvPr/>
          </p:nvSpPr>
          <p:spPr bwMode="auto">
            <a:xfrm>
              <a:off x="9185275" y="2974975"/>
              <a:ext cx="168275" cy="22225"/>
            </a:xfrm>
            <a:custGeom>
              <a:avLst/>
              <a:gdLst>
                <a:gd name="T0" fmla="*/ 71 w 1063"/>
                <a:gd name="T1" fmla="*/ 0 h 143"/>
                <a:gd name="T2" fmla="*/ 991 w 1063"/>
                <a:gd name="T3" fmla="*/ 0 h 143"/>
                <a:gd name="T4" fmla="*/ 1010 w 1063"/>
                <a:gd name="T5" fmla="*/ 3 h 143"/>
                <a:gd name="T6" fmla="*/ 1027 w 1063"/>
                <a:gd name="T7" fmla="*/ 10 h 143"/>
                <a:gd name="T8" fmla="*/ 1042 w 1063"/>
                <a:gd name="T9" fmla="*/ 21 h 143"/>
                <a:gd name="T10" fmla="*/ 1053 w 1063"/>
                <a:gd name="T11" fmla="*/ 35 h 143"/>
                <a:gd name="T12" fmla="*/ 1059 w 1063"/>
                <a:gd name="T13" fmla="*/ 53 h 143"/>
                <a:gd name="T14" fmla="*/ 1063 w 1063"/>
                <a:gd name="T15" fmla="*/ 71 h 143"/>
                <a:gd name="T16" fmla="*/ 1059 w 1063"/>
                <a:gd name="T17" fmla="*/ 91 h 143"/>
                <a:gd name="T18" fmla="*/ 1053 w 1063"/>
                <a:gd name="T19" fmla="*/ 108 h 143"/>
                <a:gd name="T20" fmla="*/ 1042 w 1063"/>
                <a:gd name="T21" fmla="*/ 122 h 143"/>
                <a:gd name="T22" fmla="*/ 1027 w 1063"/>
                <a:gd name="T23" fmla="*/ 133 h 143"/>
                <a:gd name="T24" fmla="*/ 1010 w 1063"/>
                <a:gd name="T25" fmla="*/ 141 h 143"/>
                <a:gd name="T26" fmla="*/ 991 w 1063"/>
                <a:gd name="T27" fmla="*/ 143 h 143"/>
                <a:gd name="T28" fmla="*/ 71 w 1063"/>
                <a:gd name="T29" fmla="*/ 143 h 143"/>
                <a:gd name="T30" fmla="*/ 52 w 1063"/>
                <a:gd name="T31" fmla="*/ 141 h 143"/>
                <a:gd name="T32" fmla="*/ 35 w 1063"/>
                <a:gd name="T33" fmla="*/ 133 h 143"/>
                <a:gd name="T34" fmla="*/ 20 w 1063"/>
                <a:gd name="T35" fmla="*/ 122 h 143"/>
                <a:gd name="T36" fmla="*/ 9 w 1063"/>
                <a:gd name="T37" fmla="*/ 108 h 143"/>
                <a:gd name="T38" fmla="*/ 2 w 1063"/>
                <a:gd name="T39" fmla="*/ 91 h 143"/>
                <a:gd name="T40" fmla="*/ 0 w 1063"/>
                <a:gd name="T41" fmla="*/ 71 h 143"/>
                <a:gd name="T42" fmla="*/ 2 w 1063"/>
                <a:gd name="T43" fmla="*/ 53 h 143"/>
                <a:gd name="T44" fmla="*/ 9 w 1063"/>
                <a:gd name="T45" fmla="*/ 35 h 143"/>
                <a:gd name="T46" fmla="*/ 20 w 1063"/>
                <a:gd name="T47" fmla="*/ 21 h 143"/>
                <a:gd name="T48" fmla="*/ 35 w 1063"/>
                <a:gd name="T49" fmla="*/ 10 h 143"/>
                <a:gd name="T50" fmla="*/ 52 w 1063"/>
                <a:gd name="T51" fmla="*/ 3 h 143"/>
                <a:gd name="T52" fmla="*/ 71 w 1063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63" h="143">
                  <a:moveTo>
                    <a:pt x="71" y="0"/>
                  </a:moveTo>
                  <a:lnTo>
                    <a:pt x="991" y="0"/>
                  </a:lnTo>
                  <a:lnTo>
                    <a:pt x="1010" y="3"/>
                  </a:lnTo>
                  <a:lnTo>
                    <a:pt x="1027" y="10"/>
                  </a:lnTo>
                  <a:lnTo>
                    <a:pt x="1042" y="21"/>
                  </a:lnTo>
                  <a:lnTo>
                    <a:pt x="1053" y="35"/>
                  </a:lnTo>
                  <a:lnTo>
                    <a:pt x="1059" y="53"/>
                  </a:lnTo>
                  <a:lnTo>
                    <a:pt x="1063" y="71"/>
                  </a:lnTo>
                  <a:lnTo>
                    <a:pt x="1059" y="91"/>
                  </a:lnTo>
                  <a:lnTo>
                    <a:pt x="1053" y="108"/>
                  </a:lnTo>
                  <a:lnTo>
                    <a:pt x="1042" y="122"/>
                  </a:lnTo>
                  <a:lnTo>
                    <a:pt x="1027" y="133"/>
                  </a:lnTo>
                  <a:lnTo>
                    <a:pt x="1010" y="141"/>
                  </a:lnTo>
                  <a:lnTo>
                    <a:pt x="991" y="143"/>
                  </a:lnTo>
                  <a:lnTo>
                    <a:pt x="71" y="143"/>
                  </a:lnTo>
                  <a:lnTo>
                    <a:pt x="52" y="141"/>
                  </a:lnTo>
                  <a:lnTo>
                    <a:pt x="35" y="133"/>
                  </a:lnTo>
                  <a:lnTo>
                    <a:pt x="20" y="122"/>
                  </a:lnTo>
                  <a:lnTo>
                    <a:pt x="9" y="108"/>
                  </a:lnTo>
                  <a:lnTo>
                    <a:pt x="2" y="91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7" name="Group 1116"/>
          <p:cNvGrpSpPr/>
          <p:nvPr/>
        </p:nvGrpSpPr>
        <p:grpSpPr>
          <a:xfrm>
            <a:off x="10137585" y="2681288"/>
            <a:ext cx="327025" cy="569912"/>
            <a:chOff x="10101263" y="2681288"/>
            <a:chExt cx="327025" cy="569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94" name="Freeform 502"/>
            <p:cNvSpPr>
              <a:spLocks noEditPoints="1"/>
            </p:cNvSpPr>
            <p:nvPr/>
          </p:nvSpPr>
          <p:spPr bwMode="auto">
            <a:xfrm>
              <a:off x="10101263" y="2681288"/>
              <a:ext cx="327025" cy="569912"/>
            </a:xfrm>
            <a:custGeom>
              <a:avLst/>
              <a:gdLst>
                <a:gd name="T0" fmla="*/ 142 w 2059"/>
                <a:gd name="T1" fmla="*/ 143 h 3590"/>
                <a:gd name="T2" fmla="*/ 142 w 2059"/>
                <a:gd name="T3" fmla="*/ 3447 h 3590"/>
                <a:gd name="T4" fmla="*/ 1916 w 2059"/>
                <a:gd name="T5" fmla="*/ 3447 h 3590"/>
                <a:gd name="T6" fmla="*/ 1916 w 2059"/>
                <a:gd name="T7" fmla="*/ 143 h 3590"/>
                <a:gd name="T8" fmla="*/ 142 w 2059"/>
                <a:gd name="T9" fmla="*/ 143 h 3590"/>
                <a:gd name="T10" fmla="*/ 71 w 2059"/>
                <a:gd name="T11" fmla="*/ 0 h 3590"/>
                <a:gd name="T12" fmla="*/ 1988 w 2059"/>
                <a:gd name="T13" fmla="*/ 0 h 3590"/>
                <a:gd name="T14" fmla="*/ 2007 w 2059"/>
                <a:gd name="T15" fmla="*/ 2 h 3590"/>
                <a:gd name="T16" fmla="*/ 2024 w 2059"/>
                <a:gd name="T17" fmla="*/ 10 h 3590"/>
                <a:gd name="T18" fmla="*/ 2038 w 2059"/>
                <a:gd name="T19" fmla="*/ 21 h 3590"/>
                <a:gd name="T20" fmla="*/ 2049 w 2059"/>
                <a:gd name="T21" fmla="*/ 36 h 3590"/>
                <a:gd name="T22" fmla="*/ 2057 w 2059"/>
                <a:gd name="T23" fmla="*/ 52 h 3590"/>
                <a:gd name="T24" fmla="*/ 2059 w 2059"/>
                <a:gd name="T25" fmla="*/ 72 h 3590"/>
                <a:gd name="T26" fmla="*/ 2059 w 2059"/>
                <a:gd name="T27" fmla="*/ 3518 h 3590"/>
                <a:gd name="T28" fmla="*/ 2057 w 2059"/>
                <a:gd name="T29" fmla="*/ 3538 h 3590"/>
                <a:gd name="T30" fmla="*/ 2049 w 2059"/>
                <a:gd name="T31" fmla="*/ 3554 h 3590"/>
                <a:gd name="T32" fmla="*/ 2038 w 2059"/>
                <a:gd name="T33" fmla="*/ 3569 h 3590"/>
                <a:gd name="T34" fmla="*/ 2024 w 2059"/>
                <a:gd name="T35" fmla="*/ 3580 h 3590"/>
                <a:gd name="T36" fmla="*/ 2007 w 2059"/>
                <a:gd name="T37" fmla="*/ 3588 h 3590"/>
                <a:gd name="T38" fmla="*/ 1988 w 2059"/>
                <a:gd name="T39" fmla="*/ 3590 h 3590"/>
                <a:gd name="T40" fmla="*/ 71 w 2059"/>
                <a:gd name="T41" fmla="*/ 3590 h 3590"/>
                <a:gd name="T42" fmla="*/ 52 w 2059"/>
                <a:gd name="T43" fmla="*/ 3588 h 3590"/>
                <a:gd name="T44" fmla="*/ 35 w 2059"/>
                <a:gd name="T45" fmla="*/ 3580 h 3590"/>
                <a:gd name="T46" fmla="*/ 21 w 2059"/>
                <a:gd name="T47" fmla="*/ 3569 h 3590"/>
                <a:gd name="T48" fmla="*/ 10 w 2059"/>
                <a:gd name="T49" fmla="*/ 3554 h 3590"/>
                <a:gd name="T50" fmla="*/ 2 w 2059"/>
                <a:gd name="T51" fmla="*/ 3538 h 3590"/>
                <a:gd name="T52" fmla="*/ 0 w 2059"/>
                <a:gd name="T53" fmla="*/ 3518 h 3590"/>
                <a:gd name="T54" fmla="*/ 0 w 2059"/>
                <a:gd name="T55" fmla="*/ 72 h 3590"/>
                <a:gd name="T56" fmla="*/ 2 w 2059"/>
                <a:gd name="T57" fmla="*/ 52 h 3590"/>
                <a:gd name="T58" fmla="*/ 10 w 2059"/>
                <a:gd name="T59" fmla="*/ 36 h 3590"/>
                <a:gd name="T60" fmla="*/ 21 w 2059"/>
                <a:gd name="T61" fmla="*/ 21 h 3590"/>
                <a:gd name="T62" fmla="*/ 35 w 2059"/>
                <a:gd name="T63" fmla="*/ 10 h 3590"/>
                <a:gd name="T64" fmla="*/ 52 w 2059"/>
                <a:gd name="T65" fmla="*/ 2 h 3590"/>
                <a:gd name="T66" fmla="*/ 71 w 2059"/>
                <a:gd name="T67" fmla="*/ 0 h 3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9" h="3590">
                  <a:moveTo>
                    <a:pt x="142" y="143"/>
                  </a:moveTo>
                  <a:lnTo>
                    <a:pt x="142" y="3447"/>
                  </a:lnTo>
                  <a:lnTo>
                    <a:pt x="1916" y="3447"/>
                  </a:lnTo>
                  <a:lnTo>
                    <a:pt x="1916" y="143"/>
                  </a:lnTo>
                  <a:lnTo>
                    <a:pt x="142" y="143"/>
                  </a:lnTo>
                  <a:close/>
                  <a:moveTo>
                    <a:pt x="71" y="0"/>
                  </a:moveTo>
                  <a:lnTo>
                    <a:pt x="1988" y="0"/>
                  </a:lnTo>
                  <a:lnTo>
                    <a:pt x="2007" y="2"/>
                  </a:lnTo>
                  <a:lnTo>
                    <a:pt x="2024" y="10"/>
                  </a:lnTo>
                  <a:lnTo>
                    <a:pt x="2038" y="21"/>
                  </a:lnTo>
                  <a:lnTo>
                    <a:pt x="2049" y="36"/>
                  </a:lnTo>
                  <a:lnTo>
                    <a:pt x="2057" y="52"/>
                  </a:lnTo>
                  <a:lnTo>
                    <a:pt x="2059" y="72"/>
                  </a:lnTo>
                  <a:lnTo>
                    <a:pt x="2059" y="3518"/>
                  </a:lnTo>
                  <a:lnTo>
                    <a:pt x="2057" y="3538"/>
                  </a:lnTo>
                  <a:lnTo>
                    <a:pt x="2049" y="3554"/>
                  </a:lnTo>
                  <a:lnTo>
                    <a:pt x="2038" y="3569"/>
                  </a:lnTo>
                  <a:lnTo>
                    <a:pt x="2024" y="3580"/>
                  </a:lnTo>
                  <a:lnTo>
                    <a:pt x="2007" y="3588"/>
                  </a:lnTo>
                  <a:lnTo>
                    <a:pt x="1988" y="3590"/>
                  </a:lnTo>
                  <a:lnTo>
                    <a:pt x="71" y="3590"/>
                  </a:lnTo>
                  <a:lnTo>
                    <a:pt x="52" y="3588"/>
                  </a:lnTo>
                  <a:lnTo>
                    <a:pt x="35" y="3580"/>
                  </a:lnTo>
                  <a:lnTo>
                    <a:pt x="21" y="3569"/>
                  </a:lnTo>
                  <a:lnTo>
                    <a:pt x="10" y="3554"/>
                  </a:lnTo>
                  <a:lnTo>
                    <a:pt x="2" y="3538"/>
                  </a:lnTo>
                  <a:lnTo>
                    <a:pt x="0" y="3518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503"/>
            <p:cNvSpPr>
              <a:spLocks noEditPoints="1"/>
            </p:cNvSpPr>
            <p:nvPr/>
          </p:nvSpPr>
          <p:spPr bwMode="auto">
            <a:xfrm>
              <a:off x="10152063" y="2733675"/>
              <a:ext cx="98425" cy="241300"/>
            </a:xfrm>
            <a:custGeom>
              <a:avLst/>
              <a:gdLst>
                <a:gd name="T0" fmla="*/ 142 w 614"/>
                <a:gd name="T1" fmla="*/ 143 h 1524"/>
                <a:gd name="T2" fmla="*/ 142 w 614"/>
                <a:gd name="T3" fmla="*/ 1380 h 1524"/>
                <a:gd name="T4" fmla="*/ 472 w 614"/>
                <a:gd name="T5" fmla="*/ 1380 h 1524"/>
                <a:gd name="T6" fmla="*/ 472 w 614"/>
                <a:gd name="T7" fmla="*/ 143 h 1524"/>
                <a:gd name="T8" fmla="*/ 142 w 614"/>
                <a:gd name="T9" fmla="*/ 143 h 1524"/>
                <a:gd name="T10" fmla="*/ 71 w 614"/>
                <a:gd name="T11" fmla="*/ 0 h 1524"/>
                <a:gd name="T12" fmla="*/ 543 w 614"/>
                <a:gd name="T13" fmla="*/ 0 h 1524"/>
                <a:gd name="T14" fmla="*/ 562 w 614"/>
                <a:gd name="T15" fmla="*/ 3 h 1524"/>
                <a:gd name="T16" fmla="*/ 579 w 614"/>
                <a:gd name="T17" fmla="*/ 9 h 1524"/>
                <a:gd name="T18" fmla="*/ 594 w 614"/>
                <a:gd name="T19" fmla="*/ 21 h 1524"/>
                <a:gd name="T20" fmla="*/ 605 w 614"/>
                <a:gd name="T21" fmla="*/ 35 h 1524"/>
                <a:gd name="T22" fmla="*/ 612 w 614"/>
                <a:gd name="T23" fmla="*/ 53 h 1524"/>
                <a:gd name="T24" fmla="*/ 614 w 614"/>
                <a:gd name="T25" fmla="*/ 71 h 1524"/>
                <a:gd name="T26" fmla="*/ 614 w 614"/>
                <a:gd name="T27" fmla="*/ 1452 h 1524"/>
                <a:gd name="T28" fmla="*/ 612 w 614"/>
                <a:gd name="T29" fmla="*/ 1471 h 1524"/>
                <a:gd name="T30" fmla="*/ 605 w 614"/>
                <a:gd name="T31" fmla="*/ 1488 h 1524"/>
                <a:gd name="T32" fmla="*/ 594 w 614"/>
                <a:gd name="T33" fmla="*/ 1503 h 1524"/>
                <a:gd name="T34" fmla="*/ 579 w 614"/>
                <a:gd name="T35" fmla="*/ 1514 h 1524"/>
                <a:gd name="T36" fmla="*/ 562 w 614"/>
                <a:gd name="T37" fmla="*/ 1521 h 1524"/>
                <a:gd name="T38" fmla="*/ 543 w 614"/>
                <a:gd name="T39" fmla="*/ 1524 h 1524"/>
                <a:gd name="T40" fmla="*/ 71 w 614"/>
                <a:gd name="T41" fmla="*/ 1524 h 1524"/>
                <a:gd name="T42" fmla="*/ 52 w 614"/>
                <a:gd name="T43" fmla="*/ 1521 h 1524"/>
                <a:gd name="T44" fmla="*/ 35 w 614"/>
                <a:gd name="T45" fmla="*/ 1514 h 1524"/>
                <a:gd name="T46" fmla="*/ 21 w 614"/>
                <a:gd name="T47" fmla="*/ 1503 h 1524"/>
                <a:gd name="T48" fmla="*/ 10 w 614"/>
                <a:gd name="T49" fmla="*/ 1488 h 1524"/>
                <a:gd name="T50" fmla="*/ 2 w 614"/>
                <a:gd name="T51" fmla="*/ 1471 h 1524"/>
                <a:gd name="T52" fmla="*/ 0 w 614"/>
                <a:gd name="T53" fmla="*/ 1452 h 1524"/>
                <a:gd name="T54" fmla="*/ 0 w 614"/>
                <a:gd name="T55" fmla="*/ 71 h 1524"/>
                <a:gd name="T56" fmla="*/ 2 w 614"/>
                <a:gd name="T57" fmla="*/ 53 h 1524"/>
                <a:gd name="T58" fmla="*/ 10 w 614"/>
                <a:gd name="T59" fmla="*/ 35 h 1524"/>
                <a:gd name="T60" fmla="*/ 21 w 614"/>
                <a:gd name="T61" fmla="*/ 21 h 1524"/>
                <a:gd name="T62" fmla="*/ 35 w 614"/>
                <a:gd name="T63" fmla="*/ 9 h 1524"/>
                <a:gd name="T64" fmla="*/ 52 w 614"/>
                <a:gd name="T65" fmla="*/ 3 h 1524"/>
                <a:gd name="T66" fmla="*/ 71 w 614"/>
                <a:gd name="T67" fmla="*/ 0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4" h="1524">
                  <a:moveTo>
                    <a:pt x="142" y="143"/>
                  </a:moveTo>
                  <a:lnTo>
                    <a:pt x="142" y="1380"/>
                  </a:lnTo>
                  <a:lnTo>
                    <a:pt x="472" y="1380"/>
                  </a:lnTo>
                  <a:lnTo>
                    <a:pt x="472" y="143"/>
                  </a:lnTo>
                  <a:lnTo>
                    <a:pt x="142" y="143"/>
                  </a:lnTo>
                  <a:close/>
                  <a:moveTo>
                    <a:pt x="71" y="0"/>
                  </a:moveTo>
                  <a:lnTo>
                    <a:pt x="543" y="0"/>
                  </a:lnTo>
                  <a:lnTo>
                    <a:pt x="562" y="3"/>
                  </a:lnTo>
                  <a:lnTo>
                    <a:pt x="579" y="9"/>
                  </a:lnTo>
                  <a:lnTo>
                    <a:pt x="594" y="21"/>
                  </a:lnTo>
                  <a:lnTo>
                    <a:pt x="605" y="35"/>
                  </a:lnTo>
                  <a:lnTo>
                    <a:pt x="612" y="53"/>
                  </a:lnTo>
                  <a:lnTo>
                    <a:pt x="614" y="71"/>
                  </a:lnTo>
                  <a:lnTo>
                    <a:pt x="614" y="1452"/>
                  </a:lnTo>
                  <a:lnTo>
                    <a:pt x="612" y="1471"/>
                  </a:lnTo>
                  <a:lnTo>
                    <a:pt x="605" y="1488"/>
                  </a:lnTo>
                  <a:lnTo>
                    <a:pt x="594" y="1503"/>
                  </a:lnTo>
                  <a:lnTo>
                    <a:pt x="579" y="1514"/>
                  </a:lnTo>
                  <a:lnTo>
                    <a:pt x="562" y="1521"/>
                  </a:lnTo>
                  <a:lnTo>
                    <a:pt x="543" y="1524"/>
                  </a:lnTo>
                  <a:lnTo>
                    <a:pt x="71" y="1524"/>
                  </a:lnTo>
                  <a:lnTo>
                    <a:pt x="52" y="1521"/>
                  </a:lnTo>
                  <a:lnTo>
                    <a:pt x="35" y="1514"/>
                  </a:lnTo>
                  <a:lnTo>
                    <a:pt x="21" y="1503"/>
                  </a:lnTo>
                  <a:lnTo>
                    <a:pt x="10" y="1488"/>
                  </a:lnTo>
                  <a:lnTo>
                    <a:pt x="2" y="1471"/>
                  </a:lnTo>
                  <a:lnTo>
                    <a:pt x="0" y="1452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9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Freeform 504"/>
            <p:cNvSpPr>
              <a:spLocks noEditPoints="1"/>
            </p:cNvSpPr>
            <p:nvPr/>
          </p:nvSpPr>
          <p:spPr bwMode="auto">
            <a:xfrm>
              <a:off x="10279063" y="2733675"/>
              <a:ext cx="98425" cy="241300"/>
            </a:xfrm>
            <a:custGeom>
              <a:avLst/>
              <a:gdLst>
                <a:gd name="T0" fmla="*/ 143 w 615"/>
                <a:gd name="T1" fmla="*/ 143 h 1524"/>
                <a:gd name="T2" fmla="*/ 143 w 615"/>
                <a:gd name="T3" fmla="*/ 1380 h 1524"/>
                <a:gd name="T4" fmla="*/ 472 w 615"/>
                <a:gd name="T5" fmla="*/ 1380 h 1524"/>
                <a:gd name="T6" fmla="*/ 472 w 615"/>
                <a:gd name="T7" fmla="*/ 143 h 1524"/>
                <a:gd name="T8" fmla="*/ 143 w 615"/>
                <a:gd name="T9" fmla="*/ 143 h 1524"/>
                <a:gd name="T10" fmla="*/ 72 w 615"/>
                <a:gd name="T11" fmla="*/ 0 h 1524"/>
                <a:gd name="T12" fmla="*/ 544 w 615"/>
                <a:gd name="T13" fmla="*/ 0 h 1524"/>
                <a:gd name="T14" fmla="*/ 563 w 615"/>
                <a:gd name="T15" fmla="*/ 3 h 1524"/>
                <a:gd name="T16" fmla="*/ 580 w 615"/>
                <a:gd name="T17" fmla="*/ 9 h 1524"/>
                <a:gd name="T18" fmla="*/ 594 w 615"/>
                <a:gd name="T19" fmla="*/ 21 h 1524"/>
                <a:gd name="T20" fmla="*/ 605 w 615"/>
                <a:gd name="T21" fmla="*/ 35 h 1524"/>
                <a:gd name="T22" fmla="*/ 613 w 615"/>
                <a:gd name="T23" fmla="*/ 53 h 1524"/>
                <a:gd name="T24" fmla="*/ 615 w 615"/>
                <a:gd name="T25" fmla="*/ 71 h 1524"/>
                <a:gd name="T26" fmla="*/ 615 w 615"/>
                <a:gd name="T27" fmla="*/ 1452 h 1524"/>
                <a:gd name="T28" fmla="*/ 613 w 615"/>
                <a:gd name="T29" fmla="*/ 1471 h 1524"/>
                <a:gd name="T30" fmla="*/ 605 w 615"/>
                <a:gd name="T31" fmla="*/ 1488 h 1524"/>
                <a:gd name="T32" fmla="*/ 594 w 615"/>
                <a:gd name="T33" fmla="*/ 1503 h 1524"/>
                <a:gd name="T34" fmla="*/ 580 w 615"/>
                <a:gd name="T35" fmla="*/ 1514 h 1524"/>
                <a:gd name="T36" fmla="*/ 563 w 615"/>
                <a:gd name="T37" fmla="*/ 1521 h 1524"/>
                <a:gd name="T38" fmla="*/ 544 w 615"/>
                <a:gd name="T39" fmla="*/ 1524 h 1524"/>
                <a:gd name="T40" fmla="*/ 72 w 615"/>
                <a:gd name="T41" fmla="*/ 1524 h 1524"/>
                <a:gd name="T42" fmla="*/ 53 w 615"/>
                <a:gd name="T43" fmla="*/ 1521 h 1524"/>
                <a:gd name="T44" fmla="*/ 36 w 615"/>
                <a:gd name="T45" fmla="*/ 1514 h 1524"/>
                <a:gd name="T46" fmla="*/ 21 w 615"/>
                <a:gd name="T47" fmla="*/ 1503 h 1524"/>
                <a:gd name="T48" fmla="*/ 10 w 615"/>
                <a:gd name="T49" fmla="*/ 1488 h 1524"/>
                <a:gd name="T50" fmla="*/ 3 w 615"/>
                <a:gd name="T51" fmla="*/ 1471 h 1524"/>
                <a:gd name="T52" fmla="*/ 0 w 615"/>
                <a:gd name="T53" fmla="*/ 1452 h 1524"/>
                <a:gd name="T54" fmla="*/ 0 w 615"/>
                <a:gd name="T55" fmla="*/ 71 h 1524"/>
                <a:gd name="T56" fmla="*/ 3 w 615"/>
                <a:gd name="T57" fmla="*/ 53 h 1524"/>
                <a:gd name="T58" fmla="*/ 10 w 615"/>
                <a:gd name="T59" fmla="*/ 35 h 1524"/>
                <a:gd name="T60" fmla="*/ 21 w 615"/>
                <a:gd name="T61" fmla="*/ 21 h 1524"/>
                <a:gd name="T62" fmla="*/ 36 w 615"/>
                <a:gd name="T63" fmla="*/ 9 h 1524"/>
                <a:gd name="T64" fmla="*/ 53 w 615"/>
                <a:gd name="T65" fmla="*/ 3 h 1524"/>
                <a:gd name="T66" fmla="*/ 72 w 615"/>
                <a:gd name="T67" fmla="*/ 0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5" h="1524">
                  <a:moveTo>
                    <a:pt x="143" y="143"/>
                  </a:moveTo>
                  <a:lnTo>
                    <a:pt x="143" y="1380"/>
                  </a:lnTo>
                  <a:lnTo>
                    <a:pt x="472" y="1380"/>
                  </a:lnTo>
                  <a:lnTo>
                    <a:pt x="472" y="143"/>
                  </a:lnTo>
                  <a:lnTo>
                    <a:pt x="143" y="143"/>
                  </a:lnTo>
                  <a:close/>
                  <a:moveTo>
                    <a:pt x="72" y="0"/>
                  </a:moveTo>
                  <a:lnTo>
                    <a:pt x="544" y="0"/>
                  </a:lnTo>
                  <a:lnTo>
                    <a:pt x="563" y="3"/>
                  </a:lnTo>
                  <a:lnTo>
                    <a:pt x="580" y="9"/>
                  </a:lnTo>
                  <a:lnTo>
                    <a:pt x="594" y="21"/>
                  </a:lnTo>
                  <a:lnTo>
                    <a:pt x="605" y="35"/>
                  </a:lnTo>
                  <a:lnTo>
                    <a:pt x="613" y="53"/>
                  </a:lnTo>
                  <a:lnTo>
                    <a:pt x="615" y="71"/>
                  </a:lnTo>
                  <a:lnTo>
                    <a:pt x="615" y="1452"/>
                  </a:lnTo>
                  <a:lnTo>
                    <a:pt x="613" y="1471"/>
                  </a:lnTo>
                  <a:lnTo>
                    <a:pt x="605" y="1488"/>
                  </a:lnTo>
                  <a:lnTo>
                    <a:pt x="594" y="1503"/>
                  </a:lnTo>
                  <a:lnTo>
                    <a:pt x="580" y="1514"/>
                  </a:lnTo>
                  <a:lnTo>
                    <a:pt x="563" y="1521"/>
                  </a:lnTo>
                  <a:lnTo>
                    <a:pt x="544" y="1524"/>
                  </a:lnTo>
                  <a:lnTo>
                    <a:pt x="72" y="1524"/>
                  </a:lnTo>
                  <a:lnTo>
                    <a:pt x="53" y="1521"/>
                  </a:lnTo>
                  <a:lnTo>
                    <a:pt x="36" y="1514"/>
                  </a:lnTo>
                  <a:lnTo>
                    <a:pt x="21" y="1503"/>
                  </a:lnTo>
                  <a:lnTo>
                    <a:pt x="10" y="1488"/>
                  </a:lnTo>
                  <a:lnTo>
                    <a:pt x="3" y="1471"/>
                  </a:lnTo>
                  <a:lnTo>
                    <a:pt x="0" y="1452"/>
                  </a:lnTo>
                  <a:lnTo>
                    <a:pt x="0" y="71"/>
                  </a:lnTo>
                  <a:lnTo>
                    <a:pt x="3" y="53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9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Freeform 505"/>
            <p:cNvSpPr>
              <a:spLocks noEditPoints="1"/>
            </p:cNvSpPr>
            <p:nvPr/>
          </p:nvSpPr>
          <p:spPr bwMode="auto">
            <a:xfrm>
              <a:off x="10144126" y="2997200"/>
              <a:ext cx="58738" cy="57150"/>
            </a:xfrm>
            <a:custGeom>
              <a:avLst/>
              <a:gdLst>
                <a:gd name="T0" fmla="*/ 182 w 364"/>
                <a:gd name="T1" fmla="*/ 142 h 364"/>
                <a:gd name="T2" fmla="*/ 166 w 364"/>
                <a:gd name="T3" fmla="*/ 145 h 364"/>
                <a:gd name="T4" fmla="*/ 154 w 364"/>
                <a:gd name="T5" fmla="*/ 154 h 364"/>
                <a:gd name="T6" fmla="*/ 146 w 364"/>
                <a:gd name="T7" fmla="*/ 166 h 364"/>
                <a:gd name="T8" fmla="*/ 142 w 364"/>
                <a:gd name="T9" fmla="*/ 181 h 364"/>
                <a:gd name="T10" fmla="*/ 146 w 364"/>
                <a:gd name="T11" fmla="*/ 198 h 364"/>
                <a:gd name="T12" fmla="*/ 154 w 364"/>
                <a:gd name="T13" fmla="*/ 210 h 364"/>
                <a:gd name="T14" fmla="*/ 166 w 364"/>
                <a:gd name="T15" fmla="*/ 218 h 364"/>
                <a:gd name="T16" fmla="*/ 182 w 364"/>
                <a:gd name="T17" fmla="*/ 222 h 364"/>
                <a:gd name="T18" fmla="*/ 197 w 364"/>
                <a:gd name="T19" fmla="*/ 218 h 364"/>
                <a:gd name="T20" fmla="*/ 210 w 364"/>
                <a:gd name="T21" fmla="*/ 210 h 364"/>
                <a:gd name="T22" fmla="*/ 219 w 364"/>
                <a:gd name="T23" fmla="*/ 198 h 364"/>
                <a:gd name="T24" fmla="*/ 221 w 364"/>
                <a:gd name="T25" fmla="*/ 181 h 364"/>
                <a:gd name="T26" fmla="*/ 219 w 364"/>
                <a:gd name="T27" fmla="*/ 166 h 364"/>
                <a:gd name="T28" fmla="*/ 210 w 364"/>
                <a:gd name="T29" fmla="*/ 154 h 364"/>
                <a:gd name="T30" fmla="*/ 197 w 364"/>
                <a:gd name="T31" fmla="*/ 145 h 364"/>
                <a:gd name="T32" fmla="*/ 182 w 364"/>
                <a:gd name="T33" fmla="*/ 142 h 364"/>
                <a:gd name="T34" fmla="*/ 182 w 364"/>
                <a:gd name="T35" fmla="*/ 0 h 364"/>
                <a:gd name="T36" fmla="*/ 214 w 364"/>
                <a:gd name="T37" fmla="*/ 3 h 364"/>
                <a:gd name="T38" fmla="*/ 246 w 364"/>
                <a:gd name="T39" fmla="*/ 11 h 364"/>
                <a:gd name="T40" fmla="*/ 274 w 364"/>
                <a:gd name="T41" fmla="*/ 25 h 364"/>
                <a:gd name="T42" fmla="*/ 299 w 364"/>
                <a:gd name="T43" fmla="*/ 42 h 364"/>
                <a:gd name="T44" fmla="*/ 321 w 364"/>
                <a:gd name="T45" fmla="*/ 65 h 364"/>
                <a:gd name="T46" fmla="*/ 339 w 364"/>
                <a:gd name="T47" fmla="*/ 90 h 364"/>
                <a:gd name="T48" fmla="*/ 352 w 364"/>
                <a:gd name="T49" fmla="*/ 118 h 364"/>
                <a:gd name="T50" fmla="*/ 361 w 364"/>
                <a:gd name="T51" fmla="*/ 149 h 364"/>
                <a:gd name="T52" fmla="*/ 364 w 364"/>
                <a:gd name="T53" fmla="*/ 181 h 364"/>
                <a:gd name="T54" fmla="*/ 361 w 364"/>
                <a:gd name="T55" fmla="*/ 215 h 364"/>
                <a:gd name="T56" fmla="*/ 352 w 364"/>
                <a:gd name="T57" fmla="*/ 246 h 364"/>
                <a:gd name="T58" fmla="*/ 339 w 364"/>
                <a:gd name="T59" fmla="*/ 274 h 364"/>
                <a:gd name="T60" fmla="*/ 321 w 364"/>
                <a:gd name="T61" fmla="*/ 299 h 364"/>
                <a:gd name="T62" fmla="*/ 299 w 364"/>
                <a:gd name="T63" fmla="*/ 322 h 364"/>
                <a:gd name="T64" fmla="*/ 274 w 364"/>
                <a:gd name="T65" fmla="*/ 339 h 364"/>
                <a:gd name="T66" fmla="*/ 246 w 364"/>
                <a:gd name="T67" fmla="*/ 353 h 364"/>
                <a:gd name="T68" fmla="*/ 214 w 364"/>
                <a:gd name="T69" fmla="*/ 361 h 364"/>
                <a:gd name="T70" fmla="*/ 182 w 364"/>
                <a:gd name="T71" fmla="*/ 364 h 364"/>
                <a:gd name="T72" fmla="*/ 149 w 364"/>
                <a:gd name="T73" fmla="*/ 361 h 364"/>
                <a:gd name="T74" fmla="*/ 118 w 364"/>
                <a:gd name="T75" fmla="*/ 353 h 364"/>
                <a:gd name="T76" fmla="*/ 90 w 364"/>
                <a:gd name="T77" fmla="*/ 339 h 364"/>
                <a:gd name="T78" fmla="*/ 64 w 364"/>
                <a:gd name="T79" fmla="*/ 322 h 364"/>
                <a:gd name="T80" fmla="*/ 42 w 364"/>
                <a:gd name="T81" fmla="*/ 299 h 364"/>
                <a:gd name="T82" fmla="*/ 25 w 364"/>
                <a:gd name="T83" fmla="*/ 274 h 364"/>
                <a:gd name="T84" fmla="*/ 11 w 364"/>
                <a:gd name="T85" fmla="*/ 246 h 364"/>
                <a:gd name="T86" fmla="*/ 2 w 364"/>
                <a:gd name="T87" fmla="*/ 215 h 364"/>
                <a:gd name="T88" fmla="*/ 0 w 364"/>
                <a:gd name="T89" fmla="*/ 181 h 364"/>
                <a:gd name="T90" fmla="*/ 2 w 364"/>
                <a:gd name="T91" fmla="*/ 149 h 364"/>
                <a:gd name="T92" fmla="*/ 11 w 364"/>
                <a:gd name="T93" fmla="*/ 118 h 364"/>
                <a:gd name="T94" fmla="*/ 25 w 364"/>
                <a:gd name="T95" fmla="*/ 90 h 364"/>
                <a:gd name="T96" fmla="*/ 42 w 364"/>
                <a:gd name="T97" fmla="*/ 65 h 364"/>
                <a:gd name="T98" fmla="*/ 64 w 364"/>
                <a:gd name="T99" fmla="*/ 42 h 364"/>
                <a:gd name="T100" fmla="*/ 90 w 364"/>
                <a:gd name="T101" fmla="*/ 25 h 364"/>
                <a:gd name="T102" fmla="*/ 118 w 364"/>
                <a:gd name="T103" fmla="*/ 11 h 364"/>
                <a:gd name="T104" fmla="*/ 149 w 364"/>
                <a:gd name="T105" fmla="*/ 3 h 364"/>
                <a:gd name="T106" fmla="*/ 182 w 364"/>
                <a:gd name="T10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4" h="364">
                  <a:moveTo>
                    <a:pt x="182" y="142"/>
                  </a:moveTo>
                  <a:lnTo>
                    <a:pt x="166" y="145"/>
                  </a:lnTo>
                  <a:lnTo>
                    <a:pt x="154" y="154"/>
                  </a:lnTo>
                  <a:lnTo>
                    <a:pt x="146" y="166"/>
                  </a:lnTo>
                  <a:lnTo>
                    <a:pt x="142" y="181"/>
                  </a:lnTo>
                  <a:lnTo>
                    <a:pt x="146" y="198"/>
                  </a:lnTo>
                  <a:lnTo>
                    <a:pt x="154" y="210"/>
                  </a:lnTo>
                  <a:lnTo>
                    <a:pt x="166" y="218"/>
                  </a:lnTo>
                  <a:lnTo>
                    <a:pt x="182" y="222"/>
                  </a:lnTo>
                  <a:lnTo>
                    <a:pt x="197" y="218"/>
                  </a:lnTo>
                  <a:lnTo>
                    <a:pt x="210" y="210"/>
                  </a:lnTo>
                  <a:lnTo>
                    <a:pt x="219" y="198"/>
                  </a:lnTo>
                  <a:lnTo>
                    <a:pt x="221" y="181"/>
                  </a:lnTo>
                  <a:lnTo>
                    <a:pt x="219" y="166"/>
                  </a:lnTo>
                  <a:lnTo>
                    <a:pt x="210" y="154"/>
                  </a:lnTo>
                  <a:lnTo>
                    <a:pt x="197" y="145"/>
                  </a:lnTo>
                  <a:lnTo>
                    <a:pt x="182" y="142"/>
                  </a:lnTo>
                  <a:close/>
                  <a:moveTo>
                    <a:pt x="182" y="0"/>
                  </a:moveTo>
                  <a:lnTo>
                    <a:pt x="214" y="3"/>
                  </a:lnTo>
                  <a:lnTo>
                    <a:pt x="246" y="11"/>
                  </a:lnTo>
                  <a:lnTo>
                    <a:pt x="274" y="25"/>
                  </a:lnTo>
                  <a:lnTo>
                    <a:pt x="299" y="42"/>
                  </a:lnTo>
                  <a:lnTo>
                    <a:pt x="321" y="65"/>
                  </a:lnTo>
                  <a:lnTo>
                    <a:pt x="339" y="90"/>
                  </a:lnTo>
                  <a:lnTo>
                    <a:pt x="352" y="118"/>
                  </a:lnTo>
                  <a:lnTo>
                    <a:pt x="361" y="149"/>
                  </a:lnTo>
                  <a:lnTo>
                    <a:pt x="364" y="181"/>
                  </a:lnTo>
                  <a:lnTo>
                    <a:pt x="361" y="215"/>
                  </a:lnTo>
                  <a:lnTo>
                    <a:pt x="352" y="246"/>
                  </a:lnTo>
                  <a:lnTo>
                    <a:pt x="339" y="274"/>
                  </a:lnTo>
                  <a:lnTo>
                    <a:pt x="321" y="299"/>
                  </a:lnTo>
                  <a:lnTo>
                    <a:pt x="299" y="322"/>
                  </a:lnTo>
                  <a:lnTo>
                    <a:pt x="274" y="339"/>
                  </a:lnTo>
                  <a:lnTo>
                    <a:pt x="246" y="353"/>
                  </a:lnTo>
                  <a:lnTo>
                    <a:pt x="214" y="361"/>
                  </a:lnTo>
                  <a:lnTo>
                    <a:pt x="182" y="364"/>
                  </a:lnTo>
                  <a:lnTo>
                    <a:pt x="149" y="361"/>
                  </a:lnTo>
                  <a:lnTo>
                    <a:pt x="118" y="353"/>
                  </a:lnTo>
                  <a:lnTo>
                    <a:pt x="90" y="339"/>
                  </a:lnTo>
                  <a:lnTo>
                    <a:pt x="64" y="322"/>
                  </a:lnTo>
                  <a:lnTo>
                    <a:pt x="42" y="299"/>
                  </a:lnTo>
                  <a:lnTo>
                    <a:pt x="25" y="274"/>
                  </a:lnTo>
                  <a:lnTo>
                    <a:pt x="11" y="246"/>
                  </a:lnTo>
                  <a:lnTo>
                    <a:pt x="2" y="215"/>
                  </a:lnTo>
                  <a:lnTo>
                    <a:pt x="0" y="181"/>
                  </a:lnTo>
                  <a:lnTo>
                    <a:pt x="2" y="149"/>
                  </a:lnTo>
                  <a:lnTo>
                    <a:pt x="11" y="118"/>
                  </a:lnTo>
                  <a:lnTo>
                    <a:pt x="25" y="90"/>
                  </a:lnTo>
                  <a:lnTo>
                    <a:pt x="42" y="65"/>
                  </a:lnTo>
                  <a:lnTo>
                    <a:pt x="64" y="42"/>
                  </a:lnTo>
                  <a:lnTo>
                    <a:pt x="90" y="25"/>
                  </a:lnTo>
                  <a:lnTo>
                    <a:pt x="118" y="11"/>
                  </a:lnTo>
                  <a:lnTo>
                    <a:pt x="149" y="3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Freeform 506"/>
            <p:cNvSpPr>
              <a:spLocks/>
            </p:cNvSpPr>
            <p:nvPr/>
          </p:nvSpPr>
          <p:spPr bwMode="auto">
            <a:xfrm>
              <a:off x="10353676" y="3094038"/>
              <a:ext cx="23813" cy="112712"/>
            </a:xfrm>
            <a:custGeom>
              <a:avLst/>
              <a:gdLst>
                <a:gd name="T0" fmla="*/ 72 w 143"/>
                <a:gd name="T1" fmla="*/ 0 h 715"/>
                <a:gd name="T2" fmla="*/ 91 w 143"/>
                <a:gd name="T3" fmla="*/ 2 h 715"/>
                <a:gd name="T4" fmla="*/ 108 w 143"/>
                <a:gd name="T5" fmla="*/ 10 h 715"/>
                <a:gd name="T6" fmla="*/ 122 w 143"/>
                <a:gd name="T7" fmla="*/ 20 h 715"/>
                <a:gd name="T8" fmla="*/ 133 w 143"/>
                <a:gd name="T9" fmla="*/ 35 h 715"/>
                <a:gd name="T10" fmla="*/ 141 w 143"/>
                <a:gd name="T11" fmla="*/ 52 h 715"/>
                <a:gd name="T12" fmla="*/ 143 w 143"/>
                <a:gd name="T13" fmla="*/ 70 h 715"/>
                <a:gd name="T14" fmla="*/ 143 w 143"/>
                <a:gd name="T15" fmla="*/ 643 h 715"/>
                <a:gd name="T16" fmla="*/ 141 w 143"/>
                <a:gd name="T17" fmla="*/ 662 h 715"/>
                <a:gd name="T18" fmla="*/ 133 w 143"/>
                <a:gd name="T19" fmla="*/ 679 h 715"/>
                <a:gd name="T20" fmla="*/ 122 w 143"/>
                <a:gd name="T21" fmla="*/ 694 h 715"/>
                <a:gd name="T22" fmla="*/ 108 w 143"/>
                <a:gd name="T23" fmla="*/ 705 h 715"/>
                <a:gd name="T24" fmla="*/ 91 w 143"/>
                <a:gd name="T25" fmla="*/ 712 h 715"/>
                <a:gd name="T26" fmla="*/ 72 w 143"/>
                <a:gd name="T27" fmla="*/ 715 h 715"/>
                <a:gd name="T28" fmla="*/ 53 w 143"/>
                <a:gd name="T29" fmla="*/ 712 h 715"/>
                <a:gd name="T30" fmla="*/ 35 w 143"/>
                <a:gd name="T31" fmla="*/ 705 h 715"/>
                <a:gd name="T32" fmla="*/ 21 w 143"/>
                <a:gd name="T33" fmla="*/ 694 h 715"/>
                <a:gd name="T34" fmla="*/ 10 w 143"/>
                <a:gd name="T35" fmla="*/ 679 h 715"/>
                <a:gd name="T36" fmla="*/ 3 w 143"/>
                <a:gd name="T37" fmla="*/ 662 h 715"/>
                <a:gd name="T38" fmla="*/ 0 w 143"/>
                <a:gd name="T39" fmla="*/ 643 h 715"/>
                <a:gd name="T40" fmla="*/ 0 w 143"/>
                <a:gd name="T41" fmla="*/ 70 h 715"/>
                <a:gd name="T42" fmla="*/ 3 w 143"/>
                <a:gd name="T43" fmla="*/ 52 h 715"/>
                <a:gd name="T44" fmla="*/ 10 w 143"/>
                <a:gd name="T45" fmla="*/ 35 h 715"/>
                <a:gd name="T46" fmla="*/ 21 w 143"/>
                <a:gd name="T47" fmla="*/ 20 h 715"/>
                <a:gd name="T48" fmla="*/ 35 w 143"/>
                <a:gd name="T49" fmla="*/ 10 h 715"/>
                <a:gd name="T50" fmla="*/ 53 w 143"/>
                <a:gd name="T51" fmla="*/ 2 h 715"/>
                <a:gd name="T52" fmla="*/ 72 w 143"/>
                <a:gd name="T53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715">
                  <a:moveTo>
                    <a:pt x="72" y="0"/>
                  </a:moveTo>
                  <a:lnTo>
                    <a:pt x="91" y="2"/>
                  </a:lnTo>
                  <a:lnTo>
                    <a:pt x="108" y="10"/>
                  </a:lnTo>
                  <a:lnTo>
                    <a:pt x="122" y="20"/>
                  </a:lnTo>
                  <a:lnTo>
                    <a:pt x="133" y="35"/>
                  </a:lnTo>
                  <a:lnTo>
                    <a:pt x="141" y="52"/>
                  </a:lnTo>
                  <a:lnTo>
                    <a:pt x="143" y="70"/>
                  </a:lnTo>
                  <a:lnTo>
                    <a:pt x="143" y="643"/>
                  </a:lnTo>
                  <a:lnTo>
                    <a:pt x="141" y="662"/>
                  </a:lnTo>
                  <a:lnTo>
                    <a:pt x="133" y="679"/>
                  </a:lnTo>
                  <a:lnTo>
                    <a:pt x="122" y="694"/>
                  </a:lnTo>
                  <a:lnTo>
                    <a:pt x="108" y="705"/>
                  </a:lnTo>
                  <a:lnTo>
                    <a:pt x="91" y="712"/>
                  </a:lnTo>
                  <a:lnTo>
                    <a:pt x="72" y="715"/>
                  </a:lnTo>
                  <a:lnTo>
                    <a:pt x="53" y="712"/>
                  </a:lnTo>
                  <a:lnTo>
                    <a:pt x="35" y="705"/>
                  </a:lnTo>
                  <a:lnTo>
                    <a:pt x="21" y="694"/>
                  </a:lnTo>
                  <a:lnTo>
                    <a:pt x="10" y="679"/>
                  </a:lnTo>
                  <a:lnTo>
                    <a:pt x="3" y="662"/>
                  </a:lnTo>
                  <a:lnTo>
                    <a:pt x="0" y="643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Freeform 507"/>
            <p:cNvSpPr>
              <a:spLocks/>
            </p:cNvSpPr>
            <p:nvPr/>
          </p:nvSpPr>
          <p:spPr bwMode="auto">
            <a:xfrm>
              <a:off x="10353676" y="3052763"/>
              <a:ext cx="23813" cy="28575"/>
            </a:xfrm>
            <a:custGeom>
              <a:avLst/>
              <a:gdLst>
                <a:gd name="T0" fmla="*/ 72 w 143"/>
                <a:gd name="T1" fmla="*/ 0 h 178"/>
                <a:gd name="T2" fmla="*/ 91 w 143"/>
                <a:gd name="T3" fmla="*/ 2 h 178"/>
                <a:gd name="T4" fmla="*/ 108 w 143"/>
                <a:gd name="T5" fmla="*/ 10 h 178"/>
                <a:gd name="T6" fmla="*/ 122 w 143"/>
                <a:gd name="T7" fmla="*/ 21 h 178"/>
                <a:gd name="T8" fmla="*/ 133 w 143"/>
                <a:gd name="T9" fmla="*/ 35 h 178"/>
                <a:gd name="T10" fmla="*/ 141 w 143"/>
                <a:gd name="T11" fmla="*/ 52 h 178"/>
                <a:gd name="T12" fmla="*/ 143 w 143"/>
                <a:gd name="T13" fmla="*/ 72 h 178"/>
                <a:gd name="T14" fmla="*/ 143 w 143"/>
                <a:gd name="T15" fmla="*/ 108 h 178"/>
                <a:gd name="T16" fmla="*/ 141 w 143"/>
                <a:gd name="T17" fmla="*/ 126 h 178"/>
                <a:gd name="T18" fmla="*/ 133 w 143"/>
                <a:gd name="T19" fmla="*/ 144 h 178"/>
                <a:gd name="T20" fmla="*/ 122 w 143"/>
                <a:gd name="T21" fmla="*/ 158 h 178"/>
                <a:gd name="T22" fmla="*/ 108 w 143"/>
                <a:gd name="T23" fmla="*/ 169 h 178"/>
                <a:gd name="T24" fmla="*/ 91 w 143"/>
                <a:gd name="T25" fmla="*/ 176 h 178"/>
                <a:gd name="T26" fmla="*/ 72 w 143"/>
                <a:gd name="T27" fmla="*/ 178 h 178"/>
                <a:gd name="T28" fmla="*/ 53 w 143"/>
                <a:gd name="T29" fmla="*/ 176 h 178"/>
                <a:gd name="T30" fmla="*/ 35 w 143"/>
                <a:gd name="T31" fmla="*/ 169 h 178"/>
                <a:gd name="T32" fmla="*/ 21 w 143"/>
                <a:gd name="T33" fmla="*/ 158 h 178"/>
                <a:gd name="T34" fmla="*/ 10 w 143"/>
                <a:gd name="T35" fmla="*/ 144 h 178"/>
                <a:gd name="T36" fmla="*/ 3 w 143"/>
                <a:gd name="T37" fmla="*/ 126 h 178"/>
                <a:gd name="T38" fmla="*/ 0 w 143"/>
                <a:gd name="T39" fmla="*/ 108 h 178"/>
                <a:gd name="T40" fmla="*/ 0 w 143"/>
                <a:gd name="T41" fmla="*/ 72 h 178"/>
                <a:gd name="T42" fmla="*/ 3 w 143"/>
                <a:gd name="T43" fmla="*/ 52 h 178"/>
                <a:gd name="T44" fmla="*/ 10 w 143"/>
                <a:gd name="T45" fmla="*/ 35 h 178"/>
                <a:gd name="T46" fmla="*/ 21 w 143"/>
                <a:gd name="T47" fmla="*/ 21 h 178"/>
                <a:gd name="T48" fmla="*/ 35 w 143"/>
                <a:gd name="T49" fmla="*/ 10 h 178"/>
                <a:gd name="T50" fmla="*/ 53 w 143"/>
                <a:gd name="T51" fmla="*/ 2 h 178"/>
                <a:gd name="T52" fmla="*/ 72 w 143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178">
                  <a:moveTo>
                    <a:pt x="72" y="0"/>
                  </a:moveTo>
                  <a:lnTo>
                    <a:pt x="91" y="2"/>
                  </a:lnTo>
                  <a:lnTo>
                    <a:pt x="108" y="10"/>
                  </a:lnTo>
                  <a:lnTo>
                    <a:pt x="122" y="21"/>
                  </a:lnTo>
                  <a:lnTo>
                    <a:pt x="133" y="35"/>
                  </a:lnTo>
                  <a:lnTo>
                    <a:pt x="141" y="52"/>
                  </a:lnTo>
                  <a:lnTo>
                    <a:pt x="143" y="72"/>
                  </a:lnTo>
                  <a:lnTo>
                    <a:pt x="143" y="108"/>
                  </a:lnTo>
                  <a:lnTo>
                    <a:pt x="141" y="126"/>
                  </a:lnTo>
                  <a:lnTo>
                    <a:pt x="133" y="144"/>
                  </a:lnTo>
                  <a:lnTo>
                    <a:pt x="122" y="158"/>
                  </a:lnTo>
                  <a:lnTo>
                    <a:pt x="108" y="169"/>
                  </a:lnTo>
                  <a:lnTo>
                    <a:pt x="91" y="176"/>
                  </a:lnTo>
                  <a:lnTo>
                    <a:pt x="72" y="178"/>
                  </a:lnTo>
                  <a:lnTo>
                    <a:pt x="53" y="176"/>
                  </a:lnTo>
                  <a:lnTo>
                    <a:pt x="35" y="169"/>
                  </a:lnTo>
                  <a:lnTo>
                    <a:pt x="21" y="158"/>
                  </a:lnTo>
                  <a:lnTo>
                    <a:pt x="10" y="144"/>
                  </a:lnTo>
                  <a:lnTo>
                    <a:pt x="3" y="126"/>
                  </a:lnTo>
                  <a:lnTo>
                    <a:pt x="0" y="108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8" name="Group 1117"/>
          <p:cNvGrpSpPr/>
          <p:nvPr/>
        </p:nvGrpSpPr>
        <p:grpSpPr>
          <a:xfrm>
            <a:off x="10950846" y="2776538"/>
            <a:ext cx="571500" cy="381000"/>
            <a:chOff x="10961688" y="2776538"/>
            <a:chExt cx="571500" cy="381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03" name="Freeform 512"/>
            <p:cNvSpPr>
              <a:spLocks noEditPoints="1"/>
            </p:cNvSpPr>
            <p:nvPr/>
          </p:nvSpPr>
          <p:spPr bwMode="auto">
            <a:xfrm>
              <a:off x="10961688" y="2776538"/>
              <a:ext cx="571500" cy="381000"/>
            </a:xfrm>
            <a:custGeom>
              <a:avLst/>
              <a:gdLst>
                <a:gd name="T0" fmla="*/ 2943 w 3600"/>
                <a:gd name="T1" fmla="*/ 725 h 2403"/>
                <a:gd name="T2" fmla="*/ 3067 w 3600"/>
                <a:gd name="T3" fmla="*/ 660 h 2403"/>
                <a:gd name="T4" fmla="*/ 3131 w 3600"/>
                <a:gd name="T5" fmla="*/ 537 h 2403"/>
                <a:gd name="T6" fmla="*/ 3108 w 3600"/>
                <a:gd name="T7" fmla="*/ 396 h 2403"/>
                <a:gd name="T8" fmla="*/ 3011 w 3600"/>
                <a:gd name="T9" fmla="*/ 299 h 2403"/>
                <a:gd name="T10" fmla="*/ 2554 w 3600"/>
                <a:gd name="T11" fmla="*/ 274 h 2403"/>
                <a:gd name="T12" fmla="*/ 2410 w 3600"/>
                <a:gd name="T13" fmla="*/ 239 h 2403"/>
                <a:gd name="T14" fmla="*/ 235 w 3600"/>
                <a:gd name="T15" fmla="*/ 154 h 2403"/>
                <a:gd name="T16" fmla="*/ 172 w 3600"/>
                <a:gd name="T17" fmla="*/ 232 h 2403"/>
                <a:gd name="T18" fmla="*/ 194 w 3600"/>
                <a:gd name="T19" fmla="*/ 331 h 2403"/>
                <a:gd name="T20" fmla="*/ 285 w 3600"/>
                <a:gd name="T21" fmla="*/ 375 h 2403"/>
                <a:gd name="T22" fmla="*/ 1208 w 3600"/>
                <a:gd name="T23" fmla="*/ 395 h 2403"/>
                <a:gd name="T24" fmla="*/ 1226 w 3600"/>
                <a:gd name="T25" fmla="*/ 465 h 2403"/>
                <a:gd name="T26" fmla="*/ 1176 w 3600"/>
                <a:gd name="T27" fmla="*/ 515 h 2403"/>
                <a:gd name="T28" fmla="*/ 179 w 3600"/>
                <a:gd name="T29" fmla="*/ 2123 h 2403"/>
                <a:gd name="T30" fmla="*/ 224 w 3600"/>
                <a:gd name="T31" fmla="*/ 2220 h 2403"/>
                <a:gd name="T32" fmla="*/ 324 w 3600"/>
                <a:gd name="T33" fmla="*/ 2260 h 2403"/>
                <a:gd name="T34" fmla="*/ 440 w 3600"/>
                <a:gd name="T35" fmla="*/ 2218 h 2403"/>
                <a:gd name="T36" fmla="*/ 501 w 3600"/>
                <a:gd name="T37" fmla="*/ 2112 h 2403"/>
                <a:gd name="T38" fmla="*/ 515 w 3600"/>
                <a:gd name="T39" fmla="*/ 1715 h 2403"/>
                <a:gd name="T40" fmla="*/ 633 w 3600"/>
                <a:gd name="T41" fmla="*/ 1389 h 2403"/>
                <a:gd name="T42" fmla="*/ 669 w 3600"/>
                <a:gd name="T43" fmla="*/ 1327 h 2403"/>
                <a:gd name="T44" fmla="*/ 1697 w 3600"/>
                <a:gd name="T45" fmla="*/ 1314 h 2403"/>
                <a:gd name="T46" fmla="*/ 1885 w 3600"/>
                <a:gd name="T47" fmla="*/ 1247 h 2403"/>
                <a:gd name="T48" fmla="*/ 2024 w 3600"/>
                <a:gd name="T49" fmla="*/ 1109 h 2403"/>
                <a:gd name="T50" fmla="*/ 2090 w 3600"/>
                <a:gd name="T51" fmla="*/ 921 h 2403"/>
                <a:gd name="T52" fmla="*/ 2091 w 3600"/>
                <a:gd name="T53" fmla="*/ 142 h 2403"/>
                <a:gd name="T54" fmla="*/ 2122 w 3600"/>
                <a:gd name="T55" fmla="*/ 3 h 2403"/>
                <a:gd name="T56" fmla="*/ 2216 w 3600"/>
                <a:gd name="T57" fmla="*/ 69 h 2403"/>
                <a:gd name="T58" fmla="*/ 2517 w 3600"/>
                <a:gd name="T59" fmla="*/ 106 h 2403"/>
                <a:gd name="T60" fmla="*/ 2955 w 3600"/>
                <a:gd name="T61" fmla="*/ 134 h 2403"/>
                <a:gd name="T62" fmla="*/ 3124 w 3600"/>
                <a:gd name="T63" fmla="*/ 201 h 2403"/>
                <a:gd name="T64" fmla="*/ 3240 w 3600"/>
                <a:gd name="T65" fmla="*/ 339 h 2403"/>
                <a:gd name="T66" fmla="*/ 3548 w 3600"/>
                <a:gd name="T67" fmla="*/ 428 h 2403"/>
                <a:gd name="T68" fmla="*/ 3598 w 3600"/>
                <a:gd name="T69" fmla="*/ 478 h 2403"/>
                <a:gd name="T70" fmla="*/ 3579 w 3600"/>
                <a:gd name="T71" fmla="*/ 548 h 2403"/>
                <a:gd name="T72" fmla="*/ 3271 w 3600"/>
                <a:gd name="T73" fmla="*/ 569 h 2403"/>
                <a:gd name="T74" fmla="*/ 3193 w 3600"/>
                <a:gd name="T75" fmla="*/ 736 h 2403"/>
                <a:gd name="T76" fmla="*/ 3046 w 3600"/>
                <a:gd name="T77" fmla="*/ 844 h 2403"/>
                <a:gd name="T78" fmla="*/ 2543 w 3600"/>
                <a:gd name="T79" fmla="*/ 871 h 2403"/>
                <a:gd name="T80" fmla="*/ 2482 w 3600"/>
                <a:gd name="T81" fmla="*/ 905 h 2403"/>
                <a:gd name="T82" fmla="*/ 2197 w 3600"/>
                <a:gd name="T83" fmla="*/ 1081 h 2403"/>
                <a:gd name="T84" fmla="*/ 2072 w 3600"/>
                <a:gd name="T85" fmla="*/ 1279 h 2403"/>
                <a:gd name="T86" fmla="*/ 1881 w 3600"/>
                <a:gd name="T87" fmla="*/ 1412 h 2403"/>
                <a:gd name="T88" fmla="*/ 1645 w 3600"/>
                <a:gd name="T89" fmla="*/ 1461 h 2403"/>
                <a:gd name="T90" fmla="*/ 944 w 3600"/>
                <a:gd name="T91" fmla="*/ 1580 h 2403"/>
                <a:gd name="T92" fmla="*/ 883 w 3600"/>
                <a:gd name="T93" fmla="*/ 1616 h 2403"/>
                <a:gd name="T94" fmla="*/ 820 w 3600"/>
                <a:gd name="T95" fmla="*/ 1580 h 2403"/>
                <a:gd name="T96" fmla="*/ 777 w 3600"/>
                <a:gd name="T97" fmla="*/ 1461 h 2403"/>
                <a:gd name="T98" fmla="*/ 754 w 3600"/>
                <a:gd name="T99" fmla="*/ 1738 h 2403"/>
                <a:gd name="T100" fmla="*/ 645 w 3600"/>
                <a:gd name="T101" fmla="*/ 2124 h 2403"/>
                <a:gd name="T102" fmla="*/ 580 w 3600"/>
                <a:gd name="T103" fmla="*/ 2278 h 2403"/>
                <a:gd name="T104" fmla="*/ 449 w 3600"/>
                <a:gd name="T105" fmla="*/ 2378 h 2403"/>
                <a:gd name="T106" fmla="*/ 283 w 3600"/>
                <a:gd name="T107" fmla="*/ 2401 h 2403"/>
                <a:gd name="T108" fmla="*/ 140 w 3600"/>
                <a:gd name="T109" fmla="*/ 2336 h 2403"/>
                <a:gd name="T110" fmla="*/ 51 w 3600"/>
                <a:gd name="T111" fmla="*/ 2209 h 2403"/>
                <a:gd name="T112" fmla="*/ 2 w 3600"/>
                <a:gd name="T113" fmla="*/ 1202 h 2403"/>
                <a:gd name="T114" fmla="*/ 98 w 3600"/>
                <a:gd name="T115" fmla="*/ 438 h 2403"/>
                <a:gd name="T116" fmla="*/ 29 w 3600"/>
                <a:gd name="T117" fmla="*/ 299 h 2403"/>
                <a:gd name="T118" fmla="*/ 55 w 3600"/>
                <a:gd name="T119" fmla="*/ 139 h 2403"/>
                <a:gd name="T120" fmla="*/ 166 w 3600"/>
                <a:gd name="T121" fmla="*/ 29 h 2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00" h="2403">
                  <a:moveTo>
                    <a:pt x="2554" y="274"/>
                  </a:moveTo>
                  <a:lnTo>
                    <a:pt x="2554" y="727"/>
                  </a:lnTo>
                  <a:lnTo>
                    <a:pt x="2907" y="727"/>
                  </a:lnTo>
                  <a:lnTo>
                    <a:pt x="2943" y="725"/>
                  </a:lnTo>
                  <a:lnTo>
                    <a:pt x="2978" y="716"/>
                  </a:lnTo>
                  <a:lnTo>
                    <a:pt x="3011" y="702"/>
                  </a:lnTo>
                  <a:lnTo>
                    <a:pt x="3040" y="683"/>
                  </a:lnTo>
                  <a:lnTo>
                    <a:pt x="3067" y="660"/>
                  </a:lnTo>
                  <a:lnTo>
                    <a:pt x="3089" y="634"/>
                  </a:lnTo>
                  <a:lnTo>
                    <a:pt x="3108" y="605"/>
                  </a:lnTo>
                  <a:lnTo>
                    <a:pt x="3122" y="572"/>
                  </a:lnTo>
                  <a:lnTo>
                    <a:pt x="3131" y="537"/>
                  </a:lnTo>
                  <a:lnTo>
                    <a:pt x="3133" y="501"/>
                  </a:lnTo>
                  <a:lnTo>
                    <a:pt x="3131" y="464"/>
                  </a:lnTo>
                  <a:lnTo>
                    <a:pt x="3122" y="429"/>
                  </a:lnTo>
                  <a:lnTo>
                    <a:pt x="3108" y="396"/>
                  </a:lnTo>
                  <a:lnTo>
                    <a:pt x="3089" y="367"/>
                  </a:lnTo>
                  <a:lnTo>
                    <a:pt x="3067" y="341"/>
                  </a:lnTo>
                  <a:lnTo>
                    <a:pt x="3040" y="318"/>
                  </a:lnTo>
                  <a:lnTo>
                    <a:pt x="3011" y="299"/>
                  </a:lnTo>
                  <a:lnTo>
                    <a:pt x="2978" y="285"/>
                  </a:lnTo>
                  <a:lnTo>
                    <a:pt x="2943" y="278"/>
                  </a:lnTo>
                  <a:lnTo>
                    <a:pt x="2907" y="274"/>
                  </a:lnTo>
                  <a:lnTo>
                    <a:pt x="2554" y="274"/>
                  </a:lnTo>
                  <a:close/>
                  <a:moveTo>
                    <a:pt x="2236" y="239"/>
                  </a:moveTo>
                  <a:lnTo>
                    <a:pt x="2236" y="762"/>
                  </a:lnTo>
                  <a:lnTo>
                    <a:pt x="2410" y="762"/>
                  </a:lnTo>
                  <a:lnTo>
                    <a:pt x="2410" y="239"/>
                  </a:lnTo>
                  <a:lnTo>
                    <a:pt x="2236" y="239"/>
                  </a:lnTo>
                  <a:close/>
                  <a:moveTo>
                    <a:pt x="285" y="142"/>
                  </a:moveTo>
                  <a:lnTo>
                    <a:pt x="259" y="146"/>
                  </a:lnTo>
                  <a:lnTo>
                    <a:pt x="235" y="154"/>
                  </a:lnTo>
                  <a:lnTo>
                    <a:pt x="213" y="169"/>
                  </a:lnTo>
                  <a:lnTo>
                    <a:pt x="194" y="186"/>
                  </a:lnTo>
                  <a:lnTo>
                    <a:pt x="181" y="208"/>
                  </a:lnTo>
                  <a:lnTo>
                    <a:pt x="172" y="232"/>
                  </a:lnTo>
                  <a:lnTo>
                    <a:pt x="169" y="259"/>
                  </a:lnTo>
                  <a:lnTo>
                    <a:pt x="172" y="285"/>
                  </a:lnTo>
                  <a:lnTo>
                    <a:pt x="181" y="309"/>
                  </a:lnTo>
                  <a:lnTo>
                    <a:pt x="194" y="331"/>
                  </a:lnTo>
                  <a:lnTo>
                    <a:pt x="213" y="349"/>
                  </a:lnTo>
                  <a:lnTo>
                    <a:pt x="235" y="363"/>
                  </a:lnTo>
                  <a:lnTo>
                    <a:pt x="259" y="371"/>
                  </a:lnTo>
                  <a:lnTo>
                    <a:pt x="285" y="375"/>
                  </a:lnTo>
                  <a:lnTo>
                    <a:pt x="1157" y="375"/>
                  </a:lnTo>
                  <a:lnTo>
                    <a:pt x="1176" y="377"/>
                  </a:lnTo>
                  <a:lnTo>
                    <a:pt x="1193" y="384"/>
                  </a:lnTo>
                  <a:lnTo>
                    <a:pt x="1208" y="395"/>
                  </a:lnTo>
                  <a:lnTo>
                    <a:pt x="1219" y="410"/>
                  </a:lnTo>
                  <a:lnTo>
                    <a:pt x="1226" y="427"/>
                  </a:lnTo>
                  <a:lnTo>
                    <a:pt x="1228" y="446"/>
                  </a:lnTo>
                  <a:lnTo>
                    <a:pt x="1226" y="465"/>
                  </a:lnTo>
                  <a:lnTo>
                    <a:pt x="1219" y="482"/>
                  </a:lnTo>
                  <a:lnTo>
                    <a:pt x="1208" y="497"/>
                  </a:lnTo>
                  <a:lnTo>
                    <a:pt x="1193" y="508"/>
                  </a:lnTo>
                  <a:lnTo>
                    <a:pt x="1176" y="515"/>
                  </a:lnTo>
                  <a:lnTo>
                    <a:pt x="1157" y="518"/>
                  </a:lnTo>
                  <a:lnTo>
                    <a:pt x="339" y="518"/>
                  </a:lnTo>
                  <a:lnTo>
                    <a:pt x="144" y="1230"/>
                  </a:lnTo>
                  <a:lnTo>
                    <a:pt x="179" y="2123"/>
                  </a:lnTo>
                  <a:lnTo>
                    <a:pt x="183" y="2151"/>
                  </a:lnTo>
                  <a:lnTo>
                    <a:pt x="193" y="2176"/>
                  </a:lnTo>
                  <a:lnTo>
                    <a:pt x="206" y="2200"/>
                  </a:lnTo>
                  <a:lnTo>
                    <a:pt x="224" y="2220"/>
                  </a:lnTo>
                  <a:lnTo>
                    <a:pt x="245" y="2237"/>
                  </a:lnTo>
                  <a:lnTo>
                    <a:pt x="269" y="2249"/>
                  </a:lnTo>
                  <a:lnTo>
                    <a:pt x="296" y="2257"/>
                  </a:lnTo>
                  <a:lnTo>
                    <a:pt x="324" y="2260"/>
                  </a:lnTo>
                  <a:lnTo>
                    <a:pt x="356" y="2257"/>
                  </a:lnTo>
                  <a:lnTo>
                    <a:pt x="386" y="2249"/>
                  </a:lnTo>
                  <a:lnTo>
                    <a:pt x="415" y="2235"/>
                  </a:lnTo>
                  <a:lnTo>
                    <a:pt x="440" y="2218"/>
                  </a:lnTo>
                  <a:lnTo>
                    <a:pt x="461" y="2196"/>
                  </a:lnTo>
                  <a:lnTo>
                    <a:pt x="479" y="2171"/>
                  </a:lnTo>
                  <a:lnTo>
                    <a:pt x="493" y="2142"/>
                  </a:lnTo>
                  <a:lnTo>
                    <a:pt x="501" y="2112"/>
                  </a:lnTo>
                  <a:lnTo>
                    <a:pt x="504" y="2080"/>
                  </a:lnTo>
                  <a:lnTo>
                    <a:pt x="504" y="1753"/>
                  </a:lnTo>
                  <a:lnTo>
                    <a:pt x="506" y="1733"/>
                  </a:lnTo>
                  <a:lnTo>
                    <a:pt x="515" y="1715"/>
                  </a:lnTo>
                  <a:lnTo>
                    <a:pt x="527" y="1701"/>
                  </a:lnTo>
                  <a:lnTo>
                    <a:pt x="542" y="1689"/>
                  </a:lnTo>
                  <a:lnTo>
                    <a:pt x="633" y="1642"/>
                  </a:lnTo>
                  <a:lnTo>
                    <a:pt x="633" y="1389"/>
                  </a:lnTo>
                  <a:lnTo>
                    <a:pt x="636" y="1369"/>
                  </a:lnTo>
                  <a:lnTo>
                    <a:pt x="643" y="1353"/>
                  </a:lnTo>
                  <a:lnTo>
                    <a:pt x="655" y="1338"/>
                  </a:lnTo>
                  <a:lnTo>
                    <a:pt x="669" y="1327"/>
                  </a:lnTo>
                  <a:lnTo>
                    <a:pt x="686" y="1320"/>
                  </a:lnTo>
                  <a:lnTo>
                    <a:pt x="705" y="1317"/>
                  </a:lnTo>
                  <a:lnTo>
                    <a:pt x="1645" y="1317"/>
                  </a:lnTo>
                  <a:lnTo>
                    <a:pt x="1697" y="1314"/>
                  </a:lnTo>
                  <a:lnTo>
                    <a:pt x="1748" y="1305"/>
                  </a:lnTo>
                  <a:lnTo>
                    <a:pt x="1796" y="1291"/>
                  </a:lnTo>
                  <a:lnTo>
                    <a:pt x="1841" y="1271"/>
                  </a:lnTo>
                  <a:lnTo>
                    <a:pt x="1885" y="1247"/>
                  </a:lnTo>
                  <a:lnTo>
                    <a:pt x="1925" y="1219"/>
                  </a:lnTo>
                  <a:lnTo>
                    <a:pt x="1961" y="1186"/>
                  </a:lnTo>
                  <a:lnTo>
                    <a:pt x="1994" y="1149"/>
                  </a:lnTo>
                  <a:lnTo>
                    <a:pt x="2024" y="1109"/>
                  </a:lnTo>
                  <a:lnTo>
                    <a:pt x="2048" y="1066"/>
                  </a:lnTo>
                  <a:lnTo>
                    <a:pt x="2067" y="1020"/>
                  </a:lnTo>
                  <a:lnTo>
                    <a:pt x="2081" y="971"/>
                  </a:lnTo>
                  <a:lnTo>
                    <a:pt x="2090" y="921"/>
                  </a:lnTo>
                  <a:lnTo>
                    <a:pt x="2093" y="869"/>
                  </a:lnTo>
                  <a:lnTo>
                    <a:pt x="2093" y="146"/>
                  </a:lnTo>
                  <a:lnTo>
                    <a:pt x="2092" y="143"/>
                  </a:lnTo>
                  <a:lnTo>
                    <a:pt x="2091" y="142"/>
                  </a:lnTo>
                  <a:lnTo>
                    <a:pt x="285" y="142"/>
                  </a:lnTo>
                  <a:close/>
                  <a:moveTo>
                    <a:pt x="285" y="0"/>
                  </a:moveTo>
                  <a:lnTo>
                    <a:pt x="2091" y="0"/>
                  </a:lnTo>
                  <a:lnTo>
                    <a:pt x="2122" y="3"/>
                  </a:lnTo>
                  <a:lnTo>
                    <a:pt x="2150" y="13"/>
                  </a:lnTo>
                  <a:lnTo>
                    <a:pt x="2175" y="27"/>
                  </a:lnTo>
                  <a:lnTo>
                    <a:pt x="2197" y="46"/>
                  </a:lnTo>
                  <a:lnTo>
                    <a:pt x="2216" y="69"/>
                  </a:lnTo>
                  <a:lnTo>
                    <a:pt x="2228" y="97"/>
                  </a:lnTo>
                  <a:lnTo>
                    <a:pt x="2482" y="97"/>
                  </a:lnTo>
                  <a:lnTo>
                    <a:pt x="2500" y="99"/>
                  </a:lnTo>
                  <a:lnTo>
                    <a:pt x="2517" y="106"/>
                  </a:lnTo>
                  <a:lnTo>
                    <a:pt x="2532" y="117"/>
                  </a:lnTo>
                  <a:lnTo>
                    <a:pt x="2543" y="130"/>
                  </a:lnTo>
                  <a:lnTo>
                    <a:pt x="2907" y="130"/>
                  </a:lnTo>
                  <a:lnTo>
                    <a:pt x="2955" y="134"/>
                  </a:lnTo>
                  <a:lnTo>
                    <a:pt x="3001" y="142"/>
                  </a:lnTo>
                  <a:lnTo>
                    <a:pt x="3045" y="158"/>
                  </a:lnTo>
                  <a:lnTo>
                    <a:pt x="3086" y="177"/>
                  </a:lnTo>
                  <a:lnTo>
                    <a:pt x="3124" y="201"/>
                  </a:lnTo>
                  <a:lnTo>
                    <a:pt x="3159" y="230"/>
                  </a:lnTo>
                  <a:lnTo>
                    <a:pt x="3190" y="262"/>
                  </a:lnTo>
                  <a:lnTo>
                    <a:pt x="3217" y="299"/>
                  </a:lnTo>
                  <a:lnTo>
                    <a:pt x="3240" y="339"/>
                  </a:lnTo>
                  <a:lnTo>
                    <a:pt x="3257" y="381"/>
                  </a:lnTo>
                  <a:lnTo>
                    <a:pt x="3269" y="426"/>
                  </a:lnTo>
                  <a:lnTo>
                    <a:pt x="3528" y="426"/>
                  </a:lnTo>
                  <a:lnTo>
                    <a:pt x="3548" y="428"/>
                  </a:lnTo>
                  <a:lnTo>
                    <a:pt x="3564" y="436"/>
                  </a:lnTo>
                  <a:lnTo>
                    <a:pt x="3579" y="447"/>
                  </a:lnTo>
                  <a:lnTo>
                    <a:pt x="3590" y="461"/>
                  </a:lnTo>
                  <a:lnTo>
                    <a:pt x="3598" y="478"/>
                  </a:lnTo>
                  <a:lnTo>
                    <a:pt x="3600" y="498"/>
                  </a:lnTo>
                  <a:lnTo>
                    <a:pt x="3598" y="516"/>
                  </a:lnTo>
                  <a:lnTo>
                    <a:pt x="3590" y="534"/>
                  </a:lnTo>
                  <a:lnTo>
                    <a:pt x="3579" y="548"/>
                  </a:lnTo>
                  <a:lnTo>
                    <a:pt x="3564" y="559"/>
                  </a:lnTo>
                  <a:lnTo>
                    <a:pt x="3548" y="567"/>
                  </a:lnTo>
                  <a:lnTo>
                    <a:pt x="3528" y="569"/>
                  </a:lnTo>
                  <a:lnTo>
                    <a:pt x="3271" y="569"/>
                  </a:lnTo>
                  <a:lnTo>
                    <a:pt x="3259" y="615"/>
                  </a:lnTo>
                  <a:lnTo>
                    <a:pt x="3242" y="658"/>
                  </a:lnTo>
                  <a:lnTo>
                    <a:pt x="3219" y="699"/>
                  </a:lnTo>
                  <a:lnTo>
                    <a:pt x="3193" y="736"/>
                  </a:lnTo>
                  <a:lnTo>
                    <a:pt x="3161" y="769"/>
                  </a:lnTo>
                  <a:lnTo>
                    <a:pt x="3127" y="799"/>
                  </a:lnTo>
                  <a:lnTo>
                    <a:pt x="3088" y="823"/>
                  </a:lnTo>
                  <a:lnTo>
                    <a:pt x="3046" y="844"/>
                  </a:lnTo>
                  <a:lnTo>
                    <a:pt x="3002" y="858"/>
                  </a:lnTo>
                  <a:lnTo>
                    <a:pt x="2955" y="868"/>
                  </a:lnTo>
                  <a:lnTo>
                    <a:pt x="2907" y="871"/>
                  </a:lnTo>
                  <a:lnTo>
                    <a:pt x="2543" y="871"/>
                  </a:lnTo>
                  <a:lnTo>
                    <a:pt x="2532" y="885"/>
                  </a:lnTo>
                  <a:lnTo>
                    <a:pt x="2517" y="896"/>
                  </a:lnTo>
                  <a:lnTo>
                    <a:pt x="2500" y="902"/>
                  </a:lnTo>
                  <a:lnTo>
                    <a:pt x="2482" y="905"/>
                  </a:lnTo>
                  <a:lnTo>
                    <a:pt x="2235" y="905"/>
                  </a:lnTo>
                  <a:lnTo>
                    <a:pt x="2229" y="966"/>
                  </a:lnTo>
                  <a:lnTo>
                    <a:pt x="2216" y="1025"/>
                  </a:lnTo>
                  <a:lnTo>
                    <a:pt x="2197" y="1081"/>
                  </a:lnTo>
                  <a:lnTo>
                    <a:pt x="2173" y="1136"/>
                  </a:lnTo>
                  <a:lnTo>
                    <a:pt x="2144" y="1187"/>
                  </a:lnTo>
                  <a:lnTo>
                    <a:pt x="2110" y="1234"/>
                  </a:lnTo>
                  <a:lnTo>
                    <a:pt x="2072" y="1279"/>
                  </a:lnTo>
                  <a:lnTo>
                    <a:pt x="2029" y="1318"/>
                  </a:lnTo>
                  <a:lnTo>
                    <a:pt x="1983" y="1354"/>
                  </a:lnTo>
                  <a:lnTo>
                    <a:pt x="1933" y="1386"/>
                  </a:lnTo>
                  <a:lnTo>
                    <a:pt x="1881" y="1412"/>
                  </a:lnTo>
                  <a:lnTo>
                    <a:pt x="1825" y="1432"/>
                  </a:lnTo>
                  <a:lnTo>
                    <a:pt x="1767" y="1448"/>
                  </a:lnTo>
                  <a:lnTo>
                    <a:pt x="1707" y="1458"/>
                  </a:lnTo>
                  <a:lnTo>
                    <a:pt x="1645" y="1461"/>
                  </a:lnTo>
                  <a:lnTo>
                    <a:pt x="953" y="1461"/>
                  </a:lnTo>
                  <a:lnTo>
                    <a:pt x="953" y="1544"/>
                  </a:lnTo>
                  <a:lnTo>
                    <a:pt x="951" y="1563"/>
                  </a:lnTo>
                  <a:lnTo>
                    <a:pt x="944" y="1580"/>
                  </a:lnTo>
                  <a:lnTo>
                    <a:pt x="933" y="1595"/>
                  </a:lnTo>
                  <a:lnTo>
                    <a:pt x="919" y="1606"/>
                  </a:lnTo>
                  <a:lnTo>
                    <a:pt x="901" y="1612"/>
                  </a:lnTo>
                  <a:lnTo>
                    <a:pt x="883" y="1616"/>
                  </a:lnTo>
                  <a:lnTo>
                    <a:pt x="863" y="1612"/>
                  </a:lnTo>
                  <a:lnTo>
                    <a:pt x="845" y="1606"/>
                  </a:lnTo>
                  <a:lnTo>
                    <a:pt x="831" y="1595"/>
                  </a:lnTo>
                  <a:lnTo>
                    <a:pt x="820" y="1580"/>
                  </a:lnTo>
                  <a:lnTo>
                    <a:pt x="813" y="1563"/>
                  </a:lnTo>
                  <a:lnTo>
                    <a:pt x="811" y="1544"/>
                  </a:lnTo>
                  <a:lnTo>
                    <a:pt x="811" y="1461"/>
                  </a:lnTo>
                  <a:lnTo>
                    <a:pt x="777" y="1461"/>
                  </a:lnTo>
                  <a:lnTo>
                    <a:pt x="777" y="1685"/>
                  </a:lnTo>
                  <a:lnTo>
                    <a:pt x="773" y="1705"/>
                  </a:lnTo>
                  <a:lnTo>
                    <a:pt x="766" y="1724"/>
                  </a:lnTo>
                  <a:lnTo>
                    <a:pt x="754" y="1738"/>
                  </a:lnTo>
                  <a:lnTo>
                    <a:pt x="737" y="1750"/>
                  </a:lnTo>
                  <a:lnTo>
                    <a:pt x="647" y="1797"/>
                  </a:lnTo>
                  <a:lnTo>
                    <a:pt x="647" y="2080"/>
                  </a:lnTo>
                  <a:lnTo>
                    <a:pt x="645" y="2124"/>
                  </a:lnTo>
                  <a:lnTo>
                    <a:pt x="636" y="2165"/>
                  </a:lnTo>
                  <a:lnTo>
                    <a:pt x="622" y="2206"/>
                  </a:lnTo>
                  <a:lnTo>
                    <a:pt x="603" y="2243"/>
                  </a:lnTo>
                  <a:lnTo>
                    <a:pt x="580" y="2278"/>
                  </a:lnTo>
                  <a:lnTo>
                    <a:pt x="552" y="2308"/>
                  </a:lnTo>
                  <a:lnTo>
                    <a:pt x="521" y="2335"/>
                  </a:lnTo>
                  <a:lnTo>
                    <a:pt x="487" y="2359"/>
                  </a:lnTo>
                  <a:lnTo>
                    <a:pt x="449" y="2378"/>
                  </a:lnTo>
                  <a:lnTo>
                    <a:pt x="410" y="2392"/>
                  </a:lnTo>
                  <a:lnTo>
                    <a:pt x="368" y="2401"/>
                  </a:lnTo>
                  <a:lnTo>
                    <a:pt x="324" y="2403"/>
                  </a:lnTo>
                  <a:lnTo>
                    <a:pt x="283" y="2401"/>
                  </a:lnTo>
                  <a:lnTo>
                    <a:pt x="243" y="2392"/>
                  </a:lnTo>
                  <a:lnTo>
                    <a:pt x="205" y="2378"/>
                  </a:lnTo>
                  <a:lnTo>
                    <a:pt x="171" y="2359"/>
                  </a:lnTo>
                  <a:lnTo>
                    <a:pt x="140" y="2336"/>
                  </a:lnTo>
                  <a:lnTo>
                    <a:pt x="111" y="2310"/>
                  </a:lnTo>
                  <a:lnTo>
                    <a:pt x="86" y="2280"/>
                  </a:lnTo>
                  <a:lnTo>
                    <a:pt x="67" y="2246"/>
                  </a:lnTo>
                  <a:lnTo>
                    <a:pt x="51" y="2209"/>
                  </a:lnTo>
                  <a:lnTo>
                    <a:pt x="41" y="2170"/>
                  </a:lnTo>
                  <a:lnTo>
                    <a:pt x="36" y="2129"/>
                  </a:lnTo>
                  <a:lnTo>
                    <a:pt x="0" y="1224"/>
                  </a:lnTo>
                  <a:lnTo>
                    <a:pt x="2" y="1202"/>
                  </a:lnTo>
                  <a:lnTo>
                    <a:pt x="195" y="501"/>
                  </a:lnTo>
                  <a:lnTo>
                    <a:pt x="159" y="485"/>
                  </a:lnTo>
                  <a:lnTo>
                    <a:pt x="127" y="464"/>
                  </a:lnTo>
                  <a:lnTo>
                    <a:pt x="98" y="438"/>
                  </a:lnTo>
                  <a:lnTo>
                    <a:pt x="73" y="408"/>
                  </a:lnTo>
                  <a:lnTo>
                    <a:pt x="53" y="375"/>
                  </a:lnTo>
                  <a:lnTo>
                    <a:pt x="38" y="339"/>
                  </a:lnTo>
                  <a:lnTo>
                    <a:pt x="29" y="299"/>
                  </a:lnTo>
                  <a:lnTo>
                    <a:pt x="26" y="259"/>
                  </a:lnTo>
                  <a:lnTo>
                    <a:pt x="29" y="217"/>
                  </a:lnTo>
                  <a:lnTo>
                    <a:pt x="39" y="177"/>
                  </a:lnTo>
                  <a:lnTo>
                    <a:pt x="55" y="139"/>
                  </a:lnTo>
                  <a:lnTo>
                    <a:pt x="76" y="105"/>
                  </a:lnTo>
                  <a:lnTo>
                    <a:pt x="101" y="76"/>
                  </a:lnTo>
                  <a:lnTo>
                    <a:pt x="132" y="50"/>
                  </a:lnTo>
                  <a:lnTo>
                    <a:pt x="166" y="29"/>
                  </a:lnTo>
                  <a:lnTo>
                    <a:pt x="203" y="13"/>
                  </a:lnTo>
                  <a:lnTo>
                    <a:pt x="243" y="3"/>
                  </a:lnTo>
                  <a:lnTo>
                    <a:pt x="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4" name="Freeform 513"/>
            <p:cNvSpPr>
              <a:spLocks/>
            </p:cNvSpPr>
            <p:nvPr/>
          </p:nvSpPr>
          <p:spPr bwMode="auto">
            <a:xfrm>
              <a:off x="11171238" y="2835275"/>
              <a:ext cx="30163" cy="22225"/>
            </a:xfrm>
            <a:custGeom>
              <a:avLst/>
              <a:gdLst>
                <a:gd name="T0" fmla="*/ 72 w 183"/>
                <a:gd name="T1" fmla="*/ 0 h 143"/>
                <a:gd name="T2" fmla="*/ 111 w 183"/>
                <a:gd name="T3" fmla="*/ 0 h 143"/>
                <a:gd name="T4" fmla="*/ 130 w 183"/>
                <a:gd name="T5" fmla="*/ 2 h 143"/>
                <a:gd name="T6" fmla="*/ 148 w 183"/>
                <a:gd name="T7" fmla="*/ 9 h 143"/>
                <a:gd name="T8" fmla="*/ 162 w 183"/>
                <a:gd name="T9" fmla="*/ 20 h 143"/>
                <a:gd name="T10" fmla="*/ 173 w 183"/>
                <a:gd name="T11" fmla="*/ 35 h 143"/>
                <a:gd name="T12" fmla="*/ 180 w 183"/>
                <a:gd name="T13" fmla="*/ 52 h 143"/>
                <a:gd name="T14" fmla="*/ 183 w 183"/>
                <a:gd name="T15" fmla="*/ 71 h 143"/>
                <a:gd name="T16" fmla="*/ 180 w 183"/>
                <a:gd name="T17" fmla="*/ 90 h 143"/>
                <a:gd name="T18" fmla="*/ 173 w 183"/>
                <a:gd name="T19" fmla="*/ 107 h 143"/>
                <a:gd name="T20" fmla="*/ 162 w 183"/>
                <a:gd name="T21" fmla="*/ 122 h 143"/>
                <a:gd name="T22" fmla="*/ 148 w 183"/>
                <a:gd name="T23" fmla="*/ 133 h 143"/>
                <a:gd name="T24" fmla="*/ 130 w 183"/>
                <a:gd name="T25" fmla="*/ 140 h 143"/>
                <a:gd name="T26" fmla="*/ 111 w 183"/>
                <a:gd name="T27" fmla="*/ 143 h 143"/>
                <a:gd name="T28" fmla="*/ 72 w 183"/>
                <a:gd name="T29" fmla="*/ 143 h 143"/>
                <a:gd name="T30" fmla="*/ 53 w 183"/>
                <a:gd name="T31" fmla="*/ 140 h 143"/>
                <a:gd name="T32" fmla="*/ 36 w 183"/>
                <a:gd name="T33" fmla="*/ 133 h 143"/>
                <a:gd name="T34" fmla="*/ 21 w 183"/>
                <a:gd name="T35" fmla="*/ 122 h 143"/>
                <a:gd name="T36" fmla="*/ 10 w 183"/>
                <a:gd name="T37" fmla="*/ 107 h 143"/>
                <a:gd name="T38" fmla="*/ 3 w 183"/>
                <a:gd name="T39" fmla="*/ 90 h 143"/>
                <a:gd name="T40" fmla="*/ 0 w 183"/>
                <a:gd name="T41" fmla="*/ 71 h 143"/>
                <a:gd name="T42" fmla="*/ 3 w 183"/>
                <a:gd name="T43" fmla="*/ 52 h 143"/>
                <a:gd name="T44" fmla="*/ 10 w 183"/>
                <a:gd name="T45" fmla="*/ 35 h 143"/>
                <a:gd name="T46" fmla="*/ 21 w 183"/>
                <a:gd name="T47" fmla="*/ 20 h 143"/>
                <a:gd name="T48" fmla="*/ 36 w 183"/>
                <a:gd name="T49" fmla="*/ 9 h 143"/>
                <a:gd name="T50" fmla="*/ 53 w 183"/>
                <a:gd name="T51" fmla="*/ 2 h 143"/>
                <a:gd name="T52" fmla="*/ 72 w 183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3" h="143">
                  <a:moveTo>
                    <a:pt x="72" y="0"/>
                  </a:moveTo>
                  <a:lnTo>
                    <a:pt x="111" y="0"/>
                  </a:lnTo>
                  <a:lnTo>
                    <a:pt x="130" y="2"/>
                  </a:lnTo>
                  <a:lnTo>
                    <a:pt x="148" y="9"/>
                  </a:lnTo>
                  <a:lnTo>
                    <a:pt x="162" y="20"/>
                  </a:lnTo>
                  <a:lnTo>
                    <a:pt x="173" y="35"/>
                  </a:lnTo>
                  <a:lnTo>
                    <a:pt x="180" y="52"/>
                  </a:lnTo>
                  <a:lnTo>
                    <a:pt x="183" y="71"/>
                  </a:lnTo>
                  <a:lnTo>
                    <a:pt x="180" y="90"/>
                  </a:lnTo>
                  <a:lnTo>
                    <a:pt x="173" y="107"/>
                  </a:lnTo>
                  <a:lnTo>
                    <a:pt x="162" y="122"/>
                  </a:lnTo>
                  <a:lnTo>
                    <a:pt x="148" y="133"/>
                  </a:lnTo>
                  <a:lnTo>
                    <a:pt x="130" y="140"/>
                  </a:lnTo>
                  <a:lnTo>
                    <a:pt x="111" y="143"/>
                  </a:lnTo>
                  <a:lnTo>
                    <a:pt x="72" y="143"/>
                  </a:lnTo>
                  <a:lnTo>
                    <a:pt x="53" y="140"/>
                  </a:lnTo>
                  <a:lnTo>
                    <a:pt x="36" y="133"/>
                  </a:lnTo>
                  <a:lnTo>
                    <a:pt x="21" y="122"/>
                  </a:lnTo>
                  <a:lnTo>
                    <a:pt x="10" y="107"/>
                  </a:lnTo>
                  <a:lnTo>
                    <a:pt x="3" y="90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6" y="9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5" name="Freeform 514"/>
            <p:cNvSpPr>
              <a:spLocks/>
            </p:cNvSpPr>
            <p:nvPr/>
          </p:nvSpPr>
          <p:spPr bwMode="auto">
            <a:xfrm>
              <a:off x="11174413" y="2952750"/>
              <a:ext cx="58738" cy="23813"/>
            </a:xfrm>
            <a:custGeom>
              <a:avLst/>
              <a:gdLst>
                <a:gd name="T0" fmla="*/ 72 w 377"/>
                <a:gd name="T1" fmla="*/ 0 h 144"/>
                <a:gd name="T2" fmla="*/ 305 w 377"/>
                <a:gd name="T3" fmla="*/ 0 h 144"/>
                <a:gd name="T4" fmla="*/ 323 w 377"/>
                <a:gd name="T5" fmla="*/ 3 h 144"/>
                <a:gd name="T6" fmla="*/ 341 w 377"/>
                <a:gd name="T7" fmla="*/ 10 h 144"/>
                <a:gd name="T8" fmla="*/ 355 w 377"/>
                <a:gd name="T9" fmla="*/ 22 h 144"/>
                <a:gd name="T10" fmla="*/ 367 w 377"/>
                <a:gd name="T11" fmla="*/ 36 h 144"/>
                <a:gd name="T12" fmla="*/ 374 w 377"/>
                <a:gd name="T13" fmla="*/ 54 h 144"/>
                <a:gd name="T14" fmla="*/ 377 w 377"/>
                <a:gd name="T15" fmla="*/ 72 h 144"/>
                <a:gd name="T16" fmla="*/ 374 w 377"/>
                <a:gd name="T17" fmla="*/ 92 h 144"/>
                <a:gd name="T18" fmla="*/ 367 w 377"/>
                <a:gd name="T19" fmla="*/ 108 h 144"/>
                <a:gd name="T20" fmla="*/ 355 w 377"/>
                <a:gd name="T21" fmla="*/ 123 h 144"/>
                <a:gd name="T22" fmla="*/ 341 w 377"/>
                <a:gd name="T23" fmla="*/ 134 h 144"/>
                <a:gd name="T24" fmla="*/ 323 w 377"/>
                <a:gd name="T25" fmla="*/ 141 h 144"/>
                <a:gd name="T26" fmla="*/ 305 w 377"/>
                <a:gd name="T27" fmla="*/ 144 h 144"/>
                <a:gd name="T28" fmla="*/ 72 w 377"/>
                <a:gd name="T29" fmla="*/ 144 h 144"/>
                <a:gd name="T30" fmla="*/ 53 w 377"/>
                <a:gd name="T31" fmla="*/ 141 h 144"/>
                <a:gd name="T32" fmla="*/ 36 w 377"/>
                <a:gd name="T33" fmla="*/ 134 h 144"/>
                <a:gd name="T34" fmla="*/ 21 w 377"/>
                <a:gd name="T35" fmla="*/ 123 h 144"/>
                <a:gd name="T36" fmla="*/ 10 w 377"/>
                <a:gd name="T37" fmla="*/ 108 h 144"/>
                <a:gd name="T38" fmla="*/ 3 w 377"/>
                <a:gd name="T39" fmla="*/ 92 h 144"/>
                <a:gd name="T40" fmla="*/ 0 w 377"/>
                <a:gd name="T41" fmla="*/ 72 h 144"/>
                <a:gd name="T42" fmla="*/ 3 w 377"/>
                <a:gd name="T43" fmla="*/ 54 h 144"/>
                <a:gd name="T44" fmla="*/ 10 w 377"/>
                <a:gd name="T45" fmla="*/ 36 h 144"/>
                <a:gd name="T46" fmla="*/ 21 w 377"/>
                <a:gd name="T47" fmla="*/ 22 h 144"/>
                <a:gd name="T48" fmla="*/ 36 w 377"/>
                <a:gd name="T49" fmla="*/ 10 h 144"/>
                <a:gd name="T50" fmla="*/ 53 w 377"/>
                <a:gd name="T51" fmla="*/ 3 h 144"/>
                <a:gd name="T52" fmla="*/ 72 w 377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7" h="144">
                  <a:moveTo>
                    <a:pt x="72" y="0"/>
                  </a:moveTo>
                  <a:lnTo>
                    <a:pt x="305" y="0"/>
                  </a:lnTo>
                  <a:lnTo>
                    <a:pt x="323" y="3"/>
                  </a:lnTo>
                  <a:lnTo>
                    <a:pt x="341" y="10"/>
                  </a:lnTo>
                  <a:lnTo>
                    <a:pt x="355" y="22"/>
                  </a:lnTo>
                  <a:lnTo>
                    <a:pt x="367" y="36"/>
                  </a:lnTo>
                  <a:lnTo>
                    <a:pt x="374" y="54"/>
                  </a:lnTo>
                  <a:lnTo>
                    <a:pt x="377" y="72"/>
                  </a:lnTo>
                  <a:lnTo>
                    <a:pt x="374" y="92"/>
                  </a:lnTo>
                  <a:lnTo>
                    <a:pt x="367" y="108"/>
                  </a:lnTo>
                  <a:lnTo>
                    <a:pt x="355" y="123"/>
                  </a:lnTo>
                  <a:lnTo>
                    <a:pt x="341" y="134"/>
                  </a:lnTo>
                  <a:lnTo>
                    <a:pt x="323" y="141"/>
                  </a:lnTo>
                  <a:lnTo>
                    <a:pt x="305" y="144"/>
                  </a:lnTo>
                  <a:lnTo>
                    <a:pt x="72" y="144"/>
                  </a:lnTo>
                  <a:lnTo>
                    <a:pt x="53" y="141"/>
                  </a:lnTo>
                  <a:lnTo>
                    <a:pt x="36" y="134"/>
                  </a:lnTo>
                  <a:lnTo>
                    <a:pt x="21" y="123"/>
                  </a:lnTo>
                  <a:lnTo>
                    <a:pt x="10" y="108"/>
                  </a:lnTo>
                  <a:lnTo>
                    <a:pt x="3" y="92"/>
                  </a:lnTo>
                  <a:lnTo>
                    <a:pt x="0" y="72"/>
                  </a:lnTo>
                  <a:lnTo>
                    <a:pt x="3" y="54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6" name="Freeform 515"/>
            <p:cNvSpPr>
              <a:spLocks/>
            </p:cNvSpPr>
            <p:nvPr/>
          </p:nvSpPr>
          <p:spPr bwMode="auto">
            <a:xfrm>
              <a:off x="11174413" y="2921000"/>
              <a:ext cx="58738" cy="23813"/>
            </a:xfrm>
            <a:custGeom>
              <a:avLst/>
              <a:gdLst>
                <a:gd name="T0" fmla="*/ 72 w 377"/>
                <a:gd name="T1" fmla="*/ 0 h 142"/>
                <a:gd name="T2" fmla="*/ 305 w 377"/>
                <a:gd name="T3" fmla="*/ 0 h 142"/>
                <a:gd name="T4" fmla="*/ 323 w 377"/>
                <a:gd name="T5" fmla="*/ 2 h 142"/>
                <a:gd name="T6" fmla="*/ 341 w 377"/>
                <a:gd name="T7" fmla="*/ 9 h 142"/>
                <a:gd name="T8" fmla="*/ 355 w 377"/>
                <a:gd name="T9" fmla="*/ 20 h 142"/>
                <a:gd name="T10" fmla="*/ 367 w 377"/>
                <a:gd name="T11" fmla="*/ 34 h 142"/>
                <a:gd name="T12" fmla="*/ 374 w 377"/>
                <a:gd name="T13" fmla="*/ 52 h 142"/>
                <a:gd name="T14" fmla="*/ 377 w 377"/>
                <a:gd name="T15" fmla="*/ 70 h 142"/>
                <a:gd name="T16" fmla="*/ 374 w 377"/>
                <a:gd name="T17" fmla="*/ 90 h 142"/>
                <a:gd name="T18" fmla="*/ 367 w 377"/>
                <a:gd name="T19" fmla="*/ 108 h 142"/>
                <a:gd name="T20" fmla="*/ 355 w 377"/>
                <a:gd name="T21" fmla="*/ 122 h 142"/>
                <a:gd name="T22" fmla="*/ 341 w 377"/>
                <a:gd name="T23" fmla="*/ 133 h 142"/>
                <a:gd name="T24" fmla="*/ 323 w 377"/>
                <a:gd name="T25" fmla="*/ 140 h 142"/>
                <a:gd name="T26" fmla="*/ 305 w 377"/>
                <a:gd name="T27" fmla="*/ 142 h 142"/>
                <a:gd name="T28" fmla="*/ 72 w 377"/>
                <a:gd name="T29" fmla="*/ 142 h 142"/>
                <a:gd name="T30" fmla="*/ 53 w 377"/>
                <a:gd name="T31" fmla="*/ 140 h 142"/>
                <a:gd name="T32" fmla="*/ 36 w 377"/>
                <a:gd name="T33" fmla="*/ 133 h 142"/>
                <a:gd name="T34" fmla="*/ 21 w 377"/>
                <a:gd name="T35" fmla="*/ 122 h 142"/>
                <a:gd name="T36" fmla="*/ 10 w 377"/>
                <a:gd name="T37" fmla="*/ 108 h 142"/>
                <a:gd name="T38" fmla="*/ 3 w 377"/>
                <a:gd name="T39" fmla="*/ 90 h 142"/>
                <a:gd name="T40" fmla="*/ 0 w 377"/>
                <a:gd name="T41" fmla="*/ 70 h 142"/>
                <a:gd name="T42" fmla="*/ 3 w 377"/>
                <a:gd name="T43" fmla="*/ 52 h 142"/>
                <a:gd name="T44" fmla="*/ 10 w 377"/>
                <a:gd name="T45" fmla="*/ 34 h 142"/>
                <a:gd name="T46" fmla="*/ 21 w 377"/>
                <a:gd name="T47" fmla="*/ 20 h 142"/>
                <a:gd name="T48" fmla="*/ 36 w 377"/>
                <a:gd name="T49" fmla="*/ 9 h 142"/>
                <a:gd name="T50" fmla="*/ 53 w 377"/>
                <a:gd name="T51" fmla="*/ 2 h 142"/>
                <a:gd name="T52" fmla="*/ 72 w 377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7" h="142">
                  <a:moveTo>
                    <a:pt x="72" y="0"/>
                  </a:moveTo>
                  <a:lnTo>
                    <a:pt x="305" y="0"/>
                  </a:lnTo>
                  <a:lnTo>
                    <a:pt x="323" y="2"/>
                  </a:lnTo>
                  <a:lnTo>
                    <a:pt x="341" y="9"/>
                  </a:lnTo>
                  <a:lnTo>
                    <a:pt x="355" y="20"/>
                  </a:lnTo>
                  <a:lnTo>
                    <a:pt x="367" y="34"/>
                  </a:lnTo>
                  <a:lnTo>
                    <a:pt x="374" y="52"/>
                  </a:lnTo>
                  <a:lnTo>
                    <a:pt x="377" y="70"/>
                  </a:lnTo>
                  <a:lnTo>
                    <a:pt x="374" y="90"/>
                  </a:lnTo>
                  <a:lnTo>
                    <a:pt x="367" y="108"/>
                  </a:lnTo>
                  <a:lnTo>
                    <a:pt x="355" y="122"/>
                  </a:lnTo>
                  <a:lnTo>
                    <a:pt x="341" y="133"/>
                  </a:lnTo>
                  <a:lnTo>
                    <a:pt x="323" y="140"/>
                  </a:lnTo>
                  <a:lnTo>
                    <a:pt x="305" y="142"/>
                  </a:lnTo>
                  <a:lnTo>
                    <a:pt x="72" y="142"/>
                  </a:lnTo>
                  <a:lnTo>
                    <a:pt x="53" y="140"/>
                  </a:lnTo>
                  <a:lnTo>
                    <a:pt x="36" y="133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3" y="90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6" y="9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7" name="Freeform 516"/>
            <p:cNvSpPr>
              <a:spLocks/>
            </p:cNvSpPr>
            <p:nvPr/>
          </p:nvSpPr>
          <p:spPr bwMode="auto">
            <a:xfrm>
              <a:off x="11174413" y="2889250"/>
              <a:ext cx="58738" cy="23813"/>
            </a:xfrm>
            <a:custGeom>
              <a:avLst/>
              <a:gdLst>
                <a:gd name="T0" fmla="*/ 72 w 377"/>
                <a:gd name="T1" fmla="*/ 0 h 144"/>
                <a:gd name="T2" fmla="*/ 305 w 377"/>
                <a:gd name="T3" fmla="*/ 0 h 144"/>
                <a:gd name="T4" fmla="*/ 323 w 377"/>
                <a:gd name="T5" fmla="*/ 2 h 144"/>
                <a:gd name="T6" fmla="*/ 341 w 377"/>
                <a:gd name="T7" fmla="*/ 10 h 144"/>
                <a:gd name="T8" fmla="*/ 355 w 377"/>
                <a:gd name="T9" fmla="*/ 21 h 144"/>
                <a:gd name="T10" fmla="*/ 367 w 377"/>
                <a:gd name="T11" fmla="*/ 36 h 144"/>
                <a:gd name="T12" fmla="*/ 374 w 377"/>
                <a:gd name="T13" fmla="*/ 52 h 144"/>
                <a:gd name="T14" fmla="*/ 377 w 377"/>
                <a:gd name="T15" fmla="*/ 72 h 144"/>
                <a:gd name="T16" fmla="*/ 374 w 377"/>
                <a:gd name="T17" fmla="*/ 90 h 144"/>
                <a:gd name="T18" fmla="*/ 367 w 377"/>
                <a:gd name="T19" fmla="*/ 108 h 144"/>
                <a:gd name="T20" fmla="*/ 355 w 377"/>
                <a:gd name="T21" fmla="*/ 122 h 144"/>
                <a:gd name="T22" fmla="*/ 341 w 377"/>
                <a:gd name="T23" fmla="*/ 134 h 144"/>
                <a:gd name="T24" fmla="*/ 323 w 377"/>
                <a:gd name="T25" fmla="*/ 141 h 144"/>
                <a:gd name="T26" fmla="*/ 305 w 377"/>
                <a:gd name="T27" fmla="*/ 144 h 144"/>
                <a:gd name="T28" fmla="*/ 72 w 377"/>
                <a:gd name="T29" fmla="*/ 144 h 144"/>
                <a:gd name="T30" fmla="*/ 53 w 377"/>
                <a:gd name="T31" fmla="*/ 141 h 144"/>
                <a:gd name="T32" fmla="*/ 36 w 377"/>
                <a:gd name="T33" fmla="*/ 134 h 144"/>
                <a:gd name="T34" fmla="*/ 21 w 377"/>
                <a:gd name="T35" fmla="*/ 122 h 144"/>
                <a:gd name="T36" fmla="*/ 10 w 377"/>
                <a:gd name="T37" fmla="*/ 108 h 144"/>
                <a:gd name="T38" fmla="*/ 3 w 377"/>
                <a:gd name="T39" fmla="*/ 90 h 144"/>
                <a:gd name="T40" fmla="*/ 0 w 377"/>
                <a:gd name="T41" fmla="*/ 72 h 144"/>
                <a:gd name="T42" fmla="*/ 3 w 377"/>
                <a:gd name="T43" fmla="*/ 52 h 144"/>
                <a:gd name="T44" fmla="*/ 10 w 377"/>
                <a:gd name="T45" fmla="*/ 36 h 144"/>
                <a:gd name="T46" fmla="*/ 21 w 377"/>
                <a:gd name="T47" fmla="*/ 21 h 144"/>
                <a:gd name="T48" fmla="*/ 36 w 377"/>
                <a:gd name="T49" fmla="*/ 10 h 144"/>
                <a:gd name="T50" fmla="*/ 53 w 377"/>
                <a:gd name="T51" fmla="*/ 2 h 144"/>
                <a:gd name="T52" fmla="*/ 72 w 377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7" h="144">
                  <a:moveTo>
                    <a:pt x="72" y="0"/>
                  </a:moveTo>
                  <a:lnTo>
                    <a:pt x="305" y="0"/>
                  </a:lnTo>
                  <a:lnTo>
                    <a:pt x="323" y="2"/>
                  </a:lnTo>
                  <a:lnTo>
                    <a:pt x="341" y="10"/>
                  </a:lnTo>
                  <a:lnTo>
                    <a:pt x="355" y="21"/>
                  </a:lnTo>
                  <a:lnTo>
                    <a:pt x="367" y="36"/>
                  </a:lnTo>
                  <a:lnTo>
                    <a:pt x="374" y="52"/>
                  </a:lnTo>
                  <a:lnTo>
                    <a:pt x="377" y="72"/>
                  </a:lnTo>
                  <a:lnTo>
                    <a:pt x="374" y="90"/>
                  </a:lnTo>
                  <a:lnTo>
                    <a:pt x="367" y="108"/>
                  </a:lnTo>
                  <a:lnTo>
                    <a:pt x="355" y="122"/>
                  </a:lnTo>
                  <a:lnTo>
                    <a:pt x="341" y="134"/>
                  </a:lnTo>
                  <a:lnTo>
                    <a:pt x="323" y="141"/>
                  </a:lnTo>
                  <a:lnTo>
                    <a:pt x="305" y="144"/>
                  </a:lnTo>
                  <a:lnTo>
                    <a:pt x="72" y="144"/>
                  </a:lnTo>
                  <a:lnTo>
                    <a:pt x="53" y="141"/>
                  </a:lnTo>
                  <a:lnTo>
                    <a:pt x="36" y="134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3" y="90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7" name="Group 606"/>
          <p:cNvGrpSpPr/>
          <p:nvPr/>
        </p:nvGrpSpPr>
        <p:grpSpPr>
          <a:xfrm>
            <a:off x="700095" y="1928331"/>
            <a:ext cx="492125" cy="543293"/>
            <a:chOff x="6289675" y="3471863"/>
            <a:chExt cx="519113" cy="5730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08" name="Freeform 6"/>
            <p:cNvSpPr>
              <a:spLocks noEditPoints="1"/>
            </p:cNvSpPr>
            <p:nvPr/>
          </p:nvSpPr>
          <p:spPr bwMode="auto">
            <a:xfrm>
              <a:off x="6289675" y="3471863"/>
              <a:ext cx="519113" cy="573087"/>
            </a:xfrm>
            <a:custGeom>
              <a:avLst/>
              <a:gdLst>
                <a:gd name="T0" fmla="*/ 413 w 3273"/>
                <a:gd name="T1" fmla="*/ 1773 h 3610"/>
                <a:gd name="T2" fmla="*/ 373 w 3273"/>
                <a:gd name="T3" fmla="*/ 1825 h 3610"/>
                <a:gd name="T4" fmla="*/ 373 w 3273"/>
                <a:gd name="T5" fmla="*/ 2070 h 3610"/>
                <a:gd name="T6" fmla="*/ 413 w 3273"/>
                <a:gd name="T7" fmla="*/ 2122 h 3610"/>
                <a:gd name="T8" fmla="*/ 1443 w 3273"/>
                <a:gd name="T9" fmla="*/ 2134 h 3610"/>
                <a:gd name="T10" fmla="*/ 1498 w 3273"/>
                <a:gd name="T11" fmla="*/ 2158 h 3610"/>
                <a:gd name="T12" fmla="*/ 1515 w 3273"/>
                <a:gd name="T13" fmla="*/ 2216 h 3610"/>
                <a:gd name="T14" fmla="*/ 1381 w 3273"/>
                <a:gd name="T15" fmla="*/ 3246 h 3610"/>
                <a:gd name="T16" fmla="*/ 1419 w 3273"/>
                <a:gd name="T17" fmla="*/ 3347 h 3610"/>
                <a:gd name="T18" fmla="*/ 1498 w 3273"/>
                <a:gd name="T19" fmla="*/ 3425 h 3610"/>
                <a:gd name="T20" fmla="*/ 1600 w 3273"/>
                <a:gd name="T21" fmla="*/ 3463 h 3610"/>
                <a:gd name="T22" fmla="*/ 1710 w 3273"/>
                <a:gd name="T23" fmla="*/ 3456 h 3610"/>
                <a:gd name="T24" fmla="*/ 1806 w 3273"/>
                <a:gd name="T25" fmla="*/ 3403 h 3610"/>
                <a:gd name="T26" fmla="*/ 1872 w 3273"/>
                <a:gd name="T27" fmla="*/ 3316 h 3610"/>
                <a:gd name="T28" fmla="*/ 1895 w 3273"/>
                <a:gd name="T29" fmla="*/ 3210 h 3610"/>
                <a:gd name="T30" fmla="*/ 1760 w 3273"/>
                <a:gd name="T31" fmla="*/ 2196 h 3610"/>
                <a:gd name="T32" fmla="*/ 1791 w 3273"/>
                <a:gd name="T33" fmla="*/ 2145 h 3610"/>
                <a:gd name="T34" fmla="*/ 2817 w 3273"/>
                <a:gd name="T35" fmla="*/ 2134 h 3610"/>
                <a:gd name="T36" fmla="*/ 2879 w 3273"/>
                <a:gd name="T37" fmla="*/ 2108 h 3610"/>
                <a:gd name="T38" fmla="*/ 2905 w 3273"/>
                <a:gd name="T39" fmla="*/ 2047 h 3610"/>
                <a:gd name="T40" fmla="*/ 2892 w 3273"/>
                <a:gd name="T41" fmla="*/ 1804 h 3610"/>
                <a:gd name="T42" fmla="*/ 2841 w 3273"/>
                <a:gd name="T43" fmla="*/ 1765 h 3610"/>
                <a:gd name="T44" fmla="*/ 163 w 3273"/>
                <a:gd name="T45" fmla="*/ 143 h 3610"/>
                <a:gd name="T46" fmla="*/ 1133 w 3273"/>
                <a:gd name="T47" fmla="*/ 241 h 3610"/>
                <a:gd name="T48" fmla="*/ 1175 w 3273"/>
                <a:gd name="T49" fmla="*/ 275 h 3610"/>
                <a:gd name="T50" fmla="*/ 1183 w 3273"/>
                <a:gd name="T51" fmla="*/ 329 h 3610"/>
                <a:gd name="T52" fmla="*/ 1150 w 3273"/>
                <a:gd name="T53" fmla="*/ 373 h 3610"/>
                <a:gd name="T54" fmla="*/ 219 w 3273"/>
                <a:gd name="T55" fmla="*/ 383 h 3610"/>
                <a:gd name="T56" fmla="*/ 3111 w 3273"/>
                <a:gd name="T57" fmla="*/ 143 h 3610"/>
                <a:gd name="T58" fmla="*/ 3202 w 3273"/>
                <a:gd name="T59" fmla="*/ 0 h 3610"/>
                <a:gd name="T60" fmla="*/ 3247 w 3273"/>
                <a:gd name="T61" fmla="*/ 15 h 3610"/>
                <a:gd name="T62" fmla="*/ 3272 w 3273"/>
                <a:gd name="T63" fmla="*/ 56 h 3610"/>
                <a:gd name="T64" fmla="*/ 3272 w 3273"/>
                <a:gd name="T65" fmla="*/ 89 h 3610"/>
                <a:gd name="T66" fmla="*/ 2973 w 3273"/>
                <a:gd name="T67" fmla="*/ 1678 h 3610"/>
                <a:gd name="T68" fmla="*/ 3035 w 3273"/>
                <a:gd name="T69" fmla="*/ 1771 h 3610"/>
                <a:gd name="T70" fmla="*/ 3049 w 3273"/>
                <a:gd name="T71" fmla="*/ 2047 h 3610"/>
                <a:gd name="T72" fmla="*/ 3023 w 3273"/>
                <a:gd name="T73" fmla="*/ 2153 h 3610"/>
                <a:gd name="T74" fmla="*/ 2954 w 3273"/>
                <a:gd name="T75" fmla="*/ 2233 h 3610"/>
                <a:gd name="T76" fmla="*/ 2855 w 3273"/>
                <a:gd name="T77" fmla="*/ 2274 h 3610"/>
                <a:gd name="T78" fmla="*/ 2036 w 3273"/>
                <a:gd name="T79" fmla="*/ 3153 h 3610"/>
                <a:gd name="T80" fmla="*/ 2029 w 3273"/>
                <a:gd name="T81" fmla="*/ 3298 h 3610"/>
                <a:gd name="T82" fmla="*/ 1971 w 3273"/>
                <a:gd name="T83" fmla="*/ 3433 h 3610"/>
                <a:gd name="T84" fmla="*/ 1877 w 3273"/>
                <a:gd name="T85" fmla="*/ 3530 h 3610"/>
                <a:gd name="T86" fmla="*/ 1764 w 3273"/>
                <a:gd name="T87" fmla="*/ 3589 h 3610"/>
                <a:gd name="T88" fmla="*/ 1637 w 3273"/>
                <a:gd name="T89" fmla="*/ 3610 h 3610"/>
                <a:gd name="T90" fmla="*/ 1510 w 3273"/>
                <a:gd name="T91" fmla="*/ 3589 h 3610"/>
                <a:gd name="T92" fmla="*/ 1396 w 3273"/>
                <a:gd name="T93" fmla="*/ 3530 h 3610"/>
                <a:gd name="T94" fmla="*/ 1303 w 3273"/>
                <a:gd name="T95" fmla="*/ 3433 h 3610"/>
                <a:gd name="T96" fmla="*/ 1245 w 3273"/>
                <a:gd name="T97" fmla="*/ 3298 h 3610"/>
                <a:gd name="T98" fmla="*/ 1239 w 3273"/>
                <a:gd name="T99" fmla="*/ 3153 h 3610"/>
                <a:gd name="T100" fmla="*/ 419 w 3273"/>
                <a:gd name="T101" fmla="*/ 2274 h 3610"/>
                <a:gd name="T102" fmla="*/ 321 w 3273"/>
                <a:gd name="T103" fmla="*/ 2233 h 3610"/>
                <a:gd name="T104" fmla="*/ 252 w 3273"/>
                <a:gd name="T105" fmla="*/ 2153 h 3610"/>
                <a:gd name="T106" fmla="*/ 225 w 3273"/>
                <a:gd name="T107" fmla="*/ 2047 h 3610"/>
                <a:gd name="T108" fmla="*/ 240 w 3273"/>
                <a:gd name="T109" fmla="*/ 1771 h 3610"/>
                <a:gd name="T110" fmla="*/ 301 w 3273"/>
                <a:gd name="T111" fmla="*/ 1678 h 3610"/>
                <a:gd name="T112" fmla="*/ 2 w 3273"/>
                <a:gd name="T113" fmla="*/ 89 h 3610"/>
                <a:gd name="T114" fmla="*/ 8 w 3273"/>
                <a:gd name="T115" fmla="*/ 40 h 3610"/>
                <a:gd name="T116" fmla="*/ 41 w 3273"/>
                <a:gd name="T117" fmla="*/ 8 h 3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73" h="3610">
                  <a:moveTo>
                    <a:pt x="457" y="1761"/>
                  </a:moveTo>
                  <a:lnTo>
                    <a:pt x="433" y="1765"/>
                  </a:lnTo>
                  <a:lnTo>
                    <a:pt x="413" y="1773"/>
                  </a:lnTo>
                  <a:lnTo>
                    <a:pt x="395" y="1786"/>
                  </a:lnTo>
                  <a:lnTo>
                    <a:pt x="382" y="1804"/>
                  </a:lnTo>
                  <a:lnTo>
                    <a:pt x="373" y="1825"/>
                  </a:lnTo>
                  <a:lnTo>
                    <a:pt x="370" y="1848"/>
                  </a:lnTo>
                  <a:lnTo>
                    <a:pt x="370" y="2047"/>
                  </a:lnTo>
                  <a:lnTo>
                    <a:pt x="373" y="2070"/>
                  </a:lnTo>
                  <a:lnTo>
                    <a:pt x="382" y="2091"/>
                  </a:lnTo>
                  <a:lnTo>
                    <a:pt x="395" y="2108"/>
                  </a:lnTo>
                  <a:lnTo>
                    <a:pt x="413" y="2122"/>
                  </a:lnTo>
                  <a:lnTo>
                    <a:pt x="433" y="2131"/>
                  </a:lnTo>
                  <a:lnTo>
                    <a:pt x="457" y="2134"/>
                  </a:lnTo>
                  <a:lnTo>
                    <a:pt x="1443" y="2134"/>
                  </a:lnTo>
                  <a:lnTo>
                    <a:pt x="1464" y="2136"/>
                  </a:lnTo>
                  <a:lnTo>
                    <a:pt x="1483" y="2145"/>
                  </a:lnTo>
                  <a:lnTo>
                    <a:pt x="1498" y="2158"/>
                  </a:lnTo>
                  <a:lnTo>
                    <a:pt x="1509" y="2176"/>
                  </a:lnTo>
                  <a:lnTo>
                    <a:pt x="1515" y="2196"/>
                  </a:lnTo>
                  <a:lnTo>
                    <a:pt x="1515" y="2216"/>
                  </a:lnTo>
                  <a:lnTo>
                    <a:pt x="1381" y="3172"/>
                  </a:lnTo>
                  <a:lnTo>
                    <a:pt x="1379" y="3210"/>
                  </a:lnTo>
                  <a:lnTo>
                    <a:pt x="1381" y="3246"/>
                  </a:lnTo>
                  <a:lnTo>
                    <a:pt x="1390" y="3282"/>
                  </a:lnTo>
                  <a:lnTo>
                    <a:pt x="1402" y="3316"/>
                  </a:lnTo>
                  <a:lnTo>
                    <a:pt x="1419" y="3347"/>
                  </a:lnTo>
                  <a:lnTo>
                    <a:pt x="1442" y="3377"/>
                  </a:lnTo>
                  <a:lnTo>
                    <a:pt x="1469" y="3403"/>
                  </a:lnTo>
                  <a:lnTo>
                    <a:pt x="1498" y="3425"/>
                  </a:lnTo>
                  <a:lnTo>
                    <a:pt x="1530" y="3443"/>
                  </a:lnTo>
                  <a:lnTo>
                    <a:pt x="1564" y="3456"/>
                  </a:lnTo>
                  <a:lnTo>
                    <a:pt x="1600" y="3463"/>
                  </a:lnTo>
                  <a:lnTo>
                    <a:pt x="1637" y="3467"/>
                  </a:lnTo>
                  <a:lnTo>
                    <a:pt x="1674" y="3463"/>
                  </a:lnTo>
                  <a:lnTo>
                    <a:pt x="1710" y="3456"/>
                  </a:lnTo>
                  <a:lnTo>
                    <a:pt x="1744" y="3443"/>
                  </a:lnTo>
                  <a:lnTo>
                    <a:pt x="1776" y="3425"/>
                  </a:lnTo>
                  <a:lnTo>
                    <a:pt x="1806" y="3403"/>
                  </a:lnTo>
                  <a:lnTo>
                    <a:pt x="1832" y="3377"/>
                  </a:lnTo>
                  <a:lnTo>
                    <a:pt x="1854" y="3347"/>
                  </a:lnTo>
                  <a:lnTo>
                    <a:pt x="1872" y="3316"/>
                  </a:lnTo>
                  <a:lnTo>
                    <a:pt x="1885" y="3282"/>
                  </a:lnTo>
                  <a:lnTo>
                    <a:pt x="1893" y="3246"/>
                  </a:lnTo>
                  <a:lnTo>
                    <a:pt x="1895" y="3210"/>
                  </a:lnTo>
                  <a:lnTo>
                    <a:pt x="1893" y="3172"/>
                  </a:lnTo>
                  <a:lnTo>
                    <a:pt x="1760" y="2216"/>
                  </a:lnTo>
                  <a:lnTo>
                    <a:pt x="1760" y="2196"/>
                  </a:lnTo>
                  <a:lnTo>
                    <a:pt x="1765" y="2176"/>
                  </a:lnTo>
                  <a:lnTo>
                    <a:pt x="1776" y="2158"/>
                  </a:lnTo>
                  <a:lnTo>
                    <a:pt x="1791" y="2145"/>
                  </a:lnTo>
                  <a:lnTo>
                    <a:pt x="1810" y="2136"/>
                  </a:lnTo>
                  <a:lnTo>
                    <a:pt x="1831" y="2134"/>
                  </a:lnTo>
                  <a:lnTo>
                    <a:pt x="2817" y="2134"/>
                  </a:lnTo>
                  <a:lnTo>
                    <a:pt x="2841" y="2131"/>
                  </a:lnTo>
                  <a:lnTo>
                    <a:pt x="2862" y="2122"/>
                  </a:lnTo>
                  <a:lnTo>
                    <a:pt x="2879" y="2108"/>
                  </a:lnTo>
                  <a:lnTo>
                    <a:pt x="2892" y="2091"/>
                  </a:lnTo>
                  <a:lnTo>
                    <a:pt x="2901" y="2070"/>
                  </a:lnTo>
                  <a:lnTo>
                    <a:pt x="2905" y="2047"/>
                  </a:lnTo>
                  <a:lnTo>
                    <a:pt x="2905" y="1848"/>
                  </a:lnTo>
                  <a:lnTo>
                    <a:pt x="2901" y="1825"/>
                  </a:lnTo>
                  <a:lnTo>
                    <a:pt x="2892" y="1804"/>
                  </a:lnTo>
                  <a:lnTo>
                    <a:pt x="2879" y="1786"/>
                  </a:lnTo>
                  <a:lnTo>
                    <a:pt x="2862" y="1773"/>
                  </a:lnTo>
                  <a:lnTo>
                    <a:pt x="2841" y="1765"/>
                  </a:lnTo>
                  <a:lnTo>
                    <a:pt x="2817" y="1761"/>
                  </a:lnTo>
                  <a:lnTo>
                    <a:pt x="457" y="1761"/>
                  </a:lnTo>
                  <a:close/>
                  <a:moveTo>
                    <a:pt x="163" y="143"/>
                  </a:moveTo>
                  <a:lnTo>
                    <a:pt x="185" y="238"/>
                  </a:lnTo>
                  <a:lnTo>
                    <a:pt x="1113" y="238"/>
                  </a:lnTo>
                  <a:lnTo>
                    <a:pt x="1133" y="241"/>
                  </a:lnTo>
                  <a:lnTo>
                    <a:pt x="1150" y="248"/>
                  </a:lnTo>
                  <a:lnTo>
                    <a:pt x="1164" y="259"/>
                  </a:lnTo>
                  <a:lnTo>
                    <a:pt x="1175" y="275"/>
                  </a:lnTo>
                  <a:lnTo>
                    <a:pt x="1183" y="291"/>
                  </a:lnTo>
                  <a:lnTo>
                    <a:pt x="1185" y="311"/>
                  </a:lnTo>
                  <a:lnTo>
                    <a:pt x="1183" y="329"/>
                  </a:lnTo>
                  <a:lnTo>
                    <a:pt x="1175" y="347"/>
                  </a:lnTo>
                  <a:lnTo>
                    <a:pt x="1164" y="361"/>
                  </a:lnTo>
                  <a:lnTo>
                    <a:pt x="1150" y="373"/>
                  </a:lnTo>
                  <a:lnTo>
                    <a:pt x="1133" y="380"/>
                  </a:lnTo>
                  <a:lnTo>
                    <a:pt x="1113" y="383"/>
                  </a:lnTo>
                  <a:lnTo>
                    <a:pt x="219" y="383"/>
                  </a:lnTo>
                  <a:lnTo>
                    <a:pt x="508" y="1617"/>
                  </a:lnTo>
                  <a:lnTo>
                    <a:pt x="2767" y="1617"/>
                  </a:lnTo>
                  <a:lnTo>
                    <a:pt x="3111" y="143"/>
                  </a:lnTo>
                  <a:lnTo>
                    <a:pt x="163" y="143"/>
                  </a:lnTo>
                  <a:close/>
                  <a:moveTo>
                    <a:pt x="72" y="0"/>
                  </a:moveTo>
                  <a:lnTo>
                    <a:pt x="3202" y="0"/>
                  </a:lnTo>
                  <a:lnTo>
                    <a:pt x="3219" y="2"/>
                  </a:lnTo>
                  <a:lnTo>
                    <a:pt x="3233" y="8"/>
                  </a:lnTo>
                  <a:lnTo>
                    <a:pt x="3247" y="15"/>
                  </a:lnTo>
                  <a:lnTo>
                    <a:pt x="3258" y="27"/>
                  </a:lnTo>
                  <a:lnTo>
                    <a:pt x="3267" y="40"/>
                  </a:lnTo>
                  <a:lnTo>
                    <a:pt x="3272" y="56"/>
                  </a:lnTo>
                  <a:lnTo>
                    <a:pt x="3273" y="72"/>
                  </a:lnTo>
                  <a:lnTo>
                    <a:pt x="3273" y="72"/>
                  </a:lnTo>
                  <a:lnTo>
                    <a:pt x="3272" y="89"/>
                  </a:lnTo>
                  <a:lnTo>
                    <a:pt x="2910" y="1637"/>
                  </a:lnTo>
                  <a:lnTo>
                    <a:pt x="2944" y="1655"/>
                  </a:lnTo>
                  <a:lnTo>
                    <a:pt x="2973" y="1678"/>
                  </a:lnTo>
                  <a:lnTo>
                    <a:pt x="2999" y="1705"/>
                  </a:lnTo>
                  <a:lnTo>
                    <a:pt x="3019" y="1736"/>
                  </a:lnTo>
                  <a:lnTo>
                    <a:pt x="3035" y="1771"/>
                  </a:lnTo>
                  <a:lnTo>
                    <a:pt x="3045" y="1808"/>
                  </a:lnTo>
                  <a:lnTo>
                    <a:pt x="3049" y="1848"/>
                  </a:lnTo>
                  <a:lnTo>
                    <a:pt x="3049" y="2047"/>
                  </a:lnTo>
                  <a:lnTo>
                    <a:pt x="3046" y="2084"/>
                  </a:lnTo>
                  <a:lnTo>
                    <a:pt x="3037" y="2120"/>
                  </a:lnTo>
                  <a:lnTo>
                    <a:pt x="3023" y="2153"/>
                  </a:lnTo>
                  <a:lnTo>
                    <a:pt x="3004" y="2184"/>
                  </a:lnTo>
                  <a:lnTo>
                    <a:pt x="2981" y="2210"/>
                  </a:lnTo>
                  <a:lnTo>
                    <a:pt x="2954" y="2233"/>
                  </a:lnTo>
                  <a:lnTo>
                    <a:pt x="2923" y="2252"/>
                  </a:lnTo>
                  <a:lnTo>
                    <a:pt x="2890" y="2266"/>
                  </a:lnTo>
                  <a:lnTo>
                    <a:pt x="2855" y="2274"/>
                  </a:lnTo>
                  <a:lnTo>
                    <a:pt x="2817" y="2278"/>
                  </a:lnTo>
                  <a:lnTo>
                    <a:pt x="1913" y="2278"/>
                  </a:lnTo>
                  <a:lnTo>
                    <a:pt x="2036" y="3153"/>
                  </a:lnTo>
                  <a:lnTo>
                    <a:pt x="2040" y="3202"/>
                  </a:lnTo>
                  <a:lnTo>
                    <a:pt x="2038" y="3251"/>
                  </a:lnTo>
                  <a:lnTo>
                    <a:pt x="2029" y="3298"/>
                  </a:lnTo>
                  <a:lnTo>
                    <a:pt x="2015" y="3345"/>
                  </a:lnTo>
                  <a:lnTo>
                    <a:pt x="1996" y="3390"/>
                  </a:lnTo>
                  <a:lnTo>
                    <a:pt x="1971" y="3433"/>
                  </a:lnTo>
                  <a:lnTo>
                    <a:pt x="1940" y="3472"/>
                  </a:lnTo>
                  <a:lnTo>
                    <a:pt x="1911" y="3503"/>
                  </a:lnTo>
                  <a:lnTo>
                    <a:pt x="1877" y="3530"/>
                  </a:lnTo>
                  <a:lnTo>
                    <a:pt x="1842" y="3554"/>
                  </a:lnTo>
                  <a:lnTo>
                    <a:pt x="1804" y="3574"/>
                  </a:lnTo>
                  <a:lnTo>
                    <a:pt x="1764" y="3589"/>
                  </a:lnTo>
                  <a:lnTo>
                    <a:pt x="1723" y="3601"/>
                  </a:lnTo>
                  <a:lnTo>
                    <a:pt x="1681" y="3608"/>
                  </a:lnTo>
                  <a:lnTo>
                    <a:pt x="1637" y="3610"/>
                  </a:lnTo>
                  <a:lnTo>
                    <a:pt x="1593" y="3608"/>
                  </a:lnTo>
                  <a:lnTo>
                    <a:pt x="1552" y="3601"/>
                  </a:lnTo>
                  <a:lnTo>
                    <a:pt x="1510" y="3589"/>
                  </a:lnTo>
                  <a:lnTo>
                    <a:pt x="1471" y="3574"/>
                  </a:lnTo>
                  <a:lnTo>
                    <a:pt x="1433" y="3554"/>
                  </a:lnTo>
                  <a:lnTo>
                    <a:pt x="1396" y="3530"/>
                  </a:lnTo>
                  <a:lnTo>
                    <a:pt x="1364" y="3503"/>
                  </a:lnTo>
                  <a:lnTo>
                    <a:pt x="1334" y="3472"/>
                  </a:lnTo>
                  <a:lnTo>
                    <a:pt x="1303" y="3433"/>
                  </a:lnTo>
                  <a:lnTo>
                    <a:pt x="1278" y="3390"/>
                  </a:lnTo>
                  <a:lnTo>
                    <a:pt x="1260" y="3345"/>
                  </a:lnTo>
                  <a:lnTo>
                    <a:pt x="1245" y="3298"/>
                  </a:lnTo>
                  <a:lnTo>
                    <a:pt x="1237" y="3251"/>
                  </a:lnTo>
                  <a:lnTo>
                    <a:pt x="1234" y="3202"/>
                  </a:lnTo>
                  <a:lnTo>
                    <a:pt x="1239" y="3153"/>
                  </a:lnTo>
                  <a:lnTo>
                    <a:pt x="1361" y="2278"/>
                  </a:lnTo>
                  <a:lnTo>
                    <a:pt x="457" y="2278"/>
                  </a:lnTo>
                  <a:lnTo>
                    <a:pt x="419" y="2274"/>
                  </a:lnTo>
                  <a:lnTo>
                    <a:pt x="384" y="2266"/>
                  </a:lnTo>
                  <a:lnTo>
                    <a:pt x="351" y="2252"/>
                  </a:lnTo>
                  <a:lnTo>
                    <a:pt x="321" y="2233"/>
                  </a:lnTo>
                  <a:lnTo>
                    <a:pt x="293" y="2210"/>
                  </a:lnTo>
                  <a:lnTo>
                    <a:pt x="270" y="2184"/>
                  </a:lnTo>
                  <a:lnTo>
                    <a:pt x="252" y="2153"/>
                  </a:lnTo>
                  <a:lnTo>
                    <a:pt x="237" y="2120"/>
                  </a:lnTo>
                  <a:lnTo>
                    <a:pt x="229" y="2084"/>
                  </a:lnTo>
                  <a:lnTo>
                    <a:pt x="225" y="2047"/>
                  </a:lnTo>
                  <a:lnTo>
                    <a:pt x="225" y="1848"/>
                  </a:lnTo>
                  <a:lnTo>
                    <a:pt x="230" y="1808"/>
                  </a:lnTo>
                  <a:lnTo>
                    <a:pt x="240" y="1771"/>
                  </a:lnTo>
                  <a:lnTo>
                    <a:pt x="255" y="1736"/>
                  </a:lnTo>
                  <a:lnTo>
                    <a:pt x="276" y="1705"/>
                  </a:lnTo>
                  <a:lnTo>
                    <a:pt x="301" y="1678"/>
                  </a:lnTo>
                  <a:lnTo>
                    <a:pt x="330" y="1655"/>
                  </a:lnTo>
                  <a:lnTo>
                    <a:pt x="364" y="1637"/>
                  </a:lnTo>
                  <a:lnTo>
                    <a:pt x="2" y="89"/>
                  </a:lnTo>
                  <a:lnTo>
                    <a:pt x="0" y="72"/>
                  </a:lnTo>
                  <a:lnTo>
                    <a:pt x="2" y="56"/>
                  </a:lnTo>
                  <a:lnTo>
                    <a:pt x="8" y="40"/>
                  </a:lnTo>
                  <a:lnTo>
                    <a:pt x="16" y="27"/>
                  </a:lnTo>
                  <a:lnTo>
                    <a:pt x="27" y="15"/>
                  </a:lnTo>
                  <a:lnTo>
                    <a:pt x="41" y="8"/>
                  </a:lnTo>
                  <a:lnTo>
                    <a:pt x="56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9" name="Freeform 7"/>
            <p:cNvSpPr>
              <a:spLocks/>
            </p:cNvSpPr>
            <p:nvPr/>
          </p:nvSpPr>
          <p:spPr bwMode="auto">
            <a:xfrm>
              <a:off x="6492875" y="3509963"/>
              <a:ext cx="42863" cy="22225"/>
            </a:xfrm>
            <a:custGeom>
              <a:avLst/>
              <a:gdLst>
                <a:gd name="T0" fmla="*/ 72 w 270"/>
                <a:gd name="T1" fmla="*/ 0 h 145"/>
                <a:gd name="T2" fmla="*/ 198 w 270"/>
                <a:gd name="T3" fmla="*/ 0 h 145"/>
                <a:gd name="T4" fmla="*/ 217 w 270"/>
                <a:gd name="T5" fmla="*/ 3 h 145"/>
                <a:gd name="T6" fmla="*/ 235 w 270"/>
                <a:gd name="T7" fmla="*/ 10 h 145"/>
                <a:gd name="T8" fmla="*/ 249 w 270"/>
                <a:gd name="T9" fmla="*/ 21 h 145"/>
                <a:gd name="T10" fmla="*/ 260 w 270"/>
                <a:gd name="T11" fmla="*/ 37 h 145"/>
                <a:gd name="T12" fmla="*/ 267 w 270"/>
                <a:gd name="T13" fmla="*/ 53 h 145"/>
                <a:gd name="T14" fmla="*/ 270 w 270"/>
                <a:gd name="T15" fmla="*/ 73 h 145"/>
                <a:gd name="T16" fmla="*/ 267 w 270"/>
                <a:gd name="T17" fmla="*/ 91 h 145"/>
                <a:gd name="T18" fmla="*/ 260 w 270"/>
                <a:gd name="T19" fmla="*/ 109 h 145"/>
                <a:gd name="T20" fmla="*/ 249 w 270"/>
                <a:gd name="T21" fmla="*/ 123 h 145"/>
                <a:gd name="T22" fmla="*/ 235 w 270"/>
                <a:gd name="T23" fmla="*/ 135 h 145"/>
                <a:gd name="T24" fmla="*/ 217 w 270"/>
                <a:gd name="T25" fmla="*/ 142 h 145"/>
                <a:gd name="T26" fmla="*/ 198 w 270"/>
                <a:gd name="T27" fmla="*/ 145 h 145"/>
                <a:gd name="T28" fmla="*/ 72 w 270"/>
                <a:gd name="T29" fmla="*/ 145 h 145"/>
                <a:gd name="T30" fmla="*/ 53 w 270"/>
                <a:gd name="T31" fmla="*/ 142 h 145"/>
                <a:gd name="T32" fmla="*/ 35 w 270"/>
                <a:gd name="T33" fmla="*/ 135 h 145"/>
                <a:gd name="T34" fmla="*/ 21 w 270"/>
                <a:gd name="T35" fmla="*/ 123 h 145"/>
                <a:gd name="T36" fmla="*/ 10 w 270"/>
                <a:gd name="T37" fmla="*/ 109 h 145"/>
                <a:gd name="T38" fmla="*/ 3 w 270"/>
                <a:gd name="T39" fmla="*/ 91 h 145"/>
                <a:gd name="T40" fmla="*/ 0 w 270"/>
                <a:gd name="T41" fmla="*/ 73 h 145"/>
                <a:gd name="T42" fmla="*/ 3 w 270"/>
                <a:gd name="T43" fmla="*/ 53 h 145"/>
                <a:gd name="T44" fmla="*/ 10 w 270"/>
                <a:gd name="T45" fmla="*/ 37 h 145"/>
                <a:gd name="T46" fmla="*/ 21 w 270"/>
                <a:gd name="T47" fmla="*/ 21 h 145"/>
                <a:gd name="T48" fmla="*/ 35 w 270"/>
                <a:gd name="T49" fmla="*/ 10 h 145"/>
                <a:gd name="T50" fmla="*/ 53 w 270"/>
                <a:gd name="T51" fmla="*/ 3 h 145"/>
                <a:gd name="T52" fmla="*/ 72 w 270"/>
                <a:gd name="T5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0" h="145">
                  <a:moveTo>
                    <a:pt x="72" y="0"/>
                  </a:moveTo>
                  <a:lnTo>
                    <a:pt x="198" y="0"/>
                  </a:lnTo>
                  <a:lnTo>
                    <a:pt x="217" y="3"/>
                  </a:lnTo>
                  <a:lnTo>
                    <a:pt x="235" y="10"/>
                  </a:lnTo>
                  <a:lnTo>
                    <a:pt x="249" y="21"/>
                  </a:lnTo>
                  <a:lnTo>
                    <a:pt x="260" y="37"/>
                  </a:lnTo>
                  <a:lnTo>
                    <a:pt x="267" y="53"/>
                  </a:lnTo>
                  <a:lnTo>
                    <a:pt x="270" y="73"/>
                  </a:lnTo>
                  <a:lnTo>
                    <a:pt x="267" y="91"/>
                  </a:lnTo>
                  <a:lnTo>
                    <a:pt x="260" y="109"/>
                  </a:lnTo>
                  <a:lnTo>
                    <a:pt x="249" y="123"/>
                  </a:lnTo>
                  <a:lnTo>
                    <a:pt x="235" y="135"/>
                  </a:lnTo>
                  <a:lnTo>
                    <a:pt x="217" y="142"/>
                  </a:lnTo>
                  <a:lnTo>
                    <a:pt x="198" y="145"/>
                  </a:lnTo>
                  <a:lnTo>
                    <a:pt x="72" y="145"/>
                  </a:lnTo>
                  <a:lnTo>
                    <a:pt x="53" y="142"/>
                  </a:lnTo>
                  <a:lnTo>
                    <a:pt x="35" y="135"/>
                  </a:lnTo>
                  <a:lnTo>
                    <a:pt x="21" y="123"/>
                  </a:lnTo>
                  <a:lnTo>
                    <a:pt x="10" y="109"/>
                  </a:lnTo>
                  <a:lnTo>
                    <a:pt x="3" y="91"/>
                  </a:lnTo>
                  <a:lnTo>
                    <a:pt x="0" y="73"/>
                  </a:lnTo>
                  <a:lnTo>
                    <a:pt x="3" y="53"/>
                  </a:lnTo>
                  <a:lnTo>
                    <a:pt x="10" y="37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9" name="Group 638"/>
          <p:cNvGrpSpPr/>
          <p:nvPr/>
        </p:nvGrpSpPr>
        <p:grpSpPr>
          <a:xfrm>
            <a:off x="1595901" y="2014538"/>
            <a:ext cx="571500" cy="360363"/>
            <a:chOff x="1674813" y="2014538"/>
            <a:chExt cx="571500" cy="360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2" name="Freeform 521"/>
            <p:cNvSpPr>
              <a:spLocks noEditPoints="1"/>
            </p:cNvSpPr>
            <p:nvPr/>
          </p:nvSpPr>
          <p:spPr bwMode="auto">
            <a:xfrm>
              <a:off x="1674813" y="2014538"/>
              <a:ext cx="571500" cy="360363"/>
            </a:xfrm>
            <a:custGeom>
              <a:avLst/>
              <a:gdLst>
                <a:gd name="T0" fmla="*/ 185 w 3600"/>
                <a:gd name="T1" fmla="*/ 147 h 2275"/>
                <a:gd name="T2" fmla="*/ 155 w 3600"/>
                <a:gd name="T3" fmla="*/ 169 h 2275"/>
                <a:gd name="T4" fmla="*/ 143 w 3600"/>
                <a:gd name="T5" fmla="*/ 205 h 2275"/>
                <a:gd name="T6" fmla="*/ 146 w 3600"/>
                <a:gd name="T7" fmla="*/ 2090 h 2275"/>
                <a:gd name="T8" fmla="*/ 169 w 3600"/>
                <a:gd name="T9" fmla="*/ 2120 h 2275"/>
                <a:gd name="T10" fmla="*/ 205 w 3600"/>
                <a:gd name="T11" fmla="*/ 2132 h 2275"/>
                <a:gd name="T12" fmla="*/ 3415 w 3600"/>
                <a:gd name="T13" fmla="*/ 2129 h 2275"/>
                <a:gd name="T14" fmla="*/ 3445 w 3600"/>
                <a:gd name="T15" fmla="*/ 2107 h 2275"/>
                <a:gd name="T16" fmla="*/ 3457 w 3600"/>
                <a:gd name="T17" fmla="*/ 2070 h 2275"/>
                <a:gd name="T18" fmla="*/ 3454 w 3600"/>
                <a:gd name="T19" fmla="*/ 186 h 2275"/>
                <a:gd name="T20" fmla="*/ 3431 w 3600"/>
                <a:gd name="T21" fmla="*/ 156 h 2275"/>
                <a:gd name="T22" fmla="*/ 3395 w 3600"/>
                <a:gd name="T23" fmla="*/ 144 h 2275"/>
                <a:gd name="T24" fmla="*/ 205 w 3600"/>
                <a:gd name="T25" fmla="*/ 0 h 2275"/>
                <a:gd name="T26" fmla="*/ 3432 w 3600"/>
                <a:gd name="T27" fmla="*/ 4 h 2275"/>
                <a:gd name="T28" fmla="*/ 3499 w 3600"/>
                <a:gd name="T29" fmla="*/ 29 h 2275"/>
                <a:gd name="T30" fmla="*/ 3552 w 3600"/>
                <a:gd name="T31" fmla="*/ 73 h 2275"/>
                <a:gd name="T32" fmla="*/ 3587 w 3600"/>
                <a:gd name="T33" fmla="*/ 134 h 2275"/>
                <a:gd name="T34" fmla="*/ 3600 w 3600"/>
                <a:gd name="T35" fmla="*/ 205 h 2275"/>
                <a:gd name="T36" fmla="*/ 3597 w 3600"/>
                <a:gd name="T37" fmla="*/ 2107 h 2275"/>
                <a:gd name="T38" fmla="*/ 3572 w 3600"/>
                <a:gd name="T39" fmla="*/ 2174 h 2275"/>
                <a:gd name="T40" fmla="*/ 3527 w 3600"/>
                <a:gd name="T41" fmla="*/ 2227 h 2275"/>
                <a:gd name="T42" fmla="*/ 3466 w 3600"/>
                <a:gd name="T43" fmla="*/ 2263 h 2275"/>
                <a:gd name="T44" fmla="*/ 3395 w 3600"/>
                <a:gd name="T45" fmla="*/ 2275 h 2275"/>
                <a:gd name="T46" fmla="*/ 168 w 3600"/>
                <a:gd name="T47" fmla="*/ 2272 h 2275"/>
                <a:gd name="T48" fmla="*/ 101 w 3600"/>
                <a:gd name="T49" fmla="*/ 2248 h 2275"/>
                <a:gd name="T50" fmla="*/ 48 w 3600"/>
                <a:gd name="T51" fmla="*/ 2202 h 2275"/>
                <a:gd name="T52" fmla="*/ 13 w 3600"/>
                <a:gd name="T53" fmla="*/ 2142 h 2275"/>
                <a:gd name="T54" fmla="*/ 0 w 3600"/>
                <a:gd name="T55" fmla="*/ 2070 h 2275"/>
                <a:gd name="T56" fmla="*/ 3 w 3600"/>
                <a:gd name="T57" fmla="*/ 169 h 2275"/>
                <a:gd name="T58" fmla="*/ 28 w 3600"/>
                <a:gd name="T59" fmla="*/ 103 h 2275"/>
                <a:gd name="T60" fmla="*/ 73 w 3600"/>
                <a:gd name="T61" fmla="*/ 49 h 2275"/>
                <a:gd name="T62" fmla="*/ 134 w 3600"/>
                <a:gd name="T63" fmla="*/ 14 h 2275"/>
                <a:gd name="T64" fmla="*/ 205 w 3600"/>
                <a:gd name="T65" fmla="*/ 0 h 2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00" h="2275">
                  <a:moveTo>
                    <a:pt x="205" y="144"/>
                  </a:moveTo>
                  <a:lnTo>
                    <a:pt x="185" y="147"/>
                  </a:lnTo>
                  <a:lnTo>
                    <a:pt x="169" y="156"/>
                  </a:lnTo>
                  <a:lnTo>
                    <a:pt x="155" y="169"/>
                  </a:lnTo>
                  <a:lnTo>
                    <a:pt x="146" y="186"/>
                  </a:lnTo>
                  <a:lnTo>
                    <a:pt x="143" y="205"/>
                  </a:lnTo>
                  <a:lnTo>
                    <a:pt x="143" y="2070"/>
                  </a:lnTo>
                  <a:lnTo>
                    <a:pt x="146" y="2090"/>
                  </a:lnTo>
                  <a:lnTo>
                    <a:pt x="155" y="2107"/>
                  </a:lnTo>
                  <a:lnTo>
                    <a:pt x="169" y="2120"/>
                  </a:lnTo>
                  <a:lnTo>
                    <a:pt x="185" y="2129"/>
                  </a:lnTo>
                  <a:lnTo>
                    <a:pt x="205" y="2132"/>
                  </a:lnTo>
                  <a:lnTo>
                    <a:pt x="3395" y="2132"/>
                  </a:lnTo>
                  <a:lnTo>
                    <a:pt x="3415" y="2129"/>
                  </a:lnTo>
                  <a:lnTo>
                    <a:pt x="3431" y="2120"/>
                  </a:lnTo>
                  <a:lnTo>
                    <a:pt x="3445" y="2107"/>
                  </a:lnTo>
                  <a:lnTo>
                    <a:pt x="3454" y="2090"/>
                  </a:lnTo>
                  <a:lnTo>
                    <a:pt x="3457" y="2070"/>
                  </a:lnTo>
                  <a:lnTo>
                    <a:pt x="3457" y="205"/>
                  </a:lnTo>
                  <a:lnTo>
                    <a:pt x="3454" y="186"/>
                  </a:lnTo>
                  <a:lnTo>
                    <a:pt x="3445" y="169"/>
                  </a:lnTo>
                  <a:lnTo>
                    <a:pt x="3431" y="156"/>
                  </a:lnTo>
                  <a:lnTo>
                    <a:pt x="3415" y="147"/>
                  </a:lnTo>
                  <a:lnTo>
                    <a:pt x="3395" y="144"/>
                  </a:lnTo>
                  <a:lnTo>
                    <a:pt x="205" y="144"/>
                  </a:lnTo>
                  <a:close/>
                  <a:moveTo>
                    <a:pt x="205" y="0"/>
                  </a:moveTo>
                  <a:lnTo>
                    <a:pt x="3395" y="0"/>
                  </a:lnTo>
                  <a:lnTo>
                    <a:pt x="3432" y="4"/>
                  </a:lnTo>
                  <a:lnTo>
                    <a:pt x="3466" y="14"/>
                  </a:lnTo>
                  <a:lnTo>
                    <a:pt x="3499" y="29"/>
                  </a:lnTo>
                  <a:lnTo>
                    <a:pt x="3527" y="49"/>
                  </a:lnTo>
                  <a:lnTo>
                    <a:pt x="3552" y="73"/>
                  </a:lnTo>
                  <a:lnTo>
                    <a:pt x="3572" y="103"/>
                  </a:lnTo>
                  <a:lnTo>
                    <a:pt x="3587" y="134"/>
                  </a:lnTo>
                  <a:lnTo>
                    <a:pt x="3597" y="169"/>
                  </a:lnTo>
                  <a:lnTo>
                    <a:pt x="3600" y="205"/>
                  </a:lnTo>
                  <a:lnTo>
                    <a:pt x="3600" y="2070"/>
                  </a:lnTo>
                  <a:lnTo>
                    <a:pt x="3597" y="2107"/>
                  </a:lnTo>
                  <a:lnTo>
                    <a:pt x="3587" y="2142"/>
                  </a:lnTo>
                  <a:lnTo>
                    <a:pt x="3572" y="2174"/>
                  </a:lnTo>
                  <a:lnTo>
                    <a:pt x="3552" y="2202"/>
                  </a:lnTo>
                  <a:lnTo>
                    <a:pt x="3527" y="2227"/>
                  </a:lnTo>
                  <a:lnTo>
                    <a:pt x="3499" y="2248"/>
                  </a:lnTo>
                  <a:lnTo>
                    <a:pt x="3466" y="2263"/>
                  </a:lnTo>
                  <a:lnTo>
                    <a:pt x="3432" y="2272"/>
                  </a:lnTo>
                  <a:lnTo>
                    <a:pt x="3395" y="2275"/>
                  </a:lnTo>
                  <a:lnTo>
                    <a:pt x="205" y="2275"/>
                  </a:lnTo>
                  <a:lnTo>
                    <a:pt x="168" y="2272"/>
                  </a:lnTo>
                  <a:lnTo>
                    <a:pt x="134" y="2263"/>
                  </a:lnTo>
                  <a:lnTo>
                    <a:pt x="101" y="2248"/>
                  </a:lnTo>
                  <a:lnTo>
                    <a:pt x="73" y="2227"/>
                  </a:lnTo>
                  <a:lnTo>
                    <a:pt x="48" y="2202"/>
                  </a:lnTo>
                  <a:lnTo>
                    <a:pt x="28" y="2174"/>
                  </a:lnTo>
                  <a:lnTo>
                    <a:pt x="13" y="2142"/>
                  </a:lnTo>
                  <a:lnTo>
                    <a:pt x="3" y="2107"/>
                  </a:lnTo>
                  <a:lnTo>
                    <a:pt x="0" y="2070"/>
                  </a:lnTo>
                  <a:lnTo>
                    <a:pt x="0" y="205"/>
                  </a:lnTo>
                  <a:lnTo>
                    <a:pt x="3" y="169"/>
                  </a:lnTo>
                  <a:lnTo>
                    <a:pt x="13" y="134"/>
                  </a:lnTo>
                  <a:lnTo>
                    <a:pt x="28" y="103"/>
                  </a:lnTo>
                  <a:lnTo>
                    <a:pt x="48" y="73"/>
                  </a:lnTo>
                  <a:lnTo>
                    <a:pt x="73" y="49"/>
                  </a:lnTo>
                  <a:lnTo>
                    <a:pt x="101" y="29"/>
                  </a:lnTo>
                  <a:lnTo>
                    <a:pt x="134" y="14"/>
                  </a:lnTo>
                  <a:lnTo>
                    <a:pt x="168" y="4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3" name="Freeform 522"/>
            <p:cNvSpPr>
              <a:spLocks noEditPoints="1"/>
            </p:cNvSpPr>
            <p:nvPr/>
          </p:nvSpPr>
          <p:spPr bwMode="auto">
            <a:xfrm>
              <a:off x="1728788" y="2063750"/>
              <a:ext cx="261938" cy="261938"/>
            </a:xfrm>
            <a:custGeom>
              <a:avLst/>
              <a:gdLst>
                <a:gd name="T0" fmla="*/ 695 w 1650"/>
                <a:gd name="T1" fmla="*/ 156 h 1646"/>
                <a:gd name="T2" fmla="*/ 517 w 1650"/>
                <a:gd name="T3" fmla="*/ 217 h 1646"/>
                <a:gd name="T4" fmla="*/ 366 w 1650"/>
                <a:gd name="T5" fmla="*/ 321 h 1646"/>
                <a:gd name="T6" fmla="*/ 248 w 1650"/>
                <a:gd name="T7" fmla="*/ 463 h 1646"/>
                <a:gd name="T8" fmla="*/ 170 w 1650"/>
                <a:gd name="T9" fmla="*/ 633 h 1646"/>
                <a:gd name="T10" fmla="*/ 143 w 1650"/>
                <a:gd name="T11" fmla="*/ 823 h 1646"/>
                <a:gd name="T12" fmla="*/ 170 w 1650"/>
                <a:gd name="T13" fmla="*/ 1014 h 1646"/>
                <a:gd name="T14" fmla="*/ 248 w 1650"/>
                <a:gd name="T15" fmla="*/ 1184 h 1646"/>
                <a:gd name="T16" fmla="*/ 366 w 1650"/>
                <a:gd name="T17" fmla="*/ 1325 h 1646"/>
                <a:gd name="T18" fmla="*/ 517 w 1650"/>
                <a:gd name="T19" fmla="*/ 1430 h 1646"/>
                <a:gd name="T20" fmla="*/ 695 w 1650"/>
                <a:gd name="T21" fmla="*/ 1491 h 1646"/>
                <a:gd name="T22" fmla="*/ 890 w 1650"/>
                <a:gd name="T23" fmla="*/ 1499 h 1646"/>
                <a:gd name="T24" fmla="*/ 1076 w 1650"/>
                <a:gd name="T25" fmla="*/ 1456 h 1646"/>
                <a:gd name="T26" fmla="*/ 1237 w 1650"/>
                <a:gd name="T27" fmla="*/ 1364 h 1646"/>
                <a:gd name="T28" fmla="*/ 1367 w 1650"/>
                <a:gd name="T29" fmla="*/ 1234 h 1646"/>
                <a:gd name="T30" fmla="*/ 1459 w 1650"/>
                <a:gd name="T31" fmla="*/ 1073 h 1646"/>
                <a:gd name="T32" fmla="*/ 1503 w 1650"/>
                <a:gd name="T33" fmla="*/ 889 h 1646"/>
                <a:gd name="T34" fmla="*/ 1494 w 1650"/>
                <a:gd name="T35" fmla="*/ 694 h 1646"/>
                <a:gd name="T36" fmla="*/ 1432 w 1650"/>
                <a:gd name="T37" fmla="*/ 516 h 1646"/>
                <a:gd name="T38" fmla="*/ 1328 w 1650"/>
                <a:gd name="T39" fmla="*/ 365 h 1646"/>
                <a:gd name="T40" fmla="*/ 1186 w 1650"/>
                <a:gd name="T41" fmla="*/ 247 h 1646"/>
                <a:gd name="T42" fmla="*/ 1016 w 1650"/>
                <a:gd name="T43" fmla="*/ 170 h 1646"/>
                <a:gd name="T44" fmla="*/ 825 w 1650"/>
                <a:gd name="T45" fmla="*/ 143 h 1646"/>
                <a:gd name="T46" fmla="*/ 973 w 1650"/>
                <a:gd name="T47" fmla="*/ 13 h 1646"/>
                <a:gd name="T48" fmla="*/ 1178 w 1650"/>
                <a:gd name="T49" fmla="*/ 80 h 1646"/>
                <a:gd name="T50" fmla="*/ 1356 w 1650"/>
                <a:gd name="T51" fmla="*/ 194 h 1646"/>
                <a:gd name="T52" fmla="*/ 1498 w 1650"/>
                <a:gd name="T53" fmla="*/ 349 h 1646"/>
                <a:gd name="T54" fmla="*/ 1598 w 1650"/>
                <a:gd name="T55" fmla="*/ 536 h 1646"/>
                <a:gd name="T56" fmla="*/ 1646 w 1650"/>
                <a:gd name="T57" fmla="*/ 748 h 1646"/>
                <a:gd name="T58" fmla="*/ 1636 w 1650"/>
                <a:gd name="T59" fmla="*/ 971 h 1646"/>
                <a:gd name="T60" fmla="*/ 1570 w 1650"/>
                <a:gd name="T61" fmla="*/ 1176 h 1646"/>
                <a:gd name="T62" fmla="*/ 1455 w 1650"/>
                <a:gd name="T63" fmla="*/ 1354 h 1646"/>
                <a:gd name="T64" fmla="*/ 1300 w 1650"/>
                <a:gd name="T65" fmla="*/ 1495 h 1646"/>
                <a:gd name="T66" fmla="*/ 1112 w 1650"/>
                <a:gd name="T67" fmla="*/ 1594 h 1646"/>
                <a:gd name="T68" fmla="*/ 900 w 1650"/>
                <a:gd name="T69" fmla="*/ 1643 h 1646"/>
                <a:gd name="T70" fmla="*/ 676 w 1650"/>
                <a:gd name="T71" fmla="*/ 1633 h 1646"/>
                <a:gd name="T72" fmla="*/ 471 w 1650"/>
                <a:gd name="T73" fmla="*/ 1567 h 1646"/>
                <a:gd name="T74" fmla="*/ 294 w 1650"/>
                <a:gd name="T75" fmla="*/ 1453 h 1646"/>
                <a:gd name="T76" fmla="*/ 151 w 1650"/>
                <a:gd name="T77" fmla="*/ 1297 h 1646"/>
                <a:gd name="T78" fmla="*/ 51 w 1650"/>
                <a:gd name="T79" fmla="*/ 1110 h 1646"/>
                <a:gd name="T80" fmla="*/ 3 w 1650"/>
                <a:gd name="T81" fmla="*/ 898 h 1646"/>
                <a:gd name="T82" fmla="*/ 13 w 1650"/>
                <a:gd name="T83" fmla="*/ 675 h 1646"/>
                <a:gd name="T84" fmla="*/ 80 w 1650"/>
                <a:gd name="T85" fmla="*/ 470 h 1646"/>
                <a:gd name="T86" fmla="*/ 194 w 1650"/>
                <a:gd name="T87" fmla="*/ 293 h 1646"/>
                <a:gd name="T88" fmla="*/ 349 w 1650"/>
                <a:gd name="T89" fmla="*/ 150 h 1646"/>
                <a:gd name="T90" fmla="*/ 537 w 1650"/>
                <a:gd name="T91" fmla="*/ 51 h 1646"/>
                <a:gd name="T92" fmla="*/ 750 w 1650"/>
                <a:gd name="T93" fmla="*/ 3 h 1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0" h="1646">
                  <a:moveTo>
                    <a:pt x="825" y="143"/>
                  </a:moveTo>
                  <a:lnTo>
                    <a:pt x="759" y="146"/>
                  </a:lnTo>
                  <a:lnTo>
                    <a:pt x="695" y="156"/>
                  </a:lnTo>
                  <a:lnTo>
                    <a:pt x="634" y="170"/>
                  </a:lnTo>
                  <a:lnTo>
                    <a:pt x="574" y="191"/>
                  </a:lnTo>
                  <a:lnTo>
                    <a:pt x="517" y="217"/>
                  </a:lnTo>
                  <a:lnTo>
                    <a:pt x="464" y="247"/>
                  </a:lnTo>
                  <a:lnTo>
                    <a:pt x="412" y="282"/>
                  </a:lnTo>
                  <a:lnTo>
                    <a:pt x="366" y="321"/>
                  </a:lnTo>
                  <a:lnTo>
                    <a:pt x="322" y="365"/>
                  </a:lnTo>
                  <a:lnTo>
                    <a:pt x="283" y="412"/>
                  </a:lnTo>
                  <a:lnTo>
                    <a:pt x="248" y="463"/>
                  </a:lnTo>
                  <a:lnTo>
                    <a:pt x="217" y="516"/>
                  </a:lnTo>
                  <a:lnTo>
                    <a:pt x="191" y="573"/>
                  </a:lnTo>
                  <a:lnTo>
                    <a:pt x="170" y="633"/>
                  </a:lnTo>
                  <a:lnTo>
                    <a:pt x="156" y="694"/>
                  </a:lnTo>
                  <a:lnTo>
                    <a:pt x="146" y="758"/>
                  </a:lnTo>
                  <a:lnTo>
                    <a:pt x="143" y="823"/>
                  </a:lnTo>
                  <a:lnTo>
                    <a:pt x="146" y="889"/>
                  </a:lnTo>
                  <a:lnTo>
                    <a:pt x="156" y="952"/>
                  </a:lnTo>
                  <a:lnTo>
                    <a:pt x="170" y="1014"/>
                  </a:lnTo>
                  <a:lnTo>
                    <a:pt x="191" y="1073"/>
                  </a:lnTo>
                  <a:lnTo>
                    <a:pt x="217" y="1129"/>
                  </a:lnTo>
                  <a:lnTo>
                    <a:pt x="248" y="1184"/>
                  </a:lnTo>
                  <a:lnTo>
                    <a:pt x="283" y="1234"/>
                  </a:lnTo>
                  <a:lnTo>
                    <a:pt x="322" y="1282"/>
                  </a:lnTo>
                  <a:lnTo>
                    <a:pt x="366" y="1325"/>
                  </a:lnTo>
                  <a:lnTo>
                    <a:pt x="412" y="1364"/>
                  </a:lnTo>
                  <a:lnTo>
                    <a:pt x="464" y="1399"/>
                  </a:lnTo>
                  <a:lnTo>
                    <a:pt x="517" y="1430"/>
                  </a:lnTo>
                  <a:lnTo>
                    <a:pt x="574" y="1456"/>
                  </a:lnTo>
                  <a:lnTo>
                    <a:pt x="634" y="1475"/>
                  </a:lnTo>
                  <a:lnTo>
                    <a:pt x="695" y="1491"/>
                  </a:lnTo>
                  <a:lnTo>
                    <a:pt x="759" y="1499"/>
                  </a:lnTo>
                  <a:lnTo>
                    <a:pt x="825" y="1503"/>
                  </a:lnTo>
                  <a:lnTo>
                    <a:pt x="890" y="1499"/>
                  </a:lnTo>
                  <a:lnTo>
                    <a:pt x="954" y="1491"/>
                  </a:lnTo>
                  <a:lnTo>
                    <a:pt x="1016" y="1475"/>
                  </a:lnTo>
                  <a:lnTo>
                    <a:pt x="1076" y="1456"/>
                  </a:lnTo>
                  <a:lnTo>
                    <a:pt x="1132" y="1430"/>
                  </a:lnTo>
                  <a:lnTo>
                    <a:pt x="1186" y="1399"/>
                  </a:lnTo>
                  <a:lnTo>
                    <a:pt x="1237" y="1364"/>
                  </a:lnTo>
                  <a:lnTo>
                    <a:pt x="1284" y="1325"/>
                  </a:lnTo>
                  <a:lnTo>
                    <a:pt x="1328" y="1282"/>
                  </a:lnTo>
                  <a:lnTo>
                    <a:pt x="1367" y="1234"/>
                  </a:lnTo>
                  <a:lnTo>
                    <a:pt x="1402" y="1184"/>
                  </a:lnTo>
                  <a:lnTo>
                    <a:pt x="1432" y="1129"/>
                  </a:lnTo>
                  <a:lnTo>
                    <a:pt x="1459" y="1073"/>
                  </a:lnTo>
                  <a:lnTo>
                    <a:pt x="1478" y="1014"/>
                  </a:lnTo>
                  <a:lnTo>
                    <a:pt x="1494" y="952"/>
                  </a:lnTo>
                  <a:lnTo>
                    <a:pt x="1503" y="889"/>
                  </a:lnTo>
                  <a:lnTo>
                    <a:pt x="1506" y="823"/>
                  </a:lnTo>
                  <a:lnTo>
                    <a:pt x="1503" y="758"/>
                  </a:lnTo>
                  <a:lnTo>
                    <a:pt x="1494" y="694"/>
                  </a:lnTo>
                  <a:lnTo>
                    <a:pt x="1478" y="633"/>
                  </a:lnTo>
                  <a:lnTo>
                    <a:pt x="1459" y="573"/>
                  </a:lnTo>
                  <a:lnTo>
                    <a:pt x="1432" y="516"/>
                  </a:lnTo>
                  <a:lnTo>
                    <a:pt x="1402" y="463"/>
                  </a:lnTo>
                  <a:lnTo>
                    <a:pt x="1367" y="412"/>
                  </a:lnTo>
                  <a:lnTo>
                    <a:pt x="1328" y="365"/>
                  </a:lnTo>
                  <a:lnTo>
                    <a:pt x="1284" y="321"/>
                  </a:lnTo>
                  <a:lnTo>
                    <a:pt x="1237" y="282"/>
                  </a:lnTo>
                  <a:lnTo>
                    <a:pt x="1186" y="247"/>
                  </a:lnTo>
                  <a:lnTo>
                    <a:pt x="1132" y="217"/>
                  </a:lnTo>
                  <a:lnTo>
                    <a:pt x="1076" y="191"/>
                  </a:lnTo>
                  <a:lnTo>
                    <a:pt x="1016" y="170"/>
                  </a:lnTo>
                  <a:lnTo>
                    <a:pt x="954" y="156"/>
                  </a:lnTo>
                  <a:lnTo>
                    <a:pt x="890" y="146"/>
                  </a:lnTo>
                  <a:lnTo>
                    <a:pt x="825" y="143"/>
                  </a:lnTo>
                  <a:close/>
                  <a:moveTo>
                    <a:pt x="825" y="0"/>
                  </a:moveTo>
                  <a:lnTo>
                    <a:pt x="900" y="3"/>
                  </a:lnTo>
                  <a:lnTo>
                    <a:pt x="973" y="13"/>
                  </a:lnTo>
                  <a:lnTo>
                    <a:pt x="1044" y="30"/>
                  </a:lnTo>
                  <a:lnTo>
                    <a:pt x="1112" y="51"/>
                  </a:lnTo>
                  <a:lnTo>
                    <a:pt x="1178" y="80"/>
                  </a:lnTo>
                  <a:lnTo>
                    <a:pt x="1240" y="112"/>
                  </a:lnTo>
                  <a:lnTo>
                    <a:pt x="1300" y="150"/>
                  </a:lnTo>
                  <a:lnTo>
                    <a:pt x="1356" y="194"/>
                  </a:lnTo>
                  <a:lnTo>
                    <a:pt x="1407" y="242"/>
                  </a:lnTo>
                  <a:lnTo>
                    <a:pt x="1455" y="293"/>
                  </a:lnTo>
                  <a:lnTo>
                    <a:pt x="1498" y="349"/>
                  </a:lnTo>
                  <a:lnTo>
                    <a:pt x="1537" y="408"/>
                  </a:lnTo>
                  <a:lnTo>
                    <a:pt x="1570" y="470"/>
                  </a:lnTo>
                  <a:lnTo>
                    <a:pt x="1598" y="536"/>
                  </a:lnTo>
                  <a:lnTo>
                    <a:pt x="1620" y="604"/>
                  </a:lnTo>
                  <a:lnTo>
                    <a:pt x="1636" y="675"/>
                  </a:lnTo>
                  <a:lnTo>
                    <a:pt x="1646" y="748"/>
                  </a:lnTo>
                  <a:lnTo>
                    <a:pt x="1650" y="823"/>
                  </a:lnTo>
                  <a:lnTo>
                    <a:pt x="1646" y="898"/>
                  </a:lnTo>
                  <a:lnTo>
                    <a:pt x="1636" y="971"/>
                  </a:lnTo>
                  <a:lnTo>
                    <a:pt x="1620" y="1042"/>
                  </a:lnTo>
                  <a:lnTo>
                    <a:pt x="1598" y="1110"/>
                  </a:lnTo>
                  <a:lnTo>
                    <a:pt x="1570" y="1176"/>
                  </a:lnTo>
                  <a:lnTo>
                    <a:pt x="1537" y="1238"/>
                  </a:lnTo>
                  <a:lnTo>
                    <a:pt x="1498" y="1297"/>
                  </a:lnTo>
                  <a:lnTo>
                    <a:pt x="1455" y="1354"/>
                  </a:lnTo>
                  <a:lnTo>
                    <a:pt x="1407" y="1405"/>
                  </a:lnTo>
                  <a:lnTo>
                    <a:pt x="1356" y="1453"/>
                  </a:lnTo>
                  <a:lnTo>
                    <a:pt x="1300" y="1495"/>
                  </a:lnTo>
                  <a:lnTo>
                    <a:pt x="1240" y="1533"/>
                  </a:lnTo>
                  <a:lnTo>
                    <a:pt x="1178" y="1567"/>
                  </a:lnTo>
                  <a:lnTo>
                    <a:pt x="1112" y="1594"/>
                  </a:lnTo>
                  <a:lnTo>
                    <a:pt x="1044" y="1617"/>
                  </a:lnTo>
                  <a:lnTo>
                    <a:pt x="973" y="1633"/>
                  </a:lnTo>
                  <a:lnTo>
                    <a:pt x="900" y="1643"/>
                  </a:lnTo>
                  <a:lnTo>
                    <a:pt x="825" y="1646"/>
                  </a:lnTo>
                  <a:lnTo>
                    <a:pt x="750" y="1643"/>
                  </a:lnTo>
                  <a:lnTo>
                    <a:pt x="676" y="1633"/>
                  </a:lnTo>
                  <a:lnTo>
                    <a:pt x="606" y="1617"/>
                  </a:lnTo>
                  <a:lnTo>
                    <a:pt x="537" y="1594"/>
                  </a:lnTo>
                  <a:lnTo>
                    <a:pt x="471" y="1567"/>
                  </a:lnTo>
                  <a:lnTo>
                    <a:pt x="409" y="1533"/>
                  </a:lnTo>
                  <a:lnTo>
                    <a:pt x="349" y="1495"/>
                  </a:lnTo>
                  <a:lnTo>
                    <a:pt x="294" y="1453"/>
                  </a:lnTo>
                  <a:lnTo>
                    <a:pt x="242" y="1405"/>
                  </a:lnTo>
                  <a:lnTo>
                    <a:pt x="194" y="1354"/>
                  </a:lnTo>
                  <a:lnTo>
                    <a:pt x="151" y="1297"/>
                  </a:lnTo>
                  <a:lnTo>
                    <a:pt x="112" y="1238"/>
                  </a:lnTo>
                  <a:lnTo>
                    <a:pt x="80" y="1176"/>
                  </a:lnTo>
                  <a:lnTo>
                    <a:pt x="51" y="1110"/>
                  </a:lnTo>
                  <a:lnTo>
                    <a:pt x="30" y="1042"/>
                  </a:lnTo>
                  <a:lnTo>
                    <a:pt x="13" y="971"/>
                  </a:lnTo>
                  <a:lnTo>
                    <a:pt x="3" y="898"/>
                  </a:lnTo>
                  <a:lnTo>
                    <a:pt x="0" y="823"/>
                  </a:lnTo>
                  <a:lnTo>
                    <a:pt x="3" y="748"/>
                  </a:lnTo>
                  <a:lnTo>
                    <a:pt x="13" y="675"/>
                  </a:lnTo>
                  <a:lnTo>
                    <a:pt x="30" y="604"/>
                  </a:lnTo>
                  <a:lnTo>
                    <a:pt x="51" y="536"/>
                  </a:lnTo>
                  <a:lnTo>
                    <a:pt x="80" y="470"/>
                  </a:lnTo>
                  <a:lnTo>
                    <a:pt x="112" y="408"/>
                  </a:lnTo>
                  <a:lnTo>
                    <a:pt x="151" y="349"/>
                  </a:lnTo>
                  <a:lnTo>
                    <a:pt x="194" y="293"/>
                  </a:lnTo>
                  <a:lnTo>
                    <a:pt x="242" y="242"/>
                  </a:lnTo>
                  <a:lnTo>
                    <a:pt x="294" y="194"/>
                  </a:lnTo>
                  <a:lnTo>
                    <a:pt x="349" y="150"/>
                  </a:lnTo>
                  <a:lnTo>
                    <a:pt x="409" y="112"/>
                  </a:lnTo>
                  <a:lnTo>
                    <a:pt x="471" y="80"/>
                  </a:lnTo>
                  <a:lnTo>
                    <a:pt x="537" y="51"/>
                  </a:lnTo>
                  <a:lnTo>
                    <a:pt x="606" y="30"/>
                  </a:lnTo>
                  <a:lnTo>
                    <a:pt x="676" y="13"/>
                  </a:lnTo>
                  <a:lnTo>
                    <a:pt x="750" y="3"/>
                  </a:lnTo>
                  <a:lnTo>
                    <a:pt x="8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4" name="Freeform 523"/>
            <p:cNvSpPr>
              <a:spLocks noEditPoints="1"/>
            </p:cNvSpPr>
            <p:nvPr/>
          </p:nvSpPr>
          <p:spPr bwMode="auto">
            <a:xfrm>
              <a:off x="1763713" y="2093913"/>
              <a:ext cx="196850" cy="182563"/>
            </a:xfrm>
            <a:custGeom>
              <a:avLst/>
              <a:gdLst>
                <a:gd name="T0" fmla="*/ 789 w 1237"/>
                <a:gd name="T1" fmla="*/ 799 h 1147"/>
                <a:gd name="T2" fmla="*/ 844 w 1237"/>
                <a:gd name="T3" fmla="*/ 908 h 1147"/>
                <a:gd name="T4" fmla="*/ 929 w 1237"/>
                <a:gd name="T5" fmla="*/ 958 h 1147"/>
                <a:gd name="T6" fmla="*/ 997 w 1237"/>
                <a:gd name="T7" fmla="*/ 922 h 1147"/>
                <a:gd name="T8" fmla="*/ 1090 w 1237"/>
                <a:gd name="T9" fmla="*/ 755 h 1147"/>
                <a:gd name="T10" fmla="*/ 1000 w 1237"/>
                <a:gd name="T11" fmla="*/ 752 h 1147"/>
                <a:gd name="T12" fmla="*/ 271 w 1237"/>
                <a:gd name="T13" fmla="*/ 713 h 1147"/>
                <a:gd name="T14" fmla="*/ 167 w 1237"/>
                <a:gd name="T15" fmla="*/ 748 h 1147"/>
                <a:gd name="T16" fmla="*/ 145 w 1237"/>
                <a:gd name="T17" fmla="*/ 821 h 1147"/>
                <a:gd name="T18" fmla="*/ 243 w 1237"/>
                <a:gd name="T19" fmla="*/ 1004 h 1147"/>
                <a:gd name="T20" fmla="*/ 269 w 1237"/>
                <a:gd name="T21" fmla="*/ 991 h 1147"/>
                <a:gd name="T22" fmla="*/ 411 w 1237"/>
                <a:gd name="T23" fmla="*/ 766 h 1147"/>
                <a:gd name="T24" fmla="*/ 302 w 1237"/>
                <a:gd name="T25" fmla="*/ 716 h 1147"/>
                <a:gd name="T26" fmla="*/ 553 w 1237"/>
                <a:gd name="T27" fmla="*/ 568 h 1147"/>
                <a:gd name="T28" fmla="*/ 513 w 1237"/>
                <a:gd name="T29" fmla="*/ 638 h 1147"/>
                <a:gd name="T30" fmla="*/ 553 w 1237"/>
                <a:gd name="T31" fmla="*/ 706 h 1147"/>
                <a:gd name="T32" fmla="*/ 634 w 1237"/>
                <a:gd name="T33" fmla="*/ 706 h 1147"/>
                <a:gd name="T34" fmla="*/ 673 w 1237"/>
                <a:gd name="T35" fmla="*/ 638 h 1147"/>
                <a:gd name="T36" fmla="*/ 634 w 1237"/>
                <a:gd name="T37" fmla="*/ 568 h 1147"/>
                <a:gd name="T38" fmla="*/ 465 w 1237"/>
                <a:gd name="T39" fmla="*/ 143 h 1147"/>
                <a:gd name="T40" fmla="*/ 453 w 1237"/>
                <a:gd name="T41" fmla="*/ 167 h 1147"/>
                <a:gd name="T42" fmla="*/ 558 w 1237"/>
                <a:gd name="T43" fmla="*/ 351 h 1147"/>
                <a:gd name="T44" fmla="*/ 643 w 1237"/>
                <a:gd name="T45" fmla="*/ 391 h 1147"/>
                <a:gd name="T46" fmla="*/ 710 w 1237"/>
                <a:gd name="T47" fmla="*/ 290 h 1147"/>
                <a:gd name="T48" fmla="*/ 711 w 1237"/>
                <a:gd name="T49" fmla="*/ 191 h 1147"/>
                <a:gd name="T50" fmla="*/ 646 w 1237"/>
                <a:gd name="T51" fmla="*/ 151 h 1147"/>
                <a:gd name="T52" fmla="*/ 687 w 1237"/>
                <a:gd name="T53" fmla="*/ 12 h 1147"/>
                <a:gd name="T54" fmla="*/ 803 w 1237"/>
                <a:gd name="T55" fmla="*/ 76 h 1147"/>
                <a:gd name="T56" fmla="*/ 862 w 1237"/>
                <a:gd name="T57" fmla="*/ 195 h 1147"/>
                <a:gd name="T58" fmla="*/ 844 w 1237"/>
                <a:gd name="T59" fmla="*/ 341 h 1147"/>
                <a:gd name="T60" fmla="*/ 769 w 1237"/>
                <a:gd name="T61" fmla="*/ 460 h 1147"/>
                <a:gd name="T62" fmla="*/ 803 w 1237"/>
                <a:gd name="T63" fmla="*/ 560 h 1147"/>
                <a:gd name="T64" fmla="*/ 990 w 1237"/>
                <a:gd name="T65" fmla="*/ 609 h 1147"/>
                <a:gd name="T66" fmla="*/ 1129 w 1237"/>
                <a:gd name="T67" fmla="*/ 613 h 1147"/>
                <a:gd name="T68" fmla="*/ 1211 w 1237"/>
                <a:gd name="T69" fmla="*/ 679 h 1147"/>
                <a:gd name="T70" fmla="*/ 1234 w 1237"/>
                <a:gd name="T71" fmla="*/ 798 h 1147"/>
                <a:gd name="T72" fmla="*/ 1097 w 1237"/>
                <a:gd name="T73" fmla="*/ 1025 h 1147"/>
                <a:gd name="T74" fmla="*/ 993 w 1237"/>
                <a:gd name="T75" fmla="*/ 1093 h 1147"/>
                <a:gd name="T76" fmla="*/ 874 w 1237"/>
                <a:gd name="T77" fmla="*/ 1094 h 1147"/>
                <a:gd name="T78" fmla="*/ 758 w 1237"/>
                <a:gd name="T79" fmla="*/ 1027 h 1147"/>
                <a:gd name="T80" fmla="*/ 678 w 1237"/>
                <a:gd name="T81" fmla="*/ 901 h 1147"/>
                <a:gd name="T82" fmla="*/ 593 w 1237"/>
                <a:gd name="T83" fmla="*/ 861 h 1147"/>
                <a:gd name="T84" fmla="*/ 456 w 1237"/>
                <a:gd name="T85" fmla="*/ 942 h 1147"/>
                <a:gd name="T86" fmla="*/ 367 w 1237"/>
                <a:gd name="T87" fmla="*/ 1097 h 1147"/>
                <a:gd name="T88" fmla="*/ 256 w 1237"/>
                <a:gd name="T89" fmla="*/ 1146 h 1147"/>
                <a:gd name="T90" fmla="*/ 163 w 1237"/>
                <a:gd name="T91" fmla="*/ 1123 h 1147"/>
                <a:gd name="T92" fmla="*/ 24 w 1237"/>
                <a:gd name="T93" fmla="*/ 906 h 1147"/>
                <a:gd name="T94" fmla="*/ 2 w 1237"/>
                <a:gd name="T95" fmla="*/ 774 h 1147"/>
                <a:gd name="T96" fmla="*/ 58 w 1237"/>
                <a:gd name="T97" fmla="*/ 655 h 1147"/>
                <a:gd name="T98" fmla="*/ 181 w 1237"/>
                <a:gd name="T99" fmla="*/ 582 h 1147"/>
                <a:gd name="T100" fmla="*/ 329 w 1237"/>
                <a:gd name="T101" fmla="*/ 576 h 1147"/>
                <a:gd name="T102" fmla="*/ 405 w 1237"/>
                <a:gd name="T103" fmla="*/ 518 h 1147"/>
                <a:gd name="T104" fmla="*/ 405 w 1237"/>
                <a:gd name="T105" fmla="*/ 361 h 1147"/>
                <a:gd name="T106" fmla="*/ 314 w 1237"/>
                <a:gd name="T107" fmla="*/ 208 h 1147"/>
                <a:gd name="T108" fmla="*/ 327 w 1237"/>
                <a:gd name="T109" fmla="*/ 88 h 1147"/>
                <a:gd name="T110" fmla="*/ 402 w 1237"/>
                <a:gd name="T111" fmla="*/ 15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37" h="1147">
                  <a:moveTo>
                    <a:pt x="795" y="734"/>
                  </a:moveTo>
                  <a:lnTo>
                    <a:pt x="784" y="753"/>
                  </a:lnTo>
                  <a:lnTo>
                    <a:pt x="771" y="773"/>
                  </a:lnTo>
                  <a:lnTo>
                    <a:pt x="789" y="799"/>
                  </a:lnTo>
                  <a:lnTo>
                    <a:pt x="803" y="826"/>
                  </a:lnTo>
                  <a:lnTo>
                    <a:pt x="814" y="854"/>
                  </a:lnTo>
                  <a:lnTo>
                    <a:pt x="827" y="883"/>
                  </a:lnTo>
                  <a:lnTo>
                    <a:pt x="844" y="908"/>
                  </a:lnTo>
                  <a:lnTo>
                    <a:pt x="865" y="930"/>
                  </a:lnTo>
                  <a:lnTo>
                    <a:pt x="890" y="948"/>
                  </a:lnTo>
                  <a:lnTo>
                    <a:pt x="910" y="956"/>
                  </a:lnTo>
                  <a:lnTo>
                    <a:pt x="929" y="958"/>
                  </a:lnTo>
                  <a:lnTo>
                    <a:pt x="949" y="956"/>
                  </a:lnTo>
                  <a:lnTo>
                    <a:pt x="967" y="949"/>
                  </a:lnTo>
                  <a:lnTo>
                    <a:pt x="984" y="937"/>
                  </a:lnTo>
                  <a:lnTo>
                    <a:pt x="997" y="922"/>
                  </a:lnTo>
                  <a:lnTo>
                    <a:pt x="1090" y="778"/>
                  </a:lnTo>
                  <a:lnTo>
                    <a:pt x="1093" y="770"/>
                  </a:lnTo>
                  <a:lnTo>
                    <a:pt x="1093" y="762"/>
                  </a:lnTo>
                  <a:lnTo>
                    <a:pt x="1090" y="755"/>
                  </a:lnTo>
                  <a:lnTo>
                    <a:pt x="1085" y="750"/>
                  </a:lnTo>
                  <a:lnTo>
                    <a:pt x="1079" y="747"/>
                  </a:lnTo>
                  <a:lnTo>
                    <a:pt x="1069" y="746"/>
                  </a:lnTo>
                  <a:lnTo>
                    <a:pt x="1000" y="752"/>
                  </a:lnTo>
                  <a:lnTo>
                    <a:pt x="931" y="752"/>
                  </a:lnTo>
                  <a:lnTo>
                    <a:pt x="863" y="746"/>
                  </a:lnTo>
                  <a:lnTo>
                    <a:pt x="795" y="734"/>
                  </a:lnTo>
                  <a:close/>
                  <a:moveTo>
                    <a:pt x="271" y="713"/>
                  </a:moveTo>
                  <a:lnTo>
                    <a:pt x="241" y="715"/>
                  </a:lnTo>
                  <a:lnTo>
                    <a:pt x="210" y="723"/>
                  </a:lnTo>
                  <a:lnTo>
                    <a:pt x="183" y="736"/>
                  </a:lnTo>
                  <a:lnTo>
                    <a:pt x="167" y="748"/>
                  </a:lnTo>
                  <a:lnTo>
                    <a:pt x="154" y="764"/>
                  </a:lnTo>
                  <a:lnTo>
                    <a:pt x="146" y="782"/>
                  </a:lnTo>
                  <a:lnTo>
                    <a:pt x="143" y="801"/>
                  </a:lnTo>
                  <a:lnTo>
                    <a:pt x="145" y="821"/>
                  </a:lnTo>
                  <a:lnTo>
                    <a:pt x="151" y="840"/>
                  </a:lnTo>
                  <a:lnTo>
                    <a:pt x="230" y="993"/>
                  </a:lnTo>
                  <a:lnTo>
                    <a:pt x="237" y="999"/>
                  </a:lnTo>
                  <a:lnTo>
                    <a:pt x="243" y="1004"/>
                  </a:lnTo>
                  <a:lnTo>
                    <a:pt x="250" y="1004"/>
                  </a:lnTo>
                  <a:lnTo>
                    <a:pt x="256" y="1003"/>
                  </a:lnTo>
                  <a:lnTo>
                    <a:pt x="264" y="998"/>
                  </a:lnTo>
                  <a:lnTo>
                    <a:pt x="269" y="991"/>
                  </a:lnTo>
                  <a:lnTo>
                    <a:pt x="297" y="930"/>
                  </a:lnTo>
                  <a:lnTo>
                    <a:pt x="330" y="872"/>
                  </a:lnTo>
                  <a:lnTo>
                    <a:pt x="367" y="817"/>
                  </a:lnTo>
                  <a:lnTo>
                    <a:pt x="411" y="766"/>
                  </a:lnTo>
                  <a:lnTo>
                    <a:pt x="397" y="745"/>
                  </a:lnTo>
                  <a:lnTo>
                    <a:pt x="386" y="721"/>
                  </a:lnTo>
                  <a:lnTo>
                    <a:pt x="343" y="721"/>
                  </a:lnTo>
                  <a:lnTo>
                    <a:pt x="302" y="716"/>
                  </a:lnTo>
                  <a:lnTo>
                    <a:pt x="271" y="713"/>
                  </a:lnTo>
                  <a:close/>
                  <a:moveTo>
                    <a:pt x="593" y="557"/>
                  </a:moveTo>
                  <a:lnTo>
                    <a:pt x="571" y="560"/>
                  </a:lnTo>
                  <a:lnTo>
                    <a:pt x="553" y="568"/>
                  </a:lnTo>
                  <a:lnTo>
                    <a:pt x="537" y="581"/>
                  </a:lnTo>
                  <a:lnTo>
                    <a:pt x="523" y="598"/>
                  </a:lnTo>
                  <a:lnTo>
                    <a:pt x="516" y="616"/>
                  </a:lnTo>
                  <a:lnTo>
                    <a:pt x="513" y="638"/>
                  </a:lnTo>
                  <a:lnTo>
                    <a:pt x="516" y="658"/>
                  </a:lnTo>
                  <a:lnTo>
                    <a:pt x="523" y="678"/>
                  </a:lnTo>
                  <a:lnTo>
                    <a:pt x="537" y="694"/>
                  </a:lnTo>
                  <a:lnTo>
                    <a:pt x="553" y="706"/>
                  </a:lnTo>
                  <a:lnTo>
                    <a:pt x="571" y="715"/>
                  </a:lnTo>
                  <a:lnTo>
                    <a:pt x="593" y="717"/>
                  </a:lnTo>
                  <a:lnTo>
                    <a:pt x="614" y="715"/>
                  </a:lnTo>
                  <a:lnTo>
                    <a:pt x="634" y="706"/>
                  </a:lnTo>
                  <a:lnTo>
                    <a:pt x="650" y="694"/>
                  </a:lnTo>
                  <a:lnTo>
                    <a:pt x="662" y="678"/>
                  </a:lnTo>
                  <a:lnTo>
                    <a:pt x="671" y="658"/>
                  </a:lnTo>
                  <a:lnTo>
                    <a:pt x="673" y="638"/>
                  </a:lnTo>
                  <a:lnTo>
                    <a:pt x="671" y="616"/>
                  </a:lnTo>
                  <a:lnTo>
                    <a:pt x="662" y="598"/>
                  </a:lnTo>
                  <a:lnTo>
                    <a:pt x="650" y="581"/>
                  </a:lnTo>
                  <a:lnTo>
                    <a:pt x="634" y="568"/>
                  </a:lnTo>
                  <a:lnTo>
                    <a:pt x="614" y="560"/>
                  </a:lnTo>
                  <a:lnTo>
                    <a:pt x="593" y="557"/>
                  </a:lnTo>
                  <a:close/>
                  <a:moveTo>
                    <a:pt x="474" y="142"/>
                  </a:moveTo>
                  <a:lnTo>
                    <a:pt x="465" y="143"/>
                  </a:lnTo>
                  <a:lnTo>
                    <a:pt x="458" y="148"/>
                  </a:lnTo>
                  <a:lnTo>
                    <a:pt x="455" y="153"/>
                  </a:lnTo>
                  <a:lnTo>
                    <a:pt x="453" y="160"/>
                  </a:lnTo>
                  <a:lnTo>
                    <a:pt x="453" y="167"/>
                  </a:lnTo>
                  <a:lnTo>
                    <a:pt x="457" y="176"/>
                  </a:lnTo>
                  <a:lnTo>
                    <a:pt x="496" y="232"/>
                  </a:lnTo>
                  <a:lnTo>
                    <a:pt x="530" y="290"/>
                  </a:lnTo>
                  <a:lnTo>
                    <a:pt x="558" y="351"/>
                  </a:lnTo>
                  <a:lnTo>
                    <a:pt x="581" y="415"/>
                  </a:lnTo>
                  <a:lnTo>
                    <a:pt x="593" y="415"/>
                  </a:lnTo>
                  <a:lnTo>
                    <a:pt x="629" y="418"/>
                  </a:lnTo>
                  <a:lnTo>
                    <a:pt x="643" y="391"/>
                  </a:lnTo>
                  <a:lnTo>
                    <a:pt x="660" y="366"/>
                  </a:lnTo>
                  <a:lnTo>
                    <a:pt x="678" y="343"/>
                  </a:lnTo>
                  <a:lnTo>
                    <a:pt x="697" y="318"/>
                  </a:lnTo>
                  <a:lnTo>
                    <a:pt x="710" y="290"/>
                  </a:lnTo>
                  <a:lnTo>
                    <a:pt x="718" y="261"/>
                  </a:lnTo>
                  <a:lnTo>
                    <a:pt x="721" y="229"/>
                  </a:lnTo>
                  <a:lnTo>
                    <a:pt x="719" y="210"/>
                  </a:lnTo>
                  <a:lnTo>
                    <a:pt x="711" y="191"/>
                  </a:lnTo>
                  <a:lnTo>
                    <a:pt x="699" y="175"/>
                  </a:lnTo>
                  <a:lnTo>
                    <a:pt x="684" y="163"/>
                  </a:lnTo>
                  <a:lnTo>
                    <a:pt x="665" y="154"/>
                  </a:lnTo>
                  <a:lnTo>
                    <a:pt x="646" y="151"/>
                  </a:lnTo>
                  <a:lnTo>
                    <a:pt x="474" y="142"/>
                  </a:lnTo>
                  <a:close/>
                  <a:moveTo>
                    <a:pt x="481" y="0"/>
                  </a:moveTo>
                  <a:lnTo>
                    <a:pt x="652" y="7"/>
                  </a:lnTo>
                  <a:lnTo>
                    <a:pt x="687" y="12"/>
                  </a:lnTo>
                  <a:lnTo>
                    <a:pt x="720" y="22"/>
                  </a:lnTo>
                  <a:lnTo>
                    <a:pt x="750" y="36"/>
                  </a:lnTo>
                  <a:lnTo>
                    <a:pt x="779" y="54"/>
                  </a:lnTo>
                  <a:lnTo>
                    <a:pt x="803" y="76"/>
                  </a:lnTo>
                  <a:lnTo>
                    <a:pt x="823" y="102"/>
                  </a:lnTo>
                  <a:lnTo>
                    <a:pt x="841" y="130"/>
                  </a:lnTo>
                  <a:lnTo>
                    <a:pt x="854" y="162"/>
                  </a:lnTo>
                  <a:lnTo>
                    <a:pt x="862" y="195"/>
                  </a:lnTo>
                  <a:lnTo>
                    <a:pt x="864" y="229"/>
                  </a:lnTo>
                  <a:lnTo>
                    <a:pt x="862" y="268"/>
                  </a:lnTo>
                  <a:lnTo>
                    <a:pt x="855" y="305"/>
                  </a:lnTo>
                  <a:lnTo>
                    <a:pt x="844" y="341"/>
                  </a:lnTo>
                  <a:lnTo>
                    <a:pt x="829" y="374"/>
                  </a:lnTo>
                  <a:lnTo>
                    <a:pt x="809" y="407"/>
                  </a:lnTo>
                  <a:lnTo>
                    <a:pt x="786" y="436"/>
                  </a:lnTo>
                  <a:lnTo>
                    <a:pt x="769" y="460"/>
                  </a:lnTo>
                  <a:lnTo>
                    <a:pt x="757" y="485"/>
                  </a:lnTo>
                  <a:lnTo>
                    <a:pt x="775" y="508"/>
                  </a:lnTo>
                  <a:lnTo>
                    <a:pt x="791" y="533"/>
                  </a:lnTo>
                  <a:lnTo>
                    <a:pt x="803" y="560"/>
                  </a:lnTo>
                  <a:lnTo>
                    <a:pt x="811" y="590"/>
                  </a:lnTo>
                  <a:lnTo>
                    <a:pt x="870" y="602"/>
                  </a:lnTo>
                  <a:lnTo>
                    <a:pt x="930" y="608"/>
                  </a:lnTo>
                  <a:lnTo>
                    <a:pt x="990" y="609"/>
                  </a:lnTo>
                  <a:lnTo>
                    <a:pt x="1050" y="604"/>
                  </a:lnTo>
                  <a:lnTo>
                    <a:pt x="1078" y="603"/>
                  </a:lnTo>
                  <a:lnTo>
                    <a:pt x="1104" y="605"/>
                  </a:lnTo>
                  <a:lnTo>
                    <a:pt x="1129" y="613"/>
                  </a:lnTo>
                  <a:lnTo>
                    <a:pt x="1153" y="624"/>
                  </a:lnTo>
                  <a:lnTo>
                    <a:pt x="1175" y="639"/>
                  </a:lnTo>
                  <a:lnTo>
                    <a:pt x="1194" y="656"/>
                  </a:lnTo>
                  <a:lnTo>
                    <a:pt x="1211" y="679"/>
                  </a:lnTo>
                  <a:lnTo>
                    <a:pt x="1225" y="707"/>
                  </a:lnTo>
                  <a:lnTo>
                    <a:pt x="1234" y="737"/>
                  </a:lnTo>
                  <a:lnTo>
                    <a:pt x="1237" y="767"/>
                  </a:lnTo>
                  <a:lnTo>
                    <a:pt x="1234" y="798"/>
                  </a:lnTo>
                  <a:lnTo>
                    <a:pt x="1225" y="827"/>
                  </a:lnTo>
                  <a:lnTo>
                    <a:pt x="1211" y="856"/>
                  </a:lnTo>
                  <a:lnTo>
                    <a:pt x="1118" y="999"/>
                  </a:lnTo>
                  <a:lnTo>
                    <a:pt x="1097" y="1025"/>
                  </a:lnTo>
                  <a:lnTo>
                    <a:pt x="1074" y="1048"/>
                  </a:lnTo>
                  <a:lnTo>
                    <a:pt x="1049" y="1067"/>
                  </a:lnTo>
                  <a:lnTo>
                    <a:pt x="1021" y="1082"/>
                  </a:lnTo>
                  <a:lnTo>
                    <a:pt x="993" y="1093"/>
                  </a:lnTo>
                  <a:lnTo>
                    <a:pt x="961" y="1099"/>
                  </a:lnTo>
                  <a:lnTo>
                    <a:pt x="930" y="1102"/>
                  </a:lnTo>
                  <a:lnTo>
                    <a:pt x="902" y="1099"/>
                  </a:lnTo>
                  <a:lnTo>
                    <a:pt x="874" y="1094"/>
                  </a:lnTo>
                  <a:lnTo>
                    <a:pt x="845" y="1085"/>
                  </a:lnTo>
                  <a:lnTo>
                    <a:pt x="819" y="1071"/>
                  </a:lnTo>
                  <a:lnTo>
                    <a:pt x="787" y="1050"/>
                  </a:lnTo>
                  <a:lnTo>
                    <a:pt x="758" y="1027"/>
                  </a:lnTo>
                  <a:lnTo>
                    <a:pt x="733" y="999"/>
                  </a:lnTo>
                  <a:lnTo>
                    <a:pt x="711" y="969"/>
                  </a:lnTo>
                  <a:lnTo>
                    <a:pt x="693" y="936"/>
                  </a:lnTo>
                  <a:lnTo>
                    <a:pt x="678" y="901"/>
                  </a:lnTo>
                  <a:lnTo>
                    <a:pt x="667" y="876"/>
                  </a:lnTo>
                  <a:lnTo>
                    <a:pt x="652" y="852"/>
                  </a:lnTo>
                  <a:lnTo>
                    <a:pt x="624" y="859"/>
                  </a:lnTo>
                  <a:lnTo>
                    <a:pt x="593" y="861"/>
                  </a:lnTo>
                  <a:lnTo>
                    <a:pt x="559" y="859"/>
                  </a:lnTo>
                  <a:lnTo>
                    <a:pt x="528" y="851"/>
                  </a:lnTo>
                  <a:lnTo>
                    <a:pt x="490" y="895"/>
                  </a:lnTo>
                  <a:lnTo>
                    <a:pt x="456" y="942"/>
                  </a:lnTo>
                  <a:lnTo>
                    <a:pt x="426" y="992"/>
                  </a:lnTo>
                  <a:lnTo>
                    <a:pt x="401" y="1045"/>
                  </a:lnTo>
                  <a:lnTo>
                    <a:pt x="387" y="1073"/>
                  </a:lnTo>
                  <a:lnTo>
                    <a:pt x="367" y="1097"/>
                  </a:lnTo>
                  <a:lnTo>
                    <a:pt x="343" y="1117"/>
                  </a:lnTo>
                  <a:lnTo>
                    <a:pt x="317" y="1132"/>
                  </a:lnTo>
                  <a:lnTo>
                    <a:pt x="288" y="1143"/>
                  </a:lnTo>
                  <a:lnTo>
                    <a:pt x="256" y="1146"/>
                  </a:lnTo>
                  <a:lnTo>
                    <a:pt x="249" y="1147"/>
                  </a:lnTo>
                  <a:lnTo>
                    <a:pt x="218" y="1144"/>
                  </a:lnTo>
                  <a:lnTo>
                    <a:pt x="190" y="1136"/>
                  </a:lnTo>
                  <a:lnTo>
                    <a:pt x="163" y="1123"/>
                  </a:lnTo>
                  <a:lnTo>
                    <a:pt x="139" y="1106"/>
                  </a:lnTo>
                  <a:lnTo>
                    <a:pt x="119" y="1083"/>
                  </a:lnTo>
                  <a:lnTo>
                    <a:pt x="102" y="1058"/>
                  </a:lnTo>
                  <a:lnTo>
                    <a:pt x="24" y="906"/>
                  </a:lnTo>
                  <a:lnTo>
                    <a:pt x="11" y="874"/>
                  </a:lnTo>
                  <a:lnTo>
                    <a:pt x="3" y="840"/>
                  </a:lnTo>
                  <a:lnTo>
                    <a:pt x="0" y="807"/>
                  </a:lnTo>
                  <a:lnTo>
                    <a:pt x="2" y="774"/>
                  </a:lnTo>
                  <a:lnTo>
                    <a:pt x="9" y="741"/>
                  </a:lnTo>
                  <a:lnTo>
                    <a:pt x="21" y="711"/>
                  </a:lnTo>
                  <a:lnTo>
                    <a:pt x="37" y="681"/>
                  </a:lnTo>
                  <a:lnTo>
                    <a:pt x="58" y="655"/>
                  </a:lnTo>
                  <a:lnTo>
                    <a:pt x="83" y="631"/>
                  </a:lnTo>
                  <a:lnTo>
                    <a:pt x="111" y="612"/>
                  </a:lnTo>
                  <a:lnTo>
                    <a:pt x="145" y="594"/>
                  </a:lnTo>
                  <a:lnTo>
                    <a:pt x="181" y="582"/>
                  </a:lnTo>
                  <a:lnTo>
                    <a:pt x="217" y="574"/>
                  </a:lnTo>
                  <a:lnTo>
                    <a:pt x="254" y="569"/>
                  </a:lnTo>
                  <a:lnTo>
                    <a:pt x="292" y="570"/>
                  </a:lnTo>
                  <a:lnTo>
                    <a:pt x="329" y="576"/>
                  </a:lnTo>
                  <a:lnTo>
                    <a:pt x="353" y="578"/>
                  </a:lnTo>
                  <a:lnTo>
                    <a:pt x="377" y="578"/>
                  </a:lnTo>
                  <a:lnTo>
                    <a:pt x="389" y="546"/>
                  </a:lnTo>
                  <a:lnTo>
                    <a:pt x="405" y="518"/>
                  </a:lnTo>
                  <a:lnTo>
                    <a:pt x="424" y="492"/>
                  </a:lnTo>
                  <a:lnTo>
                    <a:pt x="447" y="469"/>
                  </a:lnTo>
                  <a:lnTo>
                    <a:pt x="429" y="414"/>
                  </a:lnTo>
                  <a:lnTo>
                    <a:pt x="405" y="361"/>
                  </a:lnTo>
                  <a:lnTo>
                    <a:pt x="376" y="311"/>
                  </a:lnTo>
                  <a:lnTo>
                    <a:pt x="342" y="264"/>
                  </a:lnTo>
                  <a:lnTo>
                    <a:pt x="326" y="237"/>
                  </a:lnTo>
                  <a:lnTo>
                    <a:pt x="314" y="208"/>
                  </a:lnTo>
                  <a:lnTo>
                    <a:pt x="309" y="178"/>
                  </a:lnTo>
                  <a:lnTo>
                    <a:pt x="310" y="148"/>
                  </a:lnTo>
                  <a:lnTo>
                    <a:pt x="315" y="117"/>
                  </a:lnTo>
                  <a:lnTo>
                    <a:pt x="327" y="88"/>
                  </a:lnTo>
                  <a:lnTo>
                    <a:pt x="342" y="64"/>
                  </a:lnTo>
                  <a:lnTo>
                    <a:pt x="360" y="44"/>
                  </a:lnTo>
                  <a:lnTo>
                    <a:pt x="381" y="28"/>
                  </a:lnTo>
                  <a:lnTo>
                    <a:pt x="402" y="15"/>
                  </a:lnTo>
                  <a:lnTo>
                    <a:pt x="427" y="5"/>
                  </a:lnTo>
                  <a:lnTo>
                    <a:pt x="454" y="0"/>
                  </a:lnTo>
                  <a:lnTo>
                    <a:pt x="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5" name="Freeform 524"/>
            <p:cNvSpPr>
              <a:spLocks/>
            </p:cNvSpPr>
            <p:nvPr/>
          </p:nvSpPr>
          <p:spPr bwMode="auto">
            <a:xfrm>
              <a:off x="2022476" y="2066925"/>
              <a:ext cx="173038" cy="22225"/>
            </a:xfrm>
            <a:custGeom>
              <a:avLst/>
              <a:gdLst>
                <a:gd name="T0" fmla="*/ 72 w 1098"/>
                <a:gd name="T1" fmla="*/ 0 h 143"/>
                <a:gd name="T2" fmla="*/ 1026 w 1098"/>
                <a:gd name="T3" fmla="*/ 0 h 143"/>
                <a:gd name="T4" fmla="*/ 1044 w 1098"/>
                <a:gd name="T5" fmla="*/ 2 h 143"/>
                <a:gd name="T6" fmla="*/ 1062 w 1098"/>
                <a:gd name="T7" fmla="*/ 10 h 143"/>
                <a:gd name="T8" fmla="*/ 1077 w 1098"/>
                <a:gd name="T9" fmla="*/ 21 h 143"/>
                <a:gd name="T10" fmla="*/ 1088 w 1098"/>
                <a:gd name="T11" fmla="*/ 35 h 143"/>
                <a:gd name="T12" fmla="*/ 1094 w 1098"/>
                <a:gd name="T13" fmla="*/ 52 h 143"/>
                <a:gd name="T14" fmla="*/ 1098 w 1098"/>
                <a:gd name="T15" fmla="*/ 71 h 143"/>
                <a:gd name="T16" fmla="*/ 1094 w 1098"/>
                <a:gd name="T17" fmla="*/ 90 h 143"/>
                <a:gd name="T18" fmla="*/ 1088 w 1098"/>
                <a:gd name="T19" fmla="*/ 107 h 143"/>
                <a:gd name="T20" fmla="*/ 1077 w 1098"/>
                <a:gd name="T21" fmla="*/ 122 h 143"/>
                <a:gd name="T22" fmla="*/ 1062 w 1098"/>
                <a:gd name="T23" fmla="*/ 133 h 143"/>
                <a:gd name="T24" fmla="*/ 1044 w 1098"/>
                <a:gd name="T25" fmla="*/ 140 h 143"/>
                <a:gd name="T26" fmla="*/ 1026 w 1098"/>
                <a:gd name="T27" fmla="*/ 143 h 143"/>
                <a:gd name="T28" fmla="*/ 72 w 1098"/>
                <a:gd name="T29" fmla="*/ 143 h 143"/>
                <a:gd name="T30" fmla="*/ 53 w 1098"/>
                <a:gd name="T31" fmla="*/ 140 h 143"/>
                <a:gd name="T32" fmla="*/ 36 w 1098"/>
                <a:gd name="T33" fmla="*/ 133 h 143"/>
                <a:gd name="T34" fmla="*/ 21 w 1098"/>
                <a:gd name="T35" fmla="*/ 122 h 143"/>
                <a:gd name="T36" fmla="*/ 10 w 1098"/>
                <a:gd name="T37" fmla="*/ 107 h 143"/>
                <a:gd name="T38" fmla="*/ 2 w 1098"/>
                <a:gd name="T39" fmla="*/ 90 h 143"/>
                <a:gd name="T40" fmla="*/ 0 w 1098"/>
                <a:gd name="T41" fmla="*/ 71 h 143"/>
                <a:gd name="T42" fmla="*/ 2 w 1098"/>
                <a:gd name="T43" fmla="*/ 52 h 143"/>
                <a:gd name="T44" fmla="*/ 10 w 1098"/>
                <a:gd name="T45" fmla="*/ 35 h 143"/>
                <a:gd name="T46" fmla="*/ 21 w 1098"/>
                <a:gd name="T47" fmla="*/ 21 h 143"/>
                <a:gd name="T48" fmla="*/ 36 w 1098"/>
                <a:gd name="T49" fmla="*/ 10 h 143"/>
                <a:gd name="T50" fmla="*/ 53 w 1098"/>
                <a:gd name="T51" fmla="*/ 2 h 143"/>
                <a:gd name="T52" fmla="*/ 72 w 1098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98" h="143">
                  <a:moveTo>
                    <a:pt x="72" y="0"/>
                  </a:moveTo>
                  <a:lnTo>
                    <a:pt x="1026" y="0"/>
                  </a:lnTo>
                  <a:lnTo>
                    <a:pt x="1044" y="2"/>
                  </a:lnTo>
                  <a:lnTo>
                    <a:pt x="1062" y="10"/>
                  </a:lnTo>
                  <a:lnTo>
                    <a:pt x="1077" y="21"/>
                  </a:lnTo>
                  <a:lnTo>
                    <a:pt x="1088" y="35"/>
                  </a:lnTo>
                  <a:lnTo>
                    <a:pt x="1094" y="52"/>
                  </a:lnTo>
                  <a:lnTo>
                    <a:pt x="1098" y="71"/>
                  </a:lnTo>
                  <a:lnTo>
                    <a:pt x="1094" y="90"/>
                  </a:lnTo>
                  <a:lnTo>
                    <a:pt x="1088" y="107"/>
                  </a:lnTo>
                  <a:lnTo>
                    <a:pt x="1077" y="122"/>
                  </a:lnTo>
                  <a:lnTo>
                    <a:pt x="1062" y="133"/>
                  </a:lnTo>
                  <a:lnTo>
                    <a:pt x="1044" y="140"/>
                  </a:lnTo>
                  <a:lnTo>
                    <a:pt x="1026" y="143"/>
                  </a:lnTo>
                  <a:lnTo>
                    <a:pt x="72" y="143"/>
                  </a:lnTo>
                  <a:lnTo>
                    <a:pt x="53" y="140"/>
                  </a:lnTo>
                  <a:lnTo>
                    <a:pt x="36" y="133"/>
                  </a:lnTo>
                  <a:lnTo>
                    <a:pt x="21" y="122"/>
                  </a:lnTo>
                  <a:lnTo>
                    <a:pt x="10" y="107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6" name="Freeform 525"/>
            <p:cNvSpPr>
              <a:spLocks/>
            </p:cNvSpPr>
            <p:nvPr/>
          </p:nvSpPr>
          <p:spPr bwMode="auto">
            <a:xfrm>
              <a:off x="2022476" y="2125663"/>
              <a:ext cx="173038" cy="22225"/>
            </a:xfrm>
            <a:custGeom>
              <a:avLst/>
              <a:gdLst>
                <a:gd name="T0" fmla="*/ 72 w 1098"/>
                <a:gd name="T1" fmla="*/ 0 h 142"/>
                <a:gd name="T2" fmla="*/ 1026 w 1098"/>
                <a:gd name="T3" fmla="*/ 0 h 142"/>
                <a:gd name="T4" fmla="*/ 1044 w 1098"/>
                <a:gd name="T5" fmla="*/ 2 h 142"/>
                <a:gd name="T6" fmla="*/ 1062 w 1098"/>
                <a:gd name="T7" fmla="*/ 9 h 142"/>
                <a:gd name="T8" fmla="*/ 1077 w 1098"/>
                <a:gd name="T9" fmla="*/ 20 h 142"/>
                <a:gd name="T10" fmla="*/ 1088 w 1098"/>
                <a:gd name="T11" fmla="*/ 34 h 142"/>
                <a:gd name="T12" fmla="*/ 1094 w 1098"/>
                <a:gd name="T13" fmla="*/ 52 h 142"/>
                <a:gd name="T14" fmla="*/ 1098 w 1098"/>
                <a:gd name="T15" fmla="*/ 72 h 142"/>
                <a:gd name="T16" fmla="*/ 1094 w 1098"/>
                <a:gd name="T17" fmla="*/ 90 h 142"/>
                <a:gd name="T18" fmla="*/ 1088 w 1098"/>
                <a:gd name="T19" fmla="*/ 107 h 142"/>
                <a:gd name="T20" fmla="*/ 1077 w 1098"/>
                <a:gd name="T21" fmla="*/ 122 h 142"/>
                <a:gd name="T22" fmla="*/ 1062 w 1098"/>
                <a:gd name="T23" fmla="*/ 132 h 142"/>
                <a:gd name="T24" fmla="*/ 1044 w 1098"/>
                <a:gd name="T25" fmla="*/ 140 h 142"/>
                <a:gd name="T26" fmla="*/ 1026 w 1098"/>
                <a:gd name="T27" fmla="*/ 142 h 142"/>
                <a:gd name="T28" fmla="*/ 72 w 1098"/>
                <a:gd name="T29" fmla="*/ 142 h 142"/>
                <a:gd name="T30" fmla="*/ 53 w 1098"/>
                <a:gd name="T31" fmla="*/ 140 h 142"/>
                <a:gd name="T32" fmla="*/ 36 w 1098"/>
                <a:gd name="T33" fmla="*/ 132 h 142"/>
                <a:gd name="T34" fmla="*/ 21 w 1098"/>
                <a:gd name="T35" fmla="*/ 122 h 142"/>
                <a:gd name="T36" fmla="*/ 10 w 1098"/>
                <a:gd name="T37" fmla="*/ 107 h 142"/>
                <a:gd name="T38" fmla="*/ 2 w 1098"/>
                <a:gd name="T39" fmla="*/ 90 h 142"/>
                <a:gd name="T40" fmla="*/ 0 w 1098"/>
                <a:gd name="T41" fmla="*/ 72 h 142"/>
                <a:gd name="T42" fmla="*/ 2 w 1098"/>
                <a:gd name="T43" fmla="*/ 52 h 142"/>
                <a:gd name="T44" fmla="*/ 10 w 1098"/>
                <a:gd name="T45" fmla="*/ 34 h 142"/>
                <a:gd name="T46" fmla="*/ 21 w 1098"/>
                <a:gd name="T47" fmla="*/ 20 h 142"/>
                <a:gd name="T48" fmla="*/ 36 w 1098"/>
                <a:gd name="T49" fmla="*/ 9 h 142"/>
                <a:gd name="T50" fmla="*/ 53 w 1098"/>
                <a:gd name="T51" fmla="*/ 2 h 142"/>
                <a:gd name="T52" fmla="*/ 72 w 1098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98" h="142">
                  <a:moveTo>
                    <a:pt x="72" y="0"/>
                  </a:moveTo>
                  <a:lnTo>
                    <a:pt x="1026" y="0"/>
                  </a:lnTo>
                  <a:lnTo>
                    <a:pt x="1044" y="2"/>
                  </a:lnTo>
                  <a:lnTo>
                    <a:pt x="1062" y="9"/>
                  </a:lnTo>
                  <a:lnTo>
                    <a:pt x="1077" y="20"/>
                  </a:lnTo>
                  <a:lnTo>
                    <a:pt x="1088" y="34"/>
                  </a:lnTo>
                  <a:lnTo>
                    <a:pt x="1094" y="52"/>
                  </a:lnTo>
                  <a:lnTo>
                    <a:pt x="1098" y="72"/>
                  </a:lnTo>
                  <a:lnTo>
                    <a:pt x="1094" y="90"/>
                  </a:lnTo>
                  <a:lnTo>
                    <a:pt x="1088" y="107"/>
                  </a:lnTo>
                  <a:lnTo>
                    <a:pt x="1077" y="122"/>
                  </a:lnTo>
                  <a:lnTo>
                    <a:pt x="1062" y="132"/>
                  </a:lnTo>
                  <a:lnTo>
                    <a:pt x="1044" y="140"/>
                  </a:lnTo>
                  <a:lnTo>
                    <a:pt x="1026" y="142"/>
                  </a:lnTo>
                  <a:lnTo>
                    <a:pt x="72" y="142"/>
                  </a:lnTo>
                  <a:lnTo>
                    <a:pt x="53" y="140"/>
                  </a:lnTo>
                  <a:lnTo>
                    <a:pt x="36" y="132"/>
                  </a:lnTo>
                  <a:lnTo>
                    <a:pt x="21" y="122"/>
                  </a:lnTo>
                  <a:lnTo>
                    <a:pt x="10" y="107"/>
                  </a:lnTo>
                  <a:lnTo>
                    <a:pt x="2" y="90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6" y="9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7" name="Freeform 526"/>
            <p:cNvSpPr>
              <a:spLocks/>
            </p:cNvSpPr>
            <p:nvPr/>
          </p:nvSpPr>
          <p:spPr bwMode="auto">
            <a:xfrm>
              <a:off x="2022476" y="2182813"/>
              <a:ext cx="173038" cy="23813"/>
            </a:xfrm>
            <a:custGeom>
              <a:avLst/>
              <a:gdLst>
                <a:gd name="T0" fmla="*/ 72 w 1098"/>
                <a:gd name="T1" fmla="*/ 0 h 144"/>
                <a:gd name="T2" fmla="*/ 1026 w 1098"/>
                <a:gd name="T3" fmla="*/ 0 h 144"/>
                <a:gd name="T4" fmla="*/ 1044 w 1098"/>
                <a:gd name="T5" fmla="*/ 3 h 144"/>
                <a:gd name="T6" fmla="*/ 1062 w 1098"/>
                <a:gd name="T7" fmla="*/ 10 h 144"/>
                <a:gd name="T8" fmla="*/ 1077 w 1098"/>
                <a:gd name="T9" fmla="*/ 21 h 144"/>
                <a:gd name="T10" fmla="*/ 1088 w 1098"/>
                <a:gd name="T11" fmla="*/ 36 h 144"/>
                <a:gd name="T12" fmla="*/ 1094 w 1098"/>
                <a:gd name="T13" fmla="*/ 53 h 144"/>
                <a:gd name="T14" fmla="*/ 1098 w 1098"/>
                <a:gd name="T15" fmla="*/ 72 h 144"/>
                <a:gd name="T16" fmla="*/ 1094 w 1098"/>
                <a:gd name="T17" fmla="*/ 91 h 144"/>
                <a:gd name="T18" fmla="*/ 1088 w 1098"/>
                <a:gd name="T19" fmla="*/ 108 h 144"/>
                <a:gd name="T20" fmla="*/ 1077 w 1098"/>
                <a:gd name="T21" fmla="*/ 122 h 144"/>
                <a:gd name="T22" fmla="*/ 1062 w 1098"/>
                <a:gd name="T23" fmla="*/ 134 h 144"/>
                <a:gd name="T24" fmla="*/ 1044 w 1098"/>
                <a:gd name="T25" fmla="*/ 141 h 144"/>
                <a:gd name="T26" fmla="*/ 1026 w 1098"/>
                <a:gd name="T27" fmla="*/ 144 h 144"/>
                <a:gd name="T28" fmla="*/ 72 w 1098"/>
                <a:gd name="T29" fmla="*/ 144 h 144"/>
                <a:gd name="T30" fmla="*/ 53 w 1098"/>
                <a:gd name="T31" fmla="*/ 141 h 144"/>
                <a:gd name="T32" fmla="*/ 36 w 1098"/>
                <a:gd name="T33" fmla="*/ 134 h 144"/>
                <a:gd name="T34" fmla="*/ 21 w 1098"/>
                <a:gd name="T35" fmla="*/ 122 h 144"/>
                <a:gd name="T36" fmla="*/ 10 w 1098"/>
                <a:gd name="T37" fmla="*/ 108 h 144"/>
                <a:gd name="T38" fmla="*/ 2 w 1098"/>
                <a:gd name="T39" fmla="*/ 91 h 144"/>
                <a:gd name="T40" fmla="*/ 0 w 1098"/>
                <a:gd name="T41" fmla="*/ 72 h 144"/>
                <a:gd name="T42" fmla="*/ 2 w 1098"/>
                <a:gd name="T43" fmla="*/ 53 h 144"/>
                <a:gd name="T44" fmla="*/ 10 w 1098"/>
                <a:gd name="T45" fmla="*/ 36 h 144"/>
                <a:gd name="T46" fmla="*/ 21 w 1098"/>
                <a:gd name="T47" fmla="*/ 21 h 144"/>
                <a:gd name="T48" fmla="*/ 36 w 1098"/>
                <a:gd name="T49" fmla="*/ 10 h 144"/>
                <a:gd name="T50" fmla="*/ 53 w 1098"/>
                <a:gd name="T51" fmla="*/ 3 h 144"/>
                <a:gd name="T52" fmla="*/ 72 w 1098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98" h="144">
                  <a:moveTo>
                    <a:pt x="72" y="0"/>
                  </a:moveTo>
                  <a:lnTo>
                    <a:pt x="1026" y="0"/>
                  </a:lnTo>
                  <a:lnTo>
                    <a:pt x="1044" y="3"/>
                  </a:lnTo>
                  <a:lnTo>
                    <a:pt x="1062" y="10"/>
                  </a:lnTo>
                  <a:lnTo>
                    <a:pt x="1077" y="21"/>
                  </a:lnTo>
                  <a:lnTo>
                    <a:pt x="1088" y="36"/>
                  </a:lnTo>
                  <a:lnTo>
                    <a:pt x="1094" y="53"/>
                  </a:lnTo>
                  <a:lnTo>
                    <a:pt x="1098" y="72"/>
                  </a:lnTo>
                  <a:lnTo>
                    <a:pt x="1094" y="91"/>
                  </a:lnTo>
                  <a:lnTo>
                    <a:pt x="1088" y="108"/>
                  </a:lnTo>
                  <a:lnTo>
                    <a:pt x="1077" y="122"/>
                  </a:lnTo>
                  <a:lnTo>
                    <a:pt x="1062" y="134"/>
                  </a:lnTo>
                  <a:lnTo>
                    <a:pt x="1044" y="141"/>
                  </a:lnTo>
                  <a:lnTo>
                    <a:pt x="1026" y="144"/>
                  </a:lnTo>
                  <a:lnTo>
                    <a:pt x="72" y="144"/>
                  </a:lnTo>
                  <a:lnTo>
                    <a:pt x="53" y="141"/>
                  </a:lnTo>
                  <a:lnTo>
                    <a:pt x="36" y="134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2" y="91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8" name="Freeform 527"/>
            <p:cNvSpPr>
              <a:spLocks/>
            </p:cNvSpPr>
            <p:nvPr/>
          </p:nvSpPr>
          <p:spPr bwMode="auto">
            <a:xfrm>
              <a:off x="2022476" y="2241550"/>
              <a:ext cx="173038" cy="22225"/>
            </a:xfrm>
            <a:custGeom>
              <a:avLst/>
              <a:gdLst>
                <a:gd name="T0" fmla="*/ 72 w 1098"/>
                <a:gd name="T1" fmla="*/ 0 h 144"/>
                <a:gd name="T2" fmla="*/ 1026 w 1098"/>
                <a:gd name="T3" fmla="*/ 0 h 144"/>
                <a:gd name="T4" fmla="*/ 1044 w 1098"/>
                <a:gd name="T5" fmla="*/ 3 h 144"/>
                <a:gd name="T6" fmla="*/ 1062 w 1098"/>
                <a:gd name="T7" fmla="*/ 10 h 144"/>
                <a:gd name="T8" fmla="*/ 1077 w 1098"/>
                <a:gd name="T9" fmla="*/ 22 h 144"/>
                <a:gd name="T10" fmla="*/ 1088 w 1098"/>
                <a:gd name="T11" fmla="*/ 36 h 144"/>
                <a:gd name="T12" fmla="*/ 1094 w 1098"/>
                <a:gd name="T13" fmla="*/ 54 h 144"/>
                <a:gd name="T14" fmla="*/ 1098 w 1098"/>
                <a:gd name="T15" fmla="*/ 72 h 144"/>
                <a:gd name="T16" fmla="*/ 1094 w 1098"/>
                <a:gd name="T17" fmla="*/ 92 h 144"/>
                <a:gd name="T18" fmla="*/ 1088 w 1098"/>
                <a:gd name="T19" fmla="*/ 108 h 144"/>
                <a:gd name="T20" fmla="*/ 1077 w 1098"/>
                <a:gd name="T21" fmla="*/ 123 h 144"/>
                <a:gd name="T22" fmla="*/ 1062 w 1098"/>
                <a:gd name="T23" fmla="*/ 134 h 144"/>
                <a:gd name="T24" fmla="*/ 1044 w 1098"/>
                <a:gd name="T25" fmla="*/ 141 h 144"/>
                <a:gd name="T26" fmla="*/ 1026 w 1098"/>
                <a:gd name="T27" fmla="*/ 144 h 144"/>
                <a:gd name="T28" fmla="*/ 72 w 1098"/>
                <a:gd name="T29" fmla="*/ 144 h 144"/>
                <a:gd name="T30" fmla="*/ 53 w 1098"/>
                <a:gd name="T31" fmla="*/ 141 h 144"/>
                <a:gd name="T32" fmla="*/ 36 w 1098"/>
                <a:gd name="T33" fmla="*/ 134 h 144"/>
                <a:gd name="T34" fmla="*/ 21 w 1098"/>
                <a:gd name="T35" fmla="*/ 123 h 144"/>
                <a:gd name="T36" fmla="*/ 10 w 1098"/>
                <a:gd name="T37" fmla="*/ 108 h 144"/>
                <a:gd name="T38" fmla="*/ 2 w 1098"/>
                <a:gd name="T39" fmla="*/ 92 h 144"/>
                <a:gd name="T40" fmla="*/ 0 w 1098"/>
                <a:gd name="T41" fmla="*/ 72 h 144"/>
                <a:gd name="T42" fmla="*/ 2 w 1098"/>
                <a:gd name="T43" fmla="*/ 54 h 144"/>
                <a:gd name="T44" fmla="*/ 10 w 1098"/>
                <a:gd name="T45" fmla="*/ 36 h 144"/>
                <a:gd name="T46" fmla="*/ 21 w 1098"/>
                <a:gd name="T47" fmla="*/ 22 h 144"/>
                <a:gd name="T48" fmla="*/ 36 w 1098"/>
                <a:gd name="T49" fmla="*/ 10 h 144"/>
                <a:gd name="T50" fmla="*/ 53 w 1098"/>
                <a:gd name="T51" fmla="*/ 3 h 144"/>
                <a:gd name="T52" fmla="*/ 72 w 1098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98" h="144">
                  <a:moveTo>
                    <a:pt x="72" y="0"/>
                  </a:moveTo>
                  <a:lnTo>
                    <a:pt x="1026" y="0"/>
                  </a:lnTo>
                  <a:lnTo>
                    <a:pt x="1044" y="3"/>
                  </a:lnTo>
                  <a:lnTo>
                    <a:pt x="1062" y="10"/>
                  </a:lnTo>
                  <a:lnTo>
                    <a:pt x="1077" y="22"/>
                  </a:lnTo>
                  <a:lnTo>
                    <a:pt x="1088" y="36"/>
                  </a:lnTo>
                  <a:lnTo>
                    <a:pt x="1094" y="54"/>
                  </a:lnTo>
                  <a:lnTo>
                    <a:pt x="1098" y="72"/>
                  </a:lnTo>
                  <a:lnTo>
                    <a:pt x="1094" y="92"/>
                  </a:lnTo>
                  <a:lnTo>
                    <a:pt x="1088" y="108"/>
                  </a:lnTo>
                  <a:lnTo>
                    <a:pt x="1077" y="123"/>
                  </a:lnTo>
                  <a:lnTo>
                    <a:pt x="1062" y="134"/>
                  </a:lnTo>
                  <a:lnTo>
                    <a:pt x="1044" y="141"/>
                  </a:lnTo>
                  <a:lnTo>
                    <a:pt x="1026" y="144"/>
                  </a:lnTo>
                  <a:lnTo>
                    <a:pt x="72" y="144"/>
                  </a:lnTo>
                  <a:lnTo>
                    <a:pt x="53" y="141"/>
                  </a:lnTo>
                  <a:lnTo>
                    <a:pt x="36" y="134"/>
                  </a:lnTo>
                  <a:lnTo>
                    <a:pt x="21" y="123"/>
                  </a:lnTo>
                  <a:lnTo>
                    <a:pt x="10" y="108"/>
                  </a:lnTo>
                  <a:lnTo>
                    <a:pt x="2" y="92"/>
                  </a:lnTo>
                  <a:lnTo>
                    <a:pt x="0" y="72"/>
                  </a:lnTo>
                  <a:lnTo>
                    <a:pt x="2" y="54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9" name="Freeform 528"/>
            <p:cNvSpPr>
              <a:spLocks/>
            </p:cNvSpPr>
            <p:nvPr/>
          </p:nvSpPr>
          <p:spPr bwMode="auto">
            <a:xfrm>
              <a:off x="2022476" y="2298700"/>
              <a:ext cx="128588" cy="22225"/>
            </a:xfrm>
            <a:custGeom>
              <a:avLst/>
              <a:gdLst>
                <a:gd name="T0" fmla="*/ 72 w 811"/>
                <a:gd name="T1" fmla="*/ 0 h 143"/>
                <a:gd name="T2" fmla="*/ 739 w 811"/>
                <a:gd name="T3" fmla="*/ 0 h 143"/>
                <a:gd name="T4" fmla="*/ 758 w 811"/>
                <a:gd name="T5" fmla="*/ 2 h 143"/>
                <a:gd name="T6" fmla="*/ 775 w 811"/>
                <a:gd name="T7" fmla="*/ 10 h 143"/>
                <a:gd name="T8" fmla="*/ 790 w 811"/>
                <a:gd name="T9" fmla="*/ 21 h 143"/>
                <a:gd name="T10" fmla="*/ 801 w 811"/>
                <a:gd name="T11" fmla="*/ 35 h 143"/>
                <a:gd name="T12" fmla="*/ 808 w 811"/>
                <a:gd name="T13" fmla="*/ 52 h 143"/>
                <a:gd name="T14" fmla="*/ 811 w 811"/>
                <a:gd name="T15" fmla="*/ 71 h 143"/>
                <a:gd name="T16" fmla="*/ 808 w 811"/>
                <a:gd name="T17" fmla="*/ 90 h 143"/>
                <a:gd name="T18" fmla="*/ 801 w 811"/>
                <a:gd name="T19" fmla="*/ 108 h 143"/>
                <a:gd name="T20" fmla="*/ 790 w 811"/>
                <a:gd name="T21" fmla="*/ 122 h 143"/>
                <a:gd name="T22" fmla="*/ 775 w 811"/>
                <a:gd name="T23" fmla="*/ 133 h 143"/>
                <a:gd name="T24" fmla="*/ 758 w 811"/>
                <a:gd name="T25" fmla="*/ 140 h 143"/>
                <a:gd name="T26" fmla="*/ 739 w 811"/>
                <a:gd name="T27" fmla="*/ 143 h 143"/>
                <a:gd name="T28" fmla="*/ 72 w 811"/>
                <a:gd name="T29" fmla="*/ 143 h 143"/>
                <a:gd name="T30" fmla="*/ 53 w 811"/>
                <a:gd name="T31" fmla="*/ 140 h 143"/>
                <a:gd name="T32" fmla="*/ 36 w 811"/>
                <a:gd name="T33" fmla="*/ 133 h 143"/>
                <a:gd name="T34" fmla="*/ 21 w 811"/>
                <a:gd name="T35" fmla="*/ 122 h 143"/>
                <a:gd name="T36" fmla="*/ 10 w 811"/>
                <a:gd name="T37" fmla="*/ 108 h 143"/>
                <a:gd name="T38" fmla="*/ 2 w 811"/>
                <a:gd name="T39" fmla="*/ 90 h 143"/>
                <a:gd name="T40" fmla="*/ 0 w 811"/>
                <a:gd name="T41" fmla="*/ 71 h 143"/>
                <a:gd name="T42" fmla="*/ 2 w 811"/>
                <a:gd name="T43" fmla="*/ 52 h 143"/>
                <a:gd name="T44" fmla="*/ 10 w 811"/>
                <a:gd name="T45" fmla="*/ 35 h 143"/>
                <a:gd name="T46" fmla="*/ 21 w 811"/>
                <a:gd name="T47" fmla="*/ 21 h 143"/>
                <a:gd name="T48" fmla="*/ 36 w 811"/>
                <a:gd name="T49" fmla="*/ 10 h 143"/>
                <a:gd name="T50" fmla="*/ 53 w 811"/>
                <a:gd name="T51" fmla="*/ 2 h 143"/>
                <a:gd name="T52" fmla="*/ 72 w 811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11" h="143">
                  <a:moveTo>
                    <a:pt x="72" y="0"/>
                  </a:moveTo>
                  <a:lnTo>
                    <a:pt x="739" y="0"/>
                  </a:lnTo>
                  <a:lnTo>
                    <a:pt x="758" y="2"/>
                  </a:lnTo>
                  <a:lnTo>
                    <a:pt x="775" y="10"/>
                  </a:lnTo>
                  <a:lnTo>
                    <a:pt x="790" y="21"/>
                  </a:lnTo>
                  <a:lnTo>
                    <a:pt x="801" y="35"/>
                  </a:lnTo>
                  <a:lnTo>
                    <a:pt x="808" y="52"/>
                  </a:lnTo>
                  <a:lnTo>
                    <a:pt x="811" y="71"/>
                  </a:lnTo>
                  <a:lnTo>
                    <a:pt x="808" y="90"/>
                  </a:lnTo>
                  <a:lnTo>
                    <a:pt x="801" y="108"/>
                  </a:lnTo>
                  <a:lnTo>
                    <a:pt x="790" y="122"/>
                  </a:lnTo>
                  <a:lnTo>
                    <a:pt x="775" y="133"/>
                  </a:lnTo>
                  <a:lnTo>
                    <a:pt x="758" y="140"/>
                  </a:lnTo>
                  <a:lnTo>
                    <a:pt x="739" y="143"/>
                  </a:lnTo>
                  <a:lnTo>
                    <a:pt x="72" y="143"/>
                  </a:lnTo>
                  <a:lnTo>
                    <a:pt x="53" y="140"/>
                  </a:lnTo>
                  <a:lnTo>
                    <a:pt x="36" y="133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0" name="Freeform 529"/>
            <p:cNvSpPr>
              <a:spLocks/>
            </p:cNvSpPr>
            <p:nvPr/>
          </p:nvSpPr>
          <p:spPr bwMode="auto">
            <a:xfrm>
              <a:off x="2166938" y="2298700"/>
              <a:ext cx="28575" cy="22225"/>
            </a:xfrm>
            <a:custGeom>
              <a:avLst/>
              <a:gdLst>
                <a:gd name="T0" fmla="*/ 72 w 180"/>
                <a:gd name="T1" fmla="*/ 0 h 143"/>
                <a:gd name="T2" fmla="*/ 108 w 180"/>
                <a:gd name="T3" fmla="*/ 0 h 143"/>
                <a:gd name="T4" fmla="*/ 126 w 180"/>
                <a:gd name="T5" fmla="*/ 2 h 143"/>
                <a:gd name="T6" fmla="*/ 144 w 180"/>
                <a:gd name="T7" fmla="*/ 10 h 143"/>
                <a:gd name="T8" fmla="*/ 159 w 180"/>
                <a:gd name="T9" fmla="*/ 21 h 143"/>
                <a:gd name="T10" fmla="*/ 170 w 180"/>
                <a:gd name="T11" fmla="*/ 35 h 143"/>
                <a:gd name="T12" fmla="*/ 176 w 180"/>
                <a:gd name="T13" fmla="*/ 52 h 143"/>
                <a:gd name="T14" fmla="*/ 180 w 180"/>
                <a:gd name="T15" fmla="*/ 71 h 143"/>
                <a:gd name="T16" fmla="*/ 176 w 180"/>
                <a:gd name="T17" fmla="*/ 90 h 143"/>
                <a:gd name="T18" fmla="*/ 170 w 180"/>
                <a:gd name="T19" fmla="*/ 108 h 143"/>
                <a:gd name="T20" fmla="*/ 159 w 180"/>
                <a:gd name="T21" fmla="*/ 122 h 143"/>
                <a:gd name="T22" fmla="*/ 144 w 180"/>
                <a:gd name="T23" fmla="*/ 133 h 143"/>
                <a:gd name="T24" fmla="*/ 126 w 180"/>
                <a:gd name="T25" fmla="*/ 140 h 143"/>
                <a:gd name="T26" fmla="*/ 108 w 180"/>
                <a:gd name="T27" fmla="*/ 143 h 143"/>
                <a:gd name="T28" fmla="*/ 72 w 180"/>
                <a:gd name="T29" fmla="*/ 143 h 143"/>
                <a:gd name="T30" fmla="*/ 53 w 180"/>
                <a:gd name="T31" fmla="*/ 140 h 143"/>
                <a:gd name="T32" fmla="*/ 36 w 180"/>
                <a:gd name="T33" fmla="*/ 133 h 143"/>
                <a:gd name="T34" fmla="*/ 22 w 180"/>
                <a:gd name="T35" fmla="*/ 122 h 143"/>
                <a:gd name="T36" fmla="*/ 10 w 180"/>
                <a:gd name="T37" fmla="*/ 108 h 143"/>
                <a:gd name="T38" fmla="*/ 3 w 180"/>
                <a:gd name="T39" fmla="*/ 90 h 143"/>
                <a:gd name="T40" fmla="*/ 0 w 180"/>
                <a:gd name="T41" fmla="*/ 71 h 143"/>
                <a:gd name="T42" fmla="*/ 3 w 180"/>
                <a:gd name="T43" fmla="*/ 52 h 143"/>
                <a:gd name="T44" fmla="*/ 10 w 180"/>
                <a:gd name="T45" fmla="*/ 35 h 143"/>
                <a:gd name="T46" fmla="*/ 22 w 180"/>
                <a:gd name="T47" fmla="*/ 21 h 143"/>
                <a:gd name="T48" fmla="*/ 36 w 180"/>
                <a:gd name="T49" fmla="*/ 10 h 143"/>
                <a:gd name="T50" fmla="*/ 53 w 180"/>
                <a:gd name="T51" fmla="*/ 2 h 143"/>
                <a:gd name="T52" fmla="*/ 72 w 180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" h="143">
                  <a:moveTo>
                    <a:pt x="72" y="0"/>
                  </a:moveTo>
                  <a:lnTo>
                    <a:pt x="108" y="0"/>
                  </a:lnTo>
                  <a:lnTo>
                    <a:pt x="126" y="2"/>
                  </a:lnTo>
                  <a:lnTo>
                    <a:pt x="144" y="10"/>
                  </a:lnTo>
                  <a:lnTo>
                    <a:pt x="159" y="21"/>
                  </a:lnTo>
                  <a:lnTo>
                    <a:pt x="170" y="35"/>
                  </a:lnTo>
                  <a:lnTo>
                    <a:pt x="176" y="52"/>
                  </a:lnTo>
                  <a:lnTo>
                    <a:pt x="180" y="71"/>
                  </a:lnTo>
                  <a:lnTo>
                    <a:pt x="176" y="90"/>
                  </a:lnTo>
                  <a:lnTo>
                    <a:pt x="170" y="108"/>
                  </a:lnTo>
                  <a:lnTo>
                    <a:pt x="159" y="122"/>
                  </a:lnTo>
                  <a:lnTo>
                    <a:pt x="144" y="133"/>
                  </a:lnTo>
                  <a:lnTo>
                    <a:pt x="126" y="140"/>
                  </a:lnTo>
                  <a:lnTo>
                    <a:pt x="108" y="143"/>
                  </a:lnTo>
                  <a:lnTo>
                    <a:pt x="72" y="143"/>
                  </a:lnTo>
                  <a:lnTo>
                    <a:pt x="53" y="140"/>
                  </a:lnTo>
                  <a:lnTo>
                    <a:pt x="36" y="133"/>
                  </a:lnTo>
                  <a:lnTo>
                    <a:pt x="22" y="122"/>
                  </a:lnTo>
                  <a:lnTo>
                    <a:pt x="10" y="108"/>
                  </a:lnTo>
                  <a:lnTo>
                    <a:pt x="3" y="90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2" name="Group 1151"/>
          <p:cNvGrpSpPr/>
          <p:nvPr/>
        </p:nvGrpSpPr>
        <p:grpSpPr>
          <a:xfrm>
            <a:off x="2531395" y="2017713"/>
            <a:ext cx="571500" cy="352425"/>
            <a:chOff x="2508250" y="2017713"/>
            <a:chExt cx="571500" cy="352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4" name="Freeform 534"/>
            <p:cNvSpPr>
              <a:spLocks noEditPoints="1"/>
            </p:cNvSpPr>
            <p:nvPr/>
          </p:nvSpPr>
          <p:spPr bwMode="auto">
            <a:xfrm>
              <a:off x="2508250" y="2017713"/>
              <a:ext cx="571500" cy="352425"/>
            </a:xfrm>
            <a:custGeom>
              <a:avLst/>
              <a:gdLst>
                <a:gd name="T0" fmla="*/ 251 w 3600"/>
                <a:gd name="T1" fmla="*/ 146 h 2218"/>
                <a:gd name="T2" fmla="*/ 203 w 3600"/>
                <a:gd name="T3" fmla="*/ 167 h 2218"/>
                <a:gd name="T4" fmla="*/ 167 w 3600"/>
                <a:gd name="T5" fmla="*/ 204 h 2218"/>
                <a:gd name="T6" fmla="*/ 146 w 3600"/>
                <a:gd name="T7" fmla="*/ 252 h 2218"/>
                <a:gd name="T8" fmla="*/ 143 w 3600"/>
                <a:gd name="T9" fmla="*/ 1940 h 2218"/>
                <a:gd name="T10" fmla="*/ 154 w 3600"/>
                <a:gd name="T11" fmla="*/ 1992 h 2218"/>
                <a:gd name="T12" fmla="*/ 183 w 3600"/>
                <a:gd name="T13" fmla="*/ 2036 h 2218"/>
                <a:gd name="T14" fmla="*/ 226 w 3600"/>
                <a:gd name="T15" fmla="*/ 2064 h 2218"/>
                <a:gd name="T16" fmla="*/ 278 w 3600"/>
                <a:gd name="T17" fmla="*/ 2075 h 2218"/>
                <a:gd name="T18" fmla="*/ 3349 w 3600"/>
                <a:gd name="T19" fmla="*/ 2072 h 2218"/>
                <a:gd name="T20" fmla="*/ 3397 w 3600"/>
                <a:gd name="T21" fmla="*/ 2052 h 2218"/>
                <a:gd name="T22" fmla="*/ 3433 w 3600"/>
                <a:gd name="T23" fmla="*/ 2015 h 2218"/>
                <a:gd name="T24" fmla="*/ 3454 w 3600"/>
                <a:gd name="T25" fmla="*/ 1967 h 2218"/>
                <a:gd name="T26" fmla="*/ 3457 w 3600"/>
                <a:gd name="T27" fmla="*/ 279 h 2218"/>
                <a:gd name="T28" fmla="*/ 3446 w 3600"/>
                <a:gd name="T29" fmla="*/ 227 h 2218"/>
                <a:gd name="T30" fmla="*/ 3417 w 3600"/>
                <a:gd name="T31" fmla="*/ 183 h 2218"/>
                <a:gd name="T32" fmla="*/ 3374 w 3600"/>
                <a:gd name="T33" fmla="*/ 155 h 2218"/>
                <a:gd name="T34" fmla="*/ 3322 w 3600"/>
                <a:gd name="T35" fmla="*/ 144 h 2218"/>
                <a:gd name="T36" fmla="*/ 278 w 3600"/>
                <a:gd name="T37" fmla="*/ 0 h 2218"/>
                <a:gd name="T38" fmla="*/ 3362 w 3600"/>
                <a:gd name="T39" fmla="*/ 3 h 2218"/>
                <a:gd name="T40" fmla="*/ 3439 w 3600"/>
                <a:gd name="T41" fmla="*/ 26 h 2218"/>
                <a:gd name="T42" fmla="*/ 3504 w 3600"/>
                <a:gd name="T43" fmla="*/ 69 h 2218"/>
                <a:gd name="T44" fmla="*/ 3555 w 3600"/>
                <a:gd name="T45" fmla="*/ 128 h 2218"/>
                <a:gd name="T46" fmla="*/ 3588 w 3600"/>
                <a:gd name="T47" fmla="*/ 199 h 2218"/>
                <a:gd name="T48" fmla="*/ 3600 w 3600"/>
                <a:gd name="T49" fmla="*/ 279 h 2218"/>
                <a:gd name="T50" fmla="*/ 3597 w 3600"/>
                <a:gd name="T51" fmla="*/ 1981 h 2218"/>
                <a:gd name="T52" fmla="*/ 3574 w 3600"/>
                <a:gd name="T53" fmla="*/ 2058 h 2218"/>
                <a:gd name="T54" fmla="*/ 3531 w 3600"/>
                <a:gd name="T55" fmla="*/ 2122 h 2218"/>
                <a:gd name="T56" fmla="*/ 3473 w 3600"/>
                <a:gd name="T57" fmla="*/ 2173 h 2218"/>
                <a:gd name="T58" fmla="*/ 3401 w 3600"/>
                <a:gd name="T59" fmla="*/ 2207 h 2218"/>
                <a:gd name="T60" fmla="*/ 3322 w 3600"/>
                <a:gd name="T61" fmla="*/ 2218 h 2218"/>
                <a:gd name="T62" fmla="*/ 238 w 3600"/>
                <a:gd name="T63" fmla="*/ 2216 h 2218"/>
                <a:gd name="T64" fmla="*/ 161 w 3600"/>
                <a:gd name="T65" fmla="*/ 2193 h 2218"/>
                <a:gd name="T66" fmla="*/ 96 w 3600"/>
                <a:gd name="T67" fmla="*/ 2150 h 2218"/>
                <a:gd name="T68" fmla="*/ 45 w 3600"/>
                <a:gd name="T69" fmla="*/ 2092 h 2218"/>
                <a:gd name="T70" fmla="*/ 12 w 3600"/>
                <a:gd name="T71" fmla="*/ 2021 h 2218"/>
                <a:gd name="T72" fmla="*/ 0 w 3600"/>
                <a:gd name="T73" fmla="*/ 1940 h 2218"/>
                <a:gd name="T74" fmla="*/ 3 w 3600"/>
                <a:gd name="T75" fmla="*/ 238 h 2218"/>
                <a:gd name="T76" fmla="*/ 26 w 3600"/>
                <a:gd name="T77" fmla="*/ 162 h 2218"/>
                <a:gd name="T78" fmla="*/ 69 w 3600"/>
                <a:gd name="T79" fmla="*/ 96 h 2218"/>
                <a:gd name="T80" fmla="*/ 127 w 3600"/>
                <a:gd name="T81" fmla="*/ 46 h 2218"/>
                <a:gd name="T82" fmla="*/ 199 w 3600"/>
                <a:gd name="T83" fmla="*/ 12 h 2218"/>
                <a:gd name="T84" fmla="*/ 278 w 3600"/>
                <a:gd name="T85" fmla="*/ 0 h 2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00" h="2218">
                  <a:moveTo>
                    <a:pt x="278" y="144"/>
                  </a:moveTo>
                  <a:lnTo>
                    <a:pt x="251" y="146"/>
                  </a:lnTo>
                  <a:lnTo>
                    <a:pt x="226" y="155"/>
                  </a:lnTo>
                  <a:lnTo>
                    <a:pt x="203" y="167"/>
                  </a:lnTo>
                  <a:lnTo>
                    <a:pt x="183" y="183"/>
                  </a:lnTo>
                  <a:lnTo>
                    <a:pt x="167" y="204"/>
                  </a:lnTo>
                  <a:lnTo>
                    <a:pt x="154" y="227"/>
                  </a:lnTo>
                  <a:lnTo>
                    <a:pt x="146" y="252"/>
                  </a:lnTo>
                  <a:lnTo>
                    <a:pt x="143" y="279"/>
                  </a:lnTo>
                  <a:lnTo>
                    <a:pt x="143" y="1940"/>
                  </a:lnTo>
                  <a:lnTo>
                    <a:pt x="146" y="1967"/>
                  </a:lnTo>
                  <a:lnTo>
                    <a:pt x="154" y="1992"/>
                  </a:lnTo>
                  <a:lnTo>
                    <a:pt x="167" y="2015"/>
                  </a:lnTo>
                  <a:lnTo>
                    <a:pt x="183" y="2036"/>
                  </a:lnTo>
                  <a:lnTo>
                    <a:pt x="203" y="2052"/>
                  </a:lnTo>
                  <a:lnTo>
                    <a:pt x="226" y="2064"/>
                  </a:lnTo>
                  <a:lnTo>
                    <a:pt x="251" y="2072"/>
                  </a:lnTo>
                  <a:lnTo>
                    <a:pt x="278" y="2075"/>
                  </a:lnTo>
                  <a:lnTo>
                    <a:pt x="3322" y="2075"/>
                  </a:lnTo>
                  <a:lnTo>
                    <a:pt x="3349" y="2072"/>
                  </a:lnTo>
                  <a:lnTo>
                    <a:pt x="3374" y="2064"/>
                  </a:lnTo>
                  <a:lnTo>
                    <a:pt x="3397" y="2052"/>
                  </a:lnTo>
                  <a:lnTo>
                    <a:pt x="3417" y="2036"/>
                  </a:lnTo>
                  <a:lnTo>
                    <a:pt x="3433" y="2015"/>
                  </a:lnTo>
                  <a:lnTo>
                    <a:pt x="3446" y="1992"/>
                  </a:lnTo>
                  <a:lnTo>
                    <a:pt x="3454" y="1967"/>
                  </a:lnTo>
                  <a:lnTo>
                    <a:pt x="3457" y="1940"/>
                  </a:lnTo>
                  <a:lnTo>
                    <a:pt x="3457" y="279"/>
                  </a:lnTo>
                  <a:lnTo>
                    <a:pt x="3454" y="252"/>
                  </a:lnTo>
                  <a:lnTo>
                    <a:pt x="3446" y="227"/>
                  </a:lnTo>
                  <a:lnTo>
                    <a:pt x="3433" y="204"/>
                  </a:lnTo>
                  <a:lnTo>
                    <a:pt x="3417" y="183"/>
                  </a:lnTo>
                  <a:lnTo>
                    <a:pt x="3397" y="167"/>
                  </a:lnTo>
                  <a:lnTo>
                    <a:pt x="3374" y="155"/>
                  </a:lnTo>
                  <a:lnTo>
                    <a:pt x="3349" y="146"/>
                  </a:lnTo>
                  <a:lnTo>
                    <a:pt x="3322" y="144"/>
                  </a:lnTo>
                  <a:lnTo>
                    <a:pt x="278" y="144"/>
                  </a:lnTo>
                  <a:close/>
                  <a:moveTo>
                    <a:pt x="278" y="0"/>
                  </a:moveTo>
                  <a:lnTo>
                    <a:pt x="3322" y="0"/>
                  </a:lnTo>
                  <a:lnTo>
                    <a:pt x="3362" y="3"/>
                  </a:lnTo>
                  <a:lnTo>
                    <a:pt x="3401" y="12"/>
                  </a:lnTo>
                  <a:lnTo>
                    <a:pt x="3439" y="26"/>
                  </a:lnTo>
                  <a:lnTo>
                    <a:pt x="3473" y="46"/>
                  </a:lnTo>
                  <a:lnTo>
                    <a:pt x="3504" y="69"/>
                  </a:lnTo>
                  <a:lnTo>
                    <a:pt x="3531" y="96"/>
                  </a:lnTo>
                  <a:lnTo>
                    <a:pt x="3555" y="128"/>
                  </a:lnTo>
                  <a:lnTo>
                    <a:pt x="3574" y="162"/>
                  </a:lnTo>
                  <a:lnTo>
                    <a:pt x="3588" y="199"/>
                  </a:lnTo>
                  <a:lnTo>
                    <a:pt x="3597" y="238"/>
                  </a:lnTo>
                  <a:lnTo>
                    <a:pt x="3600" y="279"/>
                  </a:lnTo>
                  <a:lnTo>
                    <a:pt x="3600" y="1940"/>
                  </a:lnTo>
                  <a:lnTo>
                    <a:pt x="3597" y="1981"/>
                  </a:lnTo>
                  <a:lnTo>
                    <a:pt x="3588" y="2021"/>
                  </a:lnTo>
                  <a:lnTo>
                    <a:pt x="3574" y="2058"/>
                  </a:lnTo>
                  <a:lnTo>
                    <a:pt x="3555" y="2092"/>
                  </a:lnTo>
                  <a:lnTo>
                    <a:pt x="3531" y="2122"/>
                  </a:lnTo>
                  <a:lnTo>
                    <a:pt x="3504" y="2150"/>
                  </a:lnTo>
                  <a:lnTo>
                    <a:pt x="3473" y="2173"/>
                  </a:lnTo>
                  <a:lnTo>
                    <a:pt x="3439" y="2193"/>
                  </a:lnTo>
                  <a:lnTo>
                    <a:pt x="3401" y="2207"/>
                  </a:lnTo>
                  <a:lnTo>
                    <a:pt x="3362" y="2216"/>
                  </a:lnTo>
                  <a:lnTo>
                    <a:pt x="3322" y="2218"/>
                  </a:lnTo>
                  <a:lnTo>
                    <a:pt x="278" y="2218"/>
                  </a:lnTo>
                  <a:lnTo>
                    <a:pt x="238" y="2216"/>
                  </a:lnTo>
                  <a:lnTo>
                    <a:pt x="199" y="2207"/>
                  </a:lnTo>
                  <a:lnTo>
                    <a:pt x="161" y="2193"/>
                  </a:lnTo>
                  <a:lnTo>
                    <a:pt x="127" y="2173"/>
                  </a:lnTo>
                  <a:lnTo>
                    <a:pt x="96" y="2150"/>
                  </a:lnTo>
                  <a:lnTo>
                    <a:pt x="69" y="2122"/>
                  </a:lnTo>
                  <a:lnTo>
                    <a:pt x="45" y="2092"/>
                  </a:lnTo>
                  <a:lnTo>
                    <a:pt x="26" y="2058"/>
                  </a:lnTo>
                  <a:lnTo>
                    <a:pt x="12" y="2021"/>
                  </a:lnTo>
                  <a:lnTo>
                    <a:pt x="3" y="1981"/>
                  </a:lnTo>
                  <a:lnTo>
                    <a:pt x="0" y="194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2" y="199"/>
                  </a:lnTo>
                  <a:lnTo>
                    <a:pt x="26" y="162"/>
                  </a:lnTo>
                  <a:lnTo>
                    <a:pt x="45" y="128"/>
                  </a:lnTo>
                  <a:lnTo>
                    <a:pt x="69" y="96"/>
                  </a:lnTo>
                  <a:lnTo>
                    <a:pt x="96" y="69"/>
                  </a:lnTo>
                  <a:lnTo>
                    <a:pt x="127" y="46"/>
                  </a:lnTo>
                  <a:lnTo>
                    <a:pt x="161" y="26"/>
                  </a:lnTo>
                  <a:lnTo>
                    <a:pt x="199" y="12"/>
                  </a:lnTo>
                  <a:lnTo>
                    <a:pt x="238" y="3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5" name="Freeform 535"/>
            <p:cNvSpPr>
              <a:spLocks noEditPoints="1"/>
            </p:cNvSpPr>
            <p:nvPr/>
          </p:nvSpPr>
          <p:spPr bwMode="auto">
            <a:xfrm>
              <a:off x="2555875" y="2068513"/>
              <a:ext cx="476250" cy="130175"/>
            </a:xfrm>
            <a:custGeom>
              <a:avLst/>
              <a:gdLst>
                <a:gd name="T0" fmla="*/ 144 w 2998"/>
                <a:gd name="T1" fmla="*/ 144 h 818"/>
                <a:gd name="T2" fmla="*/ 144 w 2998"/>
                <a:gd name="T3" fmla="*/ 674 h 818"/>
                <a:gd name="T4" fmla="*/ 2854 w 2998"/>
                <a:gd name="T5" fmla="*/ 674 h 818"/>
                <a:gd name="T6" fmla="*/ 2854 w 2998"/>
                <a:gd name="T7" fmla="*/ 144 h 818"/>
                <a:gd name="T8" fmla="*/ 144 w 2998"/>
                <a:gd name="T9" fmla="*/ 144 h 818"/>
                <a:gd name="T10" fmla="*/ 72 w 2998"/>
                <a:gd name="T11" fmla="*/ 0 h 818"/>
                <a:gd name="T12" fmla="*/ 2926 w 2998"/>
                <a:gd name="T13" fmla="*/ 0 h 818"/>
                <a:gd name="T14" fmla="*/ 2946 w 2998"/>
                <a:gd name="T15" fmla="*/ 3 h 818"/>
                <a:gd name="T16" fmla="*/ 2962 w 2998"/>
                <a:gd name="T17" fmla="*/ 10 h 818"/>
                <a:gd name="T18" fmla="*/ 2977 w 2998"/>
                <a:gd name="T19" fmla="*/ 22 h 818"/>
                <a:gd name="T20" fmla="*/ 2988 w 2998"/>
                <a:gd name="T21" fmla="*/ 36 h 818"/>
                <a:gd name="T22" fmla="*/ 2996 w 2998"/>
                <a:gd name="T23" fmla="*/ 53 h 818"/>
                <a:gd name="T24" fmla="*/ 2998 w 2998"/>
                <a:gd name="T25" fmla="*/ 72 h 818"/>
                <a:gd name="T26" fmla="*/ 2998 w 2998"/>
                <a:gd name="T27" fmla="*/ 746 h 818"/>
                <a:gd name="T28" fmla="*/ 2996 w 2998"/>
                <a:gd name="T29" fmla="*/ 764 h 818"/>
                <a:gd name="T30" fmla="*/ 2988 w 2998"/>
                <a:gd name="T31" fmla="*/ 782 h 818"/>
                <a:gd name="T32" fmla="*/ 2977 w 2998"/>
                <a:gd name="T33" fmla="*/ 796 h 818"/>
                <a:gd name="T34" fmla="*/ 2962 w 2998"/>
                <a:gd name="T35" fmla="*/ 808 h 818"/>
                <a:gd name="T36" fmla="*/ 2946 w 2998"/>
                <a:gd name="T37" fmla="*/ 814 h 818"/>
                <a:gd name="T38" fmla="*/ 2926 w 2998"/>
                <a:gd name="T39" fmla="*/ 818 h 818"/>
                <a:gd name="T40" fmla="*/ 72 w 2998"/>
                <a:gd name="T41" fmla="*/ 818 h 818"/>
                <a:gd name="T42" fmla="*/ 52 w 2998"/>
                <a:gd name="T43" fmla="*/ 814 h 818"/>
                <a:gd name="T44" fmla="*/ 36 w 2998"/>
                <a:gd name="T45" fmla="*/ 808 h 818"/>
                <a:gd name="T46" fmla="*/ 21 w 2998"/>
                <a:gd name="T47" fmla="*/ 796 h 818"/>
                <a:gd name="T48" fmla="*/ 10 w 2998"/>
                <a:gd name="T49" fmla="*/ 782 h 818"/>
                <a:gd name="T50" fmla="*/ 2 w 2998"/>
                <a:gd name="T51" fmla="*/ 764 h 818"/>
                <a:gd name="T52" fmla="*/ 0 w 2998"/>
                <a:gd name="T53" fmla="*/ 746 h 818"/>
                <a:gd name="T54" fmla="*/ 0 w 2998"/>
                <a:gd name="T55" fmla="*/ 72 h 818"/>
                <a:gd name="T56" fmla="*/ 2 w 2998"/>
                <a:gd name="T57" fmla="*/ 53 h 818"/>
                <a:gd name="T58" fmla="*/ 10 w 2998"/>
                <a:gd name="T59" fmla="*/ 36 h 818"/>
                <a:gd name="T60" fmla="*/ 21 w 2998"/>
                <a:gd name="T61" fmla="*/ 22 h 818"/>
                <a:gd name="T62" fmla="*/ 36 w 2998"/>
                <a:gd name="T63" fmla="*/ 10 h 818"/>
                <a:gd name="T64" fmla="*/ 52 w 2998"/>
                <a:gd name="T65" fmla="*/ 3 h 818"/>
                <a:gd name="T66" fmla="*/ 72 w 2998"/>
                <a:gd name="T67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98" h="818">
                  <a:moveTo>
                    <a:pt x="144" y="144"/>
                  </a:moveTo>
                  <a:lnTo>
                    <a:pt x="144" y="674"/>
                  </a:lnTo>
                  <a:lnTo>
                    <a:pt x="2854" y="674"/>
                  </a:lnTo>
                  <a:lnTo>
                    <a:pt x="2854" y="144"/>
                  </a:lnTo>
                  <a:lnTo>
                    <a:pt x="144" y="144"/>
                  </a:lnTo>
                  <a:close/>
                  <a:moveTo>
                    <a:pt x="72" y="0"/>
                  </a:moveTo>
                  <a:lnTo>
                    <a:pt x="2926" y="0"/>
                  </a:lnTo>
                  <a:lnTo>
                    <a:pt x="2946" y="3"/>
                  </a:lnTo>
                  <a:lnTo>
                    <a:pt x="2962" y="10"/>
                  </a:lnTo>
                  <a:lnTo>
                    <a:pt x="2977" y="22"/>
                  </a:lnTo>
                  <a:lnTo>
                    <a:pt x="2988" y="36"/>
                  </a:lnTo>
                  <a:lnTo>
                    <a:pt x="2996" y="53"/>
                  </a:lnTo>
                  <a:lnTo>
                    <a:pt x="2998" y="72"/>
                  </a:lnTo>
                  <a:lnTo>
                    <a:pt x="2998" y="746"/>
                  </a:lnTo>
                  <a:lnTo>
                    <a:pt x="2996" y="764"/>
                  </a:lnTo>
                  <a:lnTo>
                    <a:pt x="2988" y="782"/>
                  </a:lnTo>
                  <a:lnTo>
                    <a:pt x="2977" y="796"/>
                  </a:lnTo>
                  <a:lnTo>
                    <a:pt x="2962" y="808"/>
                  </a:lnTo>
                  <a:lnTo>
                    <a:pt x="2946" y="814"/>
                  </a:lnTo>
                  <a:lnTo>
                    <a:pt x="2926" y="818"/>
                  </a:lnTo>
                  <a:lnTo>
                    <a:pt x="72" y="818"/>
                  </a:lnTo>
                  <a:lnTo>
                    <a:pt x="52" y="814"/>
                  </a:lnTo>
                  <a:lnTo>
                    <a:pt x="36" y="808"/>
                  </a:lnTo>
                  <a:lnTo>
                    <a:pt x="21" y="796"/>
                  </a:lnTo>
                  <a:lnTo>
                    <a:pt x="10" y="782"/>
                  </a:lnTo>
                  <a:lnTo>
                    <a:pt x="2" y="764"/>
                  </a:lnTo>
                  <a:lnTo>
                    <a:pt x="0" y="746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6" y="10"/>
                  </a:lnTo>
                  <a:lnTo>
                    <a:pt x="52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6" name="Freeform 536"/>
            <p:cNvSpPr>
              <a:spLocks/>
            </p:cNvSpPr>
            <p:nvPr/>
          </p:nvSpPr>
          <p:spPr bwMode="auto">
            <a:xfrm>
              <a:off x="3000375" y="2273301"/>
              <a:ext cx="31750" cy="23813"/>
            </a:xfrm>
            <a:custGeom>
              <a:avLst/>
              <a:gdLst>
                <a:gd name="T0" fmla="*/ 72 w 194"/>
                <a:gd name="T1" fmla="*/ 0 h 143"/>
                <a:gd name="T2" fmla="*/ 122 w 194"/>
                <a:gd name="T3" fmla="*/ 0 h 143"/>
                <a:gd name="T4" fmla="*/ 142 w 194"/>
                <a:gd name="T5" fmla="*/ 2 h 143"/>
                <a:gd name="T6" fmla="*/ 158 w 194"/>
                <a:gd name="T7" fmla="*/ 10 h 143"/>
                <a:gd name="T8" fmla="*/ 173 w 194"/>
                <a:gd name="T9" fmla="*/ 20 h 143"/>
                <a:gd name="T10" fmla="*/ 184 w 194"/>
                <a:gd name="T11" fmla="*/ 35 h 143"/>
                <a:gd name="T12" fmla="*/ 192 w 194"/>
                <a:gd name="T13" fmla="*/ 52 h 143"/>
                <a:gd name="T14" fmla="*/ 194 w 194"/>
                <a:gd name="T15" fmla="*/ 71 h 143"/>
                <a:gd name="T16" fmla="*/ 192 w 194"/>
                <a:gd name="T17" fmla="*/ 90 h 143"/>
                <a:gd name="T18" fmla="*/ 184 w 194"/>
                <a:gd name="T19" fmla="*/ 107 h 143"/>
                <a:gd name="T20" fmla="*/ 173 w 194"/>
                <a:gd name="T21" fmla="*/ 122 h 143"/>
                <a:gd name="T22" fmla="*/ 158 w 194"/>
                <a:gd name="T23" fmla="*/ 133 h 143"/>
                <a:gd name="T24" fmla="*/ 142 w 194"/>
                <a:gd name="T25" fmla="*/ 140 h 143"/>
                <a:gd name="T26" fmla="*/ 122 w 194"/>
                <a:gd name="T27" fmla="*/ 143 h 143"/>
                <a:gd name="T28" fmla="*/ 72 w 194"/>
                <a:gd name="T29" fmla="*/ 143 h 143"/>
                <a:gd name="T30" fmla="*/ 53 w 194"/>
                <a:gd name="T31" fmla="*/ 140 h 143"/>
                <a:gd name="T32" fmla="*/ 36 w 194"/>
                <a:gd name="T33" fmla="*/ 133 h 143"/>
                <a:gd name="T34" fmla="*/ 22 w 194"/>
                <a:gd name="T35" fmla="*/ 122 h 143"/>
                <a:gd name="T36" fmla="*/ 10 w 194"/>
                <a:gd name="T37" fmla="*/ 107 h 143"/>
                <a:gd name="T38" fmla="*/ 3 w 194"/>
                <a:gd name="T39" fmla="*/ 90 h 143"/>
                <a:gd name="T40" fmla="*/ 0 w 194"/>
                <a:gd name="T41" fmla="*/ 71 h 143"/>
                <a:gd name="T42" fmla="*/ 3 w 194"/>
                <a:gd name="T43" fmla="*/ 52 h 143"/>
                <a:gd name="T44" fmla="*/ 10 w 194"/>
                <a:gd name="T45" fmla="*/ 35 h 143"/>
                <a:gd name="T46" fmla="*/ 22 w 194"/>
                <a:gd name="T47" fmla="*/ 20 h 143"/>
                <a:gd name="T48" fmla="*/ 36 w 194"/>
                <a:gd name="T49" fmla="*/ 10 h 143"/>
                <a:gd name="T50" fmla="*/ 53 w 194"/>
                <a:gd name="T51" fmla="*/ 2 h 143"/>
                <a:gd name="T52" fmla="*/ 72 w 194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4" h="143">
                  <a:moveTo>
                    <a:pt x="72" y="0"/>
                  </a:moveTo>
                  <a:lnTo>
                    <a:pt x="122" y="0"/>
                  </a:lnTo>
                  <a:lnTo>
                    <a:pt x="142" y="2"/>
                  </a:lnTo>
                  <a:lnTo>
                    <a:pt x="158" y="10"/>
                  </a:lnTo>
                  <a:lnTo>
                    <a:pt x="173" y="20"/>
                  </a:lnTo>
                  <a:lnTo>
                    <a:pt x="184" y="35"/>
                  </a:lnTo>
                  <a:lnTo>
                    <a:pt x="192" y="52"/>
                  </a:lnTo>
                  <a:lnTo>
                    <a:pt x="194" y="71"/>
                  </a:lnTo>
                  <a:lnTo>
                    <a:pt x="192" y="90"/>
                  </a:lnTo>
                  <a:lnTo>
                    <a:pt x="184" y="107"/>
                  </a:lnTo>
                  <a:lnTo>
                    <a:pt x="173" y="122"/>
                  </a:lnTo>
                  <a:lnTo>
                    <a:pt x="158" y="133"/>
                  </a:lnTo>
                  <a:lnTo>
                    <a:pt x="142" y="140"/>
                  </a:lnTo>
                  <a:lnTo>
                    <a:pt x="122" y="143"/>
                  </a:lnTo>
                  <a:lnTo>
                    <a:pt x="72" y="143"/>
                  </a:lnTo>
                  <a:lnTo>
                    <a:pt x="53" y="140"/>
                  </a:lnTo>
                  <a:lnTo>
                    <a:pt x="36" y="133"/>
                  </a:lnTo>
                  <a:lnTo>
                    <a:pt x="22" y="122"/>
                  </a:lnTo>
                  <a:lnTo>
                    <a:pt x="10" y="107"/>
                  </a:lnTo>
                  <a:lnTo>
                    <a:pt x="3" y="90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2" y="20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7" name="Freeform 537"/>
            <p:cNvSpPr>
              <a:spLocks noEditPoints="1"/>
            </p:cNvSpPr>
            <p:nvPr/>
          </p:nvSpPr>
          <p:spPr bwMode="auto">
            <a:xfrm>
              <a:off x="2555875" y="2243138"/>
              <a:ext cx="428625" cy="85725"/>
            </a:xfrm>
            <a:custGeom>
              <a:avLst/>
              <a:gdLst>
                <a:gd name="T0" fmla="*/ 846 w 2697"/>
                <a:gd name="T1" fmla="*/ 147 h 545"/>
                <a:gd name="T2" fmla="*/ 794 w 2697"/>
                <a:gd name="T3" fmla="*/ 172 h 545"/>
                <a:gd name="T4" fmla="*/ 759 w 2697"/>
                <a:gd name="T5" fmla="*/ 216 h 545"/>
                <a:gd name="T6" fmla="*/ 746 w 2697"/>
                <a:gd name="T7" fmla="*/ 272 h 545"/>
                <a:gd name="T8" fmla="*/ 759 w 2697"/>
                <a:gd name="T9" fmla="*/ 329 h 545"/>
                <a:gd name="T10" fmla="*/ 794 w 2697"/>
                <a:gd name="T11" fmla="*/ 373 h 545"/>
                <a:gd name="T12" fmla="*/ 846 w 2697"/>
                <a:gd name="T13" fmla="*/ 398 h 545"/>
                <a:gd name="T14" fmla="*/ 904 w 2697"/>
                <a:gd name="T15" fmla="*/ 398 h 545"/>
                <a:gd name="T16" fmla="*/ 956 w 2697"/>
                <a:gd name="T17" fmla="*/ 373 h 545"/>
                <a:gd name="T18" fmla="*/ 991 w 2697"/>
                <a:gd name="T19" fmla="*/ 329 h 545"/>
                <a:gd name="T20" fmla="*/ 1004 w 2697"/>
                <a:gd name="T21" fmla="*/ 272 h 545"/>
                <a:gd name="T22" fmla="*/ 991 w 2697"/>
                <a:gd name="T23" fmla="*/ 216 h 545"/>
                <a:gd name="T24" fmla="*/ 956 w 2697"/>
                <a:gd name="T25" fmla="*/ 172 h 545"/>
                <a:gd name="T26" fmla="*/ 904 w 2697"/>
                <a:gd name="T27" fmla="*/ 147 h 545"/>
                <a:gd name="T28" fmla="*/ 875 w 2697"/>
                <a:gd name="T29" fmla="*/ 0 h 545"/>
                <a:gd name="T30" fmla="*/ 954 w 2697"/>
                <a:gd name="T31" fmla="*/ 12 h 545"/>
                <a:gd name="T32" fmla="*/ 1023 w 2697"/>
                <a:gd name="T33" fmla="*/ 43 h 545"/>
                <a:gd name="T34" fmla="*/ 1080 w 2697"/>
                <a:gd name="T35" fmla="*/ 93 h 545"/>
                <a:gd name="T36" fmla="*/ 1122 w 2697"/>
                <a:gd name="T37" fmla="*/ 157 h 545"/>
                <a:gd name="T38" fmla="*/ 2625 w 2697"/>
                <a:gd name="T39" fmla="*/ 194 h 545"/>
                <a:gd name="T40" fmla="*/ 2661 w 2697"/>
                <a:gd name="T41" fmla="*/ 204 h 545"/>
                <a:gd name="T42" fmla="*/ 2687 w 2697"/>
                <a:gd name="T43" fmla="*/ 229 h 545"/>
                <a:gd name="T44" fmla="*/ 2697 w 2697"/>
                <a:gd name="T45" fmla="*/ 265 h 545"/>
                <a:gd name="T46" fmla="*/ 2687 w 2697"/>
                <a:gd name="T47" fmla="*/ 301 h 545"/>
                <a:gd name="T48" fmla="*/ 2661 w 2697"/>
                <a:gd name="T49" fmla="*/ 327 h 545"/>
                <a:gd name="T50" fmla="*/ 2625 w 2697"/>
                <a:gd name="T51" fmla="*/ 337 h 545"/>
                <a:gd name="T52" fmla="*/ 1127 w 2697"/>
                <a:gd name="T53" fmla="*/ 375 h 545"/>
                <a:gd name="T54" fmla="*/ 1087 w 2697"/>
                <a:gd name="T55" fmla="*/ 443 h 545"/>
                <a:gd name="T56" fmla="*/ 1029 w 2697"/>
                <a:gd name="T57" fmla="*/ 497 h 545"/>
                <a:gd name="T58" fmla="*/ 957 w 2697"/>
                <a:gd name="T59" fmla="*/ 532 h 545"/>
                <a:gd name="T60" fmla="*/ 875 w 2697"/>
                <a:gd name="T61" fmla="*/ 545 h 545"/>
                <a:gd name="T62" fmla="*/ 793 w 2697"/>
                <a:gd name="T63" fmla="*/ 532 h 545"/>
                <a:gd name="T64" fmla="*/ 721 w 2697"/>
                <a:gd name="T65" fmla="*/ 497 h 545"/>
                <a:gd name="T66" fmla="*/ 663 w 2697"/>
                <a:gd name="T67" fmla="*/ 443 h 545"/>
                <a:gd name="T68" fmla="*/ 623 w 2697"/>
                <a:gd name="T69" fmla="*/ 375 h 545"/>
                <a:gd name="T70" fmla="*/ 72 w 2697"/>
                <a:gd name="T71" fmla="*/ 337 h 545"/>
                <a:gd name="T72" fmla="*/ 36 w 2697"/>
                <a:gd name="T73" fmla="*/ 327 h 545"/>
                <a:gd name="T74" fmla="*/ 10 w 2697"/>
                <a:gd name="T75" fmla="*/ 301 h 545"/>
                <a:gd name="T76" fmla="*/ 0 w 2697"/>
                <a:gd name="T77" fmla="*/ 265 h 545"/>
                <a:gd name="T78" fmla="*/ 10 w 2697"/>
                <a:gd name="T79" fmla="*/ 229 h 545"/>
                <a:gd name="T80" fmla="*/ 36 w 2697"/>
                <a:gd name="T81" fmla="*/ 204 h 545"/>
                <a:gd name="T82" fmla="*/ 72 w 2697"/>
                <a:gd name="T83" fmla="*/ 194 h 545"/>
                <a:gd name="T84" fmla="*/ 628 w 2697"/>
                <a:gd name="T85" fmla="*/ 157 h 545"/>
                <a:gd name="T86" fmla="*/ 670 w 2697"/>
                <a:gd name="T87" fmla="*/ 93 h 545"/>
                <a:gd name="T88" fmla="*/ 727 w 2697"/>
                <a:gd name="T89" fmla="*/ 43 h 545"/>
                <a:gd name="T90" fmla="*/ 796 w 2697"/>
                <a:gd name="T91" fmla="*/ 12 h 545"/>
                <a:gd name="T92" fmla="*/ 875 w 2697"/>
                <a:gd name="T93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97" h="545">
                  <a:moveTo>
                    <a:pt x="875" y="144"/>
                  </a:moveTo>
                  <a:lnTo>
                    <a:pt x="846" y="147"/>
                  </a:lnTo>
                  <a:lnTo>
                    <a:pt x="818" y="157"/>
                  </a:lnTo>
                  <a:lnTo>
                    <a:pt x="794" y="172"/>
                  </a:lnTo>
                  <a:lnTo>
                    <a:pt x="775" y="192"/>
                  </a:lnTo>
                  <a:lnTo>
                    <a:pt x="759" y="216"/>
                  </a:lnTo>
                  <a:lnTo>
                    <a:pt x="750" y="243"/>
                  </a:lnTo>
                  <a:lnTo>
                    <a:pt x="746" y="272"/>
                  </a:lnTo>
                  <a:lnTo>
                    <a:pt x="750" y="302"/>
                  </a:lnTo>
                  <a:lnTo>
                    <a:pt x="759" y="329"/>
                  </a:lnTo>
                  <a:lnTo>
                    <a:pt x="775" y="353"/>
                  </a:lnTo>
                  <a:lnTo>
                    <a:pt x="794" y="373"/>
                  </a:lnTo>
                  <a:lnTo>
                    <a:pt x="818" y="388"/>
                  </a:lnTo>
                  <a:lnTo>
                    <a:pt x="846" y="398"/>
                  </a:lnTo>
                  <a:lnTo>
                    <a:pt x="875" y="401"/>
                  </a:lnTo>
                  <a:lnTo>
                    <a:pt x="904" y="398"/>
                  </a:lnTo>
                  <a:lnTo>
                    <a:pt x="932" y="388"/>
                  </a:lnTo>
                  <a:lnTo>
                    <a:pt x="956" y="373"/>
                  </a:lnTo>
                  <a:lnTo>
                    <a:pt x="975" y="353"/>
                  </a:lnTo>
                  <a:lnTo>
                    <a:pt x="991" y="329"/>
                  </a:lnTo>
                  <a:lnTo>
                    <a:pt x="1000" y="302"/>
                  </a:lnTo>
                  <a:lnTo>
                    <a:pt x="1004" y="272"/>
                  </a:lnTo>
                  <a:lnTo>
                    <a:pt x="1000" y="243"/>
                  </a:lnTo>
                  <a:lnTo>
                    <a:pt x="991" y="216"/>
                  </a:lnTo>
                  <a:lnTo>
                    <a:pt x="975" y="192"/>
                  </a:lnTo>
                  <a:lnTo>
                    <a:pt x="956" y="172"/>
                  </a:lnTo>
                  <a:lnTo>
                    <a:pt x="932" y="157"/>
                  </a:lnTo>
                  <a:lnTo>
                    <a:pt x="904" y="147"/>
                  </a:lnTo>
                  <a:lnTo>
                    <a:pt x="875" y="144"/>
                  </a:lnTo>
                  <a:close/>
                  <a:moveTo>
                    <a:pt x="875" y="0"/>
                  </a:moveTo>
                  <a:lnTo>
                    <a:pt x="915" y="3"/>
                  </a:lnTo>
                  <a:lnTo>
                    <a:pt x="954" y="12"/>
                  </a:lnTo>
                  <a:lnTo>
                    <a:pt x="990" y="25"/>
                  </a:lnTo>
                  <a:lnTo>
                    <a:pt x="1023" y="43"/>
                  </a:lnTo>
                  <a:lnTo>
                    <a:pt x="1054" y="66"/>
                  </a:lnTo>
                  <a:lnTo>
                    <a:pt x="1080" y="93"/>
                  </a:lnTo>
                  <a:lnTo>
                    <a:pt x="1103" y="124"/>
                  </a:lnTo>
                  <a:lnTo>
                    <a:pt x="1122" y="157"/>
                  </a:lnTo>
                  <a:lnTo>
                    <a:pt x="1136" y="194"/>
                  </a:lnTo>
                  <a:lnTo>
                    <a:pt x="2625" y="194"/>
                  </a:lnTo>
                  <a:lnTo>
                    <a:pt x="2644" y="196"/>
                  </a:lnTo>
                  <a:lnTo>
                    <a:pt x="2661" y="204"/>
                  </a:lnTo>
                  <a:lnTo>
                    <a:pt x="2676" y="214"/>
                  </a:lnTo>
                  <a:lnTo>
                    <a:pt x="2687" y="229"/>
                  </a:lnTo>
                  <a:lnTo>
                    <a:pt x="2694" y="246"/>
                  </a:lnTo>
                  <a:lnTo>
                    <a:pt x="2697" y="265"/>
                  </a:lnTo>
                  <a:lnTo>
                    <a:pt x="2694" y="284"/>
                  </a:lnTo>
                  <a:lnTo>
                    <a:pt x="2687" y="301"/>
                  </a:lnTo>
                  <a:lnTo>
                    <a:pt x="2676" y="316"/>
                  </a:lnTo>
                  <a:lnTo>
                    <a:pt x="2661" y="327"/>
                  </a:lnTo>
                  <a:lnTo>
                    <a:pt x="2644" y="334"/>
                  </a:lnTo>
                  <a:lnTo>
                    <a:pt x="2625" y="337"/>
                  </a:lnTo>
                  <a:lnTo>
                    <a:pt x="1140" y="337"/>
                  </a:lnTo>
                  <a:lnTo>
                    <a:pt x="1127" y="375"/>
                  </a:lnTo>
                  <a:lnTo>
                    <a:pt x="1110" y="411"/>
                  </a:lnTo>
                  <a:lnTo>
                    <a:pt x="1087" y="443"/>
                  </a:lnTo>
                  <a:lnTo>
                    <a:pt x="1059" y="473"/>
                  </a:lnTo>
                  <a:lnTo>
                    <a:pt x="1029" y="497"/>
                  </a:lnTo>
                  <a:lnTo>
                    <a:pt x="994" y="518"/>
                  </a:lnTo>
                  <a:lnTo>
                    <a:pt x="957" y="532"/>
                  </a:lnTo>
                  <a:lnTo>
                    <a:pt x="916" y="542"/>
                  </a:lnTo>
                  <a:lnTo>
                    <a:pt x="875" y="545"/>
                  </a:lnTo>
                  <a:lnTo>
                    <a:pt x="834" y="542"/>
                  </a:lnTo>
                  <a:lnTo>
                    <a:pt x="793" y="532"/>
                  </a:lnTo>
                  <a:lnTo>
                    <a:pt x="756" y="518"/>
                  </a:lnTo>
                  <a:lnTo>
                    <a:pt x="721" y="497"/>
                  </a:lnTo>
                  <a:lnTo>
                    <a:pt x="691" y="473"/>
                  </a:lnTo>
                  <a:lnTo>
                    <a:pt x="663" y="443"/>
                  </a:lnTo>
                  <a:lnTo>
                    <a:pt x="640" y="411"/>
                  </a:lnTo>
                  <a:lnTo>
                    <a:pt x="623" y="375"/>
                  </a:lnTo>
                  <a:lnTo>
                    <a:pt x="610" y="337"/>
                  </a:lnTo>
                  <a:lnTo>
                    <a:pt x="72" y="337"/>
                  </a:lnTo>
                  <a:lnTo>
                    <a:pt x="52" y="334"/>
                  </a:lnTo>
                  <a:lnTo>
                    <a:pt x="36" y="327"/>
                  </a:lnTo>
                  <a:lnTo>
                    <a:pt x="21" y="316"/>
                  </a:lnTo>
                  <a:lnTo>
                    <a:pt x="10" y="301"/>
                  </a:lnTo>
                  <a:lnTo>
                    <a:pt x="2" y="284"/>
                  </a:lnTo>
                  <a:lnTo>
                    <a:pt x="0" y="265"/>
                  </a:lnTo>
                  <a:lnTo>
                    <a:pt x="2" y="246"/>
                  </a:lnTo>
                  <a:lnTo>
                    <a:pt x="10" y="229"/>
                  </a:lnTo>
                  <a:lnTo>
                    <a:pt x="21" y="214"/>
                  </a:lnTo>
                  <a:lnTo>
                    <a:pt x="36" y="204"/>
                  </a:lnTo>
                  <a:lnTo>
                    <a:pt x="52" y="196"/>
                  </a:lnTo>
                  <a:lnTo>
                    <a:pt x="72" y="194"/>
                  </a:lnTo>
                  <a:lnTo>
                    <a:pt x="614" y="194"/>
                  </a:lnTo>
                  <a:lnTo>
                    <a:pt x="628" y="157"/>
                  </a:lnTo>
                  <a:lnTo>
                    <a:pt x="647" y="124"/>
                  </a:lnTo>
                  <a:lnTo>
                    <a:pt x="670" y="93"/>
                  </a:lnTo>
                  <a:lnTo>
                    <a:pt x="696" y="66"/>
                  </a:lnTo>
                  <a:lnTo>
                    <a:pt x="727" y="43"/>
                  </a:lnTo>
                  <a:lnTo>
                    <a:pt x="760" y="25"/>
                  </a:lnTo>
                  <a:lnTo>
                    <a:pt x="796" y="12"/>
                  </a:lnTo>
                  <a:lnTo>
                    <a:pt x="835" y="3"/>
                  </a:lnTo>
                  <a:lnTo>
                    <a:pt x="8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8" name="Freeform 538"/>
            <p:cNvSpPr>
              <a:spLocks/>
            </p:cNvSpPr>
            <p:nvPr/>
          </p:nvSpPr>
          <p:spPr bwMode="auto">
            <a:xfrm>
              <a:off x="2566988" y="2227263"/>
              <a:ext cx="53975" cy="22225"/>
            </a:xfrm>
            <a:custGeom>
              <a:avLst/>
              <a:gdLst>
                <a:gd name="T0" fmla="*/ 72 w 337"/>
                <a:gd name="T1" fmla="*/ 0 h 143"/>
                <a:gd name="T2" fmla="*/ 265 w 337"/>
                <a:gd name="T3" fmla="*/ 0 h 143"/>
                <a:gd name="T4" fmla="*/ 285 w 337"/>
                <a:gd name="T5" fmla="*/ 2 h 143"/>
                <a:gd name="T6" fmla="*/ 301 w 337"/>
                <a:gd name="T7" fmla="*/ 10 h 143"/>
                <a:gd name="T8" fmla="*/ 316 w 337"/>
                <a:gd name="T9" fmla="*/ 21 h 143"/>
                <a:gd name="T10" fmla="*/ 327 w 337"/>
                <a:gd name="T11" fmla="*/ 35 h 143"/>
                <a:gd name="T12" fmla="*/ 334 w 337"/>
                <a:gd name="T13" fmla="*/ 52 h 143"/>
                <a:gd name="T14" fmla="*/ 337 w 337"/>
                <a:gd name="T15" fmla="*/ 71 h 143"/>
                <a:gd name="T16" fmla="*/ 334 w 337"/>
                <a:gd name="T17" fmla="*/ 91 h 143"/>
                <a:gd name="T18" fmla="*/ 327 w 337"/>
                <a:gd name="T19" fmla="*/ 108 h 143"/>
                <a:gd name="T20" fmla="*/ 316 w 337"/>
                <a:gd name="T21" fmla="*/ 122 h 143"/>
                <a:gd name="T22" fmla="*/ 301 w 337"/>
                <a:gd name="T23" fmla="*/ 133 h 143"/>
                <a:gd name="T24" fmla="*/ 285 w 337"/>
                <a:gd name="T25" fmla="*/ 141 h 143"/>
                <a:gd name="T26" fmla="*/ 265 w 337"/>
                <a:gd name="T27" fmla="*/ 143 h 143"/>
                <a:gd name="T28" fmla="*/ 72 w 337"/>
                <a:gd name="T29" fmla="*/ 143 h 143"/>
                <a:gd name="T30" fmla="*/ 52 w 337"/>
                <a:gd name="T31" fmla="*/ 141 h 143"/>
                <a:gd name="T32" fmla="*/ 35 w 337"/>
                <a:gd name="T33" fmla="*/ 133 h 143"/>
                <a:gd name="T34" fmla="*/ 21 w 337"/>
                <a:gd name="T35" fmla="*/ 122 h 143"/>
                <a:gd name="T36" fmla="*/ 10 w 337"/>
                <a:gd name="T37" fmla="*/ 108 h 143"/>
                <a:gd name="T38" fmla="*/ 2 w 337"/>
                <a:gd name="T39" fmla="*/ 91 h 143"/>
                <a:gd name="T40" fmla="*/ 0 w 337"/>
                <a:gd name="T41" fmla="*/ 71 h 143"/>
                <a:gd name="T42" fmla="*/ 2 w 337"/>
                <a:gd name="T43" fmla="*/ 52 h 143"/>
                <a:gd name="T44" fmla="*/ 10 w 337"/>
                <a:gd name="T45" fmla="*/ 35 h 143"/>
                <a:gd name="T46" fmla="*/ 21 w 337"/>
                <a:gd name="T47" fmla="*/ 21 h 143"/>
                <a:gd name="T48" fmla="*/ 35 w 337"/>
                <a:gd name="T49" fmla="*/ 10 h 143"/>
                <a:gd name="T50" fmla="*/ 52 w 337"/>
                <a:gd name="T51" fmla="*/ 2 h 143"/>
                <a:gd name="T52" fmla="*/ 72 w 337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7" h="143">
                  <a:moveTo>
                    <a:pt x="72" y="0"/>
                  </a:moveTo>
                  <a:lnTo>
                    <a:pt x="265" y="0"/>
                  </a:lnTo>
                  <a:lnTo>
                    <a:pt x="285" y="2"/>
                  </a:lnTo>
                  <a:lnTo>
                    <a:pt x="301" y="10"/>
                  </a:lnTo>
                  <a:lnTo>
                    <a:pt x="316" y="21"/>
                  </a:lnTo>
                  <a:lnTo>
                    <a:pt x="327" y="35"/>
                  </a:lnTo>
                  <a:lnTo>
                    <a:pt x="334" y="52"/>
                  </a:lnTo>
                  <a:lnTo>
                    <a:pt x="337" y="71"/>
                  </a:lnTo>
                  <a:lnTo>
                    <a:pt x="334" y="91"/>
                  </a:lnTo>
                  <a:lnTo>
                    <a:pt x="327" y="108"/>
                  </a:lnTo>
                  <a:lnTo>
                    <a:pt x="316" y="122"/>
                  </a:lnTo>
                  <a:lnTo>
                    <a:pt x="301" y="133"/>
                  </a:lnTo>
                  <a:lnTo>
                    <a:pt x="285" y="141"/>
                  </a:lnTo>
                  <a:lnTo>
                    <a:pt x="265" y="143"/>
                  </a:lnTo>
                  <a:lnTo>
                    <a:pt x="72" y="143"/>
                  </a:lnTo>
                  <a:lnTo>
                    <a:pt x="52" y="141"/>
                  </a:lnTo>
                  <a:lnTo>
                    <a:pt x="35" y="133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2" y="91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9" name="Freeform 539"/>
            <p:cNvSpPr>
              <a:spLocks/>
            </p:cNvSpPr>
            <p:nvPr/>
          </p:nvSpPr>
          <p:spPr bwMode="auto">
            <a:xfrm>
              <a:off x="2968625" y="2211388"/>
              <a:ext cx="52388" cy="53975"/>
            </a:xfrm>
            <a:custGeom>
              <a:avLst/>
              <a:gdLst>
                <a:gd name="T0" fmla="*/ 168 w 338"/>
                <a:gd name="T1" fmla="*/ 0 h 337"/>
                <a:gd name="T2" fmla="*/ 188 w 338"/>
                <a:gd name="T3" fmla="*/ 2 h 337"/>
                <a:gd name="T4" fmla="*/ 204 w 338"/>
                <a:gd name="T5" fmla="*/ 10 h 337"/>
                <a:gd name="T6" fmla="*/ 220 w 338"/>
                <a:gd name="T7" fmla="*/ 21 h 337"/>
                <a:gd name="T8" fmla="*/ 231 w 338"/>
                <a:gd name="T9" fmla="*/ 36 h 337"/>
                <a:gd name="T10" fmla="*/ 238 w 338"/>
                <a:gd name="T11" fmla="*/ 52 h 337"/>
                <a:gd name="T12" fmla="*/ 240 w 338"/>
                <a:gd name="T13" fmla="*/ 72 h 337"/>
                <a:gd name="T14" fmla="*/ 240 w 338"/>
                <a:gd name="T15" fmla="*/ 97 h 337"/>
                <a:gd name="T16" fmla="*/ 266 w 338"/>
                <a:gd name="T17" fmla="*/ 97 h 337"/>
                <a:gd name="T18" fmla="*/ 284 w 338"/>
                <a:gd name="T19" fmla="*/ 99 h 337"/>
                <a:gd name="T20" fmla="*/ 302 w 338"/>
                <a:gd name="T21" fmla="*/ 107 h 337"/>
                <a:gd name="T22" fmla="*/ 316 w 338"/>
                <a:gd name="T23" fmla="*/ 118 h 337"/>
                <a:gd name="T24" fmla="*/ 328 w 338"/>
                <a:gd name="T25" fmla="*/ 132 h 337"/>
                <a:gd name="T26" fmla="*/ 334 w 338"/>
                <a:gd name="T27" fmla="*/ 149 h 337"/>
                <a:gd name="T28" fmla="*/ 338 w 338"/>
                <a:gd name="T29" fmla="*/ 168 h 337"/>
                <a:gd name="T30" fmla="*/ 334 w 338"/>
                <a:gd name="T31" fmla="*/ 188 h 337"/>
                <a:gd name="T32" fmla="*/ 328 w 338"/>
                <a:gd name="T33" fmla="*/ 205 h 337"/>
                <a:gd name="T34" fmla="*/ 316 w 338"/>
                <a:gd name="T35" fmla="*/ 219 h 337"/>
                <a:gd name="T36" fmla="*/ 302 w 338"/>
                <a:gd name="T37" fmla="*/ 230 h 337"/>
                <a:gd name="T38" fmla="*/ 284 w 338"/>
                <a:gd name="T39" fmla="*/ 238 h 337"/>
                <a:gd name="T40" fmla="*/ 266 w 338"/>
                <a:gd name="T41" fmla="*/ 240 h 337"/>
                <a:gd name="T42" fmla="*/ 240 w 338"/>
                <a:gd name="T43" fmla="*/ 240 h 337"/>
                <a:gd name="T44" fmla="*/ 240 w 338"/>
                <a:gd name="T45" fmla="*/ 265 h 337"/>
                <a:gd name="T46" fmla="*/ 238 w 338"/>
                <a:gd name="T47" fmla="*/ 285 h 337"/>
                <a:gd name="T48" fmla="*/ 231 w 338"/>
                <a:gd name="T49" fmla="*/ 301 h 337"/>
                <a:gd name="T50" fmla="*/ 220 w 338"/>
                <a:gd name="T51" fmla="*/ 316 h 337"/>
                <a:gd name="T52" fmla="*/ 204 w 338"/>
                <a:gd name="T53" fmla="*/ 327 h 337"/>
                <a:gd name="T54" fmla="*/ 188 w 338"/>
                <a:gd name="T55" fmla="*/ 335 h 337"/>
                <a:gd name="T56" fmla="*/ 168 w 338"/>
                <a:gd name="T57" fmla="*/ 337 h 337"/>
                <a:gd name="T58" fmla="*/ 150 w 338"/>
                <a:gd name="T59" fmla="*/ 335 h 337"/>
                <a:gd name="T60" fmla="*/ 132 w 338"/>
                <a:gd name="T61" fmla="*/ 327 h 337"/>
                <a:gd name="T62" fmla="*/ 118 w 338"/>
                <a:gd name="T63" fmla="*/ 316 h 337"/>
                <a:gd name="T64" fmla="*/ 106 w 338"/>
                <a:gd name="T65" fmla="*/ 301 h 337"/>
                <a:gd name="T66" fmla="*/ 100 w 338"/>
                <a:gd name="T67" fmla="*/ 285 h 337"/>
                <a:gd name="T68" fmla="*/ 98 w 338"/>
                <a:gd name="T69" fmla="*/ 265 h 337"/>
                <a:gd name="T70" fmla="*/ 98 w 338"/>
                <a:gd name="T71" fmla="*/ 240 h 337"/>
                <a:gd name="T72" fmla="*/ 72 w 338"/>
                <a:gd name="T73" fmla="*/ 240 h 337"/>
                <a:gd name="T74" fmla="*/ 53 w 338"/>
                <a:gd name="T75" fmla="*/ 238 h 337"/>
                <a:gd name="T76" fmla="*/ 35 w 338"/>
                <a:gd name="T77" fmla="*/ 230 h 337"/>
                <a:gd name="T78" fmla="*/ 21 w 338"/>
                <a:gd name="T79" fmla="*/ 219 h 337"/>
                <a:gd name="T80" fmla="*/ 10 w 338"/>
                <a:gd name="T81" fmla="*/ 205 h 337"/>
                <a:gd name="T82" fmla="*/ 3 w 338"/>
                <a:gd name="T83" fmla="*/ 188 h 337"/>
                <a:gd name="T84" fmla="*/ 0 w 338"/>
                <a:gd name="T85" fmla="*/ 168 h 337"/>
                <a:gd name="T86" fmla="*/ 3 w 338"/>
                <a:gd name="T87" fmla="*/ 149 h 337"/>
                <a:gd name="T88" fmla="*/ 10 w 338"/>
                <a:gd name="T89" fmla="*/ 132 h 337"/>
                <a:gd name="T90" fmla="*/ 21 w 338"/>
                <a:gd name="T91" fmla="*/ 118 h 337"/>
                <a:gd name="T92" fmla="*/ 35 w 338"/>
                <a:gd name="T93" fmla="*/ 107 h 337"/>
                <a:gd name="T94" fmla="*/ 53 w 338"/>
                <a:gd name="T95" fmla="*/ 99 h 337"/>
                <a:gd name="T96" fmla="*/ 72 w 338"/>
                <a:gd name="T97" fmla="*/ 97 h 337"/>
                <a:gd name="T98" fmla="*/ 98 w 338"/>
                <a:gd name="T99" fmla="*/ 97 h 337"/>
                <a:gd name="T100" fmla="*/ 98 w 338"/>
                <a:gd name="T101" fmla="*/ 72 h 337"/>
                <a:gd name="T102" fmla="*/ 100 w 338"/>
                <a:gd name="T103" fmla="*/ 52 h 337"/>
                <a:gd name="T104" fmla="*/ 106 w 338"/>
                <a:gd name="T105" fmla="*/ 36 h 337"/>
                <a:gd name="T106" fmla="*/ 118 w 338"/>
                <a:gd name="T107" fmla="*/ 21 h 337"/>
                <a:gd name="T108" fmla="*/ 132 w 338"/>
                <a:gd name="T109" fmla="*/ 10 h 337"/>
                <a:gd name="T110" fmla="*/ 150 w 338"/>
                <a:gd name="T111" fmla="*/ 2 h 337"/>
                <a:gd name="T112" fmla="*/ 168 w 338"/>
                <a:gd name="T1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8" h="337">
                  <a:moveTo>
                    <a:pt x="168" y="0"/>
                  </a:moveTo>
                  <a:lnTo>
                    <a:pt x="188" y="2"/>
                  </a:lnTo>
                  <a:lnTo>
                    <a:pt x="204" y="10"/>
                  </a:lnTo>
                  <a:lnTo>
                    <a:pt x="220" y="21"/>
                  </a:lnTo>
                  <a:lnTo>
                    <a:pt x="231" y="36"/>
                  </a:lnTo>
                  <a:lnTo>
                    <a:pt x="238" y="52"/>
                  </a:lnTo>
                  <a:lnTo>
                    <a:pt x="240" y="72"/>
                  </a:lnTo>
                  <a:lnTo>
                    <a:pt x="240" y="97"/>
                  </a:lnTo>
                  <a:lnTo>
                    <a:pt x="266" y="97"/>
                  </a:lnTo>
                  <a:lnTo>
                    <a:pt x="284" y="99"/>
                  </a:lnTo>
                  <a:lnTo>
                    <a:pt x="302" y="107"/>
                  </a:lnTo>
                  <a:lnTo>
                    <a:pt x="316" y="118"/>
                  </a:lnTo>
                  <a:lnTo>
                    <a:pt x="328" y="132"/>
                  </a:lnTo>
                  <a:lnTo>
                    <a:pt x="334" y="149"/>
                  </a:lnTo>
                  <a:lnTo>
                    <a:pt x="338" y="168"/>
                  </a:lnTo>
                  <a:lnTo>
                    <a:pt x="334" y="188"/>
                  </a:lnTo>
                  <a:lnTo>
                    <a:pt x="328" y="205"/>
                  </a:lnTo>
                  <a:lnTo>
                    <a:pt x="316" y="219"/>
                  </a:lnTo>
                  <a:lnTo>
                    <a:pt x="302" y="230"/>
                  </a:lnTo>
                  <a:lnTo>
                    <a:pt x="284" y="238"/>
                  </a:lnTo>
                  <a:lnTo>
                    <a:pt x="266" y="240"/>
                  </a:lnTo>
                  <a:lnTo>
                    <a:pt x="240" y="240"/>
                  </a:lnTo>
                  <a:lnTo>
                    <a:pt x="240" y="265"/>
                  </a:lnTo>
                  <a:lnTo>
                    <a:pt x="238" y="285"/>
                  </a:lnTo>
                  <a:lnTo>
                    <a:pt x="231" y="301"/>
                  </a:lnTo>
                  <a:lnTo>
                    <a:pt x="220" y="316"/>
                  </a:lnTo>
                  <a:lnTo>
                    <a:pt x="204" y="327"/>
                  </a:lnTo>
                  <a:lnTo>
                    <a:pt x="188" y="335"/>
                  </a:lnTo>
                  <a:lnTo>
                    <a:pt x="168" y="337"/>
                  </a:lnTo>
                  <a:lnTo>
                    <a:pt x="150" y="335"/>
                  </a:lnTo>
                  <a:lnTo>
                    <a:pt x="132" y="327"/>
                  </a:lnTo>
                  <a:lnTo>
                    <a:pt x="118" y="316"/>
                  </a:lnTo>
                  <a:lnTo>
                    <a:pt x="106" y="301"/>
                  </a:lnTo>
                  <a:lnTo>
                    <a:pt x="100" y="285"/>
                  </a:lnTo>
                  <a:lnTo>
                    <a:pt x="98" y="265"/>
                  </a:lnTo>
                  <a:lnTo>
                    <a:pt x="98" y="240"/>
                  </a:lnTo>
                  <a:lnTo>
                    <a:pt x="72" y="240"/>
                  </a:lnTo>
                  <a:lnTo>
                    <a:pt x="53" y="238"/>
                  </a:lnTo>
                  <a:lnTo>
                    <a:pt x="35" y="230"/>
                  </a:lnTo>
                  <a:lnTo>
                    <a:pt x="21" y="219"/>
                  </a:lnTo>
                  <a:lnTo>
                    <a:pt x="10" y="205"/>
                  </a:lnTo>
                  <a:lnTo>
                    <a:pt x="3" y="188"/>
                  </a:lnTo>
                  <a:lnTo>
                    <a:pt x="0" y="168"/>
                  </a:lnTo>
                  <a:lnTo>
                    <a:pt x="3" y="149"/>
                  </a:lnTo>
                  <a:lnTo>
                    <a:pt x="10" y="132"/>
                  </a:lnTo>
                  <a:lnTo>
                    <a:pt x="21" y="118"/>
                  </a:lnTo>
                  <a:lnTo>
                    <a:pt x="35" y="107"/>
                  </a:lnTo>
                  <a:lnTo>
                    <a:pt x="53" y="99"/>
                  </a:lnTo>
                  <a:lnTo>
                    <a:pt x="72" y="97"/>
                  </a:lnTo>
                  <a:lnTo>
                    <a:pt x="98" y="97"/>
                  </a:lnTo>
                  <a:lnTo>
                    <a:pt x="98" y="72"/>
                  </a:lnTo>
                  <a:lnTo>
                    <a:pt x="100" y="52"/>
                  </a:lnTo>
                  <a:lnTo>
                    <a:pt x="106" y="36"/>
                  </a:lnTo>
                  <a:lnTo>
                    <a:pt x="118" y="21"/>
                  </a:lnTo>
                  <a:lnTo>
                    <a:pt x="132" y="10"/>
                  </a:lnTo>
                  <a:lnTo>
                    <a:pt x="150" y="2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0" name="Freeform 540"/>
            <p:cNvSpPr>
              <a:spLocks/>
            </p:cNvSpPr>
            <p:nvPr/>
          </p:nvSpPr>
          <p:spPr bwMode="auto">
            <a:xfrm>
              <a:off x="2903538" y="2105026"/>
              <a:ext cx="38100" cy="58738"/>
            </a:xfrm>
            <a:custGeom>
              <a:avLst/>
              <a:gdLst>
                <a:gd name="T0" fmla="*/ 146 w 245"/>
                <a:gd name="T1" fmla="*/ 2 h 379"/>
                <a:gd name="T2" fmla="*/ 188 w 245"/>
                <a:gd name="T3" fmla="*/ 17 h 379"/>
                <a:gd name="T4" fmla="*/ 222 w 245"/>
                <a:gd name="T5" fmla="*/ 44 h 379"/>
                <a:gd name="T6" fmla="*/ 241 w 245"/>
                <a:gd name="T7" fmla="*/ 83 h 379"/>
                <a:gd name="T8" fmla="*/ 241 w 245"/>
                <a:gd name="T9" fmla="*/ 132 h 379"/>
                <a:gd name="T10" fmla="*/ 223 w 245"/>
                <a:gd name="T11" fmla="*/ 175 h 379"/>
                <a:gd name="T12" fmla="*/ 191 w 245"/>
                <a:gd name="T13" fmla="*/ 209 h 379"/>
                <a:gd name="T14" fmla="*/ 155 w 245"/>
                <a:gd name="T15" fmla="*/ 237 h 379"/>
                <a:gd name="T16" fmla="*/ 120 w 245"/>
                <a:gd name="T17" fmla="*/ 261 h 379"/>
                <a:gd name="T18" fmla="*/ 94 w 245"/>
                <a:gd name="T19" fmla="*/ 283 h 379"/>
                <a:gd name="T20" fmla="*/ 84 w 245"/>
                <a:gd name="T21" fmla="*/ 304 h 379"/>
                <a:gd name="T22" fmla="*/ 219 w 245"/>
                <a:gd name="T23" fmla="*/ 309 h 379"/>
                <a:gd name="T24" fmla="*/ 237 w 245"/>
                <a:gd name="T25" fmla="*/ 319 h 379"/>
                <a:gd name="T26" fmla="*/ 245 w 245"/>
                <a:gd name="T27" fmla="*/ 344 h 379"/>
                <a:gd name="T28" fmla="*/ 237 w 245"/>
                <a:gd name="T29" fmla="*/ 369 h 379"/>
                <a:gd name="T30" fmla="*/ 219 w 245"/>
                <a:gd name="T31" fmla="*/ 379 h 379"/>
                <a:gd name="T32" fmla="*/ 26 w 245"/>
                <a:gd name="T33" fmla="*/ 378 h 379"/>
                <a:gd name="T34" fmla="*/ 9 w 245"/>
                <a:gd name="T35" fmla="*/ 370 h 379"/>
                <a:gd name="T36" fmla="*/ 0 w 245"/>
                <a:gd name="T37" fmla="*/ 355 h 379"/>
                <a:gd name="T38" fmla="*/ 3 w 245"/>
                <a:gd name="T39" fmla="*/ 285 h 379"/>
                <a:gd name="T40" fmla="*/ 25 w 245"/>
                <a:gd name="T41" fmla="*/ 249 h 379"/>
                <a:gd name="T42" fmla="*/ 61 w 245"/>
                <a:gd name="T43" fmla="*/ 216 h 379"/>
                <a:gd name="T44" fmla="*/ 102 w 245"/>
                <a:gd name="T45" fmla="*/ 187 h 379"/>
                <a:gd name="T46" fmla="*/ 138 w 245"/>
                <a:gd name="T47" fmla="*/ 157 h 379"/>
                <a:gd name="T48" fmla="*/ 161 w 245"/>
                <a:gd name="T49" fmla="*/ 127 h 379"/>
                <a:gd name="T50" fmla="*/ 163 w 245"/>
                <a:gd name="T51" fmla="*/ 102 h 379"/>
                <a:gd name="T52" fmla="*/ 155 w 245"/>
                <a:gd name="T53" fmla="*/ 85 h 379"/>
                <a:gd name="T54" fmla="*/ 137 w 245"/>
                <a:gd name="T55" fmla="*/ 76 h 379"/>
                <a:gd name="T56" fmla="*/ 113 w 245"/>
                <a:gd name="T57" fmla="*/ 74 h 379"/>
                <a:gd name="T58" fmla="*/ 93 w 245"/>
                <a:gd name="T59" fmla="*/ 86 h 379"/>
                <a:gd name="T60" fmla="*/ 85 w 245"/>
                <a:gd name="T61" fmla="*/ 113 h 379"/>
                <a:gd name="T62" fmla="*/ 78 w 245"/>
                <a:gd name="T63" fmla="*/ 129 h 379"/>
                <a:gd name="T64" fmla="*/ 57 w 245"/>
                <a:gd name="T65" fmla="*/ 140 h 379"/>
                <a:gd name="T66" fmla="*/ 33 w 245"/>
                <a:gd name="T67" fmla="*/ 141 h 379"/>
                <a:gd name="T68" fmla="*/ 17 w 245"/>
                <a:gd name="T69" fmla="*/ 133 h 379"/>
                <a:gd name="T70" fmla="*/ 8 w 245"/>
                <a:gd name="T71" fmla="*/ 115 h 379"/>
                <a:gd name="T72" fmla="*/ 9 w 245"/>
                <a:gd name="T73" fmla="*/ 78 h 379"/>
                <a:gd name="T74" fmla="*/ 27 w 245"/>
                <a:gd name="T75" fmla="*/ 41 h 379"/>
                <a:gd name="T76" fmla="*/ 60 w 245"/>
                <a:gd name="T77" fmla="*/ 16 h 379"/>
                <a:gd name="T78" fmla="*/ 102 w 245"/>
                <a:gd name="T79" fmla="*/ 2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5" h="379">
                  <a:moveTo>
                    <a:pt x="123" y="0"/>
                  </a:moveTo>
                  <a:lnTo>
                    <a:pt x="146" y="2"/>
                  </a:lnTo>
                  <a:lnTo>
                    <a:pt x="168" y="8"/>
                  </a:lnTo>
                  <a:lnTo>
                    <a:pt x="188" y="17"/>
                  </a:lnTo>
                  <a:lnTo>
                    <a:pt x="206" y="29"/>
                  </a:lnTo>
                  <a:lnTo>
                    <a:pt x="222" y="44"/>
                  </a:lnTo>
                  <a:lnTo>
                    <a:pt x="234" y="61"/>
                  </a:lnTo>
                  <a:lnTo>
                    <a:pt x="241" y="83"/>
                  </a:lnTo>
                  <a:lnTo>
                    <a:pt x="245" y="108"/>
                  </a:lnTo>
                  <a:lnTo>
                    <a:pt x="241" y="132"/>
                  </a:lnTo>
                  <a:lnTo>
                    <a:pt x="234" y="155"/>
                  </a:lnTo>
                  <a:lnTo>
                    <a:pt x="223" y="175"/>
                  </a:lnTo>
                  <a:lnTo>
                    <a:pt x="209" y="192"/>
                  </a:lnTo>
                  <a:lnTo>
                    <a:pt x="191" y="209"/>
                  </a:lnTo>
                  <a:lnTo>
                    <a:pt x="174" y="224"/>
                  </a:lnTo>
                  <a:lnTo>
                    <a:pt x="155" y="237"/>
                  </a:lnTo>
                  <a:lnTo>
                    <a:pt x="137" y="249"/>
                  </a:lnTo>
                  <a:lnTo>
                    <a:pt x="120" y="261"/>
                  </a:lnTo>
                  <a:lnTo>
                    <a:pt x="106" y="272"/>
                  </a:lnTo>
                  <a:lnTo>
                    <a:pt x="94" y="283"/>
                  </a:lnTo>
                  <a:lnTo>
                    <a:pt x="86" y="294"/>
                  </a:lnTo>
                  <a:lnTo>
                    <a:pt x="84" y="304"/>
                  </a:lnTo>
                  <a:lnTo>
                    <a:pt x="84" y="309"/>
                  </a:lnTo>
                  <a:lnTo>
                    <a:pt x="219" y="309"/>
                  </a:lnTo>
                  <a:lnTo>
                    <a:pt x="229" y="311"/>
                  </a:lnTo>
                  <a:lnTo>
                    <a:pt x="237" y="319"/>
                  </a:lnTo>
                  <a:lnTo>
                    <a:pt x="242" y="331"/>
                  </a:lnTo>
                  <a:lnTo>
                    <a:pt x="245" y="344"/>
                  </a:lnTo>
                  <a:lnTo>
                    <a:pt x="242" y="357"/>
                  </a:lnTo>
                  <a:lnTo>
                    <a:pt x="237" y="369"/>
                  </a:lnTo>
                  <a:lnTo>
                    <a:pt x="229" y="376"/>
                  </a:lnTo>
                  <a:lnTo>
                    <a:pt x="219" y="379"/>
                  </a:lnTo>
                  <a:lnTo>
                    <a:pt x="35" y="379"/>
                  </a:lnTo>
                  <a:lnTo>
                    <a:pt x="26" y="378"/>
                  </a:lnTo>
                  <a:lnTo>
                    <a:pt x="17" y="374"/>
                  </a:lnTo>
                  <a:lnTo>
                    <a:pt x="9" y="370"/>
                  </a:lnTo>
                  <a:lnTo>
                    <a:pt x="2" y="362"/>
                  </a:lnTo>
                  <a:lnTo>
                    <a:pt x="0" y="355"/>
                  </a:lnTo>
                  <a:lnTo>
                    <a:pt x="0" y="304"/>
                  </a:lnTo>
                  <a:lnTo>
                    <a:pt x="3" y="285"/>
                  </a:lnTo>
                  <a:lnTo>
                    <a:pt x="12" y="266"/>
                  </a:lnTo>
                  <a:lnTo>
                    <a:pt x="25" y="249"/>
                  </a:lnTo>
                  <a:lnTo>
                    <a:pt x="43" y="233"/>
                  </a:lnTo>
                  <a:lnTo>
                    <a:pt x="61" y="216"/>
                  </a:lnTo>
                  <a:lnTo>
                    <a:pt x="82" y="201"/>
                  </a:lnTo>
                  <a:lnTo>
                    <a:pt x="102" y="187"/>
                  </a:lnTo>
                  <a:lnTo>
                    <a:pt x="121" y="171"/>
                  </a:lnTo>
                  <a:lnTo>
                    <a:pt x="138" y="157"/>
                  </a:lnTo>
                  <a:lnTo>
                    <a:pt x="152" y="142"/>
                  </a:lnTo>
                  <a:lnTo>
                    <a:pt x="161" y="127"/>
                  </a:lnTo>
                  <a:lnTo>
                    <a:pt x="164" y="110"/>
                  </a:lnTo>
                  <a:lnTo>
                    <a:pt x="163" y="102"/>
                  </a:lnTo>
                  <a:lnTo>
                    <a:pt x="159" y="93"/>
                  </a:lnTo>
                  <a:lnTo>
                    <a:pt x="155" y="85"/>
                  </a:lnTo>
                  <a:lnTo>
                    <a:pt x="147" y="80"/>
                  </a:lnTo>
                  <a:lnTo>
                    <a:pt x="137" y="76"/>
                  </a:lnTo>
                  <a:lnTo>
                    <a:pt x="125" y="73"/>
                  </a:lnTo>
                  <a:lnTo>
                    <a:pt x="113" y="74"/>
                  </a:lnTo>
                  <a:lnTo>
                    <a:pt x="102" y="79"/>
                  </a:lnTo>
                  <a:lnTo>
                    <a:pt x="93" y="86"/>
                  </a:lnTo>
                  <a:lnTo>
                    <a:pt x="87" y="97"/>
                  </a:lnTo>
                  <a:lnTo>
                    <a:pt x="85" y="113"/>
                  </a:lnTo>
                  <a:lnTo>
                    <a:pt x="83" y="121"/>
                  </a:lnTo>
                  <a:lnTo>
                    <a:pt x="78" y="129"/>
                  </a:lnTo>
                  <a:lnTo>
                    <a:pt x="69" y="135"/>
                  </a:lnTo>
                  <a:lnTo>
                    <a:pt x="57" y="140"/>
                  </a:lnTo>
                  <a:lnTo>
                    <a:pt x="43" y="142"/>
                  </a:lnTo>
                  <a:lnTo>
                    <a:pt x="33" y="141"/>
                  </a:lnTo>
                  <a:lnTo>
                    <a:pt x="24" y="139"/>
                  </a:lnTo>
                  <a:lnTo>
                    <a:pt x="17" y="133"/>
                  </a:lnTo>
                  <a:lnTo>
                    <a:pt x="11" y="126"/>
                  </a:lnTo>
                  <a:lnTo>
                    <a:pt x="8" y="115"/>
                  </a:lnTo>
                  <a:lnTo>
                    <a:pt x="7" y="100"/>
                  </a:lnTo>
                  <a:lnTo>
                    <a:pt x="9" y="78"/>
                  </a:lnTo>
                  <a:lnTo>
                    <a:pt x="17" y="58"/>
                  </a:lnTo>
                  <a:lnTo>
                    <a:pt x="27" y="41"/>
                  </a:lnTo>
                  <a:lnTo>
                    <a:pt x="43" y="26"/>
                  </a:lnTo>
                  <a:lnTo>
                    <a:pt x="60" y="16"/>
                  </a:lnTo>
                  <a:lnTo>
                    <a:pt x="80" y="7"/>
                  </a:lnTo>
                  <a:lnTo>
                    <a:pt x="102" y="2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1" name="Freeform 541"/>
            <p:cNvSpPr>
              <a:spLocks/>
            </p:cNvSpPr>
            <p:nvPr/>
          </p:nvSpPr>
          <p:spPr bwMode="auto">
            <a:xfrm>
              <a:off x="2944813" y="2105026"/>
              <a:ext cx="39688" cy="60325"/>
            </a:xfrm>
            <a:custGeom>
              <a:avLst/>
              <a:gdLst>
                <a:gd name="T0" fmla="*/ 147 w 254"/>
                <a:gd name="T1" fmla="*/ 1 h 382"/>
                <a:gd name="T2" fmla="*/ 186 w 254"/>
                <a:gd name="T3" fmla="*/ 9 h 382"/>
                <a:gd name="T4" fmla="*/ 215 w 254"/>
                <a:gd name="T5" fmla="*/ 26 h 382"/>
                <a:gd name="T6" fmla="*/ 235 w 254"/>
                <a:gd name="T7" fmla="*/ 55 h 382"/>
                <a:gd name="T8" fmla="*/ 242 w 254"/>
                <a:gd name="T9" fmla="*/ 94 h 382"/>
                <a:gd name="T10" fmla="*/ 236 w 254"/>
                <a:gd name="T11" fmla="*/ 138 h 382"/>
                <a:gd name="T12" fmla="*/ 216 w 254"/>
                <a:gd name="T13" fmla="*/ 169 h 382"/>
                <a:gd name="T14" fmla="*/ 216 w 254"/>
                <a:gd name="T15" fmla="*/ 186 h 382"/>
                <a:gd name="T16" fmla="*/ 240 w 254"/>
                <a:gd name="T17" fmla="*/ 206 h 382"/>
                <a:gd name="T18" fmla="*/ 253 w 254"/>
                <a:gd name="T19" fmla="*/ 236 h 382"/>
                <a:gd name="T20" fmla="*/ 254 w 254"/>
                <a:gd name="T21" fmla="*/ 265 h 382"/>
                <a:gd name="T22" fmla="*/ 247 w 254"/>
                <a:gd name="T23" fmla="*/ 314 h 382"/>
                <a:gd name="T24" fmla="*/ 224 w 254"/>
                <a:gd name="T25" fmla="*/ 349 h 382"/>
                <a:gd name="T26" fmla="*/ 190 w 254"/>
                <a:gd name="T27" fmla="*/ 371 h 382"/>
                <a:gd name="T28" fmla="*/ 147 w 254"/>
                <a:gd name="T29" fmla="*/ 381 h 382"/>
                <a:gd name="T30" fmla="*/ 96 w 254"/>
                <a:gd name="T31" fmla="*/ 381 h 382"/>
                <a:gd name="T32" fmla="*/ 53 w 254"/>
                <a:gd name="T33" fmla="*/ 367 h 382"/>
                <a:gd name="T34" fmla="*/ 23 w 254"/>
                <a:gd name="T35" fmla="*/ 343 h 382"/>
                <a:gd name="T36" fmla="*/ 6 w 254"/>
                <a:gd name="T37" fmla="*/ 314 h 382"/>
                <a:gd name="T38" fmla="*/ 0 w 254"/>
                <a:gd name="T39" fmla="*/ 285 h 382"/>
                <a:gd name="T40" fmla="*/ 6 w 254"/>
                <a:gd name="T41" fmla="*/ 264 h 382"/>
                <a:gd name="T42" fmla="*/ 24 w 254"/>
                <a:gd name="T43" fmla="*/ 255 h 382"/>
                <a:gd name="T44" fmla="*/ 56 w 254"/>
                <a:gd name="T45" fmla="*/ 255 h 382"/>
                <a:gd name="T46" fmla="*/ 75 w 254"/>
                <a:gd name="T47" fmla="*/ 264 h 382"/>
                <a:gd name="T48" fmla="*/ 80 w 254"/>
                <a:gd name="T49" fmla="*/ 282 h 382"/>
                <a:gd name="T50" fmla="*/ 87 w 254"/>
                <a:gd name="T51" fmla="*/ 300 h 382"/>
                <a:gd name="T52" fmla="*/ 104 w 254"/>
                <a:gd name="T53" fmla="*/ 310 h 382"/>
                <a:gd name="T54" fmla="*/ 127 w 254"/>
                <a:gd name="T55" fmla="*/ 312 h 382"/>
                <a:gd name="T56" fmla="*/ 158 w 254"/>
                <a:gd name="T57" fmla="*/ 306 h 382"/>
                <a:gd name="T58" fmla="*/ 173 w 254"/>
                <a:gd name="T59" fmla="*/ 283 h 382"/>
                <a:gd name="T60" fmla="*/ 174 w 254"/>
                <a:gd name="T61" fmla="*/ 255 h 382"/>
                <a:gd name="T62" fmla="*/ 167 w 254"/>
                <a:gd name="T63" fmla="*/ 229 h 382"/>
                <a:gd name="T64" fmla="*/ 150 w 254"/>
                <a:gd name="T65" fmla="*/ 217 h 382"/>
                <a:gd name="T66" fmla="*/ 125 w 254"/>
                <a:gd name="T67" fmla="*/ 214 h 382"/>
                <a:gd name="T68" fmla="*/ 108 w 254"/>
                <a:gd name="T69" fmla="*/ 207 h 382"/>
                <a:gd name="T70" fmla="*/ 102 w 254"/>
                <a:gd name="T71" fmla="*/ 192 h 382"/>
                <a:gd name="T72" fmla="*/ 102 w 254"/>
                <a:gd name="T73" fmla="*/ 174 h 382"/>
                <a:gd name="T74" fmla="*/ 108 w 254"/>
                <a:gd name="T75" fmla="*/ 158 h 382"/>
                <a:gd name="T76" fmla="*/ 125 w 254"/>
                <a:gd name="T77" fmla="*/ 152 h 382"/>
                <a:gd name="T78" fmla="*/ 141 w 254"/>
                <a:gd name="T79" fmla="*/ 151 h 382"/>
                <a:gd name="T80" fmla="*/ 155 w 254"/>
                <a:gd name="T81" fmla="*/ 142 h 382"/>
                <a:gd name="T82" fmla="*/ 164 w 254"/>
                <a:gd name="T83" fmla="*/ 123 h 382"/>
                <a:gd name="T84" fmla="*/ 164 w 254"/>
                <a:gd name="T85" fmla="*/ 94 h 382"/>
                <a:gd name="T86" fmla="*/ 154 w 254"/>
                <a:gd name="T87" fmla="*/ 78 h 382"/>
                <a:gd name="T88" fmla="*/ 137 w 254"/>
                <a:gd name="T89" fmla="*/ 71 h 382"/>
                <a:gd name="T90" fmla="*/ 113 w 254"/>
                <a:gd name="T91" fmla="*/ 71 h 382"/>
                <a:gd name="T92" fmla="*/ 94 w 254"/>
                <a:gd name="T93" fmla="*/ 79 h 382"/>
                <a:gd name="T94" fmla="*/ 89 w 254"/>
                <a:gd name="T95" fmla="*/ 96 h 382"/>
                <a:gd name="T96" fmla="*/ 83 w 254"/>
                <a:gd name="T97" fmla="*/ 115 h 382"/>
                <a:gd name="T98" fmla="*/ 66 w 254"/>
                <a:gd name="T99" fmla="*/ 125 h 382"/>
                <a:gd name="T100" fmla="*/ 34 w 254"/>
                <a:gd name="T101" fmla="*/ 126 h 382"/>
                <a:gd name="T102" fmla="*/ 15 w 254"/>
                <a:gd name="T103" fmla="*/ 119 h 382"/>
                <a:gd name="T104" fmla="*/ 9 w 254"/>
                <a:gd name="T105" fmla="*/ 104 h 382"/>
                <a:gd name="T106" fmla="*/ 9 w 254"/>
                <a:gd name="T107" fmla="*/ 80 h 382"/>
                <a:gd name="T108" fmla="*/ 19 w 254"/>
                <a:gd name="T109" fmla="*/ 52 h 382"/>
                <a:gd name="T110" fmla="*/ 41 w 254"/>
                <a:gd name="T111" fmla="*/ 26 h 382"/>
                <a:gd name="T112" fmla="*/ 75 w 254"/>
                <a:gd name="T113" fmla="*/ 8 h 382"/>
                <a:gd name="T114" fmla="*/ 127 w 254"/>
                <a:gd name="T115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4" h="382">
                  <a:moveTo>
                    <a:pt x="127" y="0"/>
                  </a:moveTo>
                  <a:lnTo>
                    <a:pt x="147" y="1"/>
                  </a:lnTo>
                  <a:lnTo>
                    <a:pt x="167" y="5"/>
                  </a:lnTo>
                  <a:lnTo>
                    <a:pt x="186" y="9"/>
                  </a:lnTo>
                  <a:lnTo>
                    <a:pt x="202" y="17"/>
                  </a:lnTo>
                  <a:lnTo>
                    <a:pt x="215" y="26"/>
                  </a:lnTo>
                  <a:lnTo>
                    <a:pt x="227" y="38"/>
                  </a:lnTo>
                  <a:lnTo>
                    <a:pt x="235" y="55"/>
                  </a:lnTo>
                  <a:lnTo>
                    <a:pt x="240" y="72"/>
                  </a:lnTo>
                  <a:lnTo>
                    <a:pt x="242" y="94"/>
                  </a:lnTo>
                  <a:lnTo>
                    <a:pt x="240" y="117"/>
                  </a:lnTo>
                  <a:lnTo>
                    <a:pt x="236" y="138"/>
                  </a:lnTo>
                  <a:lnTo>
                    <a:pt x="227" y="155"/>
                  </a:lnTo>
                  <a:lnTo>
                    <a:pt x="216" y="169"/>
                  </a:lnTo>
                  <a:lnTo>
                    <a:pt x="202" y="179"/>
                  </a:lnTo>
                  <a:lnTo>
                    <a:pt x="216" y="186"/>
                  </a:lnTo>
                  <a:lnTo>
                    <a:pt x="229" y="194"/>
                  </a:lnTo>
                  <a:lnTo>
                    <a:pt x="240" y="206"/>
                  </a:lnTo>
                  <a:lnTo>
                    <a:pt x="248" y="219"/>
                  </a:lnTo>
                  <a:lnTo>
                    <a:pt x="253" y="236"/>
                  </a:lnTo>
                  <a:lnTo>
                    <a:pt x="254" y="255"/>
                  </a:lnTo>
                  <a:lnTo>
                    <a:pt x="254" y="265"/>
                  </a:lnTo>
                  <a:lnTo>
                    <a:pt x="253" y="291"/>
                  </a:lnTo>
                  <a:lnTo>
                    <a:pt x="247" y="314"/>
                  </a:lnTo>
                  <a:lnTo>
                    <a:pt x="237" y="333"/>
                  </a:lnTo>
                  <a:lnTo>
                    <a:pt x="224" y="349"/>
                  </a:lnTo>
                  <a:lnTo>
                    <a:pt x="209" y="361"/>
                  </a:lnTo>
                  <a:lnTo>
                    <a:pt x="190" y="371"/>
                  </a:lnTo>
                  <a:lnTo>
                    <a:pt x="169" y="378"/>
                  </a:lnTo>
                  <a:lnTo>
                    <a:pt x="147" y="381"/>
                  </a:lnTo>
                  <a:lnTo>
                    <a:pt x="123" y="382"/>
                  </a:lnTo>
                  <a:lnTo>
                    <a:pt x="96" y="381"/>
                  </a:lnTo>
                  <a:lnTo>
                    <a:pt x="72" y="375"/>
                  </a:lnTo>
                  <a:lnTo>
                    <a:pt x="53" y="367"/>
                  </a:lnTo>
                  <a:lnTo>
                    <a:pt x="36" y="356"/>
                  </a:lnTo>
                  <a:lnTo>
                    <a:pt x="23" y="343"/>
                  </a:lnTo>
                  <a:lnTo>
                    <a:pt x="12" y="330"/>
                  </a:lnTo>
                  <a:lnTo>
                    <a:pt x="6" y="314"/>
                  </a:lnTo>
                  <a:lnTo>
                    <a:pt x="1" y="299"/>
                  </a:lnTo>
                  <a:lnTo>
                    <a:pt x="0" y="285"/>
                  </a:lnTo>
                  <a:lnTo>
                    <a:pt x="1" y="273"/>
                  </a:lnTo>
                  <a:lnTo>
                    <a:pt x="6" y="264"/>
                  </a:lnTo>
                  <a:lnTo>
                    <a:pt x="13" y="259"/>
                  </a:lnTo>
                  <a:lnTo>
                    <a:pt x="24" y="255"/>
                  </a:lnTo>
                  <a:lnTo>
                    <a:pt x="38" y="255"/>
                  </a:lnTo>
                  <a:lnTo>
                    <a:pt x="56" y="255"/>
                  </a:lnTo>
                  <a:lnTo>
                    <a:pt x="68" y="259"/>
                  </a:lnTo>
                  <a:lnTo>
                    <a:pt x="75" y="264"/>
                  </a:lnTo>
                  <a:lnTo>
                    <a:pt x="79" y="272"/>
                  </a:lnTo>
                  <a:lnTo>
                    <a:pt x="80" y="282"/>
                  </a:lnTo>
                  <a:lnTo>
                    <a:pt x="82" y="292"/>
                  </a:lnTo>
                  <a:lnTo>
                    <a:pt x="87" y="300"/>
                  </a:lnTo>
                  <a:lnTo>
                    <a:pt x="95" y="306"/>
                  </a:lnTo>
                  <a:lnTo>
                    <a:pt x="104" y="310"/>
                  </a:lnTo>
                  <a:lnTo>
                    <a:pt x="115" y="311"/>
                  </a:lnTo>
                  <a:lnTo>
                    <a:pt x="127" y="312"/>
                  </a:lnTo>
                  <a:lnTo>
                    <a:pt x="145" y="310"/>
                  </a:lnTo>
                  <a:lnTo>
                    <a:pt x="158" y="306"/>
                  </a:lnTo>
                  <a:lnTo>
                    <a:pt x="167" y="296"/>
                  </a:lnTo>
                  <a:lnTo>
                    <a:pt x="173" y="283"/>
                  </a:lnTo>
                  <a:lnTo>
                    <a:pt x="174" y="265"/>
                  </a:lnTo>
                  <a:lnTo>
                    <a:pt x="174" y="255"/>
                  </a:lnTo>
                  <a:lnTo>
                    <a:pt x="173" y="240"/>
                  </a:lnTo>
                  <a:lnTo>
                    <a:pt x="167" y="229"/>
                  </a:lnTo>
                  <a:lnTo>
                    <a:pt x="159" y="222"/>
                  </a:lnTo>
                  <a:lnTo>
                    <a:pt x="150" y="217"/>
                  </a:lnTo>
                  <a:lnTo>
                    <a:pt x="138" y="215"/>
                  </a:lnTo>
                  <a:lnTo>
                    <a:pt x="125" y="214"/>
                  </a:lnTo>
                  <a:lnTo>
                    <a:pt x="115" y="212"/>
                  </a:lnTo>
                  <a:lnTo>
                    <a:pt x="108" y="207"/>
                  </a:lnTo>
                  <a:lnTo>
                    <a:pt x="104" y="201"/>
                  </a:lnTo>
                  <a:lnTo>
                    <a:pt x="102" y="192"/>
                  </a:lnTo>
                  <a:lnTo>
                    <a:pt x="101" y="182"/>
                  </a:lnTo>
                  <a:lnTo>
                    <a:pt x="102" y="174"/>
                  </a:lnTo>
                  <a:lnTo>
                    <a:pt x="104" y="165"/>
                  </a:lnTo>
                  <a:lnTo>
                    <a:pt x="108" y="158"/>
                  </a:lnTo>
                  <a:lnTo>
                    <a:pt x="115" y="154"/>
                  </a:lnTo>
                  <a:lnTo>
                    <a:pt x="125" y="152"/>
                  </a:lnTo>
                  <a:lnTo>
                    <a:pt x="133" y="152"/>
                  </a:lnTo>
                  <a:lnTo>
                    <a:pt x="141" y="151"/>
                  </a:lnTo>
                  <a:lnTo>
                    <a:pt x="149" y="147"/>
                  </a:lnTo>
                  <a:lnTo>
                    <a:pt x="155" y="142"/>
                  </a:lnTo>
                  <a:lnTo>
                    <a:pt x="161" y="134"/>
                  </a:lnTo>
                  <a:lnTo>
                    <a:pt x="164" y="123"/>
                  </a:lnTo>
                  <a:lnTo>
                    <a:pt x="165" y="107"/>
                  </a:lnTo>
                  <a:lnTo>
                    <a:pt x="164" y="94"/>
                  </a:lnTo>
                  <a:lnTo>
                    <a:pt x="159" y="84"/>
                  </a:lnTo>
                  <a:lnTo>
                    <a:pt x="154" y="78"/>
                  </a:lnTo>
                  <a:lnTo>
                    <a:pt x="145" y="73"/>
                  </a:lnTo>
                  <a:lnTo>
                    <a:pt x="137" y="71"/>
                  </a:lnTo>
                  <a:lnTo>
                    <a:pt x="127" y="70"/>
                  </a:lnTo>
                  <a:lnTo>
                    <a:pt x="113" y="71"/>
                  </a:lnTo>
                  <a:lnTo>
                    <a:pt x="102" y="73"/>
                  </a:lnTo>
                  <a:lnTo>
                    <a:pt x="94" y="79"/>
                  </a:lnTo>
                  <a:lnTo>
                    <a:pt x="90" y="86"/>
                  </a:lnTo>
                  <a:lnTo>
                    <a:pt x="89" y="96"/>
                  </a:lnTo>
                  <a:lnTo>
                    <a:pt x="87" y="106"/>
                  </a:lnTo>
                  <a:lnTo>
                    <a:pt x="83" y="115"/>
                  </a:lnTo>
                  <a:lnTo>
                    <a:pt x="77" y="120"/>
                  </a:lnTo>
                  <a:lnTo>
                    <a:pt x="66" y="125"/>
                  </a:lnTo>
                  <a:lnTo>
                    <a:pt x="50" y="126"/>
                  </a:lnTo>
                  <a:lnTo>
                    <a:pt x="34" y="126"/>
                  </a:lnTo>
                  <a:lnTo>
                    <a:pt x="23" y="123"/>
                  </a:lnTo>
                  <a:lnTo>
                    <a:pt x="15" y="119"/>
                  </a:lnTo>
                  <a:lnTo>
                    <a:pt x="11" y="113"/>
                  </a:lnTo>
                  <a:lnTo>
                    <a:pt x="9" y="104"/>
                  </a:lnTo>
                  <a:lnTo>
                    <a:pt x="8" y="93"/>
                  </a:lnTo>
                  <a:lnTo>
                    <a:pt x="9" y="80"/>
                  </a:lnTo>
                  <a:lnTo>
                    <a:pt x="13" y="66"/>
                  </a:lnTo>
                  <a:lnTo>
                    <a:pt x="19" y="52"/>
                  </a:lnTo>
                  <a:lnTo>
                    <a:pt x="29" y="38"/>
                  </a:lnTo>
                  <a:lnTo>
                    <a:pt x="41" y="26"/>
                  </a:lnTo>
                  <a:lnTo>
                    <a:pt x="56" y="16"/>
                  </a:lnTo>
                  <a:lnTo>
                    <a:pt x="75" y="8"/>
                  </a:lnTo>
                  <a:lnTo>
                    <a:pt x="98" y="2"/>
                  </a:lnTo>
                  <a:lnTo>
                    <a:pt x="1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3" name="Group 1152"/>
          <p:cNvGrpSpPr/>
          <p:nvPr/>
        </p:nvGrpSpPr>
        <p:grpSpPr>
          <a:xfrm>
            <a:off x="3467683" y="1954213"/>
            <a:ext cx="569912" cy="479425"/>
            <a:chOff x="3405188" y="1954213"/>
            <a:chExt cx="569912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45" name="Freeform 546"/>
            <p:cNvSpPr>
              <a:spLocks noEditPoints="1"/>
            </p:cNvSpPr>
            <p:nvPr/>
          </p:nvSpPr>
          <p:spPr bwMode="auto">
            <a:xfrm>
              <a:off x="3405188" y="1954213"/>
              <a:ext cx="569912" cy="479425"/>
            </a:xfrm>
            <a:custGeom>
              <a:avLst/>
              <a:gdLst>
                <a:gd name="T0" fmla="*/ 3447 w 3590"/>
                <a:gd name="T1" fmla="*/ 2872 h 3016"/>
                <a:gd name="T2" fmla="*/ 2818 w 3590"/>
                <a:gd name="T3" fmla="*/ 1256 h 3016"/>
                <a:gd name="T4" fmla="*/ 2993 w 3590"/>
                <a:gd name="T5" fmla="*/ 1256 h 3016"/>
                <a:gd name="T6" fmla="*/ 2502 w 3590"/>
                <a:gd name="T7" fmla="*/ 2592 h 3016"/>
                <a:gd name="T8" fmla="*/ 2502 w 3590"/>
                <a:gd name="T9" fmla="*/ 1256 h 3016"/>
                <a:gd name="T10" fmla="*/ 2360 w 3590"/>
                <a:gd name="T11" fmla="*/ 2592 h 3016"/>
                <a:gd name="T12" fmla="*/ 1862 w 3590"/>
                <a:gd name="T13" fmla="*/ 1256 h 3016"/>
                <a:gd name="T14" fmla="*/ 2042 w 3590"/>
                <a:gd name="T15" fmla="*/ 1256 h 3016"/>
                <a:gd name="T16" fmla="*/ 1548 w 3590"/>
                <a:gd name="T17" fmla="*/ 2592 h 3016"/>
                <a:gd name="T18" fmla="*/ 1548 w 3590"/>
                <a:gd name="T19" fmla="*/ 1256 h 3016"/>
                <a:gd name="T20" fmla="*/ 1406 w 3590"/>
                <a:gd name="T21" fmla="*/ 2592 h 3016"/>
                <a:gd name="T22" fmla="*/ 915 w 3590"/>
                <a:gd name="T23" fmla="*/ 1256 h 3016"/>
                <a:gd name="T24" fmla="*/ 1088 w 3590"/>
                <a:gd name="T25" fmla="*/ 1256 h 3016"/>
                <a:gd name="T26" fmla="*/ 590 w 3590"/>
                <a:gd name="T27" fmla="*/ 2592 h 3016"/>
                <a:gd name="T28" fmla="*/ 590 w 3590"/>
                <a:gd name="T29" fmla="*/ 1256 h 3016"/>
                <a:gd name="T30" fmla="*/ 447 w 3590"/>
                <a:gd name="T31" fmla="*/ 2592 h 3016"/>
                <a:gd name="T32" fmla="*/ 1862 w 3590"/>
                <a:gd name="T33" fmla="*/ 473 h 3016"/>
                <a:gd name="T34" fmla="*/ 2360 w 3590"/>
                <a:gd name="T35" fmla="*/ 473 h 3016"/>
                <a:gd name="T36" fmla="*/ 1230 w 3590"/>
                <a:gd name="T37" fmla="*/ 1112 h 3016"/>
                <a:gd name="T38" fmla="*/ 1230 w 3590"/>
                <a:gd name="T39" fmla="*/ 473 h 3016"/>
                <a:gd name="T40" fmla="*/ 1088 w 3590"/>
                <a:gd name="T41" fmla="*/ 1112 h 3016"/>
                <a:gd name="T42" fmla="*/ 1098 w 3590"/>
                <a:gd name="T43" fmla="*/ 366 h 3016"/>
                <a:gd name="T44" fmla="*/ 1140 w 3590"/>
                <a:gd name="T45" fmla="*/ 332 h 3016"/>
                <a:gd name="T46" fmla="*/ 2450 w 3590"/>
                <a:gd name="T47" fmla="*/ 332 h 3016"/>
                <a:gd name="T48" fmla="*/ 2492 w 3590"/>
                <a:gd name="T49" fmla="*/ 366 h 3016"/>
                <a:gd name="T50" fmla="*/ 2502 w 3590"/>
                <a:gd name="T51" fmla="*/ 1112 h 3016"/>
                <a:gd name="T52" fmla="*/ 915 w 3590"/>
                <a:gd name="T53" fmla="*/ 143 h 3016"/>
                <a:gd name="T54" fmla="*/ 2765 w 3590"/>
                <a:gd name="T55" fmla="*/ 3 h 3016"/>
                <a:gd name="T56" fmla="*/ 2808 w 3590"/>
                <a:gd name="T57" fmla="*/ 35 h 3016"/>
                <a:gd name="T58" fmla="*/ 2818 w 3590"/>
                <a:gd name="T59" fmla="*/ 1112 h 3016"/>
                <a:gd name="T60" fmla="*/ 3554 w 3590"/>
                <a:gd name="T61" fmla="*/ 1122 h 3016"/>
                <a:gd name="T62" fmla="*/ 3588 w 3590"/>
                <a:gd name="T63" fmla="*/ 1166 h 3016"/>
                <a:gd name="T64" fmla="*/ 3580 w 3590"/>
                <a:gd name="T65" fmla="*/ 1220 h 3016"/>
                <a:gd name="T66" fmla="*/ 3538 w 3590"/>
                <a:gd name="T67" fmla="*/ 1254 h 3016"/>
                <a:gd name="T68" fmla="*/ 3457 w 3590"/>
                <a:gd name="T69" fmla="*/ 2147 h 3016"/>
                <a:gd name="T70" fmla="*/ 3437 w 3590"/>
                <a:gd name="T71" fmla="*/ 2198 h 3016"/>
                <a:gd name="T72" fmla="*/ 3387 w 3590"/>
                <a:gd name="T73" fmla="*/ 2219 h 3016"/>
                <a:gd name="T74" fmla="*/ 3335 w 3590"/>
                <a:gd name="T75" fmla="*/ 2198 h 3016"/>
                <a:gd name="T76" fmla="*/ 3315 w 3590"/>
                <a:gd name="T77" fmla="*/ 2147 h 3016"/>
                <a:gd name="T78" fmla="*/ 3136 w 3590"/>
                <a:gd name="T79" fmla="*/ 2592 h 3016"/>
                <a:gd name="T80" fmla="*/ 3554 w 3590"/>
                <a:gd name="T81" fmla="*/ 2602 h 3016"/>
                <a:gd name="T82" fmla="*/ 3588 w 3590"/>
                <a:gd name="T83" fmla="*/ 2645 h 3016"/>
                <a:gd name="T84" fmla="*/ 3588 w 3590"/>
                <a:gd name="T85" fmla="*/ 2962 h 3016"/>
                <a:gd name="T86" fmla="*/ 3554 w 3590"/>
                <a:gd name="T87" fmla="*/ 3006 h 3016"/>
                <a:gd name="T88" fmla="*/ 72 w 3590"/>
                <a:gd name="T89" fmla="*/ 3016 h 3016"/>
                <a:gd name="T90" fmla="*/ 21 w 3590"/>
                <a:gd name="T91" fmla="*/ 2994 h 3016"/>
                <a:gd name="T92" fmla="*/ 0 w 3590"/>
                <a:gd name="T93" fmla="*/ 2944 h 3016"/>
                <a:gd name="T94" fmla="*/ 10 w 3590"/>
                <a:gd name="T95" fmla="*/ 2627 h 3016"/>
                <a:gd name="T96" fmla="*/ 52 w 3590"/>
                <a:gd name="T97" fmla="*/ 2594 h 3016"/>
                <a:gd name="T98" fmla="*/ 133 w 3590"/>
                <a:gd name="T99" fmla="*/ 1256 h 3016"/>
                <a:gd name="T100" fmla="*/ 36 w 3590"/>
                <a:gd name="T101" fmla="*/ 1247 h 3016"/>
                <a:gd name="T102" fmla="*/ 2 w 3590"/>
                <a:gd name="T103" fmla="*/ 1204 h 3016"/>
                <a:gd name="T104" fmla="*/ 10 w 3590"/>
                <a:gd name="T105" fmla="*/ 1148 h 3016"/>
                <a:gd name="T106" fmla="*/ 52 w 3590"/>
                <a:gd name="T107" fmla="*/ 1116 h 3016"/>
                <a:gd name="T108" fmla="*/ 772 w 3590"/>
                <a:gd name="T109" fmla="*/ 71 h 3016"/>
                <a:gd name="T110" fmla="*/ 793 w 3590"/>
                <a:gd name="T111" fmla="*/ 21 h 3016"/>
                <a:gd name="T112" fmla="*/ 844 w 3590"/>
                <a:gd name="T113" fmla="*/ 0 h 3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90" h="3016">
                  <a:moveTo>
                    <a:pt x="143" y="2735"/>
                  </a:moveTo>
                  <a:lnTo>
                    <a:pt x="143" y="2872"/>
                  </a:lnTo>
                  <a:lnTo>
                    <a:pt x="3447" y="2872"/>
                  </a:lnTo>
                  <a:lnTo>
                    <a:pt x="3447" y="2735"/>
                  </a:lnTo>
                  <a:lnTo>
                    <a:pt x="143" y="2735"/>
                  </a:lnTo>
                  <a:close/>
                  <a:moveTo>
                    <a:pt x="2818" y="1256"/>
                  </a:moveTo>
                  <a:lnTo>
                    <a:pt x="2818" y="2592"/>
                  </a:lnTo>
                  <a:lnTo>
                    <a:pt x="2993" y="2592"/>
                  </a:lnTo>
                  <a:lnTo>
                    <a:pt x="2993" y="1256"/>
                  </a:lnTo>
                  <a:lnTo>
                    <a:pt x="2818" y="1256"/>
                  </a:lnTo>
                  <a:close/>
                  <a:moveTo>
                    <a:pt x="2502" y="1256"/>
                  </a:moveTo>
                  <a:lnTo>
                    <a:pt x="2502" y="2592"/>
                  </a:lnTo>
                  <a:lnTo>
                    <a:pt x="2675" y="2592"/>
                  </a:lnTo>
                  <a:lnTo>
                    <a:pt x="2675" y="1256"/>
                  </a:lnTo>
                  <a:lnTo>
                    <a:pt x="2502" y="1256"/>
                  </a:lnTo>
                  <a:close/>
                  <a:moveTo>
                    <a:pt x="2184" y="1256"/>
                  </a:moveTo>
                  <a:lnTo>
                    <a:pt x="2184" y="2592"/>
                  </a:lnTo>
                  <a:lnTo>
                    <a:pt x="2360" y="2592"/>
                  </a:lnTo>
                  <a:lnTo>
                    <a:pt x="2360" y="1256"/>
                  </a:lnTo>
                  <a:lnTo>
                    <a:pt x="2184" y="1256"/>
                  </a:lnTo>
                  <a:close/>
                  <a:moveTo>
                    <a:pt x="1862" y="1256"/>
                  </a:moveTo>
                  <a:lnTo>
                    <a:pt x="1862" y="2592"/>
                  </a:lnTo>
                  <a:lnTo>
                    <a:pt x="2042" y="2592"/>
                  </a:lnTo>
                  <a:lnTo>
                    <a:pt x="2042" y="1256"/>
                  </a:lnTo>
                  <a:lnTo>
                    <a:pt x="1862" y="1256"/>
                  </a:lnTo>
                  <a:close/>
                  <a:moveTo>
                    <a:pt x="1548" y="1256"/>
                  </a:moveTo>
                  <a:lnTo>
                    <a:pt x="1548" y="2592"/>
                  </a:lnTo>
                  <a:lnTo>
                    <a:pt x="1720" y="2592"/>
                  </a:lnTo>
                  <a:lnTo>
                    <a:pt x="1720" y="1256"/>
                  </a:lnTo>
                  <a:lnTo>
                    <a:pt x="1548" y="1256"/>
                  </a:lnTo>
                  <a:close/>
                  <a:moveTo>
                    <a:pt x="1230" y="1256"/>
                  </a:moveTo>
                  <a:lnTo>
                    <a:pt x="1230" y="2592"/>
                  </a:lnTo>
                  <a:lnTo>
                    <a:pt x="1406" y="2592"/>
                  </a:lnTo>
                  <a:lnTo>
                    <a:pt x="1406" y="1256"/>
                  </a:lnTo>
                  <a:lnTo>
                    <a:pt x="1230" y="1256"/>
                  </a:lnTo>
                  <a:close/>
                  <a:moveTo>
                    <a:pt x="915" y="1256"/>
                  </a:moveTo>
                  <a:lnTo>
                    <a:pt x="915" y="2592"/>
                  </a:lnTo>
                  <a:lnTo>
                    <a:pt x="1088" y="2592"/>
                  </a:lnTo>
                  <a:lnTo>
                    <a:pt x="1088" y="1256"/>
                  </a:lnTo>
                  <a:lnTo>
                    <a:pt x="915" y="1256"/>
                  </a:lnTo>
                  <a:close/>
                  <a:moveTo>
                    <a:pt x="590" y="1256"/>
                  </a:moveTo>
                  <a:lnTo>
                    <a:pt x="590" y="2592"/>
                  </a:lnTo>
                  <a:lnTo>
                    <a:pt x="772" y="2592"/>
                  </a:lnTo>
                  <a:lnTo>
                    <a:pt x="772" y="1256"/>
                  </a:lnTo>
                  <a:lnTo>
                    <a:pt x="590" y="1256"/>
                  </a:lnTo>
                  <a:close/>
                  <a:moveTo>
                    <a:pt x="275" y="1256"/>
                  </a:moveTo>
                  <a:lnTo>
                    <a:pt x="275" y="2592"/>
                  </a:lnTo>
                  <a:lnTo>
                    <a:pt x="447" y="2592"/>
                  </a:lnTo>
                  <a:lnTo>
                    <a:pt x="447" y="1256"/>
                  </a:lnTo>
                  <a:lnTo>
                    <a:pt x="275" y="1256"/>
                  </a:lnTo>
                  <a:close/>
                  <a:moveTo>
                    <a:pt x="1862" y="473"/>
                  </a:moveTo>
                  <a:lnTo>
                    <a:pt x="1862" y="1112"/>
                  </a:lnTo>
                  <a:lnTo>
                    <a:pt x="2360" y="1112"/>
                  </a:lnTo>
                  <a:lnTo>
                    <a:pt x="2360" y="473"/>
                  </a:lnTo>
                  <a:lnTo>
                    <a:pt x="1862" y="473"/>
                  </a:lnTo>
                  <a:close/>
                  <a:moveTo>
                    <a:pt x="1230" y="473"/>
                  </a:moveTo>
                  <a:lnTo>
                    <a:pt x="1230" y="1112"/>
                  </a:lnTo>
                  <a:lnTo>
                    <a:pt x="1720" y="1112"/>
                  </a:lnTo>
                  <a:lnTo>
                    <a:pt x="1720" y="473"/>
                  </a:lnTo>
                  <a:lnTo>
                    <a:pt x="1230" y="473"/>
                  </a:lnTo>
                  <a:close/>
                  <a:moveTo>
                    <a:pt x="915" y="143"/>
                  </a:moveTo>
                  <a:lnTo>
                    <a:pt x="915" y="1112"/>
                  </a:lnTo>
                  <a:lnTo>
                    <a:pt x="1088" y="1112"/>
                  </a:lnTo>
                  <a:lnTo>
                    <a:pt x="1088" y="402"/>
                  </a:lnTo>
                  <a:lnTo>
                    <a:pt x="1090" y="383"/>
                  </a:lnTo>
                  <a:lnTo>
                    <a:pt x="1098" y="366"/>
                  </a:lnTo>
                  <a:lnTo>
                    <a:pt x="1109" y="351"/>
                  </a:lnTo>
                  <a:lnTo>
                    <a:pt x="1123" y="340"/>
                  </a:lnTo>
                  <a:lnTo>
                    <a:pt x="1140" y="332"/>
                  </a:lnTo>
                  <a:lnTo>
                    <a:pt x="1159" y="330"/>
                  </a:lnTo>
                  <a:lnTo>
                    <a:pt x="2431" y="330"/>
                  </a:lnTo>
                  <a:lnTo>
                    <a:pt x="2450" y="332"/>
                  </a:lnTo>
                  <a:lnTo>
                    <a:pt x="2467" y="340"/>
                  </a:lnTo>
                  <a:lnTo>
                    <a:pt x="2481" y="351"/>
                  </a:lnTo>
                  <a:lnTo>
                    <a:pt x="2492" y="366"/>
                  </a:lnTo>
                  <a:lnTo>
                    <a:pt x="2500" y="383"/>
                  </a:lnTo>
                  <a:lnTo>
                    <a:pt x="2502" y="402"/>
                  </a:lnTo>
                  <a:lnTo>
                    <a:pt x="2502" y="1112"/>
                  </a:lnTo>
                  <a:lnTo>
                    <a:pt x="2675" y="1112"/>
                  </a:lnTo>
                  <a:lnTo>
                    <a:pt x="2675" y="143"/>
                  </a:lnTo>
                  <a:lnTo>
                    <a:pt x="915" y="143"/>
                  </a:lnTo>
                  <a:close/>
                  <a:moveTo>
                    <a:pt x="844" y="0"/>
                  </a:moveTo>
                  <a:lnTo>
                    <a:pt x="2746" y="0"/>
                  </a:lnTo>
                  <a:lnTo>
                    <a:pt x="2765" y="3"/>
                  </a:lnTo>
                  <a:lnTo>
                    <a:pt x="2782" y="10"/>
                  </a:lnTo>
                  <a:lnTo>
                    <a:pt x="2797" y="21"/>
                  </a:lnTo>
                  <a:lnTo>
                    <a:pt x="2808" y="35"/>
                  </a:lnTo>
                  <a:lnTo>
                    <a:pt x="2815" y="53"/>
                  </a:lnTo>
                  <a:lnTo>
                    <a:pt x="2818" y="71"/>
                  </a:lnTo>
                  <a:lnTo>
                    <a:pt x="2818" y="1112"/>
                  </a:lnTo>
                  <a:lnTo>
                    <a:pt x="3518" y="1112"/>
                  </a:lnTo>
                  <a:lnTo>
                    <a:pt x="3538" y="1116"/>
                  </a:lnTo>
                  <a:lnTo>
                    <a:pt x="3554" y="1122"/>
                  </a:lnTo>
                  <a:lnTo>
                    <a:pt x="3569" y="1134"/>
                  </a:lnTo>
                  <a:lnTo>
                    <a:pt x="3580" y="1148"/>
                  </a:lnTo>
                  <a:lnTo>
                    <a:pt x="3588" y="1166"/>
                  </a:lnTo>
                  <a:lnTo>
                    <a:pt x="3590" y="1184"/>
                  </a:lnTo>
                  <a:lnTo>
                    <a:pt x="3588" y="1204"/>
                  </a:lnTo>
                  <a:lnTo>
                    <a:pt x="3580" y="1220"/>
                  </a:lnTo>
                  <a:lnTo>
                    <a:pt x="3569" y="1236"/>
                  </a:lnTo>
                  <a:lnTo>
                    <a:pt x="3554" y="1247"/>
                  </a:lnTo>
                  <a:lnTo>
                    <a:pt x="3538" y="1254"/>
                  </a:lnTo>
                  <a:lnTo>
                    <a:pt x="3518" y="1256"/>
                  </a:lnTo>
                  <a:lnTo>
                    <a:pt x="3457" y="1256"/>
                  </a:lnTo>
                  <a:lnTo>
                    <a:pt x="3457" y="2147"/>
                  </a:lnTo>
                  <a:lnTo>
                    <a:pt x="3455" y="2166"/>
                  </a:lnTo>
                  <a:lnTo>
                    <a:pt x="3447" y="2183"/>
                  </a:lnTo>
                  <a:lnTo>
                    <a:pt x="3437" y="2198"/>
                  </a:lnTo>
                  <a:lnTo>
                    <a:pt x="3422" y="2209"/>
                  </a:lnTo>
                  <a:lnTo>
                    <a:pt x="3405" y="2215"/>
                  </a:lnTo>
                  <a:lnTo>
                    <a:pt x="3387" y="2219"/>
                  </a:lnTo>
                  <a:lnTo>
                    <a:pt x="3367" y="2215"/>
                  </a:lnTo>
                  <a:lnTo>
                    <a:pt x="3350" y="2209"/>
                  </a:lnTo>
                  <a:lnTo>
                    <a:pt x="3335" y="2198"/>
                  </a:lnTo>
                  <a:lnTo>
                    <a:pt x="3325" y="2183"/>
                  </a:lnTo>
                  <a:lnTo>
                    <a:pt x="3317" y="2166"/>
                  </a:lnTo>
                  <a:lnTo>
                    <a:pt x="3315" y="2147"/>
                  </a:lnTo>
                  <a:lnTo>
                    <a:pt x="3315" y="1256"/>
                  </a:lnTo>
                  <a:lnTo>
                    <a:pt x="3136" y="1256"/>
                  </a:lnTo>
                  <a:lnTo>
                    <a:pt x="3136" y="2592"/>
                  </a:lnTo>
                  <a:lnTo>
                    <a:pt x="3518" y="2592"/>
                  </a:lnTo>
                  <a:lnTo>
                    <a:pt x="3538" y="2594"/>
                  </a:lnTo>
                  <a:lnTo>
                    <a:pt x="3554" y="2602"/>
                  </a:lnTo>
                  <a:lnTo>
                    <a:pt x="3569" y="2613"/>
                  </a:lnTo>
                  <a:lnTo>
                    <a:pt x="3580" y="2627"/>
                  </a:lnTo>
                  <a:lnTo>
                    <a:pt x="3588" y="2645"/>
                  </a:lnTo>
                  <a:lnTo>
                    <a:pt x="3590" y="2663"/>
                  </a:lnTo>
                  <a:lnTo>
                    <a:pt x="3590" y="2944"/>
                  </a:lnTo>
                  <a:lnTo>
                    <a:pt x="3588" y="2962"/>
                  </a:lnTo>
                  <a:lnTo>
                    <a:pt x="3580" y="2980"/>
                  </a:lnTo>
                  <a:lnTo>
                    <a:pt x="3569" y="2994"/>
                  </a:lnTo>
                  <a:lnTo>
                    <a:pt x="3554" y="3006"/>
                  </a:lnTo>
                  <a:lnTo>
                    <a:pt x="3538" y="3013"/>
                  </a:lnTo>
                  <a:lnTo>
                    <a:pt x="3518" y="3016"/>
                  </a:lnTo>
                  <a:lnTo>
                    <a:pt x="72" y="3016"/>
                  </a:lnTo>
                  <a:lnTo>
                    <a:pt x="52" y="3013"/>
                  </a:lnTo>
                  <a:lnTo>
                    <a:pt x="36" y="3006"/>
                  </a:lnTo>
                  <a:lnTo>
                    <a:pt x="21" y="2994"/>
                  </a:lnTo>
                  <a:lnTo>
                    <a:pt x="10" y="2980"/>
                  </a:lnTo>
                  <a:lnTo>
                    <a:pt x="2" y="2962"/>
                  </a:lnTo>
                  <a:lnTo>
                    <a:pt x="0" y="2944"/>
                  </a:lnTo>
                  <a:lnTo>
                    <a:pt x="0" y="2663"/>
                  </a:lnTo>
                  <a:lnTo>
                    <a:pt x="2" y="2645"/>
                  </a:lnTo>
                  <a:lnTo>
                    <a:pt x="10" y="2627"/>
                  </a:lnTo>
                  <a:lnTo>
                    <a:pt x="21" y="2613"/>
                  </a:lnTo>
                  <a:lnTo>
                    <a:pt x="36" y="2602"/>
                  </a:lnTo>
                  <a:lnTo>
                    <a:pt x="52" y="2594"/>
                  </a:lnTo>
                  <a:lnTo>
                    <a:pt x="72" y="2592"/>
                  </a:lnTo>
                  <a:lnTo>
                    <a:pt x="133" y="2592"/>
                  </a:lnTo>
                  <a:lnTo>
                    <a:pt x="133" y="1256"/>
                  </a:lnTo>
                  <a:lnTo>
                    <a:pt x="72" y="1256"/>
                  </a:lnTo>
                  <a:lnTo>
                    <a:pt x="52" y="1254"/>
                  </a:lnTo>
                  <a:lnTo>
                    <a:pt x="36" y="1247"/>
                  </a:lnTo>
                  <a:lnTo>
                    <a:pt x="21" y="1236"/>
                  </a:lnTo>
                  <a:lnTo>
                    <a:pt x="10" y="1220"/>
                  </a:lnTo>
                  <a:lnTo>
                    <a:pt x="2" y="1204"/>
                  </a:lnTo>
                  <a:lnTo>
                    <a:pt x="0" y="1184"/>
                  </a:lnTo>
                  <a:lnTo>
                    <a:pt x="2" y="1166"/>
                  </a:lnTo>
                  <a:lnTo>
                    <a:pt x="10" y="1148"/>
                  </a:lnTo>
                  <a:lnTo>
                    <a:pt x="21" y="1134"/>
                  </a:lnTo>
                  <a:lnTo>
                    <a:pt x="36" y="1122"/>
                  </a:lnTo>
                  <a:lnTo>
                    <a:pt x="52" y="1116"/>
                  </a:lnTo>
                  <a:lnTo>
                    <a:pt x="72" y="1112"/>
                  </a:lnTo>
                  <a:lnTo>
                    <a:pt x="772" y="1112"/>
                  </a:lnTo>
                  <a:lnTo>
                    <a:pt x="772" y="71"/>
                  </a:lnTo>
                  <a:lnTo>
                    <a:pt x="775" y="53"/>
                  </a:lnTo>
                  <a:lnTo>
                    <a:pt x="782" y="35"/>
                  </a:lnTo>
                  <a:lnTo>
                    <a:pt x="793" y="21"/>
                  </a:lnTo>
                  <a:lnTo>
                    <a:pt x="808" y="10"/>
                  </a:lnTo>
                  <a:lnTo>
                    <a:pt x="825" y="3"/>
                  </a:lnTo>
                  <a:lnTo>
                    <a:pt x="8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6" name="Freeform 547"/>
            <p:cNvSpPr>
              <a:spLocks/>
            </p:cNvSpPr>
            <p:nvPr/>
          </p:nvSpPr>
          <p:spPr bwMode="auto">
            <a:xfrm>
              <a:off x="3930650" y="2320926"/>
              <a:ext cx="23812" cy="30163"/>
            </a:xfrm>
            <a:custGeom>
              <a:avLst/>
              <a:gdLst>
                <a:gd name="T0" fmla="*/ 72 w 142"/>
                <a:gd name="T1" fmla="*/ 0 h 193"/>
                <a:gd name="T2" fmla="*/ 90 w 142"/>
                <a:gd name="T3" fmla="*/ 2 h 193"/>
                <a:gd name="T4" fmla="*/ 107 w 142"/>
                <a:gd name="T5" fmla="*/ 10 h 193"/>
                <a:gd name="T6" fmla="*/ 122 w 142"/>
                <a:gd name="T7" fmla="*/ 21 h 193"/>
                <a:gd name="T8" fmla="*/ 132 w 142"/>
                <a:gd name="T9" fmla="*/ 35 h 193"/>
                <a:gd name="T10" fmla="*/ 140 w 142"/>
                <a:gd name="T11" fmla="*/ 52 h 193"/>
                <a:gd name="T12" fmla="*/ 142 w 142"/>
                <a:gd name="T13" fmla="*/ 71 h 193"/>
                <a:gd name="T14" fmla="*/ 142 w 142"/>
                <a:gd name="T15" fmla="*/ 121 h 193"/>
                <a:gd name="T16" fmla="*/ 140 w 142"/>
                <a:gd name="T17" fmla="*/ 141 h 193"/>
                <a:gd name="T18" fmla="*/ 132 w 142"/>
                <a:gd name="T19" fmla="*/ 158 h 193"/>
                <a:gd name="T20" fmla="*/ 122 w 142"/>
                <a:gd name="T21" fmla="*/ 173 h 193"/>
                <a:gd name="T22" fmla="*/ 107 w 142"/>
                <a:gd name="T23" fmla="*/ 183 h 193"/>
                <a:gd name="T24" fmla="*/ 90 w 142"/>
                <a:gd name="T25" fmla="*/ 191 h 193"/>
                <a:gd name="T26" fmla="*/ 72 w 142"/>
                <a:gd name="T27" fmla="*/ 193 h 193"/>
                <a:gd name="T28" fmla="*/ 52 w 142"/>
                <a:gd name="T29" fmla="*/ 191 h 193"/>
                <a:gd name="T30" fmla="*/ 35 w 142"/>
                <a:gd name="T31" fmla="*/ 183 h 193"/>
                <a:gd name="T32" fmla="*/ 20 w 142"/>
                <a:gd name="T33" fmla="*/ 173 h 193"/>
                <a:gd name="T34" fmla="*/ 10 w 142"/>
                <a:gd name="T35" fmla="*/ 158 h 193"/>
                <a:gd name="T36" fmla="*/ 2 w 142"/>
                <a:gd name="T37" fmla="*/ 141 h 193"/>
                <a:gd name="T38" fmla="*/ 0 w 142"/>
                <a:gd name="T39" fmla="*/ 121 h 193"/>
                <a:gd name="T40" fmla="*/ 0 w 142"/>
                <a:gd name="T41" fmla="*/ 71 h 193"/>
                <a:gd name="T42" fmla="*/ 2 w 142"/>
                <a:gd name="T43" fmla="*/ 52 h 193"/>
                <a:gd name="T44" fmla="*/ 10 w 142"/>
                <a:gd name="T45" fmla="*/ 35 h 193"/>
                <a:gd name="T46" fmla="*/ 20 w 142"/>
                <a:gd name="T47" fmla="*/ 21 h 193"/>
                <a:gd name="T48" fmla="*/ 35 w 142"/>
                <a:gd name="T49" fmla="*/ 10 h 193"/>
                <a:gd name="T50" fmla="*/ 52 w 142"/>
                <a:gd name="T51" fmla="*/ 2 h 193"/>
                <a:gd name="T52" fmla="*/ 72 w 142"/>
                <a:gd name="T53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193">
                  <a:moveTo>
                    <a:pt x="72" y="0"/>
                  </a:moveTo>
                  <a:lnTo>
                    <a:pt x="90" y="2"/>
                  </a:lnTo>
                  <a:lnTo>
                    <a:pt x="107" y="10"/>
                  </a:lnTo>
                  <a:lnTo>
                    <a:pt x="122" y="21"/>
                  </a:lnTo>
                  <a:lnTo>
                    <a:pt x="132" y="35"/>
                  </a:lnTo>
                  <a:lnTo>
                    <a:pt x="140" y="52"/>
                  </a:lnTo>
                  <a:lnTo>
                    <a:pt x="142" y="71"/>
                  </a:lnTo>
                  <a:lnTo>
                    <a:pt x="142" y="121"/>
                  </a:lnTo>
                  <a:lnTo>
                    <a:pt x="140" y="141"/>
                  </a:lnTo>
                  <a:lnTo>
                    <a:pt x="132" y="158"/>
                  </a:lnTo>
                  <a:lnTo>
                    <a:pt x="122" y="173"/>
                  </a:lnTo>
                  <a:lnTo>
                    <a:pt x="107" y="183"/>
                  </a:lnTo>
                  <a:lnTo>
                    <a:pt x="90" y="191"/>
                  </a:lnTo>
                  <a:lnTo>
                    <a:pt x="72" y="193"/>
                  </a:lnTo>
                  <a:lnTo>
                    <a:pt x="52" y="191"/>
                  </a:lnTo>
                  <a:lnTo>
                    <a:pt x="35" y="183"/>
                  </a:lnTo>
                  <a:lnTo>
                    <a:pt x="20" y="173"/>
                  </a:lnTo>
                  <a:lnTo>
                    <a:pt x="10" y="158"/>
                  </a:lnTo>
                  <a:lnTo>
                    <a:pt x="2" y="141"/>
                  </a:lnTo>
                  <a:lnTo>
                    <a:pt x="0" y="121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4" name="Group 1153"/>
          <p:cNvGrpSpPr/>
          <p:nvPr/>
        </p:nvGrpSpPr>
        <p:grpSpPr>
          <a:xfrm>
            <a:off x="4402383" y="1987551"/>
            <a:ext cx="571500" cy="414338"/>
            <a:chOff x="4418013" y="1987551"/>
            <a:chExt cx="571500" cy="414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50" name="Freeform 552"/>
            <p:cNvSpPr>
              <a:spLocks noEditPoints="1"/>
            </p:cNvSpPr>
            <p:nvPr/>
          </p:nvSpPr>
          <p:spPr bwMode="auto">
            <a:xfrm>
              <a:off x="4418013" y="1987551"/>
              <a:ext cx="571500" cy="414338"/>
            </a:xfrm>
            <a:custGeom>
              <a:avLst/>
              <a:gdLst>
                <a:gd name="T0" fmla="*/ 470 w 3600"/>
                <a:gd name="T1" fmla="*/ 2470 h 2613"/>
                <a:gd name="T2" fmla="*/ 143 w 3600"/>
                <a:gd name="T3" fmla="*/ 1177 h 2613"/>
                <a:gd name="T4" fmla="*/ 470 w 3600"/>
                <a:gd name="T5" fmla="*/ 1177 h 2613"/>
                <a:gd name="T6" fmla="*/ 143 w 3600"/>
                <a:gd name="T7" fmla="*/ 1033 h 2613"/>
                <a:gd name="T8" fmla="*/ 143 w 3600"/>
                <a:gd name="T9" fmla="*/ 861 h 2613"/>
                <a:gd name="T10" fmla="*/ 2914 w 3600"/>
                <a:gd name="T11" fmla="*/ 1355 h 2613"/>
                <a:gd name="T12" fmla="*/ 2602 w 3600"/>
                <a:gd name="T13" fmla="*/ 142 h 2613"/>
                <a:gd name="T14" fmla="*/ 2686 w 3600"/>
                <a:gd name="T15" fmla="*/ 142 h 2613"/>
                <a:gd name="T16" fmla="*/ 730 w 3600"/>
                <a:gd name="T17" fmla="*/ 232 h 2613"/>
                <a:gd name="T18" fmla="*/ 753 w 3600"/>
                <a:gd name="T19" fmla="*/ 268 h 2613"/>
                <a:gd name="T20" fmla="*/ 796 w 3600"/>
                <a:gd name="T21" fmla="*/ 259 h 2613"/>
                <a:gd name="T22" fmla="*/ 807 w 3600"/>
                <a:gd name="T23" fmla="*/ 142 h 2613"/>
                <a:gd name="T24" fmla="*/ 511 w 3600"/>
                <a:gd name="T25" fmla="*/ 1033 h 2613"/>
                <a:gd name="T26" fmla="*/ 1008 w 3600"/>
                <a:gd name="T27" fmla="*/ 550 h 2613"/>
                <a:gd name="T28" fmla="*/ 1041 w 3600"/>
                <a:gd name="T29" fmla="*/ 507 h 2613"/>
                <a:gd name="T30" fmla="*/ 1096 w 3600"/>
                <a:gd name="T31" fmla="*/ 500 h 2613"/>
                <a:gd name="T32" fmla="*/ 1139 w 3600"/>
                <a:gd name="T33" fmla="*/ 534 h 2613"/>
                <a:gd name="T34" fmla="*/ 1149 w 3600"/>
                <a:gd name="T35" fmla="*/ 1223 h 2613"/>
                <a:gd name="T36" fmla="*/ 1231 w 3600"/>
                <a:gd name="T37" fmla="*/ 1233 h 2613"/>
                <a:gd name="T38" fmla="*/ 1263 w 3600"/>
                <a:gd name="T39" fmla="*/ 1276 h 2613"/>
                <a:gd name="T40" fmla="*/ 1257 w 3600"/>
                <a:gd name="T41" fmla="*/ 1331 h 2613"/>
                <a:gd name="T42" fmla="*/ 1213 w 3600"/>
                <a:gd name="T43" fmla="*/ 1364 h 2613"/>
                <a:gd name="T44" fmla="*/ 1149 w 3600"/>
                <a:gd name="T45" fmla="*/ 1640 h 2613"/>
                <a:gd name="T46" fmla="*/ 1128 w 3600"/>
                <a:gd name="T47" fmla="*/ 1690 h 2613"/>
                <a:gd name="T48" fmla="*/ 1077 w 3600"/>
                <a:gd name="T49" fmla="*/ 1712 h 2613"/>
                <a:gd name="T50" fmla="*/ 1027 w 3600"/>
                <a:gd name="T51" fmla="*/ 1690 h 2613"/>
                <a:gd name="T52" fmla="*/ 1006 w 3600"/>
                <a:gd name="T53" fmla="*/ 1640 h 2613"/>
                <a:gd name="T54" fmla="*/ 613 w 3600"/>
                <a:gd name="T55" fmla="*/ 2470 h 2613"/>
                <a:gd name="T56" fmla="*/ 2045 w 3600"/>
                <a:gd name="T57" fmla="*/ 1499 h 2613"/>
                <a:gd name="T58" fmla="*/ 1995 w 3600"/>
                <a:gd name="T59" fmla="*/ 1477 h 2613"/>
                <a:gd name="T60" fmla="*/ 1975 w 3600"/>
                <a:gd name="T61" fmla="*/ 1427 h 2613"/>
                <a:gd name="T62" fmla="*/ 1909 w 3600"/>
                <a:gd name="T63" fmla="*/ 1364 h 2613"/>
                <a:gd name="T64" fmla="*/ 1867 w 3600"/>
                <a:gd name="T65" fmla="*/ 1331 h 2613"/>
                <a:gd name="T66" fmla="*/ 1859 w 3600"/>
                <a:gd name="T67" fmla="*/ 1276 h 2613"/>
                <a:gd name="T68" fmla="*/ 1893 w 3600"/>
                <a:gd name="T69" fmla="*/ 1233 h 2613"/>
                <a:gd name="T70" fmla="*/ 1975 w 3600"/>
                <a:gd name="T71" fmla="*/ 1223 h 2613"/>
                <a:gd name="T72" fmla="*/ 1984 w 3600"/>
                <a:gd name="T73" fmla="*/ 914 h 2613"/>
                <a:gd name="T74" fmla="*/ 2027 w 3600"/>
                <a:gd name="T75" fmla="*/ 881 h 2613"/>
                <a:gd name="T76" fmla="*/ 2083 w 3600"/>
                <a:gd name="T77" fmla="*/ 889 h 2613"/>
                <a:gd name="T78" fmla="*/ 2115 w 3600"/>
                <a:gd name="T79" fmla="*/ 931 h 2613"/>
                <a:gd name="T80" fmla="*/ 2459 w 3600"/>
                <a:gd name="T81" fmla="*/ 1355 h 2613"/>
                <a:gd name="T82" fmla="*/ 950 w 3600"/>
                <a:gd name="T83" fmla="*/ 232 h 2613"/>
                <a:gd name="T84" fmla="*/ 926 w 3600"/>
                <a:gd name="T85" fmla="*/ 323 h 2613"/>
                <a:gd name="T86" fmla="*/ 861 w 3600"/>
                <a:gd name="T87" fmla="*/ 389 h 2613"/>
                <a:gd name="T88" fmla="*/ 768 w 3600"/>
                <a:gd name="T89" fmla="*/ 414 h 2613"/>
                <a:gd name="T90" fmla="*/ 676 w 3600"/>
                <a:gd name="T91" fmla="*/ 389 h 2613"/>
                <a:gd name="T92" fmla="*/ 611 w 3600"/>
                <a:gd name="T93" fmla="*/ 323 h 2613"/>
                <a:gd name="T94" fmla="*/ 586 w 3600"/>
                <a:gd name="T95" fmla="*/ 232 h 2613"/>
                <a:gd name="T96" fmla="*/ 143 w 3600"/>
                <a:gd name="T97" fmla="*/ 142 h 2613"/>
                <a:gd name="T98" fmla="*/ 367 w 3600"/>
                <a:gd name="T99" fmla="*/ 142 h 2613"/>
                <a:gd name="T100" fmla="*/ 2985 w 3600"/>
                <a:gd name="T101" fmla="*/ 0 h 2613"/>
                <a:gd name="T102" fmla="*/ 3036 w 3600"/>
                <a:gd name="T103" fmla="*/ 20 h 2613"/>
                <a:gd name="T104" fmla="*/ 3057 w 3600"/>
                <a:gd name="T105" fmla="*/ 70 h 2613"/>
                <a:gd name="T106" fmla="*/ 3548 w 3600"/>
                <a:gd name="T107" fmla="*/ 1357 h 2613"/>
                <a:gd name="T108" fmla="*/ 3590 w 3600"/>
                <a:gd name="T109" fmla="*/ 1391 h 2613"/>
                <a:gd name="T110" fmla="*/ 3600 w 3600"/>
                <a:gd name="T111" fmla="*/ 2541 h 2613"/>
                <a:gd name="T112" fmla="*/ 3579 w 3600"/>
                <a:gd name="T113" fmla="*/ 2592 h 2613"/>
                <a:gd name="T114" fmla="*/ 3528 w 3600"/>
                <a:gd name="T115" fmla="*/ 2613 h 2613"/>
                <a:gd name="T116" fmla="*/ 36 w 3600"/>
                <a:gd name="T117" fmla="*/ 2603 h 2613"/>
                <a:gd name="T118" fmla="*/ 2 w 3600"/>
                <a:gd name="T119" fmla="*/ 2561 h 2613"/>
                <a:gd name="T120" fmla="*/ 2 w 3600"/>
                <a:gd name="T121" fmla="*/ 52 h 2613"/>
                <a:gd name="T122" fmla="*/ 36 w 3600"/>
                <a:gd name="T123" fmla="*/ 8 h 2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00" h="2613">
                  <a:moveTo>
                    <a:pt x="143" y="1653"/>
                  </a:moveTo>
                  <a:lnTo>
                    <a:pt x="143" y="2470"/>
                  </a:lnTo>
                  <a:lnTo>
                    <a:pt x="470" y="2470"/>
                  </a:lnTo>
                  <a:lnTo>
                    <a:pt x="470" y="1653"/>
                  </a:lnTo>
                  <a:lnTo>
                    <a:pt x="143" y="1653"/>
                  </a:lnTo>
                  <a:close/>
                  <a:moveTo>
                    <a:pt x="143" y="1177"/>
                  </a:moveTo>
                  <a:lnTo>
                    <a:pt x="143" y="1509"/>
                  </a:lnTo>
                  <a:lnTo>
                    <a:pt x="470" y="1509"/>
                  </a:lnTo>
                  <a:lnTo>
                    <a:pt x="470" y="1177"/>
                  </a:lnTo>
                  <a:lnTo>
                    <a:pt x="143" y="1177"/>
                  </a:lnTo>
                  <a:close/>
                  <a:moveTo>
                    <a:pt x="143" y="861"/>
                  </a:moveTo>
                  <a:lnTo>
                    <a:pt x="143" y="1033"/>
                  </a:lnTo>
                  <a:lnTo>
                    <a:pt x="367" y="1033"/>
                  </a:lnTo>
                  <a:lnTo>
                    <a:pt x="367" y="861"/>
                  </a:lnTo>
                  <a:lnTo>
                    <a:pt x="143" y="861"/>
                  </a:lnTo>
                  <a:close/>
                  <a:moveTo>
                    <a:pt x="2830" y="142"/>
                  </a:moveTo>
                  <a:lnTo>
                    <a:pt x="2830" y="1355"/>
                  </a:lnTo>
                  <a:lnTo>
                    <a:pt x="2914" y="1355"/>
                  </a:lnTo>
                  <a:lnTo>
                    <a:pt x="2914" y="142"/>
                  </a:lnTo>
                  <a:lnTo>
                    <a:pt x="2830" y="142"/>
                  </a:lnTo>
                  <a:close/>
                  <a:moveTo>
                    <a:pt x="2602" y="142"/>
                  </a:moveTo>
                  <a:lnTo>
                    <a:pt x="2602" y="1355"/>
                  </a:lnTo>
                  <a:lnTo>
                    <a:pt x="2686" y="1355"/>
                  </a:lnTo>
                  <a:lnTo>
                    <a:pt x="2686" y="142"/>
                  </a:lnTo>
                  <a:lnTo>
                    <a:pt x="2602" y="142"/>
                  </a:lnTo>
                  <a:close/>
                  <a:moveTo>
                    <a:pt x="730" y="142"/>
                  </a:moveTo>
                  <a:lnTo>
                    <a:pt x="730" y="232"/>
                  </a:lnTo>
                  <a:lnTo>
                    <a:pt x="733" y="247"/>
                  </a:lnTo>
                  <a:lnTo>
                    <a:pt x="741" y="259"/>
                  </a:lnTo>
                  <a:lnTo>
                    <a:pt x="753" y="268"/>
                  </a:lnTo>
                  <a:lnTo>
                    <a:pt x="768" y="270"/>
                  </a:lnTo>
                  <a:lnTo>
                    <a:pt x="783" y="268"/>
                  </a:lnTo>
                  <a:lnTo>
                    <a:pt x="796" y="259"/>
                  </a:lnTo>
                  <a:lnTo>
                    <a:pt x="804" y="247"/>
                  </a:lnTo>
                  <a:lnTo>
                    <a:pt x="807" y="232"/>
                  </a:lnTo>
                  <a:lnTo>
                    <a:pt x="807" y="142"/>
                  </a:lnTo>
                  <a:lnTo>
                    <a:pt x="730" y="142"/>
                  </a:lnTo>
                  <a:close/>
                  <a:moveTo>
                    <a:pt x="511" y="142"/>
                  </a:moveTo>
                  <a:lnTo>
                    <a:pt x="511" y="1033"/>
                  </a:lnTo>
                  <a:lnTo>
                    <a:pt x="1006" y="1033"/>
                  </a:lnTo>
                  <a:lnTo>
                    <a:pt x="1006" y="570"/>
                  </a:lnTo>
                  <a:lnTo>
                    <a:pt x="1008" y="550"/>
                  </a:lnTo>
                  <a:lnTo>
                    <a:pt x="1016" y="534"/>
                  </a:lnTo>
                  <a:lnTo>
                    <a:pt x="1027" y="518"/>
                  </a:lnTo>
                  <a:lnTo>
                    <a:pt x="1041" y="507"/>
                  </a:lnTo>
                  <a:lnTo>
                    <a:pt x="1058" y="500"/>
                  </a:lnTo>
                  <a:lnTo>
                    <a:pt x="1077" y="498"/>
                  </a:lnTo>
                  <a:lnTo>
                    <a:pt x="1096" y="500"/>
                  </a:lnTo>
                  <a:lnTo>
                    <a:pt x="1114" y="507"/>
                  </a:lnTo>
                  <a:lnTo>
                    <a:pt x="1128" y="518"/>
                  </a:lnTo>
                  <a:lnTo>
                    <a:pt x="1139" y="534"/>
                  </a:lnTo>
                  <a:lnTo>
                    <a:pt x="1147" y="550"/>
                  </a:lnTo>
                  <a:lnTo>
                    <a:pt x="1149" y="570"/>
                  </a:lnTo>
                  <a:lnTo>
                    <a:pt x="1149" y="1223"/>
                  </a:lnTo>
                  <a:lnTo>
                    <a:pt x="1195" y="1223"/>
                  </a:lnTo>
                  <a:lnTo>
                    <a:pt x="1213" y="1226"/>
                  </a:lnTo>
                  <a:lnTo>
                    <a:pt x="1231" y="1233"/>
                  </a:lnTo>
                  <a:lnTo>
                    <a:pt x="1245" y="1244"/>
                  </a:lnTo>
                  <a:lnTo>
                    <a:pt x="1257" y="1259"/>
                  </a:lnTo>
                  <a:lnTo>
                    <a:pt x="1263" y="1276"/>
                  </a:lnTo>
                  <a:lnTo>
                    <a:pt x="1267" y="1295"/>
                  </a:lnTo>
                  <a:lnTo>
                    <a:pt x="1263" y="1314"/>
                  </a:lnTo>
                  <a:lnTo>
                    <a:pt x="1257" y="1331"/>
                  </a:lnTo>
                  <a:lnTo>
                    <a:pt x="1245" y="1346"/>
                  </a:lnTo>
                  <a:lnTo>
                    <a:pt x="1231" y="1356"/>
                  </a:lnTo>
                  <a:lnTo>
                    <a:pt x="1213" y="1364"/>
                  </a:lnTo>
                  <a:lnTo>
                    <a:pt x="1195" y="1366"/>
                  </a:lnTo>
                  <a:lnTo>
                    <a:pt x="1149" y="1366"/>
                  </a:lnTo>
                  <a:lnTo>
                    <a:pt x="1149" y="1640"/>
                  </a:lnTo>
                  <a:lnTo>
                    <a:pt x="1147" y="1658"/>
                  </a:lnTo>
                  <a:lnTo>
                    <a:pt x="1139" y="1676"/>
                  </a:lnTo>
                  <a:lnTo>
                    <a:pt x="1128" y="1690"/>
                  </a:lnTo>
                  <a:lnTo>
                    <a:pt x="1114" y="1702"/>
                  </a:lnTo>
                  <a:lnTo>
                    <a:pt x="1096" y="1708"/>
                  </a:lnTo>
                  <a:lnTo>
                    <a:pt x="1077" y="1712"/>
                  </a:lnTo>
                  <a:lnTo>
                    <a:pt x="1058" y="1708"/>
                  </a:lnTo>
                  <a:lnTo>
                    <a:pt x="1041" y="1702"/>
                  </a:lnTo>
                  <a:lnTo>
                    <a:pt x="1027" y="1690"/>
                  </a:lnTo>
                  <a:lnTo>
                    <a:pt x="1016" y="1676"/>
                  </a:lnTo>
                  <a:lnTo>
                    <a:pt x="1008" y="1658"/>
                  </a:lnTo>
                  <a:lnTo>
                    <a:pt x="1006" y="1640"/>
                  </a:lnTo>
                  <a:lnTo>
                    <a:pt x="1006" y="1177"/>
                  </a:lnTo>
                  <a:lnTo>
                    <a:pt x="613" y="1177"/>
                  </a:lnTo>
                  <a:lnTo>
                    <a:pt x="613" y="2470"/>
                  </a:lnTo>
                  <a:lnTo>
                    <a:pt x="3457" y="2470"/>
                  </a:lnTo>
                  <a:lnTo>
                    <a:pt x="3457" y="1499"/>
                  </a:lnTo>
                  <a:lnTo>
                    <a:pt x="2045" y="1499"/>
                  </a:lnTo>
                  <a:lnTo>
                    <a:pt x="2027" y="1496"/>
                  </a:lnTo>
                  <a:lnTo>
                    <a:pt x="2009" y="1489"/>
                  </a:lnTo>
                  <a:lnTo>
                    <a:pt x="1995" y="1477"/>
                  </a:lnTo>
                  <a:lnTo>
                    <a:pt x="1984" y="1463"/>
                  </a:lnTo>
                  <a:lnTo>
                    <a:pt x="1977" y="1446"/>
                  </a:lnTo>
                  <a:lnTo>
                    <a:pt x="1975" y="1427"/>
                  </a:lnTo>
                  <a:lnTo>
                    <a:pt x="1975" y="1366"/>
                  </a:lnTo>
                  <a:lnTo>
                    <a:pt x="1929" y="1366"/>
                  </a:lnTo>
                  <a:lnTo>
                    <a:pt x="1909" y="1364"/>
                  </a:lnTo>
                  <a:lnTo>
                    <a:pt x="1893" y="1356"/>
                  </a:lnTo>
                  <a:lnTo>
                    <a:pt x="1877" y="1346"/>
                  </a:lnTo>
                  <a:lnTo>
                    <a:pt x="1867" y="1331"/>
                  </a:lnTo>
                  <a:lnTo>
                    <a:pt x="1859" y="1314"/>
                  </a:lnTo>
                  <a:lnTo>
                    <a:pt x="1857" y="1295"/>
                  </a:lnTo>
                  <a:lnTo>
                    <a:pt x="1859" y="1276"/>
                  </a:lnTo>
                  <a:lnTo>
                    <a:pt x="1867" y="1259"/>
                  </a:lnTo>
                  <a:lnTo>
                    <a:pt x="1877" y="1244"/>
                  </a:lnTo>
                  <a:lnTo>
                    <a:pt x="1893" y="1233"/>
                  </a:lnTo>
                  <a:lnTo>
                    <a:pt x="1909" y="1226"/>
                  </a:lnTo>
                  <a:lnTo>
                    <a:pt x="1929" y="1223"/>
                  </a:lnTo>
                  <a:lnTo>
                    <a:pt x="1975" y="1223"/>
                  </a:lnTo>
                  <a:lnTo>
                    <a:pt x="1975" y="951"/>
                  </a:lnTo>
                  <a:lnTo>
                    <a:pt x="1977" y="931"/>
                  </a:lnTo>
                  <a:lnTo>
                    <a:pt x="1984" y="914"/>
                  </a:lnTo>
                  <a:lnTo>
                    <a:pt x="1995" y="900"/>
                  </a:lnTo>
                  <a:lnTo>
                    <a:pt x="2009" y="889"/>
                  </a:lnTo>
                  <a:lnTo>
                    <a:pt x="2027" y="881"/>
                  </a:lnTo>
                  <a:lnTo>
                    <a:pt x="2045" y="879"/>
                  </a:lnTo>
                  <a:lnTo>
                    <a:pt x="2065" y="881"/>
                  </a:lnTo>
                  <a:lnTo>
                    <a:pt x="2083" y="889"/>
                  </a:lnTo>
                  <a:lnTo>
                    <a:pt x="2097" y="900"/>
                  </a:lnTo>
                  <a:lnTo>
                    <a:pt x="2108" y="914"/>
                  </a:lnTo>
                  <a:lnTo>
                    <a:pt x="2115" y="931"/>
                  </a:lnTo>
                  <a:lnTo>
                    <a:pt x="2117" y="951"/>
                  </a:lnTo>
                  <a:lnTo>
                    <a:pt x="2117" y="1355"/>
                  </a:lnTo>
                  <a:lnTo>
                    <a:pt x="2459" y="1355"/>
                  </a:lnTo>
                  <a:lnTo>
                    <a:pt x="2459" y="142"/>
                  </a:lnTo>
                  <a:lnTo>
                    <a:pt x="950" y="142"/>
                  </a:lnTo>
                  <a:lnTo>
                    <a:pt x="950" y="232"/>
                  </a:lnTo>
                  <a:lnTo>
                    <a:pt x="948" y="264"/>
                  </a:lnTo>
                  <a:lnTo>
                    <a:pt x="939" y="295"/>
                  </a:lnTo>
                  <a:lnTo>
                    <a:pt x="926" y="323"/>
                  </a:lnTo>
                  <a:lnTo>
                    <a:pt x="908" y="348"/>
                  </a:lnTo>
                  <a:lnTo>
                    <a:pt x="886" y="371"/>
                  </a:lnTo>
                  <a:lnTo>
                    <a:pt x="861" y="389"/>
                  </a:lnTo>
                  <a:lnTo>
                    <a:pt x="832" y="402"/>
                  </a:lnTo>
                  <a:lnTo>
                    <a:pt x="801" y="410"/>
                  </a:lnTo>
                  <a:lnTo>
                    <a:pt x="768" y="414"/>
                  </a:lnTo>
                  <a:lnTo>
                    <a:pt x="735" y="410"/>
                  </a:lnTo>
                  <a:lnTo>
                    <a:pt x="705" y="402"/>
                  </a:lnTo>
                  <a:lnTo>
                    <a:pt x="676" y="389"/>
                  </a:lnTo>
                  <a:lnTo>
                    <a:pt x="651" y="371"/>
                  </a:lnTo>
                  <a:lnTo>
                    <a:pt x="629" y="348"/>
                  </a:lnTo>
                  <a:lnTo>
                    <a:pt x="611" y="323"/>
                  </a:lnTo>
                  <a:lnTo>
                    <a:pt x="598" y="295"/>
                  </a:lnTo>
                  <a:lnTo>
                    <a:pt x="589" y="264"/>
                  </a:lnTo>
                  <a:lnTo>
                    <a:pt x="586" y="232"/>
                  </a:lnTo>
                  <a:lnTo>
                    <a:pt x="586" y="142"/>
                  </a:lnTo>
                  <a:lnTo>
                    <a:pt x="511" y="142"/>
                  </a:lnTo>
                  <a:close/>
                  <a:moveTo>
                    <a:pt x="143" y="142"/>
                  </a:moveTo>
                  <a:lnTo>
                    <a:pt x="143" y="718"/>
                  </a:lnTo>
                  <a:lnTo>
                    <a:pt x="367" y="718"/>
                  </a:lnTo>
                  <a:lnTo>
                    <a:pt x="367" y="142"/>
                  </a:lnTo>
                  <a:lnTo>
                    <a:pt x="143" y="142"/>
                  </a:lnTo>
                  <a:close/>
                  <a:moveTo>
                    <a:pt x="72" y="0"/>
                  </a:moveTo>
                  <a:lnTo>
                    <a:pt x="2985" y="0"/>
                  </a:lnTo>
                  <a:lnTo>
                    <a:pt x="3004" y="2"/>
                  </a:lnTo>
                  <a:lnTo>
                    <a:pt x="3022" y="8"/>
                  </a:lnTo>
                  <a:lnTo>
                    <a:pt x="3036" y="20"/>
                  </a:lnTo>
                  <a:lnTo>
                    <a:pt x="3047" y="34"/>
                  </a:lnTo>
                  <a:lnTo>
                    <a:pt x="3055" y="52"/>
                  </a:lnTo>
                  <a:lnTo>
                    <a:pt x="3057" y="70"/>
                  </a:lnTo>
                  <a:lnTo>
                    <a:pt x="3057" y="1355"/>
                  </a:lnTo>
                  <a:lnTo>
                    <a:pt x="3528" y="1355"/>
                  </a:lnTo>
                  <a:lnTo>
                    <a:pt x="3548" y="1357"/>
                  </a:lnTo>
                  <a:lnTo>
                    <a:pt x="3564" y="1365"/>
                  </a:lnTo>
                  <a:lnTo>
                    <a:pt x="3579" y="1376"/>
                  </a:lnTo>
                  <a:lnTo>
                    <a:pt x="3590" y="1391"/>
                  </a:lnTo>
                  <a:lnTo>
                    <a:pt x="3598" y="1408"/>
                  </a:lnTo>
                  <a:lnTo>
                    <a:pt x="3600" y="1427"/>
                  </a:lnTo>
                  <a:lnTo>
                    <a:pt x="3600" y="2541"/>
                  </a:lnTo>
                  <a:lnTo>
                    <a:pt x="3598" y="2561"/>
                  </a:lnTo>
                  <a:lnTo>
                    <a:pt x="3590" y="2577"/>
                  </a:lnTo>
                  <a:lnTo>
                    <a:pt x="3579" y="2592"/>
                  </a:lnTo>
                  <a:lnTo>
                    <a:pt x="3564" y="2603"/>
                  </a:lnTo>
                  <a:lnTo>
                    <a:pt x="3548" y="2611"/>
                  </a:lnTo>
                  <a:lnTo>
                    <a:pt x="3528" y="2613"/>
                  </a:lnTo>
                  <a:lnTo>
                    <a:pt x="72" y="2613"/>
                  </a:lnTo>
                  <a:lnTo>
                    <a:pt x="52" y="2611"/>
                  </a:lnTo>
                  <a:lnTo>
                    <a:pt x="36" y="2603"/>
                  </a:lnTo>
                  <a:lnTo>
                    <a:pt x="21" y="2592"/>
                  </a:lnTo>
                  <a:lnTo>
                    <a:pt x="10" y="2577"/>
                  </a:lnTo>
                  <a:lnTo>
                    <a:pt x="2" y="2561"/>
                  </a:lnTo>
                  <a:lnTo>
                    <a:pt x="0" y="2541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6" y="8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1" name="Freeform 553"/>
            <p:cNvSpPr>
              <a:spLocks noEditPoints="1"/>
            </p:cNvSpPr>
            <p:nvPr/>
          </p:nvSpPr>
          <p:spPr bwMode="auto">
            <a:xfrm>
              <a:off x="4733926" y="2241551"/>
              <a:ext cx="82550" cy="123825"/>
            </a:xfrm>
            <a:custGeom>
              <a:avLst/>
              <a:gdLst>
                <a:gd name="T0" fmla="*/ 144 w 524"/>
                <a:gd name="T1" fmla="*/ 143 h 774"/>
                <a:gd name="T2" fmla="*/ 144 w 524"/>
                <a:gd name="T3" fmla="*/ 630 h 774"/>
                <a:gd name="T4" fmla="*/ 382 w 524"/>
                <a:gd name="T5" fmla="*/ 630 h 774"/>
                <a:gd name="T6" fmla="*/ 382 w 524"/>
                <a:gd name="T7" fmla="*/ 143 h 774"/>
                <a:gd name="T8" fmla="*/ 144 w 524"/>
                <a:gd name="T9" fmla="*/ 143 h 774"/>
                <a:gd name="T10" fmla="*/ 72 w 524"/>
                <a:gd name="T11" fmla="*/ 0 h 774"/>
                <a:gd name="T12" fmla="*/ 454 w 524"/>
                <a:gd name="T13" fmla="*/ 0 h 774"/>
                <a:gd name="T14" fmla="*/ 472 w 524"/>
                <a:gd name="T15" fmla="*/ 2 h 774"/>
                <a:gd name="T16" fmla="*/ 490 w 524"/>
                <a:gd name="T17" fmla="*/ 10 h 774"/>
                <a:gd name="T18" fmla="*/ 504 w 524"/>
                <a:gd name="T19" fmla="*/ 21 h 774"/>
                <a:gd name="T20" fmla="*/ 515 w 524"/>
                <a:gd name="T21" fmla="*/ 35 h 774"/>
                <a:gd name="T22" fmla="*/ 522 w 524"/>
                <a:gd name="T23" fmla="*/ 52 h 774"/>
                <a:gd name="T24" fmla="*/ 524 w 524"/>
                <a:gd name="T25" fmla="*/ 72 h 774"/>
                <a:gd name="T26" fmla="*/ 524 w 524"/>
                <a:gd name="T27" fmla="*/ 702 h 774"/>
                <a:gd name="T28" fmla="*/ 522 w 524"/>
                <a:gd name="T29" fmla="*/ 721 h 774"/>
                <a:gd name="T30" fmla="*/ 515 w 524"/>
                <a:gd name="T31" fmla="*/ 738 h 774"/>
                <a:gd name="T32" fmla="*/ 504 w 524"/>
                <a:gd name="T33" fmla="*/ 753 h 774"/>
                <a:gd name="T34" fmla="*/ 490 w 524"/>
                <a:gd name="T35" fmla="*/ 764 h 774"/>
                <a:gd name="T36" fmla="*/ 472 w 524"/>
                <a:gd name="T37" fmla="*/ 770 h 774"/>
                <a:gd name="T38" fmla="*/ 454 w 524"/>
                <a:gd name="T39" fmla="*/ 774 h 774"/>
                <a:gd name="T40" fmla="*/ 72 w 524"/>
                <a:gd name="T41" fmla="*/ 774 h 774"/>
                <a:gd name="T42" fmla="*/ 52 w 524"/>
                <a:gd name="T43" fmla="*/ 770 h 774"/>
                <a:gd name="T44" fmla="*/ 36 w 524"/>
                <a:gd name="T45" fmla="*/ 764 h 774"/>
                <a:gd name="T46" fmla="*/ 20 w 524"/>
                <a:gd name="T47" fmla="*/ 753 h 774"/>
                <a:gd name="T48" fmla="*/ 10 w 524"/>
                <a:gd name="T49" fmla="*/ 738 h 774"/>
                <a:gd name="T50" fmla="*/ 2 w 524"/>
                <a:gd name="T51" fmla="*/ 721 h 774"/>
                <a:gd name="T52" fmla="*/ 0 w 524"/>
                <a:gd name="T53" fmla="*/ 702 h 774"/>
                <a:gd name="T54" fmla="*/ 0 w 524"/>
                <a:gd name="T55" fmla="*/ 72 h 774"/>
                <a:gd name="T56" fmla="*/ 2 w 524"/>
                <a:gd name="T57" fmla="*/ 52 h 774"/>
                <a:gd name="T58" fmla="*/ 10 w 524"/>
                <a:gd name="T59" fmla="*/ 35 h 774"/>
                <a:gd name="T60" fmla="*/ 20 w 524"/>
                <a:gd name="T61" fmla="*/ 21 h 774"/>
                <a:gd name="T62" fmla="*/ 36 w 524"/>
                <a:gd name="T63" fmla="*/ 10 h 774"/>
                <a:gd name="T64" fmla="*/ 52 w 524"/>
                <a:gd name="T65" fmla="*/ 2 h 774"/>
                <a:gd name="T66" fmla="*/ 72 w 524"/>
                <a:gd name="T67" fmla="*/ 0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4" h="774">
                  <a:moveTo>
                    <a:pt x="144" y="143"/>
                  </a:moveTo>
                  <a:lnTo>
                    <a:pt x="144" y="630"/>
                  </a:lnTo>
                  <a:lnTo>
                    <a:pt x="382" y="630"/>
                  </a:lnTo>
                  <a:lnTo>
                    <a:pt x="382" y="143"/>
                  </a:lnTo>
                  <a:lnTo>
                    <a:pt x="144" y="143"/>
                  </a:lnTo>
                  <a:close/>
                  <a:moveTo>
                    <a:pt x="72" y="0"/>
                  </a:moveTo>
                  <a:lnTo>
                    <a:pt x="454" y="0"/>
                  </a:lnTo>
                  <a:lnTo>
                    <a:pt x="472" y="2"/>
                  </a:lnTo>
                  <a:lnTo>
                    <a:pt x="490" y="10"/>
                  </a:lnTo>
                  <a:lnTo>
                    <a:pt x="504" y="21"/>
                  </a:lnTo>
                  <a:lnTo>
                    <a:pt x="515" y="35"/>
                  </a:lnTo>
                  <a:lnTo>
                    <a:pt x="522" y="52"/>
                  </a:lnTo>
                  <a:lnTo>
                    <a:pt x="524" y="72"/>
                  </a:lnTo>
                  <a:lnTo>
                    <a:pt x="524" y="702"/>
                  </a:lnTo>
                  <a:lnTo>
                    <a:pt x="522" y="721"/>
                  </a:lnTo>
                  <a:lnTo>
                    <a:pt x="515" y="738"/>
                  </a:lnTo>
                  <a:lnTo>
                    <a:pt x="504" y="753"/>
                  </a:lnTo>
                  <a:lnTo>
                    <a:pt x="490" y="764"/>
                  </a:lnTo>
                  <a:lnTo>
                    <a:pt x="472" y="770"/>
                  </a:lnTo>
                  <a:lnTo>
                    <a:pt x="454" y="774"/>
                  </a:lnTo>
                  <a:lnTo>
                    <a:pt x="72" y="774"/>
                  </a:lnTo>
                  <a:lnTo>
                    <a:pt x="52" y="770"/>
                  </a:lnTo>
                  <a:lnTo>
                    <a:pt x="36" y="764"/>
                  </a:lnTo>
                  <a:lnTo>
                    <a:pt x="20" y="753"/>
                  </a:lnTo>
                  <a:lnTo>
                    <a:pt x="10" y="738"/>
                  </a:lnTo>
                  <a:lnTo>
                    <a:pt x="2" y="721"/>
                  </a:lnTo>
                  <a:lnTo>
                    <a:pt x="0" y="702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6" name="Freeform 554"/>
            <p:cNvSpPr>
              <a:spLocks noEditPoints="1"/>
            </p:cNvSpPr>
            <p:nvPr/>
          </p:nvSpPr>
          <p:spPr bwMode="auto">
            <a:xfrm>
              <a:off x="4840288" y="2249488"/>
              <a:ext cx="74613" cy="106363"/>
            </a:xfrm>
            <a:custGeom>
              <a:avLst/>
              <a:gdLst>
                <a:gd name="T0" fmla="*/ 220 w 466"/>
                <a:gd name="T1" fmla="*/ 146 h 671"/>
                <a:gd name="T2" fmla="*/ 194 w 466"/>
                <a:gd name="T3" fmla="*/ 168 h 671"/>
                <a:gd name="T4" fmla="*/ 169 w 466"/>
                <a:gd name="T5" fmla="*/ 208 h 671"/>
                <a:gd name="T6" fmla="*/ 151 w 466"/>
                <a:gd name="T7" fmla="*/ 265 h 671"/>
                <a:gd name="T8" fmla="*/ 143 w 466"/>
                <a:gd name="T9" fmla="*/ 336 h 671"/>
                <a:gd name="T10" fmla="*/ 151 w 466"/>
                <a:gd name="T11" fmla="*/ 407 h 671"/>
                <a:gd name="T12" fmla="*/ 169 w 466"/>
                <a:gd name="T13" fmla="*/ 463 h 671"/>
                <a:gd name="T14" fmla="*/ 194 w 466"/>
                <a:gd name="T15" fmla="*/ 504 h 671"/>
                <a:gd name="T16" fmla="*/ 220 w 466"/>
                <a:gd name="T17" fmla="*/ 525 h 671"/>
                <a:gd name="T18" fmla="*/ 245 w 466"/>
                <a:gd name="T19" fmla="*/ 525 h 671"/>
                <a:gd name="T20" fmla="*/ 273 w 466"/>
                <a:gd name="T21" fmla="*/ 504 h 671"/>
                <a:gd name="T22" fmla="*/ 297 w 466"/>
                <a:gd name="T23" fmla="*/ 463 h 671"/>
                <a:gd name="T24" fmla="*/ 315 w 466"/>
                <a:gd name="T25" fmla="*/ 407 h 671"/>
                <a:gd name="T26" fmla="*/ 323 w 466"/>
                <a:gd name="T27" fmla="*/ 336 h 671"/>
                <a:gd name="T28" fmla="*/ 315 w 466"/>
                <a:gd name="T29" fmla="*/ 265 h 671"/>
                <a:gd name="T30" fmla="*/ 297 w 466"/>
                <a:gd name="T31" fmla="*/ 208 h 671"/>
                <a:gd name="T32" fmla="*/ 273 w 466"/>
                <a:gd name="T33" fmla="*/ 168 h 671"/>
                <a:gd name="T34" fmla="*/ 245 w 466"/>
                <a:gd name="T35" fmla="*/ 146 h 671"/>
                <a:gd name="T36" fmla="*/ 233 w 466"/>
                <a:gd name="T37" fmla="*/ 0 h 671"/>
                <a:gd name="T38" fmla="*/ 301 w 466"/>
                <a:gd name="T39" fmla="*/ 14 h 671"/>
                <a:gd name="T40" fmla="*/ 361 w 466"/>
                <a:gd name="T41" fmla="*/ 54 h 671"/>
                <a:gd name="T42" fmla="*/ 410 w 466"/>
                <a:gd name="T43" fmla="*/ 115 h 671"/>
                <a:gd name="T44" fmla="*/ 445 w 466"/>
                <a:gd name="T45" fmla="*/ 193 h 671"/>
                <a:gd name="T46" fmla="*/ 464 w 466"/>
                <a:gd name="T47" fmla="*/ 286 h 671"/>
                <a:gd name="T48" fmla="*/ 464 w 466"/>
                <a:gd name="T49" fmla="*/ 386 h 671"/>
                <a:gd name="T50" fmla="*/ 445 w 466"/>
                <a:gd name="T51" fmla="*/ 479 h 671"/>
                <a:gd name="T52" fmla="*/ 410 w 466"/>
                <a:gd name="T53" fmla="*/ 557 h 671"/>
                <a:gd name="T54" fmla="*/ 361 w 466"/>
                <a:gd name="T55" fmla="*/ 618 h 671"/>
                <a:gd name="T56" fmla="*/ 301 w 466"/>
                <a:gd name="T57" fmla="*/ 657 h 671"/>
                <a:gd name="T58" fmla="*/ 233 w 466"/>
                <a:gd name="T59" fmla="*/ 671 h 671"/>
                <a:gd name="T60" fmla="*/ 165 w 466"/>
                <a:gd name="T61" fmla="*/ 657 h 671"/>
                <a:gd name="T62" fmla="*/ 106 w 466"/>
                <a:gd name="T63" fmla="*/ 618 h 671"/>
                <a:gd name="T64" fmla="*/ 57 w 466"/>
                <a:gd name="T65" fmla="*/ 557 h 671"/>
                <a:gd name="T66" fmla="*/ 22 w 466"/>
                <a:gd name="T67" fmla="*/ 479 h 671"/>
                <a:gd name="T68" fmla="*/ 2 w 466"/>
                <a:gd name="T69" fmla="*/ 386 h 671"/>
                <a:gd name="T70" fmla="*/ 2 w 466"/>
                <a:gd name="T71" fmla="*/ 286 h 671"/>
                <a:gd name="T72" fmla="*/ 22 w 466"/>
                <a:gd name="T73" fmla="*/ 193 h 671"/>
                <a:gd name="T74" fmla="*/ 57 w 466"/>
                <a:gd name="T75" fmla="*/ 115 h 671"/>
                <a:gd name="T76" fmla="*/ 106 w 466"/>
                <a:gd name="T77" fmla="*/ 54 h 671"/>
                <a:gd name="T78" fmla="*/ 165 w 466"/>
                <a:gd name="T79" fmla="*/ 14 h 671"/>
                <a:gd name="T80" fmla="*/ 233 w 466"/>
                <a:gd name="T81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6" h="671">
                  <a:moveTo>
                    <a:pt x="233" y="143"/>
                  </a:moveTo>
                  <a:lnTo>
                    <a:pt x="220" y="146"/>
                  </a:lnTo>
                  <a:lnTo>
                    <a:pt x="207" y="154"/>
                  </a:lnTo>
                  <a:lnTo>
                    <a:pt x="194" y="168"/>
                  </a:lnTo>
                  <a:lnTo>
                    <a:pt x="181" y="185"/>
                  </a:lnTo>
                  <a:lnTo>
                    <a:pt x="169" y="208"/>
                  </a:lnTo>
                  <a:lnTo>
                    <a:pt x="159" y="234"/>
                  </a:lnTo>
                  <a:lnTo>
                    <a:pt x="151" y="265"/>
                  </a:lnTo>
                  <a:lnTo>
                    <a:pt x="145" y="299"/>
                  </a:lnTo>
                  <a:lnTo>
                    <a:pt x="143" y="336"/>
                  </a:lnTo>
                  <a:lnTo>
                    <a:pt x="145" y="373"/>
                  </a:lnTo>
                  <a:lnTo>
                    <a:pt x="151" y="407"/>
                  </a:lnTo>
                  <a:lnTo>
                    <a:pt x="159" y="437"/>
                  </a:lnTo>
                  <a:lnTo>
                    <a:pt x="169" y="463"/>
                  </a:lnTo>
                  <a:lnTo>
                    <a:pt x="181" y="486"/>
                  </a:lnTo>
                  <a:lnTo>
                    <a:pt x="194" y="504"/>
                  </a:lnTo>
                  <a:lnTo>
                    <a:pt x="207" y="517"/>
                  </a:lnTo>
                  <a:lnTo>
                    <a:pt x="220" y="525"/>
                  </a:lnTo>
                  <a:lnTo>
                    <a:pt x="233" y="528"/>
                  </a:lnTo>
                  <a:lnTo>
                    <a:pt x="245" y="525"/>
                  </a:lnTo>
                  <a:lnTo>
                    <a:pt x="259" y="517"/>
                  </a:lnTo>
                  <a:lnTo>
                    <a:pt x="273" y="504"/>
                  </a:lnTo>
                  <a:lnTo>
                    <a:pt x="286" y="486"/>
                  </a:lnTo>
                  <a:lnTo>
                    <a:pt x="297" y="463"/>
                  </a:lnTo>
                  <a:lnTo>
                    <a:pt x="308" y="437"/>
                  </a:lnTo>
                  <a:lnTo>
                    <a:pt x="315" y="407"/>
                  </a:lnTo>
                  <a:lnTo>
                    <a:pt x="321" y="373"/>
                  </a:lnTo>
                  <a:lnTo>
                    <a:pt x="323" y="336"/>
                  </a:lnTo>
                  <a:lnTo>
                    <a:pt x="321" y="299"/>
                  </a:lnTo>
                  <a:lnTo>
                    <a:pt x="315" y="265"/>
                  </a:lnTo>
                  <a:lnTo>
                    <a:pt x="308" y="234"/>
                  </a:lnTo>
                  <a:lnTo>
                    <a:pt x="297" y="208"/>
                  </a:lnTo>
                  <a:lnTo>
                    <a:pt x="286" y="185"/>
                  </a:lnTo>
                  <a:lnTo>
                    <a:pt x="273" y="168"/>
                  </a:lnTo>
                  <a:lnTo>
                    <a:pt x="259" y="154"/>
                  </a:lnTo>
                  <a:lnTo>
                    <a:pt x="245" y="146"/>
                  </a:lnTo>
                  <a:lnTo>
                    <a:pt x="233" y="143"/>
                  </a:lnTo>
                  <a:close/>
                  <a:moveTo>
                    <a:pt x="233" y="0"/>
                  </a:moveTo>
                  <a:lnTo>
                    <a:pt x="268" y="3"/>
                  </a:lnTo>
                  <a:lnTo>
                    <a:pt x="301" y="14"/>
                  </a:lnTo>
                  <a:lnTo>
                    <a:pt x="333" y="31"/>
                  </a:lnTo>
                  <a:lnTo>
                    <a:pt x="361" y="54"/>
                  </a:lnTo>
                  <a:lnTo>
                    <a:pt x="387" y="82"/>
                  </a:lnTo>
                  <a:lnTo>
                    <a:pt x="410" y="115"/>
                  </a:lnTo>
                  <a:lnTo>
                    <a:pt x="429" y="152"/>
                  </a:lnTo>
                  <a:lnTo>
                    <a:pt x="445" y="193"/>
                  </a:lnTo>
                  <a:lnTo>
                    <a:pt x="457" y="238"/>
                  </a:lnTo>
                  <a:lnTo>
                    <a:pt x="464" y="286"/>
                  </a:lnTo>
                  <a:lnTo>
                    <a:pt x="466" y="336"/>
                  </a:lnTo>
                  <a:lnTo>
                    <a:pt x="464" y="386"/>
                  </a:lnTo>
                  <a:lnTo>
                    <a:pt x="457" y="434"/>
                  </a:lnTo>
                  <a:lnTo>
                    <a:pt x="445" y="479"/>
                  </a:lnTo>
                  <a:lnTo>
                    <a:pt x="429" y="520"/>
                  </a:lnTo>
                  <a:lnTo>
                    <a:pt x="410" y="557"/>
                  </a:lnTo>
                  <a:lnTo>
                    <a:pt x="387" y="590"/>
                  </a:lnTo>
                  <a:lnTo>
                    <a:pt x="361" y="618"/>
                  </a:lnTo>
                  <a:lnTo>
                    <a:pt x="333" y="640"/>
                  </a:lnTo>
                  <a:lnTo>
                    <a:pt x="301" y="657"/>
                  </a:lnTo>
                  <a:lnTo>
                    <a:pt x="268" y="667"/>
                  </a:lnTo>
                  <a:lnTo>
                    <a:pt x="233" y="671"/>
                  </a:lnTo>
                  <a:lnTo>
                    <a:pt x="199" y="667"/>
                  </a:lnTo>
                  <a:lnTo>
                    <a:pt x="165" y="657"/>
                  </a:lnTo>
                  <a:lnTo>
                    <a:pt x="134" y="640"/>
                  </a:lnTo>
                  <a:lnTo>
                    <a:pt x="106" y="618"/>
                  </a:lnTo>
                  <a:lnTo>
                    <a:pt x="80" y="590"/>
                  </a:lnTo>
                  <a:lnTo>
                    <a:pt x="57" y="557"/>
                  </a:lnTo>
                  <a:lnTo>
                    <a:pt x="37" y="520"/>
                  </a:lnTo>
                  <a:lnTo>
                    <a:pt x="22" y="479"/>
                  </a:lnTo>
                  <a:lnTo>
                    <a:pt x="10" y="434"/>
                  </a:lnTo>
                  <a:lnTo>
                    <a:pt x="2" y="386"/>
                  </a:lnTo>
                  <a:lnTo>
                    <a:pt x="0" y="336"/>
                  </a:lnTo>
                  <a:lnTo>
                    <a:pt x="2" y="286"/>
                  </a:lnTo>
                  <a:lnTo>
                    <a:pt x="10" y="238"/>
                  </a:lnTo>
                  <a:lnTo>
                    <a:pt x="22" y="193"/>
                  </a:lnTo>
                  <a:lnTo>
                    <a:pt x="37" y="152"/>
                  </a:lnTo>
                  <a:lnTo>
                    <a:pt x="57" y="115"/>
                  </a:lnTo>
                  <a:lnTo>
                    <a:pt x="80" y="82"/>
                  </a:lnTo>
                  <a:lnTo>
                    <a:pt x="106" y="54"/>
                  </a:lnTo>
                  <a:lnTo>
                    <a:pt x="134" y="31"/>
                  </a:lnTo>
                  <a:lnTo>
                    <a:pt x="165" y="14"/>
                  </a:lnTo>
                  <a:lnTo>
                    <a:pt x="199" y="3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7" name="Freeform 555"/>
            <p:cNvSpPr>
              <a:spLocks/>
            </p:cNvSpPr>
            <p:nvPr/>
          </p:nvSpPr>
          <p:spPr bwMode="auto">
            <a:xfrm>
              <a:off x="4932363" y="2243138"/>
              <a:ext cx="23813" cy="120650"/>
            </a:xfrm>
            <a:custGeom>
              <a:avLst/>
              <a:gdLst>
                <a:gd name="T0" fmla="*/ 72 w 144"/>
                <a:gd name="T1" fmla="*/ 0 h 760"/>
                <a:gd name="T2" fmla="*/ 92 w 144"/>
                <a:gd name="T3" fmla="*/ 4 h 760"/>
                <a:gd name="T4" fmla="*/ 108 w 144"/>
                <a:gd name="T5" fmla="*/ 10 h 760"/>
                <a:gd name="T6" fmla="*/ 124 w 144"/>
                <a:gd name="T7" fmla="*/ 22 h 760"/>
                <a:gd name="T8" fmla="*/ 134 w 144"/>
                <a:gd name="T9" fmla="*/ 36 h 760"/>
                <a:gd name="T10" fmla="*/ 142 w 144"/>
                <a:gd name="T11" fmla="*/ 54 h 760"/>
                <a:gd name="T12" fmla="*/ 144 w 144"/>
                <a:gd name="T13" fmla="*/ 72 h 760"/>
                <a:gd name="T14" fmla="*/ 144 w 144"/>
                <a:gd name="T15" fmla="*/ 688 h 760"/>
                <a:gd name="T16" fmla="*/ 142 w 144"/>
                <a:gd name="T17" fmla="*/ 708 h 760"/>
                <a:gd name="T18" fmla="*/ 134 w 144"/>
                <a:gd name="T19" fmla="*/ 724 h 760"/>
                <a:gd name="T20" fmla="*/ 124 w 144"/>
                <a:gd name="T21" fmla="*/ 739 h 760"/>
                <a:gd name="T22" fmla="*/ 108 w 144"/>
                <a:gd name="T23" fmla="*/ 750 h 760"/>
                <a:gd name="T24" fmla="*/ 92 w 144"/>
                <a:gd name="T25" fmla="*/ 758 h 760"/>
                <a:gd name="T26" fmla="*/ 72 w 144"/>
                <a:gd name="T27" fmla="*/ 760 h 760"/>
                <a:gd name="T28" fmla="*/ 54 w 144"/>
                <a:gd name="T29" fmla="*/ 758 h 760"/>
                <a:gd name="T30" fmla="*/ 36 w 144"/>
                <a:gd name="T31" fmla="*/ 750 h 760"/>
                <a:gd name="T32" fmla="*/ 22 w 144"/>
                <a:gd name="T33" fmla="*/ 739 h 760"/>
                <a:gd name="T34" fmla="*/ 10 w 144"/>
                <a:gd name="T35" fmla="*/ 724 h 760"/>
                <a:gd name="T36" fmla="*/ 4 w 144"/>
                <a:gd name="T37" fmla="*/ 708 h 760"/>
                <a:gd name="T38" fmla="*/ 0 w 144"/>
                <a:gd name="T39" fmla="*/ 688 h 760"/>
                <a:gd name="T40" fmla="*/ 0 w 144"/>
                <a:gd name="T41" fmla="*/ 72 h 760"/>
                <a:gd name="T42" fmla="*/ 4 w 144"/>
                <a:gd name="T43" fmla="*/ 54 h 760"/>
                <a:gd name="T44" fmla="*/ 10 w 144"/>
                <a:gd name="T45" fmla="*/ 36 h 760"/>
                <a:gd name="T46" fmla="*/ 22 w 144"/>
                <a:gd name="T47" fmla="*/ 22 h 760"/>
                <a:gd name="T48" fmla="*/ 36 w 144"/>
                <a:gd name="T49" fmla="*/ 10 h 760"/>
                <a:gd name="T50" fmla="*/ 54 w 144"/>
                <a:gd name="T51" fmla="*/ 4 h 760"/>
                <a:gd name="T52" fmla="*/ 72 w 144"/>
                <a:gd name="T53" fmla="*/ 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760">
                  <a:moveTo>
                    <a:pt x="72" y="0"/>
                  </a:moveTo>
                  <a:lnTo>
                    <a:pt x="92" y="4"/>
                  </a:lnTo>
                  <a:lnTo>
                    <a:pt x="108" y="10"/>
                  </a:lnTo>
                  <a:lnTo>
                    <a:pt x="124" y="22"/>
                  </a:lnTo>
                  <a:lnTo>
                    <a:pt x="134" y="36"/>
                  </a:lnTo>
                  <a:lnTo>
                    <a:pt x="142" y="54"/>
                  </a:lnTo>
                  <a:lnTo>
                    <a:pt x="144" y="72"/>
                  </a:lnTo>
                  <a:lnTo>
                    <a:pt x="144" y="688"/>
                  </a:lnTo>
                  <a:lnTo>
                    <a:pt x="142" y="708"/>
                  </a:lnTo>
                  <a:lnTo>
                    <a:pt x="134" y="724"/>
                  </a:lnTo>
                  <a:lnTo>
                    <a:pt x="124" y="739"/>
                  </a:lnTo>
                  <a:lnTo>
                    <a:pt x="108" y="750"/>
                  </a:lnTo>
                  <a:lnTo>
                    <a:pt x="92" y="758"/>
                  </a:lnTo>
                  <a:lnTo>
                    <a:pt x="72" y="760"/>
                  </a:lnTo>
                  <a:lnTo>
                    <a:pt x="54" y="758"/>
                  </a:lnTo>
                  <a:lnTo>
                    <a:pt x="36" y="750"/>
                  </a:lnTo>
                  <a:lnTo>
                    <a:pt x="22" y="739"/>
                  </a:lnTo>
                  <a:lnTo>
                    <a:pt x="10" y="724"/>
                  </a:lnTo>
                  <a:lnTo>
                    <a:pt x="4" y="708"/>
                  </a:lnTo>
                  <a:lnTo>
                    <a:pt x="0" y="688"/>
                  </a:lnTo>
                  <a:lnTo>
                    <a:pt x="0" y="72"/>
                  </a:lnTo>
                  <a:lnTo>
                    <a:pt x="4" y="54"/>
                  </a:lnTo>
                  <a:lnTo>
                    <a:pt x="10" y="36"/>
                  </a:lnTo>
                  <a:lnTo>
                    <a:pt x="22" y="22"/>
                  </a:lnTo>
                  <a:lnTo>
                    <a:pt x="36" y="10"/>
                  </a:lnTo>
                  <a:lnTo>
                    <a:pt x="54" y="4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8" name="Freeform 556"/>
            <p:cNvSpPr>
              <a:spLocks/>
            </p:cNvSpPr>
            <p:nvPr/>
          </p:nvSpPr>
          <p:spPr bwMode="auto">
            <a:xfrm>
              <a:off x="4730751" y="2082801"/>
              <a:ext cx="23813" cy="28575"/>
            </a:xfrm>
            <a:custGeom>
              <a:avLst/>
              <a:gdLst>
                <a:gd name="T0" fmla="*/ 70 w 142"/>
                <a:gd name="T1" fmla="*/ 0 h 180"/>
                <a:gd name="T2" fmla="*/ 90 w 142"/>
                <a:gd name="T3" fmla="*/ 2 h 180"/>
                <a:gd name="T4" fmla="*/ 108 w 142"/>
                <a:gd name="T5" fmla="*/ 9 h 180"/>
                <a:gd name="T6" fmla="*/ 122 w 142"/>
                <a:gd name="T7" fmla="*/ 20 h 180"/>
                <a:gd name="T8" fmla="*/ 133 w 142"/>
                <a:gd name="T9" fmla="*/ 35 h 180"/>
                <a:gd name="T10" fmla="*/ 140 w 142"/>
                <a:gd name="T11" fmla="*/ 52 h 180"/>
                <a:gd name="T12" fmla="*/ 142 w 142"/>
                <a:gd name="T13" fmla="*/ 72 h 180"/>
                <a:gd name="T14" fmla="*/ 142 w 142"/>
                <a:gd name="T15" fmla="*/ 108 h 180"/>
                <a:gd name="T16" fmla="*/ 140 w 142"/>
                <a:gd name="T17" fmla="*/ 127 h 180"/>
                <a:gd name="T18" fmla="*/ 133 w 142"/>
                <a:gd name="T19" fmla="*/ 144 h 180"/>
                <a:gd name="T20" fmla="*/ 122 w 142"/>
                <a:gd name="T21" fmla="*/ 159 h 180"/>
                <a:gd name="T22" fmla="*/ 108 w 142"/>
                <a:gd name="T23" fmla="*/ 170 h 180"/>
                <a:gd name="T24" fmla="*/ 90 w 142"/>
                <a:gd name="T25" fmla="*/ 177 h 180"/>
                <a:gd name="T26" fmla="*/ 70 w 142"/>
                <a:gd name="T27" fmla="*/ 180 h 180"/>
                <a:gd name="T28" fmla="*/ 52 w 142"/>
                <a:gd name="T29" fmla="*/ 177 h 180"/>
                <a:gd name="T30" fmla="*/ 34 w 142"/>
                <a:gd name="T31" fmla="*/ 170 h 180"/>
                <a:gd name="T32" fmla="*/ 20 w 142"/>
                <a:gd name="T33" fmla="*/ 159 h 180"/>
                <a:gd name="T34" fmla="*/ 9 w 142"/>
                <a:gd name="T35" fmla="*/ 144 h 180"/>
                <a:gd name="T36" fmla="*/ 2 w 142"/>
                <a:gd name="T37" fmla="*/ 127 h 180"/>
                <a:gd name="T38" fmla="*/ 0 w 142"/>
                <a:gd name="T39" fmla="*/ 108 h 180"/>
                <a:gd name="T40" fmla="*/ 0 w 142"/>
                <a:gd name="T41" fmla="*/ 72 h 180"/>
                <a:gd name="T42" fmla="*/ 2 w 142"/>
                <a:gd name="T43" fmla="*/ 52 h 180"/>
                <a:gd name="T44" fmla="*/ 9 w 142"/>
                <a:gd name="T45" fmla="*/ 35 h 180"/>
                <a:gd name="T46" fmla="*/ 20 w 142"/>
                <a:gd name="T47" fmla="*/ 20 h 180"/>
                <a:gd name="T48" fmla="*/ 34 w 142"/>
                <a:gd name="T49" fmla="*/ 9 h 180"/>
                <a:gd name="T50" fmla="*/ 52 w 142"/>
                <a:gd name="T51" fmla="*/ 2 h 180"/>
                <a:gd name="T52" fmla="*/ 70 w 142"/>
                <a:gd name="T5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180">
                  <a:moveTo>
                    <a:pt x="70" y="0"/>
                  </a:moveTo>
                  <a:lnTo>
                    <a:pt x="90" y="2"/>
                  </a:lnTo>
                  <a:lnTo>
                    <a:pt x="108" y="9"/>
                  </a:lnTo>
                  <a:lnTo>
                    <a:pt x="122" y="20"/>
                  </a:lnTo>
                  <a:lnTo>
                    <a:pt x="133" y="35"/>
                  </a:lnTo>
                  <a:lnTo>
                    <a:pt x="140" y="52"/>
                  </a:lnTo>
                  <a:lnTo>
                    <a:pt x="142" y="72"/>
                  </a:lnTo>
                  <a:lnTo>
                    <a:pt x="142" y="108"/>
                  </a:lnTo>
                  <a:lnTo>
                    <a:pt x="140" y="127"/>
                  </a:lnTo>
                  <a:lnTo>
                    <a:pt x="133" y="144"/>
                  </a:lnTo>
                  <a:lnTo>
                    <a:pt x="122" y="159"/>
                  </a:lnTo>
                  <a:lnTo>
                    <a:pt x="108" y="170"/>
                  </a:lnTo>
                  <a:lnTo>
                    <a:pt x="90" y="177"/>
                  </a:lnTo>
                  <a:lnTo>
                    <a:pt x="70" y="180"/>
                  </a:lnTo>
                  <a:lnTo>
                    <a:pt x="52" y="177"/>
                  </a:lnTo>
                  <a:lnTo>
                    <a:pt x="34" y="170"/>
                  </a:lnTo>
                  <a:lnTo>
                    <a:pt x="20" y="159"/>
                  </a:lnTo>
                  <a:lnTo>
                    <a:pt x="9" y="144"/>
                  </a:lnTo>
                  <a:lnTo>
                    <a:pt x="2" y="127"/>
                  </a:lnTo>
                  <a:lnTo>
                    <a:pt x="0" y="108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5" name="Group 1154"/>
          <p:cNvGrpSpPr/>
          <p:nvPr/>
        </p:nvGrpSpPr>
        <p:grpSpPr>
          <a:xfrm>
            <a:off x="5392646" y="1908175"/>
            <a:ext cx="461963" cy="571500"/>
            <a:chOff x="5362575" y="1908175"/>
            <a:chExt cx="461963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2" name="Freeform 561"/>
            <p:cNvSpPr>
              <a:spLocks noEditPoints="1"/>
            </p:cNvSpPr>
            <p:nvPr/>
          </p:nvSpPr>
          <p:spPr bwMode="auto">
            <a:xfrm>
              <a:off x="5362575" y="1908175"/>
              <a:ext cx="461963" cy="571500"/>
            </a:xfrm>
            <a:custGeom>
              <a:avLst/>
              <a:gdLst>
                <a:gd name="T0" fmla="*/ 1382 w 2908"/>
                <a:gd name="T1" fmla="*/ 2772 h 3600"/>
                <a:gd name="T2" fmla="*/ 360 w 2908"/>
                <a:gd name="T3" fmla="*/ 2149 h 3600"/>
                <a:gd name="T4" fmla="*/ 2547 w 2908"/>
                <a:gd name="T5" fmla="*/ 2149 h 3600"/>
                <a:gd name="T6" fmla="*/ 143 w 2908"/>
                <a:gd name="T7" fmla="*/ 2005 h 3600"/>
                <a:gd name="T8" fmla="*/ 143 w 2908"/>
                <a:gd name="T9" fmla="*/ 496 h 3600"/>
                <a:gd name="T10" fmla="*/ 1750 w 2908"/>
                <a:gd name="T11" fmla="*/ 352 h 3600"/>
                <a:gd name="T12" fmla="*/ 1454 w 2908"/>
                <a:gd name="T13" fmla="*/ 0 h 3600"/>
                <a:gd name="T14" fmla="*/ 1504 w 2908"/>
                <a:gd name="T15" fmla="*/ 21 h 3600"/>
                <a:gd name="T16" fmla="*/ 1526 w 2908"/>
                <a:gd name="T17" fmla="*/ 72 h 3600"/>
                <a:gd name="T18" fmla="*/ 1840 w 2908"/>
                <a:gd name="T19" fmla="*/ 141 h 3600"/>
                <a:gd name="T20" fmla="*/ 1883 w 2908"/>
                <a:gd name="T21" fmla="*/ 173 h 3600"/>
                <a:gd name="T22" fmla="*/ 1892 w 2908"/>
                <a:gd name="T23" fmla="*/ 352 h 3600"/>
                <a:gd name="T24" fmla="*/ 2873 w 2908"/>
                <a:gd name="T25" fmla="*/ 362 h 3600"/>
                <a:gd name="T26" fmla="*/ 2906 w 2908"/>
                <a:gd name="T27" fmla="*/ 406 h 3600"/>
                <a:gd name="T28" fmla="*/ 2906 w 2908"/>
                <a:gd name="T29" fmla="*/ 2096 h 3600"/>
                <a:gd name="T30" fmla="*/ 2873 w 2908"/>
                <a:gd name="T31" fmla="*/ 2139 h 3600"/>
                <a:gd name="T32" fmla="*/ 2690 w 2908"/>
                <a:gd name="T33" fmla="*/ 2149 h 3600"/>
                <a:gd name="T34" fmla="*/ 2680 w 2908"/>
                <a:gd name="T35" fmla="*/ 2363 h 3600"/>
                <a:gd name="T36" fmla="*/ 2638 w 2908"/>
                <a:gd name="T37" fmla="*/ 2396 h 3600"/>
                <a:gd name="T38" fmla="*/ 2725 w 2908"/>
                <a:gd name="T39" fmla="*/ 3509 h 3600"/>
                <a:gd name="T40" fmla="*/ 2718 w 2908"/>
                <a:gd name="T41" fmla="*/ 3564 h 3600"/>
                <a:gd name="T42" fmla="*/ 2675 w 2908"/>
                <a:gd name="T43" fmla="*/ 3598 h 3600"/>
                <a:gd name="T44" fmla="*/ 2621 w 2908"/>
                <a:gd name="T45" fmla="*/ 3590 h 3600"/>
                <a:gd name="T46" fmla="*/ 2587 w 2908"/>
                <a:gd name="T47" fmla="*/ 3548 h 3600"/>
                <a:gd name="T48" fmla="*/ 1526 w 2908"/>
                <a:gd name="T49" fmla="*/ 2772 h 3600"/>
                <a:gd name="T50" fmla="*/ 1990 w 2908"/>
                <a:gd name="T51" fmla="*/ 2782 h 3600"/>
                <a:gd name="T52" fmla="*/ 2023 w 2908"/>
                <a:gd name="T53" fmla="*/ 2824 h 3600"/>
                <a:gd name="T54" fmla="*/ 2017 w 2908"/>
                <a:gd name="T55" fmla="*/ 2880 h 3600"/>
                <a:gd name="T56" fmla="*/ 1974 w 2908"/>
                <a:gd name="T57" fmla="*/ 2913 h 3600"/>
                <a:gd name="T58" fmla="*/ 1526 w 2908"/>
                <a:gd name="T59" fmla="*/ 3247 h 3600"/>
                <a:gd name="T60" fmla="*/ 1504 w 2908"/>
                <a:gd name="T61" fmla="*/ 3297 h 3600"/>
                <a:gd name="T62" fmla="*/ 1454 w 2908"/>
                <a:gd name="T63" fmla="*/ 3319 h 3600"/>
                <a:gd name="T64" fmla="*/ 1403 w 2908"/>
                <a:gd name="T65" fmla="*/ 3297 h 3600"/>
                <a:gd name="T66" fmla="*/ 1382 w 2908"/>
                <a:gd name="T67" fmla="*/ 3247 h 3600"/>
                <a:gd name="T68" fmla="*/ 321 w 2908"/>
                <a:gd name="T69" fmla="*/ 3548 h 3600"/>
                <a:gd name="T70" fmla="*/ 287 w 2908"/>
                <a:gd name="T71" fmla="*/ 3590 h 3600"/>
                <a:gd name="T72" fmla="*/ 233 w 2908"/>
                <a:gd name="T73" fmla="*/ 3598 h 3600"/>
                <a:gd name="T74" fmla="*/ 189 w 2908"/>
                <a:gd name="T75" fmla="*/ 3564 h 3600"/>
                <a:gd name="T76" fmla="*/ 183 w 2908"/>
                <a:gd name="T77" fmla="*/ 3509 h 3600"/>
                <a:gd name="T78" fmla="*/ 270 w 2908"/>
                <a:gd name="T79" fmla="*/ 2396 h 3600"/>
                <a:gd name="T80" fmla="*/ 227 w 2908"/>
                <a:gd name="T81" fmla="*/ 2363 h 3600"/>
                <a:gd name="T82" fmla="*/ 218 w 2908"/>
                <a:gd name="T83" fmla="*/ 2149 h 3600"/>
                <a:gd name="T84" fmla="*/ 35 w 2908"/>
                <a:gd name="T85" fmla="*/ 2139 h 3600"/>
                <a:gd name="T86" fmla="*/ 2 w 2908"/>
                <a:gd name="T87" fmla="*/ 2096 h 3600"/>
                <a:gd name="T88" fmla="*/ 2 w 2908"/>
                <a:gd name="T89" fmla="*/ 406 h 3600"/>
                <a:gd name="T90" fmla="*/ 35 w 2908"/>
                <a:gd name="T91" fmla="*/ 362 h 3600"/>
                <a:gd name="T92" fmla="*/ 1015 w 2908"/>
                <a:gd name="T93" fmla="*/ 352 h 3600"/>
                <a:gd name="T94" fmla="*/ 1025 w 2908"/>
                <a:gd name="T95" fmla="*/ 173 h 3600"/>
                <a:gd name="T96" fmla="*/ 1068 w 2908"/>
                <a:gd name="T97" fmla="*/ 141 h 3600"/>
                <a:gd name="T98" fmla="*/ 1382 w 2908"/>
                <a:gd name="T99" fmla="*/ 72 h 3600"/>
                <a:gd name="T100" fmla="*/ 1403 w 2908"/>
                <a:gd name="T101" fmla="*/ 21 h 3600"/>
                <a:gd name="T102" fmla="*/ 1454 w 2908"/>
                <a:gd name="T103" fmla="*/ 0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08" h="3600">
                  <a:moveTo>
                    <a:pt x="637" y="2398"/>
                  </a:moveTo>
                  <a:lnTo>
                    <a:pt x="533" y="2772"/>
                  </a:lnTo>
                  <a:lnTo>
                    <a:pt x="1382" y="2772"/>
                  </a:lnTo>
                  <a:lnTo>
                    <a:pt x="1382" y="2398"/>
                  </a:lnTo>
                  <a:lnTo>
                    <a:pt x="637" y="2398"/>
                  </a:lnTo>
                  <a:close/>
                  <a:moveTo>
                    <a:pt x="360" y="2149"/>
                  </a:moveTo>
                  <a:lnTo>
                    <a:pt x="360" y="2255"/>
                  </a:lnTo>
                  <a:lnTo>
                    <a:pt x="2547" y="2255"/>
                  </a:lnTo>
                  <a:lnTo>
                    <a:pt x="2547" y="2149"/>
                  </a:lnTo>
                  <a:lnTo>
                    <a:pt x="360" y="2149"/>
                  </a:lnTo>
                  <a:close/>
                  <a:moveTo>
                    <a:pt x="143" y="496"/>
                  </a:moveTo>
                  <a:lnTo>
                    <a:pt x="143" y="2005"/>
                  </a:lnTo>
                  <a:lnTo>
                    <a:pt x="2765" y="2005"/>
                  </a:lnTo>
                  <a:lnTo>
                    <a:pt x="2765" y="496"/>
                  </a:lnTo>
                  <a:lnTo>
                    <a:pt x="143" y="496"/>
                  </a:lnTo>
                  <a:close/>
                  <a:moveTo>
                    <a:pt x="1158" y="281"/>
                  </a:moveTo>
                  <a:lnTo>
                    <a:pt x="1158" y="352"/>
                  </a:lnTo>
                  <a:lnTo>
                    <a:pt x="1750" y="352"/>
                  </a:lnTo>
                  <a:lnTo>
                    <a:pt x="1750" y="281"/>
                  </a:lnTo>
                  <a:lnTo>
                    <a:pt x="1158" y="281"/>
                  </a:lnTo>
                  <a:close/>
                  <a:moveTo>
                    <a:pt x="1454" y="0"/>
                  </a:moveTo>
                  <a:lnTo>
                    <a:pt x="1472" y="2"/>
                  </a:lnTo>
                  <a:lnTo>
                    <a:pt x="1490" y="10"/>
                  </a:lnTo>
                  <a:lnTo>
                    <a:pt x="1504" y="21"/>
                  </a:lnTo>
                  <a:lnTo>
                    <a:pt x="1516" y="36"/>
                  </a:lnTo>
                  <a:lnTo>
                    <a:pt x="1522" y="52"/>
                  </a:lnTo>
                  <a:lnTo>
                    <a:pt x="1526" y="72"/>
                  </a:lnTo>
                  <a:lnTo>
                    <a:pt x="1526" y="139"/>
                  </a:lnTo>
                  <a:lnTo>
                    <a:pt x="1821" y="139"/>
                  </a:lnTo>
                  <a:lnTo>
                    <a:pt x="1840" y="141"/>
                  </a:lnTo>
                  <a:lnTo>
                    <a:pt x="1857" y="148"/>
                  </a:lnTo>
                  <a:lnTo>
                    <a:pt x="1872" y="159"/>
                  </a:lnTo>
                  <a:lnTo>
                    <a:pt x="1883" y="173"/>
                  </a:lnTo>
                  <a:lnTo>
                    <a:pt x="1890" y="191"/>
                  </a:lnTo>
                  <a:lnTo>
                    <a:pt x="1892" y="209"/>
                  </a:lnTo>
                  <a:lnTo>
                    <a:pt x="1892" y="352"/>
                  </a:lnTo>
                  <a:lnTo>
                    <a:pt x="2836" y="352"/>
                  </a:lnTo>
                  <a:lnTo>
                    <a:pt x="2856" y="356"/>
                  </a:lnTo>
                  <a:lnTo>
                    <a:pt x="2873" y="362"/>
                  </a:lnTo>
                  <a:lnTo>
                    <a:pt x="2887" y="374"/>
                  </a:lnTo>
                  <a:lnTo>
                    <a:pt x="2898" y="388"/>
                  </a:lnTo>
                  <a:lnTo>
                    <a:pt x="2906" y="406"/>
                  </a:lnTo>
                  <a:lnTo>
                    <a:pt x="2908" y="424"/>
                  </a:lnTo>
                  <a:lnTo>
                    <a:pt x="2908" y="2077"/>
                  </a:lnTo>
                  <a:lnTo>
                    <a:pt x="2906" y="2096"/>
                  </a:lnTo>
                  <a:lnTo>
                    <a:pt x="2898" y="2113"/>
                  </a:lnTo>
                  <a:lnTo>
                    <a:pt x="2887" y="2128"/>
                  </a:lnTo>
                  <a:lnTo>
                    <a:pt x="2873" y="2139"/>
                  </a:lnTo>
                  <a:lnTo>
                    <a:pt x="2856" y="2146"/>
                  </a:lnTo>
                  <a:lnTo>
                    <a:pt x="2836" y="2149"/>
                  </a:lnTo>
                  <a:lnTo>
                    <a:pt x="2690" y="2149"/>
                  </a:lnTo>
                  <a:lnTo>
                    <a:pt x="2690" y="2326"/>
                  </a:lnTo>
                  <a:lnTo>
                    <a:pt x="2688" y="2345"/>
                  </a:lnTo>
                  <a:lnTo>
                    <a:pt x="2680" y="2363"/>
                  </a:lnTo>
                  <a:lnTo>
                    <a:pt x="2669" y="2377"/>
                  </a:lnTo>
                  <a:lnTo>
                    <a:pt x="2654" y="2388"/>
                  </a:lnTo>
                  <a:lnTo>
                    <a:pt x="2638" y="2396"/>
                  </a:lnTo>
                  <a:lnTo>
                    <a:pt x="2618" y="2398"/>
                  </a:lnTo>
                  <a:lnTo>
                    <a:pt x="2419" y="2398"/>
                  </a:lnTo>
                  <a:lnTo>
                    <a:pt x="2725" y="3509"/>
                  </a:lnTo>
                  <a:lnTo>
                    <a:pt x="2727" y="3528"/>
                  </a:lnTo>
                  <a:lnTo>
                    <a:pt x="2725" y="3547"/>
                  </a:lnTo>
                  <a:lnTo>
                    <a:pt x="2718" y="3564"/>
                  </a:lnTo>
                  <a:lnTo>
                    <a:pt x="2706" y="3578"/>
                  </a:lnTo>
                  <a:lnTo>
                    <a:pt x="2692" y="3590"/>
                  </a:lnTo>
                  <a:lnTo>
                    <a:pt x="2675" y="3598"/>
                  </a:lnTo>
                  <a:lnTo>
                    <a:pt x="2655" y="3600"/>
                  </a:lnTo>
                  <a:lnTo>
                    <a:pt x="2637" y="3598"/>
                  </a:lnTo>
                  <a:lnTo>
                    <a:pt x="2621" y="3590"/>
                  </a:lnTo>
                  <a:lnTo>
                    <a:pt x="2605" y="3579"/>
                  </a:lnTo>
                  <a:lnTo>
                    <a:pt x="2594" y="3565"/>
                  </a:lnTo>
                  <a:lnTo>
                    <a:pt x="2587" y="3548"/>
                  </a:lnTo>
                  <a:lnTo>
                    <a:pt x="2271" y="2398"/>
                  </a:lnTo>
                  <a:lnTo>
                    <a:pt x="1526" y="2398"/>
                  </a:lnTo>
                  <a:lnTo>
                    <a:pt x="1526" y="2772"/>
                  </a:lnTo>
                  <a:lnTo>
                    <a:pt x="1955" y="2772"/>
                  </a:lnTo>
                  <a:lnTo>
                    <a:pt x="1974" y="2774"/>
                  </a:lnTo>
                  <a:lnTo>
                    <a:pt x="1990" y="2782"/>
                  </a:lnTo>
                  <a:lnTo>
                    <a:pt x="2006" y="2793"/>
                  </a:lnTo>
                  <a:lnTo>
                    <a:pt x="2017" y="2808"/>
                  </a:lnTo>
                  <a:lnTo>
                    <a:pt x="2023" y="2824"/>
                  </a:lnTo>
                  <a:lnTo>
                    <a:pt x="2026" y="2844"/>
                  </a:lnTo>
                  <a:lnTo>
                    <a:pt x="2023" y="2863"/>
                  </a:lnTo>
                  <a:lnTo>
                    <a:pt x="2017" y="2880"/>
                  </a:lnTo>
                  <a:lnTo>
                    <a:pt x="2006" y="2894"/>
                  </a:lnTo>
                  <a:lnTo>
                    <a:pt x="1990" y="2906"/>
                  </a:lnTo>
                  <a:lnTo>
                    <a:pt x="1974" y="2913"/>
                  </a:lnTo>
                  <a:lnTo>
                    <a:pt x="1955" y="2916"/>
                  </a:lnTo>
                  <a:lnTo>
                    <a:pt x="1526" y="2916"/>
                  </a:lnTo>
                  <a:lnTo>
                    <a:pt x="1526" y="3247"/>
                  </a:lnTo>
                  <a:lnTo>
                    <a:pt x="1522" y="3265"/>
                  </a:lnTo>
                  <a:lnTo>
                    <a:pt x="1516" y="3283"/>
                  </a:lnTo>
                  <a:lnTo>
                    <a:pt x="1504" y="3297"/>
                  </a:lnTo>
                  <a:lnTo>
                    <a:pt x="1490" y="3309"/>
                  </a:lnTo>
                  <a:lnTo>
                    <a:pt x="1472" y="3315"/>
                  </a:lnTo>
                  <a:lnTo>
                    <a:pt x="1454" y="3319"/>
                  </a:lnTo>
                  <a:lnTo>
                    <a:pt x="1434" y="3315"/>
                  </a:lnTo>
                  <a:lnTo>
                    <a:pt x="1418" y="3309"/>
                  </a:lnTo>
                  <a:lnTo>
                    <a:pt x="1403" y="3297"/>
                  </a:lnTo>
                  <a:lnTo>
                    <a:pt x="1392" y="3283"/>
                  </a:lnTo>
                  <a:lnTo>
                    <a:pt x="1385" y="3265"/>
                  </a:lnTo>
                  <a:lnTo>
                    <a:pt x="1382" y="3247"/>
                  </a:lnTo>
                  <a:lnTo>
                    <a:pt x="1382" y="2916"/>
                  </a:lnTo>
                  <a:lnTo>
                    <a:pt x="494" y="2916"/>
                  </a:lnTo>
                  <a:lnTo>
                    <a:pt x="321" y="3548"/>
                  </a:lnTo>
                  <a:lnTo>
                    <a:pt x="313" y="3565"/>
                  </a:lnTo>
                  <a:lnTo>
                    <a:pt x="301" y="3579"/>
                  </a:lnTo>
                  <a:lnTo>
                    <a:pt x="287" y="3590"/>
                  </a:lnTo>
                  <a:lnTo>
                    <a:pt x="270" y="3598"/>
                  </a:lnTo>
                  <a:lnTo>
                    <a:pt x="251" y="3600"/>
                  </a:lnTo>
                  <a:lnTo>
                    <a:pt x="233" y="3598"/>
                  </a:lnTo>
                  <a:lnTo>
                    <a:pt x="215" y="3590"/>
                  </a:lnTo>
                  <a:lnTo>
                    <a:pt x="200" y="3578"/>
                  </a:lnTo>
                  <a:lnTo>
                    <a:pt x="189" y="3564"/>
                  </a:lnTo>
                  <a:lnTo>
                    <a:pt x="183" y="3547"/>
                  </a:lnTo>
                  <a:lnTo>
                    <a:pt x="181" y="3528"/>
                  </a:lnTo>
                  <a:lnTo>
                    <a:pt x="183" y="3509"/>
                  </a:lnTo>
                  <a:lnTo>
                    <a:pt x="489" y="2398"/>
                  </a:lnTo>
                  <a:lnTo>
                    <a:pt x="289" y="2398"/>
                  </a:lnTo>
                  <a:lnTo>
                    <a:pt x="270" y="2396"/>
                  </a:lnTo>
                  <a:lnTo>
                    <a:pt x="252" y="2388"/>
                  </a:lnTo>
                  <a:lnTo>
                    <a:pt x="238" y="2377"/>
                  </a:lnTo>
                  <a:lnTo>
                    <a:pt x="227" y="2363"/>
                  </a:lnTo>
                  <a:lnTo>
                    <a:pt x="220" y="2345"/>
                  </a:lnTo>
                  <a:lnTo>
                    <a:pt x="218" y="2326"/>
                  </a:lnTo>
                  <a:lnTo>
                    <a:pt x="218" y="2149"/>
                  </a:lnTo>
                  <a:lnTo>
                    <a:pt x="71" y="2149"/>
                  </a:lnTo>
                  <a:lnTo>
                    <a:pt x="52" y="2146"/>
                  </a:lnTo>
                  <a:lnTo>
                    <a:pt x="35" y="2139"/>
                  </a:lnTo>
                  <a:lnTo>
                    <a:pt x="21" y="2127"/>
                  </a:lnTo>
                  <a:lnTo>
                    <a:pt x="10" y="2113"/>
                  </a:lnTo>
                  <a:lnTo>
                    <a:pt x="2" y="2096"/>
                  </a:lnTo>
                  <a:lnTo>
                    <a:pt x="0" y="2077"/>
                  </a:lnTo>
                  <a:lnTo>
                    <a:pt x="0" y="424"/>
                  </a:lnTo>
                  <a:lnTo>
                    <a:pt x="2" y="406"/>
                  </a:lnTo>
                  <a:lnTo>
                    <a:pt x="10" y="388"/>
                  </a:lnTo>
                  <a:lnTo>
                    <a:pt x="21" y="374"/>
                  </a:lnTo>
                  <a:lnTo>
                    <a:pt x="35" y="362"/>
                  </a:lnTo>
                  <a:lnTo>
                    <a:pt x="52" y="356"/>
                  </a:lnTo>
                  <a:lnTo>
                    <a:pt x="71" y="352"/>
                  </a:lnTo>
                  <a:lnTo>
                    <a:pt x="1015" y="352"/>
                  </a:lnTo>
                  <a:lnTo>
                    <a:pt x="1015" y="209"/>
                  </a:lnTo>
                  <a:lnTo>
                    <a:pt x="1018" y="191"/>
                  </a:lnTo>
                  <a:lnTo>
                    <a:pt x="1025" y="173"/>
                  </a:lnTo>
                  <a:lnTo>
                    <a:pt x="1036" y="159"/>
                  </a:lnTo>
                  <a:lnTo>
                    <a:pt x="1050" y="148"/>
                  </a:lnTo>
                  <a:lnTo>
                    <a:pt x="1068" y="141"/>
                  </a:lnTo>
                  <a:lnTo>
                    <a:pt x="1086" y="139"/>
                  </a:lnTo>
                  <a:lnTo>
                    <a:pt x="1382" y="139"/>
                  </a:lnTo>
                  <a:lnTo>
                    <a:pt x="1382" y="72"/>
                  </a:lnTo>
                  <a:lnTo>
                    <a:pt x="1385" y="52"/>
                  </a:lnTo>
                  <a:lnTo>
                    <a:pt x="1392" y="36"/>
                  </a:lnTo>
                  <a:lnTo>
                    <a:pt x="1403" y="21"/>
                  </a:lnTo>
                  <a:lnTo>
                    <a:pt x="1418" y="10"/>
                  </a:lnTo>
                  <a:lnTo>
                    <a:pt x="1434" y="2"/>
                  </a:lnTo>
                  <a:lnTo>
                    <a:pt x="14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" name="Freeform 562"/>
            <p:cNvSpPr>
              <a:spLocks noEditPoints="1"/>
            </p:cNvSpPr>
            <p:nvPr/>
          </p:nvSpPr>
          <p:spPr bwMode="auto">
            <a:xfrm>
              <a:off x="5461000" y="2008188"/>
              <a:ext cx="263525" cy="196850"/>
            </a:xfrm>
            <a:custGeom>
              <a:avLst/>
              <a:gdLst>
                <a:gd name="T0" fmla="*/ 1224 w 1662"/>
                <a:gd name="T1" fmla="*/ 599 h 1234"/>
                <a:gd name="T2" fmla="*/ 1281 w 1662"/>
                <a:gd name="T3" fmla="*/ 144 h 1234"/>
                <a:gd name="T4" fmla="*/ 144 w 1662"/>
                <a:gd name="T5" fmla="*/ 144 h 1234"/>
                <a:gd name="T6" fmla="*/ 442 w 1662"/>
                <a:gd name="T7" fmla="*/ 456 h 1234"/>
                <a:gd name="T8" fmla="*/ 446 w 1662"/>
                <a:gd name="T9" fmla="*/ 273 h 1234"/>
                <a:gd name="T10" fmla="*/ 464 w 1662"/>
                <a:gd name="T11" fmla="*/ 241 h 1234"/>
                <a:gd name="T12" fmla="*/ 496 w 1662"/>
                <a:gd name="T13" fmla="*/ 222 h 1234"/>
                <a:gd name="T14" fmla="*/ 533 w 1662"/>
                <a:gd name="T15" fmla="*/ 222 h 1234"/>
                <a:gd name="T16" fmla="*/ 565 w 1662"/>
                <a:gd name="T17" fmla="*/ 241 h 1234"/>
                <a:gd name="T18" fmla="*/ 583 w 1662"/>
                <a:gd name="T19" fmla="*/ 273 h 1234"/>
                <a:gd name="T20" fmla="*/ 586 w 1662"/>
                <a:gd name="T21" fmla="*/ 763 h 1234"/>
                <a:gd name="T22" fmla="*/ 576 w 1662"/>
                <a:gd name="T23" fmla="*/ 801 h 1234"/>
                <a:gd name="T24" fmla="*/ 550 w 1662"/>
                <a:gd name="T25" fmla="*/ 826 h 1234"/>
                <a:gd name="T26" fmla="*/ 514 w 1662"/>
                <a:gd name="T27" fmla="*/ 835 h 1234"/>
                <a:gd name="T28" fmla="*/ 478 w 1662"/>
                <a:gd name="T29" fmla="*/ 826 h 1234"/>
                <a:gd name="T30" fmla="*/ 452 w 1662"/>
                <a:gd name="T31" fmla="*/ 801 h 1234"/>
                <a:gd name="T32" fmla="*/ 442 w 1662"/>
                <a:gd name="T33" fmla="*/ 763 h 1234"/>
                <a:gd name="T34" fmla="*/ 144 w 1662"/>
                <a:gd name="T35" fmla="*/ 600 h 1234"/>
                <a:gd name="T36" fmla="*/ 266 w 1662"/>
                <a:gd name="T37" fmla="*/ 768 h 1234"/>
                <a:gd name="T38" fmla="*/ 302 w 1662"/>
                <a:gd name="T39" fmla="*/ 778 h 1234"/>
                <a:gd name="T40" fmla="*/ 328 w 1662"/>
                <a:gd name="T41" fmla="*/ 804 h 1234"/>
                <a:gd name="T42" fmla="*/ 338 w 1662"/>
                <a:gd name="T43" fmla="*/ 840 h 1234"/>
                <a:gd name="T44" fmla="*/ 328 w 1662"/>
                <a:gd name="T45" fmla="*/ 876 h 1234"/>
                <a:gd name="T46" fmla="*/ 302 w 1662"/>
                <a:gd name="T47" fmla="*/ 902 h 1234"/>
                <a:gd name="T48" fmla="*/ 266 w 1662"/>
                <a:gd name="T49" fmla="*/ 912 h 1234"/>
                <a:gd name="T50" fmla="*/ 144 w 1662"/>
                <a:gd name="T51" fmla="*/ 1090 h 1234"/>
                <a:gd name="T52" fmla="*/ 1520 w 1662"/>
                <a:gd name="T53" fmla="*/ 742 h 1234"/>
                <a:gd name="T54" fmla="*/ 921 w 1662"/>
                <a:gd name="T55" fmla="*/ 739 h 1234"/>
                <a:gd name="T56" fmla="*/ 890 w 1662"/>
                <a:gd name="T57" fmla="*/ 721 h 1234"/>
                <a:gd name="T58" fmla="*/ 871 w 1662"/>
                <a:gd name="T59" fmla="*/ 689 h 1234"/>
                <a:gd name="T60" fmla="*/ 868 w 1662"/>
                <a:gd name="T61" fmla="*/ 460 h 1234"/>
                <a:gd name="T62" fmla="*/ 878 w 1662"/>
                <a:gd name="T63" fmla="*/ 424 h 1234"/>
                <a:gd name="T64" fmla="*/ 904 w 1662"/>
                <a:gd name="T65" fmla="*/ 398 h 1234"/>
                <a:gd name="T66" fmla="*/ 940 w 1662"/>
                <a:gd name="T67" fmla="*/ 388 h 1234"/>
                <a:gd name="T68" fmla="*/ 976 w 1662"/>
                <a:gd name="T69" fmla="*/ 398 h 1234"/>
                <a:gd name="T70" fmla="*/ 1002 w 1662"/>
                <a:gd name="T71" fmla="*/ 424 h 1234"/>
                <a:gd name="T72" fmla="*/ 1011 w 1662"/>
                <a:gd name="T73" fmla="*/ 460 h 1234"/>
                <a:gd name="T74" fmla="*/ 1081 w 1662"/>
                <a:gd name="T75" fmla="*/ 599 h 1234"/>
                <a:gd name="T76" fmla="*/ 144 w 1662"/>
                <a:gd name="T77" fmla="*/ 144 h 1234"/>
                <a:gd name="T78" fmla="*/ 1352 w 1662"/>
                <a:gd name="T79" fmla="*/ 0 h 1234"/>
                <a:gd name="T80" fmla="*/ 1389 w 1662"/>
                <a:gd name="T81" fmla="*/ 10 h 1234"/>
                <a:gd name="T82" fmla="*/ 1414 w 1662"/>
                <a:gd name="T83" fmla="*/ 36 h 1234"/>
                <a:gd name="T84" fmla="*/ 1424 w 1662"/>
                <a:gd name="T85" fmla="*/ 72 h 1234"/>
                <a:gd name="T86" fmla="*/ 1592 w 1662"/>
                <a:gd name="T87" fmla="*/ 599 h 1234"/>
                <a:gd name="T88" fmla="*/ 1627 w 1662"/>
                <a:gd name="T89" fmla="*/ 609 h 1234"/>
                <a:gd name="T90" fmla="*/ 1654 w 1662"/>
                <a:gd name="T91" fmla="*/ 634 h 1234"/>
                <a:gd name="T92" fmla="*/ 1662 w 1662"/>
                <a:gd name="T93" fmla="*/ 670 h 1234"/>
                <a:gd name="T94" fmla="*/ 1660 w 1662"/>
                <a:gd name="T95" fmla="*/ 1180 h 1234"/>
                <a:gd name="T96" fmla="*/ 1642 w 1662"/>
                <a:gd name="T97" fmla="*/ 1212 h 1234"/>
                <a:gd name="T98" fmla="*/ 1610 w 1662"/>
                <a:gd name="T99" fmla="*/ 1230 h 1234"/>
                <a:gd name="T100" fmla="*/ 72 w 1662"/>
                <a:gd name="T101" fmla="*/ 1234 h 1234"/>
                <a:gd name="T102" fmla="*/ 36 w 1662"/>
                <a:gd name="T103" fmla="*/ 1224 h 1234"/>
                <a:gd name="T104" fmla="*/ 10 w 1662"/>
                <a:gd name="T105" fmla="*/ 1198 h 1234"/>
                <a:gd name="T106" fmla="*/ 0 w 1662"/>
                <a:gd name="T107" fmla="*/ 1162 h 1234"/>
                <a:gd name="T108" fmla="*/ 4 w 1662"/>
                <a:gd name="T109" fmla="*/ 53 h 1234"/>
                <a:gd name="T110" fmla="*/ 22 w 1662"/>
                <a:gd name="T111" fmla="*/ 22 h 1234"/>
                <a:gd name="T112" fmla="*/ 54 w 1662"/>
                <a:gd name="T113" fmla="*/ 3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62" h="1234">
                  <a:moveTo>
                    <a:pt x="1224" y="144"/>
                  </a:moveTo>
                  <a:lnTo>
                    <a:pt x="1224" y="599"/>
                  </a:lnTo>
                  <a:lnTo>
                    <a:pt x="1281" y="599"/>
                  </a:lnTo>
                  <a:lnTo>
                    <a:pt x="1281" y="144"/>
                  </a:lnTo>
                  <a:lnTo>
                    <a:pt x="1224" y="144"/>
                  </a:lnTo>
                  <a:close/>
                  <a:moveTo>
                    <a:pt x="144" y="144"/>
                  </a:moveTo>
                  <a:lnTo>
                    <a:pt x="144" y="456"/>
                  </a:lnTo>
                  <a:lnTo>
                    <a:pt x="442" y="456"/>
                  </a:lnTo>
                  <a:lnTo>
                    <a:pt x="442" y="292"/>
                  </a:lnTo>
                  <a:lnTo>
                    <a:pt x="446" y="273"/>
                  </a:lnTo>
                  <a:lnTo>
                    <a:pt x="452" y="256"/>
                  </a:lnTo>
                  <a:lnTo>
                    <a:pt x="464" y="241"/>
                  </a:lnTo>
                  <a:lnTo>
                    <a:pt x="478" y="230"/>
                  </a:lnTo>
                  <a:lnTo>
                    <a:pt x="496" y="222"/>
                  </a:lnTo>
                  <a:lnTo>
                    <a:pt x="514" y="220"/>
                  </a:lnTo>
                  <a:lnTo>
                    <a:pt x="533" y="222"/>
                  </a:lnTo>
                  <a:lnTo>
                    <a:pt x="550" y="230"/>
                  </a:lnTo>
                  <a:lnTo>
                    <a:pt x="565" y="241"/>
                  </a:lnTo>
                  <a:lnTo>
                    <a:pt x="576" y="256"/>
                  </a:lnTo>
                  <a:lnTo>
                    <a:pt x="583" y="273"/>
                  </a:lnTo>
                  <a:lnTo>
                    <a:pt x="586" y="292"/>
                  </a:lnTo>
                  <a:lnTo>
                    <a:pt x="586" y="763"/>
                  </a:lnTo>
                  <a:lnTo>
                    <a:pt x="583" y="783"/>
                  </a:lnTo>
                  <a:lnTo>
                    <a:pt x="576" y="801"/>
                  </a:lnTo>
                  <a:lnTo>
                    <a:pt x="565" y="815"/>
                  </a:lnTo>
                  <a:lnTo>
                    <a:pt x="550" y="826"/>
                  </a:lnTo>
                  <a:lnTo>
                    <a:pt x="533" y="833"/>
                  </a:lnTo>
                  <a:lnTo>
                    <a:pt x="514" y="835"/>
                  </a:lnTo>
                  <a:lnTo>
                    <a:pt x="496" y="833"/>
                  </a:lnTo>
                  <a:lnTo>
                    <a:pt x="478" y="826"/>
                  </a:lnTo>
                  <a:lnTo>
                    <a:pt x="464" y="815"/>
                  </a:lnTo>
                  <a:lnTo>
                    <a:pt x="452" y="801"/>
                  </a:lnTo>
                  <a:lnTo>
                    <a:pt x="446" y="783"/>
                  </a:lnTo>
                  <a:lnTo>
                    <a:pt x="442" y="763"/>
                  </a:lnTo>
                  <a:lnTo>
                    <a:pt x="442" y="600"/>
                  </a:lnTo>
                  <a:lnTo>
                    <a:pt x="144" y="600"/>
                  </a:lnTo>
                  <a:lnTo>
                    <a:pt x="144" y="768"/>
                  </a:lnTo>
                  <a:lnTo>
                    <a:pt x="266" y="768"/>
                  </a:lnTo>
                  <a:lnTo>
                    <a:pt x="285" y="770"/>
                  </a:lnTo>
                  <a:lnTo>
                    <a:pt x="302" y="778"/>
                  </a:lnTo>
                  <a:lnTo>
                    <a:pt x="316" y="789"/>
                  </a:lnTo>
                  <a:lnTo>
                    <a:pt x="328" y="804"/>
                  </a:lnTo>
                  <a:lnTo>
                    <a:pt x="335" y="820"/>
                  </a:lnTo>
                  <a:lnTo>
                    <a:pt x="338" y="840"/>
                  </a:lnTo>
                  <a:lnTo>
                    <a:pt x="335" y="858"/>
                  </a:lnTo>
                  <a:lnTo>
                    <a:pt x="328" y="876"/>
                  </a:lnTo>
                  <a:lnTo>
                    <a:pt x="316" y="890"/>
                  </a:lnTo>
                  <a:lnTo>
                    <a:pt x="302" y="902"/>
                  </a:lnTo>
                  <a:lnTo>
                    <a:pt x="285" y="909"/>
                  </a:lnTo>
                  <a:lnTo>
                    <a:pt x="266" y="912"/>
                  </a:lnTo>
                  <a:lnTo>
                    <a:pt x="144" y="912"/>
                  </a:lnTo>
                  <a:lnTo>
                    <a:pt x="144" y="1090"/>
                  </a:lnTo>
                  <a:lnTo>
                    <a:pt x="1520" y="1090"/>
                  </a:lnTo>
                  <a:lnTo>
                    <a:pt x="1520" y="742"/>
                  </a:lnTo>
                  <a:lnTo>
                    <a:pt x="940" y="742"/>
                  </a:lnTo>
                  <a:lnTo>
                    <a:pt x="921" y="739"/>
                  </a:lnTo>
                  <a:lnTo>
                    <a:pt x="904" y="732"/>
                  </a:lnTo>
                  <a:lnTo>
                    <a:pt x="890" y="721"/>
                  </a:lnTo>
                  <a:lnTo>
                    <a:pt x="878" y="707"/>
                  </a:lnTo>
                  <a:lnTo>
                    <a:pt x="871" y="689"/>
                  </a:lnTo>
                  <a:lnTo>
                    <a:pt x="868" y="670"/>
                  </a:lnTo>
                  <a:lnTo>
                    <a:pt x="868" y="460"/>
                  </a:lnTo>
                  <a:lnTo>
                    <a:pt x="871" y="441"/>
                  </a:lnTo>
                  <a:lnTo>
                    <a:pt x="878" y="424"/>
                  </a:lnTo>
                  <a:lnTo>
                    <a:pt x="890" y="409"/>
                  </a:lnTo>
                  <a:lnTo>
                    <a:pt x="904" y="398"/>
                  </a:lnTo>
                  <a:lnTo>
                    <a:pt x="921" y="390"/>
                  </a:lnTo>
                  <a:lnTo>
                    <a:pt x="940" y="388"/>
                  </a:lnTo>
                  <a:lnTo>
                    <a:pt x="959" y="390"/>
                  </a:lnTo>
                  <a:lnTo>
                    <a:pt x="976" y="398"/>
                  </a:lnTo>
                  <a:lnTo>
                    <a:pt x="991" y="409"/>
                  </a:lnTo>
                  <a:lnTo>
                    <a:pt x="1002" y="424"/>
                  </a:lnTo>
                  <a:lnTo>
                    <a:pt x="1009" y="441"/>
                  </a:lnTo>
                  <a:lnTo>
                    <a:pt x="1011" y="460"/>
                  </a:lnTo>
                  <a:lnTo>
                    <a:pt x="1011" y="599"/>
                  </a:lnTo>
                  <a:lnTo>
                    <a:pt x="1081" y="599"/>
                  </a:lnTo>
                  <a:lnTo>
                    <a:pt x="1081" y="144"/>
                  </a:lnTo>
                  <a:lnTo>
                    <a:pt x="144" y="144"/>
                  </a:lnTo>
                  <a:close/>
                  <a:moveTo>
                    <a:pt x="72" y="0"/>
                  </a:moveTo>
                  <a:lnTo>
                    <a:pt x="1352" y="0"/>
                  </a:lnTo>
                  <a:lnTo>
                    <a:pt x="1372" y="3"/>
                  </a:lnTo>
                  <a:lnTo>
                    <a:pt x="1389" y="10"/>
                  </a:lnTo>
                  <a:lnTo>
                    <a:pt x="1403" y="22"/>
                  </a:lnTo>
                  <a:lnTo>
                    <a:pt x="1414" y="36"/>
                  </a:lnTo>
                  <a:lnTo>
                    <a:pt x="1422" y="53"/>
                  </a:lnTo>
                  <a:lnTo>
                    <a:pt x="1424" y="72"/>
                  </a:lnTo>
                  <a:lnTo>
                    <a:pt x="1424" y="599"/>
                  </a:lnTo>
                  <a:lnTo>
                    <a:pt x="1592" y="599"/>
                  </a:lnTo>
                  <a:lnTo>
                    <a:pt x="1610" y="601"/>
                  </a:lnTo>
                  <a:lnTo>
                    <a:pt x="1627" y="609"/>
                  </a:lnTo>
                  <a:lnTo>
                    <a:pt x="1642" y="619"/>
                  </a:lnTo>
                  <a:lnTo>
                    <a:pt x="1654" y="634"/>
                  </a:lnTo>
                  <a:lnTo>
                    <a:pt x="1660" y="651"/>
                  </a:lnTo>
                  <a:lnTo>
                    <a:pt x="1662" y="670"/>
                  </a:lnTo>
                  <a:lnTo>
                    <a:pt x="1662" y="1162"/>
                  </a:lnTo>
                  <a:lnTo>
                    <a:pt x="1660" y="1180"/>
                  </a:lnTo>
                  <a:lnTo>
                    <a:pt x="1654" y="1198"/>
                  </a:lnTo>
                  <a:lnTo>
                    <a:pt x="1642" y="1212"/>
                  </a:lnTo>
                  <a:lnTo>
                    <a:pt x="1627" y="1224"/>
                  </a:lnTo>
                  <a:lnTo>
                    <a:pt x="1610" y="1230"/>
                  </a:lnTo>
                  <a:lnTo>
                    <a:pt x="1592" y="1234"/>
                  </a:lnTo>
                  <a:lnTo>
                    <a:pt x="72" y="1234"/>
                  </a:lnTo>
                  <a:lnTo>
                    <a:pt x="54" y="1230"/>
                  </a:lnTo>
                  <a:lnTo>
                    <a:pt x="36" y="1224"/>
                  </a:lnTo>
                  <a:lnTo>
                    <a:pt x="22" y="1212"/>
                  </a:lnTo>
                  <a:lnTo>
                    <a:pt x="10" y="1198"/>
                  </a:lnTo>
                  <a:lnTo>
                    <a:pt x="4" y="1180"/>
                  </a:lnTo>
                  <a:lnTo>
                    <a:pt x="0" y="1162"/>
                  </a:lnTo>
                  <a:lnTo>
                    <a:pt x="0" y="72"/>
                  </a:lnTo>
                  <a:lnTo>
                    <a:pt x="4" y="53"/>
                  </a:lnTo>
                  <a:lnTo>
                    <a:pt x="10" y="36"/>
                  </a:lnTo>
                  <a:lnTo>
                    <a:pt x="22" y="22"/>
                  </a:lnTo>
                  <a:lnTo>
                    <a:pt x="36" y="10"/>
                  </a:lnTo>
                  <a:lnTo>
                    <a:pt x="54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" name="Freeform 563"/>
            <p:cNvSpPr>
              <a:spLocks/>
            </p:cNvSpPr>
            <p:nvPr/>
          </p:nvSpPr>
          <p:spPr bwMode="auto">
            <a:xfrm>
              <a:off x="5699125" y="2347913"/>
              <a:ext cx="28575" cy="23813"/>
            </a:xfrm>
            <a:custGeom>
              <a:avLst/>
              <a:gdLst>
                <a:gd name="T0" fmla="*/ 72 w 176"/>
                <a:gd name="T1" fmla="*/ 0 h 144"/>
                <a:gd name="T2" fmla="*/ 104 w 176"/>
                <a:gd name="T3" fmla="*/ 0 h 144"/>
                <a:gd name="T4" fmla="*/ 123 w 176"/>
                <a:gd name="T5" fmla="*/ 2 h 144"/>
                <a:gd name="T6" fmla="*/ 140 w 176"/>
                <a:gd name="T7" fmla="*/ 10 h 144"/>
                <a:gd name="T8" fmla="*/ 154 w 176"/>
                <a:gd name="T9" fmla="*/ 21 h 144"/>
                <a:gd name="T10" fmla="*/ 166 w 176"/>
                <a:gd name="T11" fmla="*/ 36 h 144"/>
                <a:gd name="T12" fmla="*/ 173 w 176"/>
                <a:gd name="T13" fmla="*/ 52 h 144"/>
                <a:gd name="T14" fmla="*/ 176 w 176"/>
                <a:gd name="T15" fmla="*/ 72 h 144"/>
                <a:gd name="T16" fmla="*/ 173 w 176"/>
                <a:gd name="T17" fmla="*/ 91 h 144"/>
                <a:gd name="T18" fmla="*/ 166 w 176"/>
                <a:gd name="T19" fmla="*/ 108 h 144"/>
                <a:gd name="T20" fmla="*/ 154 w 176"/>
                <a:gd name="T21" fmla="*/ 122 h 144"/>
                <a:gd name="T22" fmla="*/ 140 w 176"/>
                <a:gd name="T23" fmla="*/ 134 h 144"/>
                <a:gd name="T24" fmla="*/ 123 w 176"/>
                <a:gd name="T25" fmla="*/ 141 h 144"/>
                <a:gd name="T26" fmla="*/ 104 w 176"/>
                <a:gd name="T27" fmla="*/ 144 h 144"/>
                <a:gd name="T28" fmla="*/ 72 w 176"/>
                <a:gd name="T29" fmla="*/ 144 h 144"/>
                <a:gd name="T30" fmla="*/ 53 w 176"/>
                <a:gd name="T31" fmla="*/ 141 h 144"/>
                <a:gd name="T32" fmla="*/ 36 w 176"/>
                <a:gd name="T33" fmla="*/ 134 h 144"/>
                <a:gd name="T34" fmla="*/ 22 w 176"/>
                <a:gd name="T35" fmla="*/ 122 h 144"/>
                <a:gd name="T36" fmla="*/ 10 w 176"/>
                <a:gd name="T37" fmla="*/ 108 h 144"/>
                <a:gd name="T38" fmla="*/ 3 w 176"/>
                <a:gd name="T39" fmla="*/ 91 h 144"/>
                <a:gd name="T40" fmla="*/ 0 w 176"/>
                <a:gd name="T41" fmla="*/ 72 h 144"/>
                <a:gd name="T42" fmla="*/ 3 w 176"/>
                <a:gd name="T43" fmla="*/ 52 h 144"/>
                <a:gd name="T44" fmla="*/ 10 w 176"/>
                <a:gd name="T45" fmla="*/ 36 h 144"/>
                <a:gd name="T46" fmla="*/ 22 w 176"/>
                <a:gd name="T47" fmla="*/ 21 h 144"/>
                <a:gd name="T48" fmla="*/ 36 w 176"/>
                <a:gd name="T49" fmla="*/ 10 h 144"/>
                <a:gd name="T50" fmla="*/ 53 w 176"/>
                <a:gd name="T51" fmla="*/ 2 h 144"/>
                <a:gd name="T52" fmla="*/ 72 w 176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6" h="144">
                  <a:moveTo>
                    <a:pt x="72" y="0"/>
                  </a:moveTo>
                  <a:lnTo>
                    <a:pt x="104" y="0"/>
                  </a:lnTo>
                  <a:lnTo>
                    <a:pt x="123" y="2"/>
                  </a:lnTo>
                  <a:lnTo>
                    <a:pt x="140" y="10"/>
                  </a:lnTo>
                  <a:lnTo>
                    <a:pt x="154" y="21"/>
                  </a:lnTo>
                  <a:lnTo>
                    <a:pt x="166" y="36"/>
                  </a:lnTo>
                  <a:lnTo>
                    <a:pt x="173" y="52"/>
                  </a:lnTo>
                  <a:lnTo>
                    <a:pt x="176" y="72"/>
                  </a:lnTo>
                  <a:lnTo>
                    <a:pt x="173" y="91"/>
                  </a:lnTo>
                  <a:lnTo>
                    <a:pt x="166" y="108"/>
                  </a:lnTo>
                  <a:lnTo>
                    <a:pt x="154" y="122"/>
                  </a:lnTo>
                  <a:lnTo>
                    <a:pt x="140" y="134"/>
                  </a:lnTo>
                  <a:lnTo>
                    <a:pt x="123" y="141"/>
                  </a:lnTo>
                  <a:lnTo>
                    <a:pt x="104" y="144"/>
                  </a:lnTo>
                  <a:lnTo>
                    <a:pt x="72" y="144"/>
                  </a:lnTo>
                  <a:lnTo>
                    <a:pt x="53" y="141"/>
                  </a:lnTo>
                  <a:lnTo>
                    <a:pt x="36" y="134"/>
                  </a:lnTo>
                  <a:lnTo>
                    <a:pt x="22" y="122"/>
                  </a:lnTo>
                  <a:lnTo>
                    <a:pt x="10" y="108"/>
                  </a:lnTo>
                  <a:lnTo>
                    <a:pt x="3" y="91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6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6" name="Group 1155"/>
          <p:cNvGrpSpPr/>
          <p:nvPr/>
        </p:nvGrpSpPr>
        <p:grpSpPr>
          <a:xfrm>
            <a:off x="6290040" y="1908175"/>
            <a:ext cx="538162" cy="571501"/>
            <a:chOff x="6237288" y="1908175"/>
            <a:chExt cx="538162" cy="5715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8" name="Freeform 568"/>
            <p:cNvSpPr>
              <a:spLocks noEditPoints="1"/>
            </p:cNvSpPr>
            <p:nvPr/>
          </p:nvSpPr>
          <p:spPr bwMode="auto">
            <a:xfrm>
              <a:off x="6337300" y="1909763"/>
              <a:ext cx="438150" cy="477838"/>
            </a:xfrm>
            <a:custGeom>
              <a:avLst/>
              <a:gdLst>
                <a:gd name="T0" fmla="*/ 650 w 2752"/>
                <a:gd name="T1" fmla="*/ 2871 h 3015"/>
                <a:gd name="T2" fmla="*/ 1454 w 2752"/>
                <a:gd name="T3" fmla="*/ 2018 h 3015"/>
                <a:gd name="T4" fmla="*/ 143 w 2752"/>
                <a:gd name="T5" fmla="*/ 2018 h 3015"/>
                <a:gd name="T6" fmla="*/ 505 w 2752"/>
                <a:gd name="T7" fmla="*/ 2871 h 3015"/>
                <a:gd name="T8" fmla="*/ 143 w 2752"/>
                <a:gd name="T9" fmla="*/ 2018 h 3015"/>
                <a:gd name="T10" fmla="*/ 1597 w 2752"/>
                <a:gd name="T11" fmla="*/ 2871 h 3015"/>
                <a:gd name="T12" fmla="*/ 2608 w 2752"/>
                <a:gd name="T13" fmla="*/ 1384 h 3015"/>
                <a:gd name="T14" fmla="*/ 143 w 2752"/>
                <a:gd name="T15" fmla="*/ 486 h 3015"/>
                <a:gd name="T16" fmla="*/ 1454 w 2752"/>
                <a:gd name="T17" fmla="*/ 1874 h 3015"/>
                <a:gd name="T18" fmla="*/ 143 w 2752"/>
                <a:gd name="T19" fmla="*/ 486 h 3015"/>
                <a:gd name="T20" fmla="*/ 1098 w 2752"/>
                <a:gd name="T21" fmla="*/ 343 h 3015"/>
                <a:gd name="T22" fmla="*/ 1454 w 2752"/>
                <a:gd name="T23" fmla="*/ 144 h 3015"/>
                <a:gd name="T24" fmla="*/ 143 w 2752"/>
                <a:gd name="T25" fmla="*/ 144 h 3015"/>
                <a:gd name="T26" fmla="*/ 955 w 2752"/>
                <a:gd name="T27" fmla="*/ 343 h 3015"/>
                <a:gd name="T28" fmla="*/ 143 w 2752"/>
                <a:gd name="T29" fmla="*/ 144 h 3015"/>
                <a:gd name="T30" fmla="*/ 1525 w 2752"/>
                <a:gd name="T31" fmla="*/ 0 h 3015"/>
                <a:gd name="T32" fmla="*/ 1562 w 2752"/>
                <a:gd name="T33" fmla="*/ 10 h 3015"/>
                <a:gd name="T34" fmla="*/ 1587 w 2752"/>
                <a:gd name="T35" fmla="*/ 36 h 3015"/>
                <a:gd name="T36" fmla="*/ 1597 w 2752"/>
                <a:gd name="T37" fmla="*/ 72 h 3015"/>
                <a:gd name="T38" fmla="*/ 2680 w 2752"/>
                <a:gd name="T39" fmla="*/ 1240 h 3015"/>
                <a:gd name="T40" fmla="*/ 2716 w 2752"/>
                <a:gd name="T41" fmla="*/ 1250 h 3015"/>
                <a:gd name="T42" fmla="*/ 2742 w 2752"/>
                <a:gd name="T43" fmla="*/ 1276 h 3015"/>
                <a:gd name="T44" fmla="*/ 2752 w 2752"/>
                <a:gd name="T45" fmla="*/ 1312 h 3015"/>
                <a:gd name="T46" fmla="*/ 2749 w 2752"/>
                <a:gd name="T47" fmla="*/ 2962 h 3015"/>
                <a:gd name="T48" fmla="*/ 2731 w 2752"/>
                <a:gd name="T49" fmla="*/ 2994 h 3015"/>
                <a:gd name="T50" fmla="*/ 2699 w 2752"/>
                <a:gd name="T51" fmla="*/ 3012 h 3015"/>
                <a:gd name="T52" fmla="*/ 2680 w 2752"/>
                <a:gd name="T53" fmla="*/ 3015 h 3015"/>
                <a:gd name="T54" fmla="*/ 53 w 2752"/>
                <a:gd name="T55" fmla="*/ 3012 h 3015"/>
                <a:gd name="T56" fmla="*/ 21 w 2752"/>
                <a:gd name="T57" fmla="*/ 2994 h 3015"/>
                <a:gd name="T58" fmla="*/ 2 w 2752"/>
                <a:gd name="T59" fmla="*/ 2962 h 3015"/>
                <a:gd name="T60" fmla="*/ 0 w 2752"/>
                <a:gd name="T61" fmla="*/ 72 h 3015"/>
                <a:gd name="T62" fmla="*/ 10 w 2752"/>
                <a:gd name="T63" fmla="*/ 36 h 3015"/>
                <a:gd name="T64" fmla="*/ 35 w 2752"/>
                <a:gd name="T65" fmla="*/ 10 h 3015"/>
                <a:gd name="T66" fmla="*/ 72 w 2752"/>
                <a:gd name="T67" fmla="*/ 0 h 3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52" h="3015">
                  <a:moveTo>
                    <a:pt x="650" y="2018"/>
                  </a:moveTo>
                  <a:lnTo>
                    <a:pt x="650" y="2871"/>
                  </a:lnTo>
                  <a:lnTo>
                    <a:pt x="1454" y="2871"/>
                  </a:lnTo>
                  <a:lnTo>
                    <a:pt x="1454" y="2018"/>
                  </a:lnTo>
                  <a:lnTo>
                    <a:pt x="650" y="2018"/>
                  </a:lnTo>
                  <a:close/>
                  <a:moveTo>
                    <a:pt x="143" y="2018"/>
                  </a:moveTo>
                  <a:lnTo>
                    <a:pt x="143" y="2871"/>
                  </a:lnTo>
                  <a:lnTo>
                    <a:pt x="505" y="2871"/>
                  </a:lnTo>
                  <a:lnTo>
                    <a:pt x="505" y="2018"/>
                  </a:lnTo>
                  <a:lnTo>
                    <a:pt x="143" y="2018"/>
                  </a:lnTo>
                  <a:close/>
                  <a:moveTo>
                    <a:pt x="1597" y="1384"/>
                  </a:moveTo>
                  <a:lnTo>
                    <a:pt x="1597" y="2871"/>
                  </a:lnTo>
                  <a:lnTo>
                    <a:pt x="2608" y="2871"/>
                  </a:lnTo>
                  <a:lnTo>
                    <a:pt x="2608" y="1384"/>
                  </a:lnTo>
                  <a:lnTo>
                    <a:pt x="1597" y="1384"/>
                  </a:lnTo>
                  <a:close/>
                  <a:moveTo>
                    <a:pt x="143" y="486"/>
                  </a:moveTo>
                  <a:lnTo>
                    <a:pt x="143" y="1874"/>
                  </a:lnTo>
                  <a:lnTo>
                    <a:pt x="1454" y="1874"/>
                  </a:lnTo>
                  <a:lnTo>
                    <a:pt x="1454" y="486"/>
                  </a:lnTo>
                  <a:lnTo>
                    <a:pt x="143" y="486"/>
                  </a:lnTo>
                  <a:close/>
                  <a:moveTo>
                    <a:pt x="1098" y="144"/>
                  </a:moveTo>
                  <a:lnTo>
                    <a:pt x="1098" y="343"/>
                  </a:lnTo>
                  <a:lnTo>
                    <a:pt x="1454" y="343"/>
                  </a:lnTo>
                  <a:lnTo>
                    <a:pt x="1454" y="144"/>
                  </a:lnTo>
                  <a:lnTo>
                    <a:pt x="1098" y="144"/>
                  </a:lnTo>
                  <a:close/>
                  <a:moveTo>
                    <a:pt x="143" y="144"/>
                  </a:moveTo>
                  <a:lnTo>
                    <a:pt x="143" y="343"/>
                  </a:lnTo>
                  <a:lnTo>
                    <a:pt x="955" y="343"/>
                  </a:lnTo>
                  <a:lnTo>
                    <a:pt x="955" y="144"/>
                  </a:lnTo>
                  <a:lnTo>
                    <a:pt x="143" y="144"/>
                  </a:lnTo>
                  <a:close/>
                  <a:moveTo>
                    <a:pt x="72" y="0"/>
                  </a:moveTo>
                  <a:lnTo>
                    <a:pt x="1525" y="0"/>
                  </a:lnTo>
                  <a:lnTo>
                    <a:pt x="1545" y="3"/>
                  </a:lnTo>
                  <a:lnTo>
                    <a:pt x="1562" y="10"/>
                  </a:lnTo>
                  <a:lnTo>
                    <a:pt x="1576" y="21"/>
                  </a:lnTo>
                  <a:lnTo>
                    <a:pt x="1587" y="36"/>
                  </a:lnTo>
                  <a:lnTo>
                    <a:pt x="1595" y="53"/>
                  </a:lnTo>
                  <a:lnTo>
                    <a:pt x="1597" y="72"/>
                  </a:lnTo>
                  <a:lnTo>
                    <a:pt x="1597" y="1240"/>
                  </a:lnTo>
                  <a:lnTo>
                    <a:pt x="2680" y="1240"/>
                  </a:lnTo>
                  <a:lnTo>
                    <a:pt x="2699" y="1243"/>
                  </a:lnTo>
                  <a:lnTo>
                    <a:pt x="2716" y="1250"/>
                  </a:lnTo>
                  <a:lnTo>
                    <a:pt x="2731" y="1260"/>
                  </a:lnTo>
                  <a:lnTo>
                    <a:pt x="2742" y="1276"/>
                  </a:lnTo>
                  <a:lnTo>
                    <a:pt x="2749" y="1292"/>
                  </a:lnTo>
                  <a:lnTo>
                    <a:pt x="2752" y="1312"/>
                  </a:lnTo>
                  <a:lnTo>
                    <a:pt x="2752" y="2943"/>
                  </a:lnTo>
                  <a:lnTo>
                    <a:pt x="2749" y="2962"/>
                  </a:lnTo>
                  <a:lnTo>
                    <a:pt x="2742" y="2979"/>
                  </a:lnTo>
                  <a:lnTo>
                    <a:pt x="2731" y="2994"/>
                  </a:lnTo>
                  <a:lnTo>
                    <a:pt x="2716" y="3005"/>
                  </a:lnTo>
                  <a:lnTo>
                    <a:pt x="2699" y="3012"/>
                  </a:lnTo>
                  <a:lnTo>
                    <a:pt x="2680" y="3015"/>
                  </a:lnTo>
                  <a:lnTo>
                    <a:pt x="2680" y="3015"/>
                  </a:lnTo>
                  <a:lnTo>
                    <a:pt x="72" y="3015"/>
                  </a:lnTo>
                  <a:lnTo>
                    <a:pt x="53" y="3012"/>
                  </a:lnTo>
                  <a:lnTo>
                    <a:pt x="35" y="3005"/>
                  </a:lnTo>
                  <a:lnTo>
                    <a:pt x="21" y="2994"/>
                  </a:lnTo>
                  <a:lnTo>
                    <a:pt x="10" y="2979"/>
                  </a:lnTo>
                  <a:lnTo>
                    <a:pt x="2" y="2962"/>
                  </a:lnTo>
                  <a:lnTo>
                    <a:pt x="0" y="2943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9" name="Freeform 569"/>
            <p:cNvSpPr>
              <a:spLocks/>
            </p:cNvSpPr>
            <p:nvPr/>
          </p:nvSpPr>
          <p:spPr bwMode="auto">
            <a:xfrm>
              <a:off x="6237288" y="1908175"/>
              <a:ext cx="84137" cy="477838"/>
            </a:xfrm>
            <a:custGeom>
              <a:avLst/>
              <a:gdLst>
                <a:gd name="T0" fmla="*/ 283 w 530"/>
                <a:gd name="T1" fmla="*/ 2 h 3011"/>
                <a:gd name="T2" fmla="*/ 315 w 530"/>
                <a:gd name="T3" fmla="*/ 21 h 3011"/>
                <a:gd name="T4" fmla="*/ 521 w 530"/>
                <a:gd name="T5" fmla="*/ 229 h 3011"/>
                <a:gd name="T6" fmla="*/ 530 w 530"/>
                <a:gd name="T7" fmla="*/ 265 h 3011"/>
                <a:gd name="T8" fmla="*/ 521 w 530"/>
                <a:gd name="T9" fmla="*/ 300 h 3011"/>
                <a:gd name="T10" fmla="*/ 493 w 530"/>
                <a:gd name="T11" fmla="*/ 327 h 3011"/>
                <a:gd name="T12" fmla="*/ 458 w 530"/>
                <a:gd name="T13" fmla="*/ 337 h 3011"/>
                <a:gd name="T14" fmla="*/ 422 w 530"/>
                <a:gd name="T15" fmla="*/ 327 h 3011"/>
                <a:gd name="T16" fmla="*/ 336 w 530"/>
                <a:gd name="T17" fmla="*/ 244 h 3011"/>
                <a:gd name="T18" fmla="*/ 407 w 530"/>
                <a:gd name="T19" fmla="*/ 2696 h 3011"/>
                <a:gd name="T20" fmla="*/ 440 w 530"/>
                <a:gd name="T21" fmla="*/ 2676 h 3011"/>
                <a:gd name="T22" fmla="*/ 476 w 530"/>
                <a:gd name="T23" fmla="*/ 2676 h 3011"/>
                <a:gd name="T24" fmla="*/ 509 w 530"/>
                <a:gd name="T25" fmla="*/ 2696 h 3011"/>
                <a:gd name="T26" fmla="*/ 527 w 530"/>
                <a:gd name="T27" fmla="*/ 2727 h 3011"/>
                <a:gd name="T28" fmla="*/ 527 w 530"/>
                <a:gd name="T29" fmla="*/ 2764 h 3011"/>
                <a:gd name="T30" fmla="*/ 509 w 530"/>
                <a:gd name="T31" fmla="*/ 2796 h 3011"/>
                <a:gd name="T32" fmla="*/ 300 w 530"/>
                <a:gd name="T33" fmla="*/ 3001 h 3011"/>
                <a:gd name="T34" fmla="*/ 265 w 530"/>
                <a:gd name="T35" fmla="*/ 3011 h 3011"/>
                <a:gd name="T36" fmla="*/ 229 w 530"/>
                <a:gd name="T37" fmla="*/ 3001 h 3011"/>
                <a:gd name="T38" fmla="*/ 21 w 530"/>
                <a:gd name="T39" fmla="*/ 2796 h 3011"/>
                <a:gd name="T40" fmla="*/ 2 w 530"/>
                <a:gd name="T41" fmla="*/ 2764 h 3011"/>
                <a:gd name="T42" fmla="*/ 2 w 530"/>
                <a:gd name="T43" fmla="*/ 2727 h 3011"/>
                <a:gd name="T44" fmla="*/ 21 w 530"/>
                <a:gd name="T45" fmla="*/ 2696 h 3011"/>
                <a:gd name="T46" fmla="*/ 53 w 530"/>
                <a:gd name="T47" fmla="*/ 2676 h 3011"/>
                <a:gd name="T48" fmla="*/ 89 w 530"/>
                <a:gd name="T49" fmla="*/ 2676 h 3011"/>
                <a:gd name="T50" fmla="*/ 122 w 530"/>
                <a:gd name="T51" fmla="*/ 2696 h 3011"/>
                <a:gd name="T52" fmla="*/ 193 w 530"/>
                <a:gd name="T53" fmla="*/ 244 h 3011"/>
                <a:gd name="T54" fmla="*/ 107 w 530"/>
                <a:gd name="T55" fmla="*/ 327 h 3011"/>
                <a:gd name="T56" fmla="*/ 71 w 530"/>
                <a:gd name="T57" fmla="*/ 337 h 3011"/>
                <a:gd name="T58" fmla="*/ 36 w 530"/>
                <a:gd name="T59" fmla="*/ 327 h 3011"/>
                <a:gd name="T60" fmla="*/ 9 w 530"/>
                <a:gd name="T61" fmla="*/ 300 h 3011"/>
                <a:gd name="T62" fmla="*/ 0 w 530"/>
                <a:gd name="T63" fmla="*/ 265 h 3011"/>
                <a:gd name="T64" fmla="*/ 9 w 530"/>
                <a:gd name="T65" fmla="*/ 229 h 3011"/>
                <a:gd name="T66" fmla="*/ 214 w 530"/>
                <a:gd name="T67" fmla="*/ 21 h 3011"/>
                <a:gd name="T68" fmla="*/ 247 w 530"/>
                <a:gd name="T69" fmla="*/ 2 h 3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0" h="3011">
                  <a:moveTo>
                    <a:pt x="265" y="0"/>
                  </a:moveTo>
                  <a:lnTo>
                    <a:pt x="283" y="2"/>
                  </a:lnTo>
                  <a:lnTo>
                    <a:pt x="300" y="10"/>
                  </a:lnTo>
                  <a:lnTo>
                    <a:pt x="315" y="21"/>
                  </a:lnTo>
                  <a:lnTo>
                    <a:pt x="509" y="214"/>
                  </a:lnTo>
                  <a:lnTo>
                    <a:pt x="521" y="229"/>
                  </a:lnTo>
                  <a:lnTo>
                    <a:pt x="527" y="247"/>
                  </a:lnTo>
                  <a:lnTo>
                    <a:pt x="530" y="265"/>
                  </a:lnTo>
                  <a:lnTo>
                    <a:pt x="527" y="284"/>
                  </a:lnTo>
                  <a:lnTo>
                    <a:pt x="521" y="300"/>
                  </a:lnTo>
                  <a:lnTo>
                    <a:pt x="509" y="315"/>
                  </a:lnTo>
                  <a:lnTo>
                    <a:pt x="493" y="327"/>
                  </a:lnTo>
                  <a:lnTo>
                    <a:pt x="476" y="335"/>
                  </a:lnTo>
                  <a:lnTo>
                    <a:pt x="458" y="337"/>
                  </a:lnTo>
                  <a:lnTo>
                    <a:pt x="440" y="335"/>
                  </a:lnTo>
                  <a:lnTo>
                    <a:pt x="422" y="327"/>
                  </a:lnTo>
                  <a:lnTo>
                    <a:pt x="407" y="315"/>
                  </a:lnTo>
                  <a:lnTo>
                    <a:pt x="336" y="244"/>
                  </a:lnTo>
                  <a:lnTo>
                    <a:pt x="336" y="2765"/>
                  </a:lnTo>
                  <a:lnTo>
                    <a:pt x="407" y="2696"/>
                  </a:lnTo>
                  <a:lnTo>
                    <a:pt x="422" y="2684"/>
                  </a:lnTo>
                  <a:lnTo>
                    <a:pt x="440" y="2676"/>
                  </a:lnTo>
                  <a:lnTo>
                    <a:pt x="458" y="2674"/>
                  </a:lnTo>
                  <a:lnTo>
                    <a:pt x="476" y="2676"/>
                  </a:lnTo>
                  <a:lnTo>
                    <a:pt x="493" y="2684"/>
                  </a:lnTo>
                  <a:lnTo>
                    <a:pt x="509" y="2696"/>
                  </a:lnTo>
                  <a:lnTo>
                    <a:pt x="521" y="2711"/>
                  </a:lnTo>
                  <a:lnTo>
                    <a:pt x="527" y="2727"/>
                  </a:lnTo>
                  <a:lnTo>
                    <a:pt x="530" y="2746"/>
                  </a:lnTo>
                  <a:lnTo>
                    <a:pt x="527" y="2764"/>
                  </a:lnTo>
                  <a:lnTo>
                    <a:pt x="521" y="2781"/>
                  </a:lnTo>
                  <a:lnTo>
                    <a:pt x="509" y="2796"/>
                  </a:lnTo>
                  <a:lnTo>
                    <a:pt x="315" y="2990"/>
                  </a:lnTo>
                  <a:lnTo>
                    <a:pt x="300" y="3001"/>
                  </a:lnTo>
                  <a:lnTo>
                    <a:pt x="283" y="3009"/>
                  </a:lnTo>
                  <a:lnTo>
                    <a:pt x="265" y="3011"/>
                  </a:lnTo>
                  <a:lnTo>
                    <a:pt x="247" y="3009"/>
                  </a:lnTo>
                  <a:lnTo>
                    <a:pt x="229" y="3001"/>
                  </a:lnTo>
                  <a:lnTo>
                    <a:pt x="214" y="2990"/>
                  </a:lnTo>
                  <a:lnTo>
                    <a:pt x="21" y="2796"/>
                  </a:lnTo>
                  <a:lnTo>
                    <a:pt x="9" y="2781"/>
                  </a:lnTo>
                  <a:lnTo>
                    <a:pt x="2" y="2764"/>
                  </a:lnTo>
                  <a:lnTo>
                    <a:pt x="0" y="2746"/>
                  </a:lnTo>
                  <a:lnTo>
                    <a:pt x="2" y="2727"/>
                  </a:lnTo>
                  <a:lnTo>
                    <a:pt x="9" y="2711"/>
                  </a:lnTo>
                  <a:lnTo>
                    <a:pt x="21" y="2696"/>
                  </a:lnTo>
                  <a:lnTo>
                    <a:pt x="36" y="2684"/>
                  </a:lnTo>
                  <a:lnTo>
                    <a:pt x="53" y="2676"/>
                  </a:lnTo>
                  <a:lnTo>
                    <a:pt x="71" y="2674"/>
                  </a:lnTo>
                  <a:lnTo>
                    <a:pt x="89" y="2676"/>
                  </a:lnTo>
                  <a:lnTo>
                    <a:pt x="107" y="2684"/>
                  </a:lnTo>
                  <a:lnTo>
                    <a:pt x="122" y="2696"/>
                  </a:lnTo>
                  <a:lnTo>
                    <a:pt x="193" y="2765"/>
                  </a:lnTo>
                  <a:lnTo>
                    <a:pt x="193" y="244"/>
                  </a:lnTo>
                  <a:lnTo>
                    <a:pt x="122" y="315"/>
                  </a:lnTo>
                  <a:lnTo>
                    <a:pt x="107" y="327"/>
                  </a:lnTo>
                  <a:lnTo>
                    <a:pt x="89" y="335"/>
                  </a:lnTo>
                  <a:lnTo>
                    <a:pt x="71" y="337"/>
                  </a:lnTo>
                  <a:lnTo>
                    <a:pt x="53" y="335"/>
                  </a:lnTo>
                  <a:lnTo>
                    <a:pt x="36" y="327"/>
                  </a:lnTo>
                  <a:lnTo>
                    <a:pt x="21" y="315"/>
                  </a:lnTo>
                  <a:lnTo>
                    <a:pt x="9" y="300"/>
                  </a:lnTo>
                  <a:lnTo>
                    <a:pt x="2" y="284"/>
                  </a:lnTo>
                  <a:lnTo>
                    <a:pt x="0" y="265"/>
                  </a:lnTo>
                  <a:lnTo>
                    <a:pt x="2" y="247"/>
                  </a:lnTo>
                  <a:lnTo>
                    <a:pt x="9" y="229"/>
                  </a:lnTo>
                  <a:lnTo>
                    <a:pt x="21" y="214"/>
                  </a:lnTo>
                  <a:lnTo>
                    <a:pt x="214" y="21"/>
                  </a:lnTo>
                  <a:lnTo>
                    <a:pt x="229" y="10"/>
                  </a:lnTo>
                  <a:lnTo>
                    <a:pt x="247" y="2"/>
                  </a:lnTo>
                  <a:lnTo>
                    <a:pt x="2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0" name="Freeform 570"/>
            <p:cNvSpPr>
              <a:spLocks/>
            </p:cNvSpPr>
            <p:nvPr/>
          </p:nvSpPr>
          <p:spPr bwMode="auto">
            <a:xfrm>
              <a:off x="6338888" y="2401888"/>
              <a:ext cx="333375" cy="77788"/>
            </a:xfrm>
            <a:custGeom>
              <a:avLst/>
              <a:gdLst>
                <a:gd name="T0" fmla="*/ 247 w 2100"/>
                <a:gd name="T1" fmla="*/ 0 h 493"/>
                <a:gd name="T2" fmla="*/ 265 w 2100"/>
                <a:gd name="T3" fmla="*/ 2 h 493"/>
                <a:gd name="T4" fmla="*/ 282 w 2100"/>
                <a:gd name="T5" fmla="*/ 9 h 493"/>
                <a:gd name="T6" fmla="*/ 298 w 2100"/>
                <a:gd name="T7" fmla="*/ 21 h 493"/>
                <a:gd name="T8" fmla="*/ 310 w 2100"/>
                <a:gd name="T9" fmla="*/ 36 h 493"/>
                <a:gd name="T10" fmla="*/ 316 w 2100"/>
                <a:gd name="T11" fmla="*/ 53 h 493"/>
                <a:gd name="T12" fmla="*/ 318 w 2100"/>
                <a:gd name="T13" fmla="*/ 71 h 493"/>
                <a:gd name="T14" fmla="*/ 316 w 2100"/>
                <a:gd name="T15" fmla="*/ 89 h 493"/>
                <a:gd name="T16" fmla="*/ 310 w 2100"/>
                <a:gd name="T17" fmla="*/ 107 h 493"/>
                <a:gd name="T18" fmla="*/ 298 w 2100"/>
                <a:gd name="T19" fmla="*/ 122 h 493"/>
                <a:gd name="T20" fmla="*/ 245 w 2100"/>
                <a:gd name="T21" fmla="*/ 174 h 493"/>
                <a:gd name="T22" fmla="*/ 2028 w 2100"/>
                <a:gd name="T23" fmla="*/ 174 h 493"/>
                <a:gd name="T24" fmla="*/ 2046 w 2100"/>
                <a:gd name="T25" fmla="*/ 177 h 493"/>
                <a:gd name="T26" fmla="*/ 2064 w 2100"/>
                <a:gd name="T27" fmla="*/ 184 h 493"/>
                <a:gd name="T28" fmla="*/ 2078 w 2100"/>
                <a:gd name="T29" fmla="*/ 195 h 493"/>
                <a:gd name="T30" fmla="*/ 2090 w 2100"/>
                <a:gd name="T31" fmla="*/ 210 h 493"/>
                <a:gd name="T32" fmla="*/ 2096 w 2100"/>
                <a:gd name="T33" fmla="*/ 227 h 493"/>
                <a:gd name="T34" fmla="*/ 2100 w 2100"/>
                <a:gd name="T35" fmla="*/ 246 h 493"/>
                <a:gd name="T36" fmla="*/ 2096 w 2100"/>
                <a:gd name="T37" fmla="*/ 265 h 493"/>
                <a:gd name="T38" fmla="*/ 2090 w 2100"/>
                <a:gd name="T39" fmla="*/ 282 h 493"/>
                <a:gd name="T40" fmla="*/ 2078 w 2100"/>
                <a:gd name="T41" fmla="*/ 297 h 493"/>
                <a:gd name="T42" fmla="*/ 2064 w 2100"/>
                <a:gd name="T43" fmla="*/ 309 h 493"/>
                <a:gd name="T44" fmla="*/ 2046 w 2100"/>
                <a:gd name="T45" fmla="*/ 315 h 493"/>
                <a:gd name="T46" fmla="*/ 2028 w 2100"/>
                <a:gd name="T47" fmla="*/ 318 h 493"/>
                <a:gd name="T48" fmla="*/ 245 w 2100"/>
                <a:gd name="T49" fmla="*/ 318 h 493"/>
                <a:gd name="T50" fmla="*/ 298 w 2100"/>
                <a:gd name="T51" fmla="*/ 371 h 493"/>
                <a:gd name="T52" fmla="*/ 310 w 2100"/>
                <a:gd name="T53" fmla="*/ 386 h 493"/>
                <a:gd name="T54" fmla="*/ 316 w 2100"/>
                <a:gd name="T55" fmla="*/ 404 h 493"/>
                <a:gd name="T56" fmla="*/ 318 w 2100"/>
                <a:gd name="T57" fmla="*/ 421 h 493"/>
                <a:gd name="T58" fmla="*/ 316 w 2100"/>
                <a:gd name="T59" fmla="*/ 440 h 493"/>
                <a:gd name="T60" fmla="*/ 310 w 2100"/>
                <a:gd name="T61" fmla="*/ 457 h 493"/>
                <a:gd name="T62" fmla="*/ 298 w 2100"/>
                <a:gd name="T63" fmla="*/ 472 h 493"/>
                <a:gd name="T64" fmla="*/ 282 w 2100"/>
                <a:gd name="T65" fmla="*/ 483 h 493"/>
                <a:gd name="T66" fmla="*/ 265 w 2100"/>
                <a:gd name="T67" fmla="*/ 491 h 493"/>
                <a:gd name="T68" fmla="*/ 247 w 2100"/>
                <a:gd name="T69" fmla="*/ 493 h 493"/>
                <a:gd name="T70" fmla="*/ 229 w 2100"/>
                <a:gd name="T71" fmla="*/ 491 h 493"/>
                <a:gd name="T72" fmla="*/ 211 w 2100"/>
                <a:gd name="T73" fmla="*/ 483 h 493"/>
                <a:gd name="T74" fmla="*/ 196 w 2100"/>
                <a:gd name="T75" fmla="*/ 472 h 493"/>
                <a:gd name="T76" fmla="*/ 22 w 2100"/>
                <a:gd name="T77" fmla="*/ 297 h 493"/>
                <a:gd name="T78" fmla="*/ 9 w 2100"/>
                <a:gd name="T79" fmla="*/ 281 h 493"/>
                <a:gd name="T80" fmla="*/ 2 w 2100"/>
                <a:gd name="T81" fmla="*/ 264 h 493"/>
                <a:gd name="T82" fmla="*/ 0 w 2100"/>
                <a:gd name="T83" fmla="*/ 246 h 493"/>
                <a:gd name="T84" fmla="*/ 2 w 2100"/>
                <a:gd name="T85" fmla="*/ 228 h 493"/>
                <a:gd name="T86" fmla="*/ 9 w 2100"/>
                <a:gd name="T87" fmla="*/ 210 h 493"/>
                <a:gd name="T88" fmla="*/ 22 w 2100"/>
                <a:gd name="T89" fmla="*/ 195 h 493"/>
                <a:gd name="T90" fmla="*/ 196 w 2100"/>
                <a:gd name="T91" fmla="*/ 21 h 493"/>
                <a:gd name="T92" fmla="*/ 211 w 2100"/>
                <a:gd name="T93" fmla="*/ 9 h 493"/>
                <a:gd name="T94" fmla="*/ 229 w 2100"/>
                <a:gd name="T95" fmla="*/ 2 h 493"/>
                <a:gd name="T96" fmla="*/ 247 w 2100"/>
                <a:gd name="T97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00" h="493">
                  <a:moveTo>
                    <a:pt x="247" y="0"/>
                  </a:moveTo>
                  <a:lnTo>
                    <a:pt x="265" y="2"/>
                  </a:lnTo>
                  <a:lnTo>
                    <a:pt x="282" y="9"/>
                  </a:lnTo>
                  <a:lnTo>
                    <a:pt x="298" y="21"/>
                  </a:lnTo>
                  <a:lnTo>
                    <a:pt x="310" y="36"/>
                  </a:lnTo>
                  <a:lnTo>
                    <a:pt x="316" y="53"/>
                  </a:lnTo>
                  <a:lnTo>
                    <a:pt x="318" y="71"/>
                  </a:lnTo>
                  <a:lnTo>
                    <a:pt x="316" y="89"/>
                  </a:lnTo>
                  <a:lnTo>
                    <a:pt x="310" y="107"/>
                  </a:lnTo>
                  <a:lnTo>
                    <a:pt x="298" y="122"/>
                  </a:lnTo>
                  <a:lnTo>
                    <a:pt x="245" y="174"/>
                  </a:lnTo>
                  <a:lnTo>
                    <a:pt x="2028" y="174"/>
                  </a:lnTo>
                  <a:lnTo>
                    <a:pt x="2046" y="177"/>
                  </a:lnTo>
                  <a:lnTo>
                    <a:pt x="2064" y="184"/>
                  </a:lnTo>
                  <a:lnTo>
                    <a:pt x="2078" y="195"/>
                  </a:lnTo>
                  <a:lnTo>
                    <a:pt x="2090" y="210"/>
                  </a:lnTo>
                  <a:lnTo>
                    <a:pt x="2096" y="227"/>
                  </a:lnTo>
                  <a:lnTo>
                    <a:pt x="2100" y="246"/>
                  </a:lnTo>
                  <a:lnTo>
                    <a:pt x="2096" y="265"/>
                  </a:lnTo>
                  <a:lnTo>
                    <a:pt x="2090" y="282"/>
                  </a:lnTo>
                  <a:lnTo>
                    <a:pt x="2078" y="297"/>
                  </a:lnTo>
                  <a:lnTo>
                    <a:pt x="2064" y="309"/>
                  </a:lnTo>
                  <a:lnTo>
                    <a:pt x="2046" y="315"/>
                  </a:lnTo>
                  <a:lnTo>
                    <a:pt x="2028" y="318"/>
                  </a:lnTo>
                  <a:lnTo>
                    <a:pt x="245" y="318"/>
                  </a:lnTo>
                  <a:lnTo>
                    <a:pt x="298" y="371"/>
                  </a:lnTo>
                  <a:lnTo>
                    <a:pt x="310" y="386"/>
                  </a:lnTo>
                  <a:lnTo>
                    <a:pt x="316" y="404"/>
                  </a:lnTo>
                  <a:lnTo>
                    <a:pt x="318" y="421"/>
                  </a:lnTo>
                  <a:lnTo>
                    <a:pt x="316" y="440"/>
                  </a:lnTo>
                  <a:lnTo>
                    <a:pt x="310" y="457"/>
                  </a:lnTo>
                  <a:lnTo>
                    <a:pt x="298" y="472"/>
                  </a:lnTo>
                  <a:lnTo>
                    <a:pt x="282" y="483"/>
                  </a:lnTo>
                  <a:lnTo>
                    <a:pt x="265" y="491"/>
                  </a:lnTo>
                  <a:lnTo>
                    <a:pt x="247" y="493"/>
                  </a:lnTo>
                  <a:lnTo>
                    <a:pt x="229" y="491"/>
                  </a:lnTo>
                  <a:lnTo>
                    <a:pt x="211" y="483"/>
                  </a:lnTo>
                  <a:lnTo>
                    <a:pt x="196" y="472"/>
                  </a:lnTo>
                  <a:lnTo>
                    <a:pt x="22" y="297"/>
                  </a:lnTo>
                  <a:lnTo>
                    <a:pt x="9" y="281"/>
                  </a:lnTo>
                  <a:lnTo>
                    <a:pt x="2" y="264"/>
                  </a:lnTo>
                  <a:lnTo>
                    <a:pt x="0" y="246"/>
                  </a:lnTo>
                  <a:lnTo>
                    <a:pt x="2" y="228"/>
                  </a:lnTo>
                  <a:lnTo>
                    <a:pt x="9" y="210"/>
                  </a:lnTo>
                  <a:lnTo>
                    <a:pt x="22" y="195"/>
                  </a:lnTo>
                  <a:lnTo>
                    <a:pt x="196" y="21"/>
                  </a:lnTo>
                  <a:lnTo>
                    <a:pt x="211" y="9"/>
                  </a:lnTo>
                  <a:lnTo>
                    <a:pt x="229" y="2"/>
                  </a:lnTo>
                  <a:lnTo>
                    <a:pt x="2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1" name="Freeform 571"/>
            <p:cNvSpPr>
              <a:spLocks/>
            </p:cNvSpPr>
            <p:nvPr/>
          </p:nvSpPr>
          <p:spPr bwMode="auto">
            <a:xfrm>
              <a:off x="6691313" y="2428875"/>
              <a:ext cx="26987" cy="23813"/>
            </a:xfrm>
            <a:custGeom>
              <a:avLst/>
              <a:gdLst>
                <a:gd name="T0" fmla="*/ 72 w 172"/>
                <a:gd name="T1" fmla="*/ 0 h 144"/>
                <a:gd name="T2" fmla="*/ 100 w 172"/>
                <a:gd name="T3" fmla="*/ 0 h 144"/>
                <a:gd name="T4" fmla="*/ 120 w 172"/>
                <a:gd name="T5" fmla="*/ 3 h 144"/>
                <a:gd name="T6" fmla="*/ 137 w 172"/>
                <a:gd name="T7" fmla="*/ 10 h 144"/>
                <a:gd name="T8" fmla="*/ 151 w 172"/>
                <a:gd name="T9" fmla="*/ 21 h 144"/>
                <a:gd name="T10" fmla="*/ 162 w 172"/>
                <a:gd name="T11" fmla="*/ 36 h 144"/>
                <a:gd name="T12" fmla="*/ 170 w 172"/>
                <a:gd name="T13" fmla="*/ 53 h 144"/>
                <a:gd name="T14" fmla="*/ 172 w 172"/>
                <a:gd name="T15" fmla="*/ 72 h 144"/>
                <a:gd name="T16" fmla="*/ 170 w 172"/>
                <a:gd name="T17" fmla="*/ 91 h 144"/>
                <a:gd name="T18" fmla="*/ 162 w 172"/>
                <a:gd name="T19" fmla="*/ 108 h 144"/>
                <a:gd name="T20" fmla="*/ 151 w 172"/>
                <a:gd name="T21" fmla="*/ 123 h 144"/>
                <a:gd name="T22" fmla="*/ 137 w 172"/>
                <a:gd name="T23" fmla="*/ 135 h 144"/>
                <a:gd name="T24" fmla="*/ 120 w 172"/>
                <a:gd name="T25" fmla="*/ 141 h 144"/>
                <a:gd name="T26" fmla="*/ 100 w 172"/>
                <a:gd name="T27" fmla="*/ 144 h 144"/>
                <a:gd name="T28" fmla="*/ 72 w 172"/>
                <a:gd name="T29" fmla="*/ 144 h 144"/>
                <a:gd name="T30" fmla="*/ 53 w 172"/>
                <a:gd name="T31" fmla="*/ 141 h 144"/>
                <a:gd name="T32" fmla="*/ 36 w 172"/>
                <a:gd name="T33" fmla="*/ 135 h 144"/>
                <a:gd name="T34" fmla="*/ 22 w 172"/>
                <a:gd name="T35" fmla="*/ 123 h 144"/>
                <a:gd name="T36" fmla="*/ 10 w 172"/>
                <a:gd name="T37" fmla="*/ 108 h 144"/>
                <a:gd name="T38" fmla="*/ 3 w 172"/>
                <a:gd name="T39" fmla="*/ 91 h 144"/>
                <a:gd name="T40" fmla="*/ 0 w 172"/>
                <a:gd name="T41" fmla="*/ 72 h 144"/>
                <a:gd name="T42" fmla="*/ 3 w 172"/>
                <a:gd name="T43" fmla="*/ 53 h 144"/>
                <a:gd name="T44" fmla="*/ 10 w 172"/>
                <a:gd name="T45" fmla="*/ 36 h 144"/>
                <a:gd name="T46" fmla="*/ 22 w 172"/>
                <a:gd name="T47" fmla="*/ 21 h 144"/>
                <a:gd name="T48" fmla="*/ 36 w 172"/>
                <a:gd name="T49" fmla="*/ 10 h 144"/>
                <a:gd name="T50" fmla="*/ 53 w 172"/>
                <a:gd name="T51" fmla="*/ 3 h 144"/>
                <a:gd name="T52" fmla="*/ 72 w 172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2" h="144">
                  <a:moveTo>
                    <a:pt x="72" y="0"/>
                  </a:moveTo>
                  <a:lnTo>
                    <a:pt x="100" y="0"/>
                  </a:lnTo>
                  <a:lnTo>
                    <a:pt x="120" y="3"/>
                  </a:lnTo>
                  <a:lnTo>
                    <a:pt x="137" y="10"/>
                  </a:lnTo>
                  <a:lnTo>
                    <a:pt x="151" y="21"/>
                  </a:lnTo>
                  <a:lnTo>
                    <a:pt x="162" y="36"/>
                  </a:lnTo>
                  <a:lnTo>
                    <a:pt x="170" y="53"/>
                  </a:lnTo>
                  <a:lnTo>
                    <a:pt x="172" y="72"/>
                  </a:lnTo>
                  <a:lnTo>
                    <a:pt x="170" y="91"/>
                  </a:lnTo>
                  <a:lnTo>
                    <a:pt x="162" y="108"/>
                  </a:lnTo>
                  <a:lnTo>
                    <a:pt x="151" y="123"/>
                  </a:lnTo>
                  <a:lnTo>
                    <a:pt x="137" y="135"/>
                  </a:lnTo>
                  <a:lnTo>
                    <a:pt x="120" y="141"/>
                  </a:lnTo>
                  <a:lnTo>
                    <a:pt x="100" y="144"/>
                  </a:lnTo>
                  <a:lnTo>
                    <a:pt x="72" y="144"/>
                  </a:lnTo>
                  <a:lnTo>
                    <a:pt x="53" y="141"/>
                  </a:lnTo>
                  <a:lnTo>
                    <a:pt x="36" y="135"/>
                  </a:lnTo>
                  <a:lnTo>
                    <a:pt x="22" y="123"/>
                  </a:lnTo>
                  <a:lnTo>
                    <a:pt x="10" y="108"/>
                  </a:lnTo>
                  <a:lnTo>
                    <a:pt x="3" y="91"/>
                  </a:lnTo>
                  <a:lnTo>
                    <a:pt x="0" y="72"/>
                  </a:lnTo>
                  <a:lnTo>
                    <a:pt x="3" y="53"/>
                  </a:lnTo>
                  <a:lnTo>
                    <a:pt x="10" y="36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2" name="Freeform 572"/>
            <p:cNvSpPr>
              <a:spLocks/>
            </p:cNvSpPr>
            <p:nvPr/>
          </p:nvSpPr>
          <p:spPr bwMode="auto">
            <a:xfrm>
              <a:off x="6723063" y="2401888"/>
              <a:ext cx="50800" cy="77788"/>
            </a:xfrm>
            <a:custGeom>
              <a:avLst/>
              <a:gdLst>
                <a:gd name="T0" fmla="*/ 72 w 318"/>
                <a:gd name="T1" fmla="*/ 0 h 493"/>
                <a:gd name="T2" fmla="*/ 90 w 318"/>
                <a:gd name="T3" fmla="*/ 2 h 493"/>
                <a:gd name="T4" fmla="*/ 107 w 318"/>
                <a:gd name="T5" fmla="*/ 9 h 493"/>
                <a:gd name="T6" fmla="*/ 122 w 318"/>
                <a:gd name="T7" fmla="*/ 21 h 493"/>
                <a:gd name="T8" fmla="*/ 298 w 318"/>
                <a:gd name="T9" fmla="*/ 195 h 493"/>
                <a:gd name="T10" fmla="*/ 309 w 318"/>
                <a:gd name="T11" fmla="*/ 210 h 493"/>
                <a:gd name="T12" fmla="*/ 316 w 318"/>
                <a:gd name="T13" fmla="*/ 228 h 493"/>
                <a:gd name="T14" fmla="*/ 318 w 318"/>
                <a:gd name="T15" fmla="*/ 246 h 493"/>
                <a:gd name="T16" fmla="*/ 316 w 318"/>
                <a:gd name="T17" fmla="*/ 265 h 493"/>
                <a:gd name="T18" fmla="*/ 309 w 318"/>
                <a:gd name="T19" fmla="*/ 282 h 493"/>
                <a:gd name="T20" fmla="*/ 298 w 318"/>
                <a:gd name="T21" fmla="*/ 297 h 493"/>
                <a:gd name="T22" fmla="*/ 122 w 318"/>
                <a:gd name="T23" fmla="*/ 472 h 493"/>
                <a:gd name="T24" fmla="*/ 107 w 318"/>
                <a:gd name="T25" fmla="*/ 483 h 493"/>
                <a:gd name="T26" fmla="*/ 90 w 318"/>
                <a:gd name="T27" fmla="*/ 491 h 493"/>
                <a:gd name="T28" fmla="*/ 72 w 318"/>
                <a:gd name="T29" fmla="*/ 493 h 493"/>
                <a:gd name="T30" fmla="*/ 53 w 318"/>
                <a:gd name="T31" fmla="*/ 491 h 493"/>
                <a:gd name="T32" fmla="*/ 36 w 318"/>
                <a:gd name="T33" fmla="*/ 483 h 493"/>
                <a:gd name="T34" fmla="*/ 20 w 318"/>
                <a:gd name="T35" fmla="*/ 472 h 493"/>
                <a:gd name="T36" fmla="*/ 9 w 318"/>
                <a:gd name="T37" fmla="*/ 457 h 493"/>
                <a:gd name="T38" fmla="*/ 2 w 318"/>
                <a:gd name="T39" fmla="*/ 440 h 493"/>
                <a:gd name="T40" fmla="*/ 0 w 318"/>
                <a:gd name="T41" fmla="*/ 421 h 493"/>
                <a:gd name="T42" fmla="*/ 2 w 318"/>
                <a:gd name="T43" fmla="*/ 404 h 493"/>
                <a:gd name="T44" fmla="*/ 9 w 318"/>
                <a:gd name="T45" fmla="*/ 386 h 493"/>
                <a:gd name="T46" fmla="*/ 20 w 318"/>
                <a:gd name="T47" fmla="*/ 371 h 493"/>
                <a:gd name="T48" fmla="*/ 145 w 318"/>
                <a:gd name="T49" fmla="*/ 246 h 493"/>
                <a:gd name="T50" fmla="*/ 20 w 318"/>
                <a:gd name="T51" fmla="*/ 122 h 493"/>
                <a:gd name="T52" fmla="*/ 9 w 318"/>
                <a:gd name="T53" fmla="*/ 107 h 493"/>
                <a:gd name="T54" fmla="*/ 2 w 318"/>
                <a:gd name="T55" fmla="*/ 89 h 493"/>
                <a:gd name="T56" fmla="*/ 0 w 318"/>
                <a:gd name="T57" fmla="*/ 71 h 493"/>
                <a:gd name="T58" fmla="*/ 2 w 318"/>
                <a:gd name="T59" fmla="*/ 53 h 493"/>
                <a:gd name="T60" fmla="*/ 9 w 318"/>
                <a:gd name="T61" fmla="*/ 36 h 493"/>
                <a:gd name="T62" fmla="*/ 20 w 318"/>
                <a:gd name="T63" fmla="*/ 21 h 493"/>
                <a:gd name="T64" fmla="*/ 36 w 318"/>
                <a:gd name="T65" fmla="*/ 9 h 493"/>
                <a:gd name="T66" fmla="*/ 53 w 318"/>
                <a:gd name="T67" fmla="*/ 2 h 493"/>
                <a:gd name="T68" fmla="*/ 72 w 318"/>
                <a:gd name="T69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8" h="493">
                  <a:moveTo>
                    <a:pt x="72" y="0"/>
                  </a:moveTo>
                  <a:lnTo>
                    <a:pt x="90" y="2"/>
                  </a:lnTo>
                  <a:lnTo>
                    <a:pt x="107" y="9"/>
                  </a:lnTo>
                  <a:lnTo>
                    <a:pt x="122" y="21"/>
                  </a:lnTo>
                  <a:lnTo>
                    <a:pt x="298" y="195"/>
                  </a:lnTo>
                  <a:lnTo>
                    <a:pt x="309" y="210"/>
                  </a:lnTo>
                  <a:lnTo>
                    <a:pt x="316" y="228"/>
                  </a:lnTo>
                  <a:lnTo>
                    <a:pt x="318" y="246"/>
                  </a:lnTo>
                  <a:lnTo>
                    <a:pt x="316" y="265"/>
                  </a:lnTo>
                  <a:lnTo>
                    <a:pt x="309" y="282"/>
                  </a:lnTo>
                  <a:lnTo>
                    <a:pt x="298" y="297"/>
                  </a:lnTo>
                  <a:lnTo>
                    <a:pt x="122" y="472"/>
                  </a:lnTo>
                  <a:lnTo>
                    <a:pt x="107" y="483"/>
                  </a:lnTo>
                  <a:lnTo>
                    <a:pt x="90" y="491"/>
                  </a:lnTo>
                  <a:lnTo>
                    <a:pt x="72" y="493"/>
                  </a:lnTo>
                  <a:lnTo>
                    <a:pt x="53" y="491"/>
                  </a:lnTo>
                  <a:lnTo>
                    <a:pt x="36" y="483"/>
                  </a:lnTo>
                  <a:lnTo>
                    <a:pt x="20" y="472"/>
                  </a:lnTo>
                  <a:lnTo>
                    <a:pt x="9" y="457"/>
                  </a:lnTo>
                  <a:lnTo>
                    <a:pt x="2" y="440"/>
                  </a:lnTo>
                  <a:lnTo>
                    <a:pt x="0" y="421"/>
                  </a:lnTo>
                  <a:lnTo>
                    <a:pt x="2" y="404"/>
                  </a:lnTo>
                  <a:lnTo>
                    <a:pt x="9" y="386"/>
                  </a:lnTo>
                  <a:lnTo>
                    <a:pt x="20" y="371"/>
                  </a:lnTo>
                  <a:lnTo>
                    <a:pt x="145" y="246"/>
                  </a:lnTo>
                  <a:lnTo>
                    <a:pt x="20" y="122"/>
                  </a:lnTo>
                  <a:lnTo>
                    <a:pt x="9" y="107"/>
                  </a:lnTo>
                  <a:lnTo>
                    <a:pt x="2" y="89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9" y="36"/>
                  </a:lnTo>
                  <a:lnTo>
                    <a:pt x="20" y="21"/>
                  </a:lnTo>
                  <a:lnTo>
                    <a:pt x="36" y="9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7" name="Group 1156"/>
          <p:cNvGrpSpPr/>
          <p:nvPr/>
        </p:nvGrpSpPr>
        <p:grpSpPr>
          <a:xfrm>
            <a:off x="7209659" y="2033588"/>
            <a:ext cx="569913" cy="320675"/>
            <a:chOff x="7188200" y="2033588"/>
            <a:chExt cx="569913" cy="320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96" name="Freeform 577"/>
            <p:cNvSpPr>
              <a:spLocks noEditPoints="1"/>
            </p:cNvSpPr>
            <p:nvPr/>
          </p:nvSpPr>
          <p:spPr bwMode="auto">
            <a:xfrm>
              <a:off x="7188200" y="2033588"/>
              <a:ext cx="569913" cy="320675"/>
            </a:xfrm>
            <a:custGeom>
              <a:avLst/>
              <a:gdLst>
                <a:gd name="T0" fmla="*/ 2261 w 3592"/>
                <a:gd name="T1" fmla="*/ 1873 h 2016"/>
                <a:gd name="T2" fmla="*/ 3191 w 3592"/>
                <a:gd name="T3" fmla="*/ 692 h 2016"/>
                <a:gd name="T4" fmla="*/ 332 w 3592"/>
                <a:gd name="T5" fmla="*/ 692 h 2016"/>
                <a:gd name="T6" fmla="*/ 2119 w 3592"/>
                <a:gd name="T7" fmla="*/ 1873 h 2016"/>
                <a:gd name="T8" fmla="*/ 332 w 3592"/>
                <a:gd name="T9" fmla="*/ 692 h 2016"/>
                <a:gd name="T10" fmla="*/ 2303 w 3592"/>
                <a:gd name="T11" fmla="*/ 549 h 2016"/>
                <a:gd name="T12" fmla="*/ 3409 w 3592"/>
                <a:gd name="T13" fmla="*/ 143 h 2016"/>
                <a:gd name="T14" fmla="*/ 172 w 3592"/>
                <a:gd name="T15" fmla="*/ 143 h 2016"/>
                <a:gd name="T16" fmla="*/ 2090 w 3592"/>
                <a:gd name="T17" fmla="*/ 549 h 2016"/>
                <a:gd name="T18" fmla="*/ 172 w 3592"/>
                <a:gd name="T19" fmla="*/ 143 h 2016"/>
                <a:gd name="T20" fmla="*/ 3521 w 3592"/>
                <a:gd name="T21" fmla="*/ 0 h 2016"/>
                <a:gd name="T22" fmla="*/ 3556 w 3592"/>
                <a:gd name="T23" fmla="*/ 9 h 2016"/>
                <a:gd name="T24" fmla="*/ 3581 w 3592"/>
                <a:gd name="T25" fmla="*/ 33 h 2016"/>
                <a:gd name="T26" fmla="*/ 3592 w 3592"/>
                <a:gd name="T27" fmla="*/ 67 h 2016"/>
                <a:gd name="T28" fmla="*/ 3586 w 3592"/>
                <a:gd name="T29" fmla="*/ 102 h 2016"/>
                <a:gd name="T30" fmla="*/ 3334 w 3592"/>
                <a:gd name="T31" fmla="*/ 1945 h 2016"/>
                <a:gd name="T32" fmla="*/ 3325 w 3592"/>
                <a:gd name="T33" fmla="*/ 1981 h 2016"/>
                <a:gd name="T34" fmla="*/ 3299 w 3592"/>
                <a:gd name="T35" fmla="*/ 2006 h 2016"/>
                <a:gd name="T36" fmla="*/ 3263 w 3592"/>
                <a:gd name="T37" fmla="*/ 2016 h 2016"/>
                <a:gd name="T38" fmla="*/ 260 w 3592"/>
                <a:gd name="T39" fmla="*/ 2016 h 2016"/>
                <a:gd name="T40" fmla="*/ 224 w 3592"/>
                <a:gd name="T41" fmla="*/ 2006 h 2016"/>
                <a:gd name="T42" fmla="*/ 199 w 3592"/>
                <a:gd name="T43" fmla="*/ 1981 h 2016"/>
                <a:gd name="T44" fmla="*/ 189 w 3592"/>
                <a:gd name="T45" fmla="*/ 1945 h 2016"/>
                <a:gd name="T46" fmla="*/ 4 w 3592"/>
                <a:gd name="T47" fmla="*/ 95 h 2016"/>
                <a:gd name="T48" fmla="*/ 1 w 3592"/>
                <a:gd name="T49" fmla="*/ 61 h 2016"/>
                <a:gd name="T50" fmla="*/ 13 w 3592"/>
                <a:gd name="T51" fmla="*/ 30 h 2016"/>
                <a:gd name="T52" fmla="*/ 39 w 3592"/>
                <a:gd name="T53" fmla="*/ 8 h 2016"/>
                <a:gd name="T54" fmla="*/ 72 w 3592"/>
                <a:gd name="T55" fmla="*/ 0 h 2016"/>
                <a:gd name="T56" fmla="*/ 2019 w 3592"/>
                <a:gd name="T57" fmla="*/ 3 h 2016"/>
                <a:gd name="T58" fmla="*/ 2050 w 3592"/>
                <a:gd name="T59" fmla="*/ 19 h 2016"/>
                <a:gd name="T60" fmla="*/ 2069 w 3592"/>
                <a:gd name="T61" fmla="*/ 48 h 2016"/>
                <a:gd name="T62" fmla="*/ 2385 w 3592"/>
                <a:gd name="T63" fmla="*/ 41 h 2016"/>
                <a:gd name="T64" fmla="*/ 2411 w 3592"/>
                <a:gd name="T65" fmla="*/ 11 h 2016"/>
                <a:gd name="T66" fmla="*/ 2449 w 3592"/>
                <a:gd name="T67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92" h="2016">
                  <a:moveTo>
                    <a:pt x="2261" y="692"/>
                  </a:moveTo>
                  <a:lnTo>
                    <a:pt x="2261" y="1873"/>
                  </a:lnTo>
                  <a:lnTo>
                    <a:pt x="3191" y="1873"/>
                  </a:lnTo>
                  <a:lnTo>
                    <a:pt x="3191" y="692"/>
                  </a:lnTo>
                  <a:lnTo>
                    <a:pt x="2261" y="692"/>
                  </a:lnTo>
                  <a:close/>
                  <a:moveTo>
                    <a:pt x="332" y="692"/>
                  </a:moveTo>
                  <a:lnTo>
                    <a:pt x="332" y="1873"/>
                  </a:lnTo>
                  <a:lnTo>
                    <a:pt x="2119" y="1873"/>
                  </a:lnTo>
                  <a:lnTo>
                    <a:pt x="2119" y="692"/>
                  </a:lnTo>
                  <a:lnTo>
                    <a:pt x="332" y="692"/>
                  </a:lnTo>
                  <a:close/>
                  <a:moveTo>
                    <a:pt x="2495" y="143"/>
                  </a:moveTo>
                  <a:lnTo>
                    <a:pt x="2303" y="549"/>
                  </a:lnTo>
                  <a:lnTo>
                    <a:pt x="3217" y="549"/>
                  </a:lnTo>
                  <a:lnTo>
                    <a:pt x="3409" y="143"/>
                  </a:lnTo>
                  <a:lnTo>
                    <a:pt x="2495" y="143"/>
                  </a:lnTo>
                  <a:close/>
                  <a:moveTo>
                    <a:pt x="172" y="143"/>
                  </a:moveTo>
                  <a:lnTo>
                    <a:pt x="311" y="549"/>
                  </a:lnTo>
                  <a:lnTo>
                    <a:pt x="2090" y="549"/>
                  </a:lnTo>
                  <a:lnTo>
                    <a:pt x="1951" y="143"/>
                  </a:lnTo>
                  <a:lnTo>
                    <a:pt x="172" y="143"/>
                  </a:lnTo>
                  <a:close/>
                  <a:moveTo>
                    <a:pt x="2449" y="0"/>
                  </a:moveTo>
                  <a:lnTo>
                    <a:pt x="3521" y="0"/>
                  </a:lnTo>
                  <a:lnTo>
                    <a:pt x="3539" y="3"/>
                  </a:lnTo>
                  <a:lnTo>
                    <a:pt x="3556" y="9"/>
                  </a:lnTo>
                  <a:lnTo>
                    <a:pt x="3571" y="19"/>
                  </a:lnTo>
                  <a:lnTo>
                    <a:pt x="3581" y="33"/>
                  </a:lnTo>
                  <a:lnTo>
                    <a:pt x="3589" y="49"/>
                  </a:lnTo>
                  <a:lnTo>
                    <a:pt x="3592" y="67"/>
                  </a:lnTo>
                  <a:lnTo>
                    <a:pt x="3591" y="84"/>
                  </a:lnTo>
                  <a:lnTo>
                    <a:pt x="3586" y="102"/>
                  </a:lnTo>
                  <a:lnTo>
                    <a:pt x="3334" y="636"/>
                  </a:lnTo>
                  <a:lnTo>
                    <a:pt x="3334" y="1945"/>
                  </a:lnTo>
                  <a:lnTo>
                    <a:pt x="3332" y="1964"/>
                  </a:lnTo>
                  <a:lnTo>
                    <a:pt x="3325" y="1981"/>
                  </a:lnTo>
                  <a:lnTo>
                    <a:pt x="3313" y="1995"/>
                  </a:lnTo>
                  <a:lnTo>
                    <a:pt x="3299" y="2006"/>
                  </a:lnTo>
                  <a:lnTo>
                    <a:pt x="3281" y="2014"/>
                  </a:lnTo>
                  <a:lnTo>
                    <a:pt x="3263" y="2016"/>
                  </a:lnTo>
                  <a:lnTo>
                    <a:pt x="3263" y="2016"/>
                  </a:lnTo>
                  <a:lnTo>
                    <a:pt x="260" y="2016"/>
                  </a:lnTo>
                  <a:lnTo>
                    <a:pt x="241" y="2014"/>
                  </a:lnTo>
                  <a:lnTo>
                    <a:pt x="224" y="2006"/>
                  </a:lnTo>
                  <a:lnTo>
                    <a:pt x="209" y="1995"/>
                  </a:lnTo>
                  <a:lnTo>
                    <a:pt x="199" y="1981"/>
                  </a:lnTo>
                  <a:lnTo>
                    <a:pt x="191" y="1964"/>
                  </a:lnTo>
                  <a:lnTo>
                    <a:pt x="189" y="1945"/>
                  </a:lnTo>
                  <a:lnTo>
                    <a:pt x="189" y="632"/>
                  </a:lnTo>
                  <a:lnTo>
                    <a:pt x="4" y="95"/>
                  </a:lnTo>
                  <a:lnTo>
                    <a:pt x="0" y="78"/>
                  </a:lnTo>
                  <a:lnTo>
                    <a:pt x="1" y="61"/>
                  </a:lnTo>
                  <a:lnTo>
                    <a:pt x="5" y="45"/>
                  </a:lnTo>
                  <a:lnTo>
                    <a:pt x="13" y="30"/>
                  </a:lnTo>
                  <a:lnTo>
                    <a:pt x="25" y="18"/>
                  </a:lnTo>
                  <a:lnTo>
                    <a:pt x="39" y="8"/>
                  </a:lnTo>
                  <a:lnTo>
                    <a:pt x="55" y="3"/>
                  </a:lnTo>
                  <a:lnTo>
                    <a:pt x="72" y="0"/>
                  </a:lnTo>
                  <a:lnTo>
                    <a:pt x="2002" y="0"/>
                  </a:lnTo>
                  <a:lnTo>
                    <a:pt x="2019" y="3"/>
                  </a:lnTo>
                  <a:lnTo>
                    <a:pt x="2036" y="9"/>
                  </a:lnTo>
                  <a:lnTo>
                    <a:pt x="2050" y="19"/>
                  </a:lnTo>
                  <a:lnTo>
                    <a:pt x="2062" y="32"/>
                  </a:lnTo>
                  <a:lnTo>
                    <a:pt x="2069" y="48"/>
                  </a:lnTo>
                  <a:lnTo>
                    <a:pt x="2200" y="430"/>
                  </a:lnTo>
                  <a:lnTo>
                    <a:pt x="2385" y="41"/>
                  </a:lnTo>
                  <a:lnTo>
                    <a:pt x="2396" y="24"/>
                  </a:lnTo>
                  <a:lnTo>
                    <a:pt x="2411" y="11"/>
                  </a:lnTo>
                  <a:lnTo>
                    <a:pt x="2428" y="3"/>
                  </a:lnTo>
                  <a:lnTo>
                    <a:pt x="24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7" name="Freeform 578"/>
            <p:cNvSpPr>
              <a:spLocks/>
            </p:cNvSpPr>
            <p:nvPr/>
          </p:nvSpPr>
          <p:spPr bwMode="auto">
            <a:xfrm>
              <a:off x="7493000" y="2214563"/>
              <a:ext cx="22225" cy="106363"/>
            </a:xfrm>
            <a:custGeom>
              <a:avLst/>
              <a:gdLst>
                <a:gd name="T0" fmla="*/ 72 w 143"/>
                <a:gd name="T1" fmla="*/ 0 h 672"/>
                <a:gd name="T2" fmla="*/ 90 w 143"/>
                <a:gd name="T3" fmla="*/ 2 h 672"/>
                <a:gd name="T4" fmla="*/ 108 w 143"/>
                <a:gd name="T5" fmla="*/ 9 h 672"/>
                <a:gd name="T6" fmla="*/ 122 w 143"/>
                <a:gd name="T7" fmla="*/ 21 h 672"/>
                <a:gd name="T8" fmla="*/ 133 w 143"/>
                <a:gd name="T9" fmla="*/ 35 h 672"/>
                <a:gd name="T10" fmla="*/ 140 w 143"/>
                <a:gd name="T11" fmla="*/ 52 h 672"/>
                <a:gd name="T12" fmla="*/ 143 w 143"/>
                <a:gd name="T13" fmla="*/ 71 h 672"/>
                <a:gd name="T14" fmla="*/ 143 w 143"/>
                <a:gd name="T15" fmla="*/ 601 h 672"/>
                <a:gd name="T16" fmla="*/ 140 w 143"/>
                <a:gd name="T17" fmla="*/ 619 h 672"/>
                <a:gd name="T18" fmla="*/ 133 w 143"/>
                <a:gd name="T19" fmla="*/ 637 h 672"/>
                <a:gd name="T20" fmla="*/ 122 w 143"/>
                <a:gd name="T21" fmla="*/ 651 h 672"/>
                <a:gd name="T22" fmla="*/ 108 w 143"/>
                <a:gd name="T23" fmla="*/ 663 h 672"/>
                <a:gd name="T24" fmla="*/ 90 w 143"/>
                <a:gd name="T25" fmla="*/ 669 h 672"/>
                <a:gd name="T26" fmla="*/ 72 w 143"/>
                <a:gd name="T27" fmla="*/ 672 h 672"/>
                <a:gd name="T28" fmla="*/ 52 w 143"/>
                <a:gd name="T29" fmla="*/ 669 h 672"/>
                <a:gd name="T30" fmla="*/ 36 w 143"/>
                <a:gd name="T31" fmla="*/ 663 h 672"/>
                <a:gd name="T32" fmla="*/ 20 w 143"/>
                <a:gd name="T33" fmla="*/ 651 h 672"/>
                <a:gd name="T34" fmla="*/ 10 w 143"/>
                <a:gd name="T35" fmla="*/ 637 h 672"/>
                <a:gd name="T36" fmla="*/ 3 w 143"/>
                <a:gd name="T37" fmla="*/ 619 h 672"/>
                <a:gd name="T38" fmla="*/ 0 w 143"/>
                <a:gd name="T39" fmla="*/ 601 h 672"/>
                <a:gd name="T40" fmla="*/ 0 w 143"/>
                <a:gd name="T41" fmla="*/ 71 h 672"/>
                <a:gd name="T42" fmla="*/ 3 w 143"/>
                <a:gd name="T43" fmla="*/ 52 h 672"/>
                <a:gd name="T44" fmla="*/ 10 w 143"/>
                <a:gd name="T45" fmla="*/ 35 h 672"/>
                <a:gd name="T46" fmla="*/ 20 w 143"/>
                <a:gd name="T47" fmla="*/ 21 h 672"/>
                <a:gd name="T48" fmla="*/ 36 w 143"/>
                <a:gd name="T49" fmla="*/ 9 h 672"/>
                <a:gd name="T50" fmla="*/ 52 w 143"/>
                <a:gd name="T51" fmla="*/ 2 h 672"/>
                <a:gd name="T52" fmla="*/ 72 w 143"/>
                <a:gd name="T53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672">
                  <a:moveTo>
                    <a:pt x="72" y="0"/>
                  </a:moveTo>
                  <a:lnTo>
                    <a:pt x="90" y="2"/>
                  </a:lnTo>
                  <a:lnTo>
                    <a:pt x="108" y="9"/>
                  </a:lnTo>
                  <a:lnTo>
                    <a:pt x="122" y="21"/>
                  </a:lnTo>
                  <a:lnTo>
                    <a:pt x="133" y="35"/>
                  </a:lnTo>
                  <a:lnTo>
                    <a:pt x="140" y="52"/>
                  </a:lnTo>
                  <a:lnTo>
                    <a:pt x="143" y="71"/>
                  </a:lnTo>
                  <a:lnTo>
                    <a:pt x="143" y="601"/>
                  </a:lnTo>
                  <a:lnTo>
                    <a:pt x="140" y="619"/>
                  </a:lnTo>
                  <a:lnTo>
                    <a:pt x="133" y="637"/>
                  </a:lnTo>
                  <a:lnTo>
                    <a:pt x="122" y="651"/>
                  </a:lnTo>
                  <a:lnTo>
                    <a:pt x="108" y="663"/>
                  </a:lnTo>
                  <a:lnTo>
                    <a:pt x="90" y="669"/>
                  </a:lnTo>
                  <a:lnTo>
                    <a:pt x="72" y="672"/>
                  </a:lnTo>
                  <a:lnTo>
                    <a:pt x="52" y="669"/>
                  </a:lnTo>
                  <a:lnTo>
                    <a:pt x="36" y="663"/>
                  </a:lnTo>
                  <a:lnTo>
                    <a:pt x="20" y="651"/>
                  </a:lnTo>
                  <a:lnTo>
                    <a:pt x="10" y="637"/>
                  </a:lnTo>
                  <a:lnTo>
                    <a:pt x="3" y="619"/>
                  </a:lnTo>
                  <a:lnTo>
                    <a:pt x="0" y="601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6" y="9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8" name="Freeform 579"/>
            <p:cNvSpPr>
              <a:spLocks/>
            </p:cNvSpPr>
            <p:nvPr/>
          </p:nvSpPr>
          <p:spPr bwMode="auto">
            <a:xfrm>
              <a:off x="7493000" y="2173288"/>
              <a:ext cx="22225" cy="28575"/>
            </a:xfrm>
            <a:custGeom>
              <a:avLst/>
              <a:gdLst>
                <a:gd name="T0" fmla="*/ 72 w 143"/>
                <a:gd name="T1" fmla="*/ 0 h 182"/>
                <a:gd name="T2" fmla="*/ 90 w 143"/>
                <a:gd name="T3" fmla="*/ 4 h 182"/>
                <a:gd name="T4" fmla="*/ 108 w 143"/>
                <a:gd name="T5" fmla="*/ 10 h 182"/>
                <a:gd name="T6" fmla="*/ 122 w 143"/>
                <a:gd name="T7" fmla="*/ 21 h 182"/>
                <a:gd name="T8" fmla="*/ 133 w 143"/>
                <a:gd name="T9" fmla="*/ 36 h 182"/>
                <a:gd name="T10" fmla="*/ 140 w 143"/>
                <a:gd name="T11" fmla="*/ 53 h 182"/>
                <a:gd name="T12" fmla="*/ 143 w 143"/>
                <a:gd name="T13" fmla="*/ 72 h 182"/>
                <a:gd name="T14" fmla="*/ 143 w 143"/>
                <a:gd name="T15" fmla="*/ 111 h 182"/>
                <a:gd name="T16" fmla="*/ 140 w 143"/>
                <a:gd name="T17" fmla="*/ 129 h 182"/>
                <a:gd name="T18" fmla="*/ 133 w 143"/>
                <a:gd name="T19" fmla="*/ 147 h 182"/>
                <a:gd name="T20" fmla="*/ 122 w 143"/>
                <a:gd name="T21" fmla="*/ 161 h 182"/>
                <a:gd name="T22" fmla="*/ 108 w 143"/>
                <a:gd name="T23" fmla="*/ 172 h 182"/>
                <a:gd name="T24" fmla="*/ 90 w 143"/>
                <a:gd name="T25" fmla="*/ 179 h 182"/>
                <a:gd name="T26" fmla="*/ 72 w 143"/>
                <a:gd name="T27" fmla="*/ 182 h 182"/>
                <a:gd name="T28" fmla="*/ 52 w 143"/>
                <a:gd name="T29" fmla="*/ 179 h 182"/>
                <a:gd name="T30" fmla="*/ 36 w 143"/>
                <a:gd name="T31" fmla="*/ 172 h 182"/>
                <a:gd name="T32" fmla="*/ 20 w 143"/>
                <a:gd name="T33" fmla="*/ 161 h 182"/>
                <a:gd name="T34" fmla="*/ 10 w 143"/>
                <a:gd name="T35" fmla="*/ 147 h 182"/>
                <a:gd name="T36" fmla="*/ 3 w 143"/>
                <a:gd name="T37" fmla="*/ 129 h 182"/>
                <a:gd name="T38" fmla="*/ 0 w 143"/>
                <a:gd name="T39" fmla="*/ 111 h 182"/>
                <a:gd name="T40" fmla="*/ 0 w 143"/>
                <a:gd name="T41" fmla="*/ 72 h 182"/>
                <a:gd name="T42" fmla="*/ 3 w 143"/>
                <a:gd name="T43" fmla="*/ 53 h 182"/>
                <a:gd name="T44" fmla="*/ 10 w 143"/>
                <a:gd name="T45" fmla="*/ 36 h 182"/>
                <a:gd name="T46" fmla="*/ 20 w 143"/>
                <a:gd name="T47" fmla="*/ 21 h 182"/>
                <a:gd name="T48" fmla="*/ 36 w 143"/>
                <a:gd name="T49" fmla="*/ 10 h 182"/>
                <a:gd name="T50" fmla="*/ 52 w 143"/>
                <a:gd name="T51" fmla="*/ 4 h 182"/>
                <a:gd name="T52" fmla="*/ 72 w 143"/>
                <a:gd name="T53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182">
                  <a:moveTo>
                    <a:pt x="72" y="0"/>
                  </a:moveTo>
                  <a:lnTo>
                    <a:pt x="90" y="4"/>
                  </a:lnTo>
                  <a:lnTo>
                    <a:pt x="108" y="10"/>
                  </a:lnTo>
                  <a:lnTo>
                    <a:pt x="122" y="21"/>
                  </a:lnTo>
                  <a:lnTo>
                    <a:pt x="133" y="36"/>
                  </a:lnTo>
                  <a:lnTo>
                    <a:pt x="140" y="53"/>
                  </a:lnTo>
                  <a:lnTo>
                    <a:pt x="143" y="72"/>
                  </a:lnTo>
                  <a:lnTo>
                    <a:pt x="143" y="111"/>
                  </a:lnTo>
                  <a:lnTo>
                    <a:pt x="140" y="129"/>
                  </a:lnTo>
                  <a:lnTo>
                    <a:pt x="133" y="147"/>
                  </a:lnTo>
                  <a:lnTo>
                    <a:pt x="122" y="161"/>
                  </a:lnTo>
                  <a:lnTo>
                    <a:pt x="108" y="172"/>
                  </a:lnTo>
                  <a:lnTo>
                    <a:pt x="90" y="179"/>
                  </a:lnTo>
                  <a:lnTo>
                    <a:pt x="72" y="182"/>
                  </a:lnTo>
                  <a:lnTo>
                    <a:pt x="52" y="179"/>
                  </a:lnTo>
                  <a:lnTo>
                    <a:pt x="36" y="172"/>
                  </a:lnTo>
                  <a:lnTo>
                    <a:pt x="20" y="161"/>
                  </a:lnTo>
                  <a:lnTo>
                    <a:pt x="10" y="147"/>
                  </a:lnTo>
                  <a:lnTo>
                    <a:pt x="3" y="129"/>
                  </a:lnTo>
                  <a:lnTo>
                    <a:pt x="0" y="111"/>
                  </a:lnTo>
                  <a:lnTo>
                    <a:pt x="0" y="72"/>
                  </a:lnTo>
                  <a:lnTo>
                    <a:pt x="3" y="53"/>
                  </a:lnTo>
                  <a:lnTo>
                    <a:pt x="10" y="36"/>
                  </a:lnTo>
                  <a:lnTo>
                    <a:pt x="20" y="21"/>
                  </a:lnTo>
                  <a:lnTo>
                    <a:pt x="36" y="10"/>
                  </a:lnTo>
                  <a:lnTo>
                    <a:pt x="52" y="4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8" name="Group 1157"/>
          <p:cNvGrpSpPr/>
          <p:nvPr/>
        </p:nvGrpSpPr>
        <p:grpSpPr>
          <a:xfrm>
            <a:off x="8144359" y="1908175"/>
            <a:ext cx="571500" cy="571500"/>
            <a:chOff x="8113713" y="1908175"/>
            <a:chExt cx="571500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02" name="Freeform 584"/>
            <p:cNvSpPr>
              <a:spLocks noEditPoints="1"/>
            </p:cNvSpPr>
            <p:nvPr/>
          </p:nvSpPr>
          <p:spPr bwMode="auto">
            <a:xfrm>
              <a:off x="8113713" y="1908175"/>
              <a:ext cx="571500" cy="571500"/>
            </a:xfrm>
            <a:custGeom>
              <a:avLst/>
              <a:gdLst>
                <a:gd name="T0" fmla="*/ 1016 w 3600"/>
                <a:gd name="T1" fmla="*/ 3457 h 3600"/>
                <a:gd name="T2" fmla="*/ 2584 w 3600"/>
                <a:gd name="T3" fmla="*/ 2729 h 3600"/>
                <a:gd name="T4" fmla="*/ 143 w 3600"/>
                <a:gd name="T5" fmla="*/ 2729 h 3600"/>
                <a:gd name="T6" fmla="*/ 873 w 3600"/>
                <a:gd name="T7" fmla="*/ 3457 h 3600"/>
                <a:gd name="T8" fmla="*/ 143 w 3600"/>
                <a:gd name="T9" fmla="*/ 2729 h 3600"/>
                <a:gd name="T10" fmla="*/ 1874 w 3600"/>
                <a:gd name="T11" fmla="*/ 2587 h 3600"/>
                <a:gd name="T12" fmla="*/ 2980 w 3600"/>
                <a:gd name="T13" fmla="*/ 2589 h 3600"/>
                <a:gd name="T14" fmla="*/ 3012 w 3600"/>
                <a:gd name="T15" fmla="*/ 2607 h 3600"/>
                <a:gd name="T16" fmla="*/ 3031 w 3600"/>
                <a:gd name="T17" fmla="*/ 2639 h 3600"/>
                <a:gd name="T18" fmla="*/ 3031 w 3600"/>
                <a:gd name="T19" fmla="*/ 2677 h 3600"/>
                <a:gd name="T20" fmla="*/ 3012 w 3600"/>
                <a:gd name="T21" fmla="*/ 2709 h 3600"/>
                <a:gd name="T22" fmla="*/ 2980 w 3600"/>
                <a:gd name="T23" fmla="*/ 2727 h 3600"/>
                <a:gd name="T24" fmla="*/ 2727 w 3600"/>
                <a:gd name="T25" fmla="*/ 2729 h 3600"/>
                <a:gd name="T26" fmla="*/ 3457 w 3600"/>
                <a:gd name="T27" fmla="*/ 3457 h 3600"/>
                <a:gd name="T28" fmla="*/ 1874 w 3600"/>
                <a:gd name="T29" fmla="*/ 1872 h 3600"/>
                <a:gd name="T30" fmla="*/ 143 w 3600"/>
                <a:gd name="T31" fmla="*/ 2587 h 3600"/>
                <a:gd name="T32" fmla="*/ 1730 w 3600"/>
                <a:gd name="T33" fmla="*/ 1872 h 3600"/>
                <a:gd name="T34" fmla="*/ 2727 w 3600"/>
                <a:gd name="T35" fmla="*/ 1018 h 3600"/>
                <a:gd name="T36" fmla="*/ 3457 w 3600"/>
                <a:gd name="T37" fmla="*/ 1728 h 3600"/>
                <a:gd name="T38" fmla="*/ 2727 w 3600"/>
                <a:gd name="T39" fmla="*/ 1018 h 3600"/>
                <a:gd name="T40" fmla="*/ 1016 w 3600"/>
                <a:gd name="T41" fmla="*/ 1728 h 3600"/>
                <a:gd name="T42" fmla="*/ 2584 w 3600"/>
                <a:gd name="T43" fmla="*/ 1018 h 3600"/>
                <a:gd name="T44" fmla="*/ 143 w 3600"/>
                <a:gd name="T45" fmla="*/ 1018 h 3600"/>
                <a:gd name="T46" fmla="*/ 873 w 3600"/>
                <a:gd name="T47" fmla="*/ 1728 h 3600"/>
                <a:gd name="T48" fmla="*/ 143 w 3600"/>
                <a:gd name="T49" fmla="*/ 1018 h 3600"/>
                <a:gd name="T50" fmla="*/ 1874 w 3600"/>
                <a:gd name="T51" fmla="*/ 875 h 3600"/>
                <a:gd name="T52" fmla="*/ 3457 w 3600"/>
                <a:gd name="T53" fmla="*/ 143 h 3600"/>
                <a:gd name="T54" fmla="*/ 143 w 3600"/>
                <a:gd name="T55" fmla="*/ 143 h 3600"/>
                <a:gd name="T56" fmla="*/ 1730 w 3600"/>
                <a:gd name="T57" fmla="*/ 875 h 3600"/>
                <a:gd name="T58" fmla="*/ 143 w 3600"/>
                <a:gd name="T59" fmla="*/ 143 h 3600"/>
                <a:gd name="T60" fmla="*/ 3528 w 3600"/>
                <a:gd name="T61" fmla="*/ 0 h 3600"/>
                <a:gd name="T62" fmla="*/ 3564 w 3600"/>
                <a:gd name="T63" fmla="*/ 10 h 3600"/>
                <a:gd name="T64" fmla="*/ 3590 w 3600"/>
                <a:gd name="T65" fmla="*/ 36 h 3600"/>
                <a:gd name="T66" fmla="*/ 3600 w 3600"/>
                <a:gd name="T67" fmla="*/ 72 h 3600"/>
                <a:gd name="T68" fmla="*/ 3598 w 3600"/>
                <a:gd name="T69" fmla="*/ 3548 h 3600"/>
                <a:gd name="T70" fmla="*/ 3579 w 3600"/>
                <a:gd name="T71" fmla="*/ 3579 h 3600"/>
                <a:gd name="T72" fmla="*/ 3548 w 3600"/>
                <a:gd name="T73" fmla="*/ 3598 h 3600"/>
                <a:gd name="T74" fmla="*/ 72 w 3600"/>
                <a:gd name="T75" fmla="*/ 3600 h 3600"/>
                <a:gd name="T76" fmla="*/ 36 w 3600"/>
                <a:gd name="T77" fmla="*/ 3590 h 3600"/>
                <a:gd name="T78" fmla="*/ 10 w 3600"/>
                <a:gd name="T79" fmla="*/ 3564 h 3600"/>
                <a:gd name="T80" fmla="*/ 0 w 3600"/>
                <a:gd name="T81" fmla="*/ 3528 h 3600"/>
                <a:gd name="T82" fmla="*/ 2 w 3600"/>
                <a:gd name="T83" fmla="*/ 52 h 3600"/>
                <a:gd name="T84" fmla="*/ 21 w 3600"/>
                <a:gd name="T85" fmla="*/ 21 h 3600"/>
                <a:gd name="T86" fmla="*/ 52 w 3600"/>
                <a:gd name="T87" fmla="*/ 2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00" h="3600">
                  <a:moveTo>
                    <a:pt x="1016" y="2729"/>
                  </a:moveTo>
                  <a:lnTo>
                    <a:pt x="1016" y="3457"/>
                  </a:lnTo>
                  <a:lnTo>
                    <a:pt x="2584" y="3457"/>
                  </a:lnTo>
                  <a:lnTo>
                    <a:pt x="2584" y="2729"/>
                  </a:lnTo>
                  <a:lnTo>
                    <a:pt x="1016" y="2729"/>
                  </a:lnTo>
                  <a:close/>
                  <a:moveTo>
                    <a:pt x="143" y="2729"/>
                  </a:moveTo>
                  <a:lnTo>
                    <a:pt x="143" y="3457"/>
                  </a:lnTo>
                  <a:lnTo>
                    <a:pt x="873" y="3457"/>
                  </a:lnTo>
                  <a:lnTo>
                    <a:pt x="873" y="2729"/>
                  </a:lnTo>
                  <a:lnTo>
                    <a:pt x="143" y="2729"/>
                  </a:lnTo>
                  <a:close/>
                  <a:moveTo>
                    <a:pt x="1874" y="1872"/>
                  </a:moveTo>
                  <a:lnTo>
                    <a:pt x="1874" y="2587"/>
                  </a:lnTo>
                  <a:lnTo>
                    <a:pt x="2962" y="2587"/>
                  </a:lnTo>
                  <a:lnTo>
                    <a:pt x="2980" y="2589"/>
                  </a:lnTo>
                  <a:lnTo>
                    <a:pt x="2998" y="2596"/>
                  </a:lnTo>
                  <a:lnTo>
                    <a:pt x="3012" y="2607"/>
                  </a:lnTo>
                  <a:lnTo>
                    <a:pt x="3024" y="2621"/>
                  </a:lnTo>
                  <a:lnTo>
                    <a:pt x="3031" y="2639"/>
                  </a:lnTo>
                  <a:lnTo>
                    <a:pt x="3034" y="2659"/>
                  </a:lnTo>
                  <a:lnTo>
                    <a:pt x="3031" y="2677"/>
                  </a:lnTo>
                  <a:lnTo>
                    <a:pt x="3024" y="2695"/>
                  </a:lnTo>
                  <a:lnTo>
                    <a:pt x="3012" y="2709"/>
                  </a:lnTo>
                  <a:lnTo>
                    <a:pt x="2998" y="2720"/>
                  </a:lnTo>
                  <a:lnTo>
                    <a:pt x="2980" y="2727"/>
                  </a:lnTo>
                  <a:lnTo>
                    <a:pt x="2962" y="2729"/>
                  </a:lnTo>
                  <a:lnTo>
                    <a:pt x="2727" y="2729"/>
                  </a:lnTo>
                  <a:lnTo>
                    <a:pt x="2727" y="3457"/>
                  </a:lnTo>
                  <a:lnTo>
                    <a:pt x="3457" y="3457"/>
                  </a:lnTo>
                  <a:lnTo>
                    <a:pt x="3457" y="1872"/>
                  </a:lnTo>
                  <a:lnTo>
                    <a:pt x="1874" y="1872"/>
                  </a:lnTo>
                  <a:close/>
                  <a:moveTo>
                    <a:pt x="143" y="1872"/>
                  </a:moveTo>
                  <a:lnTo>
                    <a:pt x="143" y="2587"/>
                  </a:lnTo>
                  <a:lnTo>
                    <a:pt x="1730" y="2587"/>
                  </a:lnTo>
                  <a:lnTo>
                    <a:pt x="1730" y="1872"/>
                  </a:lnTo>
                  <a:lnTo>
                    <a:pt x="143" y="1872"/>
                  </a:lnTo>
                  <a:close/>
                  <a:moveTo>
                    <a:pt x="2727" y="1018"/>
                  </a:moveTo>
                  <a:lnTo>
                    <a:pt x="2727" y="1728"/>
                  </a:lnTo>
                  <a:lnTo>
                    <a:pt x="3457" y="1728"/>
                  </a:lnTo>
                  <a:lnTo>
                    <a:pt x="3457" y="1018"/>
                  </a:lnTo>
                  <a:lnTo>
                    <a:pt x="2727" y="1018"/>
                  </a:lnTo>
                  <a:close/>
                  <a:moveTo>
                    <a:pt x="1016" y="1018"/>
                  </a:moveTo>
                  <a:lnTo>
                    <a:pt x="1016" y="1728"/>
                  </a:lnTo>
                  <a:lnTo>
                    <a:pt x="2584" y="1728"/>
                  </a:lnTo>
                  <a:lnTo>
                    <a:pt x="2584" y="1018"/>
                  </a:lnTo>
                  <a:lnTo>
                    <a:pt x="1016" y="1018"/>
                  </a:lnTo>
                  <a:close/>
                  <a:moveTo>
                    <a:pt x="143" y="1018"/>
                  </a:moveTo>
                  <a:lnTo>
                    <a:pt x="143" y="1728"/>
                  </a:lnTo>
                  <a:lnTo>
                    <a:pt x="873" y="1728"/>
                  </a:lnTo>
                  <a:lnTo>
                    <a:pt x="873" y="1018"/>
                  </a:lnTo>
                  <a:lnTo>
                    <a:pt x="143" y="1018"/>
                  </a:lnTo>
                  <a:close/>
                  <a:moveTo>
                    <a:pt x="1874" y="143"/>
                  </a:moveTo>
                  <a:lnTo>
                    <a:pt x="1874" y="875"/>
                  </a:lnTo>
                  <a:lnTo>
                    <a:pt x="3457" y="875"/>
                  </a:lnTo>
                  <a:lnTo>
                    <a:pt x="3457" y="143"/>
                  </a:lnTo>
                  <a:lnTo>
                    <a:pt x="1874" y="143"/>
                  </a:lnTo>
                  <a:close/>
                  <a:moveTo>
                    <a:pt x="143" y="143"/>
                  </a:moveTo>
                  <a:lnTo>
                    <a:pt x="143" y="875"/>
                  </a:lnTo>
                  <a:lnTo>
                    <a:pt x="1730" y="875"/>
                  </a:lnTo>
                  <a:lnTo>
                    <a:pt x="1730" y="143"/>
                  </a:lnTo>
                  <a:lnTo>
                    <a:pt x="143" y="143"/>
                  </a:lnTo>
                  <a:close/>
                  <a:moveTo>
                    <a:pt x="72" y="0"/>
                  </a:moveTo>
                  <a:lnTo>
                    <a:pt x="3528" y="0"/>
                  </a:lnTo>
                  <a:lnTo>
                    <a:pt x="3548" y="2"/>
                  </a:lnTo>
                  <a:lnTo>
                    <a:pt x="3564" y="10"/>
                  </a:lnTo>
                  <a:lnTo>
                    <a:pt x="3579" y="21"/>
                  </a:lnTo>
                  <a:lnTo>
                    <a:pt x="3590" y="36"/>
                  </a:lnTo>
                  <a:lnTo>
                    <a:pt x="3598" y="52"/>
                  </a:lnTo>
                  <a:lnTo>
                    <a:pt x="3600" y="72"/>
                  </a:lnTo>
                  <a:lnTo>
                    <a:pt x="3600" y="3528"/>
                  </a:lnTo>
                  <a:lnTo>
                    <a:pt x="3598" y="3548"/>
                  </a:lnTo>
                  <a:lnTo>
                    <a:pt x="3590" y="3564"/>
                  </a:lnTo>
                  <a:lnTo>
                    <a:pt x="3579" y="3579"/>
                  </a:lnTo>
                  <a:lnTo>
                    <a:pt x="3564" y="3590"/>
                  </a:lnTo>
                  <a:lnTo>
                    <a:pt x="3548" y="3598"/>
                  </a:lnTo>
                  <a:lnTo>
                    <a:pt x="3528" y="3600"/>
                  </a:lnTo>
                  <a:lnTo>
                    <a:pt x="72" y="3600"/>
                  </a:lnTo>
                  <a:lnTo>
                    <a:pt x="52" y="3598"/>
                  </a:lnTo>
                  <a:lnTo>
                    <a:pt x="36" y="3590"/>
                  </a:lnTo>
                  <a:lnTo>
                    <a:pt x="21" y="3579"/>
                  </a:lnTo>
                  <a:lnTo>
                    <a:pt x="10" y="3564"/>
                  </a:lnTo>
                  <a:lnTo>
                    <a:pt x="2" y="3548"/>
                  </a:lnTo>
                  <a:lnTo>
                    <a:pt x="0" y="3528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3" name="Freeform 585"/>
            <p:cNvSpPr>
              <a:spLocks/>
            </p:cNvSpPr>
            <p:nvPr/>
          </p:nvSpPr>
          <p:spPr bwMode="auto">
            <a:xfrm>
              <a:off x="8613776" y="2319338"/>
              <a:ext cx="28575" cy="22225"/>
            </a:xfrm>
            <a:custGeom>
              <a:avLst/>
              <a:gdLst>
                <a:gd name="T0" fmla="*/ 72 w 187"/>
                <a:gd name="T1" fmla="*/ 0 h 142"/>
                <a:gd name="T2" fmla="*/ 115 w 187"/>
                <a:gd name="T3" fmla="*/ 0 h 142"/>
                <a:gd name="T4" fmla="*/ 135 w 187"/>
                <a:gd name="T5" fmla="*/ 2 h 142"/>
                <a:gd name="T6" fmla="*/ 151 w 187"/>
                <a:gd name="T7" fmla="*/ 9 h 142"/>
                <a:gd name="T8" fmla="*/ 166 w 187"/>
                <a:gd name="T9" fmla="*/ 20 h 142"/>
                <a:gd name="T10" fmla="*/ 177 w 187"/>
                <a:gd name="T11" fmla="*/ 34 h 142"/>
                <a:gd name="T12" fmla="*/ 184 w 187"/>
                <a:gd name="T13" fmla="*/ 52 h 142"/>
                <a:gd name="T14" fmla="*/ 187 w 187"/>
                <a:gd name="T15" fmla="*/ 72 h 142"/>
                <a:gd name="T16" fmla="*/ 184 w 187"/>
                <a:gd name="T17" fmla="*/ 90 h 142"/>
                <a:gd name="T18" fmla="*/ 177 w 187"/>
                <a:gd name="T19" fmla="*/ 108 h 142"/>
                <a:gd name="T20" fmla="*/ 166 w 187"/>
                <a:gd name="T21" fmla="*/ 122 h 142"/>
                <a:gd name="T22" fmla="*/ 151 w 187"/>
                <a:gd name="T23" fmla="*/ 133 h 142"/>
                <a:gd name="T24" fmla="*/ 135 w 187"/>
                <a:gd name="T25" fmla="*/ 140 h 142"/>
                <a:gd name="T26" fmla="*/ 115 w 187"/>
                <a:gd name="T27" fmla="*/ 142 h 142"/>
                <a:gd name="T28" fmla="*/ 72 w 187"/>
                <a:gd name="T29" fmla="*/ 142 h 142"/>
                <a:gd name="T30" fmla="*/ 53 w 187"/>
                <a:gd name="T31" fmla="*/ 140 h 142"/>
                <a:gd name="T32" fmla="*/ 35 w 187"/>
                <a:gd name="T33" fmla="*/ 133 h 142"/>
                <a:gd name="T34" fmla="*/ 21 w 187"/>
                <a:gd name="T35" fmla="*/ 122 h 142"/>
                <a:gd name="T36" fmla="*/ 10 w 187"/>
                <a:gd name="T37" fmla="*/ 108 h 142"/>
                <a:gd name="T38" fmla="*/ 3 w 187"/>
                <a:gd name="T39" fmla="*/ 90 h 142"/>
                <a:gd name="T40" fmla="*/ 0 w 187"/>
                <a:gd name="T41" fmla="*/ 72 h 142"/>
                <a:gd name="T42" fmla="*/ 3 w 187"/>
                <a:gd name="T43" fmla="*/ 52 h 142"/>
                <a:gd name="T44" fmla="*/ 10 w 187"/>
                <a:gd name="T45" fmla="*/ 34 h 142"/>
                <a:gd name="T46" fmla="*/ 21 w 187"/>
                <a:gd name="T47" fmla="*/ 20 h 142"/>
                <a:gd name="T48" fmla="*/ 35 w 187"/>
                <a:gd name="T49" fmla="*/ 9 h 142"/>
                <a:gd name="T50" fmla="*/ 53 w 187"/>
                <a:gd name="T51" fmla="*/ 2 h 142"/>
                <a:gd name="T52" fmla="*/ 72 w 187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142">
                  <a:moveTo>
                    <a:pt x="72" y="0"/>
                  </a:moveTo>
                  <a:lnTo>
                    <a:pt x="115" y="0"/>
                  </a:lnTo>
                  <a:lnTo>
                    <a:pt x="135" y="2"/>
                  </a:lnTo>
                  <a:lnTo>
                    <a:pt x="151" y="9"/>
                  </a:lnTo>
                  <a:lnTo>
                    <a:pt x="166" y="20"/>
                  </a:lnTo>
                  <a:lnTo>
                    <a:pt x="177" y="34"/>
                  </a:lnTo>
                  <a:lnTo>
                    <a:pt x="184" y="52"/>
                  </a:lnTo>
                  <a:lnTo>
                    <a:pt x="187" y="72"/>
                  </a:lnTo>
                  <a:lnTo>
                    <a:pt x="184" y="90"/>
                  </a:lnTo>
                  <a:lnTo>
                    <a:pt x="177" y="108"/>
                  </a:lnTo>
                  <a:lnTo>
                    <a:pt x="166" y="122"/>
                  </a:lnTo>
                  <a:lnTo>
                    <a:pt x="151" y="133"/>
                  </a:lnTo>
                  <a:lnTo>
                    <a:pt x="135" y="140"/>
                  </a:lnTo>
                  <a:lnTo>
                    <a:pt x="115" y="142"/>
                  </a:lnTo>
                  <a:lnTo>
                    <a:pt x="72" y="142"/>
                  </a:lnTo>
                  <a:lnTo>
                    <a:pt x="53" y="140"/>
                  </a:lnTo>
                  <a:lnTo>
                    <a:pt x="35" y="133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3" y="90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9" name="Group 1158"/>
          <p:cNvGrpSpPr/>
          <p:nvPr/>
        </p:nvGrpSpPr>
        <p:grpSpPr>
          <a:xfrm>
            <a:off x="9079853" y="1908175"/>
            <a:ext cx="571500" cy="571500"/>
            <a:chOff x="9120188" y="1908175"/>
            <a:chExt cx="571500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10" name="Freeform 590"/>
            <p:cNvSpPr>
              <a:spLocks noEditPoints="1"/>
            </p:cNvSpPr>
            <p:nvPr/>
          </p:nvSpPr>
          <p:spPr bwMode="auto">
            <a:xfrm>
              <a:off x="9120188" y="1908175"/>
              <a:ext cx="571500" cy="571500"/>
            </a:xfrm>
            <a:custGeom>
              <a:avLst/>
              <a:gdLst>
                <a:gd name="T0" fmla="*/ 1016 w 3600"/>
                <a:gd name="T1" fmla="*/ 3457 h 3600"/>
                <a:gd name="T2" fmla="*/ 2584 w 3600"/>
                <a:gd name="T3" fmla="*/ 2729 h 3600"/>
                <a:gd name="T4" fmla="*/ 143 w 3600"/>
                <a:gd name="T5" fmla="*/ 2729 h 3600"/>
                <a:gd name="T6" fmla="*/ 873 w 3600"/>
                <a:gd name="T7" fmla="*/ 3457 h 3600"/>
                <a:gd name="T8" fmla="*/ 143 w 3600"/>
                <a:gd name="T9" fmla="*/ 2729 h 3600"/>
                <a:gd name="T10" fmla="*/ 1874 w 3600"/>
                <a:gd name="T11" fmla="*/ 2587 h 3600"/>
                <a:gd name="T12" fmla="*/ 2980 w 3600"/>
                <a:gd name="T13" fmla="*/ 2589 h 3600"/>
                <a:gd name="T14" fmla="*/ 3012 w 3600"/>
                <a:gd name="T15" fmla="*/ 2607 h 3600"/>
                <a:gd name="T16" fmla="*/ 3031 w 3600"/>
                <a:gd name="T17" fmla="*/ 2639 h 3600"/>
                <a:gd name="T18" fmla="*/ 3031 w 3600"/>
                <a:gd name="T19" fmla="*/ 2677 h 3600"/>
                <a:gd name="T20" fmla="*/ 3012 w 3600"/>
                <a:gd name="T21" fmla="*/ 2709 h 3600"/>
                <a:gd name="T22" fmla="*/ 2980 w 3600"/>
                <a:gd name="T23" fmla="*/ 2727 h 3600"/>
                <a:gd name="T24" fmla="*/ 2727 w 3600"/>
                <a:gd name="T25" fmla="*/ 2729 h 3600"/>
                <a:gd name="T26" fmla="*/ 3457 w 3600"/>
                <a:gd name="T27" fmla="*/ 3457 h 3600"/>
                <a:gd name="T28" fmla="*/ 1874 w 3600"/>
                <a:gd name="T29" fmla="*/ 1872 h 3600"/>
                <a:gd name="T30" fmla="*/ 143 w 3600"/>
                <a:gd name="T31" fmla="*/ 2587 h 3600"/>
                <a:gd name="T32" fmla="*/ 1730 w 3600"/>
                <a:gd name="T33" fmla="*/ 1872 h 3600"/>
                <a:gd name="T34" fmla="*/ 1016 w 3600"/>
                <a:gd name="T35" fmla="*/ 1018 h 3600"/>
                <a:gd name="T36" fmla="*/ 2584 w 3600"/>
                <a:gd name="T37" fmla="*/ 1728 h 3600"/>
                <a:gd name="T38" fmla="*/ 1016 w 3600"/>
                <a:gd name="T39" fmla="*/ 1018 h 3600"/>
                <a:gd name="T40" fmla="*/ 143 w 3600"/>
                <a:gd name="T41" fmla="*/ 1728 h 3600"/>
                <a:gd name="T42" fmla="*/ 873 w 3600"/>
                <a:gd name="T43" fmla="*/ 1018 h 3600"/>
                <a:gd name="T44" fmla="*/ 143 w 3600"/>
                <a:gd name="T45" fmla="*/ 143 h 3600"/>
                <a:gd name="T46" fmla="*/ 1730 w 3600"/>
                <a:gd name="T47" fmla="*/ 875 h 3600"/>
                <a:gd name="T48" fmla="*/ 143 w 3600"/>
                <a:gd name="T49" fmla="*/ 143 h 3600"/>
                <a:gd name="T50" fmla="*/ 1802 w 3600"/>
                <a:gd name="T51" fmla="*/ 0 h 3600"/>
                <a:gd name="T52" fmla="*/ 1838 w 3600"/>
                <a:gd name="T53" fmla="*/ 10 h 3600"/>
                <a:gd name="T54" fmla="*/ 1864 w 3600"/>
                <a:gd name="T55" fmla="*/ 36 h 3600"/>
                <a:gd name="T56" fmla="*/ 1874 w 3600"/>
                <a:gd name="T57" fmla="*/ 72 h 3600"/>
                <a:gd name="T58" fmla="*/ 2655 w 3600"/>
                <a:gd name="T59" fmla="*/ 875 h 3600"/>
                <a:gd name="T60" fmla="*/ 2692 w 3600"/>
                <a:gd name="T61" fmla="*/ 885 h 3600"/>
                <a:gd name="T62" fmla="*/ 2717 w 3600"/>
                <a:gd name="T63" fmla="*/ 911 h 3600"/>
                <a:gd name="T64" fmla="*/ 2727 w 3600"/>
                <a:gd name="T65" fmla="*/ 947 h 3600"/>
                <a:gd name="T66" fmla="*/ 3528 w 3600"/>
                <a:gd name="T67" fmla="*/ 1728 h 3600"/>
                <a:gd name="T68" fmla="*/ 3564 w 3600"/>
                <a:gd name="T69" fmla="*/ 1738 h 3600"/>
                <a:gd name="T70" fmla="*/ 3590 w 3600"/>
                <a:gd name="T71" fmla="*/ 1764 h 3600"/>
                <a:gd name="T72" fmla="*/ 3600 w 3600"/>
                <a:gd name="T73" fmla="*/ 1800 h 3600"/>
                <a:gd name="T74" fmla="*/ 3598 w 3600"/>
                <a:gd name="T75" fmla="*/ 3548 h 3600"/>
                <a:gd name="T76" fmla="*/ 3579 w 3600"/>
                <a:gd name="T77" fmla="*/ 3579 h 3600"/>
                <a:gd name="T78" fmla="*/ 3548 w 3600"/>
                <a:gd name="T79" fmla="*/ 3598 h 3600"/>
                <a:gd name="T80" fmla="*/ 72 w 3600"/>
                <a:gd name="T81" fmla="*/ 3600 h 3600"/>
                <a:gd name="T82" fmla="*/ 36 w 3600"/>
                <a:gd name="T83" fmla="*/ 3590 h 3600"/>
                <a:gd name="T84" fmla="*/ 10 w 3600"/>
                <a:gd name="T85" fmla="*/ 3564 h 3600"/>
                <a:gd name="T86" fmla="*/ 0 w 3600"/>
                <a:gd name="T87" fmla="*/ 3528 h 3600"/>
                <a:gd name="T88" fmla="*/ 2 w 3600"/>
                <a:gd name="T89" fmla="*/ 52 h 3600"/>
                <a:gd name="T90" fmla="*/ 21 w 3600"/>
                <a:gd name="T91" fmla="*/ 21 h 3600"/>
                <a:gd name="T92" fmla="*/ 52 w 3600"/>
                <a:gd name="T93" fmla="*/ 2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00" h="3600">
                  <a:moveTo>
                    <a:pt x="1016" y="2729"/>
                  </a:moveTo>
                  <a:lnTo>
                    <a:pt x="1016" y="3457"/>
                  </a:lnTo>
                  <a:lnTo>
                    <a:pt x="2584" y="3457"/>
                  </a:lnTo>
                  <a:lnTo>
                    <a:pt x="2584" y="2729"/>
                  </a:lnTo>
                  <a:lnTo>
                    <a:pt x="1016" y="2729"/>
                  </a:lnTo>
                  <a:close/>
                  <a:moveTo>
                    <a:pt x="143" y="2729"/>
                  </a:moveTo>
                  <a:lnTo>
                    <a:pt x="143" y="3457"/>
                  </a:lnTo>
                  <a:lnTo>
                    <a:pt x="873" y="3457"/>
                  </a:lnTo>
                  <a:lnTo>
                    <a:pt x="873" y="2729"/>
                  </a:lnTo>
                  <a:lnTo>
                    <a:pt x="143" y="2729"/>
                  </a:lnTo>
                  <a:close/>
                  <a:moveTo>
                    <a:pt x="1874" y="1872"/>
                  </a:moveTo>
                  <a:lnTo>
                    <a:pt x="1874" y="2587"/>
                  </a:lnTo>
                  <a:lnTo>
                    <a:pt x="2962" y="2587"/>
                  </a:lnTo>
                  <a:lnTo>
                    <a:pt x="2980" y="2589"/>
                  </a:lnTo>
                  <a:lnTo>
                    <a:pt x="2998" y="2596"/>
                  </a:lnTo>
                  <a:lnTo>
                    <a:pt x="3012" y="2607"/>
                  </a:lnTo>
                  <a:lnTo>
                    <a:pt x="3024" y="2621"/>
                  </a:lnTo>
                  <a:lnTo>
                    <a:pt x="3031" y="2639"/>
                  </a:lnTo>
                  <a:lnTo>
                    <a:pt x="3034" y="2659"/>
                  </a:lnTo>
                  <a:lnTo>
                    <a:pt x="3031" y="2677"/>
                  </a:lnTo>
                  <a:lnTo>
                    <a:pt x="3024" y="2695"/>
                  </a:lnTo>
                  <a:lnTo>
                    <a:pt x="3012" y="2709"/>
                  </a:lnTo>
                  <a:lnTo>
                    <a:pt x="2998" y="2720"/>
                  </a:lnTo>
                  <a:lnTo>
                    <a:pt x="2980" y="2727"/>
                  </a:lnTo>
                  <a:lnTo>
                    <a:pt x="2962" y="2729"/>
                  </a:lnTo>
                  <a:lnTo>
                    <a:pt x="2727" y="2729"/>
                  </a:lnTo>
                  <a:lnTo>
                    <a:pt x="2727" y="3457"/>
                  </a:lnTo>
                  <a:lnTo>
                    <a:pt x="3457" y="3457"/>
                  </a:lnTo>
                  <a:lnTo>
                    <a:pt x="3457" y="1872"/>
                  </a:lnTo>
                  <a:lnTo>
                    <a:pt x="1874" y="1872"/>
                  </a:lnTo>
                  <a:close/>
                  <a:moveTo>
                    <a:pt x="143" y="1872"/>
                  </a:moveTo>
                  <a:lnTo>
                    <a:pt x="143" y="2587"/>
                  </a:lnTo>
                  <a:lnTo>
                    <a:pt x="1730" y="2587"/>
                  </a:lnTo>
                  <a:lnTo>
                    <a:pt x="1730" y="1872"/>
                  </a:lnTo>
                  <a:lnTo>
                    <a:pt x="143" y="1872"/>
                  </a:lnTo>
                  <a:close/>
                  <a:moveTo>
                    <a:pt x="1016" y="1018"/>
                  </a:moveTo>
                  <a:lnTo>
                    <a:pt x="1016" y="1728"/>
                  </a:lnTo>
                  <a:lnTo>
                    <a:pt x="2584" y="1728"/>
                  </a:lnTo>
                  <a:lnTo>
                    <a:pt x="2584" y="1018"/>
                  </a:lnTo>
                  <a:lnTo>
                    <a:pt x="1016" y="1018"/>
                  </a:lnTo>
                  <a:close/>
                  <a:moveTo>
                    <a:pt x="143" y="1018"/>
                  </a:moveTo>
                  <a:lnTo>
                    <a:pt x="143" y="1728"/>
                  </a:lnTo>
                  <a:lnTo>
                    <a:pt x="873" y="1728"/>
                  </a:lnTo>
                  <a:lnTo>
                    <a:pt x="873" y="1018"/>
                  </a:lnTo>
                  <a:lnTo>
                    <a:pt x="143" y="1018"/>
                  </a:lnTo>
                  <a:close/>
                  <a:moveTo>
                    <a:pt x="143" y="143"/>
                  </a:moveTo>
                  <a:lnTo>
                    <a:pt x="143" y="875"/>
                  </a:lnTo>
                  <a:lnTo>
                    <a:pt x="1730" y="875"/>
                  </a:lnTo>
                  <a:lnTo>
                    <a:pt x="1730" y="143"/>
                  </a:lnTo>
                  <a:lnTo>
                    <a:pt x="143" y="143"/>
                  </a:lnTo>
                  <a:close/>
                  <a:moveTo>
                    <a:pt x="72" y="0"/>
                  </a:moveTo>
                  <a:lnTo>
                    <a:pt x="1802" y="0"/>
                  </a:lnTo>
                  <a:lnTo>
                    <a:pt x="1822" y="2"/>
                  </a:lnTo>
                  <a:lnTo>
                    <a:pt x="1838" y="10"/>
                  </a:lnTo>
                  <a:lnTo>
                    <a:pt x="1853" y="21"/>
                  </a:lnTo>
                  <a:lnTo>
                    <a:pt x="1864" y="36"/>
                  </a:lnTo>
                  <a:lnTo>
                    <a:pt x="1872" y="52"/>
                  </a:lnTo>
                  <a:lnTo>
                    <a:pt x="1874" y="72"/>
                  </a:lnTo>
                  <a:lnTo>
                    <a:pt x="1874" y="875"/>
                  </a:lnTo>
                  <a:lnTo>
                    <a:pt x="2655" y="875"/>
                  </a:lnTo>
                  <a:lnTo>
                    <a:pt x="2675" y="877"/>
                  </a:lnTo>
                  <a:lnTo>
                    <a:pt x="2692" y="885"/>
                  </a:lnTo>
                  <a:lnTo>
                    <a:pt x="2707" y="896"/>
                  </a:lnTo>
                  <a:lnTo>
                    <a:pt x="2717" y="911"/>
                  </a:lnTo>
                  <a:lnTo>
                    <a:pt x="2725" y="927"/>
                  </a:lnTo>
                  <a:lnTo>
                    <a:pt x="2727" y="947"/>
                  </a:lnTo>
                  <a:lnTo>
                    <a:pt x="2727" y="1728"/>
                  </a:lnTo>
                  <a:lnTo>
                    <a:pt x="3528" y="1728"/>
                  </a:lnTo>
                  <a:lnTo>
                    <a:pt x="3548" y="1731"/>
                  </a:lnTo>
                  <a:lnTo>
                    <a:pt x="3564" y="1738"/>
                  </a:lnTo>
                  <a:lnTo>
                    <a:pt x="3579" y="1750"/>
                  </a:lnTo>
                  <a:lnTo>
                    <a:pt x="3590" y="1764"/>
                  </a:lnTo>
                  <a:lnTo>
                    <a:pt x="3598" y="1781"/>
                  </a:lnTo>
                  <a:lnTo>
                    <a:pt x="3600" y="1800"/>
                  </a:lnTo>
                  <a:lnTo>
                    <a:pt x="3600" y="3528"/>
                  </a:lnTo>
                  <a:lnTo>
                    <a:pt x="3598" y="3548"/>
                  </a:lnTo>
                  <a:lnTo>
                    <a:pt x="3590" y="3564"/>
                  </a:lnTo>
                  <a:lnTo>
                    <a:pt x="3579" y="3579"/>
                  </a:lnTo>
                  <a:lnTo>
                    <a:pt x="3564" y="3590"/>
                  </a:lnTo>
                  <a:lnTo>
                    <a:pt x="3548" y="3598"/>
                  </a:lnTo>
                  <a:lnTo>
                    <a:pt x="3528" y="3600"/>
                  </a:lnTo>
                  <a:lnTo>
                    <a:pt x="72" y="3600"/>
                  </a:lnTo>
                  <a:lnTo>
                    <a:pt x="52" y="3598"/>
                  </a:lnTo>
                  <a:lnTo>
                    <a:pt x="36" y="3590"/>
                  </a:lnTo>
                  <a:lnTo>
                    <a:pt x="21" y="3579"/>
                  </a:lnTo>
                  <a:lnTo>
                    <a:pt x="10" y="3564"/>
                  </a:lnTo>
                  <a:lnTo>
                    <a:pt x="2" y="3548"/>
                  </a:lnTo>
                  <a:lnTo>
                    <a:pt x="0" y="3528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1" name="Freeform 591"/>
            <p:cNvSpPr>
              <a:spLocks/>
            </p:cNvSpPr>
            <p:nvPr/>
          </p:nvSpPr>
          <p:spPr bwMode="auto">
            <a:xfrm>
              <a:off x="9620251" y="2319338"/>
              <a:ext cx="28575" cy="22225"/>
            </a:xfrm>
            <a:custGeom>
              <a:avLst/>
              <a:gdLst>
                <a:gd name="T0" fmla="*/ 72 w 187"/>
                <a:gd name="T1" fmla="*/ 0 h 142"/>
                <a:gd name="T2" fmla="*/ 115 w 187"/>
                <a:gd name="T3" fmla="*/ 0 h 142"/>
                <a:gd name="T4" fmla="*/ 135 w 187"/>
                <a:gd name="T5" fmla="*/ 2 h 142"/>
                <a:gd name="T6" fmla="*/ 151 w 187"/>
                <a:gd name="T7" fmla="*/ 9 h 142"/>
                <a:gd name="T8" fmla="*/ 166 w 187"/>
                <a:gd name="T9" fmla="*/ 20 h 142"/>
                <a:gd name="T10" fmla="*/ 177 w 187"/>
                <a:gd name="T11" fmla="*/ 34 h 142"/>
                <a:gd name="T12" fmla="*/ 184 w 187"/>
                <a:gd name="T13" fmla="*/ 52 h 142"/>
                <a:gd name="T14" fmla="*/ 187 w 187"/>
                <a:gd name="T15" fmla="*/ 72 h 142"/>
                <a:gd name="T16" fmla="*/ 184 w 187"/>
                <a:gd name="T17" fmla="*/ 90 h 142"/>
                <a:gd name="T18" fmla="*/ 177 w 187"/>
                <a:gd name="T19" fmla="*/ 108 h 142"/>
                <a:gd name="T20" fmla="*/ 166 w 187"/>
                <a:gd name="T21" fmla="*/ 122 h 142"/>
                <a:gd name="T22" fmla="*/ 151 w 187"/>
                <a:gd name="T23" fmla="*/ 133 h 142"/>
                <a:gd name="T24" fmla="*/ 135 w 187"/>
                <a:gd name="T25" fmla="*/ 140 h 142"/>
                <a:gd name="T26" fmla="*/ 115 w 187"/>
                <a:gd name="T27" fmla="*/ 142 h 142"/>
                <a:gd name="T28" fmla="*/ 72 w 187"/>
                <a:gd name="T29" fmla="*/ 142 h 142"/>
                <a:gd name="T30" fmla="*/ 53 w 187"/>
                <a:gd name="T31" fmla="*/ 140 h 142"/>
                <a:gd name="T32" fmla="*/ 35 w 187"/>
                <a:gd name="T33" fmla="*/ 133 h 142"/>
                <a:gd name="T34" fmla="*/ 21 w 187"/>
                <a:gd name="T35" fmla="*/ 122 h 142"/>
                <a:gd name="T36" fmla="*/ 10 w 187"/>
                <a:gd name="T37" fmla="*/ 108 h 142"/>
                <a:gd name="T38" fmla="*/ 3 w 187"/>
                <a:gd name="T39" fmla="*/ 90 h 142"/>
                <a:gd name="T40" fmla="*/ 0 w 187"/>
                <a:gd name="T41" fmla="*/ 72 h 142"/>
                <a:gd name="T42" fmla="*/ 3 w 187"/>
                <a:gd name="T43" fmla="*/ 52 h 142"/>
                <a:gd name="T44" fmla="*/ 10 w 187"/>
                <a:gd name="T45" fmla="*/ 34 h 142"/>
                <a:gd name="T46" fmla="*/ 21 w 187"/>
                <a:gd name="T47" fmla="*/ 20 h 142"/>
                <a:gd name="T48" fmla="*/ 35 w 187"/>
                <a:gd name="T49" fmla="*/ 9 h 142"/>
                <a:gd name="T50" fmla="*/ 53 w 187"/>
                <a:gd name="T51" fmla="*/ 2 h 142"/>
                <a:gd name="T52" fmla="*/ 72 w 187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142">
                  <a:moveTo>
                    <a:pt x="72" y="0"/>
                  </a:moveTo>
                  <a:lnTo>
                    <a:pt x="115" y="0"/>
                  </a:lnTo>
                  <a:lnTo>
                    <a:pt x="135" y="2"/>
                  </a:lnTo>
                  <a:lnTo>
                    <a:pt x="151" y="9"/>
                  </a:lnTo>
                  <a:lnTo>
                    <a:pt x="166" y="20"/>
                  </a:lnTo>
                  <a:lnTo>
                    <a:pt x="177" y="34"/>
                  </a:lnTo>
                  <a:lnTo>
                    <a:pt x="184" y="52"/>
                  </a:lnTo>
                  <a:lnTo>
                    <a:pt x="187" y="72"/>
                  </a:lnTo>
                  <a:lnTo>
                    <a:pt x="184" y="90"/>
                  </a:lnTo>
                  <a:lnTo>
                    <a:pt x="177" y="108"/>
                  </a:lnTo>
                  <a:lnTo>
                    <a:pt x="166" y="122"/>
                  </a:lnTo>
                  <a:lnTo>
                    <a:pt x="151" y="133"/>
                  </a:lnTo>
                  <a:lnTo>
                    <a:pt x="135" y="140"/>
                  </a:lnTo>
                  <a:lnTo>
                    <a:pt x="115" y="142"/>
                  </a:lnTo>
                  <a:lnTo>
                    <a:pt x="72" y="142"/>
                  </a:lnTo>
                  <a:lnTo>
                    <a:pt x="53" y="140"/>
                  </a:lnTo>
                  <a:lnTo>
                    <a:pt x="35" y="133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3" y="90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60" name="Group 1159"/>
          <p:cNvGrpSpPr/>
          <p:nvPr/>
        </p:nvGrpSpPr>
        <p:grpSpPr>
          <a:xfrm>
            <a:off x="10015347" y="1946275"/>
            <a:ext cx="571500" cy="495300"/>
            <a:chOff x="10029825" y="1946275"/>
            <a:chExt cx="571500" cy="495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15" name="Freeform 596"/>
            <p:cNvSpPr>
              <a:spLocks noEditPoints="1"/>
            </p:cNvSpPr>
            <p:nvPr/>
          </p:nvSpPr>
          <p:spPr bwMode="auto">
            <a:xfrm>
              <a:off x="10029825" y="1946275"/>
              <a:ext cx="571500" cy="495300"/>
            </a:xfrm>
            <a:custGeom>
              <a:avLst/>
              <a:gdLst>
                <a:gd name="T0" fmla="*/ 1988 w 3600"/>
                <a:gd name="T1" fmla="*/ 2664 h 3119"/>
                <a:gd name="T2" fmla="*/ 2720 w 3600"/>
                <a:gd name="T3" fmla="*/ 2668 h 3119"/>
                <a:gd name="T4" fmla="*/ 2751 w 3600"/>
                <a:gd name="T5" fmla="*/ 2686 h 3119"/>
                <a:gd name="T6" fmla="*/ 2770 w 3600"/>
                <a:gd name="T7" fmla="*/ 2718 h 3119"/>
                <a:gd name="T8" fmla="*/ 2770 w 3600"/>
                <a:gd name="T9" fmla="*/ 2756 h 3119"/>
                <a:gd name="T10" fmla="*/ 2751 w 3600"/>
                <a:gd name="T11" fmla="*/ 2787 h 3119"/>
                <a:gd name="T12" fmla="*/ 2720 w 3600"/>
                <a:gd name="T13" fmla="*/ 2805 h 3119"/>
                <a:gd name="T14" fmla="*/ 1988 w 3600"/>
                <a:gd name="T15" fmla="*/ 2808 h 3119"/>
                <a:gd name="T16" fmla="*/ 3109 w 3600"/>
                <a:gd name="T17" fmla="*/ 2976 h 3119"/>
                <a:gd name="T18" fmla="*/ 1988 w 3600"/>
                <a:gd name="T19" fmla="*/ 2508 h 3119"/>
                <a:gd name="T20" fmla="*/ 1988 w 3600"/>
                <a:gd name="T21" fmla="*/ 2364 h 3119"/>
                <a:gd name="T22" fmla="*/ 3109 w 3600"/>
                <a:gd name="T23" fmla="*/ 2206 h 3119"/>
                <a:gd name="T24" fmla="*/ 1988 w 3600"/>
                <a:gd name="T25" fmla="*/ 1895 h 3119"/>
                <a:gd name="T26" fmla="*/ 3109 w 3600"/>
                <a:gd name="T27" fmla="*/ 2064 h 3119"/>
                <a:gd name="T28" fmla="*/ 1988 w 3600"/>
                <a:gd name="T29" fmla="*/ 1895 h 3119"/>
                <a:gd name="T30" fmla="*/ 1640 w 3600"/>
                <a:gd name="T31" fmla="*/ 2976 h 3119"/>
                <a:gd name="T32" fmla="*/ 1844 w 3600"/>
                <a:gd name="T33" fmla="*/ 1823 h 3119"/>
                <a:gd name="T34" fmla="*/ 1853 w 3600"/>
                <a:gd name="T35" fmla="*/ 1787 h 3119"/>
                <a:gd name="T36" fmla="*/ 1880 w 3600"/>
                <a:gd name="T37" fmla="*/ 1762 h 3119"/>
                <a:gd name="T38" fmla="*/ 1916 w 3600"/>
                <a:gd name="T39" fmla="*/ 1753 h 3119"/>
                <a:gd name="T40" fmla="*/ 3200 w 3600"/>
                <a:gd name="T41" fmla="*/ 1755 h 3119"/>
                <a:gd name="T42" fmla="*/ 3231 w 3600"/>
                <a:gd name="T43" fmla="*/ 1773 h 3119"/>
                <a:gd name="T44" fmla="*/ 3250 w 3600"/>
                <a:gd name="T45" fmla="*/ 1805 h 3119"/>
                <a:gd name="T46" fmla="*/ 3252 w 3600"/>
                <a:gd name="T47" fmla="*/ 2976 h 3119"/>
                <a:gd name="T48" fmla="*/ 3457 w 3600"/>
                <a:gd name="T49" fmla="*/ 1222 h 3119"/>
                <a:gd name="T50" fmla="*/ 143 w 3600"/>
                <a:gd name="T51" fmla="*/ 143 h 3119"/>
                <a:gd name="T52" fmla="*/ 1496 w 3600"/>
                <a:gd name="T53" fmla="*/ 2976 h 3119"/>
                <a:gd name="T54" fmla="*/ 143 w 3600"/>
                <a:gd name="T55" fmla="*/ 143 h 3119"/>
                <a:gd name="T56" fmla="*/ 1568 w 3600"/>
                <a:gd name="T57" fmla="*/ 0 h 3119"/>
                <a:gd name="T58" fmla="*/ 1604 w 3600"/>
                <a:gd name="T59" fmla="*/ 10 h 3119"/>
                <a:gd name="T60" fmla="*/ 1630 w 3600"/>
                <a:gd name="T61" fmla="*/ 35 h 3119"/>
                <a:gd name="T62" fmla="*/ 1640 w 3600"/>
                <a:gd name="T63" fmla="*/ 71 h 3119"/>
                <a:gd name="T64" fmla="*/ 3528 w 3600"/>
                <a:gd name="T65" fmla="*/ 1079 h 3119"/>
                <a:gd name="T66" fmla="*/ 3564 w 3600"/>
                <a:gd name="T67" fmla="*/ 1089 h 3119"/>
                <a:gd name="T68" fmla="*/ 3590 w 3600"/>
                <a:gd name="T69" fmla="*/ 1114 h 3119"/>
                <a:gd name="T70" fmla="*/ 3600 w 3600"/>
                <a:gd name="T71" fmla="*/ 1150 h 3119"/>
                <a:gd name="T72" fmla="*/ 3598 w 3600"/>
                <a:gd name="T73" fmla="*/ 3067 h 3119"/>
                <a:gd name="T74" fmla="*/ 3579 w 3600"/>
                <a:gd name="T75" fmla="*/ 3098 h 3119"/>
                <a:gd name="T76" fmla="*/ 3548 w 3600"/>
                <a:gd name="T77" fmla="*/ 3117 h 3119"/>
                <a:gd name="T78" fmla="*/ 72 w 3600"/>
                <a:gd name="T79" fmla="*/ 3119 h 3119"/>
                <a:gd name="T80" fmla="*/ 36 w 3600"/>
                <a:gd name="T81" fmla="*/ 3109 h 3119"/>
                <a:gd name="T82" fmla="*/ 10 w 3600"/>
                <a:gd name="T83" fmla="*/ 3084 h 3119"/>
                <a:gd name="T84" fmla="*/ 0 w 3600"/>
                <a:gd name="T85" fmla="*/ 3047 h 3119"/>
                <a:gd name="T86" fmla="*/ 2 w 3600"/>
                <a:gd name="T87" fmla="*/ 52 h 3119"/>
                <a:gd name="T88" fmla="*/ 21 w 3600"/>
                <a:gd name="T89" fmla="*/ 21 h 3119"/>
                <a:gd name="T90" fmla="*/ 52 w 3600"/>
                <a:gd name="T91" fmla="*/ 2 h 3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00" h="3119">
                  <a:moveTo>
                    <a:pt x="1988" y="2508"/>
                  </a:moveTo>
                  <a:lnTo>
                    <a:pt x="1988" y="2664"/>
                  </a:lnTo>
                  <a:lnTo>
                    <a:pt x="2700" y="2664"/>
                  </a:lnTo>
                  <a:lnTo>
                    <a:pt x="2720" y="2668"/>
                  </a:lnTo>
                  <a:lnTo>
                    <a:pt x="2737" y="2674"/>
                  </a:lnTo>
                  <a:lnTo>
                    <a:pt x="2751" y="2686"/>
                  </a:lnTo>
                  <a:lnTo>
                    <a:pt x="2762" y="2700"/>
                  </a:lnTo>
                  <a:lnTo>
                    <a:pt x="2770" y="2718"/>
                  </a:lnTo>
                  <a:lnTo>
                    <a:pt x="2772" y="2736"/>
                  </a:lnTo>
                  <a:lnTo>
                    <a:pt x="2770" y="2756"/>
                  </a:lnTo>
                  <a:lnTo>
                    <a:pt x="2762" y="2772"/>
                  </a:lnTo>
                  <a:lnTo>
                    <a:pt x="2751" y="2787"/>
                  </a:lnTo>
                  <a:lnTo>
                    <a:pt x="2737" y="2798"/>
                  </a:lnTo>
                  <a:lnTo>
                    <a:pt x="2720" y="2805"/>
                  </a:lnTo>
                  <a:lnTo>
                    <a:pt x="2700" y="2808"/>
                  </a:lnTo>
                  <a:lnTo>
                    <a:pt x="1988" y="2808"/>
                  </a:lnTo>
                  <a:lnTo>
                    <a:pt x="1988" y="2976"/>
                  </a:lnTo>
                  <a:lnTo>
                    <a:pt x="3109" y="2976"/>
                  </a:lnTo>
                  <a:lnTo>
                    <a:pt x="3109" y="2508"/>
                  </a:lnTo>
                  <a:lnTo>
                    <a:pt x="1988" y="2508"/>
                  </a:lnTo>
                  <a:close/>
                  <a:moveTo>
                    <a:pt x="1988" y="2206"/>
                  </a:moveTo>
                  <a:lnTo>
                    <a:pt x="1988" y="2364"/>
                  </a:lnTo>
                  <a:lnTo>
                    <a:pt x="3109" y="2364"/>
                  </a:lnTo>
                  <a:lnTo>
                    <a:pt x="3109" y="2206"/>
                  </a:lnTo>
                  <a:lnTo>
                    <a:pt x="1988" y="2206"/>
                  </a:lnTo>
                  <a:close/>
                  <a:moveTo>
                    <a:pt x="1988" y="1895"/>
                  </a:moveTo>
                  <a:lnTo>
                    <a:pt x="1988" y="2064"/>
                  </a:lnTo>
                  <a:lnTo>
                    <a:pt x="3109" y="2064"/>
                  </a:lnTo>
                  <a:lnTo>
                    <a:pt x="3109" y="1895"/>
                  </a:lnTo>
                  <a:lnTo>
                    <a:pt x="1988" y="1895"/>
                  </a:lnTo>
                  <a:close/>
                  <a:moveTo>
                    <a:pt x="1640" y="1222"/>
                  </a:moveTo>
                  <a:lnTo>
                    <a:pt x="1640" y="2976"/>
                  </a:lnTo>
                  <a:lnTo>
                    <a:pt x="1844" y="2976"/>
                  </a:lnTo>
                  <a:lnTo>
                    <a:pt x="1844" y="1823"/>
                  </a:lnTo>
                  <a:lnTo>
                    <a:pt x="1847" y="1805"/>
                  </a:lnTo>
                  <a:lnTo>
                    <a:pt x="1853" y="1787"/>
                  </a:lnTo>
                  <a:lnTo>
                    <a:pt x="1864" y="1773"/>
                  </a:lnTo>
                  <a:lnTo>
                    <a:pt x="1880" y="1762"/>
                  </a:lnTo>
                  <a:lnTo>
                    <a:pt x="1896" y="1755"/>
                  </a:lnTo>
                  <a:lnTo>
                    <a:pt x="1916" y="1753"/>
                  </a:lnTo>
                  <a:lnTo>
                    <a:pt x="3180" y="1753"/>
                  </a:lnTo>
                  <a:lnTo>
                    <a:pt x="3200" y="1755"/>
                  </a:lnTo>
                  <a:lnTo>
                    <a:pt x="3216" y="1762"/>
                  </a:lnTo>
                  <a:lnTo>
                    <a:pt x="3231" y="1773"/>
                  </a:lnTo>
                  <a:lnTo>
                    <a:pt x="3242" y="1787"/>
                  </a:lnTo>
                  <a:lnTo>
                    <a:pt x="3250" y="1805"/>
                  </a:lnTo>
                  <a:lnTo>
                    <a:pt x="3252" y="1823"/>
                  </a:lnTo>
                  <a:lnTo>
                    <a:pt x="3252" y="2976"/>
                  </a:lnTo>
                  <a:lnTo>
                    <a:pt x="3457" y="2976"/>
                  </a:lnTo>
                  <a:lnTo>
                    <a:pt x="3457" y="1222"/>
                  </a:lnTo>
                  <a:lnTo>
                    <a:pt x="1640" y="1222"/>
                  </a:lnTo>
                  <a:close/>
                  <a:moveTo>
                    <a:pt x="143" y="143"/>
                  </a:moveTo>
                  <a:lnTo>
                    <a:pt x="143" y="2976"/>
                  </a:lnTo>
                  <a:lnTo>
                    <a:pt x="1496" y="2976"/>
                  </a:lnTo>
                  <a:lnTo>
                    <a:pt x="1496" y="143"/>
                  </a:lnTo>
                  <a:lnTo>
                    <a:pt x="143" y="143"/>
                  </a:lnTo>
                  <a:close/>
                  <a:moveTo>
                    <a:pt x="72" y="0"/>
                  </a:moveTo>
                  <a:lnTo>
                    <a:pt x="1568" y="0"/>
                  </a:lnTo>
                  <a:lnTo>
                    <a:pt x="1586" y="2"/>
                  </a:lnTo>
                  <a:lnTo>
                    <a:pt x="1604" y="10"/>
                  </a:lnTo>
                  <a:lnTo>
                    <a:pt x="1618" y="21"/>
                  </a:lnTo>
                  <a:lnTo>
                    <a:pt x="1630" y="35"/>
                  </a:lnTo>
                  <a:lnTo>
                    <a:pt x="1636" y="52"/>
                  </a:lnTo>
                  <a:lnTo>
                    <a:pt x="1640" y="71"/>
                  </a:lnTo>
                  <a:lnTo>
                    <a:pt x="1640" y="1079"/>
                  </a:lnTo>
                  <a:lnTo>
                    <a:pt x="3528" y="1079"/>
                  </a:lnTo>
                  <a:lnTo>
                    <a:pt x="3548" y="1081"/>
                  </a:lnTo>
                  <a:lnTo>
                    <a:pt x="3564" y="1089"/>
                  </a:lnTo>
                  <a:lnTo>
                    <a:pt x="3579" y="1100"/>
                  </a:lnTo>
                  <a:lnTo>
                    <a:pt x="3590" y="1114"/>
                  </a:lnTo>
                  <a:lnTo>
                    <a:pt x="3598" y="1131"/>
                  </a:lnTo>
                  <a:lnTo>
                    <a:pt x="3600" y="1150"/>
                  </a:lnTo>
                  <a:lnTo>
                    <a:pt x="3600" y="3047"/>
                  </a:lnTo>
                  <a:lnTo>
                    <a:pt x="3598" y="3067"/>
                  </a:lnTo>
                  <a:lnTo>
                    <a:pt x="3590" y="3084"/>
                  </a:lnTo>
                  <a:lnTo>
                    <a:pt x="3579" y="3098"/>
                  </a:lnTo>
                  <a:lnTo>
                    <a:pt x="3564" y="3109"/>
                  </a:lnTo>
                  <a:lnTo>
                    <a:pt x="3548" y="3117"/>
                  </a:lnTo>
                  <a:lnTo>
                    <a:pt x="3528" y="3119"/>
                  </a:lnTo>
                  <a:lnTo>
                    <a:pt x="72" y="3119"/>
                  </a:lnTo>
                  <a:lnTo>
                    <a:pt x="52" y="3117"/>
                  </a:lnTo>
                  <a:lnTo>
                    <a:pt x="36" y="3109"/>
                  </a:lnTo>
                  <a:lnTo>
                    <a:pt x="21" y="3098"/>
                  </a:lnTo>
                  <a:lnTo>
                    <a:pt x="10" y="3084"/>
                  </a:lnTo>
                  <a:lnTo>
                    <a:pt x="2" y="3067"/>
                  </a:lnTo>
                  <a:lnTo>
                    <a:pt x="0" y="3047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6" name="Freeform 597"/>
            <p:cNvSpPr>
              <a:spLocks noEditPoints="1"/>
            </p:cNvSpPr>
            <p:nvPr/>
          </p:nvSpPr>
          <p:spPr bwMode="auto">
            <a:xfrm>
              <a:off x="10099675" y="2220913"/>
              <a:ext cx="120650" cy="150813"/>
            </a:xfrm>
            <a:custGeom>
              <a:avLst/>
              <a:gdLst>
                <a:gd name="T0" fmla="*/ 448 w 754"/>
                <a:gd name="T1" fmla="*/ 142 h 946"/>
                <a:gd name="T2" fmla="*/ 448 w 754"/>
                <a:gd name="T3" fmla="*/ 804 h 946"/>
                <a:gd name="T4" fmla="*/ 610 w 754"/>
                <a:gd name="T5" fmla="*/ 804 h 946"/>
                <a:gd name="T6" fmla="*/ 610 w 754"/>
                <a:gd name="T7" fmla="*/ 142 h 946"/>
                <a:gd name="T8" fmla="*/ 448 w 754"/>
                <a:gd name="T9" fmla="*/ 142 h 946"/>
                <a:gd name="T10" fmla="*/ 144 w 754"/>
                <a:gd name="T11" fmla="*/ 142 h 946"/>
                <a:gd name="T12" fmla="*/ 144 w 754"/>
                <a:gd name="T13" fmla="*/ 804 h 946"/>
                <a:gd name="T14" fmla="*/ 305 w 754"/>
                <a:gd name="T15" fmla="*/ 804 h 946"/>
                <a:gd name="T16" fmla="*/ 305 w 754"/>
                <a:gd name="T17" fmla="*/ 142 h 946"/>
                <a:gd name="T18" fmla="*/ 144 w 754"/>
                <a:gd name="T19" fmla="*/ 142 h 946"/>
                <a:gd name="T20" fmla="*/ 72 w 754"/>
                <a:gd name="T21" fmla="*/ 0 h 946"/>
                <a:gd name="T22" fmla="*/ 682 w 754"/>
                <a:gd name="T23" fmla="*/ 0 h 946"/>
                <a:gd name="T24" fmla="*/ 700 w 754"/>
                <a:gd name="T25" fmla="*/ 2 h 946"/>
                <a:gd name="T26" fmla="*/ 718 w 754"/>
                <a:gd name="T27" fmla="*/ 10 h 946"/>
                <a:gd name="T28" fmla="*/ 732 w 754"/>
                <a:gd name="T29" fmla="*/ 21 h 946"/>
                <a:gd name="T30" fmla="*/ 744 w 754"/>
                <a:gd name="T31" fmla="*/ 35 h 946"/>
                <a:gd name="T32" fmla="*/ 750 w 754"/>
                <a:gd name="T33" fmla="*/ 52 h 946"/>
                <a:gd name="T34" fmla="*/ 754 w 754"/>
                <a:gd name="T35" fmla="*/ 71 h 946"/>
                <a:gd name="T36" fmla="*/ 754 w 754"/>
                <a:gd name="T37" fmla="*/ 875 h 946"/>
                <a:gd name="T38" fmla="*/ 750 w 754"/>
                <a:gd name="T39" fmla="*/ 894 h 946"/>
                <a:gd name="T40" fmla="*/ 744 w 754"/>
                <a:gd name="T41" fmla="*/ 910 h 946"/>
                <a:gd name="T42" fmla="*/ 732 w 754"/>
                <a:gd name="T43" fmla="*/ 926 h 946"/>
                <a:gd name="T44" fmla="*/ 718 w 754"/>
                <a:gd name="T45" fmla="*/ 937 h 946"/>
                <a:gd name="T46" fmla="*/ 700 w 754"/>
                <a:gd name="T47" fmla="*/ 944 h 946"/>
                <a:gd name="T48" fmla="*/ 682 w 754"/>
                <a:gd name="T49" fmla="*/ 946 h 946"/>
                <a:gd name="T50" fmla="*/ 72 w 754"/>
                <a:gd name="T51" fmla="*/ 946 h 946"/>
                <a:gd name="T52" fmla="*/ 52 w 754"/>
                <a:gd name="T53" fmla="*/ 944 h 946"/>
                <a:gd name="T54" fmla="*/ 36 w 754"/>
                <a:gd name="T55" fmla="*/ 937 h 946"/>
                <a:gd name="T56" fmla="*/ 21 w 754"/>
                <a:gd name="T57" fmla="*/ 926 h 946"/>
                <a:gd name="T58" fmla="*/ 10 w 754"/>
                <a:gd name="T59" fmla="*/ 910 h 946"/>
                <a:gd name="T60" fmla="*/ 2 w 754"/>
                <a:gd name="T61" fmla="*/ 894 h 946"/>
                <a:gd name="T62" fmla="*/ 0 w 754"/>
                <a:gd name="T63" fmla="*/ 875 h 946"/>
                <a:gd name="T64" fmla="*/ 0 w 754"/>
                <a:gd name="T65" fmla="*/ 71 h 946"/>
                <a:gd name="T66" fmla="*/ 2 w 754"/>
                <a:gd name="T67" fmla="*/ 52 h 946"/>
                <a:gd name="T68" fmla="*/ 10 w 754"/>
                <a:gd name="T69" fmla="*/ 35 h 946"/>
                <a:gd name="T70" fmla="*/ 21 w 754"/>
                <a:gd name="T71" fmla="*/ 21 h 946"/>
                <a:gd name="T72" fmla="*/ 36 w 754"/>
                <a:gd name="T73" fmla="*/ 10 h 946"/>
                <a:gd name="T74" fmla="*/ 52 w 754"/>
                <a:gd name="T75" fmla="*/ 2 h 946"/>
                <a:gd name="T76" fmla="*/ 72 w 754"/>
                <a:gd name="T77" fmla="*/ 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4" h="946">
                  <a:moveTo>
                    <a:pt x="448" y="142"/>
                  </a:moveTo>
                  <a:lnTo>
                    <a:pt x="448" y="804"/>
                  </a:lnTo>
                  <a:lnTo>
                    <a:pt x="610" y="804"/>
                  </a:lnTo>
                  <a:lnTo>
                    <a:pt x="610" y="142"/>
                  </a:lnTo>
                  <a:lnTo>
                    <a:pt x="448" y="142"/>
                  </a:lnTo>
                  <a:close/>
                  <a:moveTo>
                    <a:pt x="144" y="142"/>
                  </a:moveTo>
                  <a:lnTo>
                    <a:pt x="144" y="804"/>
                  </a:lnTo>
                  <a:lnTo>
                    <a:pt x="305" y="804"/>
                  </a:lnTo>
                  <a:lnTo>
                    <a:pt x="305" y="142"/>
                  </a:lnTo>
                  <a:lnTo>
                    <a:pt x="144" y="142"/>
                  </a:lnTo>
                  <a:close/>
                  <a:moveTo>
                    <a:pt x="72" y="0"/>
                  </a:moveTo>
                  <a:lnTo>
                    <a:pt x="682" y="0"/>
                  </a:lnTo>
                  <a:lnTo>
                    <a:pt x="700" y="2"/>
                  </a:lnTo>
                  <a:lnTo>
                    <a:pt x="718" y="10"/>
                  </a:lnTo>
                  <a:lnTo>
                    <a:pt x="732" y="21"/>
                  </a:lnTo>
                  <a:lnTo>
                    <a:pt x="744" y="35"/>
                  </a:lnTo>
                  <a:lnTo>
                    <a:pt x="750" y="52"/>
                  </a:lnTo>
                  <a:lnTo>
                    <a:pt x="754" y="71"/>
                  </a:lnTo>
                  <a:lnTo>
                    <a:pt x="754" y="875"/>
                  </a:lnTo>
                  <a:lnTo>
                    <a:pt x="750" y="894"/>
                  </a:lnTo>
                  <a:lnTo>
                    <a:pt x="744" y="910"/>
                  </a:lnTo>
                  <a:lnTo>
                    <a:pt x="732" y="926"/>
                  </a:lnTo>
                  <a:lnTo>
                    <a:pt x="718" y="937"/>
                  </a:lnTo>
                  <a:lnTo>
                    <a:pt x="700" y="944"/>
                  </a:lnTo>
                  <a:lnTo>
                    <a:pt x="682" y="946"/>
                  </a:lnTo>
                  <a:lnTo>
                    <a:pt x="72" y="946"/>
                  </a:lnTo>
                  <a:lnTo>
                    <a:pt x="52" y="944"/>
                  </a:lnTo>
                  <a:lnTo>
                    <a:pt x="36" y="937"/>
                  </a:lnTo>
                  <a:lnTo>
                    <a:pt x="21" y="926"/>
                  </a:lnTo>
                  <a:lnTo>
                    <a:pt x="10" y="910"/>
                  </a:lnTo>
                  <a:lnTo>
                    <a:pt x="2" y="894"/>
                  </a:lnTo>
                  <a:lnTo>
                    <a:pt x="0" y="875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7" name="Freeform 598"/>
            <p:cNvSpPr>
              <a:spLocks noEditPoints="1"/>
            </p:cNvSpPr>
            <p:nvPr/>
          </p:nvSpPr>
          <p:spPr bwMode="auto">
            <a:xfrm>
              <a:off x="10099675" y="2016125"/>
              <a:ext cx="120650" cy="150813"/>
            </a:xfrm>
            <a:custGeom>
              <a:avLst/>
              <a:gdLst>
                <a:gd name="T0" fmla="*/ 448 w 754"/>
                <a:gd name="T1" fmla="*/ 142 h 946"/>
                <a:gd name="T2" fmla="*/ 448 w 754"/>
                <a:gd name="T3" fmla="*/ 804 h 946"/>
                <a:gd name="T4" fmla="*/ 610 w 754"/>
                <a:gd name="T5" fmla="*/ 804 h 946"/>
                <a:gd name="T6" fmla="*/ 610 w 754"/>
                <a:gd name="T7" fmla="*/ 142 h 946"/>
                <a:gd name="T8" fmla="*/ 448 w 754"/>
                <a:gd name="T9" fmla="*/ 142 h 946"/>
                <a:gd name="T10" fmla="*/ 144 w 754"/>
                <a:gd name="T11" fmla="*/ 142 h 946"/>
                <a:gd name="T12" fmla="*/ 144 w 754"/>
                <a:gd name="T13" fmla="*/ 804 h 946"/>
                <a:gd name="T14" fmla="*/ 305 w 754"/>
                <a:gd name="T15" fmla="*/ 804 h 946"/>
                <a:gd name="T16" fmla="*/ 305 w 754"/>
                <a:gd name="T17" fmla="*/ 142 h 946"/>
                <a:gd name="T18" fmla="*/ 144 w 754"/>
                <a:gd name="T19" fmla="*/ 142 h 946"/>
                <a:gd name="T20" fmla="*/ 72 w 754"/>
                <a:gd name="T21" fmla="*/ 0 h 946"/>
                <a:gd name="T22" fmla="*/ 682 w 754"/>
                <a:gd name="T23" fmla="*/ 0 h 946"/>
                <a:gd name="T24" fmla="*/ 700 w 754"/>
                <a:gd name="T25" fmla="*/ 2 h 946"/>
                <a:gd name="T26" fmla="*/ 718 w 754"/>
                <a:gd name="T27" fmla="*/ 10 h 946"/>
                <a:gd name="T28" fmla="*/ 732 w 754"/>
                <a:gd name="T29" fmla="*/ 20 h 946"/>
                <a:gd name="T30" fmla="*/ 744 w 754"/>
                <a:gd name="T31" fmla="*/ 35 h 946"/>
                <a:gd name="T32" fmla="*/ 750 w 754"/>
                <a:gd name="T33" fmla="*/ 52 h 946"/>
                <a:gd name="T34" fmla="*/ 754 w 754"/>
                <a:gd name="T35" fmla="*/ 72 h 946"/>
                <a:gd name="T36" fmla="*/ 754 w 754"/>
                <a:gd name="T37" fmla="*/ 874 h 946"/>
                <a:gd name="T38" fmla="*/ 750 w 754"/>
                <a:gd name="T39" fmla="*/ 894 h 946"/>
                <a:gd name="T40" fmla="*/ 744 w 754"/>
                <a:gd name="T41" fmla="*/ 911 h 946"/>
                <a:gd name="T42" fmla="*/ 732 w 754"/>
                <a:gd name="T43" fmla="*/ 926 h 946"/>
                <a:gd name="T44" fmla="*/ 718 w 754"/>
                <a:gd name="T45" fmla="*/ 936 h 946"/>
                <a:gd name="T46" fmla="*/ 700 w 754"/>
                <a:gd name="T47" fmla="*/ 944 h 946"/>
                <a:gd name="T48" fmla="*/ 682 w 754"/>
                <a:gd name="T49" fmla="*/ 946 h 946"/>
                <a:gd name="T50" fmla="*/ 72 w 754"/>
                <a:gd name="T51" fmla="*/ 946 h 946"/>
                <a:gd name="T52" fmla="*/ 52 w 754"/>
                <a:gd name="T53" fmla="*/ 944 h 946"/>
                <a:gd name="T54" fmla="*/ 36 w 754"/>
                <a:gd name="T55" fmla="*/ 936 h 946"/>
                <a:gd name="T56" fmla="*/ 21 w 754"/>
                <a:gd name="T57" fmla="*/ 926 h 946"/>
                <a:gd name="T58" fmla="*/ 10 w 754"/>
                <a:gd name="T59" fmla="*/ 911 h 946"/>
                <a:gd name="T60" fmla="*/ 2 w 754"/>
                <a:gd name="T61" fmla="*/ 894 h 946"/>
                <a:gd name="T62" fmla="*/ 0 w 754"/>
                <a:gd name="T63" fmla="*/ 874 h 946"/>
                <a:gd name="T64" fmla="*/ 0 w 754"/>
                <a:gd name="T65" fmla="*/ 72 h 946"/>
                <a:gd name="T66" fmla="*/ 2 w 754"/>
                <a:gd name="T67" fmla="*/ 52 h 946"/>
                <a:gd name="T68" fmla="*/ 10 w 754"/>
                <a:gd name="T69" fmla="*/ 35 h 946"/>
                <a:gd name="T70" fmla="*/ 21 w 754"/>
                <a:gd name="T71" fmla="*/ 20 h 946"/>
                <a:gd name="T72" fmla="*/ 36 w 754"/>
                <a:gd name="T73" fmla="*/ 10 h 946"/>
                <a:gd name="T74" fmla="*/ 52 w 754"/>
                <a:gd name="T75" fmla="*/ 2 h 946"/>
                <a:gd name="T76" fmla="*/ 72 w 754"/>
                <a:gd name="T77" fmla="*/ 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4" h="946">
                  <a:moveTo>
                    <a:pt x="448" y="142"/>
                  </a:moveTo>
                  <a:lnTo>
                    <a:pt x="448" y="804"/>
                  </a:lnTo>
                  <a:lnTo>
                    <a:pt x="610" y="804"/>
                  </a:lnTo>
                  <a:lnTo>
                    <a:pt x="610" y="142"/>
                  </a:lnTo>
                  <a:lnTo>
                    <a:pt x="448" y="142"/>
                  </a:lnTo>
                  <a:close/>
                  <a:moveTo>
                    <a:pt x="144" y="142"/>
                  </a:moveTo>
                  <a:lnTo>
                    <a:pt x="144" y="804"/>
                  </a:lnTo>
                  <a:lnTo>
                    <a:pt x="305" y="804"/>
                  </a:lnTo>
                  <a:lnTo>
                    <a:pt x="305" y="142"/>
                  </a:lnTo>
                  <a:lnTo>
                    <a:pt x="144" y="142"/>
                  </a:lnTo>
                  <a:close/>
                  <a:moveTo>
                    <a:pt x="72" y="0"/>
                  </a:moveTo>
                  <a:lnTo>
                    <a:pt x="682" y="0"/>
                  </a:lnTo>
                  <a:lnTo>
                    <a:pt x="700" y="2"/>
                  </a:lnTo>
                  <a:lnTo>
                    <a:pt x="718" y="10"/>
                  </a:lnTo>
                  <a:lnTo>
                    <a:pt x="732" y="20"/>
                  </a:lnTo>
                  <a:lnTo>
                    <a:pt x="744" y="35"/>
                  </a:lnTo>
                  <a:lnTo>
                    <a:pt x="750" y="52"/>
                  </a:lnTo>
                  <a:lnTo>
                    <a:pt x="754" y="72"/>
                  </a:lnTo>
                  <a:lnTo>
                    <a:pt x="754" y="874"/>
                  </a:lnTo>
                  <a:lnTo>
                    <a:pt x="750" y="894"/>
                  </a:lnTo>
                  <a:lnTo>
                    <a:pt x="744" y="911"/>
                  </a:lnTo>
                  <a:lnTo>
                    <a:pt x="732" y="926"/>
                  </a:lnTo>
                  <a:lnTo>
                    <a:pt x="718" y="936"/>
                  </a:lnTo>
                  <a:lnTo>
                    <a:pt x="700" y="944"/>
                  </a:lnTo>
                  <a:lnTo>
                    <a:pt x="682" y="946"/>
                  </a:lnTo>
                  <a:lnTo>
                    <a:pt x="72" y="946"/>
                  </a:lnTo>
                  <a:lnTo>
                    <a:pt x="52" y="944"/>
                  </a:lnTo>
                  <a:lnTo>
                    <a:pt x="36" y="936"/>
                  </a:lnTo>
                  <a:lnTo>
                    <a:pt x="21" y="926"/>
                  </a:lnTo>
                  <a:lnTo>
                    <a:pt x="10" y="911"/>
                  </a:lnTo>
                  <a:lnTo>
                    <a:pt x="2" y="894"/>
                  </a:lnTo>
                  <a:lnTo>
                    <a:pt x="0" y="874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8" name="Freeform 599"/>
            <p:cNvSpPr>
              <a:spLocks/>
            </p:cNvSpPr>
            <p:nvPr/>
          </p:nvSpPr>
          <p:spPr bwMode="auto">
            <a:xfrm>
              <a:off x="10482263" y="2370138"/>
              <a:ext cx="26988" cy="22225"/>
            </a:xfrm>
            <a:custGeom>
              <a:avLst/>
              <a:gdLst>
                <a:gd name="T0" fmla="*/ 72 w 165"/>
                <a:gd name="T1" fmla="*/ 0 h 144"/>
                <a:gd name="T2" fmla="*/ 94 w 165"/>
                <a:gd name="T3" fmla="*/ 0 h 144"/>
                <a:gd name="T4" fmla="*/ 112 w 165"/>
                <a:gd name="T5" fmla="*/ 4 h 144"/>
                <a:gd name="T6" fmla="*/ 130 w 165"/>
                <a:gd name="T7" fmla="*/ 10 h 144"/>
                <a:gd name="T8" fmla="*/ 144 w 165"/>
                <a:gd name="T9" fmla="*/ 22 h 144"/>
                <a:gd name="T10" fmla="*/ 155 w 165"/>
                <a:gd name="T11" fmla="*/ 36 h 144"/>
                <a:gd name="T12" fmla="*/ 162 w 165"/>
                <a:gd name="T13" fmla="*/ 54 h 144"/>
                <a:gd name="T14" fmla="*/ 165 w 165"/>
                <a:gd name="T15" fmla="*/ 72 h 144"/>
                <a:gd name="T16" fmla="*/ 162 w 165"/>
                <a:gd name="T17" fmla="*/ 92 h 144"/>
                <a:gd name="T18" fmla="*/ 155 w 165"/>
                <a:gd name="T19" fmla="*/ 108 h 144"/>
                <a:gd name="T20" fmla="*/ 144 w 165"/>
                <a:gd name="T21" fmla="*/ 123 h 144"/>
                <a:gd name="T22" fmla="*/ 130 w 165"/>
                <a:gd name="T23" fmla="*/ 134 h 144"/>
                <a:gd name="T24" fmla="*/ 112 w 165"/>
                <a:gd name="T25" fmla="*/ 141 h 144"/>
                <a:gd name="T26" fmla="*/ 94 w 165"/>
                <a:gd name="T27" fmla="*/ 144 h 144"/>
                <a:gd name="T28" fmla="*/ 72 w 165"/>
                <a:gd name="T29" fmla="*/ 144 h 144"/>
                <a:gd name="T30" fmla="*/ 52 w 165"/>
                <a:gd name="T31" fmla="*/ 141 h 144"/>
                <a:gd name="T32" fmla="*/ 36 w 165"/>
                <a:gd name="T33" fmla="*/ 134 h 144"/>
                <a:gd name="T34" fmla="*/ 21 w 165"/>
                <a:gd name="T35" fmla="*/ 123 h 144"/>
                <a:gd name="T36" fmla="*/ 10 w 165"/>
                <a:gd name="T37" fmla="*/ 108 h 144"/>
                <a:gd name="T38" fmla="*/ 2 w 165"/>
                <a:gd name="T39" fmla="*/ 92 h 144"/>
                <a:gd name="T40" fmla="*/ 0 w 165"/>
                <a:gd name="T41" fmla="*/ 72 h 144"/>
                <a:gd name="T42" fmla="*/ 2 w 165"/>
                <a:gd name="T43" fmla="*/ 54 h 144"/>
                <a:gd name="T44" fmla="*/ 10 w 165"/>
                <a:gd name="T45" fmla="*/ 36 h 144"/>
                <a:gd name="T46" fmla="*/ 21 w 165"/>
                <a:gd name="T47" fmla="*/ 22 h 144"/>
                <a:gd name="T48" fmla="*/ 36 w 165"/>
                <a:gd name="T49" fmla="*/ 10 h 144"/>
                <a:gd name="T50" fmla="*/ 52 w 165"/>
                <a:gd name="T51" fmla="*/ 4 h 144"/>
                <a:gd name="T52" fmla="*/ 72 w 165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" h="144">
                  <a:moveTo>
                    <a:pt x="72" y="0"/>
                  </a:moveTo>
                  <a:lnTo>
                    <a:pt x="94" y="0"/>
                  </a:lnTo>
                  <a:lnTo>
                    <a:pt x="112" y="4"/>
                  </a:lnTo>
                  <a:lnTo>
                    <a:pt x="130" y="10"/>
                  </a:lnTo>
                  <a:lnTo>
                    <a:pt x="144" y="22"/>
                  </a:lnTo>
                  <a:lnTo>
                    <a:pt x="155" y="36"/>
                  </a:lnTo>
                  <a:lnTo>
                    <a:pt x="162" y="54"/>
                  </a:lnTo>
                  <a:lnTo>
                    <a:pt x="165" y="72"/>
                  </a:lnTo>
                  <a:lnTo>
                    <a:pt x="162" y="92"/>
                  </a:lnTo>
                  <a:lnTo>
                    <a:pt x="155" y="108"/>
                  </a:lnTo>
                  <a:lnTo>
                    <a:pt x="144" y="123"/>
                  </a:lnTo>
                  <a:lnTo>
                    <a:pt x="130" y="134"/>
                  </a:lnTo>
                  <a:lnTo>
                    <a:pt x="112" y="141"/>
                  </a:lnTo>
                  <a:lnTo>
                    <a:pt x="94" y="144"/>
                  </a:lnTo>
                  <a:lnTo>
                    <a:pt x="72" y="144"/>
                  </a:lnTo>
                  <a:lnTo>
                    <a:pt x="52" y="141"/>
                  </a:lnTo>
                  <a:lnTo>
                    <a:pt x="36" y="134"/>
                  </a:lnTo>
                  <a:lnTo>
                    <a:pt x="21" y="123"/>
                  </a:lnTo>
                  <a:lnTo>
                    <a:pt x="10" y="108"/>
                  </a:lnTo>
                  <a:lnTo>
                    <a:pt x="2" y="92"/>
                  </a:lnTo>
                  <a:lnTo>
                    <a:pt x="0" y="72"/>
                  </a:lnTo>
                  <a:lnTo>
                    <a:pt x="2" y="54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6" y="10"/>
                  </a:lnTo>
                  <a:lnTo>
                    <a:pt x="52" y="4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61" name="Group 1160"/>
          <p:cNvGrpSpPr/>
          <p:nvPr/>
        </p:nvGrpSpPr>
        <p:grpSpPr>
          <a:xfrm>
            <a:off x="11054034" y="1908175"/>
            <a:ext cx="365125" cy="571500"/>
            <a:chOff x="11025188" y="1908175"/>
            <a:chExt cx="365125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22" name="Freeform 604"/>
            <p:cNvSpPr>
              <a:spLocks noEditPoints="1"/>
            </p:cNvSpPr>
            <p:nvPr/>
          </p:nvSpPr>
          <p:spPr bwMode="auto">
            <a:xfrm>
              <a:off x="11025188" y="1908175"/>
              <a:ext cx="365125" cy="571500"/>
            </a:xfrm>
            <a:custGeom>
              <a:avLst/>
              <a:gdLst>
                <a:gd name="T0" fmla="*/ 143 w 2296"/>
                <a:gd name="T1" fmla="*/ 1757 h 3600"/>
                <a:gd name="T2" fmla="*/ 143 w 2296"/>
                <a:gd name="T3" fmla="*/ 3457 h 3600"/>
                <a:gd name="T4" fmla="*/ 1374 w 2296"/>
                <a:gd name="T5" fmla="*/ 3457 h 3600"/>
                <a:gd name="T6" fmla="*/ 1374 w 2296"/>
                <a:gd name="T7" fmla="*/ 1757 h 3600"/>
                <a:gd name="T8" fmla="*/ 143 w 2296"/>
                <a:gd name="T9" fmla="*/ 1757 h 3600"/>
                <a:gd name="T10" fmla="*/ 479 w 2296"/>
                <a:gd name="T11" fmla="*/ 143 h 3600"/>
                <a:gd name="T12" fmla="*/ 479 w 2296"/>
                <a:gd name="T13" fmla="*/ 1613 h 3600"/>
                <a:gd name="T14" fmla="*/ 1445 w 2296"/>
                <a:gd name="T15" fmla="*/ 1613 h 3600"/>
                <a:gd name="T16" fmla="*/ 1464 w 2296"/>
                <a:gd name="T17" fmla="*/ 1616 h 3600"/>
                <a:gd name="T18" fmla="*/ 1481 w 2296"/>
                <a:gd name="T19" fmla="*/ 1623 h 3600"/>
                <a:gd name="T20" fmla="*/ 1496 w 2296"/>
                <a:gd name="T21" fmla="*/ 1634 h 3600"/>
                <a:gd name="T22" fmla="*/ 1507 w 2296"/>
                <a:gd name="T23" fmla="*/ 1649 h 3600"/>
                <a:gd name="T24" fmla="*/ 1514 w 2296"/>
                <a:gd name="T25" fmla="*/ 1666 h 3600"/>
                <a:gd name="T26" fmla="*/ 1517 w 2296"/>
                <a:gd name="T27" fmla="*/ 1685 h 3600"/>
                <a:gd name="T28" fmla="*/ 1517 w 2296"/>
                <a:gd name="T29" fmla="*/ 3457 h 3600"/>
                <a:gd name="T30" fmla="*/ 2153 w 2296"/>
                <a:gd name="T31" fmla="*/ 3457 h 3600"/>
                <a:gd name="T32" fmla="*/ 2153 w 2296"/>
                <a:gd name="T33" fmla="*/ 143 h 3600"/>
                <a:gd name="T34" fmla="*/ 479 w 2296"/>
                <a:gd name="T35" fmla="*/ 143 h 3600"/>
                <a:gd name="T36" fmla="*/ 407 w 2296"/>
                <a:gd name="T37" fmla="*/ 0 h 3600"/>
                <a:gd name="T38" fmla="*/ 2225 w 2296"/>
                <a:gd name="T39" fmla="*/ 0 h 3600"/>
                <a:gd name="T40" fmla="*/ 2243 w 2296"/>
                <a:gd name="T41" fmla="*/ 2 h 3600"/>
                <a:gd name="T42" fmla="*/ 2261 w 2296"/>
                <a:gd name="T43" fmla="*/ 10 h 3600"/>
                <a:gd name="T44" fmla="*/ 2275 w 2296"/>
                <a:gd name="T45" fmla="*/ 21 h 3600"/>
                <a:gd name="T46" fmla="*/ 2286 w 2296"/>
                <a:gd name="T47" fmla="*/ 36 h 3600"/>
                <a:gd name="T48" fmla="*/ 2293 w 2296"/>
                <a:gd name="T49" fmla="*/ 52 h 3600"/>
                <a:gd name="T50" fmla="*/ 2296 w 2296"/>
                <a:gd name="T51" fmla="*/ 72 h 3600"/>
                <a:gd name="T52" fmla="*/ 2296 w 2296"/>
                <a:gd name="T53" fmla="*/ 3528 h 3600"/>
                <a:gd name="T54" fmla="*/ 2293 w 2296"/>
                <a:gd name="T55" fmla="*/ 3548 h 3600"/>
                <a:gd name="T56" fmla="*/ 2286 w 2296"/>
                <a:gd name="T57" fmla="*/ 3564 h 3600"/>
                <a:gd name="T58" fmla="*/ 2275 w 2296"/>
                <a:gd name="T59" fmla="*/ 3579 h 3600"/>
                <a:gd name="T60" fmla="*/ 2261 w 2296"/>
                <a:gd name="T61" fmla="*/ 3590 h 3600"/>
                <a:gd name="T62" fmla="*/ 2243 w 2296"/>
                <a:gd name="T63" fmla="*/ 3598 h 3600"/>
                <a:gd name="T64" fmla="*/ 2225 w 2296"/>
                <a:gd name="T65" fmla="*/ 3600 h 3600"/>
                <a:gd name="T66" fmla="*/ 72 w 2296"/>
                <a:gd name="T67" fmla="*/ 3600 h 3600"/>
                <a:gd name="T68" fmla="*/ 52 w 2296"/>
                <a:gd name="T69" fmla="*/ 3598 h 3600"/>
                <a:gd name="T70" fmla="*/ 36 w 2296"/>
                <a:gd name="T71" fmla="*/ 3590 h 3600"/>
                <a:gd name="T72" fmla="*/ 21 w 2296"/>
                <a:gd name="T73" fmla="*/ 3579 h 3600"/>
                <a:gd name="T74" fmla="*/ 10 w 2296"/>
                <a:gd name="T75" fmla="*/ 3564 h 3600"/>
                <a:gd name="T76" fmla="*/ 2 w 2296"/>
                <a:gd name="T77" fmla="*/ 3548 h 3600"/>
                <a:gd name="T78" fmla="*/ 0 w 2296"/>
                <a:gd name="T79" fmla="*/ 3528 h 3600"/>
                <a:gd name="T80" fmla="*/ 0 w 2296"/>
                <a:gd name="T81" fmla="*/ 1685 h 3600"/>
                <a:gd name="T82" fmla="*/ 2 w 2296"/>
                <a:gd name="T83" fmla="*/ 1666 h 3600"/>
                <a:gd name="T84" fmla="*/ 10 w 2296"/>
                <a:gd name="T85" fmla="*/ 1649 h 3600"/>
                <a:gd name="T86" fmla="*/ 21 w 2296"/>
                <a:gd name="T87" fmla="*/ 1634 h 3600"/>
                <a:gd name="T88" fmla="*/ 36 w 2296"/>
                <a:gd name="T89" fmla="*/ 1623 h 3600"/>
                <a:gd name="T90" fmla="*/ 52 w 2296"/>
                <a:gd name="T91" fmla="*/ 1616 h 3600"/>
                <a:gd name="T92" fmla="*/ 72 w 2296"/>
                <a:gd name="T93" fmla="*/ 1613 h 3600"/>
                <a:gd name="T94" fmla="*/ 336 w 2296"/>
                <a:gd name="T95" fmla="*/ 1613 h 3600"/>
                <a:gd name="T96" fmla="*/ 336 w 2296"/>
                <a:gd name="T97" fmla="*/ 72 h 3600"/>
                <a:gd name="T98" fmla="*/ 338 w 2296"/>
                <a:gd name="T99" fmla="*/ 52 h 3600"/>
                <a:gd name="T100" fmla="*/ 346 w 2296"/>
                <a:gd name="T101" fmla="*/ 36 h 3600"/>
                <a:gd name="T102" fmla="*/ 357 w 2296"/>
                <a:gd name="T103" fmla="*/ 21 h 3600"/>
                <a:gd name="T104" fmla="*/ 371 w 2296"/>
                <a:gd name="T105" fmla="*/ 10 h 3600"/>
                <a:gd name="T106" fmla="*/ 388 w 2296"/>
                <a:gd name="T107" fmla="*/ 2 h 3600"/>
                <a:gd name="T108" fmla="*/ 407 w 2296"/>
                <a:gd name="T109" fmla="*/ 0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96" h="3600">
                  <a:moveTo>
                    <a:pt x="143" y="1757"/>
                  </a:moveTo>
                  <a:lnTo>
                    <a:pt x="143" y="3457"/>
                  </a:lnTo>
                  <a:lnTo>
                    <a:pt x="1374" y="3457"/>
                  </a:lnTo>
                  <a:lnTo>
                    <a:pt x="1374" y="1757"/>
                  </a:lnTo>
                  <a:lnTo>
                    <a:pt x="143" y="1757"/>
                  </a:lnTo>
                  <a:close/>
                  <a:moveTo>
                    <a:pt x="479" y="143"/>
                  </a:moveTo>
                  <a:lnTo>
                    <a:pt x="479" y="1613"/>
                  </a:lnTo>
                  <a:lnTo>
                    <a:pt x="1445" y="1613"/>
                  </a:lnTo>
                  <a:lnTo>
                    <a:pt x="1464" y="1616"/>
                  </a:lnTo>
                  <a:lnTo>
                    <a:pt x="1481" y="1623"/>
                  </a:lnTo>
                  <a:lnTo>
                    <a:pt x="1496" y="1634"/>
                  </a:lnTo>
                  <a:lnTo>
                    <a:pt x="1507" y="1649"/>
                  </a:lnTo>
                  <a:lnTo>
                    <a:pt x="1514" y="1666"/>
                  </a:lnTo>
                  <a:lnTo>
                    <a:pt x="1517" y="1685"/>
                  </a:lnTo>
                  <a:lnTo>
                    <a:pt x="1517" y="3457"/>
                  </a:lnTo>
                  <a:lnTo>
                    <a:pt x="2153" y="3457"/>
                  </a:lnTo>
                  <a:lnTo>
                    <a:pt x="2153" y="143"/>
                  </a:lnTo>
                  <a:lnTo>
                    <a:pt x="479" y="143"/>
                  </a:lnTo>
                  <a:close/>
                  <a:moveTo>
                    <a:pt x="407" y="0"/>
                  </a:moveTo>
                  <a:lnTo>
                    <a:pt x="2225" y="0"/>
                  </a:lnTo>
                  <a:lnTo>
                    <a:pt x="2243" y="2"/>
                  </a:lnTo>
                  <a:lnTo>
                    <a:pt x="2261" y="10"/>
                  </a:lnTo>
                  <a:lnTo>
                    <a:pt x="2275" y="21"/>
                  </a:lnTo>
                  <a:lnTo>
                    <a:pt x="2286" y="36"/>
                  </a:lnTo>
                  <a:lnTo>
                    <a:pt x="2293" y="52"/>
                  </a:lnTo>
                  <a:lnTo>
                    <a:pt x="2296" y="72"/>
                  </a:lnTo>
                  <a:lnTo>
                    <a:pt x="2296" y="3528"/>
                  </a:lnTo>
                  <a:lnTo>
                    <a:pt x="2293" y="3548"/>
                  </a:lnTo>
                  <a:lnTo>
                    <a:pt x="2286" y="3564"/>
                  </a:lnTo>
                  <a:lnTo>
                    <a:pt x="2275" y="3579"/>
                  </a:lnTo>
                  <a:lnTo>
                    <a:pt x="2261" y="3590"/>
                  </a:lnTo>
                  <a:lnTo>
                    <a:pt x="2243" y="3598"/>
                  </a:lnTo>
                  <a:lnTo>
                    <a:pt x="2225" y="3600"/>
                  </a:lnTo>
                  <a:lnTo>
                    <a:pt x="72" y="3600"/>
                  </a:lnTo>
                  <a:lnTo>
                    <a:pt x="52" y="3598"/>
                  </a:lnTo>
                  <a:lnTo>
                    <a:pt x="36" y="3590"/>
                  </a:lnTo>
                  <a:lnTo>
                    <a:pt x="21" y="3579"/>
                  </a:lnTo>
                  <a:lnTo>
                    <a:pt x="10" y="3564"/>
                  </a:lnTo>
                  <a:lnTo>
                    <a:pt x="2" y="3548"/>
                  </a:lnTo>
                  <a:lnTo>
                    <a:pt x="0" y="3528"/>
                  </a:lnTo>
                  <a:lnTo>
                    <a:pt x="0" y="1685"/>
                  </a:lnTo>
                  <a:lnTo>
                    <a:pt x="2" y="1666"/>
                  </a:lnTo>
                  <a:lnTo>
                    <a:pt x="10" y="1649"/>
                  </a:lnTo>
                  <a:lnTo>
                    <a:pt x="21" y="1634"/>
                  </a:lnTo>
                  <a:lnTo>
                    <a:pt x="36" y="1623"/>
                  </a:lnTo>
                  <a:lnTo>
                    <a:pt x="52" y="1616"/>
                  </a:lnTo>
                  <a:lnTo>
                    <a:pt x="72" y="1613"/>
                  </a:lnTo>
                  <a:lnTo>
                    <a:pt x="336" y="1613"/>
                  </a:lnTo>
                  <a:lnTo>
                    <a:pt x="336" y="72"/>
                  </a:lnTo>
                  <a:lnTo>
                    <a:pt x="338" y="52"/>
                  </a:lnTo>
                  <a:lnTo>
                    <a:pt x="346" y="36"/>
                  </a:lnTo>
                  <a:lnTo>
                    <a:pt x="357" y="21"/>
                  </a:lnTo>
                  <a:lnTo>
                    <a:pt x="371" y="10"/>
                  </a:lnTo>
                  <a:lnTo>
                    <a:pt x="388" y="2"/>
                  </a:lnTo>
                  <a:lnTo>
                    <a:pt x="4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3" name="Freeform 605"/>
            <p:cNvSpPr>
              <a:spLocks noEditPoints="1"/>
            </p:cNvSpPr>
            <p:nvPr/>
          </p:nvSpPr>
          <p:spPr bwMode="auto">
            <a:xfrm>
              <a:off x="11122026" y="1962150"/>
              <a:ext cx="61913" cy="77788"/>
            </a:xfrm>
            <a:custGeom>
              <a:avLst/>
              <a:gdLst>
                <a:gd name="T0" fmla="*/ 143 w 390"/>
                <a:gd name="T1" fmla="*/ 143 h 489"/>
                <a:gd name="T2" fmla="*/ 143 w 390"/>
                <a:gd name="T3" fmla="*/ 346 h 489"/>
                <a:gd name="T4" fmla="*/ 246 w 390"/>
                <a:gd name="T5" fmla="*/ 346 h 489"/>
                <a:gd name="T6" fmla="*/ 246 w 390"/>
                <a:gd name="T7" fmla="*/ 143 h 489"/>
                <a:gd name="T8" fmla="*/ 143 w 390"/>
                <a:gd name="T9" fmla="*/ 143 h 489"/>
                <a:gd name="T10" fmla="*/ 72 w 390"/>
                <a:gd name="T11" fmla="*/ 0 h 489"/>
                <a:gd name="T12" fmla="*/ 318 w 390"/>
                <a:gd name="T13" fmla="*/ 0 h 489"/>
                <a:gd name="T14" fmla="*/ 337 w 390"/>
                <a:gd name="T15" fmla="*/ 2 h 489"/>
                <a:gd name="T16" fmla="*/ 354 w 390"/>
                <a:gd name="T17" fmla="*/ 10 h 489"/>
                <a:gd name="T18" fmla="*/ 369 w 390"/>
                <a:gd name="T19" fmla="*/ 21 h 489"/>
                <a:gd name="T20" fmla="*/ 380 w 390"/>
                <a:gd name="T21" fmla="*/ 36 h 489"/>
                <a:gd name="T22" fmla="*/ 387 w 390"/>
                <a:gd name="T23" fmla="*/ 52 h 489"/>
                <a:gd name="T24" fmla="*/ 390 w 390"/>
                <a:gd name="T25" fmla="*/ 72 h 489"/>
                <a:gd name="T26" fmla="*/ 390 w 390"/>
                <a:gd name="T27" fmla="*/ 417 h 489"/>
                <a:gd name="T28" fmla="*/ 387 w 390"/>
                <a:gd name="T29" fmla="*/ 436 h 489"/>
                <a:gd name="T30" fmla="*/ 380 w 390"/>
                <a:gd name="T31" fmla="*/ 454 h 489"/>
                <a:gd name="T32" fmla="*/ 369 w 390"/>
                <a:gd name="T33" fmla="*/ 468 h 489"/>
                <a:gd name="T34" fmla="*/ 354 w 390"/>
                <a:gd name="T35" fmla="*/ 479 h 489"/>
                <a:gd name="T36" fmla="*/ 337 w 390"/>
                <a:gd name="T37" fmla="*/ 487 h 489"/>
                <a:gd name="T38" fmla="*/ 318 w 390"/>
                <a:gd name="T39" fmla="*/ 489 h 489"/>
                <a:gd name="T40" fmla="*/ 72 w 390"/>
                <a:gd name="T41" fmla="*/ 489 h 489"/>
                <a:gd name="T42" fmla="*/ 53 w 390"/>
                <a:gd name="T43" fmla="*/ 487 h 489"/>
                <a:gd name="T44" fmla="*/ 36 w 390"/>
                <a:gd name="T45" fmla="*/ 479 h 489"/>
                <a:gd name="T46" fmla="*/ 21 w 390"/>
                <a:gd name="T47" fmla="*/ 468 h 489"/>
                <a:gd name="T48" fmla="*/ 10 w 390"/>
                <a:gd name="T49" fmla="*/ 454 h 489"/>
                <a:gd name="T50" fmla="*/ 3 w 390"/>
                <a:gd name="T51" fmla="*/ 436 h 489"/>
                <a:gd name="T52" fmla="*/ 0 w 390"/>
                <a:gd name="T53" fmla="*/ 417 h 489"/>
                <a:gd name="T54" fmla="*/ 0 w 390"/>
                <a:gd name="T55" fmla="*/ 72 h 489"/>
                <a:gd name="T56" fmla="*/ 3 w 390"/>
                <a:gd name="T57" fmla="*/ 52 h 489"/>
                <a:gd name="T58" fmla="*/ 10 w 390"/>
                <a:gd name="T59" fmla="*/ 36 h 489"/>
                <a:gd name="T60" fmla="*/ 21 w 390"/>
                <a:gd name="T61" fmla="*/ 21 h 489"/>
                <a:gd name="T62" fmla="*/ 36 w 390"/>
                <a:gd name="T63" fmla="*/ 10 h 489"/>
                <a:gd name="T64" fmla="*/ 53 w 390"/>
                <a:gd name="T65" fmla="*/ 2 h 489"/>
                <a:gd name="T66" fmla="*/ 72 w 390"/>
                <a:gd name="T67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0" h="489">
                  <a:moveTo>
                    <a:pt x="143" y="143"/>
                  </a:moveTo>
                  <a:lnTo>
                    <a:pt x="143" y="346"/>
                  </a:lnTo>
                  <a:lnTo>
                    <a:pt x="246" y="346"/>
                  </a:lnTo>
                  <a:lnTo>
                    <a:pt x="246" y="143"/>
                  </a:lnTo>
                  <a:lnTo>
                    <a:pt x="143" y="143"/>
                  </a:lnTo>
                  <a:close/>
                  <a:moveTo>
                    <a:pt x="72" y="0"/>
                  </a:moveTo>
                  <a:lnTo>
                    <a:pt x="318" y="0"/>
                  </a:lnTo>
                  <a:lnTo>
                    <a:pt x="337" y="2"/>
                  </a:lnTo>
                  <a:lnTo>
                    <a:pt x="354" y="10"/>
                  </a:lnTo>
                  <a:lnTo>
                    <a:pt x="369" y="21"/>
                  </a:lnTo>
                  <a:lnTo>
                    <a:pt x="380" y="36"/>
                  </a:lnTo>
                  <a:lnTo>
                    <a:pt x="387" y="52"/>
                  </a:lnTo>
                  <a:lnTo>
                    <a:pt x="390" y="72"/>
                  </a:lnTo>
                  <a:lnTo>
                    <a:pt x="390" y="417"/>
                  </a:lnTo>
                  <a:lnTo>
                    <a:pt x="387" y="436"/>
                  </a:lnTo>
                  <a:lnTo>
                    <a:pt x="380" y="454"/>
                  </a:lnTo>
                  <a:lnTo>
                    <a:pt x="369" y="468"/>
                  </a:lnTo>
                  <a:lnTo>
                    <a:pt x="354" y="479"/>
                  </a:lnTo>
                  <a:lnTo>
                    <a:pt x="337" y="487"/>
                  </a:lnTo>
                  <a:lnTo>
                    <a:pt x="318" y="489"/>
                  </a:lnTo>
                  <a:lnTo>
                    <a:pt x="72" y="489"/>
                  </a:lnTo>
                  <a:lnTo>
                    <a:pt x="53" y="487"/>
                  </a:lnTo>
                  <a:lnTo>
                    <a:pt x="36" y="479"/>
                  </a:lnTo>
                  <a:lnTo>
                    <a:pt x="21" y="468"/>
                  </a:lnTo>
                  <a:lnTo>
                    <a:pt x="10" y="454"/>
                  </a:lnTo>
                  <a:lnTo>
                    <a:pt x="3" y="436"/>
                  </a:lnTo>
                  <a:lnTo>
                    <a:pt x="0" y="417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4" name="Freeform 606"/>
            <p:cNvSpPr>
              <a:spLocks noEditPoints="1"/>
            </p:cNvSpPr>
            <p:nvPr/>
          </p:nvSpPr>
          <p:spPr bwMode="auto">
            <a:xfrm>
              <a:off x="11202988" y="1962150"/>
              <a:ext cx="61913" cy="77788"/>
            </a:xfrm>
            <a:custGeom>
              <a:avLst/>
              <a:gdLst>
                <a:gd name="T0" fmla="*/ 143 w 389"/>
                <a:gd name="T1" fmla="*/ 143 h 489"/>
                <a:gd name="T2" fmla="*/ 143 w 389"/>
                <a:gd name="T3" fmla="*/ 346 h 489"/>
                <a:gd name="T4" fmla="*/ 246 w 389"/>
                <a:gd name="T5" fmla="*/ 346 h 489"/>
                <a:gd name="T6" fmla="*/ 246 w 389"/>
                <a:gd name="T7" fmla="*/ 143 h 489"/>
                <a:gd name="T8" fmla="*/ 143 w 389"/>
                <a:gd name="T9" fmla="*/ 143 h 489"/>
                <a:gd name="T10" fmla="*/ 71 w 389"/>
                <a:gd name="T11" fmla="*/ 0 h 489"/>
                <a:gd name="T12" fmla="*/ 317 w 389"/>
                <a:gd name="T13" fmla="*/ 0 h 489"/>
                <a:gd name="T14" fmla="*/ 337 w 389"/>
                <a:gd name="T15" fmla="*/ 2 h 489"/>
                <a:gd name="T16" fmla="*/ 353 w 389"/>
                <a:gd name="T17" fmla="*/ 10 h 489"/>
                <a:gd name="T18" fmla="*/ 368 w 389"/>
                <a:gd name="T19" fmla="*/ 21 h 489"/>
                <a:gd name="T20" fmla="*/ 379 w 389"/>
                <a:gd name="T21" fmla="*/ 36 h 489"/>
                <a:gd name="T22" fmla="*/ 387 w 389"/>
                <a:gd name="T23" fmla="*/ 52 h 489"/>
                <a:gd name="T24" fmla="*/ 389 w 389"/>
                <a:gd name="T25" fmla="*/ 72 h 489"/>
                <a:gd name="T26" fmla="*/ 389 w 389"/>
                <a:gd name="T27" fmla="*/ 417 h 489"/>
                <a:gd name="T28" fmla="*/ 387 w 389"/>
                <a:gd name="T29" fmla="*/ 436 h 489"/>
                <a:gd name="T30" fmla="*/ 379 w 389"/>
                <a:gd name="T31" fmla="*/ 454 h 489"/>
                <a:gd name="T32" fmla="*/ 368 w 389"/>
                <a:gd name="T33" fmla="*/ 468 h 489"/>
                <a:gd name="T34" fmla="*/ 353 w 389"/>
                <a:gd name="T35" fmla="*/ 479 h 489"/>
                <a:gd name="T36" fmla="*/ 337 w 389"/>
                <a:gd name="T37" fmla="*/ 487 h 489"/>
                <a:gd name="T38" fmla="*/ 317 w 389"/>
                <a:gd name="T39" fmla="*/ 489 h 489"/>
                <a:gd name="T40" fmla="*/ 71 w 389"/>
                <a:gd name="T41" fmla="*/ 489 h 489"/>
                <a:gd name="T42" fmla="*/ 52 w 389"/>
                <a:gd name="T43" fmla="*/ 487 h 489"/>
                <a:gd name="T44" fmla="*/ 36 w 389"/>
                <a:gd name="T45" fmla="*/ 479 h 489"/>
                <a:gd name="T46" fmla="*/ 20 w 389"/>
                <a:gd name="T47" fmla="*/ 468 h 489"/>
                <a:gd name="T48" fmla="*/ 9 w 389"/>
                <a:gd name="T49" fmla="*/ 454 h 489"/>
                <a:gd name="T50" fmla="*/ 3 w 389"/>
                <a:gd name="T51" fmla="*/ 436 h 489"/>
                <a:gd name="T52" fmla="*/ 0 w 389"/>
                <a:gd name="T53" fmla="*/ 417 h 489"/>
                <a:gd name="T54" fmla="*/ 0 w 389"/>
                <a:gd name="T55" fmla="*/ 72 h 489"/>
                <a:gd name="T56" fmla="*/ 3 w 389"/>
                <a:gd name="T57" fmla="*/ 52 h 489"/>
                <a:gd name="T58" fmla="*/ 9 w 389"/>
                <a:gd name="T59" fmla="*/ 36 h 489"/>
                <a:gd name="T60" fmla="*/ 20 w 389"/>
                <a:gd name="T61" fmla="*/ 21 h 489"/>
                <a:gd name="T62" fmla="*/ 36 w 389"/>
                <a:gd name="T63" fmla="*/ 10 h 489"/>
                <a:gd name="T64" fmla="*/ 52 w 389"/>
                <a:gd name="T65" fmla="*/ 2 h 489"/>
                <a:gd name="T66" fmla="*/ 71 w 389"/>
                <a:gd name="T67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9" h="489">
                  <a:moveTo>
                    <a:pt x="143" y="143"/>
                  </a:moveTo>
                  <a:lnTo>
                    <a:pt x="143" y="346"/>
                  </a:lnTo>
                  <a:lnTo>
                    <a:pt x="246" y="346"/>
                  </a:lnTo>
                  <a:lnTo>
                    <a:pt x="246" y="143"/>
                  </a:lnTo>
                  <a:lnTo>
                    <a:pt x="143" y="143"/>
                  </a:lnTo>
                  <a:close/>
                  <a:moveTo>
                    <a:pt x="71" y="0"/>
                  </a:moveTo>
                  <a:lnTo>
                    <a:pt x="317" y="0"/>
                  </a:lnTo>
                  <a:lnTo>
                    <a:pt x="337" y="2"/>
                  </a:lnTo>
                  <a:lnTo>
                    <a:pt x="353" y="10"/>
                  </a:lnTo>
                  <a:lnTo>
                    <a:pt x="368" y="21"/>
                  </a:lnTo>
                  <a:lnTo>
                    <a:pt x="379" y="36"/>
                  </a:lnTo>
                  <a:lnTo>
                    <a:pt x="387" y="52"/>
                  </a:lnTo>
                  <a:lnTo>
                    <a:pt x="389" y="72"/>
                  </a:lnTo>
                  <a:lnTo>
                    <a:pt x="389" y="417"/>
                  </a:lnTo>
                  <a:lnTo>
                    <a:pt x="387" y="436"/>
                  </a:lnTo>
                  <a:lnTo>
                    <a:pt x="379" y="454"/>
                  </a:lnTo>
                  <a:lnTo>
                    <a:pt x="368" y="468"/>
                  </a:lnTo>
                  <a:lnTo>
                    <a:pt x="353" y="479"/>
                  </a:lnTo>
                  <a:lnTo>
                    <a:pt x="337" y="487"/>
                  </a:lnTo>
                  <a:lnTo>
                    <a:pt x="317" y="489"/>
                  </a:lnTo>
                  <a:lnTo>
                    <a:pt x="71" y="489"/>
                  </a:lnTo>
                  <a:lnTo>
                    <a:pt x="52" y="487"/>
                  </a:lnTo>
                  <a:lnTo>
                    <a:pt x="36" y="479"/>
                  </a:lnTo>
                  <a:lnTo>
                    <a:pt x="20" y="468"/>
                  </a:lnTo>
                  <a:lnTo>
                    <a:pt x="9" y="454"/>
                  </a:lnTo>
                  <a:lnTo>
                    <a:pt x="3" y="436"/>
                  </a:lnTo>
                  <a:lnTo>
                    <a:pt x="0" y="417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9" y="36"/>
                  </a:lnTo>
                  <a:lnTo>
                    <a:pt x="20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5" name="Freeform 607"/>
            <p:cNvSpPr>
              <a:spLocks noEditPoints="1"/>
            </p:cNvSpPr>
            <p:nvPr/>
          </p:nvSpPr>
          <p:spPr bwMode="auto">
            <a:xfrm>
              <a:off x="11283951" y="1962150"/>
              <a:ext cx="61913" cy="77788"/>
            </a:xfrm>
            <a:custGeom>
              <a:avLst/>
              <a:gdLst>
                <a:gd name="T0" fmla="*/ 144 w 389"/>
                <a:gd name="T1" fmla="*/ 143 h 489"/>
                <a:gd name="T2" fmla="*/ 144 w 389"/>
                <a:gd name="T3" fmla="*/ 346 h 489"/>
                <a:gd name="T4" fmla="*/ 247 w 389"/>
                <a:gd name="T5" fmla="*/ 346 h 489"/>
                <a:gd name="T6" fmla="*/ 247 w 389"/>
                <a:gd name="T7" fmla="*/ 143 h 489"/>
                <a:gd name="T8" fmla="*/ 144 w 389"/>
                <a:gd name="T9" fmla="*/ 143 h 489"/>
                <a:gd name="T10" fmla="*/ 72 w 389"/>
                <a:gd name="T11" fmla="*/ 0 h 489"/>
                <a:gd name="T12" fmla="*/ 318 w 389"/>
                <a:gd name="T13" fmla="*/ 0 h 489"/>
                <a:gd name="T14" fmla="*/ 337 w 389"/>
                <a:gd name="T15" fmla="*/ 2 h 489"/>
                <a:gd name="T16" fmla="*/ 353 w 389"/>
                <a:gd name="T17" fmla="*/ 10 h 489"/>
                <a:gd name="T18" fmla="*/ 369 w 389"/>
                <a:gd name="T19" fmla="*/ 21 h 489"/>
                <a:gd name="T20" fmla="*/ 380 w 389"/>
                <a:gd name="T21" fmla="*/ 36 h 489"/>
                <a:gd name="T22" fmla="*/ 387 w 389"/>
                <a:gd name="T23" fmla="*/ 52 h 489"/>
                <a:gd name="T24" fmla="*/ 389 w 389"/>
                <a:gd name="T25" fmla="*/ 72 h 489"/>
                <a:gd name="T26" fmla="*/ 389 w 389"/>
                <a:gd name="T27" fmla="*/ 417 h 489"/>
                <a:gd name="T28" fmla="*/ 387 w 389"/>
                <a:gd name="T29" fmla="*/ 436 h 489"/>
                <a:gd name="T30" fmla="*/ 380 w 389"/>
                <a:gd name="T31" fmla="*/ 454 h 489"/>
                <a:gd name="T32" fmla="*/ 369 w 389"/>
                <a:gd name="T33" fmla="*/ 468 h 489"/>
                <a:gd name="T34" fmla="*/ 353 w 389"/>
                <a:gd name="T35" fmla="*/ 479 h 489"/>
                <a:gd name="T36" fmla="*/ 337 w 389"/>
                <a:gd name="T37" fmla="*/ 487 h 489"/>
                <a:gd name="T38" fmla="*/ 318 w 389"/>
                <a:gd name="T39" fmla="*/ 489 h 489"/>
                <a:gd name="T40" fmla="*/ 72 w 389"/>
                <a:gd name="T41" fmla="*/ 489 h 489"/>
                <a:gd name="T42" fmla="*/ 53 w 389"/>
                <a:gd name="T43" fmla="*/ 487 h 489"/>
                <a:gd name="T44" fmla="*/ 36 w 389"/>
                <a:gd name="T45" fmla="*/ 479 h 489"/>
                <a:gd name="T46" fmla="*/ 22 w 389"/>
                <a:gd name="T47" fmla="*/ 468 h 489"/>
                <a:gd name="T48" fmla="*/ 10 w 389"/>
                <a:gd name="T49" fmla="*/ 454 h 489"/>
                <a:gd name="T50" fmla="*/ 3 w 389"/>
                <a:gd name="T51" fmla="*/ 436 h 489"/>
                <a:gd name="T52" fmla="*/ 0 w 389"/>
                <a:gd name="T53" fmla="*/ 417 h 489"/>
                <a:gd name="T54" fmla="*/ 0 w 389"/>
                <a:gd name="T55" fmla="*/ 72 h 489"/>
                <a:gd name="T56" fmla="*/ 3 w 389"/>
                <a:gd name="T57" fmla="*/ 52 h 489"/>
                <a:gd name="T58" fmla="*/ 10 w 389"/>
                <a:gd name="T59" fmla="*/ 36 h 489"/>
                <a:gd name="T60" fmla="*/ 22 w 389"/>
                <a:gd name="T61" fmla="*/ 21 h 489"/>
                <a:gd name="T62" fmla="*/ 36 w 389"/>
                <a:gd name="T63" fmla="*/ 10 h 489"/>
                <a:gd name="T64" fmla="*/ 53 w 389"/>
                <a:gd name="T65" fmla="*/ 2 h 489"/>
                <a:gd name="T66" fmla="*/ 72 w 389"/>
                <a:gd name="T67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9" h="489">
                  <a:moveTo>
                    <a:pt x="144" y="143"/>
                  </a:moveTo>
                  <a:lnTo>
                    <a:pt x="144" y="346"/>
                  </a:lnTo>
                  <a:lnTo>
                    <a:pt x="247" y="346"/>
                  </a:lnTo>
                  <a:lnTo>
                    <a:pt x="247" y="143"/>
                  </a:lnTo>
                  <a:lnTo>
                    <a:pt x="144" y="143"/>
                  </a:lnTo>
                  <a:close/>
                  <a:moveTo>
                    <a:pt x="72" y="0"/>
                  </a:moveTo>
                  <a:lnTo>
                    <a:pt x="318" y="0"/>
                  </a:lnTo>
                  <a:lnTo>
                    <a:pt x="337" y="2"/>
                  </a:lnTo>
                  <a:lnTo>
                    <a:pt x="353" y="10"/>
                  </a:lnTo>
                  <a:lnTo>
                    <a:pt x="369" y="21"/>
                  </a:lnTo>
                  <a:lnTo>
                    <a:pt x="380" y="36"/>
                  </a:lnTo>
                  <a:lnTo>
                    <a:pt x="387" y="52"/>
                  </a:lnTo>
                  <a:lnTo>
                    <a:pt x="389" y="72"/>
                  </a:lnTo>
                  <a:lnTo>
                    <a:pt x="389" y="417"/>
                  </a:lnTo>
                  <a:lnTo>
                    <a:pt x="387" y="436"/>
                  </a:lnTo>
                  <a:lnTo>
                    <a:pt x="380" y="454"/>
                  </a:lnTo>
                  <a:lnTo>
                    <a:pt x="369" y="468"/>
                  </a:lnTo>
                  <a:lnTo>
                    <a:pt x="353" y="479"/>
                  </a:lnTo>
                  <a:lnTo>
                    <a:pt x="337" y="487"/>
                  </a:lnTo>
                  <a:lnTo>
                    <a:pt x="318" y="489"/>
                  </a:lnTo>
                  <a:lnTo>
                    <a:pt x="72" y="489"/>
                  </a:lnTo>
                  <a:lnTo>
                    <a:pt x="53" y="487"/>
                  </a:lnTo>
                  <a:lnTo>
                    <a:pt x="36" y="479"/>
                  </a:lnTo>
                  <a:lnTo>
                    <a:pt x="22" y="468"/>
                  </a:lnTo>
                  <a:lnTo>
                    <a:pt x="10" y="454"/>
                  </a:lnTo>
                  <a:lnTo>
                    <a:pt x="3" y="436"/>
                  </a:lnTo>
                  <a:lnTo>
                    <a:pt x="0" y="417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6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6" name="Freeform 608"/>
            <p:cNvSpPr>
              <a:spLocks noEditPoints="1"/>
            </p:cNvSpPr>
            <p:nvPr/>
          </p:nvSpPr>
          <p:spPr bwMode="auto">
            <a:xfrm>
              <a:off x="11122026" y="2063750"/>
              <a:ext cx="61913" cy="77788"/>
            </a:xfrm>
            <a:custGeom>
              <a:avLst/>
              <a:gdLst>
                <a:gd name="T0" fmla="*/ 143 w 390"/>
                <a:gd name="T1" fmla="*/ 143 h 489"/>
                <a:gd name="T2" fmla="*/ 143 w 390"/>
                <a:gd name="T3" fmla="*/ 345 h 489"/>
                <a:gd name="T4" fmla="*/ 246 w 390"/>
                <a:gd name="T5" fmla="*/ 345 h 489"/>
                <a:gd name="T6" fmla="*/ 246 w 390"/>
                <a:gd name="T7" fmla="*/ 143 h 489"/>
                <a:gd name="T8" fmla="*/ 143 w 390"/>
                <a:gd name="T9" fmla="*/ 143 h 489"/>
                <a:gd name="T10" fmla="*/ 72 w 390"/>
                <a:gd name="T11" fmla="*/ 0 h 489"/>
                <a:gd name="T12" fmla="*/ 318 w 390"/>
                <a:gd name="T13" fmla="*/ 0 h 489"/>
                <a:gd name="T14" fmla="*/ 337 w 390"/>
                <a:gd name="T15" fmla="*/ 2 h 489"/>
                <a:gd name="T16" fmla="*/ 354 w 390"/>
                <a:gd name="T17" fmla="*/ 10 h 489"/>
                <a:gd name="T18" fmla="*/ 369 w 390"/>
                <a:gd name="T19" fmla="*/ 21 h 489"/>
                <a:gd name="T20" fmla="*/ 380 w 390"/>
                <a:gd name="T21" fmla="*/ 35 h 489"/>
                <a:gd name="T22" fmla="*/ 387 w 390"/>
                <a:gd name="T23" fmla="*/ 52 h 489"/>
                <a:gd name="T24" fmla="*/ 390 w 390"/>
                <a:gd name="T25" fmla="*/ 71 h 489"/>
                <a:gd name="T26" fmla="*/ 390 w 390"/>
                <a:gd name="T27" fmla="*/ 417 h 489"/>
                <a:gd name="T28" fmla="*/ 387 w 390"/>
                <a:gd name="T29" fmla="*/ 436 h 489"/>
                <a:gd name="T30" fmla="*/ 380 w 390"/>
                <a:gd name="T31" fmla="*/ 453 h 489"/>
                <a:gd name="T32" fmla="*/ 369 w 390"/>
                <a:gd name="T33" fmla="*/ 468 h 489"/>
                <a:gd name="T34" fmla="*/ 354 w 390"/>
                <a:gd name="T35" fmla="*/ 479 h 489"/>
                <a:gd name="T36" fmla="*/ 337 w 390"/>
                <a:gd name="T37" fmla="*/ 485 h 489"/>
                <a:gd name="T38" fmla="*/ 318 w 390"/>
                <a:gd name="T39" fmla="*/ 489 h 489"/>
                <a:gd name="T40" fmla="*/ 72 w 390"/>
                <a:gd name="T41" fmla="*/ 489 h 489"/>
                <a:gd name="T42" fmla="*/ 53 w 390"/>
                <a:gd name="T43" fmla="*/ 485 h 489"/>
                <a:gd name="T44" fmla="*/ 36 w 390"/>
                <a:gd name="T45" fmla="*/ 479 h 489"/>
                <a:gd name="T46" fmla="*/ 21 w 390"/>
                <a:gd name="T47" fmla="*/ 468 h 489"/>
                <a:gd name="T48" fmla="*/ 10 w 390"/>
                <a:gd name="T49" fmla="*/ 453 h 489"/>
                <a:gd name="T50" fmla="*/ 3 w 390"/>
                <a:gd name="T51" fmla="*/ 436 h 489"/>
                <a:gd name="T52" fmla="*/ 0 w 390"/>
                <a:gd name="T53" fmla="*/ 417 h 489"/>
                <a:gd name="T54" fmla="*/ 0 w 390"/>
                <a:gd name="T55" fmla="*/ 71 h 489"/>
                <a:gd name="T56" fmla="*/ 3 w 390"/>
                <a:gd name="T57" fmla="*/ 52 h 489"/>
                <a:gd name="T58" fmla="*/ 10 w 390"/>
                <a:gd name="T59" fmla="*/ 35 h 489"/>
                <a:gd name="T60" fmla="*/ 21 w 390"/>
                <a:gd name="T61" fmla="*/ 21 h 489"/>
                <a:gd name="T62" fmla="*/ 36 w 390"/>
                <a:gd name="T63" fmla="*/ 10 h 489"/>
                <a:gd name="T64" fmla="*/ 53 w 390"/>
                <a:gd name="T65" fmla="*/ 2 h 489"/>
                <a:gd name="T66" fmla="*/ 72 w 390"/>
                <a:gd name="T67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0" h="489">
                  <a:moveTo>
                    <a:pt x="143" y="143"/>
                  </a:moveTo>
                  <a:lnTo>
                    <a:pt x="143" y="345"/>
                  </a:lnTo>
                  <a:lnTo>
                    <a:pt x="246" y="345"/>
                  </a:lnTo>
                  <a:lnTo>
                    <a:pt x="246" y="143"/>
                  </a:lnTo>
                  <a:lnTo>
                    <a:pt x="143" y="143"/>
                  </a:lnTo>
                  <a:close/>
                  <a:moveTo>
                    <a:pt x="72" y="0"/>
                  </a:moveTo>
                  <a:lnTo>
                    <a:pt x="318" y="0"/>
                  </a:lnTo>
                  <a:lnTo>
                    <a:pt x="337" y="2"/>
                  </a:lnTo>
                  <a:lnTo>
                    <a:pt x="354" y="10"/>
                  </a:lnTo>
                  <a:lnTo>
                    <a:pt x="369" y="21"/>
                  </a:lnTo>
                  <a:lnTo>
                    <a:pt x="380" y="35"/>
                  </a:lnTo>
                  <a:lnTo>
                    <a:pt x="387" y="52"/>
                  </a:lnTo>
                  <a:lnTo>
                    <a:pt x="390" y="71"/>
                  </a:lnTo>
                  <a:lnTo>
                    <a:pt x="390" y="417"/>
                  </a:lnTo>
                  <a:lnTo>
                    <a:pt x="387" y="436"/>
                  </a:lnTo>
                  <a:lnTo>
                    <a:pt x="380" y="453"/>
                  </a:lnTo>
                  <a:lnTo>
                    <a:pt x="369" y="468"/>
                  </a:lnTo>
                  <a:lnTo>
                    <a:pt x="354" y="479"/>
                  </a:lnTo>
                  <a:lnTo>
                    <a:pt x="337" y="485"/>
                  </a:lnTo>
                  <a:lnTo>
                    <a:pt x="318" y="489"/>
                  </a:lnTo>
                  <a:lnTo>
                    <a:pt x="72" y="489"/>
                  </a:lnTo>
                  <a:lnTo>
                    <a:pt x="53" y="485"/>
                  </a:lnTo>
                  <a:lnTo>
                    <a:pt x="36" y="479"/>
                  </a:lnTo>
                  <a:lnTo>
                    <a:pt x="21" y="468"/>
                  </a:lnTo>
                  <a:lnTo>
                    <a:pt x="10" y="453"/>
                  </a:lnTo>
                  <a:lnTo>
                    <a:pt x="3" y="436"/>
                  </a:lnTo>
                  <a:lnTo>
                    <a:pt x="0" y="417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7" name="Freeform 609"/>
            <p:cNvSpPr>
              <a:spLocks noEditPoints="1"/>
            </p:cNvSpPr>
            <p:nvPr/>
          </p:nvSpPr>
          <p:spPr bwMode="auto">
            <a:xfrm>
              <a:off x="11202988" y="2063750"/>
              <a:ext cx="61913" cy="77788"/>
            </a:xfrm>
            <a:custGeom>
              <a:avLst/>
              <a:gdLst>
                <a:gd name="T0" fmla="*/ 143 w 389"/>
                <a:gd name="T1" fmla="*/ 143 h 489"/>
                <a:gd name="T2" fmla="*/ 143 w 389"/>
                <a:gd name="T3" fmla="*/ 345 h 489"/>
                <a:gd name="T4" fmla="*/ 246 w 389"/>
                <a:gd name="T5" fmla="*/ 345 h 489"/>
                <a:gd name="T6" fmla="*/ 246 w 389"/>
                <a:gd name="T7" fmla="*/ 143 h 489"/>
                <a:gd name="T8" fmla="*/ 143 w 389"/>
                <a:gd name="T9" fmla="*/ 143 h 489"/>
                <a:gd name="T10" fmla="*/ 71 w 389"/>
                <a:gd name="T11" fmla="*/ 0 h 489"/>
                <a:gd name="T12" fmla="*/ 317 w 389"/>
                <a:gd name="T13" fmla="*/ 0 h 489"/>
                <a:gd name="T14" fmla="*/ 337 w 389"/>
                <a:gd name="T15" fmla="*/ 2 h 489"/>
                <a:gd name="T16" fmla="*/ 353 w 389"/>
                <a:gd name="T17" fmla="*/ 10 h 489"/>
                <a:gd name="T18" fmla="*/ 368 w 389"/>
                <a:gd name="T19" fmla="*/ 21 h 489"/>
                <a:gd name="T20" fmla="*/ 379 w 389"/>
                <a:gd name="T21" fmla="*/ 35 h 489"/>
                <a:gd name="T22" fmla="*/ 387 w 389"/>
                <a:gd name="T23" fmla="*/ 52 h 489"/>
                <a:gd name="T24" fmla="*/ 389 w 389"/>
                <a:gd name="T25" fmla="*/ 71 h 489"/>
                <a:gd name="T26" fmla="*/ 389 w 389"/>
                <a:gd name="T27" fmla="*/ 417 h 489"/>
                <a:gd name="T28" fmla="*/ 387 w 389"/>
                <a:gd name="T29" fmla="*/ 436 h 489"/>
                <a:gd name="T30" fmla="*/ 379 w 389"/>
                <a:gd name="T31" fmla="*/ 453 h 489"/>
                <a:gd name="T32" fmla="*/ 368 w 389"/>
                <a:gd name="T33" fmla="*/ 468 h 489"/>
                <a:gd name="T34" fmla="*/ 353 w 389"/>
                <a:gd name="T35" fmla="*/ 479 h 489"/>
                <a:gd name="T36" fmla="*/ 337 w 389"/>
                <a:gd name="T37" fmla="*/ 485 h 489"/>
                <a:gd name="T38" fmla="*/ 317 w 389"/>
                <a:gd name="T39" fmla="*/ 489 h 489"/>
                <a:gd name="T40" fmla="*/ 71 w 389"/>
                <a:gd name="T41" fmla="*/ 489 h 489"/>
                <a:gd name="T42" fmla="*/ 52 w 389"/>
                <a:gd name="T43" fmla="*/ 485 h 489"/>
                <a:gd name="T44" fmla="*/ 36 w 389"/>
                <a:gd name="T45" fmla="*/ 479 h 489"/>
                <a:gd name="T46" fmla="*/ 20 w 389"/>
                <a:gd name="T47" fmla="*/ 468 h 489"/>
                <a:gd name="T48" fmla="*/ 9 w 389"/>
                <a:gd name="T49" fmla="*/ 453 h 489"/>
                <a:gd name="T50" fmla="*/ 3 w 389"/>
                <a:gd name="T51" fmla="*/ 436 h 489"/>
                <a:gd name="T52" fmla="*/ 0 w 389"/>
                <a:gd name="T53" fmla="*/ 417 h 489"/>
                <a:gd name="T54" fmla="*/ 0 w 389"/>
                <a:gd name="T55" fmla="*/ 71 h 489"/>
                <a:gd name="T56" fmla="*/ 3 w 389"/>
                <a:gd name="T57" fmla="*/ 52 h 489"/>
                <a:gd name="T58" fmla="*/ 9 w 389"/>
                <a:gd name="T59" fmla="*/ 35 h 489"/>
                <a:gd name="T60" fmla="*/ 20 w 389"/>
                <a:gd name="T61" fmla="*/ 21 h 489"/>
                <a:gd name="T62" fmla="*/ 36 w 389"/>
                <a:gd name="T63" fmla="*/ 10 h 489"/>
                <a:gd name="T64" fmla="*/ 52 w 389"/>
                <a:gd name="T65" fmla="*/ 2 h 489"/>
                <a:gd name="T66" fmla="*/ 71 w 389"/>
                <a:gd name="T67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9" h="489">
                  <a:moveTo>
                    <a:pt x="143" y="143"/>
                  </a:moveTo>
                  <a:lnTo>
                    <a:pt x="143" y="345"/>
                  </a:lnTo>
                  <a:lnTo>
                    <a:pt x="246" y="345"/>
                  </a:lnTo>
                  <a:lnTo>
                    <a:pt x="246" y="143"/>
                  </a:lnTo>
                  <a:lnTo>
                    <a:pt x="143" y="143"/>
                  </a:lnTo>
                  <a:close/>
                  <a:moveTo>
                    <a:pt x="71" y="0"/>
                  </a:moveTo>
                  <a:lnTo>
                    <a:pt x="317" y="0"/>
                  </a:lnTo>
                  <a:lnTo>
                    <a:pt x="337" y="2"/>
                  </a:lnTo>
                  <a:lnTo>
                    <a:pt x="353" y="10"/>
                  </a:lnTo>
                  <a:lnTo>
                    <a:pt x="368" y="21"/>
                  </a:lnTo>
                  <a:lnTo>
                    <a:pt x="379" y="35"/>
                  </a:lnTo>
                  <a:lnTo>
                    <a:pt x="387" y="52"/>
                  </a:lnTo>
                  <a:lnTo>
                    <a:pt x="389" y="71"/>
                  </a:lnTo>
                  <a:lnTo>
                    <a:pt x="389" y="417"/>
                  </a:lnTo>
                  <a:lnTo>
                    <a:pt x="387" y="436"/>
                  </a:lnTo>
                  <a:lnTo>
                    <a:pt x="379" y="453"/>
                  </a:lnTo>
                  <a:lnTo>
                    <a:pt x="368" y="468"/>
                  </a:lnTo>
                  <a:lnTo>
                    <a:pt x="353" y="479"/>
                  </a:lnTo>
                  <a:lnTo>
                    <a:pt x="337" y="485"/>
                  </a:lnTo>
                  <a:lnTo>
                    <a:pt x="317" y="489"/>
                  </a:lnTo>
                  <a:lnTo>
                    <a:pt x="71" y="489"/>
                  </a:lnTo>
                  <a:lnTo>
                    <a:pt x="52" y="485"/>
                  </a:lnTo>
                  <a:lnTo>
                    <a:pt x="36" y="479"/>
                  </a:lnTo>
                  <a:lnTo>
                    <a:pt x="20" y="468"/>
                  </a:lnTo>
                  <a:lnTo>
                    <a:pt x="9" y="453"/>
                  </a:lnTo>
                  <a:lnTo>
                    <a:pt x="3" y="436"/>
                  </a:lnTo>
                  <a:lnTo>
                    <a:pt x="0" y="417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8" name="Freeform 610"/>
            <p:cNvSpPr>
              <a:spLocks noEditPoints="1"/>
            </p:cNvSpPr>
            <p:nvPr/>
          </p:nvSpPr>
          <p:spPr bwMode="auto">
            <a:xfrm>
              <a:off x="11283951" y="2063750"/>
              <a:ext cx="61913" cy="77788"/>
            </a:xfrm>
            <a:custGeom>
              <a:avLst/>
              <a:gdLst>
                <a:gd name="T0" fmla="*/ 144 w 389"/>
                <a:gd name="T1" fmla="*/ 143 h 489"/>
                <a:gd name="T2" fmla="*/ 144 w 389"/>
                <a:gd name="T3" fmla="*/ 345 h 489"/>
                <a:gd name="T4" fmla="*/ 247 w 389"/>
                <a:gd name="T5" fmla="*/ 345 h 489"/>
                <a:gd name="T6" fmla="*/ 247 w 389"/>
                <a:gd name="T7" fmla="*/ 143 h 489"/>
                <a:gd name="T8" fmla="*/ 144 w 389"/>
                <a:gd name="T9" fmla="*/ 143 h 489"/>
                <a:gd name="T10" fmla="*/ 72 w 389"/>
                <a:gd name="T11" fmla="*/ 0 h 489"/>
                <a:gd name="T12" fmla="*/ 318 w 389"/>
                <a:gd name="T13" fmla="*/ 0 h 489"/>
                <a:gd name="T14" fmla="*/ 337 w 389"/>
                <a:gd name="T15" fmla="*/ 2 h 489"/>
                <a:gd name="T16" fmla="*/ 353 w 389"/>
                <a:gd name="T17" fmla="*/ 10 h 489"/>
                <a:gd name="T18" fmla="*/ 369 w 389"/>
                <a:gd name="T19" fmla="*/ 21 h 489"/>
                <a:gd name="T20" fmla="*/ 380 w 389"/>
                <a:gd name="T21" fmla="*/ 35 h 489"/>
                <a:gd name="T22" fmla="*/ 387 w 389"/>
                <a:gd name="T23" fmla="*/ 52 h 489"/>
                <a:gd name="T24" fmla="*/ 389 w 389"/>
                <a:gd name="T25" fmla="*/ 71 h 489"/>
                <a:gd name="T26" fmla="*/ 389 w 389"/>
                <a:gd name="T27" fmla="*/ 417 h 489"/>
                <a:gd name="T28" fmla="*/ 387 w 389"/>
                <a:gd name="T29" fmla="*/ 436 h 489"/>
                <a:gd name="T30" fmla="*/ 380 w 389"/>
                <a:gd name="T31" fmla="*/ 453 h 489"/>
                <a:gd name="T32" fmla="*/ 369 w 389"/>
                <a:gd name="T33" fmla="*/ 468 h 489"/>
                <a:gd name="T34" fmla="*/ 353 w 389"/>
                <a:gd name="T35" fmla="*/ 479 h 489"/>
                <a:gd name="T36" fmla="*/ 337 w 389"/>
                <a:gd name="T37" fmla="*/ 485 h 489"/>
                <a:gd name="T38" fmla="*/ 318 w 389"/>
                <a:gd name="T39" fmla="*/ 489 h 489"/>
                <a:gd name="T40" fmla="*/ 72 w 389"/>
                <a:gd name="T41" fmla="*/ 489 h 489"/>
                <a:gd name="T42" fmla="*/ 53 w 389"/>
                <a:gd name="T43" fmla="*/ 485 h 489"/>
                <a:gd name="T44" fmla="*/ 36 w 389"/>
                <a:gd name="T45" fmla="*/ 479 h 489"/>
                <a:gd name="T46" fmla="*/ 22 w 389"/>
                <a:gd name="T47" fmla="*/ 468 h 489"/>
                <a:gd name="T48" fmla="*/ 10 w 389"/>
                <a:gd name="T49" fmla="*/ 453 h 489"/>
                <a:gd name="T50" fmla="*/ 3 w 389"/>
                <a:gd name="T51" fmla="*/ 436 h 489"/>
                <a:gd name="T52" fmla="*/ 0 w 389"/>
                <a:gd name="T53" fmla="*/ 417 h 489"/>
                <a:gd name="T54" fmla="*/ 0 w 389"/>
                <a:gd name="T55" fmla="*/ 71 h 489"/>
                <a:gd name="T56" fmla="*/ 3 w 389"/>
                <a:gd name="T57" fmla="*/ 52 h 489"/>
                <a:gd name="T58" fmla="*/ 10 w 389"/>
                <a:gd name="T59" fmla="*/ 35 h 489"/>
                <a:gd name="T60" fmla="*/ 22 w 389"/>
                <a:gd name="T61" fmla="*/ 21 h 489"/>
                <a:gd name="T62" fmla="*/ 36 w 389"/>
                <a:gd name="T63" fmla="*/ 10 h 489"/>
                <a:gd name="T64" fmla="*/ 53 w 389"/>
                <a:gd name="T65" fmla="*/ 2 h 489"/>
                <a:gd name="T66" fmla="*/ 72 w 389"/>
                <a:gd name="T67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9" h="489">
                  <a:moveTo>
                    <a:pt x="144" y="143"/>
                  </a:moveTo>
                  <a:lnTo>
                    <a:pt x="144" y="345"/>
                  </a:lnTo>
                  <a:lnTo>
                    <a:pt x="247" y="345"/>
                  </a:lnTo>
                  <a:lnTo>
                    <a:pt x="247" y="143"/>
                  </a:lnTo>
                  <a:lnTo>
                    <a:pt x="144" y="143"/>
                  </a:lnTo>
                  <a:close/>
                  <a:moveTo>
                    <a:pt x="72" y="0"/>
                  </a:moveTo>
                  <a:lnTo>
                    <a:pt x="318" y="0"/>
                  </a:lnTo>
                  <a:lnTo>
                    <a:pt x="337" y="2"/>
                  </a:lnTo>
                  <a:lnTo>
                    <a:pt x="353" y="10"/>
                  </a:lnTo>
                  <a:lnTo>
                    <a:pt x="369" y="21"/>
                  </a:lnTo>
                  <a:lnTo>
                    <a:pt x="380" y="35"/>
                  </a:lnTo>
                  <a:lnTo>
                    <a:pt x="387" y="52"/>
                  </a:lnTo>
                  <a:lnTo>
                    <a:pt x="389" y="71"/>
                  </a:lnTo>
                  <a:lnTo>
                    <a:pt x="389" y="417"/>
                  </a:lnTo>
                  <a:lnTo>
                    <a:pt x="387" y="436"/>
                  </a:lnTo>
                  <a:lnTo>
                    <a:pt x="380" y="453"/>
                  </a:lnTo>
                  <a:lnTo>
                    <a:pt x="369" y="468"/>
                  </a:lnTo>
                  <a:lnTo>
                    <a:pt x="353" y="479"/>
                  </a:lnTo>
                  <a:lnTo>
                    <a:pt x="337" y="485"/>
                  </a:lnTo>
                  <a:lnTo>
                    <a:pt x="318" y="489"/>
                  </a:lnTo>
                  <a:lnTo>
                    <a:pt x="72" y="489"/>
                  </a:lnTo>
                  <a:lnTo>
                    <a:pt x="53" y="485"/>
                  </a:lnTo>
                  <a:lnTo>
                    <a:pt x="36" y="479"/>
                  </a:lnTo>
                  <a:lnTo>
                    <a:pt x="22" y="468"/>
                  </a:lnTo>
                  <a:lnTo>
                    <a:pt x="10" y="453"/>
                  </a:lnTo>
                  <a:lnTo>
                    <a:pt x="3" y="436"/>
                  </a:lnTo>
                  <a:lnTo>
                    <a:pt x="0" y="417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9" name="Freeform 611"/>
            <p:cNvSpPr>
              <a:spLocks noEditPoints="1"/>
            </p:cNvSpPr>
            <p:nvPr/>
          </p:nvSpPr>
          <p:spPr bwMode="auto">
            <a:xfrm>
              <a:off x="11061701" y="2201863"/>
              <a:ext cx="69850" cy="60325"/>
            </a:xfrm>
            <a:custGeom>
              <a:avLst/>
              <a:gdLst>
                <a:gd name="T0" fmla="*/ 142 w 440"/>
                <a:gd name="T1" fmla="*/ 143 h 382"/>
                <a:gd name="T2" fmla="*/ 142 w 440"/>
                <a:gd name="T3" fmla="*/ 238 h 382"/>
                <a:gd name="T4" fmla="*/ 297 w 440"/>
                <a:gd name="T5" fmla="*/ 238 h 382"/>
                <a:gd name="T6" fmla="*/ 297 w 440"/>
                <a:gd name="T7" fmla="*/ 143 h 382"/>
                <a:gd name="T8" fmla="*/ 142 w 440"/>
                <a:gd name="T9" fmla="*/ 143 h 382"/>
                <a:gd name="T10" fmla="*/ 70 w 440"/>
                <a:gd name="T11" fmla="*/ 0 h 382"/>
                <a:gd name="T12" fmla="*/ 369 w 440"/>
                <a:gd name="T13" fmla="*/ 0 h 382"/>
                <a:gd name="T14" fmla="*/ 387 w 440"/>
                <a:gd name="T15" fmla="*/ 2 h 382"/>
                <a:gd name="T16" fmla="*/ 404 w 440"/>
                <a:gd name="T17" fmla="*/ 10 h 382"/>
                <a:gd name="T18" fmla="*/ 419 w 440"/>
                <a:gd name="T19" fmla="*/ 21 h 382"/>
                <a:gd name="T20" fmla="*/ 431 w 440"/>
                <a:gd name="T21" fmla="*/ 36 h 382"/>
                <a:gd name="T22" fmla="*/ 437 w 440"/>
                <a:gd name="T23" fmla="*/ 53 h 382"/>
                <a:gd name="T24" fmla="*/ 440 w 440"/>
                <a:gd name="T25" fmla="*/ 72 h 382"/>
                <a:gd name="T26" fmla="*/ 440 w 440"/>
                <a:gd name="T27" fmla="*/ 310 h 382"/>
                <a:gd name="T28" fmla="*/ 437 w 440"/>
                <a:gd name="T29" fmla="*/ 329 h 382"/>
                <a:gd name="T30" fmla="*/ 431 w 440"/>
                <a:gd name="T31" fmla="*/ 346 h 382"/>
                <a:gd name="T32" fmla="*/ 419 w 440"/>
                <a:gd name="T33" fmla="*/ 360 h 382"/>
                <a:gd name="T34" fmla="*/ 404 w 440"/>
                <a:gd name="T35" fmla="*/ 372 h 382"/>
                <a:gd name="T36" fmla="*/ 387 w 440"/>
                <a:gd name="T37" fmla="*/ 379 h 382"/>
                <a:gd name="T38" fmla="*/ 369 w 440"/>
                <a:gd name="T39" fmla="*/ 382 h 382"/>
                <a:gd name="T40" fmla="*/ 70 w 440"/>
                <a:gd name="T41" fmla="*/ 382 h 382"/>
                <a:gd name="T42" fmla="*/ 52 w 440"/>
                <a:gd name="T43" fmla="*/ 379 h 382"/>
                <a:gd name="T44" fmla="*/ 35 w 440"/>
                <a:gd name="T45" fmla="*/ 372 h 382"/>
                <a:gd name="T46" fmla="*/ 20 w 440"/>
                <a:gd name="T47" fmla="*/ 360 h 382"/>
                <a:gd name="T48" fmla="*/ 10 w 440"/>
                <a:gd name="T49" fmla="*/ 346 h 382"/>
                <a:gd name="T50" fmla="*/ 2 w 440"/>
                <a:gd name="T51" fmla="*/ 329 h 382"/>
                <a:gd name="T52" fmla="*/ 0 w 440"/>
                <a:gd name="T53" fmla="*/ 310 h 382"/>
                <a:gd name="T54" fmla="*/ 0 w 440"/>
                <a:gd name="T55" fmla="*/ 72 h 382"/>
                <a:gd name="T56" fmla="*/ 2 w 440"/>
                <a:gd name="T57" fmla="*/ 53 h 382"/>
                <a:gd name="T58" fmla="*/ 10 w 440"/>
                <a:gd name="T59" fmla="*/ 36 h 382"/>
                <a:gd name="T60" fmla="*/ 20 w 440"/>
                <a:gd name="T61" fmla="*/ 21 h 382"/>
                <a:gd name="T62" fmla="*/ 35 w 440"/>
                <a:gd name="T63" fmla="*/ 10 h 382"/>
                <a:gd name="T64" fmla="*/ 52 w 440"/>
                <a:gd name="T65" fmla="*/ 2 h 382"/>
                <a:gd name="T66" fmla="*/ 70 w 440"/>
                <a:gd name="T67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0" h="382">
                  <a:moveTo>
                    <a:pt x="142" y="143"/>
                  </a:moveTo>
                  <a:lnTo>
                    <a:pt x="142" y="238"/>
                  </a:lnTo>
                  <a:lnTo>
                    <a:pt x="297" y="238"/>
                  </a:lnTo>
                  <a:lnTo>
                    <a:pt x="297" y="143"/>
                  </a:lnTo>
                  <a:lnTo>
                    <a:pt x="142" y="143"/>
                  </a:lnTo>
                  <a:close/>
                  <a:moveTo>
                    <a:pt x="70" y="0"/>
                  </a:moveTo>
                  <a:lnTo>
                    <a:pt x="369" y="0"/>
                  </a:lnTo>
                  <a:lnTo>
                    <a:pt x="387" y="2"/>
                  </a:lnTo>
                  <a:lnTo>
                    <a:pt x="404" y="10"/>
                  </a:lnTo>
                  <a:lnTo>
                    <a:pt x="419" y="21"/>
                  </a:lnTo>
                  <a:lnTo>
                    <a:pt x="431" y="36"/>
                  </a:lnTo>
                  <a:lnTo>
                    <a:pt x="437" y="53"/>
                  </a:lnTo>
                  <a:lnTo>
                    <a:pt x="440" y="72"/>
                  </a:lnTo>
                  <a:lnTo>
                    <a:pt x="440" y="310"/>
                  </a:lnTo>
                  <a:lnTo>
                    <a:pt x="437" y="329"/>
                  </a:lnTo>
                  <a:lnTo>
                    <a:pt x="431" y="346"/>
                  </a:lnTo>
                  <a:lnTo>
                    <a:pt x="419" y="360"/>
                  </a:lnTo>
                  <a:lnTo>
                    <a:pt x="404" y="372"/>
                  </a:lnTo>
                  <a:lnTo>
                    <a:pt x="387" y="379"/>
                  </a:lnTo>
                  <a:lnTo>
                    <a:pt x="369" y="382"/>
                  </a:lnTo>
                  <a:lnTo>
                    <a:pt x="70" y="382"/>
                  </a:lnTo>
                  <a:lnTo>
                    <a:pt x="52" y="379"/>
                  </a:lnTo>
                  <a:lnTo>
                    <a:pt x="35" y="372"/>
                  </a:lnTo>
                  <a:lnTo>
                    <a:pt x="20" y="360"/>
                  </a:lnTo>
                  <a:lnTo>
                    <a:pt x="10" y="346"/>
                  </a:lnTo>
                  <a:lnTo>
                    <a:pt x="2" y="329"/>
                  </a:lnTo>
                  <a:lnTo>
                    <a:pt x="0" y="310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10" y="36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0" name="Freeform 612"/>
            <p:cNvSpPr>
              <a:spLocks noEditPoints="1"/>
            </p:cNvSpPr>
            <p:nvPr/>
          </p:nvSpPr>
          <p:spPr bwMode="auto">
            <a:xfrm>
              <a:off x="11160126" y="2201863"/>
              <a:ext cx="69850" cy="60325"/>
            </a:xfrm>
            <a:custGeom>
              <a:avLst/>
              <a:gdLst>
                <a:gd name="T0" fmla="*/ 144 w 441"/>
                <a:gd name="T1" fmla="*/ 143 h 382"/>
                <a:gd name="T2" fmla="*/ 144 w 441"/>
                <a:gd name="T3" fmla="*/ 238 h 382"/>
                <a:gd name="T4" fmla="*/ 299 w 441"/>
                <a:gd name="T5" fmla="*/ 238 h 382"/>
                <a:gd name="T6" fmla="*/ 299 w 441"/>
                <a:gd name="T7" fmla="*/ 143 h 382"/>
                <a:gd name="T8" fmla="*/ 144 w 441"/>
                <a:gd name="T9" fmla="*/ 143 h 382"/>
                <a:gd name="T10" fmla="*/ 72 w 441"/>
                <a:gd name="T11" fmla="*/ 0 h 382"/>
                <a:gd name="T12" fmla="*/ 369 w 441"/>
                <a:gd name="T13" fmla="*/ 0 h 382"/>
                <a:gd name="T14" fmla="*/ 389 w 441"/>
                <a:gd name="T15" fmla="*/ 2 h 382"/>
                <a:gd name="T16" fmla="*/ 406 w 441"/>
                <a:gd name="T17" fmla="*/ 10 h 382"/>
                <a:gd name="T18" fmla="*/ 420 w 441"/>
                <a:gd name="T19" fmla="*/ 21 h 382"/>
                <a:gd name="T20" fmla="*/ 431 w 441"/>
                <a:gd name="T21" fmla="*/ 36 h 382"/>
                <a:gd name="T22" fmla="*/ 439 w 441"/>
                <a:gd name="T23" fmla="*/ 53 h 382"/>
                <a:gd name="T24" fmla="*/ 441 w 441"/>
                <a:gd name="T25" fmla="*/ 72 h 382"/>
                <a:gd name="T26" fmla="*/ 441 w 441"/>
                <a:gd name="T27" fmla="*/ 310 h 382"/>
                <a:gd name="T28" fmla="*/ 439 w 441"/>
                <a:gd name="T29" fmla="*/ 329 h 382"/>
                <a:gd name="T30" fmla="*/ 431 w 441"/>
                <a:gd name="T31" fmla="*/ 346 h 382"/>
                <a:gd name="T32" fmla="*/ 420 w 441"/>
                <a:gd name="T33" fmla="*/ 360 h 382"/>
                <a:gd name="T34" fmla="*/ 406 w 441"/>
                <a:gd name="T35" fmla="*/ 372 h 382"/>
                <a:gd name="T36" fmla="*/ 389 w 441"/>
                <a:gd name="T37" fmla="*/ 379 h 382"/>
                <a:gd name="T38" fmla="*/ 369 w 441"/>
                <a:gd name="T39" fmla="*/ 382 h 382"/>
                <a:gd name="T40" fmla="*/ 72 w 441"/>
                <a:gd name="T41" fmla="*/ 382 h 382"/>
                <a:gd name="T42" fmla="*/ 54 w 441"/>
                <a:gd name="T43" fmla="*/ 379 h 382"/>
                <a:gd name="T44" fmla="*/ 36 w 441"/>
                <a:gd name="T45" fmla="*/ 372 h 382"/>
                <a:gd name="T46" fmla="*/ 22 w 441"/>
                <a:gd name="T47" fmla="*/ 360 h 382"/>
                <a:gd name="T48" fmla="*/ 10 w 441"/>
                <a:gd name="T49" fmla="*/ 346 h 382"/>
                <a:gd name="T50" fmla="*/ 4 w 441"/>
                <a:gd name="T51" fmla="*/ 329 h 382"/>
                <a:gd name="T52" fmla="*/ 0 w 441"/>
                <a:gd name="T53" fmla="*/ 310 h 382"/>
                <a:gd name="T54" fmla="*/ 0 w 441"/>
                <a:gd name="T55" fmla="*/ 72 h 382"/>
                <a:gd name="T56" fmla="*/ 4 w 441"/>
                <a:gd name="T57" fmla="*/ 53 h 382"/>
                <a:gd name="T58" fmla="*/ 10 w 441"/>
                <a:gd name="T59" fmla="*/ 36 h 382"/>
                <a:gd name="T60" fmla="*/ 22 w 441"/>
                <a:gd name="T61" fmla="*/ 21 h 382"/>
                <a:gd name="T62" fmla="*/ 36 w 441"/>
                <a:gd name="T63" fmla="*/ 10 h 382"/>
                <a:gd name="T64" fmla="*/ 54 w 441"/>
                <a:gd name="T65" fmla="*/ 2 h 382"/>
                <a:gd name="T66" fmla="*/ 72 w 441"/>
                <a:gd name="T67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1" h="382">
                  <a:moveTo>
                    <a:pt x="144" y="143"/>
                  </a:moveTo>
                  <a:lnTo>
                    <a:pt x="144" y="238"/>
                  </a:lnTo>
                  <a:lnTo>
                    <a:pt x="299" y="238"/>
                  </a:lnTo>
                  <a:lnTo>
                    <a:pt x="299" y="143"/>
                  </a:lnTo>
                  <a:lnTo>
                    <a:pt x="144" y="143"/>
                  </a:lnTo>
                  <a:close/>
                  <a:moveTo>
                    <a:pt x="72" y="0"/>
                  </a:moveTo>
                  <a:lnTo>
                    <a:pt x="369" y="0"/>
                  </a:lnTo>
                  <a:lnTo>
                    <a:pt x="389" y="2"/>
                  </a:lnTo>
                  <a:lnTo>
                    <a:pt x="406" y="10"/>
                  </a:lnTo>
                  <a:lnTo>
                    <a:pt x="420" y="21"/>
                  </a:lnTo>
                  <a:lnTo>
                    <a:pt x="431" y="36"/>
                  </a:lnTo>
                  <a:lnTo>
                    <a:pt x="439" y="53"/>
                  </a:lnTo>
                  <a:lnTo>
                    <a:pt x="441" y="72"/>
                  </a:lnTo>
                  <a:lnTo>
                    <a:pt x="441" y="310"/>
                  </a:lnTo>
                  <a:lnTo>
                    <a:pt x="439" y="329"/>
                  </a:lnTo>
                  <a:lnTo>
                    <a:pt x="431" y="346"/>
                  </a:lnTo>
                  <a:lnTo>
                    <a:pt x="420" y="360"/>
                  </a:lnTo>
                  <a:lnTo>
                    <a:pt x="406" y="372"/>
                  </a:lnTo>
                  <a:lnTo>
                    <a:pt x="389" y="379"/>
                  </a:lnTo>
                  <a:lnTo>
                    <a:pt x="369" y="382"/>
                  </a:lnTo>
                  <a:lnTo>
                    <a:pt x="72" y="382"/>
                  </a:lnTo>
                  <a:lnTo>
                    <a:pt x="54" y="379"/>
                  </a:lnTo>
                  <a:lnTo>
                    <a:pt x="36" y="372"/>
                  </a:lnTo>
                  <a:lnTo>
                    <a:pt x="22" y="360"/>
                  </a:lnTo>
                  <a:lnTo>
                    <a:pt x="10" y="346"/>
                  </a:lnTo>
                  <a:lnTo>
                    <a:pt x="4" y="329"/>
                  </a:lnTo>
                  <a:lnTo>
                    <a:pt x="0" y="310"/>
                  </a:lnTo>
                  <a:lnTo>
                    <a:pt x="0" y="72"/>
                  </a:lnTo>
                  <a:lnTo>
                    <a:pt x="4" y="53"/>
                  </a:lnTo>
                  <a:lnTo>
                    <a:pt x="10" y="36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4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1" name="Freeform 613"/>
            <p:cNvSpPr>
              <a:spLocks noEditPoints="1"/>
            </p:cNvSpPr>
            <p:nvPr/>
          </p:nvSpPr>
          <p:spPr bwMode="auto">
            <a:xfrm>
              <a:off x="11283951" y="2166938"/>
              <a:ext cx="61913" cy="77788"/>
            </a:xfrm>
            <a:custGeom>
              <a:avLst/>
              <a:gdLst>
                <a:gd name="T0" fmla="*/ 144 w 389"/>
                <a:gd name="T1" fmla="*/ 144 h 488"/>
                <a:gd name="T2" fmla="*/ 144 w 389"/>
                <a:gd name="T3" fmla="*/ 345 h 488"/>
                <a:gd name="T4" fmla="*/ 247 w 389"/>
                <a:gd name="T5" fmla="*/ 345 h 488"/>
                <a:gd name="T6" fmla="*/ 247 w 389"/>
                <a:gd name="T7" fmla="*/ 144 h 488"/>
                <a:gd name="T8" fmla="*/ 144 w 389"/>
                <a:gd name="T9" fmla="*/ 144 h 488"/>
                <a:gd name="T10" fmla="*/ 72 w 389"/>
                <a:gd name="T11" fmla="*/ 0 h 488"/>
                <a:gd name="T12" fmla="*/ 318 w 389"/>
                <a:gd name="T13" fmla="*/ 0 h 488"/>
                <a:gd name="T14" fmla="*/ 337 w 389"/>
                <a:gd name="T15" fmla="*/ 3 h 488"/>
                <a:gd name="T16" fmla="*/ 353 w 389"/>
                <a:gd name="T17" fmla="*/ 9 h 488"/>
                <a:gd name="T18" fmla="*/ 369 w 389"/>
                <a:gd name="T19" fmla="*/ 20 h 488"/>
                <a:gd name="T20" fmla="*/ 380 w 389"/>
                <a:gd name="T21" fmla="*/ 36 h 488"/>
                <a:gd name="T22" fmla="*/ 387 w 389"/>
                <a:gd name="T23" fmla="*/ 52 h 488"/>
                <a:gd name="T24" fmla="*/ 389 w 389"/>
                <a:gd name="T25" fmla="*/ 72 h 488"/>
                <a:gd name="T26" fmla="*/ 389 w 389"/>
                <a:gd name="T27" fmla="*/ 417 h 488"/>
                <a:gd name="T28" fmla="*/ 387 w 389"/>
                <a:gd name="T29" fmla="*/ 436 h 488"/>
                <a:gd name="T30" fmla="*/ 380 w 389"/>
                <a:gd name="T31" fmla="*/ 453 h 488"/>
                <a:gd name="T32" fmla="*/ 369 w 389"/>
                <a:gd name="T33" fmla="*/ 468 h 488"/>
                <a:gd name="T34" fmla="*/ 353 w 389"/>
                <a:gd name="T35" fmla="*/ 480 h 488"/>
                <a:gd name="T36" fmla="*/ 337 w 389"/>
                <a:gd name="T37" fmla="*/ 486 h 488"/>
                <a:gd name="T38" fmla="*/ 318 w 389"/>
                <a:gd name="T39" fmla="*/ 488 h 488"/>
                <a:gd name="T40" fmla="*/ 72 w 389"/>
                <a:gd name="T41" fmla="*/ 488 h 488"/>
                <a:gd name="T42" fmla="*/ 53 w 389"/>
                <a:gd name="T43" fmla="*/ 486 h 488"/>
                <a:gd name="T44" fmla="*/ 36 w 389"/>
                <a:gd name="T45" fmla="*/ 480 h 488"/>
                <a:gd name="T46" fmla="*/ 22 w 389"/>
                <a:gd name="T47" fmla="*/ 468 h 488"/>
                <a:gd name="T48" fmla="*/ 10 w 389"/>
                <a:gd name="T49" fmla="*/ 453 h 488"/>
                <a:gd name="T50" fmla="*/ 3 w 389"/>
                <a:gd name="T51" fmla="*/ 436 h 488"/>
                <a:gd name="T52" fmla="*/ 0 w 389"/>
                <a:gd name="T53" fmla="*/ 417 h 488"/>
                <a:gd name="T54" fmla="*/ 0 w 389"/>
                <a:gd name="T55" fmla="*/ 72 h 488"/>
                <a:gd name="T56" fmla="*/ 3 w 389"/>
                <a:gd name="T57" fmla="*/ 52 h 488"/>
                <a:gd name="T58" fmla="*/ 10 w 389"/>
                <a:gd name="T59" fmla="*/ 36 h 488"/>
                <a:gd name="T60" fmla="*/ 22 w 389"/>
                <a:gd name="T61" fmla="*/ 20 h 488"/>
                <a:gd name="T62" fmla="*/ 36 w 389"/>
                <a:gd name="T63" fmla="*/ 9 h 488"/>
                <a:gd name="T64" fmla="*/ 53 w 389"/>
                <a:gd name="T65" fmla="*/ 3 h 488"/>
                <a:gd name="T66" fmla="*/ 72 w 389"/>
                <a:gd name="T67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9" h="488">
                  <a:moveTo>
                    <a:pt x="144" y="144"/>
                  </a:moveTo>
                  <a:lnTo>
                    <a:pt x="144" y="345"/>
                  </a:lnTo>
                  <a:lnTo>
                    <a:pt x="247" y="345"/>
                  </a:lnTo>
                  <a:lnTo>
                    <a:pt x="247" y="144"/>
                  </a:lnTo>
                  <a:lnTo>
                    <a:pt x="144" y="144"/>
                  </a:lnTo>
                  <a:close/>
                  <a:moveTo>
                    <a:pt x="72" y="0"/>
                  </a:moveTo>
                  <a:lnTo>
                    <a:pt x="318" y="0"/>
                  </a:lnTo>
                  <a:lnTo>
                    <a:pt x="337" y="3"/>
                  </a:lnTo>
                  <a:lnTo>
                    <a:pt x="353" y="9"/>
                  </a:lnTo>
                  <a:lnTo>
                    <a:pt x="369" y="20"/>
                  </a:lnTo>
                  <a:lnTo>
                    <a:pt x="380" y="36"/>
                  </a:lnTo>
                  <a:lnTo>
                    <a:pt x="387" y="52"/>
                  </a:lnTo>
                  <a:lnTo>
                    <a:pt x="389" y="72"/>
                  </a:lnTo>
                  <a:lnTo>
                    <a:pt x="389" y="417"/>
                  </a:lnTo>
                  <a:lnTo>
                    <a:pt x="387" y="436"/>
                  </a:lnTo>
                  <a:lnTo>
                    <a:pt x="380" y="453"/>
                  </a:lnTo>
                  <a:lnTo>
                    <a:pt x="369" y="468"/>
                  </a:lnTo>
                  <a:lnTo>
                    <a:pt x="353" y="480"/>
                  </a:lnTo>
                  <a:lnTo>
                    <a:pt x="337" y="486"/>
                  </a:lnTo>
                  <a:lnTo>
                    <a:pt x="318" y="488"/>
                  </a:lnTo>
                  <a:lnTo>
                    <a:pt x="72" y="488"/>
                  </a:lnTo>
                  <a:lnTo>
                    <a:pt x="53" y="486"/>
                  </a:lnTo>
                  <a:lnTo>
                    <a:pt x="36" y="480"/>
                  </a:lnTo>
                  <a:lnTo>
                    <a:pt x="22" y="468"/>
                  </a:lnTo>
                  <a:lnTo>
                    <a:pt x="10" y="453"/>
                  </a:lnTo>
                  <a:lnTo>
                    <a:pt x="3" y="436"/>
                  </a:lnTo>
                  <a:lnTo>
                    <a:pt x="0" y="417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6"/>
                  </a:lnTo>
                  <a:lnTo>
                    <a:pt x="22" y="20"/>
                  </a:lnTo>
                  <a:lnTo>
                    <a:pt x="36" y="9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2" name="Freeform 614"/>
            <p:cNvSpPr>
              <a:spLocks noEditPoints="1"/>
            </p:cNvSpPr>
            <p:nvPr/>
          </p:nvSpPr>
          <p:spPr bwMode="auto">
            <a:xfrm>
              <a:off x="11061701" y="2287588"/>
              <a:ext cx="69850" cy="60325"/>
            </a:xfrm>
            <a:custGeom>
              <a:avLst/>
              <a:gdLst>
                <a:gd name="T0" fmla="*/ 142 w 440"/>
                <a:gd name="T1" fmla="*/ 144 h 382"/>
                <a:gd name="T2" fmla="*/ 142 w 440"/>
                <a:gd name="T3" fmla="*/ 238 h 382"/>
                <a:gd name="T4" fmla="*/ 297 w 440"/>
                <a:gd name="T5" fmla="*/ 238 h 382"/>
                <a:gd name="T6" fmla="*/ 297 w 440"/>
                <a:gd name="T7" fmla="*/ 144 h 382"/>
                <a:gd name="T8" fmla="*/ 142 w 440"/>
                <a:gd name="T9" fmla="*/ 144 h 382"/>
                <a:gd name="T10" fmla="*/ 70 w 440"/>
                <a:gd name="T11" fmla="*/ 0 h 382"/>
                <a:gd name="T12" fmla="*/ 369 w 440"/>
                <a:gd name="T13" fmla="*/ 0 h 382"/>
                <a:gd name="T14" fmla="*/ 387 w 440"/>
                <a:gd name="T15" fmla="*/ 2 h 382"/>
                <a:gd name="T16" fmla="*/ 404 w 440"/>
                <a:gd name="T17" fmla="*/ 10 h 382"/>
                <a:gd name="T18" fmla="*/ 419 w 440"/>
                <a:gd name="T19" fmla="*/ 21 h 382"/>
                <a:gd name="T20" fmla="*/ 431 w 440"/>
                <a:gd name="T21" fmla="*/ 36 h 382"/>
                <a:gd name="T22" fmla="*/ 437 w 440"/>
                <a:gd name="T23" fmla="*/ 52 h 382"/>
                <a:gd name="T24" fmla="*/ 440 w 440"/>
                <a:gd name="T25" fmla="*/ 72 h 382"/>
                <a:gd name="T26" fmla="*/ 440 w 440"/>
                <a:gd name="T27" fmla="*/ 310 h 382"/>
                <a:gd name="T28" fmla="*/ 437 w 440"/>
                <a:gd name="T29" fmla="*/ 328 h 382"/>
                <a:gd name="T30" fmla="*/ 431 w 440"/>
                <a:gd name="T31" fmla="*/ 346 h 382"/>
                <a:gd name="T32" fmla="*/ 419 w 440"/>
                <a:gd name="T33" fmla="*/ 360 h 382"/>
                <a:gd name="T34" fmla="*/ 404 w 440"/>
                <a:gd name="T35" fmla="*/ 372 h 382"/>
                <a:gd name="T36" fmla="*/ 387 w 440"/>
                <a:gd name="T37" fmla="*/ 379 h 382"/>
                <a:gd name="T38" fmla="*/ 369 w 440"/>
                <a:gd name="T39" fmla="*/ 382 h 382"/>
                <a:gd name="T40" fmla="*/ 70 w 440"/>
                <a:gd name="T41" fmla="*/ 382 h 382"/>
                <a:gd name="T42" fmla="*/ 52 w 440"/>
                <a:gd name="T43" fmla="*/ 379 h 382"/>
                <a:gd name="T44" fmla="*/ 35 w 440"/>
                <a:gd name="T45" fmla="*/ 372 h 382"/>
                <a:gd name="T46" fmla="*/ 20 w 440"/>
                <a:gd name="T47" fmla="*/ 360 h 382"/>
                <a:gd name="T48" fmla="*/ 10 w 440"/>
                <a:gd name="T49" fmla="*/ 346 h 382"/>
                <a:gd name="T50" fmla="*/ 2 w 440"/>
                <a:gd name="T51" fmla="*/ 328 h 382"/>
                <a:gd name="T52" fmla="*/ 0 w 440"/>
                <a:gd name="T53" fmla="*/ 310 h 382"/>
                <a:gd name="T54" fmla="*/ 0 w 440"/>
                <a:gd name="T55" fmla="*/ 72 h 382"/>
                <a:gd name="T56" fmla="*/ 2 w 440"/>
                <a:gd name="T57" fmla="*/ 52 h 382"/>
                <a:gd name="T58" fmla="*/ 10 w 440"/>
                <a:gd name="T59" fmla="*/ 36 h 382"/>
                <a:gd name="T60" fmla="*/ 20 w 440"/>
                <a:gd name="T61" fmla="*/ 21 h 382"/>
                <a:gd name="T62" fmla="*/ 35 w 440"/>
                <a:gd name="T63" fmla="*/ 10 h 382"/>
                <a:gd name="T64" fmla="*/ 52 w 440"/>
                <a:gd name="T65" fmla="*/ 2 h 382"/>
                <a:gd name="T66" fmla="*/ 70 w 440"/>
                <a:gd name="T67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0" h="382">
                  <a:moveTo>
                    <a:pt x="142" y="144"/>
                  </a:moveTo>
                  <a:lnTo>
                    <a:pt x="142" y="238"/>
                  </a:lnTo>
                  <a:lnTo>
                    <a:pt x="297" y="238"/>
                  </a:lnTo>
                  <a:lnTo>
                    <a:pt x="297" y="144"/>
                  </a:lnTo>
                  <a:lnTo>
                    <a:pt x="142" y="144"/>
                  </a:lnTo>
                  <a:close/>
                  <a:moveTo>
                    <a:pt x="70" y="0"/>
                  </a:moveTo>
                  <a:lnTo>
                    <a:pt x="369" y="0"/>
                  </a:lnTo>
                  <a:lnTo>
                    <a:pt x="387" y="2"/>
                  </a:lnTo>
                  <a:lnTo>
                    <a:pt x="404" y="10"/>
                  </a:lnTo>
                  <a:lnTo>
                    <a:pt x="419" y="21"/>
                  </a:lnTo>
                  <a:lnTo>
                    <a:pt x="431" y="36"/>
                  </a:lnTo>
                  <a:lnTo>
                    <a:pt x="437" y="52"/>
                  </a:lnTo>
                  <a:lnTo>
                    <a:pt x="440" y="72"/>
                  </a:lnTo>
                  <a:lnTo>
                    <a:pt x="440" y="310"/>
                  </a:lnTo>
                  <a:lnTo>
                    <a:pt x="437" y="328"/>
                  </a:lnTo>
                  <a:lnTo>
                    <a:pt x="431" y="346"/>
                  </a:lnTo>
                  <a:lnTo>
                    <a:pt x="419" y="360"/>
                  </a:lnTo>
                  <a:lnTo>
                    <a:pt x="404" y="372"/>
                  </a:lnTo>
                  <a:lnTo>
                    <a:pt x="387" y="379"/>
                  </a:lnTo>
                  <a:lnTo>
                    <a:pt x="369" y="382"/>
                  </a:lnTo>
                  <a:lnTo>
                    <a:pt x="70" y="382"/>
                  </a:lnTo>
                  <a:lnTo>
                    <a:pt x="52" y="379"/>
                  </a:lnTo>
                  <a:lnTo>
                    <a:pt x="35" y="372"/>
                  </a:lnTo>
                  <a:lnTo>
                    <a:pt x="20" y="360"/>
                  </a:lnTo>
                  <a:lnTo>
                    <a:pt x="10" y="346"/>
                  </a:lnTo>
                  <a:lnTo>
                    <a:pt x="2" y="328"/>
                  </a:lnTo>
                  <a:lnTo>
                    <a:pt x="0" y="310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3" name="Freeform 615"/>
            <p:cNvSpPr>
              <a:spLocks noEditPoints="1"/>
            </p:cNvSpPr>
            <p:nvPr/>
          </p:nvSpPr>
          <p:spPr bwMode="auto">
            <a:xfrm>
              <a:off x="11160126" y="2287588"/>
              <a:ext cx="69850" cy="60325"/>
            </a:xfrm>
            <a:custGeom>
              <a:avLst/>
              <a:gdLst>
                <a:gd name="T0" fmla="*/ 144 w 441"/>
                <a:gd name="T1" fmla="*/ 144 h 382"/>
                <a:gd name="T2" fmla="*/ 144 w 441"/>
                <a:gd name="T3" fmla="*/ 238 h 382"/>
                <a:gd name="T4" fmla="*/ 299 w 441"/>
                <a:gd name="T5" fmla="*/ 238 h 382"/>
                <a:gd name="T6" fmla="*/ 299 w 441"/>
                <a:gd name="T7" fmla="*/ 144 h 382"/>
                <a:gd name="T8" fmla="*/ 144 w 441"/>
                <a:gd name="T9" fmla="*/ 144 h 382"/>
                <a:gd name="T10" fmla="*/ 72 w 441"/>
                <a:gd name="T11" fmla="*/ 0 h 382"/>
                <a:gd name="T12" fmla="*/ 369 w 441"/>
                <a:gd name="T13" fmla="*/ 0 h 382"/>
                <a:gd name="T14" fmla="*/ 389 w 441"/>
                <a:gd name="T15" fmla="*/ 2 h 382"/>
                <a:gd name="T16" fmla="*/ 406 w 441"/>
                <a:gd name="T17" fmla="*/ 10 h 382"/>
                <a:gd name="T18" fmla="*/ 420 w 441"/>
                <a:gd name="T19" fmla="*/ 21 h 382"/>
                <a:gd name="T20" fmla="*/ 431 w 441"/>
                <a:gd name="T21" fmla="*/ 36 h 382"/>
                <a:gd name="T22" fmla="*/ 439 w 441"/>
                <a:gd name="T23" fmla="*/ 52 h 382"/>
                <a:gd name="T24" fmla="*/ 441 w 441"/>
                <a:gd name="T25" fmla="*/ 72 h 382"/>
                <a:gd name="T26" fmla="*/ 441 w 441"/>
                <a:gd name="T27" fmla="*/ 310 h 382"/>
                <a:gd name="T28" fmla="*/ 439 w 441"/>
                <a:gd name="T29" fmla="*/ 328 h 382"/>
                <a:gd name="T30" fmla="*/ 431 w 441"/>
                <a:gd name="T31" fmla="*/ 346 h 382"/>
                <a:gd name="T32" fmla="*/ 420 w 441"/>
                <a:gd name="T33" fmla="*/ 360 h 382"/>
                <a:gd name="T34" fmla="*/ 406 w 441"/>
                <a:gd name="T35" fmla="*/ 372 h 382"/>
                <a:gd name="T36" fmla="*/ 389 w 441"/>
                <a:gd name="T37" fmla="*/ 379 h 382"/>
                <a:gd name="T38" fmla="*/ 369 w 441"/>
                <a:gd name="T39" fmla="*/ 382 h 382"/>
                <a:gd name="T40" fmla="*/ 72 w 441"/>
                <a:gd name="T41" fmla="*/ 382 h 382"/>
                <a:gd name="T42" fmla="*/ 54 w 441"/>
                <a:gd name="T43" fmla="*/ 379 h 382"/>
                <a:gd name="T44" fmla="*/ 36 w 441"/>
                <a:gd name="T45" fmla="*/ 372 h 382"/>
                <a:gd name="T46" fmla="*/ 22 w 441"/>
                <a:gd name="T47" fmla="*/ 360 h 382"/>
                <a:gd name="T48" fmla="*/ 10 w 441"/>
                <a:gd name="T49" fmla="*/ 346 h 382"/>
                <a:gd name="T50" fmla="*/ 4 w 441"/>
                <a:gd name="T51" fmla="*/ 328 h 382"/>
                <a:gd name="T52" fmla="*/ 0 w 441"/>
                <a:gd name="T53" fmla="*/ 310 h 382"/>
                <a:gd name="T54" fmla="*/ 0 w 441"/>
                <a:gd name="T55" fmla="*/ 72 h 382"/>
                <a:gd name="T56" fmla="*/ 4 w 441"/>
                <a:gd name="T57" fmla="*/ 52 h 382"/>
                <a:gd name="T58" fmla="*/ 10 w 441"/>
                <a:gd name="T59" fmla="*/ 36 h 382"/>
                <a:gd name="T60" fmla="*/ 22 w 441"/>
                <a:gd name="T61" fmla="*/ 21 h 382"/>
                <a:gd name="T62" fmla="*/ 36 w 441"/>
                <a:gd name="T63" fmla="*/ 10 h 382"/>
                <a:gd name="T64" fmla="*/ 54 w 441"/>
                <a:gd name="T65" fmla="*/ 2 h 382"/>
                <a:gd name="T66" fmla="*/ 72 w 441"/>
                <a:gd name="T67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1" h="382">
                  <a:moveTo>
                    <a:pt x="144" y="144"/>
                  </a:moveTo>
                  <a:lnTo>
                    <a:pt x="144" y="238"/>
                  </a:lnTo>
                  <a:lnTo>
                    <a:pt x="299" y="238"/>
                  </a:lnTo>
                  <a:lnTo>
                    <a:pt x="299" y="144"/>
                  </a:lnTo>
                  <a:lnTo>
                    <a:pt x="144" y="144"/>
                  </a:lnTo>
                  <a:close/>
                  <a:moveTo>
                    <a:pt x="72" y="0"/>
                  </a:moveTo>
                  <a:lnTo>
                    <a:pt x="369" y="0"/>
                  </a:lnTo>
                  <a:lnTo>
                    <a:pt x="389" y="2"/>
                  </a:lnTo>
                  <a:lnTo>
                    <a:pt x="406" y="10"/>
                  </a:lnTo>
                  <a:lnTo>
                    <a:pt x="420" y="21"/>
                  </a:lnTo>
                  <a:lnTo>
                    <a:pt x="431" y="36"/>
                  </a:lnTo>
                  <a:lnTo>
                    <a:pt x="439" y="52"/>
                  </a:lnTo>
                  <a:lnTo>
                    <a:pt x="441" y="72"/>
                  </a:lnTo>
                  <a:lnTo>
                    <a:pt x="441" y="310"/>
                  </a:lnTo>
                  <a:lnTo>
                    <a:pt x="439" y="328"/>
                  </a:lnTo>
                  <a:lnTo>
                    <a:pt x="431" y="346"/>
                  </a:lnTo>
                  <a:lnTo>
                    <a:pt x="420" y="360"/>
                  </a:lnTo>
                  <a:lnTo>
                    <a:pt x="406" y="372"/>
                  </a:lnTo>
                  <a:lnTo>
                    <a:pt x="389" y="379"/>
                  </a:lnTo>
                  <a:lnTo>
                    <a:pt x="369" y="382"/>
                  </a:lnTo>
                  <a:lnTo>
                    <a:pt x="72" y="382"/>
                  </a:lnTo>
                  <a:lnTo>
                    <a:pt x="54" y="379"/>
                  </a:lnTo>
                  <a:lnTo>
                    <a:pt x="36" y="372"/>
                  </a:lnTo>
                  <a:lnTo>
                    <a:pt x="22" y="360"/>
                  </a:lnTo>
                  <a:lnTo>
                    <a:pt x="10" y="346"/>
                  </a:lnTo>
                  <a:lnTo>
                    <a:pt x="4" y="328"/>
                  </a:lnTo>
                  <a:lnTo>
                    <a:pt x="0" y="310"/>
                  </a:lnTo>
                  <a:lnTo>
                    <a:pt x="0" y="72"/>
                  </a:lnTo>
                  <a:lnTo>
                    <a:pt x="4" y="52"/>
                  </a:lnTo>
                  <a:lnTo>
                    <a:pt x="10" y="36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4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4" name="Freeform 616"/>
            <p:cNvSpPr>
              <a:spLocks noEditPoints="1"/>
            </p:cNvSpPr>
            <p:nvPr/>
          </p:nvSpPr>
          <p:spPr bwMode="auto">
            <a:xfrm>
              <a:off x="11061701" y="2374900"/>
              <a:ext cx="69850" cy="60325"/>
            </a:xfrm>
            <a:custGeom>
              <a:avLst/>
              <a:gdLst>
                <a:gd name="T0" fmla="*/ 142 w 440"/>
                <a:gd name="T1" fmla="*/ 144 h 382"/>
                <a:gd name="T2" fmla="*/ 142 w 440"/>
                <a:gd name="T3" fmla="*/ 238 h 382"/>
                <a:gd name="T4" fmla="*/ 297 w 440"/>
                <a:gd name="T5" fmla="*/ 238 h 382"/>
                <a:gd name="T6" fmla="*/ 297 w 440"/>
                <a:gd name="T7" fmla="*/ 144 h 382"/>
                <a:gd name="T8" fmla="*/ 142 w 440"/>
                <a:gd name="T9" fmla="*/ 144 h 382"/>
                <a:gd name="T10" fmla="*/ 70 w 440"/>
                <a:gd name="T11" fmla="*/ 0 h 382"/>
                <a:gd name="T12" fmla="*/ 369 w 440"/>
                <a:gd name="T13" fmla="*/ 0 h 382"/>
                <a:gd name="T14" fmla="*/ 387 w 440"/>
                <a:gd name="T15" fmla="*/ 3 h 382"/>
                <a:gd name="T16" fmla="*/ 404 w 440"/>
                <a:gd name="T17" fmla="*/ 10 h 382"/>
                <a:gd name="T18" fmla="*/ 419 w 440"/>
                <a:gd name="T19" fmla="*/ 21 h 382"/>
                <a:gd name="T20" fmla="*/ 431 w 440"/>
                <a:gd name="T21" fmla="*/ 36 h 382"/>
                <a:gd name="T22" fmla="*/ 437 w 440"/>
                <a:gd name="T23" fmla="*/ 52 h 382"/>
                <a:gd name="T24" fmla="*/ 440 w 440"/>
                <a:gd name="T25" fmla="*/ 72 h 382"/>
                <a:gd name="T26" fmla="*/ 440 w 440"/>
                <a:gd name="T27" fmla="*/ 310 h 382"/>
                <a:gd name="T28" fmla="*/ 437 w 440"/>
                <a:gd name="T29" fmla="*/ 329 h 382"/>
                <a:gd name="T30" fmla="*/ 431 w 440"/>
                <a:gd name="T31" fmla="*/ 346 h 382"/>
                <a:gd name="T32" fmla="*/ 419 w 440"/>
                <a:gd name="T33" fmla="*/ 361 h 382"/>
                <a:gd name="T34" fmla="*/ 404 w 440"/>
                <a:gd name="T35" fmla="*/ 372 h 382"/>
                <a:gd name="T36" fmla="*/ 387 w 440"/>
                <a:gd name="T37" fmla="*/ 380 h 382"/>
                <a:gd name="T38" fmla="*/ 369 w 440"/>
                <a:gd name="T39" fmla="*/ 382 h 382"/>
                <a:gd name="T40" fmla="*/ 70 w 440"/>
                <a:gd name="T41" fmla="*/ 382 h 382"/>
                <a:gd name="T42" fmla="*/ 52 w 440"/>
                <a:gd name="T43" fmla="*/ 380 h 382"/>
                <a:gd name="T44" fmla="*/ 35 w 440"/>
                <a:gd name="T45" fmla="*/ 372 h 382"/>
                <a:gd name="T46" fmla="*/ 20 w 440"/>
                <a:gd name="T47" fmla="*/ 361 h 382"/>
                <a:gd name="T48" fmla="*/ 10 w 440"/>
                <a:gd name="T49" fmla="*/ 346 h 382"/>
                <a:gd name="T50" fmla="*/ 2 w 440"/>
                <a:gd name="T51" fmla="*/ 329 h 382"/>
                <a:gd name="T52" fmla="*/ 0 w 440"/>
                <a:gd name="T53" fmla="*/ 310 h 382"/>
                <a:gd name="T54" fmla="*/ 0 w 440"/>
                <a:gd name="T55" fmla="*/ 72 h 382"/>
                <a:gd name="T56" fmla="*/ 2 w 440"/>
                <a:gd name="T57" fmla="*/ 52 h 382"/>
                <a:gd name="T58" fmla="*/ 10 w 440"/>
                <a:gd name="T59" fmla="*/ 36 h 382"/>
                <a:gd name="T60" fmla="*/ 20 w 440"/>
                <a:gd name="T61" fmla="*/ 21 h 382"/>
                <a:gd name="T62" fmla="*/ 35 w 440"/>
                <a:gd name="T63" fmla="*/ 10 h 382"/>
                <a:gd name="T64" fmla="*/ 52 w 440"/>
                <a:gd name="T65" fmla="*/ 3 h 382"/>
                <a:gd name="T66" fmla="*/ 70 w 440"/>
                <a:gd name="T67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0" h="382">
                  <a:moveTo>
                    <a:pt x="142" y="144"/>
                  </a:moveTo>
                  <a:lnTo>
                    <a:pt x="142" y="238"/>
                  </a:lnTo>
                  <a:lnTo>
                    <a:pt x="297" y="238"/>
                  </a:lnTo>
                  <a:lnTo>
                    <a:pt x="297" y="144"/>
                  </a:lnTo>
                  <a:lnTo>
                    <a:pt x="142" y="144"/>
                  </a:lnTo>
                  <a:close/>
                  <a:moveTo>
                    <a:pt x="70" y="0"/>
                  </a:moveTo>
                  <a:lnTo>
                    <a:pt x="369" y="0"/>
                  </a:lnTo>
                  <a:lnTo>
                    <a:pt x="387" y="3"/>
                  </a:lnTo>
                  <a:lnTo>
                    <a:pt x="404" y="10"/>
                  </a:lnTo>
                  <a:lnTo>
                    <a:pt x="419" y="21"/>
                  </a:lnTo>
                  <a:lnTo>
                    <a:pt x="431" y="36"/>
                  </a:lnTo>
                  <a:lnTo>
                    <a:pt x="437" y="52"/>
                  </a:lnTo>
                  <a:lnTo>
                    <a:pt x="440" y="72"/>
                  </a:lnTo>
                  <a:lnTo>
                    <a:pt x="440" y="310"/>
                  </a:lnTo>
                  <a:lnTo>
                    <a:pt x="437" y="329"/>
                  </a:lnTo>
                  <a:lnTo>
                    <a:pt x="431" y="346"/>
                  </a:lnTo>
                  <a:lnTo>
                    <a:pt x="419" y="361"/>
                  </a:lnTo>
                  <a:lnTo>
                    <a:pt x="404" y="372"/>
                  </a:lnTo>
                  <a:lnTo>
                    <a:pt x="387" y="380"/>
                  </a:lnTo>
                  <a:lnTo>
                    <a:pt x="369" y="382"/>
                  </a:lnTo>
                  <a:lnTo>
                    <a:pt x="70" y="382"/>
                  </a:lnTo>
                  <a:lnTo>
                    <a:pt x="52" y="380"/>
                  </a:lnTo>
                  <a:lnTo>
                    <a:pt x="35" y="372"/>
                  </a:lnTo>
                  <a:lnTo>
                    <a:pt x="20" y="361"/>
                  </a:lnTo>
                  <a:lnTo>
                    <a:pt x="10" y="346"/>
                  </a:lnTo>
                  <a:lnTo>
                    <a:pt x="2" y="329"/>
                  </a:lnTo>
                  <a:lnTo>
                    <a:pt x="0" y="310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" name="Freeform 617"/>
            <p:cNvSpPr>
              <a:spLocks noEditPoints="1"/>
            </p:cNvSpPr>
            <p:nvPr/>
          </p:nvSpPr>
          <p:spPr bwMode="auto">
            <a:xfrm>
              <a:off x="11160126" y="2374900"/>
              <a:ext cx="69850" cy="60325"/>
            </a:xfrm>
            <a:custGeom>
              <a:avLst/>
              <a:gdLst>
                <a:gd name="T0" fmla="*/ 144 w 441"/>
                <a:gd name="T1" fmla="*/ 144 h 382"/>
                <a:gd name="T2" fmla="*/ 144 w 441"/>
                <a:gd name="T3" fmla="*/ 238 h 382"/>
                <a:gd name="T4" fmla="*/ 299 w 441"/>
                <a:gd name="T5" fmla="*/ 238 h 382"/>
                <a:gd name="T6" fmla="*/ 299 w 441"/>
                <a:gd name="T7" fmla="*/ 144 h 382"/>
                <a:gd name="T8" fmla="*/ 144 w 441"/>
                <a:gd name="T9" fmla="*/ 144 h 382"/>
                <a:gd name="T10" fmla="*/ 72 w 441"/>
                <a:gd name="T11" fmla="*/ 0 h 382"/>
                <a:gd name="T12" fmla="*/ 369 w 441"/>
                <a:gd name="T13" fmla="*/ 0 h 382"/>
                <a:gd name="T14" fmla="*/ 389 w 441"/>
                <a:gd name="T15" fmla="*/ 3 h 382"/>
                <a:gd name="T16" fmla="*/ 406 w 441"/>
                <a:gd name="T17" fmla="*/ 10 h 382"/>
                <a:gd name="T18" fmla="*/ 420 w 441"/>
                <a:gd name="T19" fmla="*/ 21 h 382"/>
                <a:gd name="T20" fmla="*/ 431 w 441"/>
                <a:gd name="T21" fmla="*/ 36 h 382"/>
                <a:gd name="T22" fmla="*/ 439 w 441"/>
                <a:gd name="T23" fmla="*/ 52 h 382"/>
                <a:gd name="T24" fmla="*/ 441 w 441"/>
                <a:gd name="T25" fmla="*/ 72 h 382"/>
                <a:gd name="T26" fmla="*/ 441 w 441"/>
                <a:gd name="T27" fmla="*/ 310 h 382"/>
                <a:gd name="T28" fmla="*/ 439 w 441"/>
                <a:gd name="T29" fmla="*/ 329 h 382"/>
                <a:gd name="T30" fmla="*/ 431 w 441"/>
                <a:gd name="T31" fmla="*/ 346 h 382"/>
                <a:gd name="T32" fmla="*/ 420 w 441"/>
                <a:gd name="T33" fmla="*/ 361 h 382"/>
                <a:gd name="T34" fmla="*/ 406 w 441"/>
                <a:gd name="T35" fmla="*/ 372 h 382"/>
                <a:gd name="T36" fmla="*/ 389 w 441"/>
                <a:gd name="T37" fmla="*/ 380 h 382"/>
                <a:gd name="T38" fmla="*/ 369 w 441"/>
                <a:gd name="T39" fmla="*/ 382 h 382"/>
                <a:gd name="T40" fmla="*/ 72 w 441"/>
                <a:gd name="T41" fmla="*/ 382 h 382"/>
                <a:gd name="T42" fmla="*/ 54 w 441"/>
                <a:gd name="T43" fmla="*/ 380 h 382"/>
                <a:gd name="T44" fmla="*/ 36 w 441"/>
                <a:gd name="T45" fmla="*/ 372 h 382"/>
                <a:gd name="T46" fmla="*/ 22 w 441"/>
                <a:gd name="T47" fmla="*/ 361 h 382"/>
                <a:gd name="T48" fmla="*/ 10 w 441"/>
                <a:gd name="T49" fmla="*/ 346 h 382"/>
                <a:gd name="T50" fmla="*/ 4 w 441"/>
                <a:gd name="T51" fmla="*/ 329 h 382"/>
                <a:gd name="T52" fmla="*/ 0 w 441"/>
                <a:gd name="T53" fmla="*/ 310 h 382"/>
                <a:gd name="T54" fmla="*/ 0 w 441"/>
                <a:gd name="T55" fmla="*/ 72 h 382"/>
                <a:gd name="T56" fmla="*/ 4 w 441"/>
                <a:gd name="T57" fmla="*/ 52 h 382"/>
                <a:gd name="T58" fmla="*/ 10 w 441"/>
                <a:gd name="T59" fmla="*/ 36 h 382"/>
                <a:gd name="T60" fmla="*/ 22 w 441"/>
                <a:gd name="T61" fmla="*/ 21 h 382"/>
                <a:gd name="T62" fmla="*/ 36 w 441"/>
                <a:gd name="T63" fmla="*/ 10 h 382"/>
                <a:gd name="T64" fmla="*/ 54 w 441"/>
                <a:gd name="T65" fmla="*/ 3 h 382"/>
                <a:gd name="T66" fmla="*/ 72 w 441"/>
                <a:gd name="T67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1" h="382">
                  <a:moveTo>
                    <a:pt x="144" y="144"/>
                  </a:moveTo>
                  <a:lnTo>
                    <a:pt x="144" y="238"/>
                  </a:lnTo>
                  <a:lnTo>
                    <a:pt x="299" y="238"/>
                  </a:lnTo>
                  <a:lnTo>
                    <a:pt x="299" y="144"/>
                  </a:lnTo>
                  <a:lnTo>
                    <a:pt x="144" y="144"/>
                  </a:lnTo>
                  <a:close/>
                  <a:moveTo>
                    <a:pt x="72" y="0"/>
                  </a:moveTo>
                  <a:lnTo>
                    <a:pt x="369" y="0"/>
                  </a:lnTo>
                  <a:lnTo>
                    <a:pt x="389" y="3"/>
                  </a:lnTo>
                  <a:lnTo>
                    <a:pt x="406" y="10"/>
                  </a:lnTo>
                  <a:lnTo>
                    <a:pt x="420" y="21"/>
                  </a:lnTo>
                  <a:lnTo>
                    <a:pt x="431" y="36"/>
                  </a:lnTo>
                  <a:lnTo>
                    <a:pt x="439" y="52"/>
                  </a:lnTo>
                  <a:lnTo>
                    <a:pt x="441" y="72"/>
                  </a:lnTo>
                  <a:lnTo>
                    <a:pt x="441" y="310"/>
                  </a:lnTo>
                  <a:lnTo>
                    <a:pt x="439" y="329"/>
                  </a:lnTo>
                  <a:lnTo>
                    <a:pt x="431" y="346"/>
                  </a:lnTo>
                  <a:lnTo>
                    <a:pt x="420" y="361"/>
                  </a:lnTo>
                  <a:lnTo>
                    <a:pt x="406" y="372"/>
                  </a:lnTo>
                  <a:lnTo>
                    <a:pt x="389" y="380"/>
                  </a:lnTo>
                  <a:lnTo>
                    <a:pt x="369" y="382"/>
                  </a:lnTo>
                  <a:lnTo>
                    <a:pt x="72" y="382"/>
                  </a:lnTo>
                  <a:lnTo>
                    <a:pt x="54" y="380"/>
                  </a:lnTo>
                  <a:lnTo>
                    <a:pt x="36" y="372"/>
                  </a:lnTo>
                  <a:lnTo>
                    <a:pt x="22" y="361"/>
                  </a:lnTo>
                  <a:lnTo>
                    <a:pt x="10" y="346"/>
                  </a:lnTo>
                  <a:lnTo>
                    <a:pt x="4" y="329"/>
                  </a:lnTo>
                  <a:lnTo>
                    <a:pt x="0" y="310"/>
                  </a:lnTo>
                  <a:lnTo>
                    <a:pt x="0" y="72"/>
                  </a:lnTo>
                  <a:lnTo>
                    <a:pt x="4" y="52"/>
                  </a:lnTo>
                  <a:lnTo>
                    <a:pt x="10" y="36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4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6" name="Freeform 618"/>
            <p:cNvSpPr>
              <a:spLocks noEditPoints="1"/>
            </p:cNvSpPr>
            <p:nvPr/>
          </p:nvSpPr>
          <p:spPr bwMode="auto">
            <a:xfrm>
              <a:off x="11283951" y="2268538"/>
              <a:ext cx="61913" cy="77788"/>
            </a:xfrm>
            <a:custGeom>
              <a:avLst/>
              <a:gdLst>
                <a:gd name="T0" fmla="*/ 144 w 389"/>
                <a:gd name="T1" fmla="*/ 143 h 489"/>
                <a:gd name="T2" fmla="*/ 144 w 389"/>
                <a:gd name="T3" fmla="*/ 346 h 489"/>
                <a:gd name="T4" fmla="*/ 247 w 389"/>
                <a:gd name="T5" fmla="*/ 346 h 489"/>
                <a:gd name="T6" fmla="*/ 247 w 389"/>
                <a:gd name="T7" fmla="*/ 143 h 489"/>
                <a:gd name="T8" fmla="*/ 144 w 389"/>
                <a:gd name="T9" fmla="*/ 143 h 489"/>
                <a:gd name="T10" fmla="*/ 72 w 389"/>
                <a:gd name="T11" fmla="*/ 0 h 489"/>
                <a:gd name="T12" fmla="*/ 318 w 389"/>
                <a:gd name="T13" fmla="*/ 0 h 489"/>
                <a:gd name="T14" fmla="*/ 337 w 389"/>
                <a:gd name="T15" fmla="*/ 3 h 489"/>
                <a:gd name="T16" fmla="*/ 353 w 389"/>
                <a:gd name="T17" fmla="*/ 10 h 489"/>
                <a:gd name="T18" fmla="*/ 369 w 389"/>
                <a:gd name="T19" fmla="*/ 21 h 489"/>
                <a:gd name="T20" fmla="*/ 380 w 389"/>
                <a:gd name="T21" fmla="*/ 35 h 489"/>
                <a:gd name="T22" fmla="*/ 387 w 389"/>
                <a:gd name="T23" fmla="*/ 53 h 489"/>
                <a:gd name="T24" fmla="*/ 389 w 389"/>
                <a:gd name="T25" fmla="*/ 72 h 489"/>
                <a:gd name="T26" fmla="*/ 389 w 389"/>
                <a:gd name="T27" fmla="*/ 417 h 489"/>
                <a:gd name="T28" fmla="*/ 387 w 389"/>
                <a:gd name="T29" fmla="*/ 437 h 489"/>
                <a:gd name="T30" fmla="*/ 380 w 389"/>
                <a:gd name="T31" fmla="*/ 454 h 489"/>
                <a:gd name="T32" fmla="*/ 369 w 389"/>
                <a:gd name="T33" fmla="*/ 468 h 489"/>
                <a:gd name="T34" fmla="*/ 353 w 389"/>
                <a:gd name="T35" fmla="*/ 479 h 489"/>
                <a:gd name="T36" fmla="*/ 337 w 389"/>
                <a:gd name="T37" fmla="*/ 487 h 489"/>
                <a:gd name="T38" fmla="*/ 318 w 389"/>
                <a:gd name="T39" fmla="*/ 489 h 489"/>
                <a:gd name="T40" fmla="*/ 72 w 389"/>
                <a:gd name="T41" fmla="*/ 489 h 489"/>
                <a:gd name="T42" fmla="*/ 53 w 389"/>
                <a:gd name="T43" fmla="*/ 487 h 489"/>
                <a:gd name="T44" fmla="*/ 36 w 389"/>
                <a:gd name="T45" fmla="*/ 479 h 489"/>
                <a:gd name="T46" fmla="*/ 22 w 389"/>
                <a:gd name="T47" fmla="*/ 468 h 489"/>
                <a:gd name="T48" fmla="*/ 10 w 389"/>
                <a:gd name="T49" fmla="*/ 454 h 489"/>
                <a:gd name="T50" fmla="*/ 3 w 389"/>
                <a:gd name="T51" fmla="*/ 437 h 489"/>
                <a:gd name="T52" fmla="*/ 0 w 389"/>
                <a:gd name="T53" fmla="*/ 417 h 489"/>
                <a:gd name="T54" fmla="*/ 0 w 389"/>
                <a:gd name="T55" fmla="*/ 72 h 489"/>
                <a:gd name="T56" fmla="*/ 3 w 389"/>
                <a:gd name="T57" fmla="*/ 53 h 489"/>
                <a:gd name="T58" fmla="*/ 10 w 389"/>
                <a:gd name="T59" fmla="*/ 35 h 489"/>
                <a:gd name="T60" fmla="*/ 22 w 389"/>
                <a:gd name="T61" fmla="*/ 21 h 489"/>
                <a:gd name="T62" fmla="*/ 36 w 389"/>
                <a:gd name="T63" fmla="*/ 10 h 489"/>
                <a:gd name="T64" fmla="*/ 53 w 389"/>
                <a:gd name="T65" fmla="*/ 3 h 489"/>
                <a:gd name="T66" fmla="*/ 72 w 389"/>
                <a:gd name="T67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9" h="489">
                  <a:moveTo>
                    <a:pt x="144" y="143"/>
                  </a:moveTo>
                  <a:lnTo>
                    <a:pt x="144" y="346"/>
                  </a:lnTo>
                  <a:lnTo>
                    <a:pt x="247" y="346"/>
                  </a:lnTo>
                  <a:lnTo>
                    <a:pt x="247" y="143"/>
                  </a:lnTo>
                  <a:lnTo>
                    <a:pt x="144" y="143"/>
                  </a:lnTo>
                  <a:close/>
                  <a:moveTo>
                    <a:pt x="72" y="0"/>
                  </a:moveTo>
                  <a:lnTo>
                    <a:pt x="318" y="0"/>
                  </a:lnTo>
                  <a:lnTo>
                    <a:pt x="337" y="3"/>
                  </a:lnTo>
                  <a:lnTo>
                    <a:pt x="353" y="10"/>
                  </a:lnTo>
                  <a:lnTo>
                    <a:pt x="369" y="21"/>
                  </a:lnTo>
                  <a:lnTo>
                    <a:pt x="380" y="35"/>
                  </a:lnTo>
                  <a:lnTo>
                    <a:pt x="387" y="53"/>
                  </a:lnTo>
                  <a:lnTo>
                    <a:pt x="389" y="72"/>
                  </a:lnTo>
                  <a:lnTo>
                    <a:pt x="389" y="417"/>
                  </a:lnTo>
                  <a:lnTo>
                    <a:pt x="387" y="437"/>
                  </a:lnTo>
                  <a:lnTo>
                    <a:pt x="380" y="454"/>
                  </a:lnTo>
                  <a:lnTo>
                    <a:pt x="369" y="468"/>
                  </a:lnTo>
                  <a:lnTo>
                    <a:pt x="353" y="479"/>
                  </a:lnTo>
                  <a:lnTo>
                    <a:pt x="337" y="487"/>
                  </a:lnTo>
                  <a:lnTo>
                    <a:pt x="318" y="489"/>
                  </a:lnTo>
                  <a:lnTo>
                    <a:pt x="72" y="489"/>
                  </a:lnTo>
                  <a:lnTo>
                    <a:pt x="53" y="487"/>
                  </a:lnTo>
                  <a:lnTo>
                    <a:pt x="36" y="479"/>
                  </a:lnTo>
                  <a:lnTo>
                    <a:pt x="22" y="468"/>
                  </a:lnTo>
                  <a:lnTo>
                    <a:pt x="10" y="454"/>
                  </a:lnTo>
                  <a:lnTo>
                    <a:pt x="3" y="437"/>
                  </a:lnTo>
                  <a:lnTo>
                    <a:pt x="0" y="417"/>
                  </a:lnTo>
                  <a:lnTo>
                    <a:pt x="0" y="72"/>
                  </a:lnTo>
                  <a:lnTo>
                    <a:pt x="3" y="53"/>
                  </a:lnTo>
                  <a:lnTo>
                    <a:pt x="10" y="35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7" name="Freeform 619"/>
            <p:cNvSpPr>
              <a:spLocks/>
            </p:cNvSpPr>
            <p:nvPr/>
          </p:nvSpPr>
          <p:spPr bwMode="auto">
            <a:xfrm>
              <a:off x="11323638" y="2393950"/>
              <a:ext cx="22225" cy="50800"/>
            </a:xfrm>
            <a:custGeom>
              <a:avLst/>
              <a:gdLst>
                <a:gd name="T0" fmla="*/ 72 w 143"/>
                <a:gd name="T1" fmla="*/ 0 h 321"/>
                <a:gd name="T2" fmla="*/ 90 w 143"/>
                <a:gd name="T3" fmla="*/ 2 h 321"/>
                <a:gd name="T4" fmla="*/ 108 w 143"/>
                <a:gd name="T5" fmla="*/ 9 h 321"/>
                <a:gd name="T6" fmla="*/ 122 w 143"/>
                <a:gd name="T7" fmla="*/ 20 h 321"/>
                <a:gd name="T8" fmla="*/ 133 w 143"/>
                <a:gd name="T9" fmla="*/ 35 h 321"/>
                <a:gd name="T10" fmla="*/ 140 w 143"/>
                <a:gd name="T11" fmla="*/ 52 h 321"/>
                <a:gd name="T12" fmla="*/ 143 w 143"/>
                <a:gd name="T13" fmla="*/ 72 h 321"/>
                <a:gd name="T14" fmla="*/ 143 w 143"/>
                <a:gd name="T15" fmla="*/ 249 h 321"/>
                <a:gd name="T16" fmla="*/ 140 w 143"/>
                <a:gd name="T17" fmla="*/ 269 h 321"/>
                <a:gd name="T18" fmla="*/ 133 w 143"/>
                <a:gd name="T19" fmla="*/ 287 h 321"/>
                <a:gd name="T20" fmla="*/ 122 w 143"/>
                <a:gd name="T21" fmla="*/ 301 h 321"/>
                <a:gd name="T22" fmla="*/ 108 w 143"/>
                <a:gd name="T23" fmla="*/ 312 h 321"/>
                <a:gd name="T24" fmla="*/ 90 w 143"/>
                <a:gd name="T25" fmla="*/ 319 h 321"/>
                <a:gd name="T26" fmla="*/ 72 w 143"/>
                <a:gd name="T27" fmla="*/ 321 h 321"/>
                <a:gd name="T28" fmla="*/ 52 w 143"/>
                <a:gd name="T29" fmla="*/ 319 h 321"/>
                <a:gd name="T30" fmla="*/ 35 w 143"/>
                <a:gd name="T31" fmla="*/ 312 h 321"/>
                <a:gd name="T32" fmla="*/ 21 w 143"/>
                <a:gd name="T33" fmla="*/ 301 h 321"/>
                <a:gd name="T34" fmla="*/ 10 w 143"/>
                <a:gd name="T35" fmla="*/ 287 h 321"/>
                <a:gd name="T36" fmla="*/ 2 w 143"/>
                <a:gd name="T37" fmla="*/ 269 h 321"/>
                <a:gd name="T38" fmla="*/ 0 w 143"/>
                <a:gd name="T39" fmla="*/ 249 h 321"/>
                <a:gd name="T40" fmla="*/ 0 w 143"/>
                <a:gd name="T41" fmla="*/ 72 h 321"/>
                <a:gd name="T42" fmla="*/ 2 w 143"/>
                <a:gd name="T43" fmla="*/ 52 h 321"/>
                <a:gd name="T44" fmla="*/ 10 w 143"/>
                <a:gd name="T45" fmla="*/ 35 h 321"/>
                <a:gd name="T46" fmla="*/ 21 w 143"/>
                <a:gd name="T47" fmla="*/ 20 h 321"/>
                <a:gd name="T48" fmla="*/ 35 w 143"/>
                <a:gd name="T49" fmla="*/ 9 h 321"/>
                <a:gd name="T50" fmla="*/ 52 w 143"/>
                <a:gd name="T51" fmla="*/ 2 h 321"/>
                <a:gd name="T52" fmla="*/ 72 w 143"/>
                <a:gd name="T53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321">
                  <a:moveTo>
                    <a:pt x="72" y="0"/>
                  </a:moveTo>
                  <a:lnTo>
                    <a:pt x="90" y="2"/>
                  </a:lnTo>
                  <a:lnTo>
                    <a:pt x="108" y="9"/>
                  </a:lnTo>
                  <a:lnTo>
                    <a:pt x="122" y="20"/>
                  </a:lnTo>
                  <a:lnTo>
                    <a:pt x="133" y="35"/>
                  </a:lnTo>
                  <a:lnTo>
                    <a:pt x="140" y="52"/>
                  </a:lnTo>
                  <a:lnTo>
                    <a:pt x="143" y="72"/>
                  </a:lnTo>
                  <a:lnTo>
                    <a:pt x="143" y="249"/>
                  </a:lnTo>
                  <a:lnTo>
                    <a:pt x="140" y="269"/>
                  </a:lnTo>
                  <a:lnTo>
                    <a:pt x="133" y="287"/>
                  </a:lnTo>
                  <a:lnTo>
                    <a:pt x="122" y="301"/>
                  </a:lnTo>
                  <a:lnTo>
                    <a:pt x="108" y="312"/>
                  </a:lnTo>
                  <a:lnTo>
                    <a:pt x="90" y="319"/>
                  </a:lnTo>
                  <a:lnTo>
                    <a:pt x="72" y="321"/>
                  </a:lnTo>
                  <a:lnTo>
                    <a:pt x="52" y="319"/>
                  </a:lnTo>
                  <a:lnTo>
                    <a:pt x="35" y="312"/>
                  </a:lnTo>
                  <a:lnTo>
                    <a:pt x="21" y="301"/>
                  </a:lnTo>
                  <a:lnTo>
                    <a:pt x="10" y="287"/>
                  </a:lnTo>
                  <a:lnTo>
                    <a:pt x="2" y="269"/>
                  </a:lnTo>
                  <a:lnTo>
                    <a:pt x="0" y="249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8" name="Freeform 620"/>
            <p:cNvSpPr>
              <a:spLocks/>
            </p:cNvSpPr>
            <p:nvPr/>
          </p:nvSpPr>
          <p:spPr bwMode="auto">
            <a:xfrm>
              <a:off x="11323638" y="2359025"/>
              <a:ext cx="22225" cy="26988"/>
            </a:xfrm>
            <a:custGeom>
              <a:avLst/>
              <a:gdLst>
                <a:gd name="T0" fmla="*/ 72 w 143"/>
                <a:gd name="T1" fmla="*/ 0 h 168"/>
                <a:gd name="T2" fmla="*/ 90 w 143"/>
                <a:gd name="T3" fmla="*/ 3 h 168"/>
                <a:gd name="T4" fmla="*/ 108 w 143"/>
                <a:gd name="T5" fmla="*/ 9 h 168"/>
                <a:gd name="T6" fmla="*/ 122 w 143"/>
                <a:gd name="T7" fmla="*/ 20 h 168"/>
                <a:gd name="T8" fmla="*/ 133 w 143"/>
                <a:gd name="T9" fmla="*/ 36 h 168"/>
                <a:gd name="T10" fmla="*/ 140 w 143"/>
                <a:gd name="T11" fmla="*/ 52 h 168"/>
                <a:gd name="T12" fmla="*/ 143 w 143"/>
                <a:gd name="T13" fmla="*/ 72 h 168"/>
                <a:gd name="T14" fmla="*/ 143 w 143"/>
                <a:gd name="T15" fmla="*/ 97 h 168"/>
                <a:gd name="T16" fmla="*/ 140 w 143"/>
                <a:gd name="T17" fmla="*/ 115 h 168"/>
                <a:gd name="T18" fmla="*/ 133 w 143"/>
                <a:gd name="T19" fmla="*/ 133 h 168"/>
                <a:gd name="T20" fmla="*/ 122 w 143"/>
                <a:gd name="T21" fmla="*/ 147 h 168"/>
                <a:gd name="T22" fmla="*/ 108 w 143"/>
                <a:gd name="T23" fmla="*/ 158 h 168"/>
                <a:gd name="T24" fmla="*/ 90 w 143"/>
                <a:gd name="T25" fmla="*/ 165 h 168"/>
                <a:gd name="T26" fmla="*/ 72 w 143"/>
                <a:gd name="T27" fmla="*/ 168 h 168"/>
                <a:gd name="T28" fmla="*/ 52 w 143"/>
                <a:gd name="T29" fmla="*/ 165 h 168"/>
                <a:gd name="T30" fmla="*/ 35 w 143"/>
                <a:gd name="T31" fmla="*/ 158 h 168"/>
                <a:gd name="T32" fmla="*/ 21 w 143"/>
                <a:gd name="T33" fmla="*/ 147 h 168"/>
                <a:gd name="T34" fmla="*/ 10 w 143"/>
                <a:gd name="T35" fmla="*/ 133 h 168"/>
                <a:gd name="T36" fmla="*/ 2 w 143"/>
                <a:gd name="T37" fmla="*/ 115 h 168"/>
                <a:gd name="T38" fmla="*/ 0 w 143"/>
                <a:gd name="T39" fmla="*/ 97 h 168"/>
                <a:gd name="T40" fmla="*/ 0 w 143"/>
                <a:gd name="T41" fmla="*/ 72 h 168"/>
                <a:gd name="T42" fmla="*/ 2 w 143"/>
                <a:gd name="T43" fmla="*/ 52 h 168"/>
                <a:gd name="T44" fmla="*/ 10 w 143"/>
                <a:gd name="T45" fmla="*/ 36 h 168"/>
                <a:gd name="T46" fmla="*/ 21 w 143"/>
                <a:gd name="T47" fmla="*/ 20 h 168"/>
                <a:gd name="T48" fmla="*/ 35 w 143"/>
                <a:gd name="T49" fmla="*/ 9 h 168"/>
                <a:gd name="T50" fmla="*/ 52 w 143"/>
                <a:gd name="T51" fmla="*/ 3 h 168"/>
                <a:gd name="T52" fmla="*/ 72 w 143"/>
                <a:gd name="T5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168">
                  <a:moveTo>
                    <a:pt x="72" y="0"/>
                  </a:moveTo>
                  <a:lnTo>
                    <a:pt x="90" y="3"/>
                  </a:lnTo>
                  <a:lnTo>
                    <a:pt x="108" y="9"/>
                  </a:lnTo>
                  <a:lnTo>
                    <a:pt x="122" y="20"/>
                  </a:lnTo>
                  <a:lnTo>
                    <a:pt x="133" y="36"/>
                  </a:lnTo>
                  <a:lnTo>
                    <a:pt x="140" y="52"/>
                  </a:lnTo>
                  <a:lnTo>
                    <a:pt x="143" y="72"/>
                  </a:lnTo>
                  <a:lnTo>
                    <a:pt x="143" y="97"/>
                  </a:lnTo>
                  <a:lnTo>
                    <a:pt x="140" y="115"/>
                  </a:lnTo>
                  <a:lnTo>
                    <a:pt x="133" y="133"/>
                  </a:lnTo>
                  <a:lnTo>
                    <a:pt x="122" y="147"/>
                  </a:lnTo>
                  <a:lnTo>
                    <a:pt x="108" y="158"/>
                  </a:lnTo>
                  <a:lnTo>
                    <a:pt x="90" y="165"/>
                  </a:lnTo>
                  <a:lnTo>
                    <a:pt x="72" y="168"/>
                  </a:lnTo>
                  <a:lnTo>
                    <a:pt x="52" y="165"/>
                  </a:lnTo>
                  <a:lnTo>
                    <a:pt x="35" y="158"/>
                  </a:lnTo>
                  <a:lnTo>
                    <a:pt x="21" y="147"/>
                  </a:lnTo>
                  <a:lnTo>
                    <a:pt x="10" y="133"/>
                  </a:lnTo>
                  <a:lnTo>
                    <a:pt x="2" y="115"/>
                  </a:lnTo>
                  <a:lnTo>
                    <a:pt x="0" y="97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Architecture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Architecture Vector Icons</a:t>
            </a:r>
            <a:endParaRPr lang="en-US" dirty="0"/>
          </a:p>
        </p:txBody>
      </p:sp>
      <p:grpSp>
        <p:nvGrpSpPr>
          <p:cNvPr id="84" name="Group 83"/>
          <p:cNvGrpSpPr/>
          <p:nvPr/>
        </p:nvGrpSpPr>
        <p:grpSpPr>
          <a:xfrm>
            <a:off x="7204075" y="1928983"/>
            <a:ext cx="581025" cy="530225"/>
            <a:chOff x="7204075" y="1928813"/>
            <a:chExt cx="581025" cy="5302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1" name="Freeform 12"/>
            <p:cNvSpPr>
              <a:spLocks noEditPoints="1"/>
            </p:cNvSpPr>
            <p:nvPr/>
          </p:nvSpPr>
          <p:spPr bwMode="auto">
            <a:xfrm>
              <a:off x="7204075" y="1928813"/>
              <a:ext cx="581025" cy="530225"/>
            </a:xfrm>
            <a:custGeom>
              <a:avLst/>
              <a:gdLst>
                <a:gd name="T0" fmla="*/ 1464 w 3659"/>
                <a:gd name="T1" fmla="*/ 2683 h 3336"/>
                <a:gd name="T2" fmla="*/ 1482 w 3659"/>
                <a:gd name="T3" fmla="*/ 2748 h 3336"/>
                <a:gd name="T4" fmla="*/ 1547 w 3659"/>
                <a:gd name="T5" fmla="*/ 2766 h 3336"/>
                <a:gd name="T6" fmla="*/ 2012 w 3659"/>
                <a:gd name="T7" fmla="*/ 2123 h 3336"/>
                <a:gd name="T8" fmla="*/ 2496 w 3659"/>
                <a:gd name="T9" fmla="*/ 2095 h 3336"/>
                <a:gd name="T10" fmla="*/ 184 w 3659"/>
                <a:gd name="T11" fmla="*/ 2860 h 3336"/>
                <a:gd name="T12" fmla="*/ 144 w 3659"/>
                <a:gd name="T13" fmla="*/ 2982 h 3336"/>
                <a:gd name="T14" fmla="*/ 184 w 3659"/>
                <a:gd name="T15" fmla="*/ 3103 h 3336"/>
                <a:gd name="T16" fmla="*/ 291 w 3659"/>
                <a:gd name="T17" fmla="*/ 3181 h 3336"/>
                <a:gd name="T18" fmla="*/ 417 w 3659"/>
                <a:gd name="T19" fmla="*/ 3181 h 3336"/>
                <a:gd name="T20" fmla="*/ 1493 w 3659"/>
                <a:gd name="T21" fmla="*/ 2140 h 3336"/>
                <a:gd name="T22" fmla="*/ 1873 w 3659"/>
                <a:gd name="T23" fmla="*/ 2055 h 3336"/>
                <a:gd name="T24" fmla="*/ 1810 w 3659"/>
                <a:gd name="T25" fmla="*/ 1909 h 3336"/>
                <a:gd name="T26" fmla="*/ 1829 w 3659"/>
                <a:gd name="T27" fmla="*/ 1839 h 3336"/>
                <a:gd name="T28" fmla="*/ 2137 w 3659"/>
                <a:gd name="T29" fmla="*/ 1561 h 3336"/>
                <a:gd name="T30" fmla="*/ 2513 w 3659"/>
                <a:gd name="T31" fmla="*/ 1906 h 3336"/>
                <a:gd name="T32" fmla="*/ 3070 w 3659"/>
                <a:gd name="T33" fmla="*/ 1317 h 3336"/>
                <a:gd name="T34" fmla="*/ 3080 w 3659"/>
                <a:gd name="T35" fmla="*/ 1177 h 3336"/>
                <a:gd name="T36" fmla="*/ 3011 w 3659"/>
                <a:gd name="T37" fmla="*/ 1051 h 3336"/>
                <a:gd name="T38" fmla="*/ 2951 w 3659"/>
                <a:gd name="T39" fmla="*/ 153 h 3336"/>
                <a:gd name="T40" fmla="*/ 3302 w 3659"/>
                <a:gd name="T41" fmla="*/ 557 h 3336"/>
                <a:gd name="T42" fmla="*/ 3320 w 3659"/>
                <a:gd name="T43" fmla="*/ 674 h 3336"/>
                <a:gd name="T44" fmla="*/ 3265 w 3659"/>
                <a:gd name="T45" fmla="*/ 780 h 3336"/>
                <a:gd name="T46" fmla="*/ 3173 w 3659"/>
                <a:gd name="T47" fmla="*/ 1023 h 3336"/>
                <a:gd name="T48" fmla="*/ 3454 w 3659"/>
                <a:gd name="T49" fmla="*/ 861 h 3336"/>
                <a:gd name="T50" fmla="*/ 3510 w 3659"/>
                <a:gd name="T51" fmla="*/ 721 h 3336"/>
                <a:gd name="T52" fmla="*/ 3492 w 3659"/>
                <a:gd name="T53" fmla="*/ 573 h 3336"/>
                <a:gd name="T54" fmla="*/ 3157 w 3659"/>
                <a:gd name="T55" fmla="*/ 206 h 3336"/>
                <a:gd name="T56" fmla="*/ 3045 w 3659"/>
                <a:gd name="T57" fmla="*/ 148 h 3336"/>
                <a:gd name="T58" fmla="*/ 3112 w 3659"/>
                <a:gd name="T59" fmla="*/ 15 h 3336"/>
                <a:gd name="T60" fmla="*/ 3260 w 3659"/>
                <a:gd name="T61" fmla="*/ 103 h 3336"/>
                <a:gd name="T62" fmla="*/ 3617 w 3659"/>
                <a:gd name="T63" fmla="*/ 495 h 3336"/>
                <a:gd name="T64" fmla="*/ 3659 w 3659"/>
                <a:gd name="T65" fmla="*/ 684 h 3336"/>
                <a:gd name="T66" fmla="*/ 3636 w 3659"/>
                <a:gd name="T67" fmla="*/ 825 h 3336"/>
                <a:gd name="T68" fmla="*/ 3530 w 3659"/>
                <a:gd name="T69" fmla="*/ 994 h 3336"/>
                <a:gd name="T70" fmla="*/ 3187 w 3659"/>
                <a:gd name="T71" fmla="*/ 1412 h 3336"/>
                <a:gd name="T72" fmla="*/ 2616 w 3659"/>
                <a:gd name="T73" fmla="*/ 2009 h 3336"/>
                <a:gd name="T74" fmla="*/ 2672 w 3659"/>
                <a:gd name="T75" fmla="*/ 2095 h 3336"/>
                <a:gd name="T76" fmla="*/ 2394 w 3659"/>
                <a:gd name="T77" fmla="*/ 2402 h 3336"/>
                <a:gd name="T78" fmla="*/ 2324 w 3659"/>
                <a:gd name="T79" fmla="*/ 2421 h 3336"/>
                <a:gd name="T80" fmla="*/ 1681 w 3659"/>
                <a:gd name="T81" fmla="*/ 2851 h 3336"/>
                <a:gd name="T82" fmla="*/ 1563 w 3659"/>
                <a:gd name="T83" fmla="*/ 2912 h 3336"/>
                <a:gd name="T84" fmla="*/ 1434 w 3659"/>
                <a:gd name="T85" fmla="*/ 2892 h 3336"/>
                <a:gd name="T86" fmla="*/ 1340 w 3659"/>
                <a:gd name="T87" fmla="*/ 2798 h 3336"/>
                <a:gd name="T88" fmla="*/ 1319 w 3659"/>
                <a:gd name="T89" fmla="*/ 2667 h 3336"/>
                <a:gd name="T90" fmla="*/ 1379 w 3659"/>
                <a:gd name="T91" fmla="*/ 2550 h 3336"/>
                <a:gd name="T92" fmla="*/ 574 w 3659"/>
                <a:gd name="T93" fmla="*/ 3260 h 3336"/>
                <a:gd name="T94" fmla="*/ 432 w 3659"/>
                <a:gd name="T95" fmla="*/ 3328 h 3336"/>
                <a:gd name="T96" fmla="*/ 276 w 3659"/>
                <a:gd name="T97" fmla="*/ 3328 h 3336"/>
                <a:gd name="T98" fmla="*/ 133 w 3659"/>
                <a:gd name="T99" fmla="*/ 3260 h 3336"/>
                <a:gd name="T100" fmla="*/ 29 w 3659"/>
                <a:gd name="T101" fmla="*/ 3126 h 3336"/>
                <a:gd name="T102" fmla="*/ 0 w 3659"/>
                <a:gd name="T103" fmla="*/ 2961 h 3336"/>
                <a:gd name="T104" fmla="*/ 49 w 3659"/>
                <a:gd name="T105" fmla="*/ 2801 h 3336"/>
                <a:gd name="T106" fmla="*/ 2466 w 3659"/>
                <a:gd name="T107" fmla="*/ 376 h 3336"/>
                <a:gd name="T108" fmla="*/ 2538 w 3659"/>
                <a:gd name="T109" fmla="*/ 376 h 3336"/>
                <a:gd name="T110" fmla="*/ 3171 w 3659"/>
                <a:gd name="T111" fmla="*/ 665 h 3336"/>
                <a:gd name="T112" fmla="*/ 3162 w 3659"/>
                <a:gd name="T113" fmla="*/ 610 h 3336"/>
                <a:gd name="T114" fmla="*/ 2736 w 3659"/>
                <a:gd name="T115" fmla="*/ 154 h 3336"/>
                <a:gd name="T116" fmla="*/ 2792 w 3659"/>
                <a:gd name="T117" fmla="*/ 74 h 3336"/>
                <a:gd name="T118" fmla="*/ 2946 w 3659"/>
                <a:gd name="T119" fmla="*/ 5 h 3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59" h="3336">
                  <a:moveTo>
                    <a:pt x="2012" y="2123"/>
                  </a:moveTo>
                  <a:lnTo>
                    <a:pt x="1482" y="2653"/>
                  </a:lnTo>
                  <a:lnTo>
                    <a:pt x="1471" y="2666"/>
                  </a:lnTo>
                  <a:lnTo>
                    <a:pt x="1464" y="2683"/>
                  </a:lnTo>
                  <a:lnTo>
                    <a:pt x="1462" y="2700"/>
                  </a:lnTo>
                  <a:lnTo>
                    <a:pt x="1464" y="2718"/>
                  </a:lnTo>
                  <a:lnTo>
                    <a:pt x="1471" y="2735"/>
                  </a:lnTo>
                  <a:lnTo>
                    <a:pt x="1482" y="2748"/>
                  </a:lnTo>
                  <a:lnTo>
                    <a:pt x="1496" y="2759"/>
                  </a:lnTo>
                  <a:lnTo>
                    <a:pt x="1513" y="2766"/>
                  </a:lnTo>
                  <a:lnTo>
                    <a:pt x="1531" y="2768"/>
                  </a:lnTo>
                  <a:lnTo>
                    <a:pt x="1547" y="2766"/>
                  </a:lnTo>
                  <a:lnTo>
                    <a:pt x="1564" y="2759"/>
                  </a:lnTo>
                  <a:lnTo>
                    <a:pt x="1578" y="2748"/>
                  </a:lnTo>
                  <a:lnTo>
                    <a:pt x="2108" y="2220"/>
                  </a:lnTo>
                  <a:lnTo>
                    <a:pt x="2012" y="2123"/>
                  </a:lnTo>
                  <a:close/>
                  <a:moveTo>
                    <a:pt x="2137" y="1737"/>
                  </a:moveTo>
                  <a:lnTo>
                    <a:pt x="1984" y="1890"/>
                  </a:lnTo>
                  <a:lnTo>
                    <a:pt x="2343" y="2247"/>
                  </a:lnTo>
                  <a:lnTo>
                    <a:pt x="2496" y="2095"/>
                  </a:lnTo>
                  <a:lnTo>
                    <a:pt x="2137" y="1737"/>
                  </a:lnTo>
                  <a:close/>
                  <a:moveTo>
                    <a:pt x="2502" y="542"/>
                  </a:moveTo>
                  <a:lnTo>
                    <a:pt x="206" y="2834"/>
                  </a:lnTo>
                  <a:lnTo>
                    <a:pt x="184" y="2860"/>
                  </a:lnTo>
                  <a:lnTo>
                    <a:pt x="166" y="2889"/>
                  </a:lnTo>
                  <a:lnTo>
                    <a:pt x="154" y="2919"/>
                  </a:lnTo>
                  <a:lnTo>
                    <a:pt x="148" y="2950"/>
                  </a:lnTo>
                  <a:lnTo>
                    <a:pt x="144" y="2982"/>
                  </a:lnTo>
                  <a:lnTo>
                    <a:pt x="148" y="3014"/>
                  </a:lnTo>
                  <a:lnTo>
                    <a:pt x="154" y="3046"/>
                  </a:lnTo>
                  <a:lnTo>
                    <a:pt x="166" y="3076"/>
                  </a:lnTo>
                  <a:lnTo>
                    <a:pt x="184" y="3103"/>
                  </a:lnTo>
                  <a:lnTo>
                    <a:pt x="206" y="3130"/>
                  </a:lnTo>
                  <a:lnTo>
                    <a:pt x="232" y="3151"/>
                  </a:lnTo>
                  <a:lnTo>
                    <a:pt x="260" y="3169"/>
                  </a:lnTo>
                  <a:lnTo>
                    <a:pt x="291" y="3181"/>
                  </a:lnTo>
                  <a:lnTo>
                    <a:pt x="322" y="3189"/>
                  </a:lnTo>
                  <a:lnTo>
                    <a:pt x="354" y="3191"/>
                  </a:lnTo>
                  <a:lnTo>
                    <a:pt x="386" y="3189"/>
                  </a:lnTo>
                  <a:lnTo>
                    <a:pt x="417" y="3181"/>
                  </a:lnTo>
                  <a:lnTo>
                    <a:pt x="447" y="3169"/>
                  </a:lnTo>
                  <a:lnTo>
                    <a:pt x="476" y="3151"/>
                  </a:lnTo>
                  <a:lnTo>
                    <a:pt x="501" y="3130"/>
                  </a:lnTo>
                  <a:lnTo>
                    <a:pt x="1493" y="2140"/>
                  </a:lnTo>
                  <a:lnTo>
                    <a:pt x="1504" y="2130"/>
                  </a:lnTo>
                  <a:lnTo>
                    <a:pt x="1517" y="2123"/>
                  </a:lnTo>
                  <a:lnTo>
                    <a:pt x="1531" y="2120"/>
                  </a:lnTo>
                  <a:lnTo>
                    <a:pt x="1873" y="2055"/>
                  </a:lnTo>
                  <a:lnTo>
                    <a:pt x="1909" y="2020"/>
                  </a:lnTo>
                  <a:lnTo>
                    <a:pt x="1829" y="1941"/>
                  </a:lnTo>
                  <a:lnTo>
                    <a:pt x="1817" y="1925"/>
                  </a:lnTo>
                  <a:lnTo>
                    <a:pt x="1810" y="1909"/>
                  </a:lnTo>
                  <a:lnTo>
                    <a:pt x="1808" y="1890"/>
                  </a:lnTo>
                  <a:lnTo>
                    <a:pt x="1810" y="1871"/>
                  </a:lnTo>
                  <a:lnTo>
                    <a:pt x="1817" y="1854"/>
                  </a:lnTo>
                  <a:lnTo>
                    <a:pt x="1829" y="1839"/>
                  </a:lnTo>
                  <a:lnTo>
                    <a:pt x="2085" y="1582"/>
                  </a:lnTo>
                  <a:lnTo>
                    <a:pt x="2101" y="1571"/>
                  </a:lnTo>
                  <a:lnTo>
                    <a:pt x="2118" y="1563"/>
                  </a:lnTo>
                  <a:lnTo>
                    <a:pt x="2137" y="1561"/>
                  </a:lnTo>
                  <a:lnTo>
                    <a:pt x="2156" y="1563"/>
                  </a:lnTo>
                  <a:lnTo>
                    <a:pt x="2174" y="1571"/>
                  </a:lnTo>
                  <a:lnTo>
                    <a:pt x="2188" y="1582"/>
                  </a:lnTo>
                  <a:lnTo>
                    <a:pt x="2513" y="1906"/>
                  </a:lnTo>
                  <a:lnTo>
                    <a:pt x="3011" y="1409"/>
                  </a:lnTo>
                  <a:lnTo>
                    <a:pt x="3036" y="1380"/>
                  </a:lnTo>
                  <a:lnTo>
                    <a:pt x="3056" y="1349"/>
                  </a:lnTo>
                  <a:lnTo>
                    <a:pt x="3070" y="1317"/>
                  </a:lnTo>
                  <a:lnTo>
                    <a:pt x="3080" y="1283"/>
                  </a:lnTo>
                  <a:lnTo>
                    <a:pt x="3084" y="1247"/>
                  </a:lnTo>
                  <a:lnTo>
                    <a:pt x="3084" y="1212"/>
                  </a:lnTo>
                  <a:lnTo>
                    <a:pt x="3080" y="1177"/>
                  </a:lnTo>
                  <a:lnTo>
                    <a:pt x="3070" y="1143"/>
                  </a:lnTo>
                  <a:lnTo>
                    <a:pt x="3056" y="1110"/>
                  </a:lnTo>
                  <a:lnTo>
                    <a:pt x="3036" y="1079"/>
                  </a:lnTo>
                  <a:lnTo>
                    <a:pt x="3011" y="1051"/>
                  </a:lnTo>
                  <a:lnTo>
                    <a:pt x="2502" y="542"/>
                  </a:lnTo>
                  <a:close/>
                  <a:moveTo>
                    <a:pt x="3014" y="146"/>
                  </a:moveTo>
                  <a:lnTo>
                    <a:pt x="2982" y="147"/>
                  </a:lnTo>
                  <a:lnTo>
                    <a:pt x="2951" y="153"/>
                  </a:lnTo>
                  <a:lnTo>
                    <a:pt x="2921" y="163"/>
                  </a:lnTo>
                  <a:lnTo>
                    <a:pt x="3265" y="507"/>
                  </a:lnTo>
                  <a:lnTo>
                    <a:pt x="3286" y="531"/>
                  </a:lnTo>
                  <a:lnTo>
                    <a:pt x="3302" y="557"/>
                  </a:lnTo>
                  <a:lnTo>
                    <a:pt x="3313" y="585"/>
                  </a:lnTo>
                  <a:lnTo>
                    <a:pt x="3320" y="614"/>
                  </a:lnTo>
                  <a:lnTo>
                    <a:pt x="3322" y="644"/>
                  </a:lnTo>
                  <a:lnTo>
                    <a:pt x="3320" y="674"/>
                  </a:lnTo>
                  <a:lnTo>
                    <a:pt x="3313" y="703"/>
                  </a:lnTo>
                  <a:lnTo>
                    <a:pt x="3302" y="730"/>
                  </a:lnTo>
                  <a:lnTo>
                    <a:pt x="3286" y="757"/>
                  </a:lnTo>
                  <a:lnTo>
                    <a:pt x="3265" y="780"/>
                  </a:lnTo>
                  <a:lnTo>
                    <a:pt x="3107" y="941"/>
                  </a:lnTo>
                  <a:lnTo>
                    <a:pt x="3114" y="948"/>
                  </a:lnTo>
                  <a:lnTo>
                    <a:pt x="3147" y="984"/>
                  </a:lnTo>
                  <a:lnTo>
                    <a:pt x="3173" y="1023"/>
                  </a:lnTo>
                  <a:lnTo>
                    <a:pt x="3195" y="1064"/>
                  </a:lnTo>
                  <a:lnTo>
                    <a:pt x="3212" y="1107"/>
                  </a:lnTo>
                  <a:lnTo>
                    <a:pt x="3427" y="891"/>
                  </a:lnTo>
                  <a:lnTo>
                    <a:pt x="3454" y="861"/>
                  </a:lnTo>
                  <a:lnTo>
                    <a:pt x="3475" y="829"/>
                  </a:lnTo>
                  <a:lnTo>
                    <a:pt x="3492" y="794"/>
                  </a:lnTo>
                  <a:lnTo>
                    <a:pt x="3504" y="758"/>
                  </a:lnTo>
                  <a:lnTo>
                    <a:pt x="3510" y="721"/>
                  </a:lnTo>
                  <a:lnTo>
                    <a:pt x="3514" y="684"/>
                  </a:lnTo>
                  <a:lnTo>
                    <a:pt x="3510" y="646"/>
                  </a:lnTo>
                  <a:lnTo>
                    <a:pt x="3504" y="610"/>
                  </a:lnTo>
                  <a:lnTo>
                    <a:pt x="3492" y="573"/>
                  </a:lnTo>
                  <a:lnTo>
                    <a:pt x="3475" y="539"/>
                  </a:lnTo>
                  <a:lnTo>
                    <a:pt x="3454" y="507"/>
                  </a:lnTo>
                  <a:lnTo>
                    <a:pt x="3427" y="477"/>
                  </a:lnTo>
                  <a:lnTo>
                    <a:pt x="3157" y="206"/>
                  </a:lnTo>
                  <a:lnTo>
                    <a:pt x="3131" y="184"/>
                  </a:lnTo>
                  <a:lnTo>
                    <a:pt x="3104" y="168"/>
                  </a:lnTo>
                  <a:lnTo>
                    <a:pt x="3075" y="155"/>
                  </a:lnTo>
                  <a:lnTo>
                    <a:pt x="3045" y="148"/>
                  </a:lnTo>
                  <a:lnTo>
                    <a:pt x="3014" y="146"/>
                  </a:lnTo>
                  <a:close/>
                  <a:moveTo>
                    <a:pt x="3030" y="0"/>
                  </a:moveTo>
                  <a:lnTo>
                    <a:pt x="3071" y="5"/>
                  </a:lnTo>
                  <a:lnTo>
                    <a:pt x="3112" y="15"/>
                  </a:lnTo>
                  <a:lnTo>
                    <a:pt x="3152" y="29"/>
                  </a:lnTo>
                  <a:lnTo>
                    <a:pt x="3191" y="49"/>
                  </a:lnTo>
                  <a:lnTo>
                    <a:pt x="3226" y="74"/>
                  </a:lnTo>
                  <a:lnTo>
                    <a:pt x="3260" y="103"/>
                  </a:lnTo>
                  <a:lnTo>
                    <a:pt x="3530" y="374"/>
                  </a:lnTo>
                  <a:lnTo>
                    <a:pt x="3565" y="411"/>
                  </a:lnTo>
                  <a:lnTo>
                    <a:pt x="3594" y="452"/>
                  </a:lnTo>
                  <a:lnTo>
                    <a:pt x="3617" y="495"/>
                  </a:lnTo>
                  <a:lnTo>
                    <a:pt x="3636" y="541"/>
                  </a:lnTo>
                  <a:lnTo>
                    <a:pt x="3649" y="587"/>
                  </a:lnTo>
                  <a:lnTo>
                    <a:pt x="3657" y="635"/>
                  </a:lnTo>
                  <a:lnTo>
                    <a:pt x="3659" y="684"/>
                  </a:lnTo>
                  <a:lnTo>
                    <a:pt x="3659" y="684"/>
                  </a:lnTo>
                  <a:lnTo>
                    <a:pt x="3657" y="731"/>
                  </a:lnTo>
                  <a:lnTo>
                    <a:pt x="3649" y="779"/>
                  </a:lnTo>
                  <a:lnTo>
                    <a:pt x="3636" y="825"/>
                  </a:lnTo>
                  <a:lnTo>
                    <a:pt x="3617" y="871"/>
                  </a:lnTo>
                  <a:lnTo>
                    <a:pt x="3594" y="915"/>
                  </a:lnTo>
                  <a:lnTo>
                    <a:pt x="3565" y="956"/>
                  </a:lnTo>
                  <a:lnTo>
                    <a:pt x="3530" y="994"/>
                  </a:lnTo>
                  <a:lnTo>
                    <a:pt x="3225" y="1301"/>
                  </a:lnTo>
                  <a:lnTo>
                    <a:pt x="3216" y="1338"/>
                  </a:lnTo>
                  <a:lnTo>
                    <a:pt x="3203" y="1376"/>
                  </a:lnTo>
                  <a:lnTo>
                    <a:pt x="3187" y="1412"/>
                  </a:lnTo>
                  <a:lnTo>
                    <a:pt x="3167" y="1448"/>
                  </a:lnTo>
                  <a:lnTo>
                    <a:pt x="3142" y="1481"/>
                  </a:lnTo>
                  <a:lnTo>
                    <a:pt x="3114" y="1512"/>
                  </a:lnTo>
                  <a:lnTo>
                    <a:pt x="2616" y="2009"/>
                  </a:lnTo>
                  <a:lnTo>
                    <a:pt x="2650" y="2043"/>
                  </a:lnTo>
                  <a:lnTo>
                    <a:pt x="2662" y="2058"/>
                  </a:lnTo>
                  <a:lnTo>
                    <a:pt x="2669" y="2076"/>
                  </a:lnTo>
                  <a:lnTo>
                    <a:pt x="2672" y="2095"/>
                  </a:lnTo>
                  <a:lnTo>
                    <a:pt x="2669" y="2113"/>
                  </a:lnTo>
                  <a:lnTo>
                    <a:pt x="2662" y="2131"/>
                  </a:lnTo>
                  <a:lnTo>
                    <a:pt x="2650" y="2146"/>
                  </a:lnTo>
                  <a:lnTo>
                    <a:pt x="2394" y="2402"/>
                  </a:lnTo>
                  <a:lnTo>
                    <a:pt x="2378" y="2414"/>
                  </a:lnTo>
                  <a:lnTo>
                    <a:pt x="2360" y="2421"/>
                  </a:lnTo>
                  <a:lnTo>
                    <a:pt x="2343" y="2423"/>
                  </a:lnTo>
                  <a:lnTo>
                    <a:pt x="2324" y="2421"/>
                  </a:lnTo>
                  <a:lnTo>
                    <a:pt x="2306" y="2414"/>
                  </a:lnTo>
                  <a:lnTo>
                    <a:pt x="2290" y="2402"/>
                  </a:lnTo>
                  <a:lnTo>
                    <a:pt x="2212" y="2323"/>
                  </a:lnTo>
                  <a:lnTo>
                    <a:pt x="1681" y="2851"/>
                  </a:lnTo>
                  <a:lnTo>
                    <a:pt x="1655" y="2874"/>
                  </a:lnTo>
                  <a:lnTo>
                    <a:pt x="1626" y="2892"/>
                  </a:lnTo>
                  <a:lnTo>
                    <a:pt x="1595" y="2904"/>
                  </a:lnTo>
                  <a:lnTo>
                    <a:pt x="1563" y="2912"/>
                  </a:lnTo>
                  <a:lnTo>
                    <a:pt x="1531" y="2914"/>
                  </a:lnTo>
                  <a:lnTo>
                    <a:pt x="1497" y="2912"/>
                  </a:lnTo>
                  <a:lnTo>
                    <a:pt x="1465" y="2904"/>
                  </a:lnTo>
                  <a:lnTo>
                    <a:pt x="1434" y="2892"/>
                  </a:lnTo>
                  <a:lnTo>
                    <a:pt x="1405" y="2874"/>
                  </a:lnTo>
                  <a:lnTo>
                    <a:pt x="1379" y="2851"/>
                  </a:lnTo>
                  <a:lnTo>
                    <a:pt x="1357" y="2825"/>
                  </a:lnTo>
                  <a:lnTo>
                    <a:pt x="1340" y="2798"/>
                  </a:lnTo>
                  <a:lnTo>
                    <a:pt x="1327" y="2767"/>
                  </a:lnTo>
                  <a:lnTo>
                    <a:pt x="1319" y="2735"/>
                  </a:lnTo>
                  <a:lnTo>
                    <a:pt x="1317" y="2700"/>
                  </a:lnTo>
                  <a:lnTo>
                    <a:pt x="1319" y="2667"/>
                  </a:lnTo>
                  <a:lnTo>
                    <a:pt x="1327" y="2634"/>
                  </a:lnTo>
                  <a:lnTo>
                    <a:pt x="1340" y="2604"/>
                  </a:lnTo>
                  <a:lnTo>
                    <a:pt x="1357" y="2575"/>
                  </a:lnTo>
                  <a:lnTo>
                    <a:pt x="1379" y="2550"/>
                  </a:lnTo>
                  <a:lnTo>
                    <a:pt x="1691" y="2237"/>
                  </a:lnTo>
                  <a:lnTo>
                    <a:pt x="1581" y="2258"/>
                  </a:lnTo>
                  <a:lnTo>
                    <a:pt x="605" y="3233"/>
                  </a:lnTo>
                  <a:lnTo>
                    <a:pt x="574" y="3260"/>
                  </a:lnTo>
                  <a:lnTo>
                    <a:pt x="540" y="3283"/>
                  </a:lnTo>
                  <a:lnTo>
                    <a:pt x="506" y="3303"/>
                  </a:lnTo>
                  <a:lnTo>
                    <a:pt x="469" y="3317"/>
                  </a:lnTo>
                  <a:lnTo>
                    <a:pt x="432" y="3328"/>
                  </a:lnTo>
                  <a:lnTo>
                    <a:pt x="393" y="3334"/>
                  </a:lnTo>
                  <a:lnTo>
                    <a:pt x="354" y="3336"/>
                  </a:lnTo>
                  <a:lnTo>
                    <a:pt x="315" y="3334"/>
                  </a:lnTo>
                  <a:lnTo>
                    <a:pt x="276" y="3328"/>
                  </a:lnTo>
                  <a:lnTo>
                    <a:pt x="239" y="3317"/>
                  </a:lnTo>
                  <a:lnTo>
                    <a:pt x="202" y="3303"/>
                  </a:lnTo>
                  <a:lnTo>
                    <a:pt x="166" y="3283"/>
                  </a:lnTo>
                  <a:lnTo>
                    <a:pt x="133" y="3260"/>
                  </a:lnTo>
                  <a:lnTo>
                    <a:pt x="103" y="3233"/>
                  </a:lnTo>
                  <a:lnTo>
                    <a:pt x="73" y="3200"/>
                  </a:lnTo>
                  <a:lnTo>
                    <a:pt x="49" y="3163"/>
                  </a:lnTo>
                  <a:lnTo>
                    <a:pt x="29" y="3126"/>
                  </a:lnTo>
                  <a:lnTo>
                    <a:pt x="15" y="3086"/>
                  </a:lnTo>
                  <a:lnTo>
                    <a:pt x="5" y="3045"/>
                  </a:lnTo>
                  <a:lnTo>
                    <a:pt x="0" y="3003"/>
                  </a:lnTo>
                  <a:lnTo>
                    <a:pt x="0" y="2961"/>
                  </a:lnTo>
                  <a:lnTo>
                    <a:pt x="5" y="2920"/>
                  </a:lnTo>
                  <a:lnTo>
                    <a:pt x="15" y="2879"/>
                  </a:lnTo>
                  <a:lnTo>
                    <a:pt x="29" y="2839"/>
                  </a:lnTo>
                  <a:lnTo>
                    <a:pt x="49" y="2801"/>
                  </a:lnTo>
                  <a:lnTo>
                    <a:pt x="73" y="2765"/>
                  </a:lnTo>
                  <a:lnTo>
                    <a:pt x="103" y="2731"/>
                  </a:lnTo>
                  <a:lnTo>
                    <a:pt x="2450" y="388"/>
                  </a:lnTo>
                  <a:lnTo>
                    <a:pt x="2466" y="376"/>
                  </a:lnTo>
                  <a:lnTo>
                    <a:pt x="2483" y="368"/>
                  </a:lnTo>
                  <a:lnTo>
                    <a:pt x="2502" y="366"/>
                  </a:lnTo>
                  <a:lnTo>
                    <a:pt x="2520" y="368"/>
                  </a:lnTo>
                  <a:lnTo>
                    <a:pt x="2538" y="376"/>
                  </a:lnTo>
                  <a:lnTo>
                    <a:pt x="2553" y="388"/>
                  </a:lnTo>
                  <a:lnTo>
                    <a:pt x="3004" y="838"/>
                  </a:lnTo>
                  <a:lnTo>
                    <a:pt x="3162" y="678"/>
                  </a:lnTo>
                  <a:lnTo>
                    <a:pt x="3171" y="665"/>
                  </a:lnTo>
                  <a:lnTo>
                    <a:pt x="3175" y="652"/>
                  </a:lnTo>
                  <a:lnTo>
                    <a:pt x="3175" y="636"/>
                  </a:lnTo>
                  <a:lnTo>
                    <a:pt x="3171" y="623"/>
                  </a:lnTo>
                  <a:lnTo>
                    <a:pt x="3162" y="610"/>
                  </a:lnTo>
                  <a:lnTo>
                    <a:pt x="2758" y="206"/>
                  </a:lnTo>
                  <a:lnTo>
                    <a:pt x="2746" y="191"/>
                  </a:lnTo>
                  <a:lnTo>
                    <a:pt x="2738" y="173"/>
                  </a:lnTo>
                  <a:lnTo>
                    <a:pt x="2736" y="154"/>
                  </a:lnTo>
                  <a:lnTo>
                    <a:pt x="2738" y="136"/>
                  </a:lnTo>
                  <a:lnTo>
                    <a:pt x="2746" y="119"/>
                  </a:lnTo>
                  <a:lnTo>
                    <a:pt x="2758" y="103"/>
                  </a:lnTo>
                  <a:lnTo>
                    <a:pt x="2792" y="74"/>
                  </a:lnTo>
                  <a:lnTo>
                    <a:pt x="2827" y="49"/>
                  </a:lnTo>
                  <a:lnTo>
                    <a:pt x="2865" y="29"/>
                  </a:lnTo>
                  <a:lnTo>
                    <a:pt x="2905" y="15"/>
                  </a:lnTo>
                  <a:lnTo>
                    <a:pt x="2946" y="5"/>
                  </a:lnTo>
                  <a:lnTo>
                    <a:pt x="2988" y="0"/>
                  </a:lnTo>
                  <a:lnTo>
                    <a:pt x="30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3"/>
            <p:cNvSpPr>
              <a:spLocks/>
            </p:cNvSpPr>
            <p:nvPr/>
          </p:nvSpPr>
          <p:spPr bwMode="auto">
            <a:xfrm>
              <a:off x="7512050" y="2073276"/>
              <a:ext cx="69850" cy="69850"/>
            </a:xfrm>
            <a:custGeom>
              <a:avLst/>
              <a:gdLst>
                <a:gd name="T0" fmla="*/ 361 w 434"/>
                <a:gd name="T1" fmla="*/ 0 h 433"/>
                <a:gd name="T2" fmla="*/ 379 w 434"/>
                <a:gd name="T3" fmla="*/ 2 h 433"/>
                <a:gd name="T4" fmla="*/ 397 w 434"/>
                <a:gd name="T5" fmla="*/ 9 h 433"/>
                <a:gd name="T6" fmla="*/ 413 w 434"/>
                <a:gd name="T7" fmla="*/ 21 h 433"/>
                <a:gd name="T8" fmla="*/ 425 w 434"/>
                <a:gd name="T9" fmla="*/ 36 h 433"/>
                <a:gd name="T10" fmla="*/ 432 w 434"/>
                <a:gd name="T11" fmla="*/ 54 h 433"/>
                <a:gd name="T12" fmla="*/ 434 w 434"/>
                <a:gd name="T13" fmla="*/ 73 h 433"/>
                <a:gd name="T14" fmla="*/ 432 w 434"/>
                <a:gd name="T15" fmla="*/ 91 h 433"/>
                <a:gd name="T16" fmla="*/ 425 w 434"/>
                <a:gd name="T17" fmla="*/ 108 h 433"/>
                <a:gd name="T18" fmla="*/ 413 w 434"/>
                <a:gd name="T19" fmla="*/ 124 h 433"/>
                <a:gd name="T20" fmla="*/ 124 w 434"/>
                <a:gd name="T21" fmla="*/ 412 h 433"/>
                <a:gd name="T22" fmla="*/ 109 w 434"/>
                <a:gd name="T23" fmla="*/ 424 h 433"/>
                <a:gd name="T24" fmla="*/ 91 w 434"/>
                <a:gd name="T25" fmla="*/ 431 h 433"/>
                <a:gd name="T26" fmla="*/ 73 w 434"/>
                <a:gd name="T27" fmla="*/ 433 h 433"/>
                <a:gd name="T28" fmla="*/ 54 w 434"/>
                <a:gd name="T29" fmla="*/ 431 h 433"/>
                <a:gd name="T30" fmla="*/ 37 w 434"/>
                <a:gd name="T31" fmla="*/ 424 h 433"/>
                <a:gd name="T32" fmla="*/ 21 w 434"/>
                <a:gd name="T33" fmla="*/ 412 h 433"/>
                <a:gd name="T34" fmla="*/ 9 w 434"/>
                <a:gd name="T35" fmla="*/ 396 h 433"/>
                <a:gd name="T36" fmla="*/ 2 w 434"/>
                <a:gd name="T37" fmla="*/ 378 h 433"/>
                <a:gd name="T38" fmla="*/ 0 w 434"/>
                <a:gd name="T39" fmla="*/ 360 h 433"/>
                <a:gd name="T40" fmla="*/ 2 w 434"/>
                <a:gd name="T41" fmla="*/ 342 h 433"/>
                <a:gd name="T42" fmla="*/ 9 w 434"/>
                <a:gd name="T43" fmla="*/ 324 h 433"/>
                <a:gd name="T44" fmla="*/ 21 w 434"/>
                <a:gd name="T45" fmla="*/ 309 h 433"/>
                <a:gd name="T46" fmla="*/ 310 w 434"/>
                <a:gd name="T47" fmla="*/ 21 h 433"/>
                <a:gd name="T48" fmla="*/ 325 w 434"/>
                <a:gd name="T49" fmla="*/ 9 h 433"/>
                <a:gd name="T50" fmla="*/ 343 w 434"/>
                <a:gd name="T51" fmla="*/ 2 h 433"/>
                <a:gd name="T52" fmla="*/ 361 w 434"/>
                <a:gd name="T53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4" h="433">
                  <a:moveTo>
                    <a:pt x="361" y="0"/>
                  </a:moveTo>
                  <a:lnTo>
                    <a:pt x="379" y="2"/>
                  </a:lnTo>
                  <a:lnTo>
                    <a:pt x="397" y="9"/>
                  </a:lnTo>
                  <a:lnTo>
                    <a:pt x="413" y="21"/>
                  </a:lnTo>
                  <a:lnTo>
                    <a:pt x="425" y="36"/>
                  </a:lnTo>
                  <a:lnTo>
                    <a:pt x="432" y="54"/>
                  </a:lnTo>
                  <a:lnTo>
                    <a:pt x="434" y="73"/>
                  </a:lnTo>
                  <a:lnTo>
                    <a:pt x="432" y="91"/>
                  </a:lnTo>
                  <a:lnTo>
                    <a:pt x="425" y="108"/>
                  </a:lnTo>
                  <a:lnTo>
                    <a:pt x="413" y="124"/>
                  </a:lnTo>
                  <a:lnTo>
                    <a:pt x="124" y="412"/>
                  </a:lnTo>
                  <a:lnTo>
                    <a:pt x="109" y="424"/>
                  </a:lnTo>
                  <a:lnTo>
                    <a:pt x="91" y="431"/>
                  </a:lnTo>
                  <a:lnTo>
                    <a:pt x="73" y="433"/>
                  </a:lnTo>
                  <a:lnTo>
                    <a:pt x="54" y="431"/>
                  </a:lnTo>
                  <a:lnTo>
                    <a:pt x="37" y="424"/>
                  </a:lnTo>
                  <a:lnTo>
                    <a:pt x="21" y="412"/>
                  </a:lnTo>
                  <a:lnTo>
                    <a:pt x="9" y="396"/>
                  </a:lnTo>
                  <a:lnTo>
                    <a:pt x="2" y="378"/>
                  </a:lnTo>
                  <a:lnTo>
                    <a:pt x="0" y="360"/>
                  </a:lnTo>
                  <a:lnTo>
                    <a:pt x="2" y="342"/>
                  </a:lnTo>
                  <a:lnTo>
                    <a:pt x="9" y="324"/>
                  </a:lnTo>
                  <a:lnTo>
                    <a:pt x="21" y="309"/>
                  </a:lnTo>
                  <a:lnTo>
                    <a:pt x="310" y="21"/>
                  </a:lnTo>
                  <a:lnTo>
                    <a:pt x="325" y="9"/>
                  </a:lnTo>
                  <a:lnTo>
                    <a:pt x="343" y="2"/>
                  </a:lnTo>
                  <a:lnTo>
                    <a:pt x="3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4"/>
            <p:cNvSpPr>
              <a:spLocks/>
            </p:cNvSpPr>
            <p:nvPr/>
          </p:nvSpPr>
          <p:spPr bwMode="auto">
            <a:xfrm>
              <a:off x="7586663" y="2041526"/>
              <a:ext cx="26988" cy="26988"/>
            </a:xfrm>
            <a:custGeom>
              <a:avLst/>
              <a:gdLst>
                <a:gd name="T0" fmla="*/ 95 w 168"/>
                <a:gd name="T1" fmla="*/ 0 h 167"/>
                <a:gd name="T2" fmla="*/ 114 w 168"/>
                <a:gd name="T3" fmla="*/ 2 h 167"/>
                <a:gd name="T4" fmla="*/ 131 w 168"/>
                <a:gd name="T5" fmla="*/ 9 h 167"/>
                <a:gd name="T6" fmla="*/ 147 w 168"/>
                <a:gd name="T7" fmla="*/ 21 h 167"/>
                <a:gd name="T8" fmla="*/ 159 w 168"/>
                <a:gd name="T9" fmla="*/ 37 h 167"/>
                <a:gd name="T10" fmla="*/ 166 w 168"/>
                <a:gd name="T11" fmla="*/ 54 h 167"/>
                <a:gd name="T12" fmla="*/ 168 w 168"/>
                <a:gd name="T13" fmla="*/ 73 h 167"/>
                <a:gd name="T14" fmla="*/ 166 w 168"/>
                <a:gd name="T15" fmla="*/ 91 h 167"/>
                <a:gd name="T16" fmla="*/ 159 w 168"/>
                <a:gd name="T17" fmla="*/ 108 h 167"/>
                <a:gd name="T18" fmla="*/ 147 w 168"/>
                <a:gd name="T19" fmla="*/ 124 h 167"/>
                <a:gd name="T20" fmla="*/ 125 w 168"/>
                <a:gd name="T21" fmla="*/ 146 h 167"/>
                <a:gd name="T22" fmla="*/ 109 w 168"/>
                <a:gd name="T23" fmla="*/ 157 h 167"/>
                <a:gd name="T24" fmla="*/ 91 w 168"/>
                <a:gd name="T25" fmla="*/ 165 h 167"/>
                <a:gd name="T26" fmla="*/ 74 w 168"/>
                <a:gd name="T27" fmla="*/ 167 h 167"/>
                <a:gd name="T28" fmla="*/ 55 w 168"/>
                <a:gd name="T29" fmla="*/ 165 h 167"/>
                <a:gd name="T30" fmla="*/ 37 w 168"/>
                <a:gd name="T31" fmla="*/ 157 h 167"/>
                <a:gd name="T32" fmla="*/ 21 w 168"/>
                <a:gd name="T33" fmla="*/ 146 h 167"/>
                <a:gd name="T34" fmla="*/ 10 w 168"/>
                <a:gd name="T35" fmla="*/ 131 h 167"/>
                <a:gd name="T36" fmla="*/ 3 w 168"/>
                <a:gd name="T37" fmla="*/ 113 h 167"/>
                <a:gd name="T38" fmla="*/ 0 w 168"/>
                <a:gd name="T39" fmla="*/ 94 h 167"/>
                <a:gd name="T40" fmla="*/ 3 w 168"/>
                <a:gd name="T41" fmla="*/ 76 h 167"/>
                <a:gd name="T42" fmla="*/ 10 w 168"/>
                <a:gd name="T43" fmla="*/ 59 h 167"/>
                <a:gd name="T44" fmla="*/ 21 w 168"/>
                <a:gd name="T45" fmla="*/ 43 h 167"/>
                <a:gd name="T46" fmla="*/ 44 w 168"/>
                <a:gd name="T47" fmla="*/ 21 h 167"/>
                <a:gd name="T48" fmla="*/ 59 w 168"/>
                <a:gd name="T49" fmla="*/ 9 h 167"/>
                <a:gd name="T50" fmla="*/ 77 w 168"/>
                <a:gd name="T51" fmla="*/ 2 h 167"/>
                <a:gd name="T52" fmla="*/ 95 w 168"/>
                <a:gd name="T5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8" h="167">
                  <a:moveTo>
                    <a:pt x="95" y="0"/>
                  </a:moveTo>
                  <a:lnTo>
                    <a:pt x="114" y="2"/>
                  </a:lnTo>
                  <a:lnTo>
                    <a:pt x="131" y="9"/>
                  </a:lnTo>
                  <a:lnTo>
                    <a:pt x="147" y="21"/>
                  </a:lnTo>
                  <a:lnTo>
                    <a:pt x="159" y="37"/>
                  </a:lnTo>
                  <a:lnTo>
                    <a:pt x="166" y="54"/>
                  </a:lnTo>
                  <a:lnTo>
                    <a:pt x="168" y="73"/>
                  </a:lnTo>
                  <a:lnTo>
                    <a:pt x="166" y="91"/>
                  </a:lnTo>
                  <a:lnTo>
                    <a:pt x="159" y="108"/>
                  </a:lnTo>
                  <a:lnTo>
                    <a:pt x="147" y="124"/>
                  </a:lnTo>
                  <a:lnTo>
                    <a:pt x="125" y="146"/>
                  </a:lnTo>
                  <a:lnTo>
                    <a:pt x="109" y="157"/>
                  </a:lnTo>
                  <a:lnTo>
                    <a:pt x="91" y="165"/>
                  </a:lnTo>
                  <a:lnTo>
                    <a:pt x="74" y="167"/>
                  </a:lnTo>
                  <a:lnTo>
                    <a:pt x="55" y="165"/>
                  </a:lnTo>
                  <a:lnTo>
                    <a:pt x="37" y="157"/>
                  </a:lnTo>
                  <a:lnTo>
                    <a:pt x="21" y="146"/>
                  </a:lnTo>
                  <a:lnTo>
                    <a:pt x="10" y="131"/>
                  </a:lnTo>
                  <a:lnTo>
                    <a:pt x="3" y="113"/>
                  </a:lnTo>
                  <a:lnTo>
                    <a:pt x="0" y="94"/>
                  </a:lnTo>
                  <a:lnTo>
                    <a:pt x="3" y="76"/>
                  </a:lnTo>
                  <a:lnTo>
                    <a:pt x="10" y="59"/>
                  </a:lnTo>
                  <a:lnTo>
                    <a:pt x="21" y="43"/>
                  </a:lnTo>
                  <a:lnTo>
                    <a:pt x="44" y="21"/>
                  </a:lnTo>
                  <a:lnTo>
                    <a:pt x="59" y="9"/>
                  </a:lnTo>
                  <a:lnTo>
                    <a:pt x="77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284913" y="1903583"/>
            <a:ext cx="547687" cy="581025"/>
            <a:chOff x="6284913" y="1903413"/>
            <a:chExt cx="547687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7" name="Freeform 19"/>
            <p:cNvSpPr>
              <a:spLocks noEditPoints="1"/>
            </p:cNvSpPr>
            <p:nvPr/>
          </p:nvSpPr>
          <p:spPr bwMode="auto">
            <a:xfrm>
              <a:off x="6284913" y="1903413"/>
              <a:ext cx="547687" cy="581025"/>
            </a:xfrm>
            <a:custGeom>
              <a:avLst/>
              <a:gdLst>
                <a:gd name="T0" fmla="*/ 146 w 3450"/>
                <a:gd name="T1" fmla="*/ 3394 h 3660"/>
                <a:gd name="T2" fmla="*/ 146 w 3450"/>
                <a:gd name="T3" fmla="*/ 3515 h 3660"/>
                <a:gd name="T4" fmla="*/ 3304 w 3450"/>
                <a:gd name="T5" fmla="*/ 3515 h 3660"/>
                <a:gd name="T6" fmla="*/ 3304 w 3450"/>
                <a:gd name="T7" fmla="*/ 3394 h 3660"/>
                <a:gd name="T8" fmla="*/ 146 w 3450"/>
                <a:gd name="T9" fmla="*/ 3394 h 3660"/>
                <a:gd name="T10" fmla="*/ 383 w 3450"/>
                <a:gd name="T11" fmla="*/ 145 h 3660"/>
                <a:gd name="T12" fmla="*/ 383 w 3450"/>
                <a:gd name="T13" fmla="*/ 3247 h 3660"/>
                <a:gd name="T14" fmla="*/ 3067 w 3450"/>
                <a:gd name="T15" fmla="*/ 3247 h 3660"/>
                <a:gd name="T16" fmla="*/ 3067 w 3450"/>
                <a:gd name="T17" fmla="*/ 145 h 3660"/>
                <a:gd name="T18" fmla="*/ 383 w 3450"/>
                <a:gd name="T19" fmla="*/ 145 h 3660"/>
                <a:gd name="T20" fmla="*/ 310 w 3450"/>
                <a:gd name="T21" fmla="*/ 0 h 3660"/>
                <a:gd name="T22" fmla="*/ 3140 w 3450"/>
                <a:gd name="T23" fmla="*/ 0 h 3660"/>
                <a:gd name="T24" fmla="*/ 3160 w 3450"/>
                <a:gd name="T25" fmla="*/ 2 h 3660"/>
                <a:gd name="T26" fmla="*/ 3177 w 3450"/>
                <a:gd name="T27" fmla="*/ 10 h 3660"/>
                <a:gd name="T28" fmla="*/ 3192 w 3450"/>
                <a:gd name="T29" fmla="*/ 21 h 3660"/>
                <a:gd name="T30" fmla="*/ 3203 w 3450"/>
                <a:gd name="T31" fmla="*/ 37 h 3660"/>
                <a:gd name="T32" fmla="*/ 3210 w 3450"/>
                <a:gd name="T33" fmla="*/ 53 h 3660"/>
                <a:gd name="T34" fmla="*/ 3213 w 3450"/>
                <a:gd name="T35" fmla="*/ 73 h 3660"/>
                <a:gd name="T36" fmla="*/ 3213 w 3450"/>
                <a:gd name="T37" fmla="*/ 3247 h 3660"/>
                <a:gd name="T38" fmla="*/ 3377 w 3450"/>
                <a:gd name="T39" fmla="*/ 3247 h 3660"/>
                <a:gd name="T40" fmla="*/ 3397 w 3450"/>
                <a:gd name="T41" fmla="*/ 3251 h 3660"/>
                <a:gd name="T42" fmla="*/ 3414 w 3450"/>
                <a:gd name="T43" fmla="*/ 3257 h 3660"/>
                <a:gd name="T44" fmla="*/ 3429 w 3450"/>
                <a:gd name="T45" fmla="*/ 3270 h 3660"/>
                <a:gd name="T46" fmla="*/ 3440 w 3450"/>
                <a:gd name="T47" fmla="*/ 3284 h 3660"/>
                <a:gd name="T48" fmla="*/ 3448 w 3450"/>
                <a:gd name="T49" fmla="*/ 3302 h 3660"/>
                <a:gd name="T50" fmla="*/ 3450 w 3450"/>
                <a:gd name="T51" fmla="*/ 3321 h 3660"/>
                <a:gd name="T52" fmla="*/ 3450 w 3450"/>
                <a:gd name="T53" fmla="*/ 3587 h 3660"/>
                <a:gd name="T54" fmla="*/ 3448 w 3450"/>
                <a:gd name="T55" fmla="*/ 3607 h 3660"/>
                <a:gd name="T56" fmla="*/ 3440 w 3450"/>
                <a:gd name="T57" fmla="*/ 3623 h 3660"/>
                <a:gd name="T58" fmla="*/ 3429 w 3450"/>
                <a:gd name="T59" fmla="*/ 3639 h 3660"/>
                <a:gd name="T60" fmla="*/ 3414 w 3450"/>
                <a:gd name="T61" fmla="*/ 3650 h 3660"/>
                <a:gd name="T62" fmla="*/ 3397 w 3450"/>
                <a:gd name="T63" fmla="*/ 3658 h 3660"/>
                <a:gd name="T64" fmla="*/ 3377 w 3450"/>
                <a:gd name="T65" fmla="*/ 3660 h 3660"/>
                <a:gd name="T66" fmla="*/ 72 w 3450"/>
                <a:gd name="T67" fmla="*/ 3660 h 3660"/>
                <a:gd name="T68" fmla="*/ 53 w 3450"/>
                <a:gd name="T69" fmla="*/ 3658 h 3660"/>
                <a:gd name="T70" fmla="*/ 36 w 3450"/>
                <a:gd name="T71" fmla="*/ 3650 h 3660"/>
                <a:gd name="T72" fmla="*/ 21 w 3450"/>
                <a:gd name="T73" fmla="*/ 3639 h 3660"/>
                <a:gd name="T74" fmla="*/ 10 w 3450"/>
                <a:gd name="T75" fmla="*/ 3623 h 3660"/>
                <a:gd name="T76" fmla="*/ 2 w 3450"/>
                <a:gd name="T77" fmla="*/ 3607 h 3660"/>
                <a:gd name="T78" fmla="*/ 0 w 3450"/>
                <a:gd name="T79" fmla="*/ 3587 h 3660"/>
                <a:gd name="T80" fmla="*/ 0 w 3450"/>
                <a:gd name="T81" fmla="*/ 3321 h 3660"/>
                <a:gd name="T82" fmla="*/ 2 w 3450"/>
                <a:gd name="T83" fmla="*/ 3302 h 3660"/>
                <a:gd name="T84" fmla="*/ 10 w 3450"/>
                <a:gd name="T85" fmla="*/ 3284 h 3660"/>
                <a:gd name="T86" fmla="*/ 21 w 3450"/>
                <a:gd name="T87" fmla="*/ 3270 h 3660"/>
                <a:gd name="T88" fmla="*/ 36 w 3450"/>
                <a:gd name="T89" fmla="*/ 3257 h 3660"/>
                <a:gd name="T90" fmla="*/ 53 w 3450"/>
                <a:gd name="T91" fmla="*/ 3251 h 3660"/>
                <a:gd name="T92" fmla="*/ 72 w 3450"/>
                <a:gd name="T93" fmla="*/ 3247 h 3660"/>
                <a:gd name="T94" fmla="*/ 237 w 3450"/>
                <a:gd name="T95" fmla="*/ 3247 h 3660"/>
                <a:gd name="T96" fmla="*/ 237 w 3450"/>
                <a:gd name="T97" fmla="*/ 73 h 3660"/>
                <a:gd name="T98" fmla="*/ 239 w 3450"/>
                <a:gd name="T99" fmla="*/ 53 h 3660"/>
                <a:gd name="T100" fmla="*/ 247 w 3450"/>
                <a:gd name="T101" fmla="*/ 37 h 3660"/>
                <a:gd name="T102" fmla="*/ 258 w 3450"/>
                <a:gd name="T103" fmla="*/ 21 h 3660"/>
                <a:gd name="T104" fmla="*/ 273 w 3450"/>
                <a:gd name="T105" fmla="*/ 10 h 3660"/>
                <a:gd name="T106" fmla="*/ 290 w 3450"/>
                <a:gd name="T107" fmla="*/ 2 h 3660"/>
                <a:gd name="T108" fmla="*/ 310 w 3450"/>
                <a:gd name="T109" fmla="*/ 0 h 3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50" h="3660">
                  <a:moveTo>
                    <a:pt x="146" y="3394"/>
                  </a:moveTo>
                  <a:lnTo>
                    <a:pt x="146" y="3515"/>
                  </a:lnTo>
                  <a:lnTo>
                    <a:pt x="3304" y="3515"/>
                  </a:lnTo>
                  <a:lnTo>
                    <a:pt x="3304" y="3394"/>
                  </a:lnTo>
                  <a:lnTo>
                    <a:pt x="146" y="3394"/>
                  </a:lnTo>
                  <a:close/>
                  <a:moveTo>
                    <a:pt x="383" y="145"/>
                  </a:moveTo>
                  <a:lnTo>
                    <a:pt x="383" y="3247"/>
                  </a:lnTo>
                  <a:lnTo>
                    <a:pt x="3067" y="3247"/>
                  </a:lnTo>
                  <a:lnTo>
                    <a:pt x="3067" y="145"/>
                  </a:lnTo>
                  <a:lnTo>
                    <a:pt x="383" y="145"/>
                  </a:lnTo>
                  <a:close/>
                  <a:moveTo>
                    <a:pt x="310" y="0"/>
                  </a:moveTo>
                  <a:lnTo>
                    <a:pt x="3140" y="0"/>
                  </a:lnTo>
                  <a:lnTo>
                    <a:pt x="3160" y="2"/>
                  </a:lnTo>
                  <a:lnTo>
                    <a:pt x="3177" y="10"/>
                  </a:lnTo>
                  <a:lnTo>
                    <a:pt x="3192" y="21"/>
                  </a:lnTo>
                  <a:lnTo>
                    <a:pt x="3203" y="37"/>
                  </a:lnTo>
                  <a:lnTo>
                    <a:pt x="3210" y="53"/>
                  </a:lnTo>
                  <a:lnTo>
                    <a:pt x="3213" y="73"/>
                  </a:lnTo>
                  <a:lnTo>
                    <a:pt x="3213" y="3247"/>
                  </a:lnTo>
                  <a:lnTo>
                    <a:pt x="3377" y="3247"/>
                  </a:lnTo>
                  <a:lnTo>
                    <a:pt x="3397" y="3251"/>
                  </a:lnTo>
                  <a:lnTo>
                    <a:pt x="3414" y="3257"/>
                  </a:lnTo>
                  <a:lnTo>
                    <a:pt x="3429" y="3270"/>
                  </a:lnTo>
                  <a:lnTo>
                    <a:pt x="3440" y="3284"/>
                  </a:lnTo>
                  <a:lnTo>
                    <a:pt x="3448" y="3302"/>
                  </a:lnTo>
                  <a:lnTo>
                    <a:pt x="3450" y="3321"/>
                  </a:lnTo>
                  <a:lnTo>
                    <a:pt x="3450" y="3587"/>
                  </a:lnTo>
                  <a:lnTo>
                    <a:pt x="3448" y="3607"/>
                  </a:lnTo>
                  <a:lnTo>
                    <a:pt x="3440" y="3623"/>
                  </a:lnTo>
                  <a:lnTo>
                    <a:pt x="3429" y="3639"/>
                  </a:lnTo>
                  <a:lnTo>
                    <a:pt x="3414" y="3650"/>
                  </a:lnTo>
                  <a:lnTo>
                    <a:pt x="3397" y="3658"/>
                  </a:lnTo>
                  <a:lnTo>
                    <a:pt x="3377" y="3660"/>
                  </a:lnTo>
                  <a:lnTo>
                    <a:pt x="72" y="3660"/>
                  </a:lnTo>
                  <a:lnTo>
                    <a:pt x="53" y="3658"/>
                  </a:lnTo>
                  <a:lnTo>
                    <a:pt x="36" y="3650"/>
                  </a:lnTo>
                  <a:lnTo>
                    <a:pt x="21" y="3639"/>
                  </a:lnTo>
                  <a:lnTo>
                    <a:pt x="10" y="3623"/>
                  </a:lnTo>
                  <a:lnTo>
                    <a:pt x="2" y="3607"/>
                  </a:lnTo>
                  <a:lnTo>
                    <a:pt x="0" y="3587"/>
                  </a:lnTo>
                  <a:lnTo>
                    <a:pt x="0" y="3321"/>
                  </a:lnTo>
                  <a:lnTo>
                    <a:pt x="2" y="3302"/>
                  </a:lnTo>
                  <a:lnTo>
                    <a:pt x="10" y="3284"/>
                  </a:lnTo>
                  <a:lnTo>
                    <a:pt x="21" y="3270"/>
                  </a:lnTo>
                  <a:lnTo>
                    <a:pt x="36" y="3257"/>
                  </a:lnTo>
                  <a:lnTo>
                    <a:pt x="53" y="3251"/>
                  </a:lnTo>
                  <a:lnTo>
                    <a:pt x="72" y="3247"/>
                  </a:lnTo>
                  <a:lnTo>
                    <a:pt x="237" y="3247"/>
                  </a:lnTo>
                  <a:lnTo>
                    <a:pt x="237" y="73"/>
                  </a:lnTo>
                  <a:lnTo>
                    <a:pt x="239" y="53"/>
                  </a:lnTo>
                  <a:lnTo>
                    <a:pt x="247" y="37"/>
                  </a:lnTo>
                  <a:lnTo>
                    <a:pt x="258" y="21"/>
                  </a:lnTo>
                  <a:lnTo>
                    <a:pt x="273" y="10"/>
                  </a:lnTo>
                  <a:lnTo>
                    <a:pt x="290" y="2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20"/>
            <p:cNvSpPr>
              <a:spLocks noEditPoints="1"/>
            </p:cNvSpPr>
            <p:nvPr/>
          </p:nvSpPr>
          <p:spPr bwMode="auto">
            <a:xfrm>
              <a:off x="6364288" y="1949451"/>
              <a:ext cx="185737" cy="449263"/>
            </a:xfrm>
            <a:custGeom>
              <a:avLst/>
              <a:gdLst>
                <a:gd name="T0" fmla="*/ 1004 w 1162"/>
                <a:gd name="T1" fmla="*/ 210 h 2832"/>
                <a:gd name="T2" fmla="*/ 993 w 1162"/>
                <a:gd name="T3" fmla="*/ 355 h 2832"/>
                <a:gd name="T4" fmla="*/ 975 w 1162"/>
                <a:gd name="T5" fmla="*/ 524 h 2832"/>
                <a:gd name="T6" fmla="*/ 951 w 1162"/>
                <a:gd name="T7" fmla="*/ 708 h 2832"/>
                <a:gd name="T8" fmla="*/ 917 w 1162"/>
                <a:gd name="T9" fmla="*/ 906 h 2832"/>
                <a:gd name="T10" fmla="*/ 873 w 1162"/>
                <a:gd name="T11" fmla="*/ 1115 h 2832"/>
                <a:gd name="T12" fmla="*/ 810 w 1162"/>
                <a:gd name="T13" fmla="*/ 1350 h 2832"/>
                <a:gd name="T14" fmla="*/ 729 w 1162"/>
                <a:gd name="T15" fmla="*/ 1593 h 2832"/>
                <a:gd name="T16" fmla="*/ 636 w 1162"/>
                <a:gd name="T17" fmla="*/ 1815 h 2832"/>
                <a:gd name="T18" fmla="*/ 531 w 1162"/>
                <a:gd name="T19" fmla="*/ 2017 h 2832"/>
                <a:gd name="T20" fmla="*/ 414 w 1162"/>
                <a:gd name="T21" fmla="*/ 2199 h 2832"/>
                <a:gd name="T22" fmla="*/ 286 w 1162"/>
                <a:gd name="T23" fmla="*/ 2358 h 2832"/>
                <a:gd name="T24" fmla="*/ 147 w 1162"/>
                <a:gd name="T25" fmla="*/ 2497 h 2832"/>
                <a:gd name="T26" fmla="*/ 1015 w 1162"/>
                <a:gd name="T27" fmla="*/ 2687 h 2832"/>
                <a:gd name="T28" fmla="*/ 1008 w 1162"/>
                <a:gd name="T29" fmla="*/ 147 h 2832"/>
                <a:gd name="T30" fmla="*/ 147 w 1162"/>
                <a:gd name="T31" fmla="*/ 2294 h 2832"/>
                <a:gd name="T32" fmla="*/ 271 w 1162"/>
                <a:gd name="T33" fmla="*/ 2146 h 2832"/>
                <a:gd name="T34" fmla="*/ 381 w 1162"/>
                <a:gd name="T35" fmla="*/ 1983 h 2832"/>
                <a:gd name="T36" fmla="*/ 476 w 1162"/>
                <a:gd name="T37" fmla="*/ 1809 h 2832"/>
                <a:gd name="T38" fmla="*/ 558 w 1162"/>
                <a:gd name="T39" fmla="*/ 1627 h 2832"/>
                <a:gd name="T40" fmla="*/ 628 w 1162"/>
                <a:gd name="T41" fmla="*/ 1440 h 2832"/>
                <a:gd name="T42" fmla="*/ 686 w 1162"/>
                <a:gd name="T43" fmla="*/ 1251 h 2832"/>
                <a:gd name="T44" fmla="*/ 733 w 1162"/>
                <a:gd name="T45" fmla="*/ 1064 h 2832"/>
                <a:gd name="T46" fmla="*/ 772 w 1162"/>
                <a:gd name="T47" fmla="*/ 881 h 2832"/>
                <a:gd name="T48" fmla="*/ 803 w 1162"/>
                <a:gd name="T49" fmla="*/ 706 h 2832"/>
                <a:gd name="T50" fmla="*/ 825 w 1162"/>
                <a:gd name="T51" fmla="*/ 542 h 2832"/>
                <a:gd name="T52" fmla="*/ 842 w 1162"/>
                <a:gd name="T53" fmla="*/ 392 h 2832"/>
                <a:gd name="T54" fmla="*/ 854 w 1162"/>
                <a:gd name="T55" fmla="*/ 259 h 2832"/>
                <a:gd name="T56" fmla="*/ 861 w 1162"/>
                <a:gd name="T57" fmla="*/ 147 h 2832"/>
                <a:gd name="T58" fmla="*/ 73 w 1162"/>
                <a:gd name="T59" fmla="*/ 0 h 2832"/>
                <a:gd name="T60" fmla="*/ 1108 w 1162"/>
                <a:gd name="T61" fmla="*/ 4 h 2832"/>
                <a:gd name="T62" fmla="*/ 1140 w 1162"/>
                <a:gd name="T63" fmla="*/ 21 h 2832"/>
                <a:gd name="T64" fmla="*/ 1159 w 1162"/>
                <a:gd name="T65" fmla="*/ 54 h 2832"/>
                <a:gd name="T66" fmla="*/ 1162 w 1162"/>
                <a:gd name="T67" fmla="*/ 2759 h 2832"/>
                <a:gd name="T68" fmla="*/ 1152 w 1162"/>
                <a:gd name="T69" fmla="*/ 2795 h 2832"/>
                <a:gd name="T70" fmla="*/ 1125 w 1162"/>
                <a:gd name="T71" fmla="*/ 2822 h 2832"/>
                <a:gd name="T72" fmla="*/ 1089 w 1162"/>
                <a:gd name="T73" fmla="*/ 2832 h 2832"/>
                <a:gd name="T74" fmla="*/ 55 w 1162"/>
                <a:gd name="T75" fmla="*/ 2830 h 2832"/>
                <a:gd name="T76" fmla="*/ 22 w 1162"/>
                <a:gd name="T77" fmla="*/ 2811 h 2832"/>
                <a:gd name="T78" fmla="*/ 4 w 1162"/>
                <a:gd name="T79" fmla="*/ 2779 h 2832"/>
                <a:gd name="T80" fmla="*/ 0 w 1162"/>
                <a:gd name="T81" fmla="*/ 74 h 2832"/>
                <a:gd name="T82" fmla="*/ 10 w 1162"/>
                <a:gd name="T83" fmla="*/ 37 h 2832"/>
                <a:gd name="T84" fmla="*/ 37 w 1162"/>
                <a:gd name="T85" fmla="*/ 10 h 2832"/>
                <a:gd name="T86" fmla="*/ 73 w 1162"/>
                <a:gd name="T87" fmla="*/ 0 h 2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62" h="2832">
                  <a:moveTo>
                    <a:pt x="1008" y="147"/>
                  </a:moveTo>
                  <a:lnTo>
                    <a:pt x="1004" y="210"/>
                  </a:lnTo>
                  <a:lnTo>
                    <a:pt x="999" y="280"/>
                  </a:lnTo>
                  <a:lnTo>
                    <a:pt x="993" y="355"/>
                  </a:lnTo>
                  <a:lnTo>
                    <a:pt x="985" y="437"/>
                  </a:lnTo>
                  <a:lnTo>
                    <a:pt x="975" y="524"/>
                  </a:lnTo>
                  <a:lnTo>
                    <a:pt x="964" y="614"/>
                  </a:lnTo>
                  <a:lnTo>
                    <a:pt x="951" y="708"/>
                  </a:lnTo>
                  <a:lnTo>
                    <a:pt x="935" y="807"/>
                  </a:lnTo>
                  <a:lnTo>
                    <a:pt x="917" y="906"/>
                  </a:lnTo>
                  <a:lnTo>
                    <a:pt x="897" y="1010"/>
                  </a:lnTo>
                  <a:lnTo>
                    <a:pt x="873" y="1115"/>
                  </a:lnTo>
                  <a:lnTo>
                    <a:pt x="847" y="1220"/>
                  </a:lnTo>
                  <a:lnTo>
                    <a:pt x="810" y="1350"/>
                  </a:lnTo>
                  <a:lnTo>
                    <a:pt x="771" y="1473"/>
                  </a:lnTo>
                  <a:lnTo>
                    <a:pt x="729" y="1593"/>
                  </a:lnTo>
                  <a:lnTo>
                    <a:pt x="684" y="1706"/>
                  </a:lnTo>
                  <a:lnTo>
                    <a:pt x="636" y="1815"/>
                  </a:lnTo>
                  <a:lnTo>
                    <a:pt x="584" y="1919"/>
                  </a:lnTo>
                  <a:lnTo>
                    <a:pt x="531" y="2017"/>
                  </a:lnTo>
                  <a:lnTo>
                    <a:pt x="474" y="2111"/>
                  </a:lnTo>
                  <a:lnTo>
                    <a:pt x="414" y="2199"/>
                  </a:lnTo>
                  <a:lnTo>
                    <a:pt x="351" y="2281"/>
                  </a:lnTo>
                  <a:lnTo>
                    <a:pt x="286" y="2358"/>
                  </a:lnTo>
                  <a:lnTo>
                    <a:pt x="218" y="2430"/>
                  </a:lnTo>
                  <a:lnTo>
                    <a:pt x="147" y="2497"/>
                  </a:lnTo>
                  <a:lnTo>
                    <a:pt x="147" y="2687"/>
                  </a:lnTo>
                  <a:lnTo>
                    <a:pt x="1015" y="2687"/>
                  </a:lnTo>
                  <a:lnTo>
                    <a:pt x="1015" y="147"/>
                  </a:lnTo>
                  <a:lnTo>
                    <a:pt x="1008" y="147"/>
                  </a:lnTo>
                  <a:close/>
                  <a:moveTo>
                    <a:pt x="147" y="147"/>
                  </a:moveTo>
                  <a:lnTo>
                    <a:pt x="147" y="2294"/>
                  </a:lnTo>
                  <a:lnTo>
                    <a:pt x="211" y="2222"/>
                  </a:lnTo>
                  <a:lnTo>
                    <a:pt x="271" y="2146"/>
                  </a:lnTo>
                  <a:lnTo>
                    <a:pt x="328" y="2067"/>
                  </a:lnTo>
                  <a:lnTo>
                    <a:pt x="381" y="1983"/>
                  </a:lnTo>
                  <a:lnTo>
                    <a:pt x="430" y="1897"/>
                  </a:lnTo>
                  <a:lnTo>
                    <a:pt x="476" y="1809"/>
                  </a:lnTo>
                  <a:lnTo>
                    <a:pt x="519" y="1719"/>
                  </a:lnTo>
                  <a:lnTo>
                    <a:pt x="558" y="1627"/>
                  </a:lnTo>
                  <a:lnTo>
                    <a:pt x="594" y="1534"/>
                  </a:lnTo>
                  <a:lnTo>
                    <a:pt x="628" y="1440"/>
                  </a:lnTo>
                  <a:lnTo>
                    <a:pt x="658" y="1346"/>
                  </a:lnTo>
                  <a:lnTo>
                    <a:pt x="686" y="1251"/>
                  </a:lnTo>
                  <a:lnTo>
                    <a:pt x="711" y="1157"/>
                  </a:lnTo>
                  <a:lnTo>
                    <a:pt x="733" y="1064"/>
                  </a:lnTo>
                  <a:lnTo>
                    <a:pt x="754" y="972"/>
                  </a:lnTo>
                  <a:lnTo>
                    <a:pt x="772" y="881"/>
                  </a:lnTo>
                  <a:lnTo>
                    <a:pt x="789" y="792"/>
                  </a:lnTo>
                  <a:lnTo>
                    <a:pt x="803" y="706"/>
                  </a:lnTo>
                  <a:lnTo>
                    <a:pt x="815" y="623"/>
                  </a:lnTo>
                  <a:lnTo>
                    <a:pt x="825" y="542"/>
                  </a:lnTo>
                  <a:lnTo>
                    <a:pt x="835" y="465"/>
                  </a:lnTo>
                  <a:lnTo>
                    <a:pt x="842" y="392"/>
                  </a:lnTo>
                  <a:lnTo>
                    <a:pt x="849" y="323"/>
                  </a:lnTo>
                  <a:lnTo>
                    <a:pt x="854" y="259"/>
                  </a:lnTo>
                  <a:lnTo>
                    <a:pt x="858" y="200"/>
                  </a:lnTo>
                  <a:lnTo>
                    <a:pt x="861" y="147"/>
                  </a:lnTo>
                  <a:lnTo>
                    <a:pt x="147" y="147"/>
                  </a:lnTo>
                  <a:close/>
                  <a:moveTo>
                    <a:pt x="73" y="0"/>
                  </a:moveTo>
                  <a:lnTo>
                    <a:pt x="1089" y="0"/>
                  </a:lnTo>
                  <a:lnTo>
                    <a:pt x="1108" y="4"/>
                  </a:lnTo>
                  <a:lnTo>
                    <a:pt x="1125" y="10"/>
                  </a:lnTo>
                  <a:lnTo>
                    <a:pt x="1140" y="21"/>
                  </a:lnTo>
                  <a:lnTo>
                    <a:pt x="1152" y="37"/>
                  </a:lnTo>
                  <a:lnTo>
                    <a:pt x="1159" y="54"/>
                  </a:lnTo>
                  <a:lnTo>
                    <a:pt x="1162" y="74"/>
                  </a:lnTo>
                  <a:lnTo>
                    <a:pt x="1162" y="2759"/>
                  </a:lnTo>
                  <a:lnTo>
                    <a:pt x="1159" y="2779"/>
                  </a:lnTo>
                  <a:lnTo>
                    <a:pt x="1152" y="2795"/>
                  </a:lnTo>
                  <a:lnTo>
                    <a:pt x="1140" y="2811"/>
                  </a:lnTo>
                  <a:lnTo>
                    <a:pt x="1125" y="2822"/>
                  </a:lnTo>
                  <a:lnTo>
                    <a:pt x="1108" y="2830"/>
                  </a:lnTo>
                  <a:lnTo>
                    <a:pt x="1089" y="2832"/>
                  </a:lnTo>
                  <a:lnTo>
                    <a:pt x="73" y="2832"/>
                  </a:lnTo>
                  <a:lnTo>
                    <a:pt x="55" y="2830"/>
                  </a:lnTo>
                  <a:lnTo>
                    <a:pt x="37" y="2822"/>
                  </a:lnTo>
                  <a:lnTo>
                    <a:pt x="22" y="2811"/>
                  </a:lnTo>
                  <a:lnTo>
                    <a:pt x="10" y="2795"/>
                  </a:lnTo>
                  <a:lnTo>
                    <a:pt x="4" y="2779"/>
                  </a:lnTo>
                  <a:lnTo>
                    <a:pt x="0" y="2759"/>
                  </a:lnTo>
                  <a:lnTo>
                    <a:pt x="0" y="74"/>
                  </a:lnTo>
                  <a:lnTo>
                    <a:pt x="4" y="54"/>
                  </a:lnTo>
                  <a:lnTo>
                    <a:pt x="10" y="37"/>
                  </a:lnTo>
                  <a:lnTo>
                    <a:pt x="22" y="21"/>
                  </a:lnTo>
                  <a:lnTo>
                    <a:pt x="37" y="10"/>
                  </a:lnTo>
                  <a:lnTo>
                    <a:pt x="55" y="4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21"/>
            <p:cNvSpPr>
              <a:spLocks/>
            </p:cNvSpPr>
            <p:nvPr/>
          </p:nvSpPr>
          <p:spPr bwMode="auto">
            <a:xfrm>
              <a:off x="6450013" y="1992313"/>
              <a:ext cx="23812" cy="58738"/>
            </a:xfrm>
            <a:custGeom>
              <a:avLst/>
              <a:gdLst>
                <a:gd name="T0" fmla="*/ 73 w 147"/>
                <a:gd name="T1" fmla="*/ 0 h 369"/>
                <a:gd name="T2" fmla="*/ 92 w 147"/>
                <a:gd name="T3" fmla="*/ 3 h 369"/>
                <a:gd name="T4" fmla="*/ 110 w 147"/>
                <a:gd name="T5" fmla="*/ 10 h 369"/>
                <a:gd name="T6" fmla="*/ 125 w 147"/>
                <a:gd name="T7" fmla="*/ 21 h 369"/>
                <a:gd name="T8" fmla="*/ 137 w 147"/>
                <a:gd name="T9" fmla="*/ 37 h 369"/>
                <a:gd name="T10" fmla="*/ 143 w 147"/>
                <a:gd name="T11" fmla="*/ 54 h 369"/>
                <a:gd name="T12" fmla="*/ 147 w 147"/>
                <a:gd name="T13" fmla="*/ 74 h 369"/>
                <a:gd name="T14" fmla="*/ 147 w 147"/>
                <a:gd name="T15" fmla="*/ 295 h 369"/>
                <a:gd name="T16" fmla="*/ 143 w 147"/>
                <a:gd name="T17" fmla="*/ 314 h 369"/>
                <a:gd name="T18" fmla="*/ 137 w 147"/>
                <a:gd name="T19" fmla="*/ 332 h 369"/>
                <a:gd name="T20" fmla="*/ 125 w 147"/>
                <a:gd name="T21" fmla="*/ 346 h 369"/>
                <a:gd name="T22" fmla="*/ 110 w 147"/>
                <a:gd name="T23" fmla="*/ 359 h 369"/>
                <a:gd name="T24" fmla="*/ 92 w 147"/>
                <a:gd name="T25" fmla="*/ 365 h 369"/>
                <a:gd name="T26" fmla="*/ 73 w 147"/>
                <a:gd name="T27" fmla="*/ 369 h 369"/>
                <a:gd name="T28" fmla="*/ 53 w 147"/>
                <a:gd name="T29" fmla="*/ 365 h 369"/>
                <a:gd name="T30" fmla="*/ 37 w 147"/>
                <a:gd name="T31" fmla="*/ 359 h 369"/>
                <a:gd name="T32" fmla="*/ 21 w 147"/>
                <a:gd name="T33" fmla="*/ 346 h 369"/>
                <a:gd name="T34" fmla="*/ 10 w 147"/>
                <a:gd name="T35" fmla="*/ 332 h 369"/>
                <a:gd name="T36" fmla="*/ 3 w 147"/>
                <a:gd name="T37" fmla="*/ 314 h 369"/>
                <a:gd name="T38" fmla="*/ 0 w 147"/>
                <a:gd name="T39" fmla="*/ 295 h 369"/>
                <a:gd name="T40" fmla="*/ 0 w 147"/>
                <a:gd name="T41" fmla="*/ 74 h 369"/>
                <a:gd name="T42" fmla="*/ 3 w 147"/>
                <a:gd name="T43" fmla="*/ 54 h 369"/>
                <a:gd name="T44" fmla="*/ 10 w 147"/>
                <a:gd name="T45" fmla="*/ 37 h 369"/>
                <a:gd name="T46" fmla="*/ 21 w 147"/>
                <a:gd name="T47" fmla="*/ 21 h 369"/>
                <a:gd name="T48" fmla="*/ 37 w 147"/>
                <a:gd name="T49" fmla="*/ 10 h 369"/>
                <a:gd name="T50" fmla="*/ 53 w 147"/>
                <a:gd name="T51" fmla="*/ 3 h 369"/>
                <a:gd name="T52" fmla="*/ 73 w 147"/>
                <a:gd name="T53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7" h="369">
                  <a:moveTo>
                    <a:pt x="73" y="0"/>
                  </a:moveTo>
                  <a:lnTo>
                    <a:pt x="92" y="3"/>
                  </a:lnTo>
                  <a:lnTo>
                    <a:pt x="110" y="10"/>
                  </a:lnTo>
                  <a:lnTo>
                    <a:pt x="125" y="21"/>
                  </a:lnTo>
                  <a:lnTo>
                    <a:pt x="137" y="37"/>
                  </a:lnTo>
                  <a:lnTo>
                    <a:pt x="143" y="54"/>
                  </a:lnTo>
                  <a:lnTo>
                    <a:pt x="147" y="74"/>
                  </a:lnTo>
                  <a:lnTo>
                    <a:pt x="147" y="295"/>
                  </a:lnTo>
                  <a:lnTo>
                    <a:pt x="143" y="314"/>
                  </a:lnTo>
                  <a:lnTo>
                    <a:pt x="137" y="332"/>
                  </a:lnTo>
                  <a:lnTo>
                    <a:pt x="125" y="346"/>
                  </a:lnTo>
                  <a:lnTo>
                    <a:pt x="110" y="359"/>
                  </a:lnTo>
                  <a:lnTo>
                    <a:pt x="92" y="365"/>
                  </a:lnTo>
                  <a:lnTo>
                    <a:pt x="73" y="369"/>
                  </a:lnTo>
                  <a:lnTo>
                    <a:pt x="53" y="365"/>
                  </a:lnTo>
                  <a:lnTo>
                    <a:pt x="37" y="359"/>
                  </a:lnTo>
                  <a:lnTo>
                    <a:pt x="21" y="346"/>
                  </a:lnTo>
                  <a:lnTo>
                    <a:pt x="10" y="332"/>
                  </a:lnTo>
                  <a:lnTo>
                    <a:pt x="3" y="314"/>
                  </a:lnTo>
                  <a:lnTo>
                    <a:pt x="0" y="295"/>
                  </a:lnTo>
                  <a:lnTo>
                    <a:pt x="0" y="74"/>
                  </a:lnTo>
                  <a:lnTo>
                    <a:pt x="3" y="54"/>
                  </a:lnTo>
                  <a:lnTo>
                    <a:pt x="10" y="37"/>
                  </a:lnTo>
                  <a:lnTo>
                    <a:pt x="21" y="21"/>
                  </a:lnTo>
                  <a:lnTo>
                    <a:pt x="37" y="10"/>
                  </a:lnTo>
                  <a:lnTo>
                    <a:pt x="53" y="3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22"/>
            <p:cNvSpPr>
              <a:spLocks/>
            </p:cNvSpPr>
            <p:nvPr/>
          </p:nvSpPr>
          <p:spPr bwMode="auto">
            <a:xfrm>
              <a:off x="6408738" y="1990726"/>
              <a:ext cx="22225" cy="174625"/>
            </a:xfrm>
            <a:custGeom>
              <a:avLst/>
              <a:gdLst>
                <a:gd name="T0" fmla="*/ 73 w 146"/>
                <a:gd name="T1" fmla="*/ 0 h 1100"/>
                <a:gd name="T2" fmla="*/ 92 w 146"/>
                <a:gd name="T3" fmla="*/ 3 h 1100"/>
                <a:gd name="T4" fmla="*/ 109 w 146"/>
                <a:gd name="T5" fmla="*/ 10 h 1100"/>
                <a:gd name="T6" fmla="*/ 124 w 146"/>
                <a:gd name="T7" fmla="*/ 22 h 1100"/>
                <a:gd name="T8" fmla="*/ 136 w 146"/>
                <a:gd name="T9" fmla="*/ 36 h 1100"/>
                <a:gd name="T10" fmla="*/ 143 w 146"/>
                <a:gd name="T11" fmla="*/ 54 h 1100"/>
                <a:gd name="T12" fmla="*/ 146 w 146"/>
                <a:gd name="T13" fmla="*/ 73 h 1100"/>
                <a:gd name="T14" fmla="*/ 146 w 146"/>
                <a:gd name="T15" fmla="*/ 1028 h 1100"/>
                <a:gd name="T16" fmla="*/ 143 w 146"/>
                <a:gd name="T17" fmla="*/ 1047 h 1100"/>
                <a:gd name="T18" fmla="*/ 136 w 146"/>
                <a:gd name="T19" fmla="*/ 1064 h 1100"/>
                <a:gd name="T20" fmla="*/ 124 w 146"/>
                <a:gd name="T21" fmla="*/ 1079 h 1100"/>
                <a:gd name="T22" fmla="*/ 109 w 146"/>
                <a:gd name="T23" fmla="*/ 1090 h 1100"/>
                <a:gd name="T24" fmla="*/ 92 w 146"/>
                <a:gd name="T25" fmla="*/ 1098 h 1100"/>
                <a:gd name="T26" fmla="*/ 73 w 146"/>
                <a:gd name="T27" fmla="*/ 1100 h 1100"/>
                <a:gd name="T28" fmla="*/ 53 w 146"/>
                <a:gd name="T29" fmla="*/ 1098 h 1100"/>
                <a:gd name="T30" fmla="*/ 36 w 146"/>
                <a:gd name="T31" fmla="*/ 1090 h 1100"/>
                <a:gd name="T32" fmla="*/ 21 w 146"/>
                <a:gd name="T33" fmla="*/ 1079 h 1100"/>
                <a:gd name="T34" fmla="*/ 10 w 146"/>
                <a:gd name="T35" fmla="*/ 1064 h 1100"/>
                <a:gd name="T36" fmla="*/ 2 w 146"/>
                <a:gd name="T37" fmla="*/ 1047 h 1100"/>
                <a:gd name="T38" fmla="*/ 0 w 146"/>
                <a:gd name="T39" fmla="*/ 1028 h 1100"/>
                <a:gd name="T40" fmla="*/ 0 w 146"/>
                <a:gd name="T41" fmla="*/ 73 h 1100"/>
                <a:gd name="T42" fmla="*/ 2 w 146"/>
                <a:gd name="T43" fmla="*/ 54 h 1100"/>
                <a:gd name="T44" fmla="*/ 10 w 146"/>
                <a:gd name="T45" fmla="*/ 36 h 1100"/>
                <a:gd name="T46" fmla="*/ 21 w 146"/>
                <a:gd name="T47" fmla="*/ 22 h 1100"/>
                <a:gd name="T48" fmla="*/ 36 w 146"/>
                <a:gd name="T49" fmla="*/ 10 h 1100"/>
                <a:gd name="T50" fmla="*/ 53 w 146"/>
                <a:gd name="T51" fmla="*/ 3 h 1100"/>
                <a:gd name="T52" fmla="*/ 73 w 146"/>
                <a:gd name="T53" fmla="*/ 0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6" h="1100">
                  <a:moveTo>
                    <a:pt x="73" y="0"/>
                  </a:moveTo>
                  <a:lnTo>
                    <a:pt x="92" y="3"/>
                  </a:lnTo>
                  <a:lnTo>
                    <a:pt x="109" y="10"/>
                  </a:lnTo>
                  <a:lnTo>
                    <a:pt x="124" y="22"/>
                  </a:lnTo>
                  <a:lnTo>
                    <a:pt x="136" y="36"/>
                  </a:lnTo>
                  <a:lnTo>
                    <a:pt x="143" y="54"/>
                  </a:lnTo>
                  <a:lnTo>
                    <a:pt x="146" y="73"/>
                  </a:lnTo>
                  <a:lnTo>
                    <a:pt x="146" y="1028"/>
                  </a:lnTo>
                  <a:lnTo>
                    <a:pt x="143" y="1047"/>
                  </a:lnTo>
                  <a:lnTo>
                    <a:pt x="136" y="1064"/>
                  </a:lnTo>
                  <a:lnTo>
                    <a:pt x="124" y="1079"/>
                  </a:lnTo>
                  <a:lnTo>
                    <a:pt x="109" y="1090"/>
                  </a:lnTo>
                  <a:lnTo>
                    <a:pt x="92" y="1098"/>
                  </a:lnTo>
                  <a:lnTo>
                    <a:pt x="73" y="1100"/>
                  </a:lnTo>
                  <a:lnTo>
                    <a:pt x="53" y="1098"/>
                  </a:lnTo>
                  <a:lnTo>
                    <a:pt x="36" y="1090"/>
                  </a:lnTo>
                  <a:lnTo>
                    <a:pt x="21" y="1079"/>
                  </a:lnTo>
                  <a:lnTo>
                    <a:pt x="10" y="1064"/>
                  </a:lnTo>
                  <a:lnTo>
                    <a:pt x="2" y="1047"/>
                  </a:lnTo>
                  <a:lnTo>
                    <a:pt x="0" y="1028"/>
                  </a:lnTo>
                  <a:lnTo>
                    <a:pt x="0" y="73"/>
                  </a:lnTo>
                  <a:lnTo>
                    <a:pt x="2" y="54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3"/>
            <p:cNvSpPr>
              <a:spLocks noEditPoints="1"/>
            </p:cNvSpPr>
            <p:nvPr/>
          </p:nvSpPr>
          <p:spPr bwMode="auto">
            <a:xfrm>
              <a:off x="6567488" y="1949451"/>
              <a:ext cx="185737" cy="449263"/>
            </a:xfrm>
            <a:custGeom>
              <a:avLst/>
              <a:gdLst>
                <a:gd name="T0" fmla="*/ 303 w 1162"/>
                <a:gd name="T1" fmla="*/ 200 h 2832"/>
                <a:gd name="T2" fmla="*/ 313 w 1162"/>
                <a:gd name="T3" fmla="*/ 323 h 2832"/>
                <a:gd name="T4" fmla="*/ 327 w 1162"/>
                <a:gd name="T5" fmla="*/ 465 h 2832"/>
                <a:gd name="T6" fmla="*/ 347 w 1162"/>
                <a:gd name="T7" fmla="*/ 623 h 2832"/>
                <a:gd name="T8" fmla="*/ 373 w 1162"/>
                <a:gd name="T9" fmla="*/ 792 h 2832"/>
                <a:gd name="T10" fmla="*/ 408 w 1162"/>
                <a:gd name="T11" fmla="*/ 972 h 2832"/>
                <a:gd name="T12" fmla="*/ 451 w 1162"/>
                <a:gd name="T13" fmla="*/ 1157 h 2832"/>
                <a:gd name="T14" fmla="*/ 504 w 1162"/>
                <a:gd name="T15" fmla="*/ 1346 h 2832"/>
                <a:gd name="T16" fmla="*/ 568 w 1162"/>
                <a:gd name="T17" fmla="*/ 1534 h 2832"/>
                <a:gd name="T18" fmla="*/ 643 w 1162"/>
                <a:gd name="T19" fmla="*/ 1719 h 2832"/>
                <a:gd name="T20" fmla="*/ 732 w 1162"/>
                <a:gd name="T21" fmla="*/ 1897 h 2832"/>
                <a:gd name="T22" fmla="*/ 834 w 1162"/>
                <a:gd name="T23" fmla="*/ 2067 h 2832"/>
                <a:gd name="T24" fmla="*/ 951 w 1162"/>
                <a:gd name="T25" fmla="*/ 2222 h 2832"/>
                <a:gd name="T26" fmla="*/ 1015 w 1162"/>
                <a:gd name="T27" fmla="*/ 147 h 2832"/>
                <a:gd name="T28" fmla="*/ 147 w 1162"/>
                <a:gd name="T29" fmla="*/ 147 h 2832"/>
                <a:gd name="T30" fmla="*/ 1015 w 1162"/>
                <a:gd name="T31" fmla="*/ 2687 h 2832"/>
                <a:gd name="T32" fmla="*/ 944 w 1162"/>
                <a:gd name="T33" fmla="*/ 2430 h 2832"/>
                <a:gd name="T34" fmla="*/ 810 w 1162"/>
                <a:gd name="T35" fmla="*/ 2281 h 2832"/>
                <a:gd name="T36" fmla="*/ 688 w 1162"/>
                <a:gd name="T37" fmla="*/ 2110 h 2832"/>
                <a:gd name="T38" fmla="*/ 576 w 1162"/>
                <a:gd name="T39" fmla="*/ 1919 h 2832"/>
                <a:gd name="T40" fmla="*/ 478 w 1162"/>
                <a:gd name="T41" fmla="*/ 1706 h 2832"/>
                <a:gd name="T42" fmla="*/ 391 w 1162"/>
                <a:gd name="T43" fmla="*/ 1473 h 2832"/>
                <a:gd name="T44" fmla="*/ 315 w 1162"/>
                <a:gd name="T45" fmla="*/ 1220 h 2832"/>
                <a:gd name="T46" fmla="*/ 265 w 1162"/>
                <a:gd name="T47" fmla="*/ 1010 h 2832"/>
                <a:gd name="T48" fmla="*/ 227 w 1162"/>
                <a:gd name="T49" fmla="*/ 807 h 2832"/>
                <a:gd name="T50" fmla="*/ 198 w 1162"/>
                <a:gd name="T51" fmla="*/ 614 h 2832"/>
                <a:gd name="T52" fmla="*/ 177 w 1162"/>
                <a:gd name="T53" fmla="*/ 437 h 2832"/>
                <a:gd name="T54" fmla="*/ 163 w 1162"/>
                <a:gd name="T55" fmla="*/ 280 h 2832"/>
                <a:gd name="T56" fmla="*/ 154 w 1162"/>
                <a:gd name="T57" fmla="*/ 147 h 2832"/>
                <a:gd name="T58" fmla="*/ 73 w 1162"/>
                <a:gd name="T59" fmla="*/ 0 h 2832"/>
                <a:gd name="T60" fmla="*/ 1107 w 1162"/>
                <a:gd name="T61" fmla="*/ 4 h 2832"/>
                <a:gd name="T62" fmla="*/ 1140 w 1162"/>
                <a:gd name="T63" fmla="*/ 21 h 2832"/>
                <a:gd name="T64" fmla="*/ 1158 w 1162"/>
                <a:gd name="T65" fmla="*/ 54 h 2832"/>
                <a:gd name="T66" fmla="*/ 1162 w 1162"/>
                <a:gd name="T67" fmla="*/ 2759 h 2832"/>
                <a:gd name="T68" fmla="*/ 1152 w 1162"/>
                <a:gd name="T69" fmla="*/ 2795 h 2832"/>
                <a:gd name="T70" fmla="*/ 1125 w 1162"/>
                <a:gd name="T71" fmla="*/ 2822 h 2832"/>
                <a:gd name="T72" fmla="*/ 1089 w 1162"/>
                <a:gd name="T73" fmla="*/ 2832 h 2832"/>
                <a:gd name="T74" fmla="*/ 54 w 1162"/>
                <a:gd name="T75" fmla="*/ 2830 h 2832"/>
                <a:gd name="T76" fmla="*/ 22 w 1162"/>
                <a:gd name="T77" fmla="*/ 2811 h 2832"/>
                <a:gd name="T78" fmla="*/ 3 w 1162"/>
                <a:gd name="T79" fmla="*/ 2779 h 2832"/>
                <a:gd name="T80" fmla="*/ 0 w 1162"/>
                <a:gd name="T81" fmla="*/ 74 h 2832"/>
                <a:gd name="T82" fmla="*/ 10 w 1162"/>
                <a:gd name="T83" fmla="*/ 37 h 2832"/>
                <a:gd name="T84" fmla="*/ 37 w 1162"/>
                <a:gd name="T85" fmla="*/ 10 h 2832"/>
                <a:gd name="T86" fmla="*/ 73 w 1162"/>
                <a:gd name="T87" fmla="*/ 0 h 2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62" h="2832">
                  <a:moveTo>
                    <a:pt x="301" y="147"/>
                  </a:moveTo>
                  <a:lnTo>
                    <a:pt x="303" y="200"/>
                  </a:lnTo>
                  <a:lnTo>
                    <a:pt x="308" y="259"/>
                  </a:lnTo>
                  <a:lnTo>
                    <a:pt x="313" y="323"/>
                  </a:lnTo>
                  <a:lnTo>
                    <a:pt x="319" y="392"/>
                  </a:lnTo>
                  <a:lnTo>
                    <a:pt x="327" y="465"/>
                  </a:lnTo>
                  <a:lnTo>
                    <a:pt x="337" y="542"/>
                  </a:lnTo>
                  <a:lnTo>
                    <a:pt x="347" y="623"/>
                  </a:lnTo>
                  <a:lnTo>
                    <a:pt x="359" y="706"/>
                  </a:lnTo>
                  <a:lnTo>
                    <a:pt x="373" y="792"/>
                  </a:lnTo>
                  <a:lnTo>
                    <a:pt x="390" y="881"/>
                  </a:lnTo>
                  <a:lnTo>
                    <a:pt x="408" y="972"/>
                  </a:lnTo>
                  <a:lnTo>
                    <a:pt x="429" y="1064"/>
                  </a:lnTo>
                  <a:lnTo>
                    <a:pt x="451" y="1157"/>
                  </a:lnTo>
                  <a:lnTo>
                    <a:pt x="476" y="1251"/>
                  </a:lnTo>
                  <a:lnTo>
                    <a:pt x="504" y="1346"/>
                  </a:lnTo>
                  <a:lnTo>
                    <a:pt x="534" y="1440"/>
                  </a:lnTo>
                  <a:lnTo>
                    <a:pt x="568" y="1534"/>
                  </a:lnTo>
                  <a:lnTo>
                    <a:pt x="604" y="1627"/>
                  </a:lnTo>
                  <a:lnTo>
                    <a:pt x="643" y="1719"/>
                  </a:lnTo>
                  <a:lnTo>
                    <a:pt x="686" y="1809"/>
                  </a:lnTo>
                  <a:lnTo>
                    <a:pt x="732" y="1897"/>
                  </a:lnTo>
                  <a:lnTo>
                    <a:pt x="781" y="1983"/>
                  </a:lnTo>
                  <a:lnTo>
                    <a:pt x="834" y="2067"/>
                  </a:lnTo>
                  <a:lnTo>
                    <a:pt x="891" y="2146"/>
                  </a:lnTo>
                  <a:lnTo>
                    <a:pt x="951" y="2222"/>
                  </a:lnTo>
                  <a:lnTo>
                    <a:pt x="1015" y="2294"/>
                  </a:lnTo>
                  <a:lnTo>
                    <a:pt x="1015" y="147"/>
                  </a:lnTo>
                  <a:lnTo>
                    <a:pt x="301" y="147"/>
                  </a:lnTo>
                  <a:close/>
                  <a:moveTo>
                    <a:pt x="147" y="147"/>
                  </a:moveTo>
                  <a:lnTo>
                    <a:pt x="147" y="2687"/>
                  </a:lnTo>
                  <a:lnTo>
                    <a:pt x="1015" y="2687"/>
                  </a:lnTo>
                  <a:lnTo>
                    <a:pt x="1015" y="2497"/>
                  </a:lnTo>
                  <a:lnTo>
                    <a:pt x="944" y="2430"/>
                  </a:lnTo>
                  <a:lnTo>
                    <a:pt x="875" y="2358"/>
                  </a:lnTo>
                  <a:lnTo>
                    <a:pt x="810" y="2281"/>
                  </a:lnTo>
                  <a:lnTo>
                    <a:pt x="748" y="2199"/>
                  </a:lnTo>
                  <a:lnTo>
                    <a:pt x="688" y="2110"/>
                  </a:lnTo>
                  <a:lnTo>
                    <a:pt x="631" y="2017"/>
                  </a:lnTo>
                  <a:lnTo>
                    <a:pt x="576" y="1919"/>
                  </a:lnTo>
                  <a:lnTo>
                    <a:pt x="526" y="1815"/>
                  </a:lnTo>
                  <a:lnTo>
                    <a:pt x="478" y="1706"/>
                  </a:lnTo>
                  <a:lnTo>
                    <a:pt x="433" y="1593"/>
                  </a:lnTo>
                  <a:lnTo>
                    <a:pt x="391" y="1473"/>
                  </a:lnTo>
                  <a:lnTo>
                    <a:pt x="352" y="1350"/>
                  </a:lnTo>
                  <a:lnTo>
                    <a:pt x="315" y="1220"/>
                  </a:lnTo>
                  <a:lnTo>
                    <a:pt x="289" y="1115"/>
                  </a:lnTo>
                  <a:lnTo>
                    <a:pt x="265" y="1010"/>
                  </a:lnTo>
                  <a:lnTo>
                    <a:pt x="245" y="906"/>
                  </a:lnTo>
                  <a:lnTo>
                    <a:pt x="227" y="807"/>
                  </a:lnTo>
                  <a:lnTo>
                    <a:pt x="211" y="708"/>
                  </a:lnTo>
                  <a:lnTo>
                    <a:pt x="198" y="614"/>
                  </a:lnTo>
                  <a:lnTo>
                    <a:pt x="187" y="524"/>
                  </a:lnTo>
                  <a:lnTo>
                    <a:pt x="177" y="437"/>
                  </a:lnTo>
                  <a:lnTo>
                    <a:pt x="169" y="355"/>
                  </a:lnTo>
                  <a:lnTo>
                    <a:pt x="163" y="280"/>
                  </a:lnTo>
                  <a:lnTo>
                    <a:pt x="158" y="210"/>
                  </a:lnTo>
                  <a:lnTo>
                    <a:pt x="154" y="147"/>
                  </a:lnTo>
                  <a:lnTo>
                    <a:pt x="147" y="147"/>
                  </a:lnTo>
                  <a:close/>
                  <a:moveTo>
                    <a:pt x="73" y="0"/>
                  </a:moveTo>
                  <a:lnTo>
                    <a:pt x="1089" y="0"/>
                  </a:lnTo>
                  <a:lnTo>
                    <a:pt x="1107" y="4"/>
                  </a:lnTo>
                  <a:lnTo>
                    <a:pt x="1125" y="10"/>
                  </a:lnTo>
                  <a:lnTo>
                    <a:pt x="1140" y="21"/>
                  </a:lnTo>
                  <a:lnTo>
                    <a:pt x="1152" y="37"/>
                  </a:lnTo>
                  <a:lnTo>
                    <a:pt x="1158" y="54"/>
                  </a:lnTo>
                  <a:lnTo>
                    <a:pt x="1162" y="74"/>
                  </a:lnTo>
                  <a:lnTo>
                    <a:pt x="1162" y="2759"/>
                  </a:lnTo>
                  <a:lnTo>
                    <a:pt x="1158" y="2779"/>
                  </a:lnTo>
                  <a:lnTo>
                    <a:pt x="1152" y="2795"/>
                  </a:lnTo>
                  <a:lnTo>
                    <a:pt x="1140" y="2811"/>
                  </a:lnTo>
                  <a:lnTo>
                    <a:pt x="1125" y="2822"/>
                  </a:lnTo>
                  <a:lnTo>
                    <a:pt x="1107" y="2830"/>
                  </a:lnTo>
                  <a:lnTo>
                    <a:pt x="1089" y="2832"/>
                  </a:lnTo>
                  <a:lnTo>
                    <a:pt x="73" y="2832"/>
                  </a:lnTo>
                  <a:lnTo>
                    <a:pt x="54" y="2830"/>
                  </a:lnTo>
                  <a:lnTo>
                    <a:pt x="37" y="2822"/>
                  </a:lnTo>
                  <a:lnTo>
                    <a:pt x="22" y="2811"/>
                  </a:lnTo>
                  <a:lnTo>
                    <a:pt x="10" y="2795"/>
                  </a:lnTo>
                  <a:lnTo>
                    <a:pt x="3" y="2779"/>
                  </a:lnTo>
                  <a:lnTo>
                    <a:pt x="0" y="2759"/>
                  </a:lnTo>
                  <a:lnTo>
                    <a:pt x="0" y="74"/>
                  </a:lnTo>
                  <a:lnTo>
                    <a:pt x="3" y="54"/>
                  </a:lnTo>
                  <a:lnTo>
                    <a:pt x="10" y="37"/>
                  </a:lnTo>
                  <a:lnTo>
                    <a:pt x="22" y="21"/>
                  </a:lnTo>
                  <a:lnTo>
                    <a:pt x="37" y="10"/>
                  </a:lnTo>
                  <a:lnTo>
                    <a:pt x="54" y="4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24"/>
            <p:cNvSpPr>
              <a:spLocks/>
            </p:cNvSpPr>
            <p:nvPr/>
          </p:nvSpPr>
          <p:spPr bwMode="auto">
            <a:xfrm>
              <a:off x="6643688" y="1992313"/>
              <a:ext cx="23812" cy="58738"/>
            </a:xfrm>
            <a:custGeom>
              <a:avLst/>
              <a:gdLst>
                <a:gd name="T0" fmla="*/ 74 w 147"/>
                <a:gd name="T1" fmla="*/ 0 h 369"/>
                <a:gd name="T2" fmla="*/ 92 w 147"/>
                <a:gd name="T3" fmla="*/ 3 h 369"/>
                <a:gd name="T4" fmla="*/ 110 w 147"/>
                <a:gd name="T5" fmla="*/ 10 h 369"/>
                <a:gd name="T6" fmla="*/ 125 w 147"/>
                <a:gd name="T7" fmla="*/ 21 h 369"/>
                <a:gd name="T8" fmla="*/ 137 w 147"/>
                <a:gd name="T9" fmla="*/ 37 h 369"/>
                <a:gd name="T10" fmla="*/ 144 w 147"/>
                <a:gd name="T11" fmla="*/ 54 h 369"/>
                <a:gd name="T12" fmla="*/ 147 w 147"/>
                <a:gd name="T13" fmla="*/ 74 h 369"/>
                <a:gd name="T14" fmla="*/ 147 w 147"/>
                <a:gd name="T15" fmla="*/ 295 h 369"/>
                <a:gd name="T16" fmla="*/ 144 w 147"/>
                <a:gd name="T17" fmla="*/ 314 h 369"/>
                <a:gd name="T18" fmla="*/ 137 w 147"/>
                <a:gd name="T19" fmla="*/ 332 h 369"/>
                <a:gd name="T20" fmla="*/ 125 w 147"/>
                <a:gd name="T21" fmla="*/ 346 h 369"/>
                <a:gd name="T22" fmla="*/ 110 w 147"/>
                <a:gd name="T23" fmla="*/ 359 h 369"/>
                <a:gd name="T24" fmla="*/ 92 w 147"/>
                <a:gd name="T25" fmla="*/ 365 h 369"/>
                <a:gd name="T26" fmla="*/ 74 w 147"/>
                <a:gd name="T27" fmla="*/ 369 h 369"/>
                <a:gd name="T28" fmla="*/ 54 w 147"/>
                <a:gd name="T29" fmla="*/ 365 h 369"/>
                <a:gd name="T30" fmla="*/ 37 w 147"/>
                <a:gd name="T31" fmla="*/ 359 h 369"/>
                <a:gd name="T32" fmla="*/ 21 w 147"/>
                <a:gd name="T33" fmla="*/ 346 h 369"/>
                <a:gd name="T34" fmla="*/ 10 w 147"/>
                <a:gd name="T35" fmla="*/ 332 h 369"/>
                <a:gd name="T36" fmla="*/ 4 w 147"/>
                <a:gd name="T37" fmla="*/ 314 h 369"/>
                <a:gd name="T38" fmla="*/ 0 w 147"/>
                <a:gd name="T39" fmla="*/ 295 h 369"/>
                <a:gd name="T40" fmla="*/ 0 w 147"/>
                <a:gd name="T41" fmla="*/ 74 h 369"/>
                <a:gd name="T42" fmla="*/ 4 w 147"/>
                <a:gd name="T43" fmla="*/ 54 h 369"/>
                <a:gd name="T44" fmla="*/ 10 w 147"/>
                <a:gd name="T45" fmla="*/ 37 h 369"/>
                <a:gd name="T46" fmla="*/ 21 w 147"/>
                <a:gd name="T47" fmla="*/ 21 h 369"/>
                <a:gd name="T48" fmla="*/ 37 w 147"/>
                <a:gd name="T49" fmla="*/ 10 h 369"/>
                <a:gd name="T50" fmla="*/ 54 w 147"/>
                <a:gd name="T51" fmla="*/ 3 h 369"/>
                <a:gd name="T52" fmla="*/ 74 w 147"/>
                <a:gd name="T53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7" h="369">
                  <a:moveTo>
                    <a:pt x="74" y="0"/>
                  </a:moveTo>
                  <a:lnTo>
                    <a:pt x="92" y="3"/>
                  </a:lnTo>
                  <a:lnTo>
                    <a:pt x="110" y="10"/>
                  </a:lnTo>
                  <a:lnTo>
                    <a:pt x="125" y="21"/>
                  </a:lnTo>
                  <a:lnTo>
                    <a:pt x="137" y="37"/>
                  </a:lnTo>
                  <a:lnTo>
                    <a:pt x="144" y="54"/>
                  </a:lnTo>
                  <a:lnTo>
                    <a:pt x="147" y="74"/>
                  </a:lnTo>
                  <a:lnTo>
                    <a:pt x="147" y="295"/>
                  </a:lnTo>
                  <a:lnTo>
                    <a:pt x="144" y="314"/>
                  </a:lnTo>
                  <a:lnTo>
                    <a:pt x="137" y="332"/>
                  </a:lnTo>
                  <a:lnTo>
                    <a:pt x="125" y="346"/>
                  </a:lnTo>
                  <a:lnTo>
                    <a:pt x="110" y="359"/>
                  </a:lnTo>
                  <a:lnTo>
                    <a:pt x="92" y="365"/>
                  </a:lnTo>
                  <a:lnTo>
                    <a:pt x="74" y="369"/>
                  </a:lnTo>
                  <a:lnTo>
                    <a:pt x="54" y="365"/>
                  </a:lnTo>
                  <a:lnTo>
                    <a:pt x="37" y="359"/>
                  </a:lnTo>
                  <a:lnTo>
                    <a:pt x="21" y="346"/>
                  </a:lnTo>
                  <a:lnTo>
                    <a:pt x="10" y="332"/>
                  </a:lnTo>
                  <a:lnTo>
                    <a:pt x="4" y="314"/>
                  </a:lnTo>
                  <a:lnTo>
                    <a:pt x="0" y="295"/>
                  </a:lnTo>
                  <a:lnTo>
                    <a:pt x="0" y="74"/>
                  </a:lnTo>
                  <a:lnTo>
                    <a:pt x="4" y="54"/>
                  </a:lnTo>
                  <a:lnTo>
                    <a:pt x="10" y="37"/>
                  </a:lnTo>
                  <a:lnTo>
                    <a:pt x="21" y="21"/>
                  </a:lnTo>
                  <a:lnTo>
                    <a:pt x="37" y="10"/>
                  </a:lnTo>
                  <a:lnTo>
                    <a:pt x="54" y="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25"/>
            <p:cNvSpPr>
              <a:spLocks/>
            </p:cNvSpPr>
            <p:nvPr/>
          </p:nvSpPr>
          <p:spPr bwMode="auto">
            <a:xfrm>
              <a:off x="6686550" y="2136776"/>
              <a:ext cx="22225" cy="28575"/>
            </a:xfrm>
            <a:custGeom>
              <a:avLst/>
              <a:gdLst>
                <a:gd name="T0" fmla="*/ 73 w 146"/>
                <a:gd name="T1" fmla="*/ 0 h 183"/>
                <a:gd name="T2" fmla="*/ 93 w 146"/>
                <a:gd name="T3" fmla="*/ 3 h 183"/>
                <a:gd name="T4" fmla="*/ 110 w 146"/>
                <a:gd name="T5" fmla="*/ 10 h 183"/>
                <a:gd name="T6" fmla="*/ 125 w 146"/>
                <a:gd name="T7" fmla="*/ 22 h 183"/>
                <a:gd name="T8" fmla="*/ 136 w 146"/>
                <a:gd name="T9" fmla="*/ 36 h 183"/>
                <a:gd name="T10" fmla="*/ 143 w 146"/>
                <a:gd name="T11" fmla="*/ 54 h 183"/>
                <a:gd name="T12" fmla="*/ 146 w 146"/>
                <a:gd name="T13" fmla="*/ 73 h 183"/>
                <a:gd name="T14" fmla="*/ 146 w 146"/>
                <a:gd name="T15" fmla="*/ 111 h 183"/>
                <a:gd name="T16" fmla="*/ 143 w 146"/>
                <a:gd name="T17" fmla="*/ 130 h 183"/>
                <a:gd name="T18" fmla="*/ 136 w 146"/>
                <a:gd name="T19" fmla="*/ 147 h 183"/>
                <a:gd name="T20" fmla="*/ 125 w 146"/>
                <a:gd name="T21" fmla="*/ 162 h 183"/>
                <a:gd name="T22" fmla="*/ 110 w 146"/>
                <a:gd name="T23" fmla="*/ 173 h 183"/>
                <a:gd name="T24" fmla="*/ 93 w 146"/>
                <a:gd name="T25" fmla="*/ 181 h 183"/>
                <a:gd name="T26" fmla="*/ 73 w 146"/>
                <a:gd name="T27" fmla="*/ 183 h 183"/>
                <a:gd name="T28" fmla="*/ 54 w 146"/>
                <a:gd name="T29" fmla="*/ 181 h 183"/>
                <a:gd name="T30" fmla="*/ 37 w 146"/>
                <a:gd name="T31" fmla="*/ 173 h 183"/>
                <a:gd name="T32" fmla="*/ 22 w 146"/>
                <a:gd name="T33" fmla="*/ 162 h 183"/>
                <a:gd name="T34" fmla="*/ 10 w 146"/>
                <a:gd name="T35" fmla="*/ 147 h 183"/>
                <a:gd name="T36" fmla="*/ 3 w 146"/>
                <a:gd name="T37" fmla="*/ 130 h 183"/>
                <a:gd name="T38" fmla="*/ 0 w 146"/>
                <a:gd name="T39" fmla="*/ 111 h 183"/>
                <a:gd name="T40" fmla="*/ 0 w 146"/>
                <a:gd name="T41" fmla="*/ 73 h 183"/>
                <a:gd name="T42" fmla="*/ 3 w 146"/>
                <a:gd name="T43" fmla="*/ 54 h 183"/>
                <a:gd name="T44" fmla="*/ 10 w 146"/>
                <a:gd name="T45" fmla="*/ 36 h 183"/>
                <a:gd name="T46" fmla="*/ 22 w 146"/>
                <a:gd name="T47" fmla="*/ 22 h 183"/>
                <a:gd name="T48" fmla="*/ 37 w 146"/>
                <a:gd name="T49" fmla="*/ 10 h 183"/>
                <a:gd name="T50" fmla="*/ 54 w 146"/>
                <a:gd name="T51" fmla="*/ 3 h 183"/>
                <a:gd name="T52" fmla="*/ 73 w 146"/>
                <a:gd name="T53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6" h="183">
                  <a:moveTo>
                    <a:pt x="73" y="0"/>
                  </a:moveTo>
                  <a:lnTo>
                    <a:pt x="93" y="3"/>
                  </a:lnTo>
                  <a:lnTo>
                    <a:pt x="110" y="10"/>
                  </a:lnTo>
                  <a:lnTo>
                    <a:pt x="125" y="22"/>
                  </a:lnTo>
                  <a:lnTo>
                    <a:pt x="136" y="36"/>
                  </a:lnTo>
                  <a:lnTo>
                    <a:pt x="143" y="54"/>
                  </a:lnTo>
                  <a:lnTo>
                    <a:pt x="146" y="73"/>
                  </a:lnTo>
                  <a:lnTo>
                    <a:pt x="146" y="111"/>
                  </a:lnTo>
                  <a:lnTo>
                    <a:pt x="143" y="130"/>
                  </a:lnTo>
                  <a:lnTo>
                    <a:pt x="136" y="147"/>
                  </a:lnTo>
                  <a:lnTo>
                    <a:pt x="125" y="162"/>
                  </a:lnTo>
                  <a:lnTo>
                    <a:pt x="110" y="173"/>
                  </a:lnTo>
                  <a:lnTo>
                    <a:pt x="93" y="181"/>
                  </a:lnTo>
                  <a:lnTo>
                    <a:pt x="73" y="183"/>
                  </a:lnTo>
                  <a:lnTo>
                    <a:pt x="54" y="181"/>
                  </a:lnTo>
                  <a:lnTo>
                    <a:pt x="37" y="173"/>
                  </a:lnTo>
                  <a:lnTo>
                    <a:pt x="22" y="162"/>
                  </a:lnTo>
                  <a:lnTo>
                    <a:pt x="10" y="147"/>
                  </a:lnTo>
                  <a:lnTo>
                    <a:pt x="3" y="130"/>
                  </a:lnTo>
                  <a:lnTo>
                    <a:pt x="0" y="111"/>
                  </a:lnTo>
                  <a:lnTo>
                    <a:pt x="0" y="73"/>
                  </a:lnTo>
                  <a:lnTo>
                    <a:pt x="3" y="54"/>
                  </a:lnTo>
                  <a:lnTo>
                    <a:pt x="10" y="36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4" y="3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6"/>
            <p:cNvSpPr>
              <a:spLocks/>
            </p:cNvSpPr>
            <p:nvPr/>
          </p:nvSpPr>
          <p:spPr bwMode="auto">
            <a:xfrm>
              <a:off x="6686550" y="1990726"/>
              <a:ext cx="22225" cy="131763"/>
            </a:xfrm>
            <a:custGeom>
              <a:avLst/>
              <a:gdLst>
                <a:gd name="T0" fmla="*/ 73 w 146"/>
                <a:gd name="T1" fmla="*/ 0 h 826"/>
                <a:gd name="T2" fmla="*/ 93 w 146"/>
                <a:gd name="T3" fmla="*/ 3 h 826"/>
                <a:gd name="T4" fmla="*/ 110 w 146"/>
                <a:gd name="T5" fmla="*/ 10 h 826"/>
                <a:gd name="T6" fmla="*/ 125 w 146"/>
                <a:gd name="T7" fmla="*/ 22 h 826"/>
                <a:gd name="T8" fmla="*/ 136 w 146"/>
                <a:gd name="T9" fmla="*/ 36 h 826"/>
                <a:gd name="T10" fmla="*/ 143 w 146"/>
                <a:gd name="T11" fmla="*/ 54 h 826"/>
                <a:gd name="T12" fmla="*/ 146 w 146"/>
                <a:gd name="T13" fmla="*/ 73 h 826"/>
                <a:gd name="T14" fmla="*/ 146 w 146"/>
                <a:gd name="T15" fmla="*/ 754 h 826"/>
                <a:gd name="T16" fmla="*/ 143 w 146"/>
                <a:gd name="T17" fmla="*/ 773 h 826"/>
                <a:gd name="T18" fmla="*/ 136 w 146"/>
                <a:gd name="T19" fmla="*/ 790 h 826"/>
                <a:gd name="T20" fmla="*/ 125 w 146"/>
                <a:gd name="T21" fmla="*/ 805 h 826"/>
                <a:gd name="T22" fmla="*/ 110 w 146"/>
                <a:gd name="T23" fmla="*/ 816 h 826"/>
                <a:gd name="T24" fmla="*/ 93 w 146"/>
                <a:gd name="T25" fmla="*/ 824 h 826"/>
                <a:gd name="T26" fmla="*/ 73 w 146"/>
                <a:gd name="T27" fmla="*/ 826 h 826"/>
                <a:gd name="T28" fmla="*/ 54 w 146"/>
                <a:gd name="T29" fmla="*/ 824 h 826"/>
                <a:gd name="T30" fmla="*/ 37 w 146"/>
                <a:gd name="T31" fmla="*/ 816 h 826"/>
                <a:gd name="T32" fmla="*/ 22 w 146"/>
                <a:gd name="T33" fmla="*/ 805 h 826"/>
                <a:gd name="T34" fmla="*/ 10 w 146"/>
                <a:gd name="T35" fmla="*/ 790 h 826"/>
                <a:gd name="T36" fmla="*/ 3 w 146"/>
                <a:gd name="T37" fmla="*/ 773 h 826"/>
                <a:gd name="T38" fmla="*/ 0 w 146"/>
                <a:gd name="T39" fmla="*/ 754 h 826"/>
                <a:gd name="T40" fmla="*/ 0 w 146"/>
                <a:gd name="T41" fmla="*/ 73 h 826"/>
                <a:gd name="T42" fmla="*/ 3 w 146"/>
                <a:gd name="T43" fmla="*/ 54 h 826"/>
                <a:gd name="T44" fmla="*/ 10 w 146"/>
                <a:gd name="T45" fmla="*/ 36 h 826"/>
                <a:gd name="T46" fmla="*/ 22 w 146"/>
                <a:gd name="T47" fmla="*/ 22 h 826"/>
                <a:gd name="T48" fmla="*/ 37 w 146"/>
                <a:gd name="T49" fmla="*/ 10 h 826"/>
                <a:gd name="T50" fmla="*/ 54 w 146"/>
                <a:gd name="T51" fmla="*/ 3 h 826"/>
                <a:gd name="T52" fmla="*/ 73 w 146"/>
                <a:gd name="T53" fmla="*/ 0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6" h="826">
                  <a:moveTo>
                    <a:pt x="73" y="0"/>
                  </a:moveTo>
                  <a:lnTo>
                    <a:pt x="93" y="3"/>
                  </a:lnTo>
                  <a:lnTo>
                    <a:pt x="110" y="10"/>
                  </a:lnTo>
                  <a:lnTo>
                    <a:pt x="125" y="22"/>
                  </a:lnTo>
                  <a:lnTo>
                    <a:pt x="136" y="36"/>
                  </a:lnTo>
                  <a:lnTo>
                    <a:pt x="143" y="54"/>
                  </a:lnTo>
                  <a:lnTo>
                    <a:pt x="146" y="73"/>
                  </a:lnTo>
                  <a:lnTo>
                    <a:pt x="146" y="754"/>
                  </a:lnTo>
                  <a:lnTo>
                    <a:pt x="143" y="773"/>
                  </a:lnTo>
                  <a:lnTo>
                    <a:pt x="136" y="790"/>
                  </a:lnTo>
                  <a:lnTo>
                    <a:pt x="125" y="805"/>
                  </a:lnTo>
                  <a:lnTo>
                    <a:pt x="110" y="816"/>
                  </a:lnTo>
                  <a:lnTo>
                    <a:pt x="93" y="824"/>
                  </a:lnTo>
                  <a:lnTo>
                    <a:pt x="73" y="826"/>
                  </a:lnTo>
                  <a:lnTo>
                    <a:pt x="54" y="824"/>
                  </a:lnTo>
                  <a:lnTo>
                    <a:pt x="37" y="816"/>
                  </a:lnTo>
                  <a:lnTo>
                    <a:pt x="22" y="805"/>
                  </a:lnTo>
                  <a:lnTo>
                    <a:pt x="10" y="790"/>
                  </a:lnTo>
                  <a:lnTo>
                    <a:pt x="3" y="773"/>
                  </a:lnTo>
                  <a:lnTo>
                    <a:pt x="0" y="754"/>
                  </a:lnTo>
                  <a:lnTo>
                    <a:pt x="0" y="73"/>
                  </a:lnTo>
                  <a:lnTo>
                    <a:pt x="3" y="54"/>
                  </a:lnTo>
                  <a:lnTo>
                    <a:pt x="10" y="36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4" y="3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332413" y="1985339"/>
            <a:ext cx="581025" cy="417513"/>
            <a:chOff x="5332413" y="1985963"/>
            <a:chExt cx="581025" cy="4175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8" name="Freeform 31"/>
            <p:cNvSpPr>
              <a:spLocks noEditPoints="1"/>
            </p:cNvSpPr>
            <p:nvPr/>
          </p:nvSpPr>
          <p:spPr bwMode="auto">
            <a:xfrm>
              <a:off x="5332413" y="1985963"/>
              <a:ext cx="581025" cy="417513"/>
            </a:xfrm>
            <a:custGeom>
              <a:avLst/>
              <a:gdLst>
                <a:gd name="T0" fmla="*/ 3214 w 3660"/>
                <a:gd name="T1" fmla="*/ 2043 h 2634"/>
                <a:gd name="T2" fmla="*/ 3124 w 3660"/>
                <a:gd name="T3" fmla="*/ 2098 h 2634"/>
                <a:gd name="T4" fmla="*/ 3069 w 3660"/>
                <a:gd name="T5" fmla="*/ 2187 h 2634"/>
                <a:gd name="T6" fmla="*/ 3060 w 3660"/>
                <a:gd name="T7" fmla="*/ 2296 h 2634"/>
                <a:gd name="T8" fmla="*/ 3101 w 3660"/>
                <a:gd name="T9" fmla="*/ 2394 h 2634"/>
                <a:gd name="T10" fmla="*/ 3181 w 3660"/>
                <a:gd name="T11" fmla="*/ 2461 h 2634"/>
                <a:gd name="T12" fmla="*/ 3286 w 3660"/>
                <a:gd name="T13" fmla="*/ 2487 h 2634"/>
                <a:gd name="T14" fmla="*/ 3390 w 3660"/>
                <a:gd name="T15" fmla="*/ 2461 h 2634"/>
                <a:gd name="T16" fmla="*/ 3470 w 3660"/>
                <a:gd name="T17" fmla="*/ 2394 h 2634"/>
                <a:gd name="T18" fmla="*/ 3511 w 3660"/>
                <a:gd name="T19" fmla="*/ 2296 h 2634"/>
                <a:gd name="T20" fmla="*/ 3503 w 3660"/>
                <a:gd name="T21" fmla="*/ 2187 h 2634"/>
                <a:gd name="T22" fmla="*/ 3447 w 3660"/>
                <a:gd name="T23" fmla="*/ 2098 h 2634"/>
                <a:gd name="T24" fmla="*/ 3358 w 3660"/>
                <a:gd name="T25" fmla="*/ 2043 h 2634"/>
                <a:gd name="T26" fmla="*/ 1028 w 3660"/>
                <a:gd name="T27" fmla="*/ 1954 h 2634"/>
                <a:gd name="T28" fmla="*/ 1036 w 3660"/>
                <a:gd name="T29" fmla="*/ 2459 h 2634"/>
                <a:gd name="T30" fmla="*/ 1059 w 3660"/>
                <a:gd name="T31" fmla="*/ 2481 h 2634"/>
                <a:gd name="T32" fmla="*/ 1079 w 3660"/>
                <a:gd name="T33" fmla="*/ 2488 h 2634"/>
                <a:gd name="T34" fmla="*/ 1115 w 3660"/>
                <a:gd name="T35" fmla="*/ 2481 h 2634"/>
                <a:gd name="T36" fmla="*/ 1028 w 3660"/>
                <a:gd name="T37" fmla="*/ 1954 h 2634"/>
                <a:gd name="T38" fmla="*/ 2218 w 3660"/>
                <a:gd name="T39" fmla="*/ 1809 h 2634"/>
                <a:gd name="T40" fmla="*/ 2451 w 3660"/>
                <a:gd name="T41" fmla="*/ 1784 h 2634"/>
                <a:gd name="T42" fmla="*/ 2667 w 3660"/>
                <a:gd name="T43" fmla="*/ 1708 h 2634"/>
                <a:gd name="T44" fmla="*/ 2861 w 3660"/>
                <a:gd name="T45" fmla="*/ 1590 h 2634"/>
                <a:gd name="T46" fmla="*/ 3026 w 3660"/>
                <a:gd name="T47" fmla="*/ 1430 h 2634"/>
                <a:gd name="T48" fmla="*/ 3153 w 3660"/>
                <a:gd name="T49" fmla="*/ 1234 h 2634"/>
                <a:gd name="T50" fmla="*/ 73 w 3660"/>
                <a:gd name="T51" fmla="*/ 0 h 2634"/>
                <a:gd name="T52" fmla="*/ 461 w 3660"/>
                <a:gd name="T53" fmla="*/ 10 h 2634"/>
                <a:gd name="T54" fmla="*/ 3554 w 3660"/>
                <a:gd name="T55" fmla="*/ 529 h 2634"/>
                <a:gd name="T56" fmla="*/ 3603 w 3660"/>
                <a:gd name="T57" fmla="*/ 549 h 2634"/>
                <a:gd name="T58" fmla="*/ 3626 w 3660"/>
                <a:gd name="T59" fmla="*/ 599 h 2634"/>
                <a:gd name="T60" fmla="*/ 3283 w 3660"/>
                <a:gd name="T61" fmla="*/ 1300 h 2634"/>
                <a:gd name="T62" fmla="*/ 3159 w 3660"/>
                <a:gd name="T63" fmla="*/ 1496 h 2634"/>
                <a:gd name="T64" fmla="*/ 3000 w 3660"/>
                <a:gd name="T65" fmla="*/ 1663 h 2634"/>
                <a:gd name="T66" fmla="*/ 3073 w 3660"/>
                <a:gd name="T67" fmla="*/ 1952 h 2634"/>
                <a:gd name="T68" fmla="*/ 3194 w 3660"/>
                <a:gd name="T69" fmla="*/ 1896 h 2634"/>
                <a:gd name="T70" fmla="*/ 3336 w 3660"/>
                <a:gd name="T71" fmla="*/ 1889 h 2634"/>
                <a:gd name="T72" fmla="*/ 3475 w 3660"/>
                <a:gd name="T73" fmla="*/ 1936 h 2634"/>
                <a:gd name="T74" fmla="*/ 3582 w 3660"/>
                <a:gd name="T75" fmla="*/ 2030 h 2634"/>
                <a:gd name="T76" fmla="*/ 3647 w 3660"/>
                <a:gd name="T77" fmla="*/ 2160 h 2634"/>
                <a:gd name="T78" fmla="*/ 3657 w 3660"/>
                <a:gd name="T79" fmla="*/ 2310 h 2634"/>
                <a:gd name="T80" fmla="*/ 3609 w 3660"/>
                <a:gd name="T81" fmla="*/ 2447 h 2634"/>
                <a:gd name="T82" fmla="*/ 3515 w 3660"/>
                <a:gd name="T83" fmla="*/ 2554 h 2634"/>
                <a:gd name="T84" fmla="*/ 3385 w 3660"/>
                <a:gd name="T85" fmla="*/ 2620 h 2634"/>
                <a:gd name="T86" fmla="*/ 3235 w 3660"/>
                <a:gd name="T87" fmla="*/ 2630 h 2634"/>
                <a:gd name="T88" fmla="*/ 3097 w 3660"/>
                <a:gd name="T89" fmla="*/ 2581 h 2634"/>
                <a:gd name="T90" fmla="*/ 2990 w 3660"/>
                <a:gd name="T91" fmla="*/ 2487 h 2634"/>
                <a:gd name="T92" fmla="*/ 2925 w 3660"/>
                <a:gd name="T93" fmla="*/ 2358 h 2634"/>
                <a:gd name="T94" fmla="*/ 2914 w 3660"/>
                <a:gd name="T95" fmla="*/ 2214 h 2634"/>
                <a:gd name="T96" fmla="*/ 2950 w 3660"/>
                <a:gd name="T97" fmla="*/ 2092 h 2634"/>
                <a:gd name="T98" fmla="*/ 2675 w 3660"/>
                <a:gd name="T99" fmla="*/ 1863 h 2634"/>
                <a:gd name="T100" fmla="*/ 2452 w 3660"/>
                <a:gd name="T101" fmla="*/ 1932 h 2634"/>
                <a:gd name="T102" fmla="*/ 2218 w 3660"/>
                <a:gd name="T103" fmla="*/ 1954 h 2634"/>
                <a:gd name="T104" fmla="*/ 1206 w 3660"/>
                <a:gd name="T105" fmla="*/ 2595 h 2634"/>
                <a:gd name="T106" fmla="*/ 1119 w 3660"/>
                <a:gd name="T107" fmla="*/ 2632 h 2634"/>
                <a:gd name="T108" fmla="*/ 1035 w 3660"/>
                <a:gd name="T109" fmla="*/ 2627 h 2634"/>
                <a:gd name="T110" fmla="*/ 949 w 3660"/>
                <a:gd name="T111" fmla="*/ 2582 h 2634"/>
                <a:gd name="T112" fmla="*/ 894 w 3660"/>
                <a:gd name="T113" fmla="*/ 2499 h 2634"/>
                <a:gd name="T114" fmla="*/ 883 w 3660"/>
                <a:gd name="T115" fmla="*/ 632 h 2634"/>
                <a:gd name="T116" fmla="*/ 53 w 3660"/>
                <a:gd name="T117" fmla="*/ 142 h 2634"/>
                <a:gd name="T118" fmla="*/ 10 w 3660"/>
                <a:gd name="T119" fmla="*/ 109 h 2634"/>
                <a:gd name="T120" fmla="*/ 2 w 3660"/>
                <a:gd name="T121" fmla="*/ 53 h 2634"/>
                <a:gd name="T122" fmla="*/ 37 w 3660"/>
                <a:gd name="T123" fmla="*/ 10 h 2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60" h="2634">
                  <a:moveTo>
                    <a:pt x="3286" y="2030"/>
                  </a:moveTo>
                  <a:lnTo>
                    <a:pt x="3249" y="2034"/>
                  </a:lnTo>
                  <a:lnTo>
                    <a:pt x="3214" y="2043"/>
                  </a:lnTo>
                  <a:lnTo>
                    <a:pt x="3181" y="2056"/>
                  </a:lnTo>
                  <a:lnTo>
                    <a:pt x="3151" y="2075"/>
                  </a:lnTo>
                  <a:lnTo>
                    <a:pt x="3124" y="2098"/>
                  </a:lnTo>
                  <a:lnTo>
                    <a:pt x="3101" y="2125"/>
                  </a:lnTo>
                  <a:lnTo>
                    <a:pt x="3083" y="2155"/>
                  </a:lnTo>
                  <a:lnTo>
                    <a:pt x="3069" y="2187"/>
                  </a:lnTo>
                  <a:lnTo>
                    <a:pt x="3060" y="2222"/>
                  </a:lnTo>
                  <a:lnTo>
                    <a:pt x="3058" y="2259"/>
                  </a:lnTo>
                  <a:lnTo>
                    <a:pt x="3060" y="2296"/>
                  </a:lnTo>
                  <a:lnTo>
                    <a:pt x="3069" y="2331"/>
                  </a:lnTo>
                  <a:lnTo>
                    <a:pt x="3083" y="2364"/>
                  </a:lnTo>
                  <a:lnTo>
                    <a:pt x="3101" y="2394"/>
                  </a:lnTo>
                  <a:lnTo>
                    <a:pt x="3124" y="2420"/>
                  </a:lnTo>
                  <a:lnTo>
                    <a:pt x="3151" y="2442"/>
                  </a:lnTo>
                  <a:lnTo>
                    <a:pt x="3181" y="2461"/>
                  </a:lnTo>
                  <a:lnTo>
                    <a:pt x="3214" y="2476"/>
                  </a:lnTo>
                  <a:lnTo>
                    <a:pt x="3249" y="2483"/>
                  </a:lnTo>
                  <a:lnTo>
                    <a:pt x="3286" y="2487"/>
                  </a:lnTo>
                  <a:lnTo>
                    <a:pt x="3323" y="2483"/>
                  </a:lnTo>
                  <a:lnTo>
                    <a:pt x="3358" y="2476"/>
                  </a:lnTo>
                  <a:lnTo>
                    <a:pt x="3390" y="2461"/>
                  </a:lnTo>
                  <a:lnTo>
                    <a:pt x="3420" y="2442"/>
                  </a:lnTo>
                  <a:lnTo>
                    <a:pt x="3447" y="2420"/>
                  </a:lnTo>
                  <a:lnTo>
                    <a:pt x="3470" y="2394"/>
                  </a:lnTo>
                  <a:lnTo>
                    <a:pt x="3489" y="2364"/>
                  </a:lnTo>
                  <a:lnTo>
                    <a:pt x="3503" y="2331"/>
                  </a:lnTo>
                  <a:lnTo>
                    <a:pt x="3511" y="2296"/>
                  </a:lnTo>
                  <a:lnTo>
                    <a:pt x="3515" y="2259"/>
                  </a:lnTo>
                  <a:lnTo>
                    <a:pt x="3511" y="2222"/>
                  </a:lnTo>
                  <a:lnTo>
                    <a:pt x="3503" y="2187"/>
                  </a:lnTo>
                  <a:lnTo>
                    <a:pt x="3489" y="2155"/>
                  </a:lnTo>
                  <a:lnTo>
                    <a:pt x="3470" y="2125"/>
                  </a:lnTo>
                  <a:lnTo>
                    <a:pt x="3447" y="2098"/>
                  </a:lnTo>
                  <a:lnTo>
                    <a:pt x="3420" y="2075"/>
                  </a:lnTo>
                  <a:lnTo>
                    <a:pt x="3390" y="2056"/>
                  </a:lnTo>
                  <a:lnTo>
                    <a:pt x="3358" y="2043"/>
                  </a:lnTo>
                  <a:lnTo>
                    <a:pt x="3323" y="2034"/>
                  </a:lnTo>
                  <a:lnTo>
                    <a:pt x="3286" y="2030"/>
                  </a:lnTo>
                  <a:close/>
                  <a:moveTo>
                    <a:pt x="1028" y="1954"/>
                  </a:moveTo>
                  <a:lnTo>
                    <a:pt x="1028" y="2430"/>
                  </a:lnTo>
                  <a:lnTo>
                    <a:pt x="1030" y="2447"/>
                  </a:lnTo>
                  <a:lnTo>
                    <a:pt x="1036" y="2459"/>
                  </a:lnTo>
                  <a:lnTo>
                    <a:pt x="1044" y="2469"/>
                  </a:lnTo>
                  <a:lnTo>
                    <a:pt x="1051" y="2477"/>
                  </a:lnTo>
                  <a:lnTo>
                    <a:pt x="1059" y="2481"/>
                  </a:lnTo>
                  <a:lnTo>
                    <a:pt x="1065" y="2483"/>
                  </a:lnTo>
                  <a:lnTo>
                    <a:pt x="1070" y="2486"/>
                  </a:lnTo>
                  <a:lnTo>
                    <a:pt x="1079" y="2488"/>
                  </a:lnTo>
                  <a:lnTo>
                    <a:pt x="1090" y="2489"/>
                  </a:lnTo>
                  <a:lnTo>
                    <a:pt x="1102" y="2487"/>
                  </a:lnTo>
                  <a:lnTo>
                    <a:pt x="1115" y="2481"/>
                  </a:lnTo>
                  <a:lnTo>
                    <a:pt x="1128" y="2471"/>
                  </a:lnTo>
                  <a:lnTo>
                    <a:pt x="1646" y="1954"/>
                  </a:lnTo>
                  <a:lnTo>
                    <a:pt x="1028" y="1954"/>
                  </a:lnTo>
                  <a:close/>
                  <a:moveTo>
                    <a:pt x="1028" y="675"/>
                  </a:moveTo>
                  <a:lnTo>
                    <a:pt x="1028" y="1809"/>
                  </a:lnTo>
                  <a:lnTo>
                    <a:pt x="2218" y="1809"/>
                  </a:lnTo>
                  <a:lnTo>
                    <a:pt x="2297" y="1806"/>
                  </a:lnTo>
                  <a:lnTo>
                    <a:pt x="2375" y="1797"/>
                  </a:lnTo>
                  <a:lnTo>
                    <a:pt x="2451" y="1784"/>
                  </a:lnTo>
                  <a:lnTo>
                    <a:pt x="2525" y="1764"/>
                  </a:lnTo>
                  <a:lnTo>
                    <a:pt x="2597" y="1738"/>
                  </a:lnTo>
                  <a:lnTo>
                    <a:pt x="2667" y="1708"/>
                  </a:lnTo>
                  <a:lnTo>
                    <a:pt x="2735" y="1674"/>
                  </a:lnTo>
                  <a:lnTo>
                    <a:pt x="2799" y="1634"/>
                  </a:lnTo>
                  <a:lnTo>
                    <a:pt x="2861" y="1590"/>
                  </a:lnTo>
                  <a:lnTo>
                    <a:pt x="2919" y="1541"/>
                  </a:lnTo>
                  <a:lnTo>
                    <a:pt x="2975" y="1488"/>
                  </a:lnTo>
                  <a:lnTo>
                    <a:pt x="3026" y="1430"/>
                  </a:lnTo>
                  <a:lnTo>
                    <a:pt x="3072" y="1368"/>
                  </a:lnTo>
                  <a:lnTo>
                    <a:pt x="3114" y="1303"/>
                  </a:lnTo>
                  <a:lnTo>
                    <a:pt x="3153" y="1234"/>
                  </a:lnTo>
                  <a:lnTo>
                    <a:pt x="3435" y="675"/>
                  </a:lnTo>
                  <a:lnTo>
                    <a:pt x="1028" y="675"/>
                  </a:lnTo>
                  <a:close/>
                  <a:moveTo>
                    <a:pt x="73" y="0"/>
                  </a:moveTo>
                  <a:lnTo>
                    <a:pt x="425" y="0"/>
                  </a:lnTo>
                  <a:lnTo>
                    <a:pt x="444" y="2"/>
                  </a:lnTo>
                  <a:lnTo>
                    <a:pt x="461" y="10"/>
                  </a:lnTo>
                  <a:lnTo>
                    <a:pt x="477" y="21"/>
                  </a:lnTo>
                  <a:lnTo>
                    <a:pt x="986" y="529"/>
                  </a:lnTo>
                  <a:lnTo>
                    <a:pt x="3554" y="529"/>
                  </a:lnTo>
                  <a:lnTo>
                    <a:pt x="3571" y="531"/>
                  </a:lnTo>
                  <a:lnTo>
                    <a:pt x="3589" y="539"/>
                  </a:lnTo>
                  <a:lnTo>
                    <a:pt x="3603" y="549"/>
                  </a:lnTo>
                  <a:lnTo>
                    <a:pt x="3616" y="563"/>
                  </a:lnTo>
                  <a:lnTo>
                    <a:pt x="3623" y="581"/>
                  </a:lnTo>
                  <a:lnTo>
                    <a:pt x="3626" y="599"/>
                  </a:lnTo>
                  <a:lnTo>
                    <a:pt x="3625" y="617"/>
                  </a:lnTo>
                  <a:lnTo>
                    <a:pt x="3618" y="635"/>
                  </a:lnTo>
                  <a:lnTo>
                    <a:pt x="3283" y="1300"/>
                  </a:lnTo>
                  <a:lnTo>
                    <a:pt x="3246" y="1367"/>
                  </a:lnTo>
                  <a:lnTo>
                    <a:pt x="3204" y="1432"/>
                  </a:lnTo>
                  <a:lnTo>
                    <a:pt x="3159" y="1496"/>
                  </a:lnTo>
                  <a:lnTo>
                    <a:pt x="3110" y="1554"/>
                  </a:lnTo>
                  <a:lnTo>
                    <a:pt x="3057" y="1611"/>
                  </a:lnTo>
                  <a:lnTo>
                    <a:pt x="3000" y="1663"/>
                  </a:lnTo>
                  <a:lnTo>
                    <a:pt x="2940" y="1712"/>
                  </a:lnTo>
                  <a:lnTo>
                    <a:pt x="2877" y="1756"/>
                  </a:lnTo>
                  <a:lnTo>
                    <a:pt x="3073" y="1952"/>
                  </a:lnTo>
                  <a:lnTo>
                    <a:pt x="3111" y="1929"/>
                  </a:lnTo>
                  <a:lnTo>
                    <a:pt x="3151" y="1910"/>
                  </a:lnTo>
                  <a:lnTo>
                    <a:pt x="3194" y="1896"/>
                  </a:lnTo>
                  <a:lnTo>
                    <a:pt x="3239" y="1888"/>
                  </a:lnTo>
                  <a:lnTo>
                    <a:pt x="3286" y="1885"/>
                  </a:lnTo>
                  <a:lnTo>
                    <a:pt x="3336" y="1889"/>
                  </a:lnTo>
                  <a:lnTo>
                    <a:pt x="3385" y="1899"/>
                  </a:lnTo>
                  <a:lnTo>
                    <a:pt x="3432" y="1914"/>
                  </a:lnTo>
                  <a:lnTo>
                    <a:pt x="3475" y="1936"/>
                  </a:lnTo>
                  <a:lnTo>
                    <a:pt x="3515" y="1963"/>
                  </a:lnTo>
                  <a:lnTo>
                    <a:pt x="3550" y="1995"/>
                  </a:lnTo>
                  <a:lnTo>
                    <a:pt x="3582" y="2030"/>
                  </a:lnTo>
                  <a:lnTo>
                    <a:pt x="3609" y="2070"/>
                  </a:lnTo>
                  <a:lnTo>
                    <a:pt x="3630" y="2114"/>
                  </a:lnTo>
                  <a:lnTo>
                    <a:pt x="3647" y="2160"/>
                  </a:lnTo>
                  <a:lnTo>
                    <a:pt x="3657" y="2208"/>
                  </a:lnTo>
                  <a:lnTo>
                    <a:pt x="3660" y="2259"/>
                  </a:lnTo>
                  <a:lnTo>
                    <a:pt x="3657" y="2310"/>
                  </a:lnTo>
                  <a:lnTo>
                    <a:pt x="3647" y="2358"/>
                  </a:lnTo>
                  <a:lnTo>
                    <a:pt x="3630" y="2404"/>
                  </a:lnTo>
                  <a:lnTo>
                    <a:pt x="3609" y="2447"/>
                  </a:lnTo>
                  <a:lnTo>
                    <a:pt x="3582" y="2487"/>
                  </a:lnTo>
                  <a:lnTo>
                    <a:pt x="3550" y="2523"/>
                  </a:lnTo>
                  <a:lnTo>
                    <a:pt x="3515" y="2554"/>
                  </a:lnTo>
                  <a:lnTo>
                    <a:pt x="3475" y="2581"/>
                  </a:lnTo>
                  <a:lnTo>
                    <a:pt x="3432" y="2603"/>
                  </a:lnTo>
                  <a:lnTo>
                    <a:pt x="3385" y="2620"/>
                  </a:lnTo>
                  <a:lnTo>
                    <a:pt x="3336" y="2630"/>
                  </a:lnTo>
                  <a:lnTo>
                    <a:pt x="3286" y="2633"/>
                  </a:lnTo>
                  <a:lnTo>
                    <a:pt x="3235" y="2630"/>
                  </a:lnTo>
                  <a:lnTo>
                    <a:pt x="3186" y="2620"/>
                  </a:lnTo>
                  <a:lnTo>
                    <a:pt x="3140" y="2603"/>
                  </a:lnTo>
                  <a:lnTo>
                    <a:pt x="3097" y="2581"/>
                  </a:lnTo>
                  <a:lnTo>
                    <a:pt x="3058" y="2554"/>
                  </a:lnTo>
                  <a:lnTo>
                    <a:pt x="3021" y="2523"/>
                  </a:lnTo>
                  <a:lnTo>
                    <a:pt x="2990" y="2487"/>
                  </a:lnTo>
                  <a:lnTo>
                    <a:pt x="2962" y="2447"/>
                  </a:lnTo>
                  <a:lnTo>
                    <a:pt x="2941" y="2404"/>
                  </a:lnTo>
                  <a:lnTo>
                    <a:pt x="2925" y="2358"/>
                  </a:lnTo>
                  <a:lnTo>
                    <a:pt x="2915" y="2310"/>
                  </a:lnTo>
                  <a:lnTo>
                    <a:pt x="2911" y="2259"/>
                  </a:lnTo>
                  <a:lnTo>
                    <a:pt x="2914" y="2214"/>
                  </a:lnTo>
                  <a:lnTo>
                    <a:pt x="2921" y="2172"/>
                  </a:lnTo>
                  <a:lnTo>
                    <a:pt x="2934" y="2131"/>
                  </a:lnTo>
                  <a:lnTo>
                    <a:pt x="2950" y="2092"/>
                  </a:lnTo>
                  <a:lnTo>
                    <a:pt x="2971" y="2056"/>
                  </a:lnTo>
                  <a:lnTo>
                    <a:pt x="2746" y="1831"/>
                  </a:lnTo>
                  <a:lnTo>
                    <a:pt x="2675" y="1863"/>
                  </a:lnTo>
                  <a:lnTo>
                    <a:pt x="2602" y="1891"/>
                  </a:lnTo>
                  <a:lnTo>
                    <a:pt x="2528" y="1914"/>
                  </a:lnTo>
                  <a:lnTo>
                    <a:pt x="2452" y="1932"/>
                  </a:lnTo>
                  <a:lnTo>
                    <a:pt x="2375" y="1944"/>
                  </a:lnTo>
                  <a:lnTo>
                    <a:pt x="2297" y="1952"/>
                  </a:lnTo>
                  <a:lnTo>
                    <a:pt x="2218" y="1954"/>
                  </a:lnTo>
                  <a:lnTo>
                    <a:pt x="1852" y="1954"/>
                  </a:lnTo>
                  <a:lnTo>
                    <a:pt x="1231" y="2574"/>
                  </a:lnTo>
                  <a:lnTo>
                    <a:pt x="1206" y="2595"/>
                  </a:lnTo>
                  <a:lnTo>
                    <a:pt x="1179" y="2613"/>
                  </a:lnTo>
                  <a:lnTo>
                    <a:pt x="1150" y="2625"/>
                  </a:lnTo>
                  <a:lnTo>
                    <a:pt x="1119" y="2632"/>
                  </a:lnTo>
                  <a:lnTo>
                    <a:pt x="1088" y="2634"/>
                  </a:lnTo>
                  <a:lnTo>
                    <a:pt x="1061" y="2633"/>
                  </a:lnTo>
                  <a:lnTo>
                    <a:pt x="1035" y="2627"/>
                  </a:lnTo>
                  <a:lnTo>
                    <a:pt x="1008" y="2618"/>
                  </a:lnTo>
                  <a:lnTo>
                    <a:pt x="977" y="2602"/>
                  </a:lnTo>
                  <a:lnTo>
                    <a:pt x="949" y="2582"/>
                  </a:lnTo>
                  <a:lnTo>
                    <a:pt x="926" y="2558"/>
                  </a:lnTo>
                  <a:lnTo>
                    <a:pt x="908" y="2530"/>
                  </a:lnTo>
                  <a:lnTo>
                    <a:pt x="894" y="2499"/>
                  </a:lnTo>
                  <a:lnTo>
                    <a:pt x="886" y="2466"/>
                  </a:lnTo>
                  <a:lnTo>
                    <a:pt x="883" y="2430"/>
                  </a:lnTo>
                  <a:lnTo>
                    <a:pt x="883" y="632"/>
                  </a:lnTo>
                  <a:lnTo>
                    <a:pt x="395" y="145"/>
                  </a:lnTo>
                  <a:lnTo>
                    <a:pt x="73" y="145"/>
                  </a:lnTo>
                  <a:lnTo>
                    <a:pt x="53" y="142"/>
                  </a:lnTo>
                  <a:lnTo>
                    <a:pt x="37" y="135"/>
                  </a:lnTo>
                  <a:lnTo>
                    <a:pt x="21" y="124"/>
                  </a:lnTo>
                  <a:lnTo>
                    <a:pt x="10" y="109"/>
                  </a:lnTo>
                  <a:lnTo>
                    <a:pt x="2" y="91"/>
                  </a:lnTo>
                  <a:lnTo>
                    <a:pt x="0" y="73"/>
                  </a:lnTo>
                  <a:lnTo>
                    <a:pt x="2" y="53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7" y="10"/>
                  </a:lnTo>
                  <a:lnTo>
                    <a:pt x="53" y="2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32"/>
            <p:cNvSpPr>
              <a:spLocks/>
            </p:cNvSpPr>
            <p:nvPr/>
          </p:nvSpPr>
          <p:spPr bwMode="auto">
            <a:xfrm>
              <a:off x="5513388" y="2109788"/>
              <a:ext cx="158750" cy="22225"/>
            </a:xfrm>
            <a:custGeom>
              <a:avLst/>
              <a:gdLst>
                <a:gd name="T0" fmla="*/ 72 w 1006"/>
                <a:gd name="T1" fmla="*/ 0 h 145"/>
                <a:gd name="T2" fmla="*/ 933 w 1006"/>
                <a:gd name="T3" fmla="*/ 0 h 145"/>
                <a:gd name="T4" fmla="*/ 952 w 1006"/>
                <a:gd name="T5" fmla="*/ 3 h 145"/>
                <a:gd name="T6" fmla="*/ 969 w 1006"/>
                <a:gd name="T7" fmla="*/ 10 h 145"/>
                <a:gd name="T8" fmla="*/ 984 w 1006"/>
                <a:gd name="T9" fmla="*/ 21 h 145"/>
                <a:gd name="T10" fmla="*/ 996 w 1006"/>
                <a:gd name="T11" fmla="*/ 37 h 145"/>
                <a:gd name="T12" fmla="*/ 1003 w 1006"/>
                <a:gd name="T13" fmla="*/ 54 h 145"/>
                <a:gd name="T14" fmla="*/ 1006 w 1006"/>
                <a:gd name="T15" fmla="*/ 73 h 145"/>
                <a:gd name="T16" fmla="*/ 1003 w 1006"/>
                <a:gd name="T17" fmla="*/ 92 h 145"/>
                <a:gd name="T18" fmla="*/ 996 w 1006"/>
                <a:gd name="T19" fmla="*/ 110 h 145"/>
                <a:gd name="T20" fmla="*/ 984 w 1006"/>
                <a:gd name="T21" fmla="*/ 124 h 145"/>
                <a:gd name="T22" fmla="*/ 969 w 1006"/>
                <a:gd name="T23" fmla="*/ 137 h 145"/>
                <a:gd name="T24" fmla="*/ 952 w 1006"/>
                <a:gd name="T25" fmla="*/ 143 h 145"/>
                <a:gd name="T26" fmla="*/ 933 w 1006"/>
                <a:gd name="T27" fmla="*/ 145 h 145"/>
                <a:gd name="T28" fmla="*/ 72 w 1006"/>
                <a:gd name="T29" fmla="*/ 145 h 145"/>
                <a:gd name="T30" fmla="*/ 53 w 1006"/>
                <a:gd name="T31" fmla="*/ 143 h 145"/>
                <a:gd name="T32" fmla="*/ 35 w 1006"/>
                <a:gd name="T33" fmla="*/ 137 h 145"/>
                <a:gd name="T34" fmla="*/ 21 w 1006"/>
                <a:gd name="T35" fmla="*/ 124 h 145"/>
                <a:gd name="T36" fmla="*/ 9 w 1006"/>
                <a:gd name="T37" fmla="*/ 110 h 145"/>
                <a:gd name="T38" fmla="*/ 2 w 1006"/>
                <a:gd name="T39" fmla="*/ 92 h 145"/>
                <a:gd name="T40" fmla="*/ 0 w 1006"/>
                <a:gd name="T41" fmla="*/ 73 h 145"/>
                <a:gd name="T42" fmla="*/ 2 w 1006"/>
                <a:gd name="T43" fmla="*/ 54 h 145"/>
                <a:gd name="T44" fmla="*/ 9 w 1006"/>
                <a:gd name="T45" fmla="*/ 37 h 145"/>
                <a:gd name="T46" fmla="*/ 21 w 1006"/>
                <a:gd name="T47" fmla="*/ 21 h 145"/>
                <a:gd name="T48" fmla="*/ 35 w 1006"/>
                <a:gd name="T49" fmla="*/ 10 h 145"/>
                <a:gd name="T50" fmla="*/ 53 w 1006"/>
                <a:gd name="T51" fmla="*/ 3 h 145"/>
                <a:gd name="T52" fmla="*/ 72 w 1006"/>
                <a:gd name="T5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06" h="145">
                  <a:moveTo>
                    <a:pt x="72" y="0"/>
                  </a:moveTo>
                  <a:lnTo>
                    <a:pt x="933" y="0"/>
                  </a:lnTo>
                  <a:lnTo>
                    <a:pt x="952" y="3"/>
                  </a:lnTo>
                  <a:lnTo>
                    <a:pt x="969" y="10"/>
                  </a:lnTo>
                  <a:lnTo>
                    <a:pt x="984" y="21"/>
                  </a:lnTo>
                  <a:lnTo>
                    <a:pt x="996" y="37"/>
                  </a:lnTo>
                  <a:lnTo>
                    <a:pt x="1003" y="54"/>
                  </a:lnTo>
                  <a:lnTo>
                    <a:pt x="1006" y="73"/>
                  </a:lnTo>
                  <a:lnTo>
                    <a:pt x="1003" y="92"/>
                  </a:lnTo>
                  <a:lnTo>
                    <a:pt x="996" y="110"/>
                  </a:lnTo>
                  <a:lnTo>
                    <a:pt x="984" y="124"/>
                  </a:lnTo>
                  <a:lnTo>
                    <a:pt x="969" y="137"/>
                  </a:lnTo>
                  <a:lnTo>
                    <a:pt x="952" y="143"/>
                  </a:lnTo>
                  <a:lnTo>
                    <a:pt x="933" y="145"/>
                  </a:lnTo>
                  <a:lnTo>
                    <a:pt x="72" y="145"/>
                  </a:lnTo>
                  <a:lnTo>
                    <a:pt x="53" y="143"/>
                  </a:lnTo>
                  <a:lnTo>
                    <a:pt x="35" y="137"/>
                  </a:lnTo>
                  <a:lnTo>
                    <a:pt x="21" y="124"/>
                  </a:lnTo>
                  <a:lnTo>
                    <a:pt x="9" y="110"/>
                  </a:lnTo>
                  <a:lnTo>
                    <a:pt x="2" y="92"/>
                  </a:lnTo>
                  <a:lnTo>
                    <a:pt x="0" y="73"/>
                  </a:lnTo>
                  <a:lnTo>
                    <a:pt x="2" y="54"/>
                  </a:lnTo>
                  <a:lnTo>
                    <a:pt x="9" y="37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33"/>
            <p:cNvSpPr>
              <a:spLocks/>
            </p:cNvSpPr>
            <p:nvPr/>
          </p:nvSpPr>
          <p:spPr bwMode="auto">
            <a:xfrm>
              <a:off x="5689601" y="2109788"/>
              <a:ext cx="30163" cy="22225"/>
            </a:xfrm>
            <a:custGeom>
              <a:avLst/>
              <a:gdLst>
                <a:gd name="T0" fmla="*/ 72 w 196"/>
                <a:gd name="T1" fmla="*/ 0 h 145"/>
                <a:gd name="T2" fmla="*/ 123 w 196"/>
                <a:gd name="T3" fmla="*/ 0 h 145"/>
                <a:gd name="T4" fmla="*/ 143 w 196"/>
                <a:gd name="T5" fmla="*/ 3 h 145"/>
                <a:gd name="T6" fmla="*/ 161 w 196"/>
                <a:gd name="T7" fmla="*/ 10 h 145"/>
                <a:gd name="T8" fmla="*/ 175 w 196"/>
                <a:gd name="T9" fmla="*/ 21 h 145"/>
                <a:gd name="T10" fmla="*/ 186 w 196"/>
                <a:gd name="T11" fmla="*/ 37 h 145"/>
                <a:gd name="T12" fmla="*/ 194 w 196"/>
                <a:gd name="T13" fmla="*/ 54 h 145"/>
                <a:gd name="T14" fmla="*/ 196 w 196"/>
                <a:gd name="T15" fmla="*/ 73 h 145"/>
                <a:gd name="T16" fmla="*/ 194 w 196"/>
                <a:gd name="T17" fmla="*/ 92 h 145"/>
                <a:gd name="T18" fmla="*/ 186 w 196"/>
                <a:gd name="T19" fmla="*/ 110 h 145"/>
                <a:gd name="T20" fmla="*/ 175 w 196"/>
                <a:gd name="T21" fmla="*/ 124 h 145"/>
                <a:gd name="T22" fmla="*/ 161 w 196"/>
                <a:gd name="T23" fmla="*/ 137 h 145"/>
                <a:gd name="T24" fmla="*/ 143 w 196"/>
                <a:gd name="T25" fmla="*/ 143 h 145"/>
                <a:gd name="T26" fmla="*/ 123 w 196"/>
                <a:gd name="T27" fmla="*/ 145 h 145"/>
                <a:gd name="T28" fmla="*/ 72 w 196"/>
                <a:gd name="T29" fmla="*/ 145 h 145"/>
                <a:gd name="T30" fmla="*/ 53 w 196"/>
                <a:gd name="T31" fmla="*/ 143 h 145"/>
                <a:gd name="T32" fmla="*/ 35 w 196"/>
                <a:gd name="T33" fmla="*/ 137 h 145"/>
                <a:gd name="T34" fmla="*/ 21 w 196"/>
                <a:gd name="T35" fmla="*/ 124 h 145"/>
                <a:gd name="T36" fmla="*/ 10 w 196"/>
                <a:gd name="T37" fmla="*/ 110 h 145"/>
                <a:gd name="T38" fmla="*/ 2 w 196"/>
                <a:gd name="T39" fmla="*/ 92 h 145"/>
                <a:gd name="T40" fmla="*/ 0 w 196"/>
                <a:gd name="T41" fmla="*/ 73 h 145"/>
                <a:gd name="T42" fmla="*/ 2 w 196"/>
                <a:gd name="T43" fmla="*/ 54 h 145"/>
                <a:gd name="T44" fmla="*/ 10 w 196"/>
                <a:gd name="T45" fmla="*/ 37 h 145"/>
                <a:gd name="T46" fmla="*/ 21 w 196"/>
                <a:gd name="T47" fmla="*/ 21 h 145"/>
                <a:gd name="T48" fmla="*/ 35 w 196"/>
                <a:gd name="T49" fmla="*/ 10 h 145"/>
                <a:gd name="T50" fmla="*/ 53 w 196"/>
                <a:gd name="T51" fmla="*/ 3 h 145"/>
                <a:gd name="T52" fmla="*/ 72 w 196"/>
                <a:gd name="T5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6" h="145">
                  <a:moveTo>
                    <a:pt x="72" y="0"/>
                  </a:moveTo>
                  <a:lnTo>
                    <a:pt x="123" y="0"/>
                  </a:lnTo>
                  <a:lnTo>
                    <a:pt x="143" y="3"/>
                  </a:lnTo>
                  <a:lnTo>
                    <a:pt x="161" y="10"/>
                  </a:lnTo>
                  <a:lnTo>
                    <a:pt x="175" y="21"/>
                  </a:lnTo>
                  <a:lnTo>
                    <a:pt x="186" y="37"/>
                  </a:lnTo>
                  <a:lnTo>
                    <a:pt x="194" y="54"/>
                  </a:lnTo>
                  <a:lnTo>
                    <a:pt x="196" y="73"/>
                  </a:lnTo>
                  <a:lnTo>
                    <a:pt x="194" y="92"/>
                  </a:lnTo>
                  <a:lnTo>
                    <a:pt x="186" y="110"/>
                  </a:lnTo>
                  <a:lnTo>
                    <a:pt x="175" y="124"/>
                  </a:lnTo>
                  <a:lnTo>
                    <a:pt x="161" y="137"/>
                  </a:lnTo>
                  <a:lnTo>
                    <a:pt x="143" y="143"/>
                  </a:lnTo>
                  <a:lnTo>
                    <a:pt x="123" y="145"/>
                  </a:lnTo>
                  <a:lnTo>
                    <a:pt x="72" y="145"/>
                  </a:lnTo>
                  <a:lnTo>
                    <a:pt x="53" y="143"/>
                  </a:lnTo>
                  <a:lnTo>
                    <a:pt x="35" y="137"/>
                  </a:lnTo>
                  <a:lnTo>
                    <a:pt x="21" y="124"/>
                  </a:lnTo>
                  <a:lnTo>
                    <a:pt x="10" y="110"/>
                  </a:lnTo>
                  <a:lnTo>
                    <a:pt x="2" y="92"/>
                  </a:lnTo>
                  <a:lnTo>
                    <a:pt x="0" y="73"/>
                  </a:lnTo>
                  <a:lnTo>
                    <a:pt x="2" y="54"/>
                  </a:lnTo>
                  <a:lnTo>
                    <a:pt x="10" y="37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4465638" y="1903583"/>
            <a:ext cx="446087" cy="581025"/>
            <a:chOff x="4465638" y="1903413"/>
            <a:chExt cx="446087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" name="Freeform 38"/>
            <p:cNvSpPr>
              <a:spLocks noEditPoints="1"/>
            </p:cNvSpPr>
            <p:nvPr/>
          </p:nvSpPr>
          <p:spPr bwMode="auto">
            <a:xfrm>
              <a:off x="4465638" y="1903413"/>
              <a:ext cx="446087" cy="581025"/>
            </a:xfrm>
            <a:custGeom>
              <a:avLst/>
              <a:gdLst>
                <a:gd name="T0" fmla="*/ 2509 w 2809"/>
                <a:gd name="T1" fmla="*/ 1890 h 3660"/>
                <a:gd name="T2" fmla="*/ 2459 w 2809"/>
                <a:gd name="T3" fmla="*/ 1955 h 3660"/>
                <a:gd name="T4" fmla="*/ 2430 w 2809"/>
                <a:gd name="T5" fmla="*/ 2062 h 3660"/>
                <a:gd name="T6" fmla="*/ 2436 w 2809"/>
                <a:gd name="T7" fmla="*/ 2185 h 3660"/>
                <a:gd name="T8" fmla="*/ 2474 w 2809"/>
                <a:gd name="T9" fmla="*/ 2279 h 3660"/>
                <a:gd name="T10" fmla="*/ 2528 w 2809"/>
                <a:gd name="T11" fmla="*/ 2327 h 3660"/>
                <a:gd name="T12" fmla="*/ 2584 w 2809"/>
                <a:gd name="T13" fmla="*/ 2317 h 3660"/>
                <a:gd name="T14" fmla="*/ 2634 w 2809"/>
                <a:gd name="T15" fmla="*/ 2251 h 3660"/>
                <a:gd name="T16" fmla="*/ 2662 w 2809"/>
                <a:gd name="T17" fmla="*/ 2146 h 3660"/>
                <a:gd name="T18" fmla="*/ 2647 w 2809"/>
                <a:gd name="T19" fmla="*/ 1986 h 3660"/>
                <a:gd name="T20" fmla="*/ 2601 w 2809"/>
                <a:gd name="T21" fmla="*/ 1907 h 3660"/>
                <a:gd name="T22" fmla="*/ 2546 w 2809"/>
                <a:gd name="T23" fmla="*/ 1877 h 3660"/>
                <a:gd name="T24" fmla="*/ 1221 w 2809"/>
                <a:gd name="T25" fmla="*/ 1890 h 3660"/>
                <a:gd name="T26" fmla="*/ 1171 w 2809"/>
                <a:gd name="T27" fmla="*/ 1955 h 3660"/>
                <a:gd name="T28" fmla="*/ 1143 w 2809"/>
                <a:gd name="T29" fmla="*/ 2062 h 3660"/>
                <a:gd name="T30" fmla="*/ 1149 w 2809"/>
                <a:gd name="T31" fmla="*/ 2185 h 3660"/>
                <a:gd name="T32" fmla="*/ 1187 w 2809"/>
                <a:gd name="T33" fmla="*/ 2279 h 3660"/>
                <a:gd name="T34" fmla="*/ 1240 w 2809"/>
                <a:gd name="T35" fmla="*/ 2327 h 3660"/>
                <a:gd name="T36" fmla="*/ 2317 w 2809"/>
                <a:gd name="T37" fmla="*/ 2291 h 3660"/>
                <a:gd name="T38" fmla="*/ 2284 w 2809"/>
                <a:gd name="T39" fmla="*/ 2154 h 3660"/>
                <a:gd name="T40" fmla="*/ 2291 w 2809"/>
                <a:gd name="T41" fmla="*/ 2004 h 3660"/>
                <a:gd name="T42" fmla="*/ 2335 w 2809"/>
                <a:gd name="T43" fmla="*/ 1877 h 3660"/>
                <a:gd name="T44" fmla="*/ 1475 w 2809"/>
                <a:gd name="T45" fmla="*/ 1730 h 3660"/>
                <a:gd name="T46" fmla="*/ 2607 w 2809"/>
                <a:gd name="T47" fmla="*/ 1740 h 3660"/>
                <a:gd name="T48" fmla="*/ 2662 w 2809"/>
                <a:gd name="T49" fmla="*/ 145 h 3660"/>
                <a:gd name="T50" fmla="*/ 146 w 2809"/>
                <a:gd name="T51" fmla="*/ 3515 h 3660"/>
                <a:gd name="T52" fmla="*/ 2636 w 2809"/>
                <a:gd name="T53" fmla="*/ 2456 h 3660"/>
                <a:gd name="T54" fmla="*/ 2546 w 2809"/>
                <a:gd name="T55" fmla="*/ 2477 h 3660"/>
                <a:gd name="T56" fmla="*/ 1188 w 2809"/>
                <a:gd name="T57" fmla="*/ 2463 h 3660"/>
                <a:gd name="T58" fmla="*/ 1097 w 2809"/>
                <a:gd name="T59" fmla="*/ 2400 h 3660"/>
                <a:gd name="T60" fmla="*/ 1030 w 2809"/>
                <a:gd name="T61" fmla="*/ 2294 h 3660"/>
                <a:gd name="T62" fmla="*/ 997 w 2809"/>
                <a:gd name="T63" fmla="*/ 2155 h 3660"/>
                <a:gd name="T64" fmla="*/ 1004 w 2809"/>
                <a:gd name="T65" fmla="*/ 2003 h 3660"/>
                <a:gd name="T66" fmla="*/ 1049 w 2809"/>
                <a:gd name="T67" fmla="*/ 1874 h 3660"/>
                <a:gd name="T68" fmla="*/ 1125 w 2809"/>
                <a:gd name="T69" fmla="*/ 1780 h 3660"/>
                <a:gd name="T70" fmla="*/ 1222 w 2809"/>
                <a:gd name="T71" fmla="*/ 1734 h 3660"/>
                <a:gd name="T72" fmla="*/ 1330 w 2809"/>
                <a:gd name="T73" fmla="*/ 145 h 3660"/>
                <a:gd name="T74" fmla="*/ 2736 w 2809"/>
                <a:gd name="T75" fmla="*/ 0 h 3660"/>
                <a:gd name="T76" fmla="*/ 2787 w 2809"/>
                <a:gd name="T77" fmla="*/ 21 h 3660"/>
                <a:gd name="T78" fmla="*/ 2809 w 2809"/>
                <a:gd name="T79" fmla="*/ 73 h 3660"/>
                <a:gd name="T80" fmla="*/ 2799 w 2809"/>
                <a:gd name="T81" fmla="*/ 3623 h 3660"/>
                <a:gd name="T82" fmla="*/ 2754 w 2809"/>
                <a:gd name="T83" fmla="*/ 3658 h 3660"/>
                <a:gd name="T84" fmla="*/ 54 w 2809"/>
                <a:gd name="T85" fmla="*/ 3658 h 3660"/>
                <a:gd name="T86" fmla="*/ 10 w 2809"/>
                <a:gd name="T87" fmla="*/ 3623 h 3660"/>
                <a:gd name="T88" fmla="*/ 0 w 2809"/>
                <a:gd name="T89" fmla="*/ 73 h 3660"/>
                <a:gd name="T90" fmla="*/ 22 w 2809"/>
                <a:gd name="T91" fmla="*/ 21 h 3660"/>
                <a:gd name="T92" fmla="*/ 73 w 2809"/>
                <a:gd name="T93" fmla="*/ 0 h 3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09" h="3660">
                  <a:moveTo>
                    <a:pt x="2546" y="1877"/>
                  </a:moveTo>
                  <a:lnTo>
                    <a:pt x="2528" y="1880"/>
                  </a:lnTo>
                  <a:lnTo>
                    <a:pt x="2509" y="1890"/>
                  </a:lnTo>
                  <a:lnTo>
                    <a:pt x="2490" y="1907"/>
                  </a:lnTo>
                  <a:lnTo>
                    <a:pt x="2474" y="1928"/>
                  </a:lnTo>
                  <a:lnTo>
                    <a:pt x="2459" y="1955"/>
                  </a:lnTo>
                  <a:lnTo>
                    <a:pt x="2446" y="1986"/>
                  </a:lnTo>
                  <a:lnTo>
                    <a:pt x="2436" y="2022"/>
                  </a:lnTo>
                  <a:lnTo>
                    <a:pt x="2430" y="2062"/>
                  </a:lnTo>
                  <a:lnTo>
                    <a:pt x="2428" y="2104"/>
                  </a:lnTo>
                  <a:lnTo>
                    <a:pt x="2430" y="2145"/>
                  </a:lnTo>
                  <a:lnTo>
                    <a:pt x="2436" y="2185"/>
                  </a:lnTo>
                  <a:lnTo>
                    <a:pt x="2446" y="2220"/>
                  </a:lnTo>
                  <a:lnTo>
                    <a:pt x="2459" y="2251"/>
                  </a:lnTo>
                  <a:lnTo>
                    <a:pt x="2474" y="2279"/>
                  </a:lnTo>
                  <a:lnTo>
                    <a:pt x="2490" y="2300"/>
                  </a:lnTo>
                  <a:lnTo>
                    <a:pt x="2509" y="2317"/>
                  </a:lnTo>
                  <a:lnTo>
                    <a:pt x="2528" y="2327"/>
                  </a:lnTo>
                  <a:lnTo>
                    <a:pt x="2546" y="2331"/>
                  </a:lnTo>
                  <a:lnTo>
                    <a:pt x="2565" y="2327"/>
                  </a:lnTo>
                  <a:lnTo>
                    <a:pt x="2584" y="2317"/>
                  </a:lnTo>
                  <a:lnTo>
                    <a:pt x="2601" y="2301"/>
                  </a:lnTo>
                  <a:lnTo>
                    <a:pt x="2619" y="2279"/>
                  </a:lnTo>
                  <a:lnTo>
                    <a:pt x="2634" y="2251"/>
                  </a:lnTo>
                  <a:lnTo>
                    <a:pt x="2647" y="2220"/>
                  </a:lnTo>
                  <a:lnTo>
                    <a:pt x="2657" y="2185"/>
                  </a:lnTo>
                  <a:lnTo>
                    <a:pt x="2662" y="2146"/>
                  </a:lnTo>
                  <a:lnTo>
                    <a:pt x="2662" y="2061"/>
                  </a:lnTo>
                  <a:lnTo>
                    <a:pt x="2657" y="2022"/>
                  </a:lnTo>
                  <a:lnTo>
                    <a:pt x="2647" y="1986"/>
                  </a:lnTo>
                  <a:lnTo>
                    <a:pt x="2634" y="1955"/>
                  </a:lnTo>
                  <a:lnTo>
                    <a:pt x="2619" y="1928"/>
                  </a:lnTo>
                  <a:lnTo>
                    <a:pt x="2601" y="1907"/>
                  </a:lnTo>
                  <a:lnTo>
                    <a:pt x="2584" y="1890"/>
                  </a:lnTo>
                  <a:lnTo>
                    <a:pt x="2565" y="1880"/>
                  </a:lnTo>
                  <a:lnTo>
                    <a:pt x="2546" y="1877"/>
                  </a:lnTo>
                  <a:close/>
                  <a:moveTo>
                    <a:pt x="1259" y="1877"/>
                  </a:moveTo>
                  <a:lnTo>
                    <a:pt x="1240" y="1880"/>
                  </a:lnTo>
                  <a:lnTo>
                    <a:pt x="1221" y="1890"/>
                  </a:lnTo>
                  <a:lnTo>
                    <a:pt x="1204" y="1907"/>
                  </a:lnTo>
                  <a:lnTo>
                    <a:pt x="1187" y="1928"/>
                  </a:lnTo>
                  <a:lnTo>
                    <a:pt x="1171" y="1955"/>
                  </a:lnTo>
                  <a:lnTo>
                    <a:pt x="1159" y="1986"/>
                  </a:lnTo>
                  <a:lnTo>
                    <a:pt x="1149" y="2022"/>
                  </a:lnTo>
                  <a:lnTo>
                    <a:pt x="1143" y="2062"/>
                  </a:lnTo>
                  <a:lnTo>
                    <a:pt x="1140" y="2104"/>
                  </a:lnTo>
                  <a:lnTo>
                    <a:pt x="1143" y="2145"/>
                  </a:lnTo>
                  <a:lnTo>
                    <a:pt x="1149" y="2185"/>
                  </a:lnTo>
                  <a:lnTo>
                    <a:pt x="1159" y="2220"/>
                  </a:lnTo>
                  <a:lnTo>
                    <a:pt x="1171" y="2251"/>
                  </a:lnTo>
                  <a:lnTo>
                    <a:pt x="1187" y="2279"/>
                  </a:lnTo>
                  <a:lnTo>
                    <a:pt x="1204" y="2300"/>
                  </a:lnTo>
                  <a:lnTo>
                    <a:pt x="1221" y="2317"/>
                  </a:lnTo>
                  <a:lnTo>
                    <a:pt x="1240" y="2327"/>
                  </a:lnTo>
                  <a:lnTo>
                    <a:pt x="1259" y="2331"/>
                  </a:lnTo>
                  <a:lnTo>
                    <a:pt x="2335" y="2331"/>
                  </a:lnTo>
                  <a:lnTo>
                    <a:pt x="2317" y="2291"/>
                  </a:lnTo>
                  <a:lnTo>
                    <a:pt x="2302" y="2248"/>
                  </a:lnTo>
                  <a:lnTo>
                    <a:pt x="2291" y="2203"/>
                  </a:lnTo>
                  <a:lnTo>
                    <a:pt x="2284" y="2154"/>
                  </a:lnTo>
                  <a:lnTo>
                    <a:pt x="2282" y="2104"/>
                  </a:lnTo>
                  <a:lnTo>
                    <a:pt x="2284" y="2053"/>
                  </a:lnTo>
                  <a:lnTo>
                    <a:pt x="2291" y="2004"/>
                  </a:lnTo>
                  <a:lnTo>
                    <a:pt x="2302" y="1959"/>
                  </a:lnTo>
                  <a:lnTo>
                    <a:pt x="2317" y="1915"/>
                  </a:lnTo>
                  <a:lnTo>
                    <a:pt x="2335" y="1877"/>
                  </a:lnTo>
                  <a:lnTo>
                    <a:pt x="1259" y="1877"/>
                  </a:lnTo>
                  <a:close/>
                  <a:moveTo>
                    <a:pt x="1475" y="145"/>
                  </a:moveTo>
                  <a:lnTo>
                    <a:pt x="1475" y="1730"/>
                  </a:lnTo>
                  <a:lnTo>
                    <a:pt x="2546" y="1730"/>
                  </a:lnTo>
                  <a:lnTo>
                    <a:pt x="2577" y="1732"/>
                  </a:lnTo>
                  <a:lnTo>
                    <a:pt x="2607" y="1740"/>
                  </a:lnTo>
                  <a:lnTo>
                    <a:pt x="2636" y="1751"/>
                  </a:lnTo>
                  <a:lnTo>
                    <a:pt x="2662" y="1767"/>
                  </a:lnTo>
                  <a:lnTo>
                    <a:pt x="2662" y="145"/>
                  </a:lnTo>
                  <a:lnTo>
                    <a:pt x="1475" y="145"/>
                  </a:lnTo>
                  <a:close/>
                  <a:moveTo>
                    <a:pt x="146" y="145"/>
                  </a:moveTo>
                  <a:lnTo>
                    <a:pt x="146" y="3515"/>
                  </a:lnTo>
                  <a:lnTo>
                    <a:pt x="2662" y="3515"/>
                  </a:lnTo>
                  <a:lnTo>
                    <a:pt x="2662" y="2440"/>
                  </a:lnTo>
                  <a:lnTo>
                    <a:pt x="2636" y="2456"/>
                  </a:lnTo>
                  <a:lnTo>
                    <a:pt x="2607" y="2467"/>
                  </a:lnTo>
                  <a:lnTo>
                    <a:pt x="2577" y="2474"/>
                  </a:lnTo>
                  <a:lnTo>
                    <a:pt x="2546" y="2477"/>
                  </a:lnTo>
                  <a:lnTo>
                    <a:pt x="1259" y="2477"/>
                  </a:lnTo>
                  <a:lnTo>
                    <a:pt x="1222" y="2473"/>
                  </a:lnTo>
                  <a:lnTo>
                    <a:pt x="1188" y="2463"/>
                  </a:lnTo>
                  <a:lnTo>
                    <a:pt x="1156" y="2448"/>
                  </a:lnTo>
                  <a:lnTo>
                    <a:pt x="1125" y="2427"/>
                  </a:lnTo>
                  <a:lnTo>
                    <a:pt x="1097" y="2400"/>
                  </a:lnTo>
                  <a:lnTo>
                    <a:pt x="1072" y="2369"/>
                  </a:lnTo>
                  <a:lnTo>
                    <a:pt x="1049" y="2332"/>
                  </a:lnTo>
                  <a:lnTo>
                    <a:pt x="1030" y="2294"/>
                  </a:lnTo>
                  <a:lnTo>
                    <a:pt x="1015" y="2250"/>
                  </a:lnTo>
                  <a:lnTo>
                    <a:pt x="1004" y="2204"/>
                  </a:lnTo>
                  <a:lnTo>
                    <a:pt x="997" y="2155"/>
                  </a:lnTo>
                  <a:lnTo>
                    <a:pt x="995" y="2104"/>
                  </a:lnTo>
                  <a:lnTo>
                    <a:pt x="997" y="2052"/>
                  </a:lnTo>
                  <a:lnTo>
                    <a:pt x="1004" y="2003"/>
                  </a:lnTo>
                  <a:lnTo>
                    <a:pt x="1015" y="1956"/>
                  </a:lnTo>
                  <a:lnTo>
                    <a:pt x="1030" y="1913"/>
                  </a:lnTo>
                  <a:lnTo>
                    <a:pt x="1049" y="1874"/>
                  </a:lnTo>
                  <a:lnTo>
                    <a:pt x="1072" y="1839"/>
                  </a:lnTo>
                  <a:lnTo>
                    <a:pt x="1097" y="1807"/>
                  </a:lnTo>
                  <a:lnTo>
                    <a:pt x="1125" y="1780"/>
                  </a:lnTo>
                  <a:lnTo>
                    <a:pt x="1156" y="1759"/>
                  </a:lnTo>
                  <a:lnTo>
                    <a:pt x="1188" y="1743"/>
                  </a:lnTo>
                  <a:lnTo>
                    <a:pt x="1222" y="1734"/>
                  </a:lnTo>
                  <a:lnTo>
                    <a:pt x="1259" y="1730"/>
                  </a:lnTo>
                  <a:lnTo>
                    <a:pt x="1330" y="1730"/>
                  </a:lnTo>
                  <a:lnTo>
                    <a:pt x="1330" y="145"/>
                  </a:lnTo>
                  <a:lnTo>
                    <a:pt x="146" y="145"/>
                  </a:lnTo>
                  <a:close/>
                  <a:moveTo>
                    <a:pt x="73" y="0"/>
                  </a:moveTo>
                  <a:lnTo>
                    <a:pt x="2736" y="0"/>
                  </a:lnTo>
                  <a:lnTo>
                    <a:pt x="2754" y="2"/>
                  </a:lnTo>
                  <a:lnTo>
                    <a:pt x="2772" y="10"/>
                  </a:lnTo>
                  <a:lnTo>
                    <a:pt x="2787" y="21"/>
                  </a:lnTo>
                  <a:lnTo>
                    <a:pt x="2799" y="37"/>
                  </a:lnTo>
                  <a:lnTo>
                    <a:pt x="2805" y="53"/>
                  </a:lnTo>
                  <a:lnTo>
                    <a:pt x="2809" y="73"/>
                  </a:lnTo>
                  <a:lnTo>
                    <a:pt x="2809" y="3587"/>
                  </a:lnTo>
                  <a:lnTo>
                    <a:pt x="2805" y="3607"/>
                  </a:lnTo>
                  <a:lnTo>
                    <a:pt x="2799" y="3623"/>
                  </a:lnTo>
                  <a:lnTo>
                    <a:pt x="2787" y="3639"/>
                  </a:lnTo>
                  <a:lnTo>
                    <a:pt x="2772" y="3650"/>
                  </a:lnTo>
                  <a:lnTo>
                    <a:pt x="2754" y="3658"/>
                  </a:lnTo>
                  <a:lnTo>
                    <a:pt x="2736" y="3660"/>
                  </a:lnTo>
                  <a:lnTo>
                    <a:pt x="73" y="3660"/>
                  </a:lnTo>
                  <a:lnTo>
                    <a:pt x="54" y="3658"/>
                  </a:lnTo>
                  <a:lnTo>
                    <a:pt x="36" y="3650"/>
                  </a:lnTo>
                  <a:lnTo>
                    <a:pt x="22" y="3639"/>
                  </a:lnTo>
                  <a:lnTo>
                    <a:pt x="10" y="3623"/>
                  </a:lnTo>
                  <a:lnTo>
                    <a:pt x="3" y="3607"/>
                  </a:lnTo>
                  <a:lnTo>
                    <a:pt x="0" y="3587"/>
                  </a:lnTo>
                  <a:lnTo>
                    <a:pt x="0" y="73"/>
                  </a:lnTo>
                  <a:lnTo>
                    <a:pt x="3" y="53"/>
                  </a:lnTo>
                  <a:lnTo>
                    <a:pt x="10" y="37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4" y="2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39"/>
            <p:cNvSpPr>
              <a:spLocks/>
            </p:cNvSpPr>
            <p:nvPr/>
          </p:nvSpPr>
          <p:spPr bwMode="auto">
            <a:xfrm>
              <a:off x="4854575" y="1938338"/>
              <a:ext cx="22225" cy="119063"/>
            </a:xfrm>
            <a:custGeom>
              <a:avLst/>
              <a:gdLst>
                <a:gd name="T0" fmla="*/ 73 w 146"/>
                <a:gd name="T1" fmla="*/ 0 h 751"/>
                <a:gd name="T2" fmla="*/ 92 w 146"/>
                <a:gd name="T3" fmla="*/ 4 h 751"/>
                <a:gd name="T4" fmla="*/ 110 w 146"/>
                <a:gd name="T5" fmla="*/ 10 h 751"/>
                <a:gd name="T6" fmla="*/ 124 w 146"/>
                <a:gd name="T7" fmla="*/ 22 h 751"/>
                <a:gd name="T8" fmla="*/ 136 w 146"/>
                <a:gd name="T9" fmla="*/ 37 h 751"/>
                <a:gd name="T10" fmla="*/ 143 w 146"/>
                <a:gd name="T11" fmla="*/ 54 h 751"/>
                <a:gd name="T12" fmla="*/ 146 w 146"/>
                <a:gd name="T13" fmla="*/ 74 h 751"/>
                <a:gd name="T14" fmla="*/ 146 w 146"/>
                <a:gd name="T15" fmla="*/ 679 h 751"/>
                <a:gd name="T16" fmla="*/ 143 w 146"/>
                <a:gd name="T17" fmla="*/ 698 h 751"/>
                <a:gd name="T18" fmla="*/ 136 w 146"/>
                <a:gd name="T19" fmla="*/ 716 h 751"/>
                <a:gd name="T20" fmla="*/ 124 w 146"/>
                <a:gd name="T21" fmla="*/ 730 h 751"/>
                <a:gd name="T22" fmla="*/ 110 w 146"/>
                <a:gd name="T23" fmla="*/ 741 h 751"/>
                <a:gd name="T24" fmla="*/ 92 w 146"/>
                <a:gd name="T25" fmla="*/ 749 h 751"/>
                <a:gd name="T26" fmla="*/ 73 w 146"/>
                <a:gd name="T27" fmla="*/ 751 h 751"/>
                <a:gd name="T28" fmla="*/ 53 w 146"/>
                <a:gd name="T29" fmla="*/ 749 h 751"/>
                <a:gd name="T30" fmla="*/ 37 w 146"/>
                <a:gd name="T31" fmla="*/ 741 h 751"/>
                <a:gd name="T32" fmla="*/ 21 w 146"/>
                <a:gd name="T33" fmla="*/ 730 h 751"/>
                <a:gd name="T34" fmla="*/ 10 w 146"/>
                <a:gd name="T35" fmla="*/ 716 h 751"/>
                <a:gd name="T36" fmla="*/ 2 w 146"/>
                <a:gd name="T37" fmla="*/ 698 h 751"/>
                <a:gd name="T38" fmla="*/ 0 w 146"/>
                <a:gd name="T39" fmla="*/ 679 h 751"/>
                <a:gd name="T40" fmla="*/ 0 w 146"/>
                <a:gd name="T41" fmla="*/ 74 h 751"/>
                <a:gd name="T42" fmla="*/ 2 w 146"/>
                <a:gd name="T43" fmla="*/ 54 h 751"/>
                <a:gd name="T44" fmla="*/ 10 w 146"/>
                <a:gd name="T45" fmla="*/ 37 h 751"/>
                <a:gd name="T46" fmla="*/ 21 w 146"/>
                <a:gd name="T47" fmla="*/ 22 h 751"/>
                <a:gd name="T48" fmla="*/ 37 w 146"/>
                <a:gd name="T49" fmla="*/ 10 h 751"/>
                <a:gd name="T50" fmla="*/ 53 w 146"/>
                <a:gd name="T51" fmla="*/ 4 h 751"/>
                <a:gd name="T52" fmla="*/ 73 w 146"/>
                <a:gd name="T53" fmla="*/ 0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6" h="751">
                  <a:moveTo>
                    <a:pt x="73" y="0"/>
                  </a:moveTo>
                  <a:lnTo>
                    <a:pt x="92" y="4"/>
                  </a:lnTo>
                  <a:lnTo>
                    <a:pt x="110" y="10"/>
                  </a:lnTo>
                  <a:lnTo>
                    <a:pt x="124" y="22"/>
                  </a:lnTo>
                  <a:lnTo>
                    <a:pt x="136" y="37"/>
                  </a:lnTo>
                  <a:lnTo>
                    <a:pt x="143" y="54"/>
                  </a:lnTo>
                  <a:lnTo>
                    <a:pt x="146" y="74"/>
                  </a:lnTo>
                  <a:lnTo>
                    <a:pt x="146" y="679"/>
                  </a:lnTo>
                  <a:lnTo>
                    <a:pt x="143" y="698"/>
                  </a:lnTo>
                  <a:lnTo>
                    <a:pt x="136" y="716"/>
                  </a:lnTo>
                  <a:lnTo>
                    <a:pt x="124" y="730"/>
                  </a:lnTo>
                  <a:lnTo>
                    <a:pt x="110" y="741"/>
                  </a:lnTo>
                  <a:lnTo>
                    <a:pt x="92" y="749"/>
                  </a:lnTo>
                  <a:lnTo>
                    <a:pt x="73" y="751"/>
                  </a:lnTo>
                  <a:lnTo>
                    <a:pt x="53" y="749"/>
                  </a:lnTo>
                  <a:lnTo>
                    <a:pt x="37" y="741"/>
                  </a:lnTo>
                  <a:lnTo>
                    <a:pt x="21" y="730"/>
                  </a:lnTo>
                  <a:lnTo>
                    <a:pt x="10" y="716"/>
                  </a:lnTo>
                  <a:lnTo>
                    <a:pt x="2" y="698"/>
                  </a:lnTo>
                  <a:lnTo>
                    <a:pt x="0" y="679"/>
                  </a:lnTo>
                  <a:lnTo>
                    <a:pt x="0" y="74"/>
                  </a:lnTo>
                  <a:lnTo>
                    <a:pt x="2" y="54"/>
                  </a:lnTo>
                  <a:lnTo>
                    <a:pt x="10" y="37"/>
                  </a:lnTo>
                  <a:lnTo>
                    <a:pt x="21" y="22"/>
                  </a:lnTo>
                  <a:lnTo>
                    <a:pt x="37" y="10"/>
                  </a:lnTo>
                  <a:lnTo>
                    <a:pt x="53" y="4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40"/>
            <p:cNvSpPr>
              <a:spLocks/>
            </p:cNvSpPr>
            <p:nvPr/>
          </p:nvSpPr>
          <p:spPr bwMode="auto">
            <a:xfrm>
              <a:off x="4854575" y="2073276"/>
              <a:ext cx="22225" cy="31750"/>
            </a:xfrm>
            <a:custGeom>
              <a:avLst/>
              <a:gdLst>
                <a:gd name="T0" fmla="*/ 73 w 146"/>
                <a:gd name="T1" fmla="*/ 0 h 198"/>
                <a:gd name="T2" fmla="*/ 92 w 146"/>
                <a:gd name="T3" fmla="*/ 4 h 198"/>
                <a:gd name="T4" fmla="*/ 110 w 146"/>
                <a:gd name="T5" fmla="*/ 10 h 198"/>
                <a:gd name="T6" fmla="*/ 124 w 146"/>
                <a:gd name="T7" fmla="*/ 23 h 198"/>
                <a:gd name="T8" fmla="*/ 136 w 146"/>
                <a:gd name="T9" fmla="*/ 37 h 198"/>
                <a:gd name="T10" fmla="*/ 143 w 146"/>
                <a:gd name="T11" fmla="*/ 55 h 198"/>
                <a:gd name="T12" fmla="*/ 146 w 146"/>
                <a:gd name="T13" fmla="*/ 74 h 198"/>
                <a:gd name="T14" fmla="*/ 146 w 146"/>
                <a:gd name="T15" fmla="*/ 125 h 198"/>
                <a:gd name="T16" fmla="*/ 143 w 146"/>
                <a:gd name="T17" fmla="*/ 145 h 198"/>
                <a:gd name="T18" fmla="*/ 136 w 146"/>
                <a:gd name="T19" fmla="*/ 161 h 198"/>
                <a:gd name="T20" fmla="*/ 124 w 146"/>
                <a:gd name="T21" fmla="*/ 177 h 198"/>
                <a:gd name="T22" fmla="*/ 110 w 146"/>
                <a:gd name="T23" fmla="*/ 188 h 198"/>
                <a:gd name="T24" fmla="*/ 92 w 146"/>
                <a:gd name="T25" fmla="*/ 194 h 198"/>
                <a:gd name="T26" fmla="*/ 73 w 146"/>
                <a:gd name="T27" fmla="*/ 198 h 198"/>
                <a:gd name="T28" fmla="*/ 53 w 146"/>
                <a:gd name="T29" fmla="*/ 194 h 198"/>
                <a:gd name="T30" fmla="*/ 37 w 146"/>
                <a:gd name="T31" fmla="*/ 188 h 198"/>
                <a:gd name="T32" fmla="*/ 21 w 146"/>
                <a:gd name="T33" fmla="*/ 177 h 198"/>
                <a:gd name="T34" fmla="*/ 10 w 146"/>
                <a:gd name="T35" fmla="*/ 161 h 198"/>
                <a:gd name="T36" fmla="*/ 2 w 146"/>
                <a:gd name="T37" fmla="*/ 145 h 198"/>
                <a:gd name="T38" fmla="*/ 0 w 146"/>
                <a:gd name="T39" fmla="*/ 125 h 198"/>
                <a:gd name="T40" fmla="*/ 0 w 146"/>
                <a:gd name="T41" fmla="*/ 74 h 198"/>
                <a:gd name="T42" fmla="*/ 2 w 146"/>
                <a:gd name="T43" fmla="*/ 55 h 198"/>
                <a:gd name="T44" fmla="*/ 10 w 146"/>
                <a:gd name="T45" fmla="*/ 37 h 198"/>
                <a:gd name="T46" fmla="*/ 21 w 146"/>
                <a:gd name="T47" fmla="*/ 23 h 198"/>
                <a:gd name="T48" fmla="*/ 37 w 146"/>
                <a:gd name="T49" fmla="*/ 10 h 198"/>
                <a:gd name="T50" fmla="*/ 53 w 146"/>
                <a:gd name="T51" fmla="*/ 4 h 198"/>
                <a:gd name="T52" fmla="*/ 73 w 146"/>
                <a:gd name="T5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6" h="198">
                  <a:moveTo>
                    <a:pt x="73" y="0"/>
                  </a:moveTo>
                  <a:lnTo>
                    <a:pt x="92" y="4"/>
                  </a:lnTo>
                  <a:lnTo>
                    <a:pt x="110" y="10"/>
                  </a:lnTo>
                  <a:lnTo>
                    <a:pt x="124" y="23"/>
                  </a:lnTo>
                  <a:lnTo>
                    <a:pt x="136" y="37"/>
                  </a:lnTo>
                  <a:lnTo>
                    <a:pt x="143" y="55"/>
                  </a:lnTo>
                  <a:lnTo>
                    <a:pt x="146" y="74"/>
                  </a:lnTo>
                  <a:lnTo>
                    <a:pt x="146" y="125"/>
                  </a:lnTo>
                  <a:lnTo>
                    <a:pt x="143" y="145"/>
                  </a:lnTo>
                  <a:lnTo>
                    <a:pt x="136" y="161"/>
                  </a:lnTo>
                  <a:lnTo>
                    <a:pt x="124" y="177"/>
                  </a:lnTo>
                  <a:lnTo>
                    <a:pt x="110" y="188"/>
                  </a:lnTo>
                  <a:lnTo>
                    <a:pt x="92" y="194"/>
                  </a:lnTo>
                  <a:lnTo>
                    <a:pt x="73" y="198"/>
                  </a:lnTo>
                  <a:lnTo>
                    <a:pt x="53" y="194"/>
                  </a:lnTo>
                  <a:lnTo>
                    <a:pt x="37" y="188"/>
                  </a:lnTo>
                  <a:lnTo>
                    <a:pt x="21" y="177"/>
                  </a:lnTo>
                  <a:lnTo>
                    <a:pt x="10" y="161"/>
                  </a:lnTo>
                  <a:lnTo>
                    <a:pt x="2" y="145"/>
                  </a:lnTo>
                  <a:lnTo>
                    <a:pt x="0" y="125"/>
                  </a:lnTo>
                  <a:lnTo>
                    <a:pt x="0" y="74"/>
                  </a:lnTo>
                  <a:lnTo>
                    <a:pt x="2" y="55"/>
                  </a:lnTo>
                  <a:lnTo>
                    <a:pt x="10" y="37"/>
                  </a:lnTo>
                  <a:lnTo>
                    <a:pt x="21" y="23"/>
                  </a:lnTo>
                  <a:lnTo>
                    <a:pt x="37" y="10"/>
                  </a:lnTo>
                  <a:lnTo>
                    <a:pt x="53" y="4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3462338" y="2008358"/>
            <a:ext cx="581025" cy="371475"/>
            <a:chOff x="3462338" y="2008188"/>
            <a:chExt cx="581025" cy="3714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0" name="Freeform 45"/>
            <p:cNvSpPr>
              <a:spLocks noEditPoints="1"/>
            </p:cNvSpPr>
            <p:nvPr/>
          </p:nvSpPr>
          <p:spPr bwMode="auto">
            <a:xfrm>
              <a:off x="3462338" y="2008188"/>
              <a:ext cx="581025" cy="371475"/>
            </a:xfrm>
            <a:custGeom>
              <a:avLst/>
              <a:gdLst>
                <a:gd name="T0" fmla="*/ 2824 w 3660"/>
                <a:gd name="T1" fmla="*/ 1841 h 2336"/>
                <a:gd name="T2" fmla="*/ 2743 w 3660"/>
                <a:gd name="T3" fmla="*/ 1937 h 2336"/>
                <a:gd name="T4" fmla="*/ 2743 w 3660"/>
                <a:gd name="T5" fmla="*/ 2068 h 2336"/>
                <a:gd name="T6" fmla="*/ 2824 w 3660"/>
                <a:gd name="T7" fmla="*/ 2164 h 2336"/>
                <a:gd name="T8" fmla="*/ 2951 w 3660"/>
                <a:gd name="T9" fmla="*/ 2187 h 2336"/>
                <a:gd name="T10" fmla="*/ 3061 w 3660"/>
                <a:gd name="T11" fmla="*/ 2123 h 2336"/>
                <a:gd name="T12" fmla="*/ 3105 w 3660"/>
                <a:gd name="T13" fmla="*/ 2003 h 2336"/>
                <a:gd name="T14" fmla="*/ 3061 w 3660"/>
                <a:gd name="T15" fmla="*/ 1882 h 2336"/>
                <a:gd name="T16" fmla="*/ 2951 w 3660"/>
                <a:gd name="T17" fmla="*/ 1818 h 2336"/>
                <a:gd name="T18" fmla="*/ 543 w 3660"/>
                <a:gd name="T19" fmla="*/ 1827 h 2336"/>
                <a:gd name="T20" fmla="*/ 447 w 3660"/>
                <a:gd name="T21" fmla="*/ 1908 h 2336"/>
                <a:gd name="T22" fmla="*/ 425 w 3660"/>
                <a:gd name="T23" fmla="*/ 2036 h 2336"/>
                <a:gd name="T24" fmla="*/ 488 w 3660"/>
                <a:gd name="T25" fmla="*/ 2146 h 2336"/>
                <a:gd name="T26" fmla="*/ 608 w 3660"/>
                <a:gd name="T27" fmla="*/ 2189 h 2336"/>
                <a:gd name="T28" fmla="*/ 729 w 3660"/>
                <a:gd name="T29" fmla="*/ 2146 h 2336"/>
                <a:gd name="T30" fmla="*/ 792 w 3660"/>
                <a:gd name="T31" fmla="*/ 2036 h 2336"/>
                <a:gd name="T32" fmla="*/ 770 w 3660"/>
                <a:gd name="T33" fmla="*/ 1908 h 2336"/>
                <a:gd name="T34" fmla="*/ 673 w 3660"/>
                <a:gd name="T35" fmla="*/ 1827 h 2336"/>
                <a:gd name="T36" fmla="*/ 2439 w 3660"/>
                <a:gd name="T37" fmla="*/ 1482 h 2336"/>
                <a:gd name="T38" fmla="*/ 2403 w 3660"/>
                <a:gd name="T39" fmla="*/ 1545 h 2336"/>
                <a:gd name="T40" fmla="*/ 145 w 3660"/>
                <a:gd name="T41" fmla="*/ 1930 h 2336"/>
                <a:gd name="T42" fmla="*/ 338 w 3660"/>
                <a:gd name="T43" fmla="*/ 1807 h 2336"/>
                <a:gd name="T44" fmla="*/ 475 w 3660"/>
                <a:gd name="T45" fmla="*/ 1697 h 2336"/>
                <a:gd name="T46" fmla="*/ 654 w 3660"/>
                <a:gd name="T47" fmla="*/ 1673 h 2336"/>
                <a:gd name="T48" fmla="*/ 817 w 3660"/>
                <a:gd name="T49" fmla="*/ 1744 h 2336"/>
                <a:gd name="T50" fmla="*/ 919 w 3660"/>
                <a:gd name="T51" fmla="*/ 1886 h 2336"/>
                <a:gd name="T52" fmla="*/ 2625 w 3660"/>
                <a:gd name="T53" fmla="*/ 1845 h 2336"/>
                <a:gd name="T54" fmla="*/ 2745 w 3660"/>
                <a:gd name="T55" fmla="*/ 1719 h 2336"/>
                <a:gd name="T56" fmla="*/ 2918 w 3660"/>
                <a:gd name="T57" fmla="*/ 1670 h 2336"/>
                <a:gd name="T58" fmla="*/ 3091 w 3660"/>
                <a:gd name="T59" fmla="*/ 1719 h 2336"/>
                <a:gd name="T60" fmla="*/ 3212 w 3660"/>
                <a:gd name="T61" fmla="*/ 1845 h 2336"/>
                <a:gd name="T62" fmla="*/ 3515 w 3660"/>
                <a:gd name="T63" fmla="*/ 1700 h 2336"/>
                <a:gd name="T64" fmla="*/ 3355 w 3660"/>
                <a:gd name="T65" fmla="*/ 1679 h 2336"/>
                <a:gd name="T66" fmla="*/ 3336 w 3660"/>
                <a:gd name="T67" fmla="*/ 1607 h 2336"/>
                <a:gd name="T68" fmla="*/ 3387 w 3660"/>
                <a:gd name="T69" fmla="*/ 1556 h 2336"/>
                <a:gd name="T70" fmla="*/ 3407 w 3660"/>
                <a:gd name="T71" fmla="*/ 1469 h 2336"/>
                <a:gd name="T72" fmla="*/ 3344 w 3660"/>
                <a:gd name="T73" fmla="*/ 1432 h 2336"/>
                <a:gd name="T74" fmla="*/ 3344 w 3660"/>
                <a:gd name="T75" fmla="*/ 1359 h 2336"/>
                <a:gd name="T76" fmla="*/ 3407 w 3660"/>
                <a:gd name="T77" fmla="*/ 1322 h 2336"/>
                <a:gd name="T78" fmla="*/ 2439 w 3660"/>
                <a:gd name="T79" fmla="*/ 362 h 2336"/>
                <a:gd name="T80" fmla="*/ 2294 w 3660"/>
                <a:gd name="T81" fmla="*/ 147 h 2336"/>
                <a:gd name="T82" fmla="*/ 2386 w 3660"/>
                <a:gd name="T83" fmla="*/ 4 h 2336"/>
                <a:gd name="T84" fmla="*/ 2437 w 3660"/>
                <a:gd name="T85" fmla="*/ 54 h 2336"/>
                <a:gd name="T86" fmla="*/ 3286 w 3660"/>
                <a:gd name="T87" fmla="*/ 218 h 2336"/>
                <a:gd name="T88" fmla="*/ 3337 w 3660"/>
                <a:gd name="T89" fmla="*/ 261 h 2336"/>
                <a:gd name="T90" fmla="*/ 3660 w 3660"/>
                <a:gd name="T91" fmla="*/ 2003 h 2336"/>
                <a:gd name="T92" fmla="*/ 3623 w 3660"/>
                <a:gd name="T93" fmla="*/ 2066 h 2336"/>
                <a:gd name="T94" fmla="*/ 3230 w 3660"/>
                <a:gd name="T95" fmla="*/ 2119 h 2336"/>
                <a:gd name="T96" fmla="*/ 3128 w 3660"/>
                <a:gd name="T97" fmla="*/ 2262 h 2336"/>
                <a:gd name="T98" fmla="*/ 2965 w 3660"/>
                <a:gd name="T99" fmla="*/ 2333 h 2336"/>
                <a:gd name="T100" fmla="*/ 2785 w 3660"/>
                <a:gd name="T101" fmla="*/ 2308 h 2336"/>
                <a:gd name="T102" fmla="*/ 2649 w 3660"/>
                <a:gd name="T103" fmla="*/ 2197 h 2336"/>
                <a:gd name="T104" fmla="*/ 933 w 3660"/>
                <a:gd name="T105" fmla="*/ 2076 h 2336"/>
                <a:gd name="T106" fmla="*/ 850 w 3660"/>
                <a:gd name="T107" fmla="*/ 2232 h 2336"/>
                <a:gd name="T108" fmla="*/ 700 w 3660"/>
                <a:gd name="T109" fmla="*/ 2323 h 2336"/>
                <a:gd name="T110" fmla="*/ 517 w 3660"/>
                <a:gd name="T111" fmla="*/ 2323 h 2336"/>
                <a:gd name="T112" fmla="*/ 367 w 3660"/>
                <a:gd name="T113" fmla="*/ 2232 h 2336"/>
                <a:gd name="T114" fmla="*/ 284 w 3660"/>
                <a:gd name="T115" fmla="*/ 2076 h 2336"/>
                <a:gd name="T116" fmla="*/ 21 w 3660"/>
                <a:gd name="T117" fmla="*/ 2054 h 2336"/>
                <a:gd name="T118" fmla="*/ 0 w 3660"/>
                <a:gd name="T119" fmla="*/ 74 h 2336"/>
                <a:gd name="T120" fmla="*/ 37 w 3660"/>
                <a:gd name="T121" fmla="*/ 10 h 2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60" h="2336">
                  <a:moveTo>
                    <a:pt x="2918" y="1815"/>
                  </a:moveTo>
                  <a:lnTo>
                    <a:pt x="2885" y="1818"/>
                  </a:lnTo>
                  <a:lnTo>
                    <a:pt x="2853" y="1827"/>
                  </a:lnTo>
                  <a:lnTo>
                    <a:pt x="2824" y="1841"/>
                  </a:lnTo>
                  <a:lnTo>
                    <a:pt x="2798" y="1860"/>
                  </a:lnTo>
                  <a:lnTo>
                    <a:pt x="2775" y="1882"/>
                  </a:lnTo>
                  <a:lnTo>
                    <a:pt x="2757" y="1908"/>
                  </a:lnTo>
                  <a:lnTo>
                    <a:pt x="2743" y="1937"/>
                  </a:lnTo>
                  <a:lnTo>
                    <a:pt x="2734" y="1968"/>
                  </a:lnTo>
                  <a:lnTo>
                    <a:pt x="2732" y="2003"/>
                  </a:lnTo>
                  <a:lnTo>
                    <a:pt x="2734" y="2036"/>
                  </a:lnTo>
                  <a:lnTo>
                    <a:pt x="2743" y="2068"/>
                  </a:lnTo>
                  <a:lnTo>
                    <a:pt x="2757" y="2097"/>
                  </a:lnTo>
                  <a:lnTo>
                    <a:pt x="2775" y="2123"/>
                  </a:lnTo>
                  <a:lnTo>
                    <a:pt x="2798" y="2146"/>
                  </a:lnTo>
                  <a:lnTo>
                    <a:pt x="2824" y="2164"/>
                  </a:lnTo>
                  <a:lnTo>
                    <a:pt x="2853" y="2178"/>
                  </a:lnTo>
                  <a:lnTo>
                    <a:pt x="2885" y="2187"/>
                  </a:lnTo>
                  <a:lnTo>
                    <a:pt x="2918" y="2189"/>
                  </a:lnTo>
                  <a:lnTo>
                    <a:pt x="2951" y="2187"/>
                  </a:lnTo>
                  <a:lnTo>
                    <a:pt x="2983" y="2178"/>
                  </a:lnTo>
                  <a:lnTo>
                    <a:pt x="3012" y="2164"/>
                  </a:lnTo>
                  <a:lnTo>
                    <a:pt x="3039" y="2146"/>
                  </a:lnTo>
                  <a:lnTo>
                    <a:pt x="3061" y="2123"/>
                  </a:lnTo>
                  <a:lnTo>
                    <a:pt x="3080" y="2097"/>
                  </a:lnTo>
                  <a:lnTo>
                    <a:pt x="3093" y="2068"/>
                  </a:lnTo>
                  <a:lnTo>
                    <a:pt x="3102" y="2036"/>
                  </a:lnTo>
                  <a:lnTo>
                    <a:pt x="3105" y="2003"/>
                  </a:lnTo>
                  <a:lnTo>
                    <a:pt x="3102" y="1968"/>
                  </a:lnTo>
                  <a:lnTo>
                    <a:pt x="3093" y="1937"/>
                  </a:lnTo>
                  <a:lnTo>
                    <a:pt x="3080" y="1908"/>
                  </a:lnTo>
                  <a:lnTo>
                    <a:pt x="3061" y="1882"/>
                  </a:lnTo>
                  <a:lnTo>
                    <a:pt x="3039" y="1860"/>
                  </a:lnTo>
                  <a:lnTo>
                    <a:pt x="3012" y="1841"/>
                  </a:lnTo>
                  <a:lnTo>
                    <a:pt x="2983" y="1827"/>
                  </a:lnTo>
                  <a:lnTo>
                    <a:pt x="2951" y="1818"/>
                  </a:lnTo>
                  <a:lnTo>
                    <a:pt x="2918" y="1815"/>
                  </a:lnTo>
                  <a:close/>
                  <a:moveTo>
                    <a:pt x="608" y="1815"/>
                  </a:moveTo>
                  <a:lnTo>
                    <a:pt x="575" y="1818"/>
                  </a:lnTo>
                  <a:lnTo>
                    <a:pt x="543" y="1827"/>
                  </a:lnTo>
                  <a:lnTo>
                    <a:pt x="514" y="1841"/>
                  </a:lnTo>
                  <a:lnTo>
                    <a:pt x="488" y="1860"/>
                  </a:lnTo>
                  <a:lnTo>
                    <a:pt x="465" y="1882"/>
                  </a:lnTo>
                  <a:lnTo>
                    <a:pt x="447" y="1908"/>
                  </a:lnTo>
                  <a:lnTo>
                    <a:pt x="433" y="1937"/>
                  </a:lnTo>
                  <a:lnTo>
                    <a:pt x="425" y="1968"/>
                  </a:lnTo>
                  <a:lnTo>
                    <a:pt x="421" y="2003"/>
                  </a:lnTo>
                  <a:lnTo>
                    <a:pt x="425" y="2036"/>
                  </a:lnTo>
                  <a:lnTo>
                    <a:pt x="433" y="2068"/>
                  </a:lnTo>
                  <a:lnTo>
                    <a:pt x="447" y="2097"/>
                  </a:lnTo>
                  <a:lnTo>
                    <a:pt x="465" y="2123"/>
                  </a:lnTo>
                  <a:lnTo>
                    <a:pt x="488" y="2146"/>
                  </a:lnTo>
                  <a:lnTo>
                    <a:pt x="514" y="2164"/>
                  </a:lnTo>
                  <a:lnTo>
                    <a:pt x="543" y="2178"/>
                  </a:lnTo>
                  <a:lnTo>
                    <a:pt x="575" y="2187"/>
                  </a:lnTo>
                  <a:lnTo>
                    <a:pt x="608" y="2189"/>
                  </a:lnTo>
                  <a:lnTo>
                    <a:pt x="642" y="2187"/>
                  </a:lnTo>
                  <a:lnTo>
                    <a:pt x="673" y="2178"/>
                  </a:lnTo>
                  <a:lnTo>
                    <a:pt x="702" y="2164"/>
                  </a:lnTo>
                  <a:lnTo>
                    <a:pt x="729" y="2146"/>
                  </a:lnTo>
                  <a:lnTo>
                    <a:pt x="751" y="2123"/>
                  </a:lnTo>
                  <a:lnTo>
                    <a:pt x="770" y="2097"/>
                  </a:lnTo>
                  <a:lnTo>
                    <a:pt x="783" y="2068"/>
                  </a:lnTo>
                  <a:lnTo>
                    <a:pt x="792" y="2036"/>
                  </a:lnTo>
                  <a:lnTo>
                    <a:pt x="795" y="2003"/>
                  </a:lnTo>
                  <a:lnTo>
                    <a:pt x="792" y="1968"/>
                  </a:lnTo>
                  <a:lnTo>
                    <a:pt x="783" y="1937"/>
                  </a:lnTo>
                  <a:lnTo>
                    <a:pt x="770" y="1908"/>
                  </a:lnTo>
                  <a:lnTo>
                    <a:pt x="751" y="1882"/>
                  </a:lnTo>
                  <a:lnTo>
                    <a:pt x="729" y="1860"/>
                  </a:lnTo>
                  <a:lnTo>
                    <a:pt x="702" y="1841"/>
                  </a:lnTo>
                  <a:lnTo>
                    <a:pt x="673" y="1827"/>
                  </a:lnTo>
                  <a:lnTo>
                    <a:pt x="642" y="1818"/>
                  </a:lnTo>
                  <a:lnTo>
                    <a:pt x="608" y="1815"/>
                  </a:lnTo>
                  <a:close/>
                  <a:moveTo>
                    <a:pt x="2439" y="362"/>
                  </a:moveTo>
                  <a:lnTo>
                    <a:pt x="2439" y="1482"/>
                  </a:lnTo>
                  <a:lnTo>
                    <a:pt x="2437" y="1502"/>
                  </a:lnTo>
                  <a:lnTo>
                    <a:pt x="2429" y="1520"/>
                  </a:lnTo>
                  <a:lnTo>
                    <a:pt x="2418" y="1534"/>
                  </a:lnTo>
                  <a:lnTo>
                    <a:pt x="2403" y="1545"/>
                  </a:lnTo>
                  <a:lnTo>
                    <a:pt x="2386" y="1553"/>
                  </a:lnTo>
                  <a:lnTo>
                    <a:pt x="2367" y="1555"/>
                  </a:lnTo>
                  <a:lnTo>
                    <a:pt x="145" y="1555"/>
                  </a:lnTo>
                  <a:lnTo>
                    <a:pt x="145" y="1930"/>
                  </a:lnTo>
                  <a:lnTo>
                    <a:pt x="284" y="1930"/>
                  </a:lnTo>
                  <a:lnTo>
                    <a:pt x="296" y="1886"/>
                  </a:lnTo>
                  <a:lnTo>
                    <a:pt x="315" y="1845"/>
                  </a:lnTo>
                  <a:lnTo>
                    <a:pt x="338" y="1807"/>
                  </a:lnTo>
                  <a:lnTo>
                    <a:pt x="367" y="1774"/>
                  </a:lnTo>
                  <a:lnTo>
                    <a:pt x="399" y="1744"/>
                  </a:lnTo>
                  <a:lnTo>
                    <a:pt x="435" y="1719"/>
                  </a:lnTo>
                  <a:lnTo>
                    <a:pt x="475" y="1697"/>
                  </a:lnTo>
                  <a:lnTo>
                    <a:pt x="517" y="1682"/>
                  </a:lnTo>
                  <a:lnTo>
                    <a:pt x="561" y="1673"/>
                  </a:lnTo>
                  <a:lnTo>
                    <a:pt x="608" y="1670"/>
                  </a:lnTo>
                  <a:lnTo>
                    <a:pt x="654" y="1673"/>
                  </a:lnTo>
                  <a:lnTo>
                    <a:pt x="700" y="1682"/>
                  </a:lnTo>
                  <a:lnTo>
                    <a:pt x="742" y="1697"/>
                  </a:lnTo>
                  <a:lnTo>
                    <a:pt x="781" y="1719"/>
                  </a:lnTo>
                  <a:lnTo>
                    <a:pt x="817" y="1744"/>
                  </a:lnTo>
                  <a:lnTo>
                    <a:pt x="850" y="1774"/>
                  </a:lnTo>
                  <a:lnTo>
                    <a:pt x="878" y="1807"/>
                  </a:lnTo>
                  <a:lnTo>
                    <a:pt x="902" y="1845"/>
                  </a:lnTo>
                  <a:lnTo>
                    <a:pt x="919" y="1886"/>
                  </a:lnTo>
                  <a:lnTo>
                    <a:pt x="933" y="1930"/>
                  </a:lnTo>
                  <a:lnTo>
                    <a:pt x="2593" y="1930"/>
                  </a:lnTo>
                  <a:lnTo>
                    <a:pt x="2606" y="1886"/>
                  </a:lnTo>
                  <a:lnTo>
                    <a:pt x="2625" y="1845"/>
                  </a:lnTo>
                  <a:lnTo>
                    <a:pt x="2649" y="1807"/>
                  </a:lnTo>
                  <a:lnTo>
                    <a:pt x="2676" y="1774"/>
                  </a:lnTo>
                  <a:lnTo>
                    <a:pt x="2708" y="1744"/>
                  </a:lnTo>
                  <a:lnTo>
                    <a:pt x="2745" y="1719"/>
                  </a:lnTo>
                  <a:lnTo>
                    <a:pt x="2785" y="1697"/>
                  </a:lnTo>
                  <a:lnTo>
                    <a:pt x="2827" y="1682"/>
                  </a:lnTo>
                  <a:lnTo>
                    <a:pt x="2871" y="1673"/>
                  </a:lnTo>
                  <a:lnTo>
                    <a:pt x="2918" y="1670"/>
                  </a:lnTo>
                  <a:lnTo>
                    <a:pt x="2965" y="1673"/>
                  </a:lnTo>
                  <a:lnTo>
                    <a:pt x="3010" y="1682"/>
                  </a:lnTo>
                  <a:lnTo>
                    <a:pt x="3052" y="1697"/>
                  </a:lnTo>
                  <a:lnTo>
                    <a:pt x="3091" y="1719"/>
                  </a:lnTo>
                  <a:lnTo>
                    <a:pt x="3128" y="1744"/>
                  </a:lnTo>
                  <a:lnTo>
                    <a:pt x="3160" y="1774"/>
                  </a:lnTo>
                  <a:lnTo>
                    <a:pt x="3188" y="1807"/>
                  </a:lnTo>
                  <a:lnTo>
                    <a:pt x="3212" y="1845"/>
                  </a:lnTo>
                  <a:lnTo>
                    <a:pt x="3230" y="1886"/>
                  </a:lnTo>
                  <a:lnTo>
                    <a:pt x="3243" y="1930"/>
                  </a:lnTo>
                  <a:lnTo>
                    <a:pt x="3515" y="1930"/>
                  </a:lnTo>
                  <a:lnTo>
                    <a:pt x="3515" y="1700"/>
                  </a:lnTo>
                  <a:lnTo>
                    <a:pt x="3407" y="1700"/>
                  </a:lnTo>
                  <a:lnTo>
                    <a:pt x="3387" y="1697"/>
                  </a:lnTo>
                  <a:lnTo>
                    <a:pt x="3369" y="1690"/>
                  </a:lnTo>
                  <a:lnTo>
                    <a:pt x="3355" y="1679"/>
                  </a:lnTo>
                  <a:lnTo>
                    <a:pt x="3344" y="1663"/>
                  </a:lnTo>
                  <a:lnTo>
                    <a:pt x="3336" y="1646"/>
                  </a:lnTo>
                  <a:lnTo>
                    <a:pt x="3334" y="1626"/>
                  </a:lnTo>
                  <a:lnTo>
                    <a:pt x="3336" y="1607"/>
                  </a:lnTo>
                  <a:lnTo>
                    <a:pt x="3344" y="1590"/>
                  </a:lnTo>
                  <a:lnTo>
                    <a:pt x="3355" y="1575"/>
                  </a:lnTo>
                  <a:lnTo>
                    <a:pt x="3369" y="1564"/>
                  </a:lnTo>
                  <a:lnTo>
                    <a:pt x="3387" y="1556"/>
                  </a:lnTo>
                  <a:lnTo>
                    <a:pt x="3407" y="1554"/>
                  </a:lnTo>
                  <a:lnTo>
                    <a:pt x="3515" y="1554"/>
                  </a:lnTo>
                  <a:lnTo>
                    <a:pt x="3515" y="1469"/>
                  </a:lnTo>
                  <a:lnTo>
                    <a:pt x="3407" y="1469"/>
                  </a:lnTo>
                  <a:lnTo>
                    <a:pt x="3387" y="1465"/>
                  </a:lnTo>
                  <a:lnTo>
                    <a:pt x="3369" y="1459"/>
                  </a:lnTo>
                  <a:lnTo>
                    <a:pt x="3355" y="1448"/>
                  </a:lnTo>
                  <a:lnTo>
                    <a:pt x="3344" y="1432"/>
                  </a:lnTo>
                  <a:lnTo>
                    <a:pt x="3336" y="1415"/>
                  </a:lnTo>
                  <a:lnTo>
                    <a:pt x="3334" y="1395"/>
                  </a:lnTo>
                  <a:lnTo>
                    <a:pt x="3336" y="1376"/>
                  </a:lnTo>
                  <a:lnTo>
                    <a:pt x="3344" y="1359"/>
                  </a:lnTo>
                  <a:lnTo>
                    <a:pt x="3355" y="1344"/>
                  </a:lnTo>
                  <a:lnTo>
                    <a:pt x="3369" y="1332"/>
                  </a:lnTo>
                  <a:lnTo>
                    <a:pt x="3387" y="1325"/>
                  </a:lnTo>
                  <a:lnTo>
                    <a:pt x="3407" y="1322"/>
                  </a:lnTo>
                  <a:lnTo>
                    <a:pt x="3515" y="1322"/>
                  </a:lnTo>
                  <a:lnTo>
                    <a:pt x="3515" y="1078"/>
                  </a:lnTo>
                  <a:lnTo>
                    <a:pt x="3221" y="362"/>
                  </a:lnTo>
                  <a:lnTo>
                    <a:pt x="2439" y="362"/>
                  </a:lnTo>
                  <a:close/>
                  <a:moveTo>
                    <a:pt x="145" y="147"/>
                  </a:moveTo>
                  <a:lnTo>
                    <a:pt x="145" y="1410"/>
                  </a:lnTo>
                  <a:lnTo>
                    <a:pt x="2294" y="1410"/>
                  </a:lnTo>
                  <a:lnTo>
                    <a:pt x="2294" y="147"/>
                  </a:lnTo>
                  <a:lnTo>
                    <a:pt x="145" y="147"/>
                  </a:lnTo>
                  <a:close/>
                  <a:moveTo>
                    <a:pt x="73" y="0"/>
                  </a:moveTo>
                  <a:lnTo>
                    <a:pt x="2367" y="0"/>
                  </a:lnTo>
                  <a:lnTo>
                    <a:pt x="2386" y="4"/>
                  </a:lnTo>
                  <a:lnTo>
                    <a:pt x="2403" y="10"/>
                  </a:lnTo>
                  <a:lnTo>
                    <a:pt x="2418" y="22"/>
                  </a:lnTo>
                  <a:lnTo>
                    <a:pt x="2429" y="37"/>
                  </a:lnTo>
                  <a:lnTo>
                    <a:pt x="2437" y="54"/>
                  </a:lnTo>
                  <a:lnTo>
                    <a:pt x="2439" y="74"/>
                  </a:lnTo>
                  <a:lnTo>
                    <a:pt x="2439" y="216"/>
                  </a:lnTo>
                  <a:lnTo>
                    <a:pt x="3270" y="216"/>
                  </a:lnTo>
                  <a:lnTo>
                    <a:pt x="3286" y="218"/>
                  </a:lnTo>
                  <a:lnTo>
                    <a:pt x="3303" y="225"/>
                  </a:lnTo>
                  <a:lnTo>
                    <a:pt x="3317" y="234"/>
                  </a:lnTo>
                  <a:lnTo>
                    <a:pt x="3328" y="247"/>
                  </a:lnTo>
                  <a:lnTo>
                    <a:pt x="3337" y="261"/>
                  </a:lnTo>
                  <a:lnTo>
                    <a:pt x="3654" y="1036"/>
                  </a:lnTo>
                  <a:lnTo>
                    <a:pt x="3659" y="1049"/>
                  </a:lnTo>
                  <a:lnTo>
                    <a:pt x="3660" y="1063"/>
                  </a:lnTo>
                  <a:lnTo>
                    <a:pt x="3660" y="2003"/>
                  </a:lnTo>
                  <a:lnTo>
                    <a:pt x="3658" y="2022"/>
                  </a:lnTo>
                  <a:lnTo>
                    <a:pt x="3650" y="2039"/>
                  </a:lnTo>
                  <a:lnTo>
                    <a:pt x="3639" y="2054"/>
                  </a:lnTo>
                  <a:lnTo>
                    <a:pt x="3623" y="2066"/>
                  </a:lnTo>
                  <a:lnTo>
                    <a:pt x="3607" y="2073"/>
                  </a:lnTo>
                  <a:lnTo>
                    <a:pt x="3587" y="2076"/>
                  </a:lnTo>
                  <a:lnTo>
                    <a:pt x="3243" y="2076"/>
                  </a:lnTo>
                  <a:lnTo>
                    <a:pt x="3230" y="2119"/>
                  </a:lnTo>
                  <a:lnTo>
                    <a:pt x="3212" y="2159"/>
                  </a:lnTo>
                  <a:lnTo>
                    <a:pt x="3188" y="2197"/>
                  </a:lnTo>
                  <a:lnTo>
                    <a:pt x="3160" y="2232"/>
                  </a:lnTo>
                  <a:lnTo>
                    <a:pt x="3128" y="2262"/>
                  </a:lnTo>
                  <a:lnTo>
                    <a:pt x="3091" y="2287"/>
                  </a:lnTo>
                  <a:lnTo>
                    <a:pt x="3052" y="2308"/>
                  </a:lnTo>
                  <a:lnTo>
                    <a:pt x="3010" y="2323"/>
                  </a:lnTo>
                  <a:lnTo>
                    <a:pt x="2965" y="2333"/>
                  </a:lnTo>
                  <a:lnTo>
                    <a:pt x="2918" y="2336"/>
                  </a:lnTo>
                  <a:lnTo>
                    <a:pt x="2871" y="2333"/>
                  </a:lnTo>
                  <a:lnTo>
                    <a:pt x="2827" y="2323"/>
                  </a:lnTo>
                  <a:lnTo>
                    <a:pt x="2785" y="2308"/>
                  </a:lnTo>
                  <a:lnTo>
                    <a:pt x="2745" y="2287"/>
                  </a:lnTo>
                  <a:lnTo>
                    <a:pt x="2708" y="2262"/>
                  </a:lnTo>
                  <a:lnTo>
                    <a:pt x="2676" y="2232"/>
                  </a:lnTo>
                  <a:lnTo>
                    <a:pt x="2649" y="2197"/>
                  </a:lnTo>
                  <a:lnTo>
                    <a:pt x="2625" y="2159"/>
                  </a:lnTo>
                  <a:lnTo>
                    <a:pt x="2606" y="2119"/>
                  </a:lnTo>
                  <a:lnTo>
                    <a:pt x="2593" y="2076"/>
                  </a:lnTo>
                  <a:lnTo>
                    <a:pt x="933" y="2076"/>
                  </a:lnTo>
                  <a:lnTo>
                    <a:pt x="919" y="2119"/>
                  </a:lnTo>
                  <a:lnTo>
                    <a:pt x="902" y="2159"/>
                  </a:lnTo>
                  <a:lnTo>
                    <a:pt x="878" y="2197"/>
                  </a:lnTo>
                  <a:lnTo>
                    <a:pt x="850" y="2232"/>
                  </a:lnTo>
                  <a:lnTo>
                    <a:pt x="817" y="2262"/>
                  </a:lnTo>
                  <a:lnTo>
                    <a:pt x="781" y="2287"/>
                  </a:lnTo>
                  <a:lnTo>
                    <a:pt x="742" y="2308"/>
                  </a:lnTo>
                  <a:lnTo>
                    <a:pt x="700" y="2323"/>
                  </a:lnTo>
                  <a:lnTo>
                    <a:pt x="654" y="2333"/>
                  </a:lnTo>
                  <a:lnTo>
                    <a:pt x="608" y="2336"/>
                  </a:lnTo>
                  <a:lnTo>
                    <a:pt x="561" y="2333"/>
                  </a:lnTo>
                  <a:lnTo>
                    <a:pt x="517" y="2323"/>
                  </a:lnTo>
                  <a:lnTo>
                    <a:pt x="475" y="2308"/>
                  </a:lnTo>
                  <a:lnTo>
                    <a:pt x="435" y="2287"/>
                  </a:lnTo>
                  <a:lnTo>
                    <a:pt x="399" y="2262"/>
                  </a:lnTo>
                  <a:lnTo>
                    <a:pt x="367" y="2232"/>
                  </a:lnTo>
                  <a:lnTo>
                    <a:pt x="338" y="2197"/>
                  </a:lnTo>
                  <a:lnTo>
                    <a:pt x="315" y="2159"/>
                  </a:lnTo>
                  <a:lnTo>
                    <a:pt x="296" y="2119"/>
                  </a:lnTo>
                  <a:lnTo>
                    <a:pt x="284" y="2076"/>
                  </a:lnTo>
                  <a:lnTo>
                    <a:pt x="73" y="2076"/>
                  </a:lnTo>
                  <a:lnTo>
                    <a:pt x="53" y="2073"/>
                  </a:lnTo>
                  <a:lnTo>
                    <a:pt x="37" y="2066"/>
                  </a:lnTo>
                  <a:lnTo>
                    <a:pt x="21" y="2054"/>
                  </a:lnTo>
                  <a:lnTo>
                    <a:pt x="10" y="2039"/>
                  </a:lnTo>
                  <a:lnTo>
                    <a:pt x="2" y="2022"/>
                  </a:lnTo>
                  <a:lnTo>
                    <a:pt x="0" y="2003"/>
                  </a:lnTo>
                  <a:lnTo>
                    <a:pt x="0" y="74"/>
                  </a:lnTo>
                  <a:lnTo>
                    <a:pt x="2" y="54"/>
                  </a:lnTo>
                  <a:lnTo>
                    <a:pt x="10" y="37"/>
                  </a:lnTo>
                  <a:lnTo>
                    <a:pt x="21" y="22"/>
                  </a:lnTo>
                  <a:lnTo>
                    <a:pt x="37" y="10"/>
                  </a:lnTo>
                  <a:lnTo>
                    <a:pt x="53" y="4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46"/>
            <p:cNvSpPr>
              <a:spLocks noEditPoints="1"/>
            </p:cNvSpPr>
            <p:nvPr/>
          </p:nvSpPr>
          <p:spPr bwMode="auto">
            <a:xfrm>
              <a:off x="3897313" y="2082801"/>
              <a:ext cx="106363" cy="109538"/>
            </a:xfrm>
            <a:custGeom>
              <a:avLst/>
              <a:gdLst>
                <a:gd name="T0" fmla="*/ 145 w 672"/>
                <a:gd name="T1" fmla="*/ 146 h 696"/>
                <a:gd name="T2" fmla="*/ 145 w 672"/>
                <a:gd name="T3" fmla="*/ 549 h 696"/>
                <a:gd name="T4" fmla="*/ 489 w 672"/>
                <a:gd name="T5" fmla="*/ 549 h 696"/>
                <a:gd name="T6" fmla="*/ 316 w 672"/>
                <a:gd name="T7" fmla="*/ 146 h 696"/>
                <a:gd name="T8" fmla="*/ 145 w 672"/>
                <a:gd name="T9" fmla="*/ 146 h 696"/>
                <a:gd name="T10" fmla="*/ 72 w 672"/>
                <a:gd name="T11" fmla="*/ 0 h 696"/>
                <a:gd name="T12" fmla="*/ 365 w 672"/>
                <a:gd name="T13" fmla="*/ 0 h 696"/>
                <a:gd name="T14" fmla="*/ 382 w 672"/>
                <a:gd name="T15" fmla="*/ 3 h 696"/>
                <a:gd name="T16" fmla="*/ 397 w 672"/>
                <a:gd name="T17" fmla="*/ 8 h 696"/>
                <a:gd name="T18" fmla="*/ 411 w 672"/>
                <a:gd name="T19" fmla="*/ 17 h 696"/>
                <a:gd name="T20" fmla="*/ 423 w 672"/>
                <a:gd name="T21" fmla="*/ 29 h 696"/>
                <a:gd name="T22" fmla="*/ 431 w 672"/>
                <a:gd name="T23" fmla="*/ 45 h 696"/>
                <a:gd name="T24" fmla="*/ 667 w 672"/>
                <a:gd name="T25" fmla="*/ 593 h 696"/>
                <a:gd name="T26" fmla="*/ 671 w 672"/>
                <a:gd name="T27" fmla="*/ 611 h 696"/>
                <a:gd name="T28" fmla="*/ 672 w 672"/>
                <a:gd name="T29" fmla="*/ 629 h 696"/>
                <a:gd name="T30" fmla="*/ 669 w 672"/>
                <a:gd name="T31" fmla="*/ 647 h 696"/>
                <a:gd name="T32" fmla="*/ 660 w 672"/>
                <a:gd name="T33" fmla="*/ 662 h 696"/>
                <a:gd name="T34" fmla="*/ 649 w 672"/>
                <a:gd name="T35" fmla="*/ 677 h 696"/>
                <a:gd name="T36" fmla="*/ 634 w 672"/>
                <a:gd name="T37" fmla="*/ 687 h 696"/>
                <a:gd name="T38" fmla="*/ 618 w 672"/>
                <a:gd name="T39" fmla="*/ 693 h 696"/>
                <a:gd name="T40" fmla="*/ 599 w 672"/>
                <a:gd name="T41" fmla="*/ 696 h 696"/>
                <a:gd name="T42" fmla="*/ 72 w 672"/>
                <a:gd name="T43" fmla="*/ 696 h 696"/>
                <a:gd name="T44" fmla="*/ 53 w 672"/>
                <a:gd name="T45" fmla="*/ 693 h 696"/>
                <a:gd name="T46" fmla="*/ 36 w 672"/>
                <a:gd name="T47" fmla="*/ 686 h 696"/>
                <a:gd name="T48" fmla="*/ 21 w 672"/>
                <a:gd name="T49" fmla="*/ 675 h 696"/>
                <a:gd name="T50" fmla="*/ 10 w 672"/>
                <a:gd name="T51" fmla="*/ 659 h 696"/>
                <a:gd name="T52" fmla="*/ 2 w 672"/>
                <a:gd name="T53" fmla="*/ 642 h 696"/>
                <a:gd name="T54" fmla="*/ 0 w 672"/>
                <a:gd name="T55" fmla="*/ 622 h 696"/>
                <a:gd name="T56" fmla="*/ 0 w 672"/>
                <a:gd name="T57" fmla="*/ 74 h 696"/>
                <a:gd name="T58" fmla="*/ 2 w 672"/>
                <a:gd name="T59" fmla="*/ 54 h 696"/>
                <a:gd name="T60" fmla="*/ 10 w 672"/>
                <a:gd name="T61" fmla="*/ 36 h 696"/>
                <a:gd name="T62" fmla="*/ 21 w 672"/>
                <a:gd name="T63" fmla="*/ 22 h 696"/>
                <a:gd name="T64" fmla="*/ 36 w 672"/>
                <a:gd name="T65" fmla="*/ 10 h 696"/>
                <a:gd name="T66" fmla="*/ 53 w 672"/>
                <a:gd name="T67" fmla="*/ 3 h 696"/>
                <a:gd name="T68" fmla="*/ 72 w 672"/>
                <a:gd name="T6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2" h="696">
                  <a:moveTo>
                    <a:pt x="145" y="146"/>
                  </a:moveTo>
                  <a:lnTo>
                    <a:pt x="145" y="549"/>
                  </a:lnTo>
                  <a:lnTo>
                    <a:pt x="489" y="549"/>
                  </a:lnTo>
                  <a:lnTo>
                    <a:pt x="316" y="146"/>
                  </a:lnTo>
                  <a:lnTo>
                    <a:pt x="145" y="146"/>
                  </a:lnTo>
                  <a:close/>
                  <a:moveTo>
                    <a:pt x="72" y="0"/>
                  </a:moveTo>
                  <a:lnTo>
                    <a:pt x="365" y="0"/>
                  </a:lnTo>
                  <a:lnTo>
                    <a:pt x="382" y="3"/>
                  </a:lnTo>
                  <a:lnTo>
                    <a:pt x="397" y="8"/>
                  </a:lnTo>
                  <a:lnTo>
                    <a:pt x="411" y="17"/>
                  </a:lnTo>
                  <a:lnTo>
                    <a:pt x="423" y="29"/>
                  </a:lnTo>
                  <a:lnTo>
                    <a:pt x="431" y="45"/>
                  </a:lnTo>
                  <a:lnTo>
                    <a:pt x="667" y="593"/>
                  </a:lnTo>
                  <a:lnTo>
                    <a:pt x="671" y="611"/>
                  </a:lnTo>
                  <a:lnTo>
                    <a:pt x="672" y="629"/>
                  </a:lnTo>
                  <a:lnTo>
                    <a:pt x="669" y="647"/>
                  </a:lnTo>
                  <a:lnTo>
                    <a:pt x="660" y="662"/>
                  </a:lnTo>
                  <a:lnTo>
                    <a:pt x="649" y="677"/>
                  </a:lnTo>
                  <a:lnTo>
                    <a:pt x="634" y="687"/>
                  </a:lnTo>
                  <a:lnTo>
                    <a:pt x="618" y="693"/>
                  </a:lnTo>
                  <a:lnTo>
                    <a:pt x="599" y="696"/>
                  </a:lnTo>
                  <a:lnTo>
                    <a:pt x="72" y="696"/>
                  </a:lnTo>
                  <a:lnTo>
                    <a:pt x="53" y="693"/>
                  </a:lnTo>
                  <a:lnTo>
                    <a:pt x="36" y="686"/>
                  </a:lnTo>
                  <a:lnTo>
                    <a:pt x="21" y="675"/>
                  </a:lnTo>
                  <a:lnTo>
                    <a:pt x="10" y="659"/>
                  </a:lnTo>
                  <a:lnTo>
                    <a:pt x="2" y="642"/>
                  </a:lnTo>
                  <a:lnTo>
                    <a:pt x="0" y="622"/>
                  </a:lnTo>
                  <a:lnTo>
                    <a:pt x="0" y="74"/>
                  </a:lnTo>
                  <a:lnTo>
                    <a:pt x="2" y="54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47"/>
            <p:cNvSpPr>
              <a:spLocks/>
            </p:cNvSpPr>
            <p:nvPr/>
          </p:nvSpPr>
          <p:spPr bwMode="auto">
            <a:xfrm>
              <a:off x="3954463" y="2219326"/>
              <a:ext cx="25400" cy="22225"/>
            </a:xfrm>
            <a:custGeom>
              <a:avLst/>
              <a:gdLst>
                <a:gd name="T0" fmla="*/ 73 w 167"/>
                <a:gd name="T1" fmla="*/ 0 h 147"/>
                <a:gd name="T2" fmla="*/ 95 w 167"/>
                <a:gd name="T3" fmla="*/ 0 h 147"/>
                <a:gd name="T4" fmla="*/ 114 w 167"/>
                <a:gd name="T5" fmla="*/ 3 h 147"/>
                <a:gd name="T6" fmla="*/ 132 w 167"/>
                <a:gd name="T7" fmla="*/ 10 h 147"/>
                <a:gd name="T8" fmla="*/ 146 w 167"/>
                <a:gd name="T9" fmla="*/ 22 h 147"/>
                <a:gd name="T10" fmla="*/ 157 w 167"/>
                <a:gd name="T11" fmla="*/ 37 h 147"/>
                <a:gd name="T12" fmla="*/ 165 w 167"/>
                <a:gd name="T13" fmla="*/ 54 h 147"/>
                <a:gd name="T14" fmla="*/ 167 w 167"/>
                <a:gd name="T15" fmla="*/ 73 h 147"/>
                <a:gd name="T16" fmla="*/ 165 w 167"/>
                <a:gd name="T17" fmla="*/ 93 h 147"/>
                <a:gd name="T18" fmla="*/ 157 w 167"/>
                <a:gd name="T19" fmla="*/ 110 h 147"/>
                <a:gd name="T20" fmla="*/ 146 w 167"/>
                <a:gd name="T21" fmla="*/ 126 h 147"/>
                <a:gd name="T22" fmla="*/ 132 w 167"/>
                <a:gd name="T23" fmla="*/ 137 h 147"/>
                <a:gd name="T24" fmla="*/ 114 w 167"/>
                <a:gd name="T25" fmla="*/ 143 h 147"/>
                <a:gd name="T26" fmla="*/ 95 w 167"/>
                <a:gd name="T27" fmla="*/ 147 h 147"/>
                <a:gd name="T28" fmla="*/ 73 w 167"/>
                <a:gd name="T29" fmla="*/ 147 h 147"/>
                <a:gd name="T30" fmla="*/ 53 w 167"/>
                <a:gd name="T31" fmla="*/ 143 h 147"/>
                <a:gd name="T32" fmla="*/ 35 w 167"/>
                <a:gd name="T33" fmla="*/ 137 h 147"/>
                <a:gd name="T34" fmla="*/ 21 w 167"/>
                <a:gd name="T35" fmla="*/ 126 h 147"/>
                <a:gd name="T36" fmla="*/ 10 w 167"/>
                <a:gd name="T37" fmla="*/ 110 h 147"/>
                <a:gd name="T38" fmla="*/ 2 w 167"/>
                <a:gd name="T39" fmla="*/ 93 h 147"/>
                <a:gd name="T40" fmla="*/ 0 w 167"/>
                <a:gd name="T41" fmla="*/ 73 h 147"/>
                <a:gd name="T42" fmla="*/ 2 w 167"/>
                <a:gd name="T43" fmla="*/ 54 h 147"/>
                <a:gd name="T44" fmla="*/ 10 w 167"/>
                <a:gd name="T45" fmla="*/ 37 h 147"/>
                <a:gd name="T46" fmla="*/ 21 w 167"/>
                <a:gd name="T47" fmla="*/ 22 h 147"/>
                <a:gd name="T48" fmla="*/ 35 w 167"/>
                <a:gd name="T49" fmla="*/ 10 h 147"/>
                <a:gd name="T50" fmla="*/ 53 w 167"/>
                <a:gd name="T51" fmla="*/ 3 h 147"/>
                <a:gd name="T52" fmla="*/ 73 w 167"/>
                <a:gd name="T5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7" h="147">
                  <a:moveTo>
                    <a:pt x="73" y="0"/>
                  </a:moveTo>
                  <a:lnTo>
                    <a:pt x="95" y="0"/>
                  </a:lnTo>
                  <a:lnTo>
                    <a:pt x="114" y="3"/>
                  </a:lnTo>
                  <a:lnTo>
                    <a:pt x="132" y="10"/>
                  </a:lnTo>
                  <a:lnTo>
                    <a:pt x="146" y="22"/>
                  </a:lnTo>
                  <a:lnTo>
                    <a:pt x="157" y="37"/>
                  </a:lnTo>
                  <a:lnTo>
                    <a:pt x="165" y="54"/>
                  </a:lnTo>
                  <a:lnTo>
                    <a:pt x="167" y="73"/>
                  </a:lnTo>
                  <a:lnTo>
                    <a:pt x="165" y="93"/>
                  </a:lnTo>
                  <a:lnTo>
                    <a:pt x="157" y="110"/>
                  </a:lnTo>
                  <a:lnTo>
                    <a:pt x="146" y="126"/>
                  </a:lnTo>
                  <a:lnTo>
                    <a:pt x="132" y="137"/>
                  </a:lnTo>
                  <a:lnTo>
                    <a:pt x="114" y="143"/>
                  </a:lnTo>
                  <a:lnTo>
                    <a:pt x="95" y="147"/>
                  </a:lnTo>
                  <a:lnTo>
                    <a:pt x="73" y="147"/>
                  </a:lnTo>
                  <a:lnTo>
                    <a:pt x="53" y="143"/>
                  </a:lnTo>
                  <a:lnTo>
                    <a:pt x="35" y="137"/>
                  </a:lnTo>
                  <a:lnTo>
                    <a:pt x="21" y="126"/>
                  </a:lnTo>
                  <a:lnTo>
                    <a:pt x="10" y="110"/>
                  </a:lnTo>
                  <a:lnTo>
                    <a:pt x="2" y="93"/>
                  </a:lnTo>
                  <a:lnTo>
                    <a:pt x="0" y="73"/>
                  </a:lnTo>
                  <a:lnTo>
                    <a:pt x="2" y="54"/>
                  </a:lnTo>
                  <a:lnTo>
                    <a:pt x="10" y="37"/>
                  </a:lnTo>
                  <a:lnTo>
                    <a:pt x="21" y="22"/>
                  </a:lnTo>
                  <a:lnTo>
                    <a:pt x="35" y="10"/>
                  </a:lnTo>
                  <a:lnTo>
                    <a:pt x="53" y="3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48"/>
            <p:cNvSpPr>
              <a:spLocks noEditPoints="1"/>
            </p:cNvSpPr>
            <p:nvPr/>
          </p:nvSpPr>
          <p:spPr bwMode="auto">
            <a:xfrm>
              <a:off x="3567113" y="2047876"/>
              <a:ext cx="182563" cy="166688"/>
            </a:xfrm>
            <a:custGeom>
              <a:avLst/>
              <a:gdLst>
                <a:gd name="T0" fmla="*/ 577 w 1153"/>
                <a:gd name="T1" fmla="*/ 176 h 1046"/>
                <a:gd name="T2" fmla="*/ 247 w 1153"/>
                <a:gd name="T3" fmla="*/ 495 h 1046"/>
                <a:gd name="T4" fmla="*/ 266 w 1153"/>
                <a:gd name="T5" fmla="*/ 507 h 1046"/>
                <a:gd name="T6" fmla="*/ 280 w 1153"/>
                <a:gd name="T7" fmla="*/ 522 h 1046"/>
                <a:gd name="T8" fmla="*/ 290 w 1153"/>
                <a:gd name="T9" fmla="*/ 541 h 1046"/>
                <a:gd name="T10" fmla="*/ 294 w 1153"/>
                <a:gd name="T11" fmla="*/ 563 h 1046"/>
                <a:gd name="T12" fmla="*/ 294 w 1153"/>
                <a:gd name="T13" fmla="*/ 901 h 1046"/>
                <a:gd name="T14" fmla="*/ 860 w 1153"/>
                <a:gd name="T15" fmla="*/ 901 h 1046"/>
                <a:gd name="T16" fmla="*/ 860 w 1153"/>
                <a:gd name="T17" fmla="*/ 563 h 1046"/>
                <a:gd name="T18" fmla="*/ 864 w 1153"/>
                <a:gd name="T19" fmla="*/ 541 h 1046"/>
                <a:gd name="T20" fmla="*/ 874 w 1153"/>
                <a:gd name="T21" fmla="*/ 522 h 1046"/>
                <a:gd name="T22" fmla="*/ 888 w 1153"/>
                <a:gd name="T23" fmla="*/ 507 h 1046"/>
                <a:gd name="T24" fmla="*/ 907 w 1153"/>
                <a:gd name="T25" fmla="*/ 495 h 1046"/>
                <a:gd name="T26" fmla="*/ 577 w 1153"/>
                <a:gd name="T27" fmla="*/ 176 h 1046"/>
                <a:gd name="T28" fmla="*/ 577 w 1153"/>
                <a:gd name="T29" fmla="*/ 0 h 1046"/>
                <a:gd name="T30" fmla="*/ 595 w 1153"/>
                <a:gd name="T31" fmla="*/ 2 h 1046"/>
                <a:gd name="T32" fmla="*/ 612 w 1153"/>
                <a:gd name="T33" fmla="*/ 9 h 1046"/>
                <a:gd name="T34" fmla="*/ 628 w 1153"/>
                <a:gd name="T35" fmla="*/ 21 h 1046"/>
                <a:gd name="T36" fmla="*/ 1132 w 1153"/>
                <a:gd name="T37" fmla="*/ 511 h 1046"/>
                <a:gd name="T38" fmla="*/ 1143 w 1153"/>
                <a:gd name="T39" fmla="*/ 524 h 1046"/>
                <a:gd name="T40" fmla="*/ 1150 w 1153"/>
                <a:gd name="T41" fmla="*/ 540 h 1046"/>
                <a:gd name="T42" fmla="*/ 1153 w 1153"/>
                <a:gd name="T43" fmla="*/ 557 h 1046"/>
                <a:gd name="T44" fmla="*/ 1153 w 1153"/>
                <a:gd name="T45" fmla="*/ 574 h 1046"/>
                <a:gd name="T46" fmla="*/ 1149 w 1153"/>
                <a:gd name="T47" fmla="*/ 591 h 1046"/>
                <a:gd name="T48" fmla="*/ 1140 w 1153"/>
                <a:gd name="T49" fmla="*/ 606 h 1046"/>
                <a:gd name="T50" fmla="*/ 1129 w 1153"/>
                <a:gd name="T51" fmla="*/ 619 h 1046"/>
                <a:gd name="T52" fmla="*/ 1114 w 1153"/>
                <a:gd name="T53" fmla="*/ 629 h 1046"/>
                <a:gd name="T54" fmla="*/ 1099 w 1153"/>
                <a:gd name="T55" fmla="*/ 634 h 1046"/>
                <a:gd name="T56" fmla="*/ 1081 w 1153"/>
                <a:gd name="T57" fmla="*/ 636 h 1046"/>
                <a:gd name="T58" fmla="*/ 1007 w 1153"/>
                <a:gd name="T59" fmla="*/ 636 h 1046"/>
                <a:gd name="T60" fmla="*/ 1007 w 1153"/>
                <a:gd name="T61" fmla="*/ 973 h 1046"/>
                <a:gd name="T62" fmla="*/ 1004 w 1153"/>
                <a:gd name="T63" fmla="*/ 993 h 1046"/>
                <a:gd name="T64" fmla="*/ 997 w 1153"/>
                <a:gd name="T65" fmla="*/ 1011 h 1046"/>
                <a:gd name="T66" fmla="*/ 985 w 1153"/>
                <a:gd name="T67" fmla="*/ 1025 h 1046"/>
                <a:gd name="T68" fmla="*/ 970 w 1153"/>
                <a:gd name="T69" fmla="*/ 1036 h 1046"/>
                <a:gd name="T70" fmla="*/ 953 w 1153"/>
                <a:gd name="T71" fmla="*/ 1044 h 1046"/>
                <a:gd name="T72" fmla="*/ 934 w 1153"/>
                <a:gd name="T73" fmla="*/ 1046 h 1046"/>
                <a:gd name="T74" fmla="*/ 221 w 1153"/>
                <a:gd name="T75" fmla="*/ 1046 h 1046"/>
                <a:gd name="T76" fmla="*/ 201 w 1153"/>
                <a:gd name="T77" fmla="*/ 1044 h 1046"/>
                <a:gd name="T78" fmla="*/ 184 w 1153"/>
                <a:gd name="T79" fmla="*/ 1036 h 1046"/>
                <a:gd name="T80" fmla="*/ 168 w 1153"/>
                <a:gd name="T81" fmla="*/ 1025 h 1046"/>
                <a:gd name="T82" fmla="*/ 157 w 1153"/>
                <a:gd name="T83" fmla="*/ 1011 h 1046"/>
                <a:gd name="T84" fmla="*/ 150 w 1153"/>
                <a:gd name="T85" fmla="*/ 993 h 1046"/>
                <a:gd name="T86" fmla="*/ 147 w 1153"/>
                <a:gd name="T87" fmla="*/ 973 h 1046"/>
                <a:gd name="T88" fmla="*/ 147 w 1153"/>
                <a:gd name="T89" fmla="*/ 636 h 1046"/>
                <a:gd name="T90" fmla="*/ 73 w 1153"/>
                <a:gd name="T91" fmla="*/ 636 h 1046"/>
                <a:gd name="T92" fmla="*/ 55 w 1153"/>
                <a:gd name="T93" fmla="*/ 634 h 1046"/>
                <a:gd name="T94" fmla="*/ 40 w 1153"/>
                <a:gd name="T95" fmla="*/ 629 h 1046"/>
                <a:gd name="T96" fmla="*/ 25 w 1153"/>
                <a:gd name="T97" fmla="*/ 619 h 1046"/>
                <a:gd name="T98" fmla="*/ 13 w 1153"/>
                <a:gd name="T99" fmla="*/ 606 h 1046"/>
                <a:gd name="T100" fmla="*/ 5 w 1153"/>
                <a:gd name="T101" fmla="*/ 591 h 1046"/>
                <a:gd name="T102" fmla="*/ 1 w 1153"/>
                <a:gd name="T103" fmla="*/ 574 h 1046"/>
                <a:gd name="T104" fmla="*/ 0 w 1153"/>
                <a:gd name="T105" fmla="*/ 557 h 1046"/>
                <a:gd name="T106" fmla="*/ 3 w 1153"/>
                <a:gd name="T107" fmla="*/ 540 h 1046"/>
                <a:gd name="T108" fmla="*/ 11 w 1153"/>
                <a:gd name="T109" fmla="*/ 524 h 1046"/>
                <a:gd name="T110" fmla="*/ 22 w 1153"/>
                <a:gd name="T111" fmla="*/ 511 h 1046"/>
                <a:gd name="T112" fmla="*/ 527 w 1153"/>
                <a:gd name="T113" fmla="*/ 21 h 1046"/>
                <a:gd name="T114" fmla="*/ 541 w 1153"/>
                <a:gd name="T115" fmla="*/ 9 h 1046"/>
                <a:gd name="T116" fmla="*/ 559 w 1153"/>
                <a:gd name="T117" fmla="*/ 2 h 1046"/>
                <a:gd name="T118" fmla="*/ 577 w 1153"/>
                <a:gd name="T119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53" h="1046">
                  <a:moveTo>
                    <a:pt x="577" y="176"/>
                  </a:moveTo>
                  <a:lnTo>
                    <a:pt x="247" y="495"/>
                  </a:lnTo>
                  <a:lnTo>
                    <a:pt x="266" y="507"/>
                  </a:lnTo>
                  <a:lnTo>
                    <a:pt x="280" y="522"/>
                  </a:lnTo>
                  <a:lnTo>
                    <a:pt x="290" y="541"/>
                  </a:lnTo>
                  <a:lnTo>
                    <a:pt x="294" y="563"/>
                  </a:lnTo>
                  <a:lnTo>
                    <a:pt x="294" y="901"/>
                  </a:lnTo>
                  <a:lnTo>
                    <a:pt x="860" y="901"/>
                  </a:lnTo>
                  <a:lnTo>
                    <a:pt x="860" y="563"/>
                  </a:lnTo>
                  <a:lnTo>
                    <a:pt x="864" y="541"/>
                  </a:lnTo>
                  <a:lnTo>
                    <a:pt x="874" y="522"/>
                  </a:lnTo>
                  <a:lnTo>
                    <a:pt x="888" y="507"/>
                  </a:lnTo>
                  <a:lnTo>
                    <a:pt x="907" y="495"/>
                  </a:lnTo>
                  <a:lnTo>
                    <a:pt x="577" y="176"/>
                  </a:lnTo>
                  <a:close/>
                  <a:moveTo>
                    <a:pt x="577" y="0"/>
                  </a:moveTo>
                  <a:lnTo>
                    <a:pt x="595" y="2"/>
                  </a:lnTo>
                  <a:lnTo>
                    <a:pt x="612" y="9"/>
                  </a:lnTo>
                  <a:lnTo>
                    <a:pt x="628" y="21"/>
                  </a:lnTo>
                  <a:lnTo>
                    <a:pt x="1132" y="511"/>
                  </a:lnTo>
                  <a:lnTo>
                    <a:pt x="1143" y="524"/>
                  </a:lnTo>
                  <a:lnTo>
                    <a:pt x="1150" y="540"/>
                  </a:lnTo>
                  <a:lnTo>
                    <a:pt x="1153" y="557"/>
                  </a:lnTo>
                  <a:lnTo>
                    <a:pt x="1153" y="574"/>
                  </a:lnTo>
                  <a:lnTo>
                    <a:pt x="1149" y="591"/>
                  </a:lnTo>
                  <a:lnTo>
                    <a:pt x="1140" y="606"/>
                  </a:lnTo>
                  <a:lnTo>
                    <a:pt x="1129" y="619"/>
                  </a:lnTo>
                  <a:lnTo>
                    <a:pt x="1114" y="629"/>
                  </a:lnTo>
                  <a:lnTo>
                    <a:pt x="1099" y="634"/>
                  </a:lnTo>
                  <a:lnTo>
                    <a:pt x="1081" y="636"/>
                  </a:lnTo>
                  <a:lnTo>
                    <a:pt x="1007" y="636"/>
                  </a:lnTo>
                  <a:lnTo>
                    <a:pt x="1007" y="973"/>
                  </a:lnTo>
                  <a:lnTo>
                    <a:pt x="1004" y="993"/>
                  </a:lnTo>
                  <a:lnTo>
                    <a:pt x="997" y="1011"/>
                  </a:lnTo>
                  <a:lnTo>
                    <a:pt x="985" y="1025"/>
                  </a:lnTo>
                  <a:lnTo>
                    <a:pt x="970" y="1036"/>
                  </a:lnTo>
                  <a:lnTo>
                    <a:pt x="953" y="1044"/>
                  </a:lnTo>
                  <a:lnTo>
                    <a:pt x="934" y="1046"/>
                  </a:lnTo>
                  <a:lnTo>
                    <a:pt x="221" y="1046"/>
                  </a:lnTo>
                  <a:lnTo>
                    <a:pt x="201" y="1044"/>
                  </a:lnTo>
                  <a:lnTo>
                    <a:pt x="184" y="1036"/>
                  </a:lnTo>
                  <a:lnTo>
                    <a:pt x="168" y="1025"/>
                  </a:lnTo>
                  <a:lnTo>
                    <a:pt x="157" y="1011"/>
                  </a:lnTo>
                  <a:lnTo>
                    <a:pt x="150" y="993"/>
                  </a:lnTo>
                  <a:lnTo>
                    <a:pt x="147" y="973"/>
                  </a:lnTo>
                  <a:lnTo>
                    <a:pt x="147" y="636"/>
                  </a:lnTo>
                  <a:lnTo>
                    <a:pt x="73" y="636"/>
                  </a:lnTo>
                  <a:lnTo>
                    <a:pt x="55" y="634"/>
                  </a:lnTo>
                  <a:lnTo>
                    <a:pt x="40" y="629"/>
                  </a:lnTo>
                  <a:lnTo>
                    <a:pt x="25" y="619"/>
                  </a:lnTo>
                  <a:lnTo>
                    <a:pt x="13" y="606"/>
                  </a:lnTo>
                  <a:lnTo>
                    <a:pt x="5" y="591"/>
                  </a:lnTo>
                  <a:lnTo>
                    <a:pt x="1" y="574"/>
                  </a:lnTo>
                  <a:lnTo>
                    <a:pt x="0" y="557"/>
                  </a:lnTo>
                  <a:lnTo>
                    <a:pt x="3" y="540"/>
                  </a:lnTo>
                  <a:lnTo>
                    <a:pt x="11" y="524"/>
                  </a:lnTo>
                  <a:lnTo>
                    <a:pt x="22" y="511"/>
                  </a:lnTo>
                  <a:lnTo>
                    <a:pt x="527" y="21"/>
                  </a:lnTo>
                  <a:lnTo>
                    <a:pt x="541" y="9"/>
                  </a:lnTo>
                  <a:lnTo>
                    <a:pt x="559" y="2"/>
                  </a:lnTo>
                  <a:lnTo>
                    <a:pt x="5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2525713" y="1903583"/>
            <a:ext cx="581025" cy="581025"/>
            <a:chOff x="2525713" y="1903413"/>
            <a:chExt cx="581025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7" name="Freeform 53"/>
            <p:cNvSpPr>
              <a:spLocks noEditPoints="1"/>
            </p:cNvSpPr>
            <p:nvPr/>
          </p:nvSpPr>
          <p:spPr bwMode="auto">
            <a:xfrm>
              <a:off x="2525713" y="1903413"/>
              <a:ext cx="581025" cy="581025"/>
            </a:xfrm>
            <a:custGeom>
              <a:avLst/>
              <a:gdLst>
                <a:gd name="T0" fmla="*/ 161 w 3297"/>
                <a:gd name="T1" fmla="*/ 2899 h 3295"/>
                <a:gd name="T2" fmla="*/ 132 w 3297"/>
                <a:gd name="T3" fmla="*/ 2981 h 3295"/>
                <a:gd name="T4" fmla="*/ 146 w 3297"/>
                <a:gd name="T5" fmla="*/ 3065 h 3295"/>
                <a:gd name="T6" fmla="*/ 204 w 3297"/>
                <a:gd name="T7" fmla="*/ 3134 h 3295"/>
                <a:gd name="T8" fmla="*/ 285 w 3297"/>
                <a:gd name="T9" fmla="*/ 3163 h 3295"/>
                <a:gd name="T10" fmla="*/ 370 w 3297"/>
                <a:gd name="T11" fmla="*/ 3148 h 3295"/>
                <a:gd name="T12" fmla="*/ 1122 w 3297"/>
                <a:gd name="T13" fmla="*/ 2412 h 3295"/>
                <a:gd name="T14" fmla="*/ 1787 w 3297"/>
                <a:gd name="T15" fmla="*/ 1448 h 3295"/>
                <a:gd name="T16" fmla="*/ 1128 w 3297"/>
                <a:gd name="T17" fmla="*/ 2232 h 3295"/>
                <a:gd name="T18" fmla="*/ 1853 w 3297"/>
                <a:gd name="T19" fmla="*/ 1495 h 3295"/>
                <a:gd name="T20" fmla="*/ 1840 w 3297"/>
                <a:gd name="T21" fmla="*/ 1456 h 3295"/>
                <a:gd name="T22" fmla="*/ 1801 w 3297"/>
                <a:gd name="T23" fmla="*/ 1443 h 3295"/>
                <a:gd name="T24" fmla="*/ 700 w 3297"/>
                <a:gd name="T25" fmla="*/ 905 h 3295"/>
                <a:gd name="T26" fmla="*/ 678 w 3297"/>
                <a:gd name="T27" fmla="*/ 923 h 3295"/>
                <a:gd name="T28" fmla="*/ 672 w 3297"/>
                <a:gd name="T29" fmla="*/ 940 h 3295"/>
                <a:gd name="T30" fmla="*/ 684 w 3297"/>
                <a:gd name="T31" fmla="*/ 971 h 3295"/>
                <a:gd name="T32" fmla="*/ 1704 w 3297"/>
                <a:gd name="T33" fmla="*/ 1345 h 3295"/>
                <a:gd name="T34" fmla="*/ 1780 w 3297"/>
                <a:gd name="T35" fmla="*/ 1314 h 3295"/>
                <a:gd name="T36" fmla="*/ 1861 w 3297"/>
                <a:gd name="T37" fmla="*/ 1320 h 3295"/>
                <a:gd name="T38" fmla="*/ 1933 w 3297"/>
                <a:gd name="T39" fmla="*/ 1363 h 3295"/>
                <a:gd name="T40" fmla="*/ 1976 w 3297"/>
                <a:gd name="T41" fmla="*/ 1435 h 3295"/>
                <a:gd name="T42" fmla="*/ 1982 w 3297"/>
                <a:gd name="T43" fmla="*/ 1515 h 3295"/>
                <a:gd name="T44" fmla="*/ 1951 w 3297"/>
                <a:gd name="T45" fmla="*/ 1591 h 3295"/>
                <a:gd name="T46" fmla="*/ 2325 w 3297"/>
                <a:gd name="T47" fmla="*/ 2612 h 3295"/>
                <a:gd name="T48" fmla="*/ 2356 w 3297"/>
                <a:gd name="T49" fmla="*/ 2623 h 3295"/>
                <a:gd name="T50" fmla="*/ 2373 w 3297"/>
                <a:gd name="T51" fmla="*/ 2618 h 3295"/>
                <a:gd name="T52" fmla="*/ 2391 w 3297"/>
                <a:gd name="T53" fmla="*/ 2596 h 3295"/>
                <a:gd name="T54" fmla="*/ 3164 w 3297"/>
                <a:gd name="T55" fmla="*/ 162 h 3295"/>
                <a:gd name="T56" fmla="*/ 3154 w 3297"/>
                <a:gd name="T57" fmla="*/ 143 h 3295"/>
                <a:gd name="T58" fmla="*/ 3135 w 3297"/>
                <a:gd name="T59" fmla="*/ 132 h 3295"/>
                <a:gd name="T60" fmla="*/ 3153 w 3297"/>
                <a:gd name="T61" fmla="*/ 2 h 3295"/>
                <a:gd name="T62" fmla="*/ 3226 w 3297"/>
                <a:gd name="T63" fmla="*/ 33 h 3295"/>
                <a:gd name="T64" fmla="*/ 3278 w 3297"/>
                <a:gd name="T65" fmla="*/ 94 h 3295"/>
                <a:gd name="T66" fmla="*/ 3297 w 3297"/>
                <a:gd name="T67" fmla="*/ 170 h 3295"/>
                <a:gd name="T68" fmla="*/ 2516 w 3297"/>
                <a:gd name="T69" fmla="*/ 2636 h 3295"/>
                <a:gd name="T70" fmla="*/ 2469 w 3297"/>
                <a:gd name="T71" fmla="*/ 2709 h 3295"/>
                <a:gd name="T72" fmla="*/ 2393 w 3297"/>
                <a:gd name="T73" fmla="*/ 2750 h 3295"/>
                <a:gd name="T74" fmla="*/ 2326 w 3297"/>
                <a:gd name="T75" fmla="*/ 2753 h 3295"/>
                <a:gd name="T76" fmla="*/ 2253 w 3297"/>
                <a:gd name="T77" fmla="*/ 2722 h 3295"/>
                <a:gd name="T78" fmla="*/ 1221 w 3297"/>
                <a:gd name="T79" fmla="*/ 2325 h 3295"/>
                <a:gd name="T80" fmla="*/ 1278 w 3297"/>
                <a:gd name="T81" fmla="*/ 2395 h 3295"/>
                <a:gd name="T82" fmla="*/ 1272 w 3297"/>
                <a:gd name="T83" fmla="*/ 2444 h 3295"/>
                <a:gd name="T84" fmla="*/ 481 w 3297"/>
                <a:gd name="T85" fmla="*/ 3234 h 3295"/>
                <a:gd name="T86" fmla="*/ 376 w 3297"/>
                <a:gd name="T87" fmla="*/ 3285 h 3295"/>
                <a:gd name="T88" fmla="*/ 261 w 3297"/>
                <a:gd name="T89" fmla="*/ 3292 h 3295"/>
                <a:gd name="T90" fmla="*/ 151 w 3297"/>
                <a:gd name="T91" fmla="*/ 3256 h 3295"/>
                <a:gd name="T92" fmla="*/ 61 w 3297"/>
                <a:gd name="T93" fmla="*/ 3177 h 3295"/>
                <a:gd name="T94" fmla="*/ 10 w 3297"/>
                <a:gd name="T95" fmla="*/ 3071 h 3295"/>
                <a:gd name="T96" fmla="*/ 2 w 3297"/>
                <a:gd name="T97" fmla="*/ 2957 h 3295"/>
                <a:gd name="T98" fmla="*/ 39 w 3297"/>
                <a:gd name="T99" fmla="*/ 2847 h 3295"/>
                <a:gd name="T100" fmla="*/ 837 w 3297"/>
                <a:gd name="T101" fmla="*/ 2035 h 3295"/>
                <a:gd name="T102" fmla="*/ 884 w 3297"/>
                <a:gd name="T103" fmla="*/ 2015 h 3295"/>
                <a:gd name="T104" fmla="*/ 930 w 3297"/>
                <a:gd name="T105" fmla="*/ 2035 h 3295"/>
                <a:gd name="T106" fmla="*/ 591 w 3297"/>
                <a:gd name="T107" fmla="*/ 1064 h 3295"/>
                <a:gd name="T108" fmla="*/ 546 w 3297"/>
                <a:gd name="T109" fmla="*/ 989 h 3295"/>
                <a:gd name="T110" fmla="*/ 545 w 3297"/>
                <a:gd name="T111" fmla="*/ 903 h 3295"/>
                <a:gd name="T112" fmla="*/ 587 w 3297"/>
                <a:gd name="T113" fmla="*/ 826 h 3295"/>
                <a:gd name="T114" fmla="*/ 660 w 3297"/>
                <a:gd name="T115" fmla="*/ 780 h 3295"/>
                <a:gd name="T116" fmla="*/ 3127 w 3297"/>
                <a:gd name="T117" fmla="*/ 0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97" h="3295">
                  <a:moveTo>
                    <a:pt x="884" y="2174"/>
                  </a:moveTo>
                  <a:lnTo>
                    <a:pt x="180" y="2876"/>
                  </a:lnTo>
                  <a:lnTo>
                    <a:pt x="161" y="2899"/>
                  </a:lnTo>
                  <a:lnTo>
                    <a:pt x="146" y="2925"/>
                  </a:lnTo>
                  <a:lnTo>
                    <a:pt x="137" y="2953"/>
                  </a:lnTo>
                  <a:lnTo>
                    <a:pt x="132" y="2981"/>
                  </a:lnTo>
                  <a:lnTo>
                    <a:pt x="132" y="3010"/>
                  </a:lnTo>
                  <a:lnTo>
                    <a:pt x="137" y="3038"/>
                  </a:lnTo>
                  <a:lnTo>
                    <a:pt x="146" y="3065"/>
                  </a:lnTo>
                  <a:lnTo>
                    <a:pt x="161" y="3091"/>
                  </a:lnTo>
                  <a:lnTo>
                    <a:pt x="180" y="3114"/>
                  </a:lnTo>
                  <a:lnTo>
                    <a:pt x="204" y="3134"/>
                  </a:lnTo>
                  <a:lnTo>
                    <a:pt x="229" y="3148"/>
                  </a:lnTo>
                  <a:lnTo>
                    <a:pt x="257" y="3158"/>
                  </a:lnTo>
                  <a:lnTo>
                    <a:pt x="285" y="3163"/>
                  </a:lnTo>
                  <a:lnTo>
                    <a:pt x="314" y="3163"/>
                  </a:lnTo>
                  <a:lnTo>
                    <a:pt x="342" y="3158"/>
                  </a:lnTo>
                  <a:lnTo>
                    <a:pt x="370" y="3148"/>
                  </a:lnTo>
                  <a:lnTo>
                    <a:pt x="395" y="3134"/>
                  </a:lnTo>
                  <a:lnTo>
                    <a:pt x="419" y="3114"/>
                  </a:lnTo>
                  <a:lnTo>
                    <a:pt x="1122" y="2412"/>
                  </a:lnTo>
                  <a:lnTo>
                    <a:pt x="884" y="2174"/>
                  </a:lnTo>
                  <a:close/>
                  <a:moveTo>
                    <a:pt x="1801" y="1443"/>
                  </a:moveTo>
                  <a:lnTo>
                    <a:pt x="1787" y="1448"/>
                  </a:lnTo>
                  <a:lnTo>
                    <a:pt x="1775" y="1456"/>
                  </a:lnTo>
                  <a:lnTo>
                    <a:pt x="1064" y="2168"/>
                  </a:lnTo>
                  <a:lnTo>
                    <a:pt x="1128" y="2232"/>
                  </a:lnTo>
                  <a:lnTo>
                    <a:pt x="1840" y="1520"/>
                  </a:lnTo>
                  <a:lnTo>
                    <a:pt x="1848" y="1509"/>
                  </a:lnTo>
                  <a:lnTo>
                    <a:pt x="1853" y="1495"/>
                  </a:lnTo>
                  <a:lnTo>
                    <a:pt x="1853" y="1481"/>
                  </a:lnTo>
                  <a:lnTo>
                    <a:pt x="1848" y="1468"/>
                  </a:lnTo>
                  <a:lnTo>
                    <a:pt x="1840" y="1456"/>
                  </a:lnTo>
                  <a:lnTo>
                    <a:pt x="1828" y="1448"/>
                  </a:lnTo>
                  <a:lnTo>
                    <a:pt x="1814" y="1443"/>
                  </a:lnTo>
                  <a:lnTo>
                    <a:pt x="1801" y="1443"/>
                  </a:lnTo>
                  <a:close/>
                  <a:moveTo>
                    <a:pt x="3125" y="131"/>
                  </a:moveTo>
                  <a:lnTo>
                    <a:pt x="3113" y="133"/>
                  </a:lnTo>
                  <a:lnTo>
                    <a:pt x="700" y="905"/>
                  </a:lnTo>
                  <a:lnTo>
                    <a:pt x="690" y="910"/>
                  </a:lnTo>
                  <a:lnTo>
                    <a:pt x="683" y="916"/>
                  </a:lnTo>
                  <a:lnTo>
                    <a:pt x="678" y="923"/>
                  </a:lnTo>
                  <a:lnTo>
                    <a:pt x="675" y="929"/>
                  </a:lnTo>
                  <a:lnTo>
                    <a:pt x="673" y="934"/>
                  </a:lnTo>
                  <a:lnTo>
                    <a:pt x="672" y="940"/>
                  </a:lnTo>
                  <a:lnTo>
                    <a:pt x="673" y="949"/>
                  </a:lnTo>
                  <a:lnTo>
                    <a:pt x="676" y="960"/>
                  </a:lnTo>
                  <a:lnTo>
                    <a:pt x="684" y="971"/>
                  </a:lnTo>
                  <a:lnTo>
                    <a:pt x="1379" y="1667"/>
                  </a:lnTo>
                  <a:lnTo>
                    <a:pt x="1683" y="1363"/>
                  </a:lnTo>
                  <a:lnTo>
                    <a:pt x="1704" y="1345"/>
                  </a:lnTo>
                  <a:lnTo>
                    <a:pt x="1728" y="1330"/>
                  </a:lnTo>
                  <a:lnTo>
                    <a:pt x="1754" y="1320"/>
                  </a:lnTo>
                  <a:lnTo>
                    <a:pt x="1780" y="1314"/>
                  </a:lnTo>
                  <a:lnTo>
                    <a:pt x="1808" y="1312"/>
                  </a:lnTo>
                  <a:lnTo>
                    <a:pt x="1835" y="1314"/>
                  </a:lnTo>
                  <a:lnTo>
                    <a:pt x="1861" y="1320"/>
                  </a:lnTo>
                  <a:lnTo>
                    <a:pt x="1887" y="1330"/>
                  </a:lnTo>
                  <a:lnTo>
                    <a:pt x="1911" y="1345"/>
                  </a:lnTo>
                  <a:lnTo>
                    <a:pt x="1933" y="1363"/>
                  </a:lnTo>
                  <a:lnTo>
                    <a:pt x="1951" y="1385"/>
                  </a:lnTo>
                  <a:lnTo>
                    <a:pt x="1966" y="1409"/>
                  </a:lnTo>
                  <a:lnTo>
                    <a:pt x="1976" y="1435"/>
                  </a:lnTo>
                  <a:lnTo>
                    <a:pt x="1982" y="1461"/>
                  </a:lnTo>
                  <a:lnTo>
                    <a:pt x="1984" y="1488"/>
                  </a:lnTo>
                  <a:lnTo>
                    <a:pt x="1982" y="1515"/>
                  </a:lnTo>
                  <a:lnTo>
                    <a:pt x="1976" y="1542"/>
                  </a:lnTo>
                  <a:lnTo>
                    <a:pt x="1966" y="1567"/>
                  </a:lnTo>
                  <a:lnTo>
                    <a:pt x="1951" y="1591"/>
                  </a:lnTo>
                  <a:lnTo>
                    <a:pt x="1933" y="1613"/>
                  </a:lnTo>
                  <a:lnTo>
                    <a:pt x="1629" y="1917"/>
                  </a:lnTo>
                  <a:lnTo>
                    <a:pt x="2325" y="2612"/>
                  </a:lnTo>
                  <a:lnTo>
                    <a:pt x="2336" y="2620"/>
                  </a:lnTo>
                  <a:lnTo>
                    <a:pt x="2346" y="2623"/>
                  </a:lnTo>
                  <a:lnTo>
                    <a:pt x="2356" y="2623"/>
                  </a:lnTo>
                  <a:lnTo>
                    <a:pt x="2362" y="2622"/>
                  </a:lnTo>
                  <a:lnTo>
                    <a:pt x="2367" y="2621"/>
                  </a:lnTo>
                  <a:lnTo>
                    <a:pt x="2373" y="2618"/>
                  </a:lnTo>
                  <a:lnTo>
                    <a:pt x="2380" y="2613"/>
                  </a:lnTo>
                  <a:lnTo>
                    <a:pt x="2386" y="2606"/>
                  </a:lnTo>
                  <a:lnTo>
                    <a:pt x="2391" y="2596"/>
                  </a:lnTo>
                  <a:lnTo>
                    <a:pt x="3163" y="183"/>
                  </a:lnTo>
                  <a:lnTo>
                    <a:pt x="3165" y="172"/>
                  </a:lnTo>
                  <a:lnTo>
                    <a:pt x="3164" y="162"/>
                  </a:lnTo>
                  <a:lnTo>
                    <a:pt x="3161" y="154"/>
                  </a:lnTo>
                  <a:lnTo>
                    <a:pt x="3157" y="147"/>
                  </a:lnTo>
                  <a:lnTo>
                    <a:pt x="3154" y="143"/>
                  </a:lnTo>
                  <a:lnTo>
                    <a:pt x="3149" y="140"/>
                  </a:lnTo>
                  <a:lnTo>
                    <a:pt x="3143" y="136"/>
                  </a:lnTo>
                  <a:lnTo>
                    <a:pt x="3135" y="132"/>
                  </a:lnTo>
                  <a:lnTo>
                    <a:pt x="3125" y="131"/>
                  </a:lnTo>
                  <a:close/>
                  <a:moveTo>
                    <a:pt x="3127" y="0"/>
                  </a:moveTo>
                  <a:lnTo>
                    <a:pt x="3153" y="2"/>
                  </a:lnTo>
                  <a:lnTo>
                    <a:pt x="3179" y="9"/>
                  </a:lnTo>
                  <a:lnTo>
                    <a:pt x="3203" y="19"/>
                  </a:lnTo>
                  <a:lnTo>
                    <a:pt x="3226" y="33"/>
                  </a:lnTo>
                  <a:lnTo>
                    <a:pt x="3246" y="50"/>
                  </a:lnTo>
                  <a:lnTo>
                    <a:pt x="3264" y="71"/>
                  </a:lnTo>
                  <a:lnTo>
                    <a:pt x="3278" y="94"/>
                  </a:lnTo>
                  <a:lnTo>
                    <a:pt x="3288" y="118"/>
                  </a:lnTo>
                  <a:lnTo>
                    <a:pt x="3294" y="144"/>
                  </a:lnTo>
                  <a:lnTo>
                    <a:pt x="3297" y="170"/>
                  </a:lnTo>
                  <a:lnTo>
                    <a:pt x="3295" y="197"/>
                  </a:lnTo>
                  <a:lnTo>
                    <a:pt x="3288" y="223"/>
                  </a:lnTo>
                  <a:lnTo>
                    <a:pt x="2516" y="2636"/>
                  </a:lnTo>
                  <a:lnTo>
                    <a:pt x="2504" y="2663"/>
                  </a:lnTo>
                  <a:lnTo>
                    <a:pt x="2489" y="2688"/>
                  </a:lnTo>
                  <a:lnTo>
                    <a:pt x="2469" y="2709"/>
                  </a:lnTo>
                  <a:lnTo>
                    <a:pt x="2447" y="2727"/>
                  </a:lnTo>
                  <a:lnTo>
                    <a:pt x="2421" y="2740"/>
                  </a:lnTo>
                  <a:lnTo>
                    <a:pt x="2393" y="2750"/>
                  </a:lnTo>
                  <a:lnTo>
                    <a:pt x="2373" y="2754"/>
                  </a:lnTo>
                  <a:lnTo>
                    <a:pt x="2352" y="2755"/>
                  </a:lnTo>
                  <a:lnTo>
                    <a:pt x="2326" y="2753"/>
                  </a:lnTo>
                  <a:lnTo>
                    <a:pt x="2300" y="2747"/>
                  </a:lnTo>
                  <a:lnTo>
                    <a:pt x="2275" y="2736"/>
                  </a:lnTo>
                  <a:lnTo>
                    <a:pt x="2253" y="2722"/>
                  </a:lnTo>
                  <a:lnTo>
                    <a:pt x="2232" y="2705"/>
                  </a:lnTo>
                  <a:lnTo>
                    <a:pt x="1536" y="2010"/>
                  </a:lnTo>
                  <a:lnTo>
                    <a:pt x="1221" y="2325"/>
                  </a:lnTo>
                  <a:lnTo>
                    <a:pt x="1261" y="2366"/>
                  </a:lnTo>
                  <a:lnTo>
                    <a:pt x="1272" y="2379"/>
                  </a:lnTo>
                  <a:lnTo>
                    <a:pt x="1278" y="2395"/>
                  </a:lnTo>
                  <a:lnTo>
                    <a:pt x="1280" y="2412"/>
                  </a:lnTo>
                  <a:lnTo>
                    <a:pt x="1278" y="2429"/>
                  </a:lnTo>
                  <a:lnTo>
                    <a:pt x="1272" y="2444"/>
                  </a:lnTo>
                  <a:lnTo>
                    <a:pt x="1261" y="2458"/>
                  </a:lnTo>
                  <a:lnTo>
                    <a:pt x="511" y="3207"/>
                  </a:lnTo>
                  <a:lnTo>
                    <a:pt x="481" y="3234"/>
                  </a:lnTo>
                  <a:lnTo>
                    <a:pt x="448" y="3256"/>
                  </a:lnTo>
                  <a:lnTo>
                    <a:pt x="412" y="3273"/>
                  </a:lnTo>
                  <a:lnTo>
                    <a:pt x="376" y="3285"/>
                  </a:lnTo>
                  <a:lnTo>
                    <a:pt x="338" y="3292"/>
                  </a:lnTo>
                  <a:lnTo>
                    <a:pt x="300" y="3295"/>
                  </a:lnTo>
                  <a:lnTo>
                    <a:pt x="261" y="3292"/>
                  </a:lnTo>
                  <a:lnTo>
                    <a:pt x="223" y="3285"/>
                  </a:lnTo>
                  <a:lnTo>
                    <a:pt x="187" y="3273"/>
                  </a:lnTo>
                  <a:lnTo>
                    <a:pt x="151" y="3256"/>
                  </a:lnTo>
                  <a:lnTo>
                    <a:pt x="118" y="3234"/>
                  </a:lnTo>
                  <a:lnTo>
                    <a:pt x="88" y="3207"/>
                  </a:lnTo>
                  <a:lnTo>
                    <a:pt x="61" y="3177"/>
                  </a:lnTo>
                  <a:lnTo>
                    <a:pt x="39" y="3143"/>
                  </a:lnTo>
                  <a:lnTo>
                    <a:pt x="22" y="3108"/>
                  </a:lnTo>
                  <a:lnTo>
                    <a:pt x="10" y="3071"/>
                  </a:lnTo>
                  <a:lnTo>
                    <a:pt x="2" y="3034"/>
                  </a:lnTo>
                  <a:lnTo>
                    <a:pt x="0" y="2995"/>
                  </a:lnTo>
                  <a:lnTo>
                    <a:pt x="2" y="2957"/>
                  </a:lnTo>
                  <a:lnTo>
                    <a:pt x="10" y="2919"/>
                  </a:lnTo>
                  <a:lnTo>
                    <a:pt x="22" y="2882"/>
                  </a:lnTo>
                  <a:lnTo>
                    <a:pt x="39" y="2847"/>
                  </a:lnTo>
                  <a:lnTo>
                    <a:pt x="61" y="2814"/>
                  </a:lnTo>
                  <a:lnTo>
                    <a:pt x="88" y="2783"/>
                  </a:lnTo>
                  <a:lnTo>
                    <a:pt x="837" y="2035"/>
                  </a:lnTo>
                  <a:lnTo>
                    <a:pt x="851" y="2024"/>
                  </a:lnTo>
                  <a:lnTo>
                    <a:pt x="867" y="2017"/>
                  </a:lnTo>
                  <a:lnTo>
                    <a:pt x="884" y="2015"/>
                  </a:lnTo>
                  <a:lnTo>
                    <a:pt x="901" y="2017"/>
                  </a:lnTo>
                  <a:lnTo>
                    <a:pt x="916" y="2024"/>
                  </a:lnTo>
                  <a:lnTo>
                    <a:pt x="930" y="2035"/>
                  </a:lnTo>
                  <a:lnTo>
                    <a:pt x="971" y="2075"/>
                  </a:lnTo>
                  <a:lnTo>
                    <a:pt x="1286" y="1760"/>
                  </a:lnTo>
                  <a:lnTo>
                    <a:pt x="591" y="1064"/>
                  </a:lnTo>
                  <a:lnTo>
                    <a:pt x="572" y="1041"/>
                  </a:lnTo>
                  <a:lnTo>
                    <a:pt x="557" y="1016"/>
                  </a:lnTo>
                  <a:lnTo>
                    <a:pt x="546" y="989"/>
                  </a:lnTo>
                  <a:lnTo>
                    <a:pt x="541" y="961"/>
                  </a:lnTo>
                  <a:lnTo>
                    <a:pt x="540" y="932"/>
                  </a:lnTo>
                  <a:lnTo>
                    <a:pt x="545" y="903"/>
                  </a:lnTo>
                  <a:lnTo>
                    <a:pt x="555" y="875"/>
                  </a:lnTo>
                  <a:lnTo>
                    <a:pt x="569" y="849"/>
                  </a:lnTo>
                  <a:lnTo>
                    <a:pt x="587" y="826"/>
                  </a:lnTo>
                  <a:lnTo>
                    <a:pt x="608" y="807"/>
                  </a:lnTo>
                  <a:lnTo>
                    <a:pt x="633" y="792"/>
                  </a:lnTo>
                  <a:lnTo>
                    <a:pt x="660" y="780"/>
                  </a:lnTo>
                  <a:lnTo>
                    <a:pt x="3073" y="8"/>
                  </a:lnTo>
                  <a:lnTo>
                    <a:pt x="3100" y="2"/>
                  </a:lnTo>
                  <a:lnTo>
                    <a:pt x="31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54"/>
            <p:cNvSpPr>
              <a:spLocks/>
            </p:cNvSpPr>
            <p:nvPr/>
          </p:nvSpPr>
          <p:spPr bwMode="auto">
            <a:xfrm>
              <a:off x="2901950" y="1993901"/>
              <a:ext cx="30162" cy="25400"/>
            </a:xfrm>
            <a:custGeom>
              <a:avLst/>
              <a:gdLst>
                <a:gd name="T0" fmla="*/ 100 w 169"/>
                <a:gd name="T1" fmla="*/ 0 h 143"/>
                <a:gd name="T2" fmla="*/ 117 w 169"/>
                <a:gd name="T3" fmla="*/ 2 h 143"/>
                <a:gd name="T4" fmla="*/ 133 w 169"/>
                <a:gd name="T5" fmla="*/ 7 h 143"/>
                <a:gd name="T6" fmla="*/ 147 w 169"/>
                <a:gd name="T7" fmla="*/ 17 h 143"/>
                <a:gd name="T8" fmla="*/ 158 w 169"/>
                <a:gd name="T9" fmla="*/ 30 h 143"/>
                <a:gd name="T10" fmla="*/ 166 w 169"/>
                <a:gd name="T11" fmla="*/ 46 h 143"/>
                <a:gd name="T12" fmla="*/ 169 w 169"/>
                <a:gd name="T13" fmla="*/ 63 h 143"/>
                <a:gd name="T14" fmla="*/ 167 w 169"/>
                <a:gd name="T15" fmla="*/ 80 h 143"/>
                <a:gd name="T16" fmla="*/ 161 w 169"/>
                <a:gd name="T17" fmla="*/ 96 h 143"/>
                <a:gd name="T18" fmla="*/ 152 w 169"/>
                <a:gd name="T19" fmla="*/ 110 h 143"/>
                <a:gd name="T20" fmla="*/ 139 w 169"/>
                <a:gd name="T21" fmla="*/ 121 h 143"/>
                <a:gd name="T22" fmla="*/ 123 w 169"/>
                <a:gd name="T23" fmla="*/ 128 h 143"/>
                <a:gd name="T24" fmla="*/ 86 w 169"/>
                <a:gd name="T25" fmla="*/ 140 h 143"/>
                <a:gd name="T26" fmla="*/ 66 w 169"/>
                <a:gd name="T27" fmla="*/ 143 h 143"/>
                <a:gd name="T28" fmla="*/ 50 w 169"/>
                <a:gd name="T29" fmla="*/ 141 h 143"/>
                <a:gd name="T30" fmla="*/ 34 w 169"/>
                <a:gd name="T31" fmla="*/ 135 h 143"/>
                <a:gd name="T32" fmla="*/ 21 w 169"/>
                <a:gd name="T33" fmla="*/ 126 h 143"/>
                <a:gd name="T34" fmla="*/ 11 w 169"/>
                <a:gd name="T35" fmla="*/ 113 h 143"/>
                <a:gd name="T36" fmla="*/ 3 w 169"/>
                <a:gd name="T37" fmla="*/ 98 h 143"/>
                <a:gd name="T38" fmla="*/ 0 w 169"/>
                <a:gd name="T39" fmla="*/ 80 h 143"/>
                <a:gd name="T40" fmla="*/ 2 w 169"/>
                <a:gd name="T41" fmla="*/ 63 h 143"/>
                <a:gd name="T42" fmla="*/ 8 w 169"/>
                <a:gd name="T43" fmla="*/ 48 h 143"/>
                <a:gd name="T44" fmla="*/ 17 w 169"/>
                <a:gd name="T45" fmla="*/ 34 h 143"/>
                <a:gd name="T46" fmla="*/ 30 w 169"/>
                <a:gd name="T47" fmla="*/ 23 h 143"/>
                <a:gd name="T48" fmla="*/ 46 w 169"/>
                <a:gd name="T49" fmla="*/ 15 h 143"/>
                <a:gd name="T50" fmla="*/ 83 w 169"/>
                <a:gd name="T51" fmla="*/ 3 h 143"/>
                <a:gd name="T52" fmla="*/ 100 w 169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9" h="143">
                  <a:moveTo>
                    <a:pt x="100" y="0"/>
                  </a:moveTo>
                  <a:lnTo>
                    <a:pt x="117" y="2"/>
                  </a:lnTo>
                  <a:lnTo>
                    <a:pt x="133" y="7"/>
                  </a:lnTo>
                  <a:lnTo>
                    <a:pt x="147" y="17"/>
                  </a:lnTo>
                  <a:lnTo>
                    <a:pt x="158" y="30"/>
                  </a:lnTo>
                  <a:lnTo>
                    <a:pt x="166" y="46"/>
                  </a:lnTo>
                  <a:lnTo>
                    <a:pt x="169" y="63"/>
                  </a:lnTo>
                  <a:lnTo>
                    <a:pt x="167" y="80"/>
                  </a:lnTo>
                  <a:lnTo>
                    <a:pt x="161" y="96"/>
                  </a:lnTo>
                  <a:lnTo>
                    <a:pt x="152" y="110"/>
                  </a:lnTo>
                  <a:lnTo>
                    <a:pt x="139" y="121"/>
                  </a:lnTo>
                  <a:lnTo>
                    <a:pt x="123" y="128"/>
                  </a:lnTo>
                  <a:lnTo>
                    <a:pt x="86" y="140"/>
                  </a:lnTo>
                  <a:lnTo>
                    <a:pt x="66" y="143"/>
                  </a:lnTo>
                  <a:lnTo>
                    <a:pt x="50" y="141"/>
                  </a:lnTo>
                  <a:lnTo>
                    <a:pt x="34" y="135"/>
                  </a:lnTo>
                  <a:lnTo>
                    <a:pt x="21" y="126"/>
                  </a:lnTo>
                  <a:lnTo>
                    <a:pt x="11" y="113"/>
                  </a:lnTo>
                  <a:lnTo>
                    <a:pt x="3" y="98"/>
                  </a:lnTo>
                  <a:lnTo>
                    <a:pt x="0" y="80"/>
                  </a:lnTo>
                  <a:lnTo>
                    <a:pt x="2" y="63"/>
                  </a:lnTo>
                  <a:lnTo>
                    <a:pt x="8" y="48"/>
                  </a:lnTo>
                  <a:lnTo>
                    <a:pt x="17" y="34"/>
                  </a:lnTo>
                  <a:lnTo>
                    <a:pt x="30" y="23"/>
                  </a:lnTo>
                  <a:lnTo>
                    <a:pt x="46" y="15"/>
                  </a:lnTo>
                  <a:lnTo>
                    <a:pt x="83" y="3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55"/>
            <p:cNvSpPr>
              <a:spLocks/>
            </p:cNvSpPr>
            <p:nvPr/>
          </p:nvSpPr>
          <p:spPr bwMode="auto">
            <a:xfrm>
              <a:off x="2681288" y="2008188"/>
              <a:ext cx="209550" cy="82550"/>
            </a:xfrm>
            <a:custGeom>
              <a:avLst/>
              <a:gdLst>
                <a:gd name="T0" fmla="*/ 1113 w 1181"/>
                <a:gd name="T1" fmla="*/ 0 h 467"/>
                <a:gd name="T2" fmla="*/ 1130 w 1181"/>
                <a:gd name="T3" fmla="*/ 1 h 467"/>
                <a:gd name="T4" fmla="*/ 1146 w 1181"/>
                <a:gd name="T5" fmla="*/ 7 h 467"/>
                <a:gd name="T6" fmla="*/ 1160 w 1181"/>
                <a:gd name="T7" fmla="*/ 16 h 467"/>
                <a:gd name="T8" fmla="*/ 1171 w 1181"/>
                <a:gd name="T9" fmla="*/ 29 h 467"/>
                <a:gd name="T10" fmla="*/ 1178 w 1181"/>
                <a:gd name="T11" fmla="*/ 45 h 467"/>
                <a:gd name="T12" fmla="*/ 1181 w 1181"/>
                <a:gd name="T13" fmla="*/ 62 h 467"/>
                <a:gd name="T14" fmla="*/ 1180 w 1181"/>
                <a:gd name="T15" fmla="*/ 79 h 467"/>
                <a:gd name="T16" fmla="*/ 1174 w 1181"/>
                <a:gd name="T17" fmla="*/ 95 h 467"/>
                <a:gd name="T18" fmla="*/ 1165 w 1181"/>
                <a:gd name="T19" fmla="*/ 109 h 467"/>
                <a:gd name="T20" fmla="*/ 1152 w 1181"/>
                <a:gd name="T21" fmla="*/ 120 h 467"/>
                <a:gd name="T22" fmla="*/ 1136 w 1181"/>
                <a:gd name="T23" fmla="*/ 128 h 467"/>
                <a:gd name="T24" fmla="*/ 85 w 1181"/>
                <a:gd name="T25" fmla="*/ 464 h 467"/>
                <a:gd name="T26" fmla="*/ 65 w 1181"/>
                <a:gd name="T27" fmla="*/ 467 h 467"/>
                <a:gd name="T28" fmla="*/ 49 w 1181"/>
                <a:gd name="T29" fmla="*/ 465 h 467"/>
                <a:gd name="T30" fmla="*/ 34 w 1181"/>
                <a:gd name="T31" fmla="*/ 459 h 467"/>
                <a:gd name="T32" fmla="*/ 20 w 1181"/>
                <a:gd name="T33" fmla="*/ 450 h 467"/>
                <a:gd name="T34" fmla="*/ 10 w 1181"/>
                <a:gd name="T35" fmla="*/ 437 h 467"/>
                <a:gd name="T36" fmla="*/ 3 w 1181"/>
                <a:gd name="T37" fmla="*/ 422 h 467"/>
                <a:gd name="T38" fmla="*/ 0 w 1181"/>
                <a:gd name="T39" fmla="*/ 404 h 467"/>
                <a:gd name="T40" fmla="*/ 1 w 1181"/>
                <a:gd name="T41" fmla="*/ 387 h 467"/>
                <a:gd name="T42" fmla="*/ 7 w 1181"/>
                <a:gd name="T43" fmla="*/ 372 h 467"/>
                <a:gd name="T44" fmla="*/ 16 w 1181"/>
                <a:gd name="T45" fmla="*/ 358 h 467"/>
                <a:gd name="T46" fmla="*/ 29 w 1181"/>
                <a:gd name="T47" fmla="*/ 347 h 467"/>
                <a:gd name="T48" fmla="*/ 45 w 1181"/>
                <a:gd name="T49" fmla="*/ 339 h 467"/>
                <a:gd name="T50" fmla="*/ 1096 w 1181"/>
                <a:gd name="T51" fmla="*/ 3 h 467"/>
                <a:gd name="T52" fmla="*/ 1113 w 1181"/>
                <a:gd name="T53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1" h="467">
                  <a:moveTo>
                    <a:pt x="1113" y="0"/>
                  </a:moveTo>
                  <a:lnTo>
                    <a:pt x="1130" y="1"/>
                  </a:lnTo>
                  <a:lnTo>
                    <a:pt x="1146" y="7"/>
                  </a:lnTo>
                  <a:lnTo>
                    <a:pt x="1160" y="16"/>
                  </a:lnTo>
                  <a:lnTo>
                    <a:pt x="1171" y="29"/>
                  </a:lnTo>
                  <a:lnTo>
                    <a:pt x="1178" y="45"/>
                  </a:lnTo>
                  <a:lnTo>
                    <a:pt x="1181" y="62"/>
                  </a:lnTo>
                  <a:lnTo>
                    <a:pt x="1180" y="79"/>
                  </a:lnTo>
                  <a:lnTo>
                    <a:pt x="1174" y="95"/>
                  </a:lnTo>
                  <a:lnTo>
                    <a:pt x="1165" y="109"/>
                  </a:lnTo>
                  <a:lnTo>
                    <a:pt x="1152" y="120"/>
                  </a:lnTo>
                  <a:lnTo>
                    <a:pt x="1136" y="128"/>
                  </a:lnTo>
                  <a:lnTo>
                    <a:pt x="85" y="464"/>
                  </a:lnTo>
                  <a:lnTo>
                    <a:pt x="65" y="467"/>
                  </a:lnTo>
                  <a:lnTo>
                    <a:pt x="49" y="465"/>
                  </a:lnTo>
                  <a:lnTo>
                    <a:pt x="34" y="459"/>
                  </a:lnTo>
                  <a:lnTo>
                    <a:pt x="20" y="450"/>
                  </a:lnTo>
                  <a:lnTo>
                    <a:pt x="10" y="437"/>
                  </a:lnTo>
                  <a:lnTo>
                    <a:pt x="3" y="422"/>
                  </a:lnTo>
                  <a:lnTo>
                    <a:pt x="0" y="404"/>
                  </a:lnTo>
                  <a:lnTo>
                    <a:pt x="1" y="387"/>
                  </a:lnTo>
                  <a:lnTo>
                    <a:pt x="7" y="372"/>
                  </a:lnTo>
                  <a:lnTo>
                    <a:pt x="16" y="358"/>
                  </a:lnTo>
                  <a:lnTo>
                    <a:pt x="29" y="347"/>
                  </a:lnTo>
                  <a:lnTo>
                    <a:pt x="45" y="339"/>
                  </a:lnTo>
                  <a:lnTo>
                    <a:pt x="1096" y="3"/>
                  </a:lnTo>
                  <a:lnTo>
                    <a:pt x="1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590675" y="2039314"/>
            <a:ext cx="581026" cy="309562"/>
            <a:chOff x="1590675" y="2039938"/>
            <a:chExt cx="581026" cy="309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8" name="Freeform 60"/>
            <p:cNvSpPr>
              <a:spLocks noEditPoints="1"/>
            </p:cNvSpPr>
            <p:nvPr/>
          </p:nvSpPr>
          <p:spPr bwMode="auto">
            <a:xfrm>
              <a:off x="1800225" y="2039938"/>
              <a:ext cx="163513" cy="95250"/>
            </a:xfrm>
            <a:custGeom>
              <a:avLst/>
              <a:gdLst>
                <a:gd name="T0" fmla="*/ 465 w 932"/>
                <a:gd name="T1" fmla="*/ 154 h 602"/>
                <a:gd name="T2" fmla="*/ 208 w 932"/>
                <a:gd name="T3" fmla="*/ 301 h 602"/>
                <a:gd name="T4" fmla="*/ 465 w 932"/>
                <a:gd name="T5" fmla="*/ 447 h 602"/>
                <a:gd name="T6" fmla="*/ 724 w 932"/>
                <a:gd name="T7" fmla="*/ 301 h 602"/>
                <a:gd name="T8" fmla="*/ 465 w 932"/>
                <a:gd name="T9" fmla="*/ 154 h 602"/>
                <a:gd name="T10" fmla="*/ 465 w 932"/>
                <a:gd name="T11" fmla="*/ 0 h 602"/>
                <a:gd name="T12" fmla="*/ 482 w 932"/>
                <a:gd name="T13" fmla="*/ 2 h 602"/>
                <a:gd name="T14" fmla="*/ 497 w 932"/>
                <a:gd name="T15" fmla="*/ 7 h 602"/>
                <a:gd name="T16" fmla="*/ 897 w 932"/>
                <a:gd name="T17" fmla="*/ 236 h 602"/>
                <a:gd name="T18" fmla="*/ 911 w 932"/>
                <a:gd name="T19" fmla="*/ 248 h 602"/>
                <a:gd name="T20" fmla="*/ 923 w 932"/>
                <a:gd name="T21" fmla="*/ 263 h 602"/>
                <a:gd name="T22" fmla="*/ 930 w 932"/>
                <a:gd name="T23" fmla="*/ 281 h 602"/>
                <a:gd name="T24" fmla="*/ 932 w 932"/>
                <a:gd name="T25" fmla="*/ 301 h 602"/>
                <a:gd name="T26" fmla="*/ 930 w 932"/>
                <a:gd name="T27" fmla="*/ 321 h 602"/>
                <a:gd name="T28" fmla="*/ 923 w 932"/>
                <a:gd name="T29" fmla="*/ 339 h 602"/>
                <a:gd name="T30" fmla="*/ 911 w 932"/>
                <a:gd name="T31" fmla="*/ 354 h 602"/>
                <a:gd name="T32" fmla="*/ 897 w 932"/>
                <a:gd name="T33" fmla="*/ 365 h 602"/>
                <a:gd name="T34" fmla="*/ 497 w 932"/>
                <a:gd name="T35" fmla="*/ 595 h 602"/>
                <a:gd name="T36" fmla="*/ 482 w 932"/>
                <a:gd name="T37" fmla="*/ 600 h 602"/>
                <a:gd name="T38" fmla="*/ 465 w 932"/>
                <a:gd name="T39" fmla="*/ 602 h 602"/>
                <a:gd name="T40" fmla="*/ 450 w 932"/>
                <a:gd name="T41" fmla="*/ 600 h 602"/>
                <a:gd name="T42" fmla="*/ 435 w 932"/>
                <a:gd name="T43" fmla="*/ 595 h 602"/>
                <a:gd name="T44" fmla="*/ 35 w 932"/>
                <a:gd name="T45" fmla="*/ 365 h 602"/>
                <a:gd name="T46" fmla="*/ 21 w 932"/>
                <a:gd name="T47" fmla="*/ 354 h 602"/>
                <a:gd name="T48" fmla="*/ 9 w 932"/>
                <a:gd name="T49" fmla="*/ 339 h 602"/>
                <a:gd name="T50" fmla="*/ 2 w 932"/>
                <a:gd name="T51" fmla="*/ 321 h 602"/>
                <a:gd name="T52" fmla="*/ 0 w 932"/>
                <a:gd name="T53" fmla="*/ 301 h 602"/>
                <a:gd name="T54" fmla="*/ 2 w 932"/>
                <a:gd name="T55" fmla="*/ 281 h 602"/>
                <a:gd name="T56" fmla="*/ 9 w 932"/>
                <a:gd name="T57" fmla="*/ 263 h 602"/>
                <a:gd name="T58" fmla="*/ 21 w 932"/>
                <a:gd name="T59" fmla="*/ 248 h 602"/>
                <a:gd name="T60" fmla="*/ 35 w 932"/>
                <a:gd name="T61" fmla="*/ 236 h 602"/>
                <a:gd name="T62" fmla="*/ 435 w 932"/>
                <a:gd name="T63" fmla="*/ 7 h 602"/>
                <a:gd name="T64" fmla="*/ 450 w 932"/>
                <a:gd name="T65" fmla="*/ 2 h 602"/>
                <a:gd name="T66" fmla="*/ 465 w 932"/>
                <a:gd name="T67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2" h="602">
                  <a:moveTo>
                    <a:pt x="465" y="154"/>
                  </a:moveTo>
                  <a:lnTo>
                    <a:pt x="208" y="301"/>
                  </a:lnTo>
                  <a:lnTo>
                    <a:pt x="465" y="447"/>
                  </a:lnTo>
                  <a:lnTo>
                    <a:pt x="724" y="301"/>
                  </a:lnTo>
                  <a:lnTo>
                    <a:pt x="465" y="154"/>
                  </a:lnTo>
                  <a:close/>
                  <a:moveTo>
                    <a:pt x="465" y="0"/>
                  </a:moveTo>
                  <a:lnTo>
                    <a:pt x="482" y="2"/>
                  </a:lnTo>
                  <a:lnTo>
                    <a:pt x="497" y="7"/>
                  </a:lnTo>
                  <a:lnTo>
                    <a:pt x="897" y="236"/>
                  </a:lnTo>
                  <a:lnTo>
                    <a:pt x="911" y="248"/>
                  </a:lnTo>
                  <a:lnTo>
                    <a:pt x="923" y="263"/>
                  </a:lnTo>
                  <a:lnTo>
                    <a:pt x="930" y="281"/>
                  </a:lnTo>
                  <a:lnTo>
                    <a:pt x="932" y="301"/>
                  </a:lnTo>
                  <a:lnTo>
                    <a:pt x="930" y="321"/>
                  </a:lnTo>
                  <a:lnTo>
                    <a:pt x="923" y="339"/>
                  </a:lnTo>
                  <a:lnTo>
                    <a:pt x="911" y="354"/>
                  </a:lnTo>
                  <a:lnTo>
                    <a:pt x="897" y="365"/>
                  </a:lnTo>
                  <a:lnTo>
                    <a:pt x="497" y="595"/>
                  </a:lnTo>
                  <a:lnTo>
                    <a:pt x="482" y="600"/>
                  </a:lnTo>
                  <a:lnTo>
                    <a:pt x="465" y="602"/>
                  </a:lnTo>
                  <a:lnTo>
                    <a:pt x="450" y="600"/>
                  </a:lnTo>
                  <a:lnTo>
                    <a:pt x="435" y="595"/>
                  </a:lnTo>
                  <a:lnTo>
                    <a:pt x="35" y="365"/>
                  </a:lnTo>
                  <a:lnTo>
                    <a:pt x="21" y="354"/>
                  </a:lnTo>
                  <a:lnTo>
                    <a:pt x="9" y="339"/>
                  </a:lnTo>
                  <a:lnTo>
                    <a:pt x="2" y="321"/>
                  </a:lnTo>
                  <a:lnTo>
                    <a:pt x="0" y="301"/>
                  </a:lnTo>
                  <a:lnTo>
                    <a:pt x="2" y="281"/>
                  </a:lnTo>
                  <a:lnTo>
                    <a:pt x="9" y="263"/>
                  </a:lnTo>
                  <a:lnTo>
                    <a:pt x="21" y="248"/>
                  </a:lnTo>
                  <a:lnTo>
                    <a:pt x="35" y="236"/>
                  </a:lnTo>
                  <a:lnTo>
                    <a:pt x="435" y="7"/>
                  </a:lnTo>
                  <a:lnTo>
                    <a:pt x="450" y="2"/>
                  </a:lnTo>
                  <a:lnTo>
                    <a:pt x="4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1"/>
            <p:cNvSpPr>
              <a:spLocks noEditPoints="1"/>
            </p:cNvSpPr>
            <p:nvPr/>
          </p:nvSpPr>
          <p:spPr bwMode="auto">
            <a:xfrm>
              <a:off x="1903413" y="2092325"/>
              <a:ext cx="165100" cy="96838"/>
            </a:xfrm>
            <a:custGeom>
              <a:avLst/>
              <a:gdLst>
                <a:gd name="T0" fmla="*/ 466 w 931"/>
                <a:gd name="T1" fmla="*/ 154 h 603"/>
                <a:gd name="T2" fmla="*/ 209 w 931"/>
                <a:gd name="T3" fmla="*/ 302 h 603"/>
                <a:gd name="T4" fmla="*/ 466 w 931"/>
                <a:gd name="T5" fmla="*/ 448 h 603"/>
                <a:gd name="T6" fmla="*/ 723 w 931"/>
                <a:gd name="T7" fmla="*/ 302 h 603"/>
                <a:gd name="T8" fmla="*/ 466 w 931"/>
                <a:gd name="T9" fmla="*/ 154 h 603"/>
                <a:gd name="T10" fmla="*/ 466 w 931"/>
                <a:gd name="T11" fmla="*/ 0 h 603"/>
                <a:gd name="T12" fmla="*/ 481 w 931"/>
                <a:gd name="T13" fmla="*/ 2 h 603"/>
                <a:gd name="T14" fmla="*/ 496 w 931"/>
                <a:gd name="T15" fmla="*/ 8 h 603"/>
                <a:gd name="T16" fmla="*/ 896 w 931"/>
                <a:gd name="T17" fmla="*/ 236 h 603"/>
                <a:gd name="T18" fmla="*/ 911 w 931"/>
                <a:gd name="T19" fmla="*/ 249 h 603"/>
                <a:gd name="T20" fmla="*/ 922 w 931"/>
                <a:gd name="T21" fmla="*/ 264 h 603"/>
                <a:gd name="T22" fmla="*/ 929 w 931"/>
                <a:gd name="T23" fmla="*/ 282 h 603"/>
                <a:gd name="T24" fmla="*/ 931 w 931"/>
                <a:gd name="T25" fmla="*/ 302 h 603"/>
                <a:gd name="T26" fmla="*/ 929 w 931"/>
                <a:gd name="T27" fmla="*/ 322 h 603"/>
                <a:gd name="T28" fmla="*/ 922 w 931"/>
                <a:gd name="T29" fmla="*/ 340 h 603"/>
                <a:gd name="T30" fmla="*/ 911 w 931"/>
                <a:gd name="T31" fmla="*/ 355 h 603"/>
                <a:gd name="T32" fmla="*/ 896 w 931"/>
                <a:gd name="T33" fmla="*/ 366 h 603"/>
                <a:gd name="T34" fmla="*/ 496 w 931"/>
                <a:gd name="T35" fmla="*/ 594 h 603"/>
                <a:gd name="T36" fmla="*/ 481 w 931"/>
                <a:gd name="T37" fmla="*/ 601 h 603"/>
                <a:gd name="T38" fmla="*/ 466 w 931"/>
                <a:gd name="T39" fmla="*/ 603 h 603"/>
                <a:gd name="T40" fmla="*/ 450 w 931"/>
                <a:gd name="T41" fmla="*/ 601 h 603"/>
                <a:gd name="T42" fmla="*/ 436 w 931"/>
                <a:gd name="T43" fmla="*/ 594 h 603"/>
                <a:gd name="T44" fmla="*/ 35 w 931"/>
                <a:gd name="T45" fmla="*/ 366 h 603"/>
                <a:gd name="T46" fmla="*/ 21 w 931"/>
                <a:gd name="T47" fmla="*/ 355 h 603"/>
                <a:gd name="T48" fmla="*/ 10 w 931"/>
                <a:gd name="T49" fmla="*/ 340 h 603"/>
                <a:gd name="T50" fmla="*/ 2 w 931"/>
                <a:gd name="T51" fmla="*/ 322 h 603"/>
                <a:gd name="T52" fmla="*/ 0 w 931"/>
                <a:gd name="T53" fmla="*/ 302 h 603"/>
                <a:gd name="T54" fmla="*/ 2 w 931"/>
                <a:gd name="T55" fmla="*/ 282 h 603"/>
                <a:gd name="T56" fmla="*/ 10 w 931"/>
                <a:gd name="T57" fmla="*/ 264 h 603"/>
                <a:gd name="T58" fmla="*/ 21 w 931"/>
                <a:gd name="T59" fmla="*/ 249 h 603"/>
                <a:gd name="T60" fmla="*/ 35 w 931"/>
                <a:gd name="T61" fmla="*/ 236 h 603"/>
                <a:gd name="T62" fmla="*/ 436 w 931"/>
                <a:gd name="T63" fmla="*/ 8 h 603"/>
                <a:gd name="T64" fmla="*/ 450 w 931"/>
                <a:gd name="T65" fmla="*/ 2 h 603"/>
                <a:gd name="T66" fmla="*/ 466 w 931"/>
                <a:gd name="T67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1" h="603">
                  <a:moveTo>
                    <a:pt x="466" y="154"/>
                  </a:moveTo>
                  <a:lnTo>
                    <a:pt x="209" y="302"/>
                  </a:lnTo>
                  <a:lnTo>
                    <a:pt x="466" y="448"/>
                  </a:lnTo>
                  <a:lnTo>
                    <a:pt x="723" y="302"/>
                  </a:lnTo>
                  <a:lnTo>
                    <a:pt x="466" y="154"/>
                  </a:lnTo>
                  <a:close/>
                  <a:moveTo>
                    <a:pt x="466" y="0"/>
                  </a:moveTo>
                  <a:lnTo>
                    <a:pt x="481" y="2"/>
                  </a:lnTo>
                  <a:lnTo>
                    <a:pt x="496" y="8"/>
                  </a:lnTo>
                  <a:lnTo>
                    <a:pt x="896" y="236"/>
                  </a:lnTo>
                  <a:lnTo>
                    <a:pt x="911" y="249"/>
                  </a:lnTo>
                  <a:lnTo>
                    <a:pt x="922" y="264"/>
                  </a:lnTo>
                  <a:lnTo>
                    <a:pt x="929" y="282"/>
                  </a:lnTo>
                  <a:lnTo>
                    <a:pt x="931" y="302"/>
                  </a:lnTo>
                  <a:lnTo>
                    <a:pt x="929" y="322"/>
                  </a:lnTo>
                  <a:lnTo>
                    <a:pt x="922" y="340"/>
                  </a:lnTo>
                  <a:lnTo>
                    <a:pt x="911" y="355"/>
                  </a:lnTo>
                  <a:lnTo>
                    <a:pt x="896" y="366"/>
                  </a:lnTo>
                  <a:lnTo>
                    <a:pt x="496" y="594"/>
                  </a:lnTo>
                  <a:lnTo>
                    <a:pt x="481" y="601"/>
                  </a:lnTo>
                  <a:lnTo>
                    <a:pt x="466" y="603"/>
                  </a:lnTo>
                  <a:lnTo>
                    <a:pt x="450" y="601"/>
                  </a:lnTo>
                  <a:lnTo>
                    <a:pt x="436" y="594"/>
                  </a:lnTo>
                  <a:lnTo>
                    <a:pt x="35" y="366"/>
                  </a:lnTo>
                  <a:lnTo>
                    <a:pt x="21" y="355"/>
                  </a:lnTo>
                  <a:lnTo>
                    <a:pt x="10" y="340"/>
                  </a:lnTo>
                  <a:lnTo>
                    <a:pt x="2" y="322"/>
                  </a:lnTo>
                  <a:lnTo>
                    <a:pt x="0" y="302"/>
                  </a:lnTo>
                  <a:lnTo>
                    <a:pt x="2" y="282"/>
                  </a:lnTo>
                  <a:lnTo>
                    <a:pt x="10" y="264"/>
                  </a:lnTo>
                  <a:lnTo>
                    <a:pt x="21" y="249"/>
                  </a:lnTo>
                  <a:lnTo>
                    <a:pt x="35" y="236"/>
                  </a:lnTo>
                  <a:lnTo>
                    <a:pt x="436" y="8"/>
                  </a:lnTo>
                  <a:lnTo>
                    <a:pt x="450" y="2"/>
                  </a:lnTo>
                  <a:lnTo>
                    <a:pt x="4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62"/>
            <p:cNvSpPr>
              <a:spLocks noEditPoints="1"/>
            </p:cNvSpPr>
            <p:nvPr/>
          </p:nvSpPr>
          <p:spPr bwMode="auto">
            <a:xfrm>
              <a:off x="2008188" y="2146300"/>
              <a:ext cx="163513" cy="95250"/>
            </a:xfrm>
            <a:custGeom>
              <a:avLst/>
              <a:gdLst>
                <a:gd name="T0" fmla="*/ 467 w 933"/>
                <a:gd name="T1" fmla="*/ 154 h 603"/>
                <a:gd name="T2" fmla="*/ 209 w 933"/>
                <a:gd name="T3" fmla="*/ 302 h 603"/>
                <a:gd name="T4" fmla="*/ 467 w 933"/>
                <a:gd name="T5" fmla="*/ 448 h 603"/>
                <a:gd name="T6" fmla="*/ 724 w 933"/>
                <a:gd name="T7" fmla="*/ 302 h 603"/>
                <a:gd name="T8" fmla="*/ 467 w 933"/>
                <a:gd name="T9" fmla="*/ 154 h 603"/>
                <a:gd name="T10" fmla="*/ 467 w 933"/>
                <a:gd name="T11" fmla="*/ 0 h 603"/>
                <a:gd name="T12" fmla="*/ 482 w 933"/>
                <a:gd name="T13" fmla="*/ 1 h 603"/>
                <a:gd name="T14" fmla="*/ 497 w 933"/>
                <a:gd name="T15" fmla="*/ 8 h 603"/>
                <a:gd name="T16" fmla="*/ 897 w 933"/>
                <a:gd name="T17" fmla="*/ 236 h 603"/>
                <a:gd name="T18" fmla="*/ 912 w 933"/>
                <a:gd name="T19" fmla="*/ 248 h 603"/>
                <a:gd name="T20" fmla="*/ 923 w 933"/>
                <a:gd name="T21" fmla="*/ 264 h 603"/>
                <a:gd name="T22" fmla="*/ 930 w 933"/>
                <a:gd name="T23" fmla="*/ 282 h 603"/>
                <a:gd name="T24" fmla="*/ 933 w 933"/>
                <a:gd name="T25" fmla="*/ 302 h 603"/>
                <a:gd name="T26" fmla="*/ 930 w 933"/>
                <a:gd name="T27" fmla="*/ 322 h 603"/>
                <a:gd name="T28" fmla="*/ 923 w 933"/>
                <a:gd name="T29" fmla="*/ 339 h 603"/>
                <a:gd name="T30" fmla="*/ 912 w 933"/>
                <a:gd name="T31" fmla="*/ 355 h 603"/>
                <a:gd name="T32" fmla="*/ 897 w 933"/>
                <a:gd name="T33" fmla="*/ 366 h 603"/>
                <a:gd name="T34" fmla="*/ 497 w 933"/>
                <a:gd name="T35" fmla="*/ 594 h 603"/>
                <a:gd name="T36" fmla="*/ 482 w 933"/>
                <a:gd name="T37" fmla="*/ 601 h 603"/>
                <a:gd name="T38" fmla="*/ 467 w 933"/>
                <a:gd name="T39" fmla="*/ 603 h 603"/>
                <a:gd name="T40" fmla="*/ 451 w 933"/>
                <a:gd name="T41" fmla="*/ 601 h 603"/>
                <a:gd name="T42" fmla="*/ 437 w 933"/>
                <a:gd name="T43" fmla="*/ 594 h 603"/>
                <a:gd name="T44" fmla="*/ 36 w 933"/>
                <a:gd name="T45" fmla="*/ 366 h 603"/>
                <a:gd name="T46" fmla="*/ 21 w 933"/>
                <a:gd name="T47" fmla="*/ 355 h 603"/>
                <a:gd name="T48" fmla="*/ 10 w 933"/>
                <a:gd name="T49" fmla="*/ 339 h 603"/>
                <a:gd name="T50" fmla="*/ 3 w 933"/>
                <a:gd name="T51" fmla="*/ 322 h 603"/>
                <a:gd name="T52" fmla="*/ 0 w 933"/>
                <a:gd name="T53" fmla="*/ 302 h 603"/>
                <a:gd name="T54" fmla="*/ 3 w 933"/>
                <a:gd name="T55" fmla="*/ 282 h 603"/>
                <a:gd name="T56" fmla="*/ 10 w 933"/>
                <a:gd name="T57" fmla="*/ 264 h 603"/>
                <a:gd name="T58" fmla="*/ 21 w 933"/>
                <a:gd name="T59" fmla="*/ 248 h 603"/>
                <a:gd name="T60" fmla="*/ 36 w 933"/>
                <a:gd name="T61" fmla="*/ 236 h 603"/>
                <a:gd name="T62" fmla="*/ 437 w 933"/>
                <a:gd name="T63" fmla="*/ 8 h 603"/>
                <a:gd name="T64" fmla="*/ 451 w 933"/>
                <a:gd name="T65" fmla="*/ 1 h 603"/>
                <a:gd name="T66" fmla="*/ 467 w 933"/>
                <a:gd name="T67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3" h="603">
                  <a:moveTo>
                    <a:pt x="467" y="154"/>
                  </a:moveTo>
                  <a:lnTo>
                    <a:pt x="209" y="302"/>
                  </a:lnTo>
                  <a:lnTo>
                    <a:pt x="467" y="448"/>
                  </a:lnTo>
                  <a:lnTo>
                    <a:pt x="724" y="302"/>
                  </a:lnTo>
                  <a:lnTo>
                    <a:pt x="467" y="154"/>
                  </a:lnTo>
                  <a:close/>
                  <a:moveTo>
                    <a:pt x="467" y="0"/>
                  </a:moveTo>
                  <a:lnTo>
                    <a:pt x="482" y="1"/>
                  </a:lnTo>
                  <a:lnTo>
                    <a:pt x="497" y="8"/>
                  </a:lnTo>
                  <a:lnTo>
                    <a:pt x="897" y="236"/>
                  </a:lnTo>
                  <a:lnTo>
                    <a:pt x="912" y="248"/>
                  </a:lnTo>
                  <a:lnTo>
                    <a:pt x="923" y="264"/>
                  </a:lnTo>
                  <a:lnTo>
                    <a:pt x="930" y="282"/>
                  </a:lnTo>
                  <a:lnTo>
                    <a:pt x="933" y="302"/>
                  </a:lnTo>
                  <a:lnTo>
                    <a:pt x="930" y="322"/>
                  </a:lnTo>
                  <a:lnTo>
                    <a:pt x="923" y="339"/>
                  </a:lnTo>
                  <a:lnTo>
                    <a:pt x="912" y="355"/>
                  </a:lnTo>
                  <a:lnTo>
                    <a:pt x="897" y="366"/>
                  </a:lnTo>
                  <a:lnTo>
                    <a:pt x="497" y="594"/>
                  </a:lnTo>
                  <a:lnTo>
                    <a:pt x="482" y="601"/>
                  </a:lnTo>
                  <a:lnTo>
                    <a:pt x="467" y="603"/>
                  </a:lnTo>
                  <a:lnTo>
                    <a:pt x="451" y="601"/>
                  </a:lnTo>
                  <a:lnTo>
                    <a:pt x="437" y="594"/>
                  </a:lnTo>
                  <a:lnTo>
                    <a:pt x="36" y="366"/>
                  </a:lnTo>
                  <a:lnTo>
                    <a:pt x="21" y="355"/>
                  </a:lnTo>
                  <a:lnTo>
                    <a:pt x="10" y="339"/>
                  </a:lnTo>
                  <a:lnTo>
                    <a:pt x="3" y="322"/>
                  </a:lnTo>
                  <a:lnTo>
                    <a:pt x="0" y="302"/>
                  </a:lnTo>
                  <a:lnTo>
                    <a:pt x="3" y="282"/>
                  </a:lnTo>
                  <a:lnTo>
                    <a:pt x="10" y="264"/>
                  </a:lnTo>
                  <a:lnTo>
                    <a:pt x="21" y="248"/>
                  </a:lnTo>
                  <a:lnTo>
                    <a:pt x="36" y="236"/>
                  </a:lnTo>
                  <a:lnTo>
                    <a:pt x="437" y="8"/>
                  </a:lnTo>
                  <a:lnTo>
                    <a:pt x="451" y="1"/>
                  </a:lnTo>
                  <a:lnTo>
                    <a:pt x="4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63"/>
            <p:cNvSpPr>
              <a:spLocks noEditPoints="1"/>
            </p:cNvSpPr>
            <p:nvPr/>
          </p:nvSpPr>
          <p:spPr bwMode="auto">
            <a:xfrm>
              <a:off x="1695450" y="2092325"/>
              <a:ext cx="163513" cy="96838"/>
            </a:xfrm>
            <a:custGeom>
              <a:avLst/>
              <a:gdLst>
                <a:gd name="T0" fmla="*/ 466 w 931"/>
                <a:gd name="T1" fmla="*/ 155 h 602"/>
                <a:gd name="T2" fmla="*/ 209 w 931"/>
                <a:gd name="T3" fmla="*/ 301 h 602"/>
                <a:gd name="T4" fmla="*/ 466 w 931"/>
                <a:gd name="T5" fmla="*/ 448 h 602"/>
                <a:gd name="T6" fmla="*/ 723 w 931"/>
                <a:gd name="T7" fmla="*/ 301 h 602"/>
                <a:gd name="T8" fmla="*/ 466 w 931"/>
                <a:gd name="T9" fmla="*/ 155 h 602"/>
                <a:gd name="T10" fmla="*/ 466 w 931"/>
                <a:gd name="T11" fmla="*/ 0 h 602"/>
                <a:gd name="T12" fmla="*/ 481 w 931"/>
                <a:gd name="T13" fmla="*/ 2 h 602"/>
                <a:gd name="T14" fmla="*/ 496 w 931"/>
                <a:gd name="T15" fmla="*/ 7 h 602"/>
                <a:gd name="T16" fmla="*/ 896 w 931"/>
                <a:gd name="T17" fmla="*/ 237 h 602"/>
                <a:gd name="T18" fmla="*/ 911 w 931"/>
                <a:gd name="T19" fmla="*/ 248 h 602"/>
                <a:gd name="T20" fmla="*/ 922 w 931"/>
                <a:gd name="T21" fmla="*/ 263 h 602"/>
                <a:gd name="T22" fmla="*/ 929 w 931"/>
                <a:gd name="T23" fmla="*/ 281 h 602"/>
                <a:gd name="T24" fmla="*/ 931 w 931"/>
                <a:gd name="T25" fmla="*/ 301 h 602"/>
                <a:gd name="T26" fmla="*/ 929 w 931"/>
                <a:gd name="T27" fmla="*/ 321 h 602"/>
                <a:gd name="T28" fmla="*/ 922 w 931"/>
                <a:gd name="T29" fmla="*/ 339 h 602"/>
                <a:gd name="T30" fmla="*/ 911 w 931"/>
                <a:gd name="T31" fmla="*/ 354 h 602"/>
                <a:gd name="T32" fmla="*/ 896 w 931"/>
                <a:gd name="T33" fmla="*/ 365 h 602"/>
                <a:gd name="T34" fmla="*/ 496 w 931"/>
                <a:gd name="T35" fmla="*/ 595 h 602"/>
                <a:gd name="T36" fmla="*/ 481 w 931"/>
                <a:gd name="T37" fmla="*/ 600 h 602"/>
                <a:gd name="T38" fmla="*/ 466 w 931"/>
                <a:gd name="T39" fmla="*/ 602 h 602"/>
                <a:gd name="T40" fmla="*/ 450 w 931"/>
                <a:gd name="T41" fmla="*/ 600 h 602"/>
                <a:gd name="T42" fmla="*/ 436 w 931"/>
                <a:gd name="T43" fmla="*/ 595 h 602"/>
                <a:gd name="T44" fmla="*/ 35 w 931"/>
                <a:gd name="T45" fmla="*/ 365 h 602"/>
                <a:gd name="T46" fmla="*/ 21 w 931"/>
                <a:gd name="T47" fmla="*/ 354 h 602"/>
                <a:gd name="T48" fmla="*/ 9 w 931"/>
                <a:gd name="T49" fmla="*/ 339 h 602"/>
                <a:gd name="T50" fmla="*/ 2 w 931"/>
                <a:gd name="T51" fmla="*/ 321 h 602"/>
                <a:gd name="T52" fmla="*/ 0 w 931"/>
                <a:gd name="T53" fmla="*/ 301 h 602"/>
                <a:gd name="T54" fmla="*/ 2 w 931"/>
                <a:gd name="T55" fmla="*/ 281 h 602"/>
                <a:gd name="T56" fmla="*/ 9 w 931"/>
                <a:gd name="T57" fmla="*/ 263 h 602"/>
                <a:gd name="T58" fmla="*/ 21 w 931"/>
                <a:gd name="T59" fmla="*/ 248 h 602"/>
                <a:gd name="T60" fmla="*/ 35 w 931"/>
                <a:gd name="T61" fmla="*/ 237 h 602"/>
                <a:gd name="T62" fmla="*/ 436 w 931"/>
                <a:gd name="T63" fmla="*/ 7 h 602"/>
                <a:gd name="T64" fmla="*/ 450 w 931"/>
                <a:gd name="T65" fmla="*/ 2 h 602"/>
                <a:gd name="T66" fmla="*/ 466 w 931"/>
                <a:gd name="T67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1" h="602">
                  <a:moveTo>
                    <a:pt x="466" y="155"/>
                  </a:moveTo>
                  <a:lnTo>
                    <a:pt x="209" y="301"/>
                  </a:lnTo>
                  <a:lnTo>
                    <a:pt x="466" y="448"/>
                  </a:lnTo>
                  <a:lnTo>
                    <a:pt x="723" y="301"/>
                  </a:lnTo>
                  <a:lnTo>
                    <a:pt x="466" y="155"/>
                  </a:lnTo>
                  <a:close/>
                  <a:moveTo>
                    <a:pt x="466" y="0"/>
                  </a:moveTo>
                  <a:lnTo>
                    <a:pt x="481" y="2"/>
                  </a:lnTo>
                  <a:lnTo>
                    <a:pt x="496" y="7"/>
                  </a:lnTo>
                  <a:lnTo>
                    <a:pt x="896" y="237"/>
                  </a:lnTo>
                  <a:lnTo>
                    <a:pt x="911" y="248"/>
                  </a:lnTo>
                  <a:lnTo>
                    <a:pt x="922" y="263"/>
                  </a:lnTo>
                  <a:lnTo>
                    <a:pt x="929" y="281"/>
                  </a:lnTo>
                  <a:lnTo>
                    <a:pt x="931" y="301"/>
                  </a:lnTo>
                  <a:lnTo>
                    <a:pt x="929" y="321"/>
                  </a:lnTo>
                  <a:lnTo>
                    <a:pt x="922" y="339"/>
                  </a:lnTo>
                  <a:lnTo>
                    <a:pt x="911" y="354"/>
                  </a:lnTo>
                  <a:lnTo>
                    <a:pt x="896" y="365"/>
                  </a:lnTo>
                  <a:lnTo>
                    <a:pt x="496" y="595"/>
                  </a:lnTo>
                  <a:lnTo>
                    <a:pt x="481" y="600"/>
                  </a:lnTo>
                  <a:lnTo>
                    <a:pt x="466" y="602"/>
                  </a:lnTo>
                  <a:lnTo>
                    <a:pt x="450" y="600"/>
                  </a:lnTo>
                  <a:lnTo>
                    <a:pt x="436" y="595"/>
                  </a:lnTo>
                  <a:lnTo>
                    <a:pt x="35" y="365"/>
                  </a:lnTo>
                  <a:lnTo>
                    <a:pt x="21" y="354"/>
                  </a:lnTo>
                  <a:lnTo>
                    <a:pt x="9" y="339"/>
                  </a:lnTo>
                  <a:lnTo>
                    <a:pt x="2" y="321"/>
                  </a:lnTo>
                  <a:lnTo>
                    <a:pt x="0" y="301"/>
                  </a:lnTo>
                  <a:lnTo>
                    <a:pt x="2" y="281"/>
                  </a:lnTo>
                  <a:lnTo>
                    <a:pt x="9" y="263"/>
                  </a:lnTo>
                  <a:lnTo>
                    <a:pt x="21" y="248"/>
                  </a:lnTo>
                  <a:lnTo>
                    <a:pt x="35" y="237"/>
                  </a:lnTo>
                  <a:lnTo>
                    <a:pt x="436" y="7"/>
                  </a:lnTo>
                  <a:lnTo>
                    <a:pt x="450" y="2"/>
                  </a:lnTo>
                  <a:lnTo>
                    <a:pt x="4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64"/>
            <p:cNvSpPr>
              <a:spLocks noEditPoints="1"/>
            </p:cNvSpPr>
            <p:nvPr/>
          </p:nvSpPr>
          <p:spPr bwMode="auto">
            <a:xfrm>
              <a:off x="1798638" y="2146300"/>
              <a:ext cx="165100" cy="95250"/>
            </a:xfrm>
            <a:custGeom>
              <a:avLst/>
              <a:gdLst>
                <a:gd name="T0" fmla="*/ 466 w 933"/>
                <a:gd name="T1" fmla="*/ 154 h 603"/>
                <a:gd name="T2" fmla="*/ 209 w 933"/>
                <a:gd name="T3" fmla="*/ 302 h 603"/>
                <a:gd name="T4" fmla="*/ 466 w 933"/>
                <a:gd name="T5" fmla="*/ 449 h 603"/>
                <a:gd name="T6" fmla="*/ 724 w 933"/>
                <a:gd name="T7" fmla="*/ 302 h 603"/>
                <a:gd name="T8" fmla="*/ 466 w 933"/>
                <a:gd name="T9" fmla="*/ 154 h 603"/>
                <a:gd name="T10" fmla="*/ 466 w 933"/>
                <a:gd name="T11" fmla="*/ 0 h 603"/>
                <a:gd name="T12" fmla="*/ 482 w 933"/>
                <a:gd name="T13" fmla="*/ 3 h 603"/>
                <a:gd name="T14" fmla="*/ 497 w 933"/>
                <a:gd name="T15" fmla="*/ 8 h 603"/>
                <a:gd name="T16" fmla="*/ 897 w 933"/>
                <a:gd name="T17" fmla="*/ 238 h 603"/>
                <a:gd name="T18" fmla="*/ 912 w 933"/>
                <a:gd name="T19" fmla="*/ 249 h 603"/>
                <a:gd name="T20" fmla="*/ 923 w 933"/>
                <a:gd name="T21" fmla="*/ 264 h 603"/>
                <a:gd name="T22" fmla="*/ 930 w 933"/>
                <a:gd name="T23" fmla="*/ 282 h 603"/>
                <a:gd name="T24" fmla="*/ 933 w 933"/>
                <a:gd name="T25" fmla="*/ 302 h 603"/>
                <a:gd name="T26" fmla="*/ 930 w 933"/>
                <a:gd name="T27" fmla="*/ 322 h 603"/>
                <a:gd name="T28" fmla="*/ 923 w 933"/>
                <a:gd name="T29" fmla="*/ 339 h 603"/>
                <a:gd name="T30" fmla="*/ 912 w 933"/>
                <a:gd name="T31" fmla="*/ 355 h 603"/>
                <a:gd name="T32" fmla="*/ 897 w 933"/>
                <a:gd name="T33" fmla="*/ 366 h 603"/>
                <a:gd name="T34" fmla="*/ 497 w 933"/>
                <a:gd name="T35" fmla="*/ 595 h 603"/>
                <a:gd name="T36" fmla="*/ 482 w 933"/>
                <a:gd name="T37" fmla="*/ 601 h 603"/>
                <a:gd name="T38" fmla="*/ 466 w 933"/>
                <a:gd name="T39" fmla="*/ 603 h 603"/>
                <a:gd name="T40" fmla="*/ 450 w 933"/>
                <a:gd name="T41" fmla="*/ 601 h 603"/>
                <a:gd name="T42" fmla="*/ 436 w 933"/>
                <a:gd name="T43" fmla="*/ 595 h 603"/>
                <a:gd name="T44" fmla="*/ 36 w 933"/>
                <a:gd name="T45" fmla="*/ 366 h 603"/>
                <a:gd name="T46" fmla="*/ 21 w 933"/>
                <a:gd name="T47" fmla="*/ 355 h 603"/>
                <a:gd name="T48" fmla="*/ 10 w 933"/>
                <a:gd name="T49" fmla="*/ 339 h 603"/>
                <a:gd name="T50" fmla="*/ 3 w 933"/>
                <a:gd name="T51" fmla="*/ 322 h 603"/>
                <a:gd name="T52" fmla="*/ 0 w 933"/>
                <a:gd name="T53" fmla="*/ 302 h 603"/>
                <a:gd name="T54" fmla="*/ 3 w 933"/>
                <a:gd name="T55" fmla="*/ 282 h 603"/>
                <a:gd name="T56" fmla="*/ 10 w 933"/>
                <a:gd name="T57" fmla="*/ 264 h 603"/>
                <a:gd name="T58" fmla="*/ 21 w 933"/>
                <a:gd name="T59" fmla="*/ 249 h 603"/>
                <a:gd name="T60" fmla="*/ 36 w 933"/>
                <a:gd name="T61" fmla="*/ 238 h 603"/>
                <a:gd name="T62" fmla="*/ 436 w 933"/>
                <a:gd name="T63" fmla="*/ 8 h 603"/>
                <a:gd name="T64" fmla="*/ 450 w 933"/>
                <a:gd name="T65" fmla="*/ 3 h 603"/>
                <a:gd name="T66" fmla="*/ 466 w 933"/>
                <a:gd name="T67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3" h="603">
                  <a:moveTo>
                    <a:pt x="466" y="154"/>
                  </a:moveTo>
                  <a:lnTo>
                    <a:pt x="209" y="302"/>
                  </a:lnTo>
                  <a:lnTo>
                    <a:pt x="466" y="449"/>
                  </a:lnTo>
                  <a:lnTo>
                    <a:pt x="724" y="302"/>
                  </a:lnTo>
                  <a:lnTo>
                    <a:pt x="466" y="154"/>
                  </a:lnTo>
                  <a:close/>
                  <a:moveTo>
                    <a:pt x="466" y="0"/>
                  </a:moveTo>
                  <a:lnTo>
                    <a:pt x="482" y="3"/>
                  </a:lnTo>
                  <a:lnTo>
                    <a:pt x="497" y="8"/>
                  </a:lnTo>
                  <a:lnTo>
                    <a:pt x="897" y="238"/>
                  </a:lnTo>
                  <a:lnTo>
                    <a:pt x="912" y="249"/>
                  </a:lnTo>
                  <a:lnTo>
                    <a:pt x="923" y="264"/>
                  </a:lnTo>
                  <a:lnTo>
                    <a:pt x="930" y="282"/>
                  </a:lnTo>
                  <a:lnTo>
                    <a:pt x="933" y="302"/>
                  </a:lnTo>
                  <a:lnTo>
                    <a:pt x="930" y="322"/>
                  </a:lnTo>
                  <a:lnTo>
                    <a:pt x="923" y="339"/>
                  </a:lnTo>
                  <a:lnTo>
                    <a:pt x="912" y="355"/>
                  </a:lnTo>
                  <a:lnTo>
                    <a:pt x="897" y="366"/>
                  </a:lnTo>
                  <a:lnTo>
                    <a:pt x="497" y="595"/>
                  </a:lnTo>
                  <a:lnTo>
                    <a:pt x="482" y="601"/>
                  </a:lnTo>
                  <a:lnTo>
                    <a:pt x="466" y="603"/>
                  </a:lnTo>
                  <a:lnTo>
                    <a:pt x="450" y="601"/>
                  </a:lnTo>
                  <a:lnTo>
                    <a:pt x="436" y="595"/>
                  </a:lnTo>
                  <a:lnTo>
                    <a:pt x="36" y="366"/>
                  </a:lnTo>
                  <a:lnTo>
                    <a:pt x="21" y="355"/>
                  </a:lnTo>
                  <a:lnTo>
                    <a:pt x="10" y="339"/>
                  </a:lnTo>
                  <a:lnTo>
                    <a:pt x="3" y="322"/>
                  </a:lnTo>
                  <a:lnTo>
                    <a:pt x="0" y="302"/>
                  </a:lnTo>
                  <a:lnTo>
                    <a:pt x="3" y="282"/>
                  </a:lnTo>
                  <a:lnTo>
                    <a:pt x="10" y="264"/>
                  </a:lnTo>
                  <a:lnTo>
                    <a:pt x="21" y="249"/>
                  </a:lnTo>
                  <a:lnTo>
                    <a:pt x="36" y="238"/>
                  </a:lnTo>
                  <a:lnTo>
                    <a:pt x="436" y="8"/>
                  </a:lnTo>
                  <a:lnTo>
                    <a:pt x="450" y="3"/>
                  </a:lnTo>
                  <a:lnTo>
                    <a:pt x="4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65"/>
            <p:cNvSpPr>
              <a:spLocks noEditPoints="1"/>
            </p:cNvSpPr>
            <p:nvPr/>
          </p:nvSpPr>
          <p:spPr bwMode="auto">
            <a:xfrm>
              <a:off x="1903413" y="2200275"/>
              <a:ext cx="163513" cy="95250"/>
            </a:xfrm>
            <a:custGeom>
              <a:avLst/>
              <a:gdLst>
                <a:gd name="T0" fmla="*/ 466 w 932"/>
                <a:gd name="T1" fmla="*/ 154 h 603"/>
                <a:gd name="T2" fmla="*/ 209 w 932"/>
                <a:gd name="T3" fmla="*/ 302 h 603"/>
                <a:gd name="T4" fmla="*/ 466 w 932"/>
                <a:gd name="T5" fmla="*/ 449 h 603"/>
                <a:gd name="T6" fmla="*/ 723 w 932"/>
                <a:gd name="T7" fmla="*/ 302 h 603"/>
                <a:gd name="T8" fmla="*/ 466 w 932"/>
                <a:gd name="T9" fmla="*/ 154 h 603"/>
                <a:gd name="T10" fmla="*/ 466 w 932"/>
                <a:gd name="T11" fmla="*/ 0 h 603"/>
                <a:gd name="T12" fmla="*/ 481 w 932"/>
                <a:gd name="T13" fmla="*/ 2 h 603"/>
                <a:gd name="T14" fmla="*/ 496 w 932"/>
                <a:gd name="T15" fmla="*/ 8 h 603"/>
                <a:gd name="T16" fmla="*/ 896 w 932"/>
                <a:gd name="T17" fmla="*/ 237 h 603"/>
                <a:gd name="T18" fmla="*/ 911 w 932"/>
                <a:gd name="T19" fmla="*/ 248 h 603"/>
                <a:gd name="T20" fmla="*/ 922 w 932"/>
                <a:gd name="T21" fmla="*/ 264 h 603"/>
                <a:gd name="T22" fmla="*/ 929 w 932"/>
                <a:gd name="T23" fmla="*/ 282 h 603"/>
                <a:gd name="T24" fmla="*/ 932 w 932"/>
                <a:gd name="T25" fmla="*/ 302 h 603"/>
                <a:gd name="T26" fmla="*/ 929 w 932"/>
                <a:gd name="T27" fmla="*/ 322 h 603"/>
                <a:gd name="T28" fmla="*/ 922 w 932"/>
                <a:gd name="T29" fmla="*/ 339 h 603"/>
                <a:gd name="T30" fmla="*/ 911 w 932"/>
                <a:gd name="T31" fmla="*/ 355 h 603"/>
                <a:gd name="T32" fmla="*/ 896 w 932"/>
                <a:gd name="T33" fmla="*/ 366 h 603"/>
                <a:gd name="T34" fmla="*/ 496 w 932"/>
                <a:gd name="T35" fmla="*/ 595 h 603"/>
                <a:gd name="T36" fmla="*/ 481 w 932"/>
                <a:gd name="T37" fmla="*/ 601 h 603"/>
                <a:gd name="T38" fmla="*/ 466 w 932"/>
                <a:gd name="T39" fmla="*/ 603 h 603"/>
                <a:gd name="T40" fmla="*/ 451 w 932"/>
                <a:gd name="T41" fmla="*/ 601 h 603"/>
                <a:gd name="T42" fmla="*/ 436 w 932"/>
                <a:gd name="T43" fmla="*/ 595 h 603"/>
                <a:gd name="T44" fmla="*/ 36 w 932"/>
                <a:gd name="T45" fmla="*/ 366 h 603"/>
                <a:gd name="T46" fmla="*/ 21 w 932"/>
                <a:gd name="T47" fmla="*/ 355 h 603"/>
                <a:gd name="T48" fmla="*/ 10 w 932"/>
                <a:gd name="T49" fmla="*/ 339 h 603"/>
                <a:gd name="T50" fmla="*/ 3 w 932"/>
                <a:gd name="T51" fmla="*/ 322 h 603"/>
                <a:gd name="T52" fmla="*/ 0 w 932"/>
                <a:gd name="T53" fmla="*/ 302 h 603"/>
                <a:gd name="T54" fmla="*/ 3 w 932"/>
                <a:gd name="T55" fmla="*/ 282 h 603"/>
                <a:gd name="T56" fmla="*/ 10 w 932"/>
                <a:gd name="T57" fmla="*/ 264 h 603"/>
                <a:gd name="T58" fmla="*/ 21 w 932"/>
                <a:gd name="T59" fmla="*/ 248 h 603"/>
                <a:gd name="T60" fmla="*/ 36 w 932"/>
                <a:gd name="T61" fmla="*/ 237 h 603"/>
                <a:gd name="T62" fmla="*/ 436 w 932"/>
                <a:gd name="T63" fmla="*/ 8 h 603"/>
                <a:gd name="T64" fmla="*/ 451 w 932"/>
                <a:gd name="T65" fmla="*/ 2 h 603"/>
                <a:gd name="T66" fmla="*/ 466 w 932"/>
                <a:gd name="T67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2" h="603">
                  <a:moveTo>
                    <a:pt x="466" y="154"/>
                  </a:moveTo>
                  <a:lnTo>
                    <a:pt x="209" y="302"/>
                  </a:lnTo>
                  <a:lnTo>
                    <a:pt x="466" y="449"/>
                  </a:lnTo>
                  <a:lnTo>
                    <a:pt x="723" y="302"/>
                  </a:lnTo>
                  <a:lnTo>
                    <a:pt x="466" y="154"/>
                  </a:lnTo>
                  <a:close/>
                  <a:moveTo>
                    <a:pt x="466" y="0"/>
                  </a:moveTo>
                  <a:lnTo>
                    <a:pt x="481" y="2"/>
                  </a:lnTo>
                  <a:lnTo>
                    <a:pt x="496" y="8"/>
                  </a:lnTo>
                  <a:lnTo>
                    <a:pt x="896" y="237"/>
                  </a:lnTo>
                  <a:lnTo>
                    <a:pt x="911" y="248"/>
                  </a:lnTo>
                  <a:lnTo>
                    <a:pt x="922" y="264"/>
                  </a:lnTo>
                  <a:lnTo>
                    <a:pt x="929" y="282"/>
                  </a:lnTo>
                  <a:lnTo>
                    <a:pt x="932" y="302"/>
                  </a:lnTo>
                  <a:lnTo>
                    <a:pt x="929" y="322"/>
                  </a:lnTo>
                  <a:lnTo>
                    <a:pt x="922" y="339"/>
                  </a:lnTo>
                  <a:lnTo>
                    <a:pt x="911" y="355"/>
                  </a:lnTo>
                  <a:lnTo>
                    <a:pt x="896" y="366"/>
                  </a:lnTo>
                  <a:lnTo>
                    <a:pt x="496" y="595"/>
                  </a:lnTo>
                  <a:lnTo>
                    <a:pt x="481" y="601"/>
                  </a:lnTo>
                  <a:lnTo>
                    <a:pt x="466" y="603"/>
                  </a:lnTo>
                  <a:lnTo>
                    <a:pt x="451" y="601"/>
                  </a:lnTo>
                  <a:lnTo>
                    <a:pt x="436" y="595"/>
                  </a:lnTo>
                  <a:lnTo>
                    <a:pt x="36" y="366"/>
                  </a:lnTo>
                  <a:lnTo>
                    <a:pt x="21" y="355"/>
                  </a:lnTo>
                  <a:lnTo>
                    <a:pt x="10" y="339"/>
                  </a:lnTo>
                  <a:lnTo>
                    <a:pt x="3" y="322"/>
                  </a:lnTo>
                  <a:lnTo>
                    <a:pt x="0" y="302"/>
                  </a:lnTo>
                  <a:lnTo>
                    <a:pt x="3" y="282"/>
                  </a:lnTo>
                  <a:lnTo>
                    <a:pt x="10" y="264"/>
                  </a:lnTo>
                  <a:lnTo>
                    <a:pt x="21" y="248"/>
                  </a:lnTo>
                  <a:lnTo>
                    <a:pt x="36" y="237"/>
                  </a:lnTo>
                  <a:lnTo>
                    <a:pt x="436" y="8"/>
                  </a:lnTo>
                  <a:lnTo>
                    <a:pt x="451" y="2"/>
                  </a:lnTo>
                  <a:lnTo>
                    <a:pt x="4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66"/>
            <p:cNvSpPr>
              <a:spLocks noEditPoints="1"/>
            </p:cNvSpPr>
            <p:nvPr/>
          </p:nvSpPr>
          <p:spPr bwMode="auto">
            <a:xfrm>
              <a:off x="1590675" y="2146300"/>
              <a:ext cx="165100" cy="96838"/>
            </a:xfrm>
            <a:custGeom>
              <a:avLst/>
              <a:gdLst>
                <a:gd name="T0" fmla="*/ 466 w 932"/>
                <a:gd name="T1" fmla="*/ 155 h 603"/>
                <a:gd name="T2" fmla="*/ 209 w 932"/>
                <a:gd name="T3" fmla="*/ 302 h 603"/>
                <a:gd name="T4" fmla="*/ 466 w 932"/>
                <a:gd name="T5" fmla="*/ 448 h 603"/>
                <a:gd name="T6" fmla="*/ 724 w 932"/>
                <a:gd name="T7" fmla="*/ 302 h 603"/>
                <a:gd name="T8" fmla="*/ 466 w 932"/>
                <a:gd name="T9" fmla="*/ 155 h 603"/>
                <a:gd name="T10" fmla="*/ 466 w 932"/>
                <a:gd name="T11" fmla="*/ 0 h 603"/>
                <a:gd name="T12" fmla="*/ 481 w 932"/>
                <a:gd name="T13" fmla="*/ 2 h 603"/>
                <a:gd name="T14" fmla="*/ 496 w 932"/>
                <a:gd name="T15" fmla="*/ 8 h 603"/>
                <a:gd name="T16" fmla="*/ 897 w 932"/>
                <a:gd name="T17" fmla="*/ 237 h 603"/>
                <a:gd name="T18" fmla="*/ 912 w 932"/>
                <a:gd name="T19" fmla="*/ 249 h 603"/>
                <a:gd name="T20" fmla="*/ 923 w 932"/>
                <a:gd name="T21" fmla="*/ 263 h 603"/>
                <a:gd name="T22" fmla="*/ 930 w 932"/>
                <a:gd name="T23" fmla="*/ 282 h 603"/>
                <a:gd name="T24" fmla="*/ 932 w 932"/>
                <a:gd name="T25" fmla="*/ 302 h 603"/>
                <a:gd name="T26" fmla="*/ 930 w 932"/>
                <a:gd name="T27" fmla="*/ 321 h 603"/>
                <a:gd name="T28" fmla="*/ 923 w 932"/>
                <a:gd name="T29" fmla="*/ 340 h 603"/>
                <a:gd name="T30" fmla="*/ 912 w 932"/>
                <a:gd name="T31" fmla="*/ 354 h 603"/>
                <a:gd name="T32" fmla="*/ 897 w 932"/>
                <a:gd name="T33" fmla="*/ 366 h 603"/>
                <a:gd name="T34" fmla="*/ 496 w 932"/>
                <a:gd name="T35" fmla="*/ 594 h 603"/>
                <a:gd name="T36" fmla="*/ 481 w 932"/>
                <a:gd name="T37" fmla="*/ 601 h 603"/>
                <a:gd name="T38" fmla="*/ 466 w 932"/>
                <a:gd name="T39" fmla="*/ 603 h 603"/>
                <a:gd name="T40" fmla="*/ 450 w 932"/>
                <a:gd name="T41" fmla="*/ 601 h 603"/>
                <a:gd name="T42" fmla="*/ 436 w 932"/>
                <a:gd name="T43" fmla="*/ 594 h 603"/>
                <a:gd name="T44" fmla="*/ 36 w 932"/>
                <a:gd name="T45" fmla="*/ 366 h 603"/>
                <a:gd name="T46" fmla="*/ 21 w 932"/>
                <a:gd name="T47" fmla="*/ 354 h 603"/>
                <a:gd name="T48" fmla="*/ 10 w 932"/>
                <a:gd name="T49" fmla="*/ 340 h 603"/>
                <a:gd name="T50" fmla="*/ 2 w 932"/>
                <a:gd name="T51" fmla="*/ 321 h 603"/>
                <a:gd name="T52" fmla="*/ 0 w 932"/>
                <a:gd name="T53" fmla="*/ 302 h 603"/>
                <a:gd name="T54" fmla="*/ 2 w 932"/>
                <a:gd name="T55" fmla="*/ 282 h 603"/>
                <a:gd name="T56" fmla="*/ 10 w 932"/>
                <a:gd name="T57" fmla="*/ 263 h 603"/>
                <a:gd name="T58" fmla="*/ 21 w 932"/>
                <a:gd name="T59" fmla="*/ 249 h 603"/>
                <a:gd name="T60" fmla="*/ 36 w 932"/>
                <a:gd name="T61" fmla="*/ 237 h 603"/>
                <a:gd name="T62" fmla="*/ 436 w 932"/>
                <a:gd name="T63" fmla="*/ 8 h 603"/>
                <a:gd name="T64" fmla="*/ 450 w 932"/>
                <a:gd name="T65" fmla="*/ 2 h 603"/>
                <a:gd name="T66" fmla="*/ 466 w 932"/>
                <a:gd name="T67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2" h="603">
                  <a:moveTo>
                    <a:pt x="466" y="155"/>
                  </a:moveTo>
                  <a:lnTo>
                    <a:pt x="209" y="302"/>
                  </a:lnTo>
                  <a:lnTo>
                    <a:pt x="466" y="448"/>
                  </a:lnTo>
                  <a:lnTo>
                    <a:pt x="724" y="302"/>
                  </a:lnTo>
                  <a:lnTo>
                    <a:pt x="466" y="155"/>
                  </a:lnTo>
                  <a:close/>
                  <a:moveTo>
                    <a:pt x="466" y="0"/>
                  </a:moveTo>
                  <a:lnTo>
                    <a:pt x="481" y="2"/>
                  </a:lnTo>
                  <a:lnTo>
                    <a:pt x="496" y="8"/>
                  </a:lnTo>
                  <a:lnTo>
                    <a:pt x="897" y="237"/>
                  </a:lnTo>
                  <a:lnTo>
                    <a:pt x="912" y="249"/>
                  </a:lnTo>
                  <a:lnTo>
                    <a:pt x="923" y="263"/>
                  </a:lnTo>
                  <a:lnTo>
                    <a:pt x="930" y="282"/>
                  </a:lnTo>
                  <a:lnTo>
                    <a:pt x="932" y="302"/>
                  </a:lnTo>
                  <a:lnTo>
                    <a:pt x="930" y="321"/>
                  </a:lnTo>
                  <a:lnTo>
                    <a:pt x="923" y="340"/>
                  </a:lnTo>
                  <a:lnTo>
                    <a:pt x="912" y="354"/>
                  </a:lnTo>
                  <a:lnTo>
                    <a:pt x="897" y="366"/>
                  </a:lnTo>
                  <a:lnTo>
                    <a:pt x="496" y="594"/>
                  </a:lnTo>
                  <a:lnTo>
                    <a:pt x="481" y="601"/>
                  </a:lnTo>
                  <a:lnTo>
                    <a:pt x="466" y="603"/>
                  </a:lnTo>
                  <a:lnTo>
                    <a:pt x="450" y="601"/>
                  </a:lnTo>
                  <a:lnTo>
                    <a:pt x="436" y="594"/>
                  </a:lnTo>
                  <a:lnTo>
                    <a:pt x="36" y="366"/>
                  </a:lnTo>
                  <a:lnTo>
                    <a:pt x="21" y="354"/>
                  </a:lnTo>
                  <a:lnTo>
                    <a:pt x="10" y="340"/>
                  </a:lnTo>
                  <a:lnTo>
                    <a:pt x="2" y="321"/>
                  </a:lnTo>
                  <a:lnTo>
                    <a:pt x="0" y="302"/>
                  </a:lnTo>
                  <a:lnTo>
                    <a:pt x="2" y="282"/>
                  </a:lnTo>
                  <a:lnTo>
                    <a:pt x="10" y="263"/>
                  </a:lnTo>
                  <a:lnTo>
                    <a:pt x="21" y="249"/>
                  </a:lnTo>
                  <a:lnTo>
                    <a:pt x="36" y="237"/>
                  </a:lnTo>
                  <a:lnTo>
                    <a:pt x="436" y="8"/>
                  </a:lnTo>
                  <a:lnTo>
                    <a:pt x="450" y="2"/>
                  </a:lnTo>
                  <a:lnTo>
                    <a:pt x="4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67"/>
            <p:cNvSpPr>
              <a:spLocks noEditPoints="1"/>
            </p:cNvSpPr>
            <p:nvPr/>
          </p:nvSpPr>
          <p:spPr bwMode="auto">
            <a:xfrm>
              <a:off x="1695450" y="2200275"/>
              <a:ext cx="163513" cy="95250"/>
            </a:xfrm>
            <a:custGeom>
              <a:avLst/>
              <a:gdLst>
                <a:gd name="T0" fmla="*/ 466 w 932"/>
                <a:gd name="T1" fmla="*/ 155 h 604"/>
                <a:gd name="T2" fmla="*/ 209 w 932"/>
                <a:gd name="T3" fmla="*/ 302 h 604"/>
                <a:gd name="T4" fmla="*/ 466 w 932"/>
                <a:gd name="T5" fmla="*/ 449 h 604"/>
                <a:gd name="T6" fmla="*/ 723 w 932"/>
                <a:gd name="T7" fmla="*/ 302 h 604"/>
                <a:gd name="T8" fmla="*/ 466 w 932"/>
                <a:gd name="T9" fmla="*/ 155 h 604"/>
                <a:gd name="T10" fmla="*/ 466 w 932"/>
                <a:gd name="T11" fmla="*/ 0 h 604"/>
                <a:gd name="T12" fmla="*/ 481 w 932"/>
                <a:gd name="T13" fmla="*/ 3 h 604"/>
                <a:gd name="T14" fmla="*/ 496 w 932"/>
                <a:gd name="T15" fmla="*/ 9 h 604"/>
                <a:gd name="T16" fmla="*/ 896 w 932"/>
                <a:gd name="T17" fmla="*/ 237 h 604"/>
                <a:gd name="T18" fmla="*/ 911 w 932"/>
                <a:gd name="T19" fmla="*/ 250 h 604"/>
                <a:gd name="T20" fmla="*/ 922 w 932"/>
                <a:gd name="T21" fmla="*/ 264 h 604"/>
                <a:gd name="T22" fmla="*/ 929 w 932"/>
                <a:gd name="T23" fmla="*/ 283 h 604"/>
                <a:gd name="T24" fmla="*/ 932 w 932"/>
                <a:gd name="T25" fmla="*/ 302 h 604"/>
                <a:gd name="T26" fmla="*/ 929 w 932"/>
                <a:gd name="T27" fmla="*/ 322 h 604"/>
                <a:gd name="T28" fmla="*/ 922 w 932"/>
                <a:gd name="T29" fmla="*/ 340 h 604"/>
                <a:gd name="T30" fmla="*/ 911 w 932"/>
                <a:gd name="T31" fmla="*/ 355 h 604"/>
                <a:gd name="T32" fmla="*/ 896 w 932"/>
                <a:gd name="T33" fmla="*/ 367 h 604"/>
                <a:gd name="T34" fmla="*/ 496 w 932"/>
                <a:gd name="T35" fmla="*/ 595 h 604"/>
                <a:gd name="T36" fmla="*/ 481 w 932"/>
                <a:gd name="T37" fmla="*/ 602 h 604"/>
                <a:gd name="T38" fmla="*/ 466 w 932"/>
                <a:gd name="T39" fmla="*/ 604 h 604"/>
                <a:gd name="T40" fmla="*/ 451 w 932"/>
                <a:gd name="T41" fmla="*/ 602 h 604"/>
                <a:gd name="T42" fmla="*/ 436 w 932"/>
                <a:gd name="T43" fmla="*/ 595 h 604"/>
                <a:gd name="T44" fmla="*/ 36 w 932"/>
                <a:gd name="T45" fmla="*/ 367 h 604"/>
                <a:gd name="T46" fmla="*/ 21 w 932"/>
                <a:gd name="T47" fmla="*/ 355 h 604"/>
                <a:gd name="T48" fmla="*/ 10 w 932"/>
                <a:gd name="T49" fmla="*/ 340 h 604"/>
                <a:gd name="T50" fmla="*/ 3 w 932"/>
                <a:gd name="T51" fmla="*/ 322 h 604"/>
                <a:gd name="T52" fmla="*/ 0 w 932"/>
                <a:gd name="T53" fmla="*/ 302 h 604"/>
                <a:gd name="T54" fmla="*/ 3 w 932"/>
                <a:gd name="T55" fmla="*/ 283 h 604"/>
                <a:gd name="T56" fmla="*/ 10 w 932"/>
                <a:gd name="T57" fmla="*/ 264 h 604"/>
                <a:gd name="T58" fmla="*/ 21 w 932"/>
                <a:gd name="T59" fmla="*/ 250 h 604"/>
                <a:gd name="T60" fmla="*/ 36 w 932"/>
                <a:gd name="T61" fmla="*/ 237 h 604"/>
                <a:gd name="T62" fmla="*/ 436 w 932"/>
                <a:gd name="T63" fmla="*/ 9 h 604"/>
                <a:gd name="T64" fmla="*/ 451 w 932"/>
                <a:gd name="T65" fmla="*/ 3 h 604"/>
                <a:gd name="T66" fmla="*/ 466 w 932"/>
                <a:gd name="T67" fmla="*/ 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2" h="604">
                  <a:moveTo>
                    <a:pt x="466" y="155"/>
                  </a:moveTo>
                  <a:lnTo>
                    <a:pt x="209" y="302"/>
                  </a:lnTo>
                  <a:lnTo>
                    <a:pt x="466" y="449"/>
                  </a:lnTo>
                  <a:lnTo>
                    <a:pt x="723" y="302"/>
                  </a:lnTo>
                  <a:lnTo>
                    <a:pt x="466" y="155"/>
                  </a:lnTo>
                  <a:close/>
                  <a:moveTo>
                    <a:pt x="466" y="0"/>
                  </a:moveTo>
                  <a:lnTo>
                    <a:pt x="481" y="3"/>
                  </a:lnTo>
                  <a:lnTo>
                    <a:pt x="496" y="9"/>
                  </a:lnTo>
                  <a:lnTo>
                    <a:pt x="896" y="237"/>
                  </a:lnTo>
                  <a:lnTo>
                    <a:pt x="911" y="250"/>
                  </a:lnTo>
                  <a:lnTo>
                    <a:pt x="922" y="264"/>
                  </a:lnTo>
                  <a:lnTo>
                    <a:pt x="929" y="283"/>
                  </a:lnTo>
                  <a:lnTo>
                    <a:pt x="932" y="302"/>
                  </a:lnTo>
                  <a:lnTo>
                    <a:pt x="929" y="322"/>
                  </a:lnTo>
                  <a:lnTo>
                    <a:pt x="922" y="340"/>
                  </a:lnTo>
                  <a:lnTo>
                    <a:pt x="911" y="355"/>
                  </a:lnTo>
                  <a:lnTo>
                    <a:pt x="896" y="367"/>
                  </a:lnTo>
                  <a:lnTo>
                    <a:pt x="496" y="595"/>
                  </a:lnTo>
                  <a:lnTo>
                    <a:pt x="481" y="602"/>
                  </a:lnTo>
                  <a:lnTo>
                    <a:pt x="466" y="604"/>
                  </a:lnTo>
                  <a:lnTo>
                    <a:pt x="451" y="602"/>
                  </a:lnTo>
                  <a:lnTo>
                    <a:pt x="436" y="595"/>
                  </a:lnTo>
                  <a:lnTo>
                    <a:pt x="36" y="367"/>
                  </a:lnTo>
                  <a:lnTo>
                    <a:pt x="21" y="355"/>
                  </a:lnTo>
                  <a:lnTo>
                    <a:pt x="10" y="340"/>
                  </a:lnTo>
                  <a:lnTo>
                    <a:pt x="3" y="322"/>
                  </a:lnTo>
                  <a:lnTo>
                    <a:pt x="0" y="302"/>
                  </a:lnTo>
                  <a:lnTo>
                    <a:pt x="3" y="283"/>
                  </a:lnTo>
                  <a:lnTo>
                    <a:pt x="10" y="264"/>
                  </a:lnTo>
                  <a:lnTo>
                    <a:pt x="21" y="250"/>
                  </a:lnTo>
                  <a:lnTo>
                    <a:pt x="36" y="237"/>
                  </a:lnTo>
                  <a:lnTo>
                    <a:pt x="436" y="9"/>
                  </a:lnTo>
                  <a:lnTo>
                    <a:pt x="451" y="3"/>
                  </a:lnTo>
                  <a:lnTo>
                    <a:pt x="4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68"/>
            <p:cNvSpPr>
              <a:spLocks noEditPoints="1"/>
            </p:cNvSpPr>
            <p:nvPr/>
          </p:nvSpPr>
          <p:spPr bwMode="auto">
            <a:xfrm>
              <a:off x="1798638" y="2254250"/>
              <a:ext cx="165100" cy="95250"/>
            </a:xfrm>
            <a:custGeom>
              <a:avLst/>
              <a:gdLst>
                <a:gd name="T0" fmla="*/ 466 w 933"/>
                <a:gd name="T1" fmla="*/ 155 h 604"/>
                <a:gd name="T2" fmla="*/ 209 w 933"/>
                <a:gd name="T3" fmla="*/ 302 h 604"/>
                <a:gd name="T4" fmla="*/ 466 w 933"/>
                <a:gd name="T5" fmla="*/ 449 h 604"/>
                <a:gd name="T6" fmla="*/ 724 w 933"/>
                <a:gd name="T7" fmla="*/ 302 h 604"/>
                <a:gd name="T8" fmla="*/ 466 w 933"/>
                <a:gd name="T9" fmla="*/ 155 h 604"/>
                <a:gd name="T10" fmla="*/ 466 w 933"/>
                <a:gd name="T11" fmla="*/ 0 h 604"/>
                <a:gd name="T12" fmla="*/ 482 w 933"/>
                <a:gd name="T13" fmla="*/ 2 h 604"/>
                <a:gd name="T14" fmla="*/ 497 w 933"/>
                <a:gd name="T15" fmla="*/ 9 h 604"/>
                <a:gd name="T16" fmla="*/ 897 w 933"/>
                <a:gd name="T17" fmla="*/ 237 h 604"/>
                <a:gd name="T18" fmla="*/ 912 w 933"/>
                <a:gd name="T19" fmla="*/ 249 h 604"/>
                <a:gd name="T20" fmla="*/ 923 w 933"/>
                <a:gd name="T21" fmla="*/ 264 h 604"/>
                <a:gd name="T22" fmla="*/ 930 w 933"/>
                <a:gd name="T23" fmla="*/ 283 h 604"/>
                <a:gd name="T24" fmla="*/ 933 w 933"/>
                <a:gd name="T25" fmla="*/ 302 h 604"/>
                <a:gd name="T26" fmla="*/ 930 w 933"/>
                <a:gd name="T27" fmla="*/ 321 h 604"/>
                <a:gd name="T28" fmla="*/ 923 w 933"/>
                <a:gd name="T29" fmla="*/ 340 h 604"/>
                <a:gd name="T30" fmla="*/ 912 w 933"/>
                <a:gd name="T31" fmla="*/ 355 h 604"/>
                <a:gd name="T32" fmla="*/ 897 w 933"/>
                <a:gd name="T33" fmla="*/ 367 h 604"/>
                <a:gd name="T34" fmla="*/ 497 w 933"/>
                <a:gd name="T35" fmla="*/ 595 h 604"/>
                <a:gd name="T36" fmla="*/ 482 w 933"/>
                <a:gd name="T37" fmla="*/ 602 h 604"/>
                <a:gd name="T38" fmla="*/ 466 w 933"/>
                <a:gd name="T39" fmla="*/ 604 h 604"/>
                <a:gd name="T40" fmla="*/ 451 w 933"/>
                <a:gd name="T41" fmla="*/ 602 h 604"/>
                <a:gd name="T42" fmla="*/ 436 w 933"/>
                <a:gd name="T43" fmla="*/ 595 h 604"/>
                <a:gd name="T44" fmla="*/ 36 w 933"/>
                <a:gd name="T45" fmla="*/ 367 h 604"/>
                <a:gd name="T46" fmla="*/ 21 w 933"/>
                <a:gd name="T47" fmla="*/ 355 h 604"/>
                <a:gd name="T48" fmla="*/ 10 w 933"/>
                <a:gd name="T49" fmla="*/ 340 h 604"/>
                <a:gd name="T50" fmla="*/ 3 w 933"/>
                <a:gd name="T51" fmla="*/ 321 h 604"/>
                <a:gd name="T52" fmla="*/ 0 w 933"/>
                <a:gd name="T53" fmla="*/ 302 h 604"/>
                <a:gd name="T54" fmla="*/ 3 w 933"/>
                <a:gd name="T55" fmla="*/ 283 h 604"/>
                <a:gd name="T56" fmla="*/ 10 w 933"/>
                <a:gd name="T57" fmla="*/ 264 h 604"/>
                <a:gd name="T58" fmla="*/ 21 w 933"/>
                <a:gd name="T59" fmla="*/ 249 h 604"/>
                <a:gd name="T60" fmla="*/ 36 w 933"/>
                <a:gd name="T61" fmla="*/ 237 h 604"/>
                <a:gd name="T62" fmla="*/ 436 w 933"/>
                <a:gd name="T63" fmla="*/ 9 h 604"/>
                <a:gd name="T64" fmla="*/ 451 w 933"/>
                <a:gd name="T65" fmla="*/ 2 h 604"/>
                <a:gd name="T66" fmla="*/ 466 w 933"/>
                <a:gd name="T67" fmla="*/ 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3" h="604">
                  <a:moveTo>
                    <a:pt x="466" y="155"/>
                  </a:moveTo>
                  <a:lnTo>
                    <a:pt x="209" y="302"/>
                  </a:lnTo>
                  <a:lnTo>
                    <a:pt x="466" y="449"/>
                  </a:lnTo>
                  <a:lnTo>
                    <a:pt x="724" y="302"/>
                  </a:lnTo>
                  <a:lnTo>
                    <a:pt x="466" y="155"/>
                  </a:lnTo>
                  <a:close/>
                  <a:moveTo>
                    <a:pt x="466" y="0"/>
                  </a:moveTo>
                  <a:lnTo>
                    <a:pt x="482" y="2"/>
                  </a:lnTo>
                  <a:lnTo>
                    <a:pt x="497" y="9"/>
                  </a:lnTo>
                  <a:lnTo>
                    <a:pt x="897" y="237"/>
                  </a:lnTo>
                  <a:lnTo>
                    <a:pt x="912" y="249"/>
                  </a:lnTo>
                  <a:lnTo>
                    <a:pt x="923" y="264"/>
                  </a:lnTo>
                  <a:lnTo>
                    <a:pt x="930" y="283"/>
                  </a:lnTo>
                  <a:lnTo>
                    <a:pt x="933" y="302"/>
                  </a:lnTo>
                  <a:lnTo>
                    <a:pt x="930" y="321"/>
                  </a:lnTo>
                  <a:lnTo>
                    <a:pt x="923" y="340"/>
                  </a:lnTo>
                  <a:lnTo>
                    <a:pt x="912" y="355"/>
                  </a:lnTo>
                  <a:lnTo>
                    <a:pt x="897" y="367"/>
                  </a:lnTo>
                  <a:lnTo>
                    <a:pt x="497" y="595"/>
                  </a:lnTo>
                  <a:lnTo>
                    <a:pt x="482" y="602"/>
                  </a:lnTo>
                  <a:lnTo>
                    <a:pt x="466" y="604"/>
                  </a:lnTo>
                  <a:lnTo>
                    <a:pt x="451" y="602"/>
                  </a:lnTo>
                  <a:lnTo>
                    <a:pt x="436" y="595"/>
                  </a:lnTo>
                  <a:lnTo>
                    <a:pt x="36" y="367"/>
                  </a:lnTo>
                  <a:lnTo>
                    <a:pt x="21" y="355"/>
                  </a:lnTo>
                  <a:lnTo>
                    <a:pt x="10" y="340"/>
                  </a:lnTo>
                  <a:lnTo>
                    <a:pt x="3" y="321"/>
                  </a:lnTo>
                  <a:lnTo>
                    <a:pt x="0" y="302"/>
                  </a:lnTo>
                  <a:lnTo>
                    <a:pt x="3" y="283"/>
                  </a:lnTo>
                  <a:lnTo>
                    <a:pt x="10" y="264"/>
                  </a:lnTo>
                  <a:lnTo>
                    <a:pt x="21" y="249"/>
                  </a:lnTo>
                  <a:lnTo>
                    <a:pt x="36" y="237"/>
                  </a:lnTo>
                  <a:lnTo>
                    <a:pt x="436" y="9"/>
                  </a:lnTo>
                  <a:lnTo>
                    <a:pt x="451" y="2"/>
                  </a:lnTo>
                  <a:lnTo>
                    <a:pt x="4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790575" y="1903583"/>
            <a:ext cx="311150" cy="581025"/>
            <a:chOff x="790575" y="1903413"/>
            <a:chExt cx="311150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" name="Freeform 73"/>
            <p:cNvSpPr>
              <a:spLocks noEditPoints="1"/>
            </p:cNvSpPr>
            <p:nvPr/>
          </p:nvSpPr>
          <p:spPr bwMode="auto">
            <a:xfrm>
              <a:off x="790575" y="1903413"/>
              <a:ext cx="311150" cy="581025"/>
            </a:xfrm>
            <a:custGeom>
              <a:avLst/>
              <a:gdLst>
                <a:gd name="T0" fmla="*/ 209 w 1957"/>
                <a:gd name="T1" fmla="*/ 149 h 3660"/>
                <a:gd name="T2" fmla="*/ 170 w 1957"/>
                <a:gd name="T3" fmla="*/ 172 h 3660"/>
                <a:gd name="T4" fmla="*/ 148 w 1957"/>
                <a:gd name="T5" fmla="*/ 210 h 3660"/>
                <a:gd name="T6" fmla="*/ 145 w 1957"/>
                <a:gd name="T7" fmla="*/ 3427 h 3660"/>
                <a:gd name="T8" fmla="*/ 157 w 1957"/>
                <a:gd name="T9" fmla="*/ 3470 h 3660"/>
                <a:gd name="T10" fmla="*/ 188 w 1957"/>
                <a:gd name="T11" fmla="*/ 3503 h 3660"/>
                <a:gd name="T12" fmla="*/ 232 w 1957"/>
                <a:gd name="T13" fmla="*/ 3515 h 3660"/>
                <a:gd name="T14" fmla="*/ 1748 w 1957"/>
                <a:gd name="T15" fmla="*/ 3511 h 3660"/>
                <a:gd name="T16" fmla="*/ 1785 w 1957"/>
                <a:gd name="T17" fmla="*/ 3488 h 3660"/>
                <a:gd name="T18" fmla="*/ 1808 w 1957"/>
                <a:gd name="T19" fmla="*/ 3450 h 3660"/>
                <a:gd name="T20" fmla="*/ 1812 w 1957"/>
                <a:gd name="T21" fmla="*/ 233 h 3660"/>
                <a:gd name="T22" fmla="*/ 1800 w 1957"/>
                <a:gd name="T23" fmla="*/ 190 h 3660"/>
                <a:gd name="T24" fmla="*/ 1768 w 1957"/>
                <a:gd name="T25" fmla="*/ 157 h 3660"/>
                <a:gd name="T26" fmla="*/ 1724 w 1957"/>
                <a:gd name="T27" fmla="*/ 145 h 3660"/>
                <a:gd name="T28" fmla="*/ 232 w 1957"/>
                <a:gd name="T29" fmla="*/ 0 h 3660"/>
                <a:gd name="T30" fmla="*/ 1762 w 1957"/>
                <a:gd name="T31" fmla="*/ 3 h 3660"/>
                <a:gd name="T32" fmla="*/ 1831 w 1957"/>
                <a:gd name="T33" fmla="*/ 27 h 3660"/>
                <a:gd name="T34" fmla="*/ 1888 w 1957"/>
                <a:gd name="T35" fmla="*/ 69 h 3660"/>
                <a:gd name="T36" fmla="*/ 1930 w 1957"/>
                <a:gd name="T37" fmla="*/ 126 h 3660"/>
                <a:gd name="T38" fmla="*/ 1953 w 1957"/>
                <a:gd name="T39" fmla="*/ 195 h 3660"/>
                <a:gd name="T40" fmla="*/ 1957 w 1957"/>
                <a:gd name="T41" fmla="*/ 3427 h 3660"/>
                <a:gd name="T42" fmla="*/ 1945 w 1957"/>
                <a:gd name="T43" fmla="*/ 3500 h 3660"/>
                <a:gd name="T44" fmla="*/ 1911 w 1957"/>
                <a:gd name="T45" fmla="*/ 3565 h 3660"/>
                <a:gd name="T46" fmla="*/ 1862 w 1957"/>
                <a:gd name="T47" fmla="*/ 3615 h 3660"/>
                <a:gd name="T48" fmla="*/ 1797 w 1957"/>
                <a:gd name="T49" fmla="*/ 3648 h 3660"/>
                <a:gd name="T50" fmla="*/ 1724 w 1957"/>
                <a:gd name="T51" fmla="*/ 3660 h 3660"/>
                <a:gd name="T52" fmla="*/ 195 w 1957"/>
                <a:gd name="T53" fmla="*/ 3657 h 3660"/>
                <a:gd name="T54" fmla="*/ 126 w 1957"/>
                <a:gd name="T55" fmla="*/ 3633 h 3660"/>
                <a:gd name="T56" fmla="*/ 67 w 1957"/>
                <a:gd name="T57" fmla="*/ 3591 h 3660"/>
                <a:gd name="T58" fmla="*/ 25 w 1957"/>
                <a:gd name="T59" fmla="*/ 3534 h 3660"/>
                <a:gd name="T60" fmla="*/ 3 w 1957"/>
                <a:gd name="T61" fmla="*/ 3465 h 3660"/>
                <a:gd name="T62" fmla="*/ 0 w 1957"/>
                <a:gd name="T63" fmla="*/ 233 h 3660"/>
                <a:gd name="T64" fmla="*/ 12 w 1957"/>
                <a:gd name="T65" fmla="*/ 160 h 3660"/>
                <a:gd name="T66" fmla="*/ 44 w 1957"/>
                <a:gd name="T67" fmla="*/ 95 h 3660"/>
                <a:gd name="T68" fmla="*/ 95 w 1957"/>
                <a:gd name="T69" fmla="*/ 45 h 3660"/>
                <a:gd name="T70" fmla="*/ 159 w 1957"/>
                <a:gd name="T71" fmla="*/ 12 h 3660"/>
                <a:gd name="T72" fmla="*/ 232 w 1957"/>
                <a:gd name="T73" fmla="*/ 0 h 3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57" h="3660">
                  <a:moveTo>
                    <a:pt x="232" y="145"/>
                  </a:moveTo>
                  <a:lnTo>
                    <a:pt x="209" y="149"/>
                  </a:lnTo>
                  <a:lnTo>
                    <a:pt x="188" y="157"/>
                  </a:lnTo>
                  <a:lnTo>
                    <a:pt x="170" y="172"/>
                  </a:lnTo>
                  <a:lnTo>
                    <a:pt x="157" y="190"/>
                  </a:lnTo>
                  <a:lnTo>
                    <a:pt x="148" y="210"/>
                  </a:lnTo>
                  <a:lnTo>
                    <a:pt x="145" y="233"/>
                  </a:lnTo>
                  <a:lnTo>
                    <a:pt x="145" y="3427"/>
                  </a:lnTo>
                  <a:lnTo>
                    <a:pt x="148" y="3450"/>
                  </a:lnTo>
                  <a:lnTo>
                    <a:pt x="157" y="3470"/>
                  </a:lnTo>
                  <a:lnTo>
                    <a:pt x="170" y="3488"/>
                  </a:lnTo>
                  <a:lnTo>
                    <a:pt x="188" y="3503"/>
                  </a:lnTo>
                  <a:lnTo>
                    <a:pt x="209" y="3511"/>
                  </a:lnTo>
                  <a:lnTo>
                    <a:pt x="232" y="3515"/>
                  </a:lnTo>
                  <a:lnTo>
                    <a:pt x="1724" y="3515"/>
                  </a:lnTo>
                  <a:lnTo>
                    <a:pt x="1748" y="3511"/>
                  </a:lnTo>
                  <a:lnTo>
                    <a:pt x="1768" y="3503"/>
                  </a:lnTo>
                  <a:lnTo>
                    <a:pt x="1785" y="3488"/>
                  </a:lnTo>
                  <a:lnTo>
                    <a:pt x="1800" y="3470"/>
                  </a:lnTo>
                  <a:lnTo>
                    <a:pt x="1808" y="3450"/>
                  </a:lnTo>
                  <a:lnTo>
                    <a:pt x="1812" y="3427"/>
                  </a:lnTo>
                  <a:lnTo>
                    <a:pt x="1812" y="233"/>
                  </a:lnTo>
                  <a:lnTo>
                    <a:pt x="1808" y="210"/>
                  </a:lnTo>
                  <a:lnTo>
                    <a:pt x="1800" y="190"/>
                  </a:lnTo>
                  <a:lnTo>
                    <a:pt x="1785" y="172"/>
                  </a:lnTo>
                  <a:lnTo>
                    <a:pt x="1768" y="157"/>
                  </a:lnTo>
                  <a:lnTo>
                    <a:pt x="1748" y="149"/>
                  </a:lnTo>
                  <a:lnTo>
                    <a:pt x="1724" y="145"/>
                  </a:lnTo>
                  <a:lnTo>
                    <a:pt x="232" y="145"/>
                  </a:lnTo>
                  <a:close/>
                  <a:moveTo>
                    <a:pt x="232" y="0"/>
                  </a:moveTo>
                  <a:lnTo>
                    <a:pt x="1724" y="0"/>
                  </a:lnTo>
                  <a:lnTo>
                    <a:pt x="1762" y="3"/>
                  </a:lnTo>
                  <a:lnTo>
                    <a:pt x="1797" y="12"/>
                  </a:lnTo>
                  <a:lnTo>
                    <a:pt x="1831" y="27"/>
                  </a:lnTo>
                  <a:lnTo>
                    <a:pt x="1862" y="45"/>
                  </a:lnTo>
                  <a:lnTo>
                    <a:pt x="1888" y="69"/>
                  </a:lnTo>
                  <a:lnTo>
                    <a:pt x="1911" y="95"/>
                  </a:lnTo>
                  <a:lnTo>
                    <a:pt x="1930" y="126"/>
                  </a:lnTo>
                  <a:lnTo>
                    <a:pt x="1945" y="160"/>
                  </a:lnTo>
                  <a:lnTo>
                    <a:pt x="1953" y="195"/>
                  </a:lnTo>
                  <a:lnTo>
                    <a:pt x="1957" y="233"/>
                  </a:lnTo>
                  <a:lnTo>
                    <a:pt x="1957" y="3427"/>
                  </a:lnTo>
                  <a:lnTo>
                    <a:pt x="1953" y="3465"/>
                  </a:lnTo>
                  <a:lnTo>
                    <a:pt x="1945" y="3500"/>
                  </a:lnTo>
                  <a:lnTo>
                    <a:pt x="1930" y="3534"/>
                  </a:lnTo>
                  <a:lnTo>
                    <a:pt x="1911" y="3565"/>
                  </a:lnTo>
                  <a:lnTo>
                    <a:pt x="1888" y="3591"/>
                  </a:lnTo>
                  <a:lnTo>
                    <a:pt x="1862" y="3615"/>
                  </a:lnTo>
                  <a:lnTo>
                    <a:pt x="1831" y="3633"/>
                  </a:lnTo>
                  <a:lnTo>
                    <a:pt x="1797" y="3648"/>
                  </a:lnTo>
                  <a:lnTo>
                    <a:pt x="1762" y="3657"/>
                  </a:lnTo>
                  <a:lnTo>
                    <a:pt x="1724" y="3660"/>
                  </a:lnTo>
                  <a:lnTo>
                    <a:pt x="232" y="3660"/>
                  </a:lnTo>
                  <a:lnTo>
                    <a:pt x="195" y="3657"/>
                  </a:lnTo>
                  <a:lnTo>
                    <a:pt x="159" y="3648"/>
                  </a:lnTo>
                  <a:lnTo>
                    <a:pt x="126" y="3633"/>
                  </a:lnTo>
                  <a:lnTo>
                    <a:pt x="95" y="3615"/>
                  </a:lnTo>
                  <a:lnTo>
                    <a:pt x="67" y="3591"/>
                  </a:lnTo>
                  <a:lnTo>
                    <a:pt x="44" y="3565"/>
                  </a:lnTo>
                  <a:lnTo>
                    <a:pt x="25" y="3534"/>
                  </a:lnTo>
                  <a:lnTo>
                    <a:pt x="12" y="3500"/>
                  </a:lnTo>
                  <a:lnTo>
                    <a:pt x="3" y="3465"/>
                  </a:lnTo>
                  <a:lnTo>
                    <a:pt x="0" y="3427"/>
                  </a:lnTo>
                  <a:lnTo>
                    <a:pt x="0" y="233"/>
                  </a:lnTo>
                  <a:lnTo>
                    <a:pt x="3" y="195"/>
                  </a:lnTo>
                  <a:lnTo>
                    <a:pt x="12" y="160"/>
                  </a:lnTo>
                  <a:lnTo>
                    <a:pt x="25" y="126"/>
                  </a:lnTo>
                  <a:lnTo>
                    <a:pt x="44" y="95"/>
                  </a:lnTo>
                  <a:lnTo>
                    <a:pt x="67" y="69"/>
                  </a:lnTo>
                  <a:lnTo>
                    <a:pt x="95" y="45"/>
                  </a:lnTo>
                  <a:lnTo>
                    <a:pt x="126" y="27"/>
                  </a:lnTo>
                  <a:lnTo>
                    <a:pt x="159" y="12"/>
                  </a:lnTo>
                  <a:lnTo>
                    <a:pt x="195" y="3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 noEditPoints="1"/>
            </p:cNvSpPr>
            <p:nvPr/>
          </p:nvSpPr>
          <p:spPr bwMode="auto">
            <a:xfrm>
              <a:off x="828675" y="1960563"/>
              <a:ext cx="233363" cy="466725"/>
            </a:xfrm>
            <a:custGeom>
              <a:avLst/>
              <a:gdLst>
                <a:gd name="T0" fmla="*/ 255 w 1468"/>
                <a:gd name="T1" fmla="*/ 1655 h 2940"/>
                <a:gd name="T2" fmla="*/ 255 w 1468"/>
                <a:gd name="T3" fmla="*/ 2793 h 2940"/>
                <a:gd name="T4" fmla="*/ 1214 w 1468"/>
                <a:gd name="T5" fmla="*/ 2793 h 2940"/>
                <a:gd name="T6" fmla="*/ 1214 w 1468"/>
                <a:gd name="T7" fmla="*/ 1655 h 2940"/>
                <a:gd name="T8" fmla="*/ 255 w 1468"/>
                <a:gd name="T9" fmla="*/ 1655 h 2940"/>
                <a:gd name="T10" fmla="*/ 151 w 1468"/>
                <a:gd name="T11" fmla="*/ 147 h 2940"/>
                <a:gd name="T12" fmla="*/ 249 w 1468"/>
                <a:gd name="T13" fmla="*/ 1510 h 2940"/>
                <a:gd name="T14" fmla="*/ 1219 w 1468"/>
                <a:gd name="T15" fmla="*/ 1510 h 2940"/>
                <a:gd name="T16" fmla="*/ 1318 w 1468"/>
                <a:gd name="T17" fmla="*/ 147 h 2940"/>
                <a:gd name="T18" fmla="*/ 151 w 1468"/>
                <a:gd name="T19" fmla="*/ 147 h 2940"/>
                <a:gd name="T20" fmla="*/ 72 w 1468"/>
                <a:gd name="T21" fmla="*/ 0 h 2940"/>
                <a:gd name="T22" fmla="*/ 1396 w 1468"/>
                <a:gd name="T23" fmla="*/ 0 h 2940"/>
                <a:gd name="T24" fmla="*/ 1415 w 1468"/>
                <a:gd name="T25" fmla="*/ 4 h 2940"/>
                <a:gd name="T26" fmla="*/ 1434 w 1468"/>
                <a:gd name="T27" fmla="*/ 12 h 2940"/>
                <a:gd name="T28" fmla="*/ 1449 w 1468"/>
                <a:gd name="T29" fmla="*/ 24 h 2940"/>
                <a:gd name="T30" fmla="*/ 1460 w 1468"/>
                <a:gd name="T31" fmla="*/ 40 h 2940"/>
                <a:gd name="T32" fmla="*/ 1467 w 1468"/>
                <a:gd name="T33" fmla="*/ 59 h 2940"/>
                <a:gd name="T34" fmla="*/ 1468 w 1468"/>
                <a:gd name="T35" fmla="*/ 79 h 2940"/>
                <a:gd name="T36" fmla="*/ 1360 w 1468"/>
                <a:gd name="T37" fmla="*/ 1585 h 2940"/>
                <a:gd name="T38" fmla="*/ 1360 w 1468"/>
                <a:gd name="T39" fmla="*/ 2866 h 2940"/>
                <a:gd name="T40" fmla="*/ 1357 w 1468"/>
                <a:gd name="T41" fmla="*/ 2886 h 2940"/>
                <a:gd name="T42" fmla="*/ 1350 w 1468"/>
                <a:gd name="T43" fmla="*/ 2903 h 2940"/>
                <a:gd name="T44" fmla="*/ 1338 w 1468"/>
                <a:gd name="T45" fmla="*/ 2918 h 2940"/>
                <a:gd name="T46" fmla="*/ 1323 w 1468"/>
                <a:gd name="T47" fmla="*/ 2930 h 2940"/>
                <a:gd name="T48" fmla="*/ 1306 w 1468"/>
                <a:gd name="T49" fmla="*/ 2937 h 2940"/>
                <a:gd name="T50" fmla="*/ 1287 w 1468"/>
                <a:gd name="T51" fmla="*/ 2940 h 2940"/>
                <a:gd name="T52" fmla="*/ 182 w 1468"/>
                <a:gd name="T53" fmla="*/ 2940 h 2940"/>
                <a:gd name="T54" fmla="*/ 162 w 1468"/>
                <a:gd name="T55" fmla="*/ 2937 h 2940"/>
                <a:gd name="T56" fmla="*/ 145 w 1468"/>
                <a:gd name="T57" fmla="*/ 2930 h 2940"/>
                <a:gd name="T58" fmla="*/ 130 w 1468"/>
                <a:gd name="T59" fmla="*/ 2918 h 2940"/>
                <a:gd name="T60" fmla="*/ 119 w 1468"/>
                <a:gd name="T61" fmla="*/ 2903 h 2940"/>
                <a:gd name="T62" fmla="*/ 111 w 1468"/>
                <a:gd name="T63" fmla="*/ 2886 h 2940"/>
                <a:gd name="T64" fmla="*/ 109 w 1468"/>
                <a:gd name="T65" fmla="*/ 2866 h 2940"/>
                <a:gd name="T66" fmla="*/ 109 w 1468"/>
                <a:gd name="T67" fmla="*/ 1585 h 2940"/>
                <a:gd name="T68" fmla="*/ 0 w 1468"/>
                <a:gd name="T69" fmla="*/ 79 h 2940"/>
                <a:gd name="T70" fmla="*/ 2 w 1468"/>
                <a:gd name="T71" fmla="*/ 59 h 2940"/>
                <a:gd name="T72" fmla="*/ 8 w 1468"/>
                <a:gd name="T73" fmla="*/ 40 h 2940"/>
                <a:gd name="T74" fmla="*/ 19 w 1468"/>
                <a:gd name="T75" fmla="*/ 24 h 2940"/>
                <a:gd name="T76" fmla="*/ 35 w 1468"/>
                <a:gd name="T77" fmla="*/ 12 h 2940"/>
                <a:gd name="T78" fmla="*/ 52 w 1468"/>
                <a:gd name="T79" fmla="*/ 4 h 2940"/>
                <a:gd name="T80" fmla="*/ 72 w 1468"/>
                <a:gd name="T81" fmla="*/ 0 h 2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68" h="2940">
                  <a:moveTo>
                    <a:pt x="255" y="1655"/>
                  </a:moveTo>
                  <a:lnTo>
                    <a:pt x="255" y="2793"/>
                  </a:lnTo>
                  <a:lnTo>
                    <a:pt x="1214" y="2793"/>
                  </a:lnTo>
                  <a:lnTo>
                    <a:pt x="1214" y="1655"/>
                  </a:lnTo>
                  <a:lnTo>
                    <a:pt x="255" y="1655"/>
                  </a:lnTo>
                  <a:close/>
                  <a:moveTo>
                    <a:pt x="151" y="147"/>
                  </a:moveTo>
                  <a:lnTo>
                    <a:pt x="249" y="1510"/>
                  </a:lnTo>
                  <a:lnTo>
                    <a:pt x="1219" y="1510"/>
                  </a:lnTo>
                  <a:lnTo>
                    <a:pt x="1318" y="147"/>
                  </a:lnTo>
                  <a:lnTo>
                    <a:pt x="151" y="147"/>
                  </a:lnTo>
                  <a:close/>
                  <a:moveTo>
                    <a:pt x="72" y="0"/>
                  </a:moveTo>
                  <a:lnTo>
                    <a:pt x="1396" y="0"/>
                  </a:lnTo>
                  <a:lnTo>
                    <a:pt x="1415" y="4"/>
                  </a:lnTo>
                  <a:lnTo>
                    <a:pt x="1434" y="12"/>
                  </a:lnTo>
                  <a:lnTo>
                    <a:pt x="1449" y="24"/>
                  </a:lnTo>
                  <a:lnTo>
                    <a:pt x="1460" y="40"/>
                  </a:lnTo>
                  <a:lnTo>
                    <a:pt x="1467" y="59"/>
                  </a:lnTo>
                  <a:lnTo>
                    <a:pt x="1468" y="79"/>
                  </a:lnTo>
                  <a:lnTo>
                    <a:pt x="1360" y="1585"/>
                  </a:lnTo>
                  <a:lnTo>
                    <a:pt x="1360" y="2866"/>
                  </a:lnTo>
                  <a:lnTo>
                    <a:pt x="1357" y="2886"/>
                  </a:lnTo>
                  <a:lnTo>
                    <a:pt x="1350" y="2903"/>
                  </a:lnTo>
                  <a:lnTo>
                    <a:pt x="1338" y="2918"/>
                  </a:lnTo>
                  <a:lnTo>
                    <a:pt x="1323" y="2930"/>
                  </a:lnTo>
                  <a:lnTo>
                    <a:pt x="1306" y="2937"/>
                  </a:lnTo>
                  <a:lnTo>
                    <a:pt x="1287" y="2940"/>
                  </a:lnTo>
                  <a:lnTo>
                    <a:pt x="182" y="2940"/>
                  </a:lnTo>
                  <a:lnTo>
                    <a:pt x="162" y="2937"/>
                  </a:lnTo>
                  <a:lnTo>
                    <a:pt x="145" y="2930"/>
                  </a:lnTo>
                  <a:lnTo>
                    <a:pt x="130" y="2918"/>
                  </a:lnTo>
                  <a:lnTo>
                    <a:pt x="119" y="2903"/>
                  </a:lnTo>
                  <a:lnTo>
                    <a:pt x="111" y="2886"/>
                  </a:lnTo>
                  <a:lnTo>
                    <a:pt x="109" y="2866"/>
                  </a:lnTo>
                  <a:lnTo>
                    <a:pt x="109" y="1585"/>
                  </a:lnTo>
                  <a:lnTo>
                    <a:pt x="0" y="79"/>
                  </a:lnTo>
                  <a:lnTo>
                    <a:pt x="2" y="59"/>
                  </a:lnTo>
                  <a:lnTo>
                    <a:pt x="8" y="40"/>
                  </a:lnTo>
                  <a:lnTo>
                    <a:pt x="19" y="24"/>
                  </a:lnTo>
                  <a:lnTo>
                    <a:pt x="35" y="12"/>
                  </a:lnTo>
                  <a:lnTo>
                    <a:pt x="52" y="4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985838" y="2284413"/>
              <a:ext cx="23813" cy="103188"/>
            </a:xfrm>
            <a:custGeom>
              <a:avLst/>
              <a:gdLst>
                <a:gd name="T0" fmla="*/ 73 w 146"/>
                <a:gd name="T1" fmla="*/ 0 h 649"/>
                <a:gd name="T2" fmla="*/ 93 w 146"/>
                <a:gd name="T3" fmla="*/ 3 h 649"/>
                <a:gd name="T4" fmla="*/ 110 w 146"/>
                <a:gd name="T5" fmla="*/ 10 h 649"/>
                <a:gd name="T6" fmla="*/ 125 w 146"/>
                <a:gd name="T7" fmla="*/ 21 h 649"/>
                <a:gd name="T8" fmla="*/ 136 w 146"/>
                <a:gd name="T9" fmla="*/ 36 h 649"/>
                <a:gd name="T10" fmla="*/ 144 w 146"/>
                <a:gd name="T11" fmla="*/ 54 h 649"/>
                <a:gd name="T12" fmla="*/ 146 w 146"/>
                <a:gd name="T13" fmla="*/ 72 h 649"/>
                <a:gd name="T14" fmla="*/ 146 w 146"/>
                <a:gd name="T15" fmla="*/ 576 h 649"/>
                <a:gd name="T16" fmla="*/ 144 w 146"/>
                <a:gd name="T17" fmla="*/ 596 h 649"/>
                <a:gd name="T18" fmla="*/ 136 w 146"/>
                <a:gd name="T19" fmla="*/ 613 h 649"/>
                <a:gd name="T20" fmla="*/ 125 w 146"/>
                <a:gd name="T21" fmla="*/ 628 h 649"/>
                <a:gd name="T22" fmla="*/ 110 w 146"/>
                <a:gd name="T23" fmla="*/ 639 h 649"/>
                <a:gd name="T24" fmla="*/ 93 w 146"/>
                <a:gd name="T25" fmla="*/ 646 h 649"/>
                <a:gd name="T26" fmla="*/ 73 w 146"/>
                <a:gd name="T27" fmla="*/ 649 h 649"/>
                <a:gd name="T28" fmla="*/ 54 w 146"/>
                <a:gd name="T29" fmla="*/ 646 h 649"/>
                <a:gd name="T30" fmla="*/ 37 w 146"/>
                <a:gd name="T31" fmla="*/ 639 h 649"/>
                <a:gd name="T32" fmla="*/ 22 w 146"/>
                <a:gd name="T33" fmla="*/ 628 h 649"/>
                <a:gd name="T34" fmla="*/ 10 w 146"/>
                <a:gd name="T35" fmla="*/ 613 h 649"/>
                <a:gd name="T36" fmla="*/ 4 w 146"/>
                <a:gd name="T37" fmla="*/ 596 h 649"/>
                <a:gd name="T38" fmla="*/ 0 w 146"/>
                <a:gd name="T39" fmla="*/ 576 h 649"/>
                <a:gd name="T40" fmla="*/ 0 w 146"/>
                <a:gd name="T41" fmla="*/ 72 h 649"/>
                <a:gd name="T42" fmla="*/ 4 w 146"/>
                <a:gd name="T43" fmla="*/ 54 h 649"/>
                <a:gd name="T44" fmla="*/ 10 w 146"/>
                <a:gd name="T45" fmla="*/ 36 h 649"/>
                <a:gd name="T46" fmla="*/ 22 w 146"/>
                <a:gd name="T47" fmla="*/ 21 h 649"/>
                <a:gd name="T48" fmla="*/ 37 w 146"/>
                <a:gd name="T49" fmla="*/ 10 h 649"/>
                <a:gd name="T50" fmla="*/ 54 w 146"/>
                <a:gd name="T51" fmla="*/ 3 h 649"/>
                <a:gd name="T52" fmla="*/ 73 w 146"/>
                <a:gd name="T5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6" h="649">
                  <a:moveTo>
                    <a:pt x="73" y="0"/>
                  </a:moveTo>
                  <a:lnTo>
                    <a:pt x="93" y="3"/>
                  </a:lnTo>
                  <a:lnTo>
                    <a:pt x="110" y="10"/>
                  </a:lnTo>
                  <a:lnTo>
                    <a:pt x="125" y="21"/>
                  </a:lnTo>
                  <a:lnTo>
                    <a:pt x="136" y="36"/>
                  </a:lnTo>
                  <a:lnTo>
                    <a:pt x="144" y="54"/>
                  </a:lnTo>
                  <a:lnTo>
                    <a:pt x="146" y="72"/>
                  </a:lnTo>
                  <a:lnTo>
                    <a:pt x="146" y="576"/>
                  </a:lnTo>
                  <a:lnTo>
                    <a:pt x="144" y="596"/>
                  </a:lnTo>
                  <a:lnTo>
                    <a:pt x="136" y="613"/>
                  </a:lnTo>
                  <a:lnTo>
                    <a:pt x="125" y="628"/>
                  </a:lnTo>
                  <a:lnTo>
                    <a:pt x="110" y="639"/>
                  </a:lnTo>
                  <a:lnTo>
                    <a:pt x="93" y="646"/>
                  </a:lnTo>
                  <a:lnTo>
                    <a:pt x="73" y="649"/>
                  </a:lnTo>
                  <a:lnTo>
                    <a:pt x="54" y="646"/>
                  </a:lnTo>
                  <a:lnTo>
                    <a:pt x="37" y="639"/>
                  </a:lnTo>
                  <a:lnTo>
                    <a:pt x="22" y="628"/>
                  </a:lnTo>
                  <a:lnTo>
                    <a:pt x="10" y="613"/>
                  </a:lnTo>
                  <a:lnTo>
                    <a:pt x="4" y="596"/>
                  </a:lnTo>
                  <a:lnTo>
                    <a:pt x="0" y="576"/>
                  </a:lnTo>
                  <a:lnTo>
                    <a:pt x="0" y="72"/>
                  </a:lnTo>
                  <a:lnTo>
                    <a:pt x="4" y="54"/>
                  </a:lnTo>
                  <a:lnTo>
                    <a:pt x="10" y="36"/>
                  </a:lnTo>
                  <a:lnTo>
                    <a:pt x="22" y="21"/>
                  </a:lnTo>
                  <a:lnTo>
                    <a:pt x="37" y="10"/>
                  </a:lnTo>
                  <a:lnTo>
                    <a:pt x="54" y="3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985838" y="2243138"/>
              <a:ext cx="23813" cy="28575"/>
            </a:xfrm>
            <a:custGeom>
              <a:avLst/>
              <a:gdLst>
                <a:gd name="T0" fmla="*/ 73 w 146"/>
                <a:gd name="T1" fmla="*/ 0 h 182"/>
                <a:gd name="T2" fmla="*/ 93 w 146"/>
                <a:gd name="T3" fmla="*/ 3 h 182"/>
                <a:gd name="T4" fmla="*/ 110 w 146"/>
                <a:gd name="T5" fmla="*/ 10 h 182"/>
                <a:gd name="T6" fmla="*/ 125 w 146"/>
                <a:gd name="T7" fmla="*/ 22 h 182"/>
                <a:gd name="T8" fmla="*/ 136 w 146"/>
                <a:gd name="T9" fmla="*/ 37 h 182"/>
                <a:gd name="T10" fmla="*/ 144 w 146"/>
                <a:gd name="T11" fmla="*/ 54 h 182"/>
                <a:gd name="T12" fmla="*/ 146 w 146"/>
                <a:gd name="T13" fmla="*/ 74 h 182"/>
                <a:gd name="T14" fmla="*/ 146 w 146"/>
                <a:gd name="T15" fmla="*/ 110 h 182"/>
                <a:gd name="T16" fmla="*/ 144 w 146"/>
                <a:gd name="T17" fmla="*/ 129 h 182"/>
                <a:gd name="T18" fmla="*/ 136 w 146"/>
                <a:gd name="T19" fmla="*/ 147 h 182"/>
                <a:gd name="T20" fmla="*/ 125 w 146"/>
                <a:gd name="T21" fmla="*/ 161 h 182"/>
                <a:gd name="T22" fmla="*/ 110 w 146"/>
                <a:gd name="T23" fmla="*/ 172 h 182"/>
                <a:gd name="T24" fmla="*/ 93 w 146"/>
                <a:gd name="T25" fmla="*/ 180 h 182"/>
                <a:gd name="T26" fmla="*/ 73 w 146"/>
                <a:gd name="T27" fmla="*/ 182 h 182"/>
                <a:gd name="T28" fmla="*/ 54 w 146"/>
                <a:gd name="T29" fmla="*/ 180 h 182"/>
                <a:gd name="T30" fmla="*/ 37 w 146"/>
                <a:gd name="T31" fmla="*/ 172 h 182"/>
                <a:gd name="T32" fmla="*/ 22 w 146"/>
                <a:gd name="T33" fmla="*/ 161 h 182"/>
                <a:gd name="T34" fmla="*/ 10 w 146"/>
                <a:gd name="T35" fmla="*/ 147 h 182"/>
                <a:gd name="T36" fmla="*/ 4 w 146"/>
                <a:gd name="T37" fmla="*/ 129 h 182"/>
                <a:gd name="T38" fmla="*/ 0 w 146"/>
                <a:gd name="T39" fmla="*/ 110 h 182"/>
                <a:gd name="T40" fmla="*/ 0 w 146"/>
                <a:gd name="T41" fmla="*/ 74 h 182"/>
                <a:gd name="T42" fmla="*/ 4 w 146"/>
                <a:gd name="T43" fmla="*/ 54 h 182"/>
                <a:gd name="T44" fmla="*/ 10 w 146"/>
                <a:gd name="T45" fmla="*/ 37 h 182"/>
                <a:gd name="T46" fmla="*/ 22 w 146"/>
                <a:gd name="T47" fmla="*/ 22 h 182"/>
                <a:gd name="T48" fmla="*/ 37 w 146"/>
                <a:gd name="T49" fmla="*/ 10 h 182"/>
                <a:gd name="T50" fmla="*/ 54 w 146"/>
                <a:gd name="T51" fmla="*/ 3 h 182"/>
                <a:gd name="T52" fmla="*/ 73 w 146"/>
                <a:gd name="T53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6" h="182">
                  <a:moveTo>
                    <a:pt x="73" y="0"/>
                  </a:moveTo>
                  <a:lnTo>
                    <a:pt x="93" y="3"/>
                  </a:lnTo>
                  <a:lnTo>
                    <a:pt x="110" y="10"/>
                  </a:lnTo>
                  <a:lnTo>
                    <a:pt x="125" y="22"/>
                  </a:lnTo>
                  <a:lnTo>
                    <a:pt x="136" y="37"/>
                  </a:lnTo>
                  <a:lnTo>
                    <a:pt x="144" y="54"/>
                  </a:lnTo>
                  <a:lnTo>
                    <a:pt x="146" y="74"/>
                  </a:lnTo>
                  <a:lnTo>
                    <a:pt x="146" y="110"/>
                  </a:lnTo>
                  <a:lnTo>
                    <a:pt x="144" y="129"/>
                  </a:lnTo>
                  <a:lnTo>
                    <a:pt x="136" y="147"/>
                  </a:lnTo>
                  <a:lnTo>
                    <a:pt x="125" y="161"/>
                  </a:lnTo>
                  <a:lnTo>
                    <a:pt x="110" y="172"/>
                  </a:lnTo>
                  <a:lnTo>
                    <a:pt x="93" y="180"/>
                  </a:lnTo>
                  <a:lnTo>
                    <a:pt x="73" y="182"/>
                  </a:lnTo>
                  <a:lnTo>
                    <a:pt x="54" y="180"/>
                  </a:lnTo>
                  <a:lnTo>
                    <a:pt x="37" y="172"/>
                  </a:lnTo>
                  <a:lnTo>
                    <a:pt x="22" y="161"/>
                  </a:lnTo>
                  <a:lnTo>
                    <a:pt x="10" y="147"/>
                  </a:lnTo>
                  <a:lnTo>
                    <a:pt x="4" y="129"/>
                  </a:lnTo>
                  <a:lnTo>
                    <a:pt x="0" y="110"/>
                  </a:lnTo>
                  <a:lnTo>
                    <a:pt x="0" y="74"/>
                  </a:lnTo>
                  <a:lnTo>
                    <a:pt x="4" y="54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4" y="3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5714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Architecture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Architecture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63" name="Group 162"/>
          <p:cNvGrpSpPr/>
          <p:nvPr/>
        </p:nvGrpSpPr>
        <p:grpSpPr>
          <a:xfrm>
            <a:off x="11058796" y="5756275"/>
            <a:ext cx="355601" cy="596900"/>
            <a:chOff x="11058525" y="5756275"/>
            <a:chExt cx="355601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1158538" y="6257925"/>
              <a:ext cx="157163" cy="57150"/>
            </a:xfrm>
            <a:custGeom>
              <a:avLst/>
              <a:gdLst>
                <a:gd name="T0" fmla="*/ 162 w 890"/>
                <a:gd name="T1" fmla="*/ 103 h 325"/>
                <a:gd name="T2" fmla="*/ 143 w 890"/>
                <a:gd name="T3" fmla="*/ 106 h 325"/>
                <a:gd name="T4" fmla="*/ 127 w 890"/>
                <a:gd name="T5" fmla="*/ 114 h 325"/>
                <a:gd name="T6" fmla="*/ 115 w 890"/>
                <a:gd name="T7" fmla="*/ 128 h 325"/>
                <a:gd name="T8" fmla="*/ 107 w 890"/>
                <a:gd name="T9" fmla="*/ 144 h 325"/>
                <a:gd name="T10" fmla="*/ 104 w 890"/>
                <a:gd name="T11" fmla="*/ 163 h 325"/>
                <a:gd name="T12" fmla="*/ 107 w 890"/>
                <a:gd name="T13" fmla="*/ 181 h 325"/>
                <a:gd name="T14" fmla="*/ 115 w 890"/>
                <a:gd name="T15" fmla="*/ 196 h 325"/>
                <a:gd name="T16" fmla="*/ 127 w 890"/>
                <a:gd name="T17" fmla="*/ 210 h 325"/>
                <a:gd name="T18" fmla="*/ 143 w 890"/>
                <a:gd name="T19" fmla="*/ 218 h 325"/>
                <a:gd name="T20" fmla="*/ 162 w 890"/>
                <a:gd name="T21" fmla="*/ 221 h 325"/>
                <a:gd name="T22" fmla="*/ 727 w 890"/>
                <a:gd name="T23" fmla="*/ 221 h 325"/>
                <a:gd name="T24" fmla="*/ 745 w 890"/>
                <a:gd name="T25" fmla="*/ 218 h 325"/>
                <a:gd name="T26" fmla="*/ 762 w 890"/>
                <a:gd name="T27" fmla="*/ 210 h 325"/>
                <a:gd name="T28" fmla="*/ 775 w 890"/>
                <a:gd name="T29" fmla="*/ 196 h 325"/>
                <a:gd name="T30" fmla="*/ 783 w 890"/>
                <a:gd name="T31" fmla="*/ 181 h 325"/>
                <a:gd name="T32" fmla="*/ 786 w 890"/>
                <a:gd name="T33" fmla="*/ 163 h 325"/>
                <a:gd name="T34" fmla="*/ 783 w 890"/>
                <a:gd name="T35" fmla="*/ 144 h 325"/>
                <a:gd name="T36" fmla="*/ 775 w 890"/>
                <a:gd name="T37" fmla="*/ 128 h 325"/>
                <a:gd name="T38" fmla="*/ 762 w 890"/>
                <a:gd name="T39" fmla="*/ 114 h 325"/>
                <a:gd name="T40" fmla="*/ 745 w 890"/>
                <a:gd name="T41" fmla="*/ 106 h 325"/>
                <a:gd name="T42" fmla="*/ 727 w 890"/>
                <a:gd name="T43" fmla="*/ 103 h 325"/>
                <a:gd name="T44" fmla="*/ 162 w 890"/>
                <a:gd name="T45" fmla="*/ 103 h 325"/>
                <a:gd name="T46" fmla="*/ 162 w 890"/>
                <a:gd name="T47" fmla="*/ 0 h 325"/>
                <a:gd name="T48" fmla="*/ 727 w 890"/>
                <a:gd name="T49" fmla="*/ 0 h 325"/>
                <a:gd name="T50" fmla="*/ 757 w 890"/>
                <a:gd name="T51" fmla="*/ 3 h 325"/>
                <a:gd name="T52" fmla="*/ 784 w 890"/>
                <a:gd name="T53" fmla="*/ 10 h 325"/>
                <a:gd name="T54" fmla="*/ 809 w 890"/>
                <a:gd name="T55" fmla="*/ 22 h 325"/>
                <a:gd name="T56" fmla="*/ 831 w 890"/>
                <a:gd name="T57" fmla="*/ 39 h 325"/>
                <a:gd name="T58" fmla="*/ 851 w 890"/>
                <a:gd name="T59" fmla="*/ 58 h 325"/>
                <a:gd name="T60" fmla="*/ 867 w 890"/>
                <a:gd name="T61" fmla="*/ 81 h 325"/>
                <a:gd name="T62" fmla="*/ 880 w 890"/>
                <a:gd name="T63" fmla="*/ 105 h 325"/>
                <a:gd name="T64" fmla="*/ 887 w 890"/>
                <a:gd name="T65" fmla="*/ 133 h 325"/>
                <a:gd name="T66" fmla="*/ 890 w 890"/>
                <a:gd name="T67" fmla="*/ 163 h 325"/>
                <a:gd name="T68" fmla="*/ 887 w 890"/>
                <a:gd name="T69" fmla="*/ 191 h 325"/>
                <a:gd name="T70" fmla="*/ 880 w 890"/>
                <a:gd name="T71" fmla="*/ 219 h 325"/>
                <a:gd name="T72" fmla="*/ 867 w 890"/>
                <a:gd name="T73" fmla="*/ 244 h 325"/>
                <a:gd name="T74" fmla="*/ 851 w 890"/>
                <a:gd name="T75" fmla="*/ 267 h 325"/>
                <a:gd name="T76" fmla="*/ 831 w 890"/>
                <a:gd name="T77" fmla="*/ 287 h 325"/>
                <a:gd name="T78" fmla="*/ 809 w 890"/>
                <a:gd name="T79" fmla="*/ 302 h 325"/>
                <a:gd name="T80" fmla="*/ 784 w 890"/>
                <a:gd name="T81" fmla="*/ 314 h 325"/>
                <a:gd name="T82" fmla="*/ 757 w 890"/>
                <a:gd name="T83" fmla="*/ 322 h 325"/>
                <a:gd name="T84" fmla="*/ 727 w 890"/>
                <a:gd name="T85" fmla="*/ 325 h 325"/>
                <a:gd name="T86" fmla="*/ 162 w 890"/>
                <a:gd name="T87" fmla="*/ 325 h 325"/>
                <a:gd name="T88" fmla="*/ 133 w 890"/>
                <a:gd name="T89" fmla="*/ 322 h 325"/>
                <a:gd name="T90" fmla="*/ 106 w 890"/>
                <a:gd name="T91" fmla="*/ 314 h 325"/>
                <a:gd name="T92" fmla="*/ 80 w 890"/>
                <a:gd name="T93" fmla="*/ 302 h 325"/>
                <a:gd name="T94" fmla="*/ 57 w 890"/>
                <a:gd name="T95" fmla="*/ 287 h 325"/>
                <a:gd name="T96" fmla="*/ 38 w 890"/>
                <a:gd name="T97" fmla="*/ 267 h 325"/>
                <a:gd name="T98" fmla="*/ 23 w 890"/>
                <a:gd name="T99" fmla="*/ 244 h 325"/>
                <a:gd name="T100" fmla="*/ 10 w 890"/>
                <a:gd name="T101" fmla="*/ 219 h 325"/>
                <a:gd name="T102" fmla="*/ 2 w 890"/>
                <a:gd name="T103" fmla="*/ 191 h 325"/>
                <a:gd name="T104" fmla="*/ 0 w 890"/>
                <a:gd name="T105" fmla="*/ 163 h 325"/>
                <a:gd name="T106" fmla="*/ 2 w 890"/>
                <a:gd name="T107" fmla="*/ 133 h 325"/>
                <a:gd name="T108" fmla="*/ 10 w 890"/>
                <a:gd name="T109" fmla="*/ 105 h 325"/>
                <a:gd name="T110" fmla="*/ 23 w 890"/>
                <a:gd name="T111" fmla="*/ 81 h 325"/>
                <a:gd name="T112" fmla="*/ 38 w 890"/>
                <a:gd name="T113" fmla="*/ 58 h 325"/>
                <a:gd name="T114" fmla="*/ 57 w 890"/>
                <a:gd name="T115" fmla="*/ 39 h 325"/>
                <a:gd name="T116" fmla="*/ 80 w 890"/>
                <a:gd name="T117" fmla="*/ 22 h 325"/>
                <a:gd name="T118" fmla="*/ 106 w 890"/>
                <a:gd name="T119" fmla="*/ 10 h 325"/>
                <a:gd name="T120" fmla="*/ 133 w 890"/>
                <a:gd name="T121" fmla="*/ 3 h 325"/>
                <a:gd name="T122" fmla="*/ 162 w 890"/>
                <a:gd name="T123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0" h="325">
                  <a:moveTo>
                    <a:pt x="162" y="103"/>
                  </a:moveTo>
                  <a:lnTo>
                    <a:pt x="143" y="106"/>
                  </a:lnTo>
                  <a:lnTo>
                    <a:pt x="127" y="114"/>
                  </a:lnTo>
                  <a:lnTo>
                    <a:pt x="115" y="128"/>
                  </a:lnTo>
                  <a:lnTo>
                    <a:pt x="107" y="144"/>
                  </a:lnTo>
                  <a:lnTo>
                    <a:pt x="104" y="163"/>
                  </a:lnTo>
                  <a:lnTo>
                    <a:pt x="107" y="181"/>
                  </a:lnTo>
                  <a:lnTo>
                    <a:pt x="115" y="196"/>
                  </a:lnTo>
                  <a:lnTo>
                    <a:pt x="127" y="210"/>
                  </a:lnTo>
                  <a:lnTo>
                    <a:pt x="143" y="218"/>
                  </a:lnTo>
                  <a:lnTo>
                    <a:pt x="162" y="221"/>
                  </a:lnTo>
                  <a:lnTo>
                    <a:pt x="727" y="221"/>
                  </a:lnTo>
                  <a:lnTo>
                    <a:pt x="745" y="218"/>
                  </a:lnTo>
                  <a:lnTo>
                    <a:pt x="762" y="210"/>
                  </a:lnTo>
                  <a:lnTo>
                    <a:pt x="775" y="196"/>
                  </a:lnTo>
                  <a:lnTo>
                    <a:pt x="783" y="181"/>
                  </a:lnTo>
                  <a:lnTo>
                    <a:pt x="786" y="163"/>
                  </a:lnTo>
                  <a:lnTo>
                    <a:pt x="783" y="144"/>
                  </a:lnTo>
                  <a:lnTo>
                    <a:pt x="775" y="128"/>
                  </a:lnTo>
                  <a:lnTo>
                    <a:pt x="762" y="114"/>
                  </a:lnTo>
                  <a:lnTo>
                    <a:pt x="745" y="106"/>
                  </a:lnTo>
                  <a:lnTo>
                    <a:pt x="727" y="103"/>
                  </a:lnTo>
                  <a:lnTo>
                    <a:pt x="162" y="103"/>
                  </a:lnTo>
                  <a:close/>
                  <a:moveTo>
                    <a:pt x="162" y="0"/>
                  </a:moveTo>
                  <a:lnTo>
                    <a:pt x="727" y="0"/>
                  </a:lnTo>
                  <a:lnTo>
                    <a:pt x="757" y="3"/>
                  </a:lnTo>
                  <a:lnTo>
                    <a:pt x="784" y="10"/>
                  </a:lnTo>
                  <a:lnTo>
                    <a:pt x="809" y="22"/>
                  </a:lnTo>
                  <a:lnTo>
                    <a:pt x="831" y="39"/>
                  </a:lnTo>
                  <a:lnTo>
                    <a:pt x="851" y="58"/>
                  </a:lnTo>
                  <a:lnTo>
                    <a:pt x="867" y="81"/>
                  </a:lnTo>
                  <a:lnTo>
                    <a:pt x="880" y="105"/>
                  </a:lnTo>
                  <a:lnTo>
                    <a:pt x="887" y="133"/>
                  </a:lnTo>
                  <a:lnTo>
                    <a:pt x="890" y="163"/>
                  </a:lnTo>
                  <a:lnTo>
                    <a:pt x="887" y="191"/>
                  </a:lnTo>
                  <a:lnTo>
                    <a:pt x="880" y="219"/>
                  </a:lnTo>
                  <a:lnTo>
                    <a:pt x="867" y="244"/>
                  </a:lnTo>
                  <a:lnTo>
                    <a:pt x="851" y="267"/>
                  </a:lnTo>
                  <a:lnTo>
                    <a:pt x="831" y="287"/>
                  </a:lnTo>
                  <a:lnTo>
                    <a:pt x="809" y="302"/>
                  </a:lnTo>
                  <a:lnTo>
                    <a:pt x="784" y="314"/>
                  </a:lnTo>
                  <a:lnTo>
                    <a:pt x="757" y="322"/>
                  </a:lnTo>
                  <a:lnTo>
                    <a:pt x="727" y="325"/>
                  </a:lnTo>
                  <a:lnTo>
                    <a:pt x="162" y="325"/>
                  </a:lnTo>
                  <a:lnTo>
                    <a:pt x="133" y="322"/>
                  </a:lnTo>
                  <a:lnTo>
                    <a:pt x="106" y="314"/>
                  </a:lnTo>
                  <a:lnTo>
                    <a:pt x="80" y="302"/>
                  </a:lnTo>
                  <a:lnTo>
                    <a:pt x="57" y="287"/>
                  </a:lnTo>
                  <a:lnTo>
                    <a:pt x="38" y="267"/>
                  </a:lnTo>
                  <a:lnTo>
                    <a:pt x="23" y="244"/>
                  </a:lnTo>
                  <a:lnTo>
                    <a:pt x="10" y="219"/>
                  </a:lnTo>
                  <a:lnTo>
                    <a:pt x="2" y="191"/>
                  </a:lnTo>
                  <a:lnTo>
                    <a:pt x="0" y="163"/>
                  </a:lnTo>
                  <a:lnTo>
                    <a:pt x="2" y="133"/>
                  </a:lnTo>
                  <a:lnTo>
                    <a:pt x="10" y="105"/>
                  </a:lnTo>
                  <a:lnTo>
                    <a:pt x="23" y="81"/>
                  </a:lnTo>
                  <a:lnTo>
                    <a:pt x="38" y="58"/>
                  </a:lnTo>
                  <a:lnTo>
                    <a:pt x="57" y="39"/>
                  </a:lnTo>
                  <a:lnTo>
                    <a:pt x="80" y="22"/>
                  </a:lnTo>
                  <a:lnTo>
                    <a:pt x="106" y="10"/>
                  </a:lnTo>
                  <a:lnTo>
                    <a:pt x="133" y="3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1174413" y="5792788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11214100" y="5792788"/>
              <a:ext cx="84138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1396663" y="5918200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11058525" y="5756275"/>
              <a:ext cx="355600" cy="596900"/>
            </a:xfrm>
            <a:custGeom>
              <a:avLst/>
              <a:gdLst>
                <a:gd name="T0" fmla="*/ 103 w 2020"/>
                <a:gd name="T1" fmla="*/ 104 h 3384"/>
                <a:gd name="T2" fmla="*/ 103 w 2020"/>
                <a:gd name="T3" fmla="*/ 414 h 3384"/>
                <a:gd name="T4" fmla="*/ 1916 w 2020"/>
                <a:gd name="T5" fmla="*/ 414 h 3384"/>
                <a:gd name="T6" fmla="*/ 1916 w 2020"/>
                <a:gd name="T7" fmla="*/ 104 h 3384"/>
                <a:gd name="T8" fmla="*/ 103 w 2020"/>
                <a:gd name="T9" fmla="*/ 104 h 3384"/>
                <a:gd name="T10" fmla="*/ 0 w 2020"/>
                <a:gd name="T11" fmla="*/ 0 h 3384"/>
                <a:gd name="T12" fmla="*/ 2020 w 2020"/>
                <a:gd name="T13" fmla="*/ 0 h 3384"/>
                <a:gd name="T14" fmla="*/ 2020 w 2020"/>
                <a:gd name="T15" fmla="*/ 794 h 3384"/>
                <a:gd name="T16" fmla="*/ 1916 w 2020"/>
                <a:gd name="T17" fmla="*/ 794 h 3384"/>
                <a:gd name="T18" fmla="*/ 1916 w 2020"/>
                <a:gd name="T19" fmla="*/ 518 h 3384"/>
                <a:gd name="T20" fmla="*/ 103 w 2020"/>
                <a:gd name="T21" fmla="*/ 518 h 3384"/>
                <a:gd name="T22" fmla="*/ 103 w 2020"/>
                <a:gd name="T23" fmla="*/ 2624 h 3384"/>
                <a:gd name="T24" fmla="*/ 1816 w 2020"/>
                <a:gd name="T25" fmla="*/ 2624 h 3384"/>
                <a:gd name="T26" fmla="*/ 1816 w 2020"/>
                <a:gd name="T27" fmla="*/ 2728 h 3384"/>
                <a:gd name="T28" fmla="*/ 103 w 2020"/>
                <a:gd name="T29" fmla="*/ 2728 h 3384"/>
                <a:gd name="T30" fmla="*/ 103 w 2020"/>
                <a:gd name="T31" fmla="*/ 3280 h 3384"/>
                <a:gd name="T32" fmla="*/ 1916 w 2020"/>
                <a:gd name="T33" fmla="*/ 3280 h 3384"/>
                <a:gd name="T34" fmla="*/ 1916 w 2020"/>
                <a:gd name="T35" fmla="*/ 1142 h 3384"/>
                <a:gd name="T36" fmla="*/ 2020 w 2020"/>
                <a:gd name="T37" fmla="*/ 1142 h 3384"/>
                <a:gd name="T38" fmla="*/ 2020 w 2020"/>
                <a:gd name="T39" fmla="*/ 3384 h 3384"/>
                <a:gd name="T40" fmla="*/ 0 w 2020"/>
                <a:gd name="T41" fmla="*/ 3384 h 3384"/>
                <a:gd name="T42" fmla="*/ 0 w 2020"/>
                <a:gd name="T43" fmla="*/ 0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20" h="3384">
                  <a:moveTo>
                    <a:pt x="103" y="104"/>
                  </a:moveTo>
                  <a:lnTo>
                    <a:pt x="103" y="414"/>
                  </a:lnTo>
                  <a:lnTo>
                    <a:pt x="1916" y="414"/>
                  </a:lnTo>
                  <a:lnTo>
                    <a:pt x="1916" y="104"/>
                  </a:lnTo>
                  <a:lnTo>
                    <a:pt x="103" y="104"/>
                  </a:lnTo>
                  <a:close/>
                  <a:moveTo>
                    <a:pt x="0" y="0"/>
                  </a:moveTo>
                  <a:lnTo>
                    <a:pt x="2020" y="0"/>
                  </a:lnTo>
                  <a:lnTo>
                    <a:pt x="2020" y="794"/>
                  </a:lnTo>
                  <a:lnTo>
                    <a:pt x="1916" y="794"/>
                  </a:lnTo>
                  <a:lnTo>
                    <a:pt x="1916" y="518"/>
                  </a:lnTo>
                  <a:lnTo>
                    <a:pt x="103" y="518"/>
                  </a:lnTo>
                  <a:lnTo>
                    <a:pt x="103" y="2624"/>
                  </a:lnTo>
                  <a:lnTo>
                    <a:pt x="1816" y="2624"/>
                  </a:lnTo>
                  <a:lnTo>
                    <a:pt x="1816" y="2728"/>
                  </a:lnTo>
                  <a:lnTo>
                    <a:pt x="103" y="2728"/>
                  </a:lnTo>
                  <a:lnTo>
                    <a:pt x="103" y="3280"/>
                  </a:lnTo>
                  <a:lnTo>
                    <a:pt x="1916" y="3280"/>
                  </a:lnTo>
                  <a:lnTo>
                    <a:pt x="1916" y="1142"/>
                  </a:lnTo>
                  <a:lnTo>
                    <a:pt x="2020" y="1142"/>
                  </a:lnTo>
                  <a:lnTo>
                    <a:pt x="2020" y="3384"/>
                  </a:lnTo>
                  <a:lnTo>
                    <a:pt x="0" y="338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10002647" y="5792788"/>
            <a:ext cx="596901" cy="525462"/>
            <a:chOff x="10015538" y="5792788"/>
            <a:chExt cx="596901" cy="5254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10088563" y="6026150"/>
              <a:ext cx="219075" cy="219075"/>
            </a:xfrm>
            <a:custGeom>
              <a:avLst/>
              <a:gdLst>
                <a:gd name="T0" fmla="*/ 104 w 1242"/>
                <a:gd name="T1" fmla="*/ 251 h 1244"/>
                <a:gd name="T2" fmla="*/ 104 w 1242"/>
                <a:gd name="T3" fmla="*/ 1140 h 1244"/>
                <a:gd name="T4" fmla="*/ 992 w 1242"/>
                <a:gd name="T5" fmla="*/ 1140 h 1244"/>
                <a:gd name="T6" fmla="*/ 104 w 1242"/>
                <a:gd name="T7" fmla="*/ 251 h 1244"/>
                <a:gd name="T8" fmla="*/ 0 w 1242"/>
                <a:gd name="T9" fmla="*/ 0 h 1244"/>
                <a:gd name="T10" fmla="*/ 1242 w 1242"/>
                <a:gd name="T11" fmla="*/ 1244 h 1244"/>
                <a:gd name="T12" fmla="*/ 0 w 1242"/>
                <a:gd name="T13" fmla="*/ 1244 h 1244"/>
                <a:gd name="T14" fmla="*/ 0 w 1242"/>
                <a:gd name="T15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2" h="1244">
                  <a:moveTo>
                    <a:pt x="104" y="251"/>
                  </a:moveTo>
                  <a:lnTo>
                    <a:pt x="104" y="1140"/>
                  </a:lnTo>
                  <a:lnTo>
                    <a:pt x="992" y="1140"/>
                  </a:lnTo>
                  <a:lnTo>
                    <a:pt x="104" y="251"/>
                  </a:lnTo>
                  <a:close/>
                  <a:moveTo>
                    <a:pt x="0" y="0"/>
                  </a:moveTo>
                  <a:lnTo>
                    <a:pt x="1242" y="1244"/>
                  </a:lnTo>
                  <a:lnTo>
                    <a:pt x="0" y="12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0121901" y="5969000"/>
              <a:ext cx="26988" cy="25400"/>
            </a:xfrm>
            <a:custGeom>
              <a:avLst/>
              <a:gdLst>
                <a:gd name="T0" fmla="*/ 73 w 146"/>
                <a:gd name="T1" fmla="*/ 0 h 147"/>
                <a:gd name="T2" fmla="*/ 146 w 146"/>
                <a:gd name="T3" fmla="*/ 73 h 147"/>
                <a:gd name="T4" fmla="*/ 73 w 146"/>
                <a:gd name="T5" fmla="*/ 147 h 147"/>
                <a:gd name="T6" fmla="*/ 0 w 146"/>
                <a:gd name="T7" fmla="*/ 73 h 147"/>
                <a:gd name="T8" fmla="*/ 73 w 146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47">
                  <a:moveTo>
                    <a:pt x="73" y="0"/>
                  </a:moveTo>
                  <a:lnTo>
                    <a:pt x="146" y="73"/>
                  </a:lnTo>
                  <a:lnTo>
                    <a:pt x="73" y="147"/>
                  </a:lnTo>
                  <a:lnTo>
                    <a:pt x="0" y="73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0015538" y="5848350"/>
              <a:ext cx="468313" cy="469900"/>
            </a:xfrm>
            <a:custGeom>
              <a:avLst/>
              <a:gdLst>
                <a:gd name="T0" fmla="*/ 0 w 2657"/>
                <a:gd name="T1" fmla="*/ 0 h 2662"/>
                <a:gd name="T2" fmla="*/ 591 w 2657"/>
                <a:gd name="T3" fmla="*/ 592 h 2662"/>
                <a:gd name="T4" fmla="*/ 518 w 2657"/>
                <a:gd name="T5" fmla="*/ 666 h 2662"/>
                <a:gd name="T6" fmla="*/ 104 w 2657"/>
                <a:gd name="T7" fmla="*/ 251 h 2662"/>
                <a:gd name="T8" fmla="*/ 104 w 2657"/>
                <a:gd name="T9" fmla="*/ 2558 h 2662"/>
                <a:gd name="T10" fmla="*/ 248 w 2657"/>
                <a:gd name="T11" fmla="*/ 2558 h 2662"/>
                <a:gd name="T12" fmla="*/ 248 w 2657"/>
                <a:gd name="T13" fmla="*/ 2389 h 2662"/>
                <a:gd name="T14" fmla="*/ 352 w 2657"/>
                <a:gd name="T15" fmla="*/ 2389 h 2662"/>
                <a:gd name="T16" fmla="*/ 352 w 2657"/>
                <a:gd name="T17" fmla="*/ 2558 h 2662"/>
                <a:gd name="T18" fmla="*/ 496 w 2657"/>
                <a:gd name="T19" fmla="*/ 2558 h 2662"/>
                <a:gd name="T20" fmla="*/ 496 w 2657"/>
                <a:gd name="T21" fmla="*/ 2465 h 2662"/>
                <a:gd name="T22" fmla="*/ 600 w 2657"/>
                <a:gd name="T23" fmla="*/ 2465 h 2662"/>
                <a:gd name="T24" fmla="*/ 600 w 2657"/>
                <a:gd name="T25" fmla="*/ 2558 h 2662"/>
                <a:gd name="T26" fmla="*/ 744 w 2657"/>
                <a:gd name="T27" fmla="*/ 2558 h 2662"/>
                <a:gd name="T28" fmla="*/ 744 w 2657"/>
                <a:gd name="T29" fmla="*/ 2389 h 2662"/>
                <a:gd name="T30" fmla="*/ 848 w 2657"/>
                <a:gd name="T31" fmla="*/ 2389 h 2662"/>
                <a:gd name="T32" fmla="*/ 848 w 2657"/>
                <a:gd name="T33" fmla="*/ 2558 h 2662"/>
                <a:gd name="T34" fmla="*/ 992 w 2657"/>
                <a:gd name="T35" fmla="*/ 2558 h 2662"/>
                <a:gd name="T36" fmla="*/ 992 w 2657"/>
                <a:gd name="T37" fmla="*/ 2465 h 2662"/>
                <a:gd name="T38" fmla="*/ 1096 w 2657"/>
                <a:gd name="T39" fmla="*/ 2465 h 2662"/>
                <a:gd name="T40" fmla="*/ 1096 w 2657"/>
                <a:gd name="T41" fmla="*/ 2558 h 2662"/>
                <a:gd name="T42" fmla="*/ 1240 w 2657"/>
                <a:gd name="T43" fmla="*/ 2558 h 2662"/>
                <a:gd name="T44" fmla="*/ 1240 w 2657"/>
                <a:gd name="T45" fmla="*/ 2389 h 2662"/>
                <a:gd name="T46" fmla="*/ 1343 w 2657"/>
                <a:gd name="T47" fmla="*/ 2389 h 2662"/>
                <a:gd name="T48" fmla="*/ 1343 w 2657"/>
                <a:gd name="T49" fmla="*/ 2558 h 2662"/>
                <a:gd name="T50" fmla="*/ 1488 w 2657"/>
                <a:gd name="T51" fmla="*/ 2558 h 2662"/>
                <a:gd name="T52" fmla="*/ 1488 w 2657"/>
                <a:gd name="T53" fmla="*/ 2465 h 2662"/>
                <a:gd name="T54" fmla="*/ 1592 w 2657"/>
                <a:gd name="T55" fmla="*/ 2465 h 2662"/>
                <a:gd name="T56" fmla="*/ 1592 w 2657"/>
                <a:gd name="T57" fmla="*/ 2558 h 2662"/>
                <a:gd name="T58" fmla="*/ 1736 w 2657"/>
                <a:gd name="T59" fmla="*/ 2558 h 2662"/>
                <a:gd name="T60" fmla="*/ 1736 w 2657"/>
                <a:gd name="T61" fmla="*/ 2389 h 2662"/>
                <a:gd name="T62" fmla="*/ 1840 w 2657"/>
                <a:gd name="T63" fmla="*/ 2389 h 2662"/>
                <a:gd name="T64" fmla="*/ 1840 w 2657"/>
                <a:gd name="T65" fmla="*/ 2558 h 2662"/>
                <a:gd name="T66" fmla="*/ 1984 w 2657"/>
                <a:gd name="T67" fmla="*/ 2558 h 2662"/>
                <a:gd name="T68" fmla="*/ 1984 w 2657"/>
                <a:gd name="T69" fmla="*/ 2465 h 2662"/>
                <a:gd name="T70" fmla="*/ 2088 w 2657"/>
                <a:gd name="T71" fmla="*/ 2465 h 2662"/>
                <a:gd name="T72" fmla="*/ 2088 w 2657"/>
                <a:gd name="T73" fmla="*/ 2558 h 2662"/>
                <a:gd name="T74" fmla="*/ 2407 w 2657"/>
                <a:gd name="T75" fmla="*/ 2558 h 2662"/>
                <a:gd name="T76" fmla="*/ 764 w 2657"/>
                <a:gd name="T77" fmla="*/ 913 h 2662"/>
                <a:gd name="T78" fmla="*/ 838 w 2657"/>
                <a:gd name="T79" fmla="*/ 840 h 2662"/>
                <a:gd name="T80" fmla="*/ 2657 w 2657"/>
                <a:gd name="T81" fmla="*/ 2662 h 2662"/>
                <a:gd name="T82" fmla="*/ 0 w 2657"/>
                <a:gd name="T83" fmla="*/ 2662 h 2662"/>
                <a:gd name="T84" fmla="*/ 0 w 2657"/>
                <a:gd name="T85" fmla="*/ 0 h 2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57" h="2662">
                  <a:moveTo>
                    <a:pt x="0" y="0"/>
                  </a:moveTo>
                  <a:lnTo>
                    <a:pt x="591" y="592"/>
                  </a:lnTo>
                  <a:lnTo>
                    <a:pt x="518" y="666"/>
                  </a:lnTo>
                  <a:lnTo>
                    <a:pt x="104" y="251"/>
                  </a:lnTo>
                  <a:lnTo>
                    <a:pt x="104" y="2558"/>
                  </a:lnTo>
                  <a:lnTo>
                    <a:pt x="248" y="2558"/>
                  </a:lnTo>
                  <a:lnTo>
                    <a:pt x="248" y="2389"/>
                  </a:lnTo>
                  <a:lnTo>
                    <a:pt x="352" y="2389"/>
                  </a:lnTo>
                  <a:lnTo>
                    <a:pt x="352" y="2558"/>
                  </a:lnTo>
                  <a:lnTo>
                    <a:pt x="496" y="2558"/>
                  </a:lnTo>
                  <a:lnTo>
                    <a:pt x="496" y="2465"/>
                  </a:lnTo>
                  <a:lnTo>
                    <a:pt x="600" y="2465"/>
                  </a:lnTo>
                  <a:lnTo>
                    <a:pt x="600" y="2558"/>
                  </a:lnTo>
                  <a:lnTo>
                    <a:pt x="744" y="2558"/>
                  </a:lnTo>
                  <a:lnTo>
                    <a:pt x="744" y="2389"/>
                  </a:lnTo>
                  <a:lnTo>
                    <a:pt x="848" y="2389"/>
                  </a:lnTo>
                  <a:lnTo>
                    <a:pt x="848" y="2558"/>
                  </a:lnTo>
                  <a:lnTo>
                    <a:pt x="992" y="2558"/>
                  </a:lnTo>
                  <a:lnTo>
                    <a:pt x="992" y="2465"/>
                  </a:lnTo>
                  <a:lnTo>
                    <a:pt x="1096" y="2465"/>
                  </a:lnTo>
                  <a:lnTo>
                    <a:pt x="1096" y="2558"/>
                  </a:lnTo>
                  <a:lnTo>
                    <a:pt x="1240" y="2558"/>
                  </a:lnTo>
                  <a:lnTo>
                    <a:pt x="1240" y="2389"/>
                  </a:lnTo>
                  <a:lnTo>
                    <a:pt x="1343" y="2389"/>
                  </a:lnTo>
                  <a:lnTo>
                    <a:pt x="1343" y="2558"/>
                  </a:lnTo>
                  <a:lnTo>
                    <a:pt x="1488" y="2558"/>
                  </a:lnTo>
                  <a:lnTo>
                    <a:pt x="1488" y="2465"/>
                  </a:lnTo>
                  <a:lnTo>
                    <a:pt x="1592" y="2465"/>
                  </a:lnTo>
                  <a:lnTo>
                    <a:pt x="1592" y="2558"/>
                  </a:lnTo>
                  <a:lnTo>
                    <a:pt x="1736" y="2558"/>
                  </a:lnTo>
                  <a:lnTo>
                    <a:pt x="1736" y="2389"/>
                  </a:lnTo>
                  <a:lnTo>
                    <a:pt x="1840" y="2389"/>
                  </a:lnTo>
                  <a:lnTo>
                    <a:pt x="1840" y="2558"/>
                  </a:lnTo>
                  <a:lnTo>
                    <a:pt x="1984" y="2558"/>
                  </a:lnTo>
                  <a:lnTo>
                    <a:pt x="1984" y="2465"/>
                  </a:lnTo>
                  <a:lnTo>
                    <a:pt x="2088" y="2465"/>
                  </a:lnTo>
                  <a:lnTo>
                    <a:pt x="2088" y="2558"/>
                  </a:lnTo>
                  <a:lnTo>
                    <a:pt x="2407" y="2558"/>
                  </a:lnTo>
                  <a:lnTo>
                    <a:pt x="764" y="913"/>
                  </a:lnTo>
                  <a:lnTo>
                    <a:pt x="838" y="840"/>
                  </a:lnTo>
                  <a:lnTo>
                    <a:pt x="2657" y="2662"/>
                  </a:lnTo>
                  <a:lnTo>
                    <a:pt x="0" y="266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0507663" y="5921375"/>
              <a:ext cx="25400" cy="25400"/>
            </a:xfrm>
            <a:custGeom>
              <a:avLst/>
              <a:gdLst>
                <a:gd name="T0" fmla="*/ 73 w 147"/>
                <a:gd name="T1" fmla="*/ 0 h 147"/>
                <a:gd name="T2" fmla="*/ 147 w 147"/>
                <a:gd name="T3" fmla="*/ 73 h 147"/>
                <a:gd name="T4" fmla="*/ 73 w 147"/>
                <a:gd name="T5" fmla="*/ 147 h 147"/>
                <a:gd name="T6" fmla="*/ 0 w 147"/>
                <a:gd name="T7" fmla="*/ 73 h 147"/>
                <a:gd name="T8" fmla="*/ 73 w 147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73" y="0"/>
                  </a:moveTo>
                  <a:lnTo>
                    <a:pt x="147" y="73"/>
                  </a:lnTo>
                  <a:lnTo>
                    <a:pt x="73" y="147"/>
                  </a:lnTo>
                  <a:lnTo>
                    <a:pt x="0" y="73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10293351" y="5792788"/>
              <a:ext cx="319088" cy="320675"/>
            </a:xfrm>
            <a:custGeom>
              <a:avLst/>
              <a:gdLst>
                <a:gd name="T0" fmla="*/ 236 w 1810"/>
                <a:gd name="T1" fmla="*/ 1424 h 1814"/>
                <a:gd name="T2" fmla="*/ 161 w 1810"/>
                <a:gd name="T3" fmla="*/ 1652 h 1814"/>
                <a:gd name="T4" fmla="*/ 390 w 1810"/>
                <a:gd name="T5" fmla="*/ 1578 h 1814"/>
                <a:gd name="T6" fmla="*/ 236 w 1810"/>
                <a:gd name="T7" fmla="*/ 1424 h 1814"/>
                <a:gd name="T8" fmla="*/ 1287 w 1810"/>
                <a:gd name="T9" fmla="*/ 324 h 1814"/>
                <a:gd name="T10" fmla="*/ 286 w 1810"/>
                <a:gd name="T11" fmla="*/ 1326 h 1814"/>
                <a:gd name="T12" fmla="*/ 350 w 1810"/>
                <a:gd name="T13" fmla="*/ 1390 h 1814"/>
                <a:gd name="T14" fmla="*/ 1351 w 1810"/>
                <a:gd name="T15" fmla="*/ 387 h 1814"/>
                <a:gd name="T16" fmla="*/ 1287 w 1810"/>
                <a:gd name="T17" fmla="*/ 324 h 1814"/>
                <a:gd name="T18" fmla="*/ 1463 w 1810"/>
                <a:gd name="T19" fmla="*/ 147 h 1814"/>
                <a:gd name="T20" fmla="*/ 1361 w 1810"/>
                <a:gd name="T21" fmla="*/ 250 h 1814"/>
                <a:gd name="T22" fmla="*/ 1561 w 1810"/>
                <a:gd name="T23" fmla="*/ 451 h 1814"/>
                <a:gd name="T24" fmla="*/ 1663 w 1810"/>
                <a:gd name="T25" fmla="*/ 348 h 1814"/>
                <a:gd name="T26" fmla="*/ 1463 w 1810"/>
                <a:gd name="T27" fmla="*/ 147 h 1814"/>
                <a:gd name="T28" fmla="*/ 1463 w 1810"/>
                <a:gd name="T29" fmla="*/ 0 h 1814"/>
                <a:gd name="T30" fmla="*/ 1810 w 1810"/>
                <a:gd name="T31" fmla="*/ 348 h 1814"/>
                <a:gd name="T32" fmla="*/ 1445 w 1810"/>
                <a:gd name="T33" fmla="*/ 714 h 1814"/>
                <a:gd name="T34" fmla="*/ 1371 w 1810"/>
                <a:gd name="T35" fmla="*/ 640 h 1814"/>
                <a:gd name="T36" fmla="*/ 1488 w 1810"/>
                <a:gd name="T37" fmla="*/ 524 h 1814"/>
                <a:gd name="T38" fmla="*/ 1424 w 1810"/>
                <a:gd name="T39" fmla="*/ 460 h 1814"/>
                <a:gd name="T40" fmla="*/ 423 w 1810"/>
                <a:gd name="T41" fmla="*/ 1464 h 1814"/>
                <a:gd name="T42" fmla="*/ 486 w 1810"/>
                <a:gd name="T43" fmla="*/ 1528 h 1814"/>
                <a:gd name="T44" fmla="*/ 1125 w 1810"/>
                <a:gd name="T45" fmla="*/ 888 h 1814"/>
                <a:gd name="T46" fmla="*/ 1198 w 1810"/>
                <a:gd name="T47" fmla="*/ 961 h 1814"/>
                <a:gd name="T48" fmla="*/ 514 w 1810"/>
                <a:gd name="T49" fmla="*/ 1647 h 1814"/>
                <a:gd name="T50" fmla="*/ 0 w 1810"/>
                <a:gd name="T51" fmla="*/ 1814 h 1814"/>
                <a:gd name="T52" fmla="*/ 167 w 1810"/>
                <a:gd name="T53" fmla="*/ 1298 h 1814"/>
                <a:gd name="T54" fmla="*/ 1463 w 1810"/>
                <a:gd name="T55" fmla="*/ 0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10" h="1814">
                  <a:moveTo>
                    <a:pt x="236" y="1424"/>
                  </a:moveTo>
                  <a:lnTo>
                    <a:pt x="161" y="1652"/>
                  </a:lnTo>
                  <a:lnTo>
                    <a:pt x="390" y="1578"/>
                  </a:lnTo>
                  <a:lnTo>
                    <a:pt x="236" y="1424"/>
                  </a:lnTo>
                  <a:close/>
                  <a:moveTo>
                    <a:pt x="1287" y="324"/>
                  </a:moveTo>
                  <a:lnTo>
                    <a:pt x="286" y="1326"/>
                  </a:lnTo>
                  <a:lnTo>
                    <a:pt x="350" y="1390"/>
                  </a:lnTo>
                  <a:lnTo>
                    <a:pt x="1351" y="387"/>
                  </a:lnTo>
                  <a:lnTo>
                    <a:pt x="1287" y="324"/>
                  </a:lnTo>
                  <a:close/>
                  <a:moveTo>
                    <a:pt x="1463" y="147"/>
                  </a:moveTo>
                  <a:lnTo>
                    <a:pt x="1361" y="250"/>
                  </a:lnTo>
                  <a:lnTo>
                    <a:pt x="1561" y="451"/>
                  </a:lnTo>
                  <a:lnTo>
                    <a:pt x="1663" y="348"/>
                  </a:lnTo>
                  <a:lnTo>
                    <a:pt x="1463" y="147"/>
                  </a:lnTo>
                  <a:close/>
                  <a:moveTo>
                    <a:pt x="1463" y="0"/>
                  </a:moveTo>
                  <a:lnTo>
                    <a:pt x="1810" y="348"/>
                  </a:lnTo>
                  <a:lnTo>
                    <a:pt x="1445" y="714"/>
                  </a:lnTo>
                  <a:lnTo>
                    <a:pt x="1371" y="640"/>
                  </a:lnTo>
                  <a:lnTo>
                    <a:pt x="1488" y="524"/>
                  </a:lnTo>
                  <a:lnTo>
                    <a:pt x="1424" y="460"/>
                  </a:lnTo>
                  <a:lnTo>
                    <a:pt x="423" y="1464"/>
                  </a:lnTo>
                  <a:lnTo>
                    <a:pt x="486" y="1528"/>
                  </a:lnTo>
                  <a:lnTo>
                    <a:pt x="1125" y="888"/>
                  </a:lnTo>
                  <a:lnTo>
                    <a:pt x="1198" y="961"/>
                  </a:lnTo>
                  <a:lnTo>
                    <a:pt x="514" y="1647"/>
                  </a:lnTo>
                  <a:lnTo>
                    <a:pt x="0" y="1814"/>
                  </a:lnTo>
                  <a:lnTo>
                    <a:pt x="167" y="1298"/>
                  </a:lnTo>
                  <a:lnTo>
                    <a:pt x="14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9256860" y="5756275"/>
            <a:ext cx="217487" cy="596901"/>
            <a:chOff x="9282113" y="5756275"/>
            <a:chExt cx="217487" cy="5969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" name="Freeform 24"/>
            <p:cNvSpPr>
              <a:spLocks noEditPoints="1"/>
            </p:cNvSpPr>
            <p:nvPr/>
          </p:nvSpPr>
          <p:spPr bwMode="auto">
            <a:xfrm>
              <a:off x="9302750" y="5756275"/>
              <a:ext cx="174625" cy="125413"/>
            </a:xfrm>
            <a:custGeom>
              <a:avLst/>
              <a:gdLst>
                <a:gd name="T0" fmla="*/ 396 w 989"/>
                <a:gd name="T1" fmla="*/ 341 h 710"/>
                <a:gd name="T2" fmla="*/ 350 w 989"/>
                <a:gd name="T3" fmla="*/ 499 h 710"/>
                <a:gd name="T4" fmla="*/ 641 w 989"/>
                <a:gd name="T5" fmla="*/ 499 h 710"/>
                <a:gd name="T6" fmla="*/ 594 w 989"/>
                <a:gd name="T7" fmla="*/ 341 h 710"/>
                <a:gd name="T8" fmla="*/ 396 w 989"/>
                <a:gd name="T9" fmla="*/ 341 h 710"/>
                <a:gd name="T10" fmla="*/ 444 w 989"/>
                <a:gd name="T11" fmla="*/ 0 h 710"/>
                <a:gd name="T12" fmla="*/ 547 w 989"/>
                <a:gd name="T13" fmla="*/ 0 h 710"/>
                <a:gd name="T14" fmla="*/ 547 w 989"/>
                <a:gd name="T15" fmla="*/ 238 h 710"/>
                <a:gd name="T16" fmla="*/ 672 w 989"/>
                <a:gd name="T17" fmla="*/ 238 h 710"/>
                <a:gd name="T18" fmla="*/ 749 w 989"/>
                <a:gd name="T19" fmla="*/ 499 h 710"/>
                <a:gd name="T20" fmla="*/ 989 w 989"/>
                <a:gd name="T21" fmla="*/ 499 h 710"/>
                <a:gd name="T22" fmla="*/ 989 w 989"/>
                <a:gd name="T23" fmla="*/ 710 h 710"/>
                <a:gd name="T24" fmla="*/ 887 w 989"/>
                <a:gd name="T25" fmla="*/ 710 h 710"/>
                <a:gd name="T26" fmla="*/ 887 w 989"/>
                <a:gd name="T27" fmla="*/ 603 h 710"/>
                <a:gd name="T28" fmla="*/ 104 w 989"/>
                <a:gd name="T29" fmla="*/ 603 h 710"/>
                <a:gd name="T30" fmla="*/ 104 w 989"/>
                <a:gd name="T31" fmla="*/ 710 h 710"/>
                <a:gd name="T32" fmla="*/ 0 w 989"/>
                <a:gd name="T33" fmla="*/ 710 h 710"/>
                <a:gd name="T34" fmla="*/ 0 w 989"/>
                <a:gd name="T35" fmla="*/ 499 h 710"/>
                <a:gd name="T36" fmla="*/ 242 w 989"/>
                <a:gd name="T37" fmla="*/ 499 h 710"/>
                <a:gd name="T38" fmla="*/ 318 w 989"/>
                <a:gd name="T39" fmla="*/ 238 h 710"/>
                <a:gd name="T40" fmla="*/ 444 w 989"/>
                <a:gd name="T41" fmla="*/ 238 h 710"/>
                <a:gd name="T42" fmla="*/ 444 w 989"/>
                <a:gd name="T43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9" h="710">
                  <a:moveTo>
                    <a:pt x="396" y="341"/>
                  </a:moveTo>
                  <a:lnTo>
                    <a:pt x="350" y="499"/>
                  </a:lnTo>
                  <a:lnTo>
                    <a:pt x="641" y="499"/>
                  </a:lnTo>
                  <a:lnTo>
                    <a:pt x="594" y="341"/>
                  </a:lnTo>
                  <a:lnTo>
                    <a:pt x="396" y="341"/>
                  </a:lnTo>
                  <a:close/>
                  <a:moveTo>
                    <a:pt x="444" y="0"/>
                  </a:moveTo>
                  <a:lnTo>
                    <a:pt x="547" y="0"/>
                  </a:lnTo>
                  <a:lnTo>
                    <a:pt x="547" y="238"/>
                  </a:lnTo>
                  <a:lnTo>
                    <a:pt x="672" y="238"/>
                  </a:lnTo>
                  <a:lnTo>
                    <a:pt x="749" y="499"/>
                  </a:lnTo>
                  <a:lnTo>
                    <a:pt x="989" y="499"/>
                  </a:lnTo>
                  <a:lnTo>
                    <a:pt x="989" y="710"/>
                  </a:lnTo>
                  <a:lnTo>
                    <a:pt x="887" y="710"/>
                  </a:lnTo>
                  <a:lnTo>
                    <a:pt x="887" y="603"/>
                  </a:lnTo>
                  <a:lnTo>
                    <a:pt x="104" y="603"/>
                  </a:lnTo>
                  <a:lnTo>
                    <a:pt x="104" y="710"/>
                  </a:lnTo>
                  <a:lnTo>
                    <a:pt x="0" y="710"/>
                  </a:lnTo>
                  <a:lnTo>
                    <a:pt x="0" y="499"/>
                  </a:lnTo>
                  <a:lnTo>
                    <a:pt x="242" y="499"/>
                  </a:lnTo>
                  <a:lnTo>
                    <a:pt x="318" y="238"/>
                  </a:lnTo>
                  <a:lnTo>
                    <a:pt x="444" y="238"/>
                  </a:lnTo>
                  <a:lnTo>
                    <a:pt x="4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Rectangle 25"/>
            <p:cNvSpPr>
              <a:spLocks noChangeArrowheads="1"/>
            </p:cNvSpPr>
            <p:nvPr/>
          </p:nvSpPr>
          <p:spPr bwMode="auto">
            <a:xfrm>
              <a:off x="9340850" y="5867400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26"/>
            <p:cNvSpPr>
              <a:spLocks noChangeArrowheads="1"/>
            </p:cNvSpPr>
            <p:nvPr/>
          </p:nvSpPr>
          <p:spPr bwMode="auto">
            <a:xfrm>
              <a:off x="9380538" y="5867400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Rectangle 27"/>
            <p:cNvSpPr>
              <a:spLocks noChangeArrowheads="1"/>
            </p:cNvSpPr>
            <p:nvPr/>
          </p:nvSpPr>
          <p:spPr bwMode="auto">
            <a:xfrm>
              <a:off x="9421813" y="5867400"/>
              <a:ext cx="17462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28"/>
            <p:cNvSpPr>
              <a:spLocks noEditPoints="1"/>
            </p:cNvSpPr>
            <p:nvPr/>
          </p:nvSpPr>
          <p:spPr bwMode="auto">
            <a:xfrm>
              <a:off x="9282113" y="5891213"/>
              <a:ext cx="217487" cy="461963"/>
            </a:xfrm>
            <a:custGeom>
              <a:avLst/>
              <a:gdLst>
                <a:gd name="T0" fmla="*/ 103 w 1231"/>
                <a:gd name="T1" fmla="*/ 102 h 2622"/>
                <a:gd name="T2" fmla="*/ 103 w 1231"/>
                <a:gd name="T3" fmla="*/ 2219 h 2622"/>
                <a:gd name="T4" fmla="*/ 806 w 1231"/>
                <a:gd name="T5" fmla="*/ 2219 h 2622"/>
                <a:gd name="T6" fmla="*/ 806 w 1231"/>
                <a:gd name="T7" fmla="*/ 2323 h 2622"/>
                <a:gd name="T8" fmla="*/ 103 w 1231"/>
                <a:gd name="T9" fmla="*/ 2323 h 2622"/>
                <a:gd name="T10" fmla="*/ 103 w 1231"/>
                <a:gd name="T11" fmla="*/ 2518 h 2622"/>
                <a:gd name="T12" fmla="*/ 1127 w 1231"/>
                <a:gd name="T13" fmla="*/ 2518 h 2622"/>
                <a:gd name="T14" fmla="*/ 1127 w 1231"/>
                <a:gd name="T15" fmla="*/ 102 h 2622"/>
                <a:gd name="T16" fmla="*/ 103 w 1231"/>
                <a:gd name="T17" fmla="*/ 102 h 2622"/>
                <a:gd name="T18" fmla="*/ 0 w 1231"/>
                <a:gd name="T19" fmla="*/ 0 h 2622"/>
                <a:gd name="T20" fmla="*/ 1231 w 1231"/>
                <a:gd name="T21" fmla="*/ 0 h 2622"/>
                <a:gd name="T22" fmla="*/ 1231 w 1231"/>
                <a:gd name="T23" fmla="*/ 2622 h 2622"/>
                <a:gd name="T24" fmla="*/ 0 w 1231"/>
                <a:gd name="T25" fmla="*/ 2622 h 2622"/>
                <a:gd name="T26" fmla="*/ 0 w 1231"/>
                <a:gd name="T27" fmla="*/ 0 h 2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1" h="2622">
                  <a:moveTo>
                    <a:pt x="103" y="102"/>
                  </a:moveTo>
                  <a:lnTo>
                    <a:pt x="103" y="2219"/>
                  </a:lnTo>
                  <a:lnTo>
                    <a:pt x="806" y="2219"/>
                  </a:lnTo>
                  <a:lnTo>
                    <a:pt x="806" y="2323"/>
                  </a:lnTo>
                  <a:lnTo>
                    <a:pt x="103" y="2323"/>
                  </a:lnTo>
                  <a:lnTo>
                    <a:pt x="103" y="2518"/>
                  </a:lnTo>
                  <a:lnTo>
                    <a:pt x="1127" y="2518"/>
                  </a:lnTo>
                  <a:lnTo>
                    <a:pt x="1127" y="102"/>
                  </a:lnTo>
                  <a:lnTo>
                    <a:pt x="103" y="102"/>
                  </a:lnTo>
                  <a:close/>
                  <a:moveTo>
                    <a:pt x="0" y="0"/>
                  </a:moveTo>
                  <a:lnTo>
                    <a:pt x="1231" y="0"/>
                  </a:lnTo>
                  <a:lnTo>
                    <a:pt x="1231" y="2622"/>
                  </a:lnTo>
                  <a:lnTo>
                    <a:pt x="0" y="26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29"/>
            <p:cNvSpPr>
              <a:spLocks/>
            </p:cNvSpPr>
            <p:nvPr/>
          </p:nvSpPr>
          <p:spPr bwMode="auto">
            <a:xfrm>
              <a:off x="9321800" y="5927725"/>
              <a:ext cx="57150" cy="319088"/>
            </a:xfrm>
            <a:custGeom>
              <a:avLst/>
              <a:gdLst>
                <a:gd name="T0" fmla="*/ 0 w 326"/>
                <a:gd name="T1" fmla="*/ 0 h 1803"/>
                <a:gd name="T2" fmla="*/ 326 w 326"/>
                <a:gd name="T3" fmla="*/ 0 h 1803"/>
                <a:gd name="T4" fmla="*/ 326 w 326"/>
                <a:gd name="T5" fmla="*/ 1803 h 1803"/>
                <a:gd name="T6" fmla="*/ 222 w 326"/>
                <a:gd name="T7" fmla="*/ 1803 h 1803"/>
                <a:gd name="T8" fmla="*/ 222 w 326"/>
                <a:gd name="T9" fmla="*/ 104 h 1803"/>
                <a:gd name="T10" fmla="*/ 104 w 326"/>
                <a:gd name="T11" fmla="*/ 104 h 1803"/>
                <a:gd name="T12" fmla="*/ 104 w 326"/>
                <a:gd name="T13" fmla="*/ 1803 h 1803"/>
                <a:gd name="T14" fmla="*/ 0 w 326"/>
                <a:gd name="T15" fmla="*/ 1803 h 1803"/>
                <a:gd name="T16" fmla="*/ 0 w 326"/>
                <a:gd name="T17" fmla="*/ 0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6" h="1803">
                  <a:moveTo>
                    <a:pt x="0" y="0"/>
                  </a:moveTo>
                  <a:lnTo>
                    <a:pt x="326" y="0"/>
                  </a:lnTo>
                  <a:lnTo>
                    <a:pt x="326" y="1803"/>
                  </a:lnTo>
                  <a:lnTo>
                    <a:pt x="222" y="1803"/>
                  </a:lnTo>
                  <a:lnTo>
                    <a:pt x="222" y="104"/>
                  </a:lnTo>
                  <a:lnTo>
                    <a:pt x="104" y="104"/>
                  </a:lnTo>
                  <a:lnTo>
                    <a:pt x="104" y="1803"/>
                  </a:lnTo>
                  <a:lnTo>
                    <a:pt x="0" y="180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30"/>
            <p:cNvSpPr>
              <a:spLocks/>
            </p:cNvSpPr>
            <p:nvPr/>
          </p:nvSpPr>
          <p:spPr bwMode="auto">
            <a:xfrm>
              <a:off x="9402763" y="5927725"/>
              <a:ext cx="57150" cy="319088"/>
            </a:xfrm>
            <a:custGeom>
              <a:avLst/>
              <a:gdLst>
                <a:gd name="T0" fmla="*/ 0 w 326"/>
                <a:gd name="T1" fmla="*/ 0 h 1803"/>
                <a:gd name="T2" fmla="*/ 326 w 326"/>
                <a:gd name="T3" fmla="*/ 0 h 1803"/>
                <a:gd name="T4" fmla="*/ 326 w 326"/>
                <a:gd name="T5" fmla="*/ 1803 h 1803"/>
                <a:gd name="T6" fmla="*/ 222 w 326"/>
                <a:gd name="T7" fmla="*/ 1803 h 1803"/>
                <a:gd name="T8" fmla="*/ 222 w 326"/>
                <a:gd name="T9" fmla="*/ 104 h 1803"/>
                <a:gd name="T10" fmla="*/ 104 w 326"/>
                <a:gd name="T11" fmla="*/ 104 h 1803"/>
                <a:gd name="T12" fmla="*/ 104 w 326"/>
                <a:gd name="T13" fmla="*/ 1803 h 1803"/>
                <a:gd name="T14" fmla="*/ 0 w 326"/>
                <a:gd name="T15" fmla="*/ 1803 h 1803"/>
                <a:gd name="T16" fmla="*/ 0 w 326"/>
                <a:gd name="T17" fmla="*/ 0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6" h="1803">
                  <a:moveTo>
                    <a:pt x="0" y="0"/>
                  </a:moveTo>
                  <a:lnTo>
                    <a:pt x="326" y="0"/>
                  </a:lnTo>
                  <a:lnTo>
                    <a:pt x="326" y="1803"/>
                  </a:lnTo>
                  <a:lnTo>
                    <a:pt x="222" y="1803"/>
                  </a:lnTo>
                  <a:lnTo>
                    <a:pt x="222" y="104"/>
                  </a:lnTo>
                  <a:lnTo>
                    <a:pt x="104" y="104"/>
                  </a:lnTo>
                  <a:lnTo>
                    <a:pt x="104" y="1803"/>
                  </a:lnTo>
                  <a:lnTo>
                    <a:pt x="0" y="180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31"/>
            <p:cNvSpPr>
              <a:spLocks noChangeArrowheads="1"/>
            </p:cNvSpPr>
            <p:nvPr/>
          </p:nvSpPr>
          <p:spPr bwMode="auto">
            <a:xfrm>
              <a:off x="9445625" y="6281738"/>
              <a:ext cx="17462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8329303" y="5756275"/>
            <a:ext cx="201612" cy="596900"/>
            <a:chOff x="8329613" y="5756275"/>
            <a:chExt cx="201612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" name="Freeform 36"/>
            <p:cNvSpPr>
              <a:spLocks noEditPoints="1"/>
            </p:cNvSpPr>
            <p:nvPr/>
          </p:nvSpPr>
          <p:spPr bwMode="auto">
            <a:xfrm>
              <a:off x="8329613" y="5756275"/>
              <a:ext cx="201612" cy="596900"/>
            </a:xfrm>
            <a:custGeom>
              <a:avLst/>
              <a:gdLst>
                <a:gd name="T0" fmla="*/ 105 w 1141"/>
                <a:gd name="T1" fmla="*/ 2814 h 3384"/>
                <a:gd name="T2" fmla="*/ 117 w 1141"/>
                <a:gd name="T3" fmla="*/ 2920 h 3384"/>
                <a:gd name="T4" fmla="*/ 152 w 1141"/>
                <a:gd name="T5" fmla="*/ 3019 h 3384"/>
                <a:gd name="T6" fmla="*/ 207 w 1141"/>
                <a:gd name="T7" fmla="*/ 3105 h 3384"/>
                <a:gd name="T8" fmla="*/ 279 w 1141"/>
                <a:gd name="T9" fmla="*/ 3178 h 3384"/>
                <a:gd name="T10" fmla="*/ 366 w 1141"/>
                <a:gd name="T11" fmla="*/ 3233 h 3384"/>
                <a:gd name="T12" fmla="*/ 464 w 1141"/>
                <a:gd name="T13" fmla="*/ 3268 h 3384"/>
                <a:gd name="T14" fmla="*/ 571 w 1141"/>
                <a:gd name="T15" fmla="*/ 3280 h 3384"/>
                <a:gd name="T16" fmla="*/ 678 w 1141"/>
                <a:gd name="T17" fmla="*/ 3268 h 3384"/>
                <a:gd name="T18" fmla="*/ 776 w 1141"/>
                <a:gd name="T19" fmla="*/ 3233 h 3384"/>
                <a:gd name="T20" fmla="*/ 863 w 1141"/>
                <a:gd name="T21" fmla="*/ 3178 h 3384"/>
                <a:gd name="T22" fmla="*/ 935 w 1141"/>
                <a:gd name="T23" fmla="*/ 3105 h 3384"/>
                <a:gd name="T24" fmla="*/ 990 w 1141"/>
                <a:gd name="T25" fmla="*/ 3019 h 3384"/>
                <a:gd name="T26" fmla="*/ 1025 w 1141"/>
                <a:gd name="T27" fmla="*/ 2920 h 3384"/>
                <a:gd name="T28" fmla="*/ 1037 w 1141"/>
                <a:gd name="T29" fmla="*/ 2814 h 3384"/>
                <a:gd name="T30" fmla="*/ 622 w 1141"/>
                <a:gd name="T31" fmla="*/ 2279 h 3384"/>
                <a:gd name="T32" fmla="*/ 519 w 1141"/>
                <a:gd name="T33" fmla="*/ 2631 h 3384"/>
                <a:gd name="T34" fmla="*/ 105 w 1141"/>
                <a:gd name="T35" fmla="*/ 2279 h 3384"/>
                <a:gd name="T36" fmla="*/ 333 w 1141"/>
                <a:gd name="T37" fmla="*/ 233 h 3384"/>
                <a:gd name="T38" fmla="*/ 809 w 1141"/>
                <a:gd name="T39" fmla="*/ 233 h 3384"/>
                <a:gd name="T40" fmla="*/ 333 w 1141"/>
                <a:gd name="T41" fmla="*/ 104 h 3384"/>
                <a:gd name="T42" fmla="*/ 1020 w 1141"/>
                <a:gd name="T43" fmla="*/ 0 h 3384"/>
                <a:gd name="T44" fmla="*/ 912 w 1141"/>
                <a:gd name="T45" fmla="*/ 104 h 3384"/>
                <a:gd name="T46" fmla="*/ 698 w 1141"/>
                <a:gd name="T47" fmla="*/ 401 h 3384"/>
                <a:gd name="T48" fmla="*/ 1141 w 1141"/>
                <a:gd name="T49" fmla="*/ 2175 h 3384"/>
                <a:gd name="T50" fmla="*/ 1138 w 1141"/>
                <a:gd name="T51" fmla="*/ 2871 h 3384"/>
                <a:gd name="T52" fmla="*/ 1115 w 1141"/>
                <a:gd name="T53" fmla="*/ 2983 h 3384"/>
                <a:gd name="T54" fmla="*/ 1072 w 1141"/>
                <a:gd name="T55" fmla="*/ 3086 h 3384"/>
                <a:gd name="T56" fmla="*/ 1011 w 1141"/>
                <a:gd name="T57" fmla="*/ 3176 h 3384"/>
                <a:gd name="T58" fmla="*/ 934 w 1141"/>
                <a:gd name="T59" fmla="*/ 3254 h 3384"/>
                <a:gd name="T60" fmla="*/ 843 w 1141"/>
                <a:gd name="T61" fmla="*/ 3315 h 3384"/>
                <a:gd name="T62" fmla="*/ 740 w 1141"/>
                <a:gd name="T63" fmla="*/ 3358 h 3384"/>
                <a:gd name="T64" fmla="*/ 629 w 1141"/>
                <a:gd name="T65" fmla="*/ 3381 h 3384"/>
                <a:gd name="T66" fmla="*/ 513 w 1141"/>
                <a:gd name="T67" fmla="*/ 3381 h 3384"/>
                <a:gd name="T68" fmla="*/ 402 w 1141"/>
                <a:gd name="T69" fmla="*/ 3358 h 3384"/>
                <a:gd name="T70" fmla="*/ 299 w 1141"/>
                <a:gd name="T71" fmla="*/ 3315 h 3384"/>
                <a:gd name="T72" fmla="*/ 208 w 1141"/>
                <a:gd name="T73" fmla="*/ 3254 h 3384"/>
                <a:gd name="T74" fmla="*/ 131 w 1141"/>
                <a:gd name="T75" fmla="*/ 3176 h 3384"/>
                <a:gd name="T76" fmla="*/ 70 w 1141"/>
                <a:gd name="T77" fmla="*/ 3086 h 3384"/>
                <a:gd name="T78" fmla="*/ 27 w 1141"/>
                <a:gd name="T79" fmla="*/ 2983 h 3384"/>
                <a:gd name="T80" fmla="*/ 3 w 1141"/>
                <a:gd name="T81" fmla="*/ 2871 h 3384"/>
                <a:gd name="T82" fmla="*/ 0 w 1141"/>
                <a:gd name="T83" fmla="*/ 2175 h 3384"/>
                <a:gd name="T84" fmla="*/ 443 w 1141"/>
                <a:gd name="T85" fmla="*/ 1040 h 3384"/>
                <a:gd name="T86" fmla="*/ 546 w 1141"/>
                <a:gd name="T87" fmla="*/ 2175 h 3384"/>
                <a:gd name="T88" fmla="*/ 595 w 1141"/>
                <a:gd name="T89" fmla="*/ 450 h 3384"/>
                <a:gd name="T90" fmla="*/ 546 w 1141"/>
                <a:gd name="T91" fmla="*/ 450 h 3384"/>
                <a:gd name="T92" fmla="*/ 443 w 1141"/>
                <a:gd name="T93" fmla="*/ 690 h 3384"/>
                <a:gd name="T94" fmla="*/ 230 w 1141"/>
                <a:gd name="T95" fmla="*/ 298 h 3384"/>
                <a:gd name="T96" fmla="*/ 121 w 1141"/>
                <a:gd name="T97" fmla="*/ 104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41" h="3384">
                  <a:moveTo>
                    <a:pt x="105" y="2279"/>
                  </a:moveTo>
                  <a:lnTo>
                    <a:pt x="105" y="2814"/>
                  </a:lnTo>
                  <a:lnTo>
                    <a:pt x="108" y="2868"/>
                  </a:lnTo>
                  <a:lnTo>
                    <a:pt x="117" y="2920"/>
                  </a:lnTo>
                  <a:lnTo>
                    <a:pt x="131" y="2971"/>
                  </a:lnTo>
                  <a:lnTo>
                    <a:pt x="152" y="3019"/>
                  </a:lnTo>
                  <a:lnTo>
                    <a:pt x="176" y="3064"/>
                  </a:lnTo>
                  <a:lnTo>
                    <a:pt x="207" y="3105"/>
                  </a:lnTo>
                  <a:lnTo>
                    <a:pt x="241" y="3143"/>
                  </a:lnTo>
                  <a:lnTo>
                    <a:pt x="279" y="3178"/>
                  </a:lnTo>
                  <a:lnTo>
                    <a:pt x="321" y="3208"/>
                  </a:lnTo>
                  <a:lnTo>
                    <a:pt x="366" y="3233"/>
                  </a:lnTo>
                  <a:lnTo>
                    <a:pt x="413" y="3253"/>
                  </a:lnTo>
                  <a:lnTo>
                    <a:pt x="464" y="3268"/>
                  </a:lnTo>
                  <a:lnTo>
                    <a:pt x="517" y="3277"/>
                  </a:lnTo>
                  <a:lnTo>
                    <a:pt x="571" y="3280"/>
                  </a:lnTo>
                  <a:lnTo>
                    <a:pt x="625" y="3277"/>
                  </a:lnTo>
                  <a:lnTo>
                    <a:pt x="678" y="3268"/>
                  </a:lnTo>
                  <a:lnTo>
                    <a:pt x="728" y="3253"/>
                  </a:lnTo>
                  <a:lnTo>
                    <a:pt x="776" y="3233"/>
                  </a:lnTo>
                  <a:lnTo>
                    <a:pt x="821" y="3208"/>
                  </a:lnTo>
                  <a:lnTo>
                    <a:pt x="863" y="3178"/>
                  </a:lnTo>
                  <a:lnTo>
                    <a:pt x="901" y="3143"/>
                  </a:lnTo>
                  <a:lnTo>
                    <a:pt x="935" y="3105"/>
                  </a:lnTo>
                  <a:lnTo>
                    <a:pt x="965" y="3064"/>
                  </a:lnTo>
                  <a:lnTo>
                    <a:pt x="990" y="3019"/>
                  </a:lnTo>
                  <a:lnTo>
                    <a:pt x="1011" y="2971"/>
                  </a:lnTo>
                  <a:lnTo>
                    <a:pt x="1025" y="2920"/>
                  </a:lnTo>
                  <a:lnTo>
                    <a:pt x="1034" y="2868"/>
                  </a:lnTo>
                  <a:lnTo>
                    <a:pt x="1037" y="2814"/>
                  </a:lnTo>
                  <a:lnTo>
                    <a:pt x="1037" y="2279"/>
                  </a:lnTo>
                  <a:lnTo>
                    <a:pt x="622" y="2279"/>
                  </a:lnTo>
                  <a:lnTo>
                    <a:pt x="622" y="2631"/>
                  </a:lnTo>
                  <a:lnTo>
                    <a:pt x="519" y="2631"/>
                  </a:lnTo>
                  <a:lnTo>
                    <a:pt x="519" y="2279"/>
                  </a:lnTo>
                  <a:lnTo>
                    <a:pt x="105" y="2279"/>
                  </a:lnTo>
                  <a:close/>
                  <a:moveTo>
                    <a:pt x="333" y="104"/>
                  </a:moveTo>
                  <a:lnTo>
                    <a:pt x="333" y="233"/>
                  </a:lnTo>
                  <a:lnTo>
                    <a:pt x="571" y="347"/>
                  </a:lnTo>
                  <a:lnTo>
                    <a:pt x="809" y="233"/>
                  </a:lnTo>
                  <a:lnTo>
                    <a:pt x="809" y="104"/>
                  </a:lnTo>
                  <a:lnTo>
                    <a:pt x="333" y="104"/>
                  </a:lnTo>
                  <a:close/>
                  <a:moveTo>
                    <a:pt x="121" y="0"/>
                  </a:moveTo>
                  <a:lnTo>
                    <a:pt x="1020" y="0"/>
                  </a:lnTo>
                  <a:lnTo>
                    <a:pt x="1020" y="104"/>
                  </a:lnTo>
                  <a:lnTo>
                    <a:pt x="912" y="104"/>
                  </a:lnTo>
                  <a:lnTo>
                    <a:pt x="912" y="298"/>
                  </a:lnTo>
                  <a:lnTo>
                    <a:pt x="698" y="401"/>
                  </a:lnTo>
                  <a:lnTo>
                    <a:pt x="698" y="2175"/>
                  </a:lnTo>
                  <a:lnTo>
                    <a:pt x="1141" y="2175"/>
                  </a:lnTo>
                  <a:lnTo>
                    <a:pt x="1141" y="2814"/>
                  </a:lnTo>
                  <a:lnTo>
                    <a:pt x="1138" y="2871"/>
                  </a:lnTo>
                  <a:lnTo>
                    <a:pt x="1130" y="2929"/>
                  </a:lnTo>
                  <a:lnTo>
                    <a:pt x="1115" y="2983"/>
                  </a:lnTo>
                  <a:lnTo>
                    <a:pt x="1096" y="3035"/>
                  </a:lnTo>
                  <a:lnTo>
                    <a:pt x="1072" y="3086"/>
                  </a:lnTo>
                  <a:lnTo>
                    <a:pt x="1044" y="3132"/>
                  </a:lnTo>
                  <a:lnTo>
                    <a:pt x="1011" y="3176"/>
                  </a:lnTo>
                  <a:lnTo>
                    <a:pt x="974" y="3217"/>
                  </a:lnTo>
                  <a:lnTo>
                    <a:pt x="934" y="3254"/>
                  </a:lnTo>
                  <a:lnTo>
                    <a:pt x="890" y="3287"/>
                  </a:lnTo>
                  <a:lnTo>
                    <a:pt x="843" y="3315"/>
                  </a:lnTo>
                  <a:lnTo>
                    <a:pt x="792" y="3339"/>
                  </a:lnTo>
                  <a:lnTo>
                    <a:pt x="740" y="3358"/>
                  </a:lnTo>
                  <a:lnTo>
                    <a:pt x="686" y="3373"/>
                  </a:lnTo>
                  <a:lnTo>
                    <a:pt x="629" y="3381"/>
                  </a:lnTo>
                  <a:lnTo>
                    <a:pt x="571" y="3384"/>
                  </a:lnTo>
                  <a:lnTo>
                    <a:pt x="513" y="3381"/>
                  </a:lnTo>
                  <a:lnTo>
                    <a:pt x="456" y="3373"/>
                  </a:lnTo>
                  <a:lnTo>
                    <a:pt x="402" y="3358"/>
                  </a:lnTo>
                  <a:lnTo>
                    <a:pt x="350" y="3339"/>
                  </a:lnTo>
                  <a:lnTo>
                    <a:pt x="299" y="3315"/>
                  </a:lnTo>
                  <a:lnTo>
                    <a:pt x="252" y="3287"/>
                  </a:lnTo>
                  <a:lnTo>
                    <a:pt x="208" y="3254"/>
                  </a:lnTo>
                  <a:lnTo>
                    <a:pt x="168" y="3217"/>
                  </a:lnTo>
                  <a:lnTo>
                    <a:pt x="131" y="3176"/>
                  </a:lnTo>
                  <a:lnTo>
                    <a:pt x="98" y="3132"/>
                  </a:lnTo>
                  <a:lnTo>
                    <a:pt x="70" y="3086"/>
                  </a:lnTo>
                  <a:lnTo>
                    <a:pt x="45" y="3035"/>
                  </a:lnTo>
                  <a:lnTo>
                    <a:pt x="27" y="2983"/>
                  </a:lnTo>
                  <a:lnTo>
                    <a:pt x="12" y="2929"/>
                  </a:lnTo>
                  <a:lnTo>
                    <a:pt x="3" y="2871"/>
                  </a:lnTo>
                  <a:lnTo>
                    <a:pt x="0" y="2814"/>
                  </a:lnTo>
                  <a:lnTo>
                    <a:pt x="0" y="2175"/>
                  </a:lnTo>
                  <a:lnTo>
                    <a:pt x="443" y="2175"/>
                  </a:lnTo>
                  <a:lnTo>
                    <a:pt x="443" y="1040"/>
                  </a:lnTo>
                  <a:lnTo>
                    <a:pt x="546" y="1040"/>
                  </a:lnTo>
                  <a:lnTo>
                    <a:pt x="546" y="2175"/>
                  </a:lnTo>
                  <a:lnTo>
                    <a:pt x="595" y="2175"/>
                  </a:lnTo>
                  <a:lnTo>
                    <a:pt x="595" y="450"/>
                  </a:lnTo>
                  <a:lnTo>
                    <a:pt x="571" y="461"/>
                  </a:lnTo>
                  <a:lnTo>
                    <a:pt x="546" y="450"/>
                  </a:lnTo>
                  <a:lnTo>
                    <a:pt x="546" y="690"/>
                  </a:lnTo>
                  <a:lnTo>
                    <a:pt x="443" y="690"/>
                  </a:lnTo>
                  <a:lnTo>
                    <a:pt x="443" y="401"/>
                  </a:lnTo>
                  <a:lnTo>
                    <a:pt x="230" y="298"/>
                  </a:lnTo>
                  <a:lnTo>
                    <a:pt x="230" y="104"/>
                  </a:lnTo>
                  <a:lnTo>
                    <a:pt x="121" y="104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Rectangle 37"/>
            <p:cNvSpPr>
              <a:spLocks noChangeArrowheads="1"/>
            </p:cNvSpPr>
            <p:nvPr/>
          </p:nvSpPr>
          <p:spPr bwMode="auto">
            <a:xfrm>
              <a:off x="8421688" y="6242050"/>
              <a:ext cx="17462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Rectangle 38"/>
            <p:cNvSpPr>
              <a:spLocks noChangeArrowheads="1"/>
            </p:cNvSpPr>
            <p:nvPr/>
          </p:nvSpPr>
          <p:spPr bwMode="auto">
            <a:xfrm>
              <a:off x="8407400" y="5900738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7417621" y="5756275"/>
            <a:ext cx="153988" cy="596900"/>
            <a:chOff x="7467600" y="5756275"/>
            <a:chExt cx="153988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4" name="Freeform 43"/>
            <p:cNvSpPr>
              <a:spLocks noEditPoints="1"/>
            </p:cNvSpPr>
            <p:nvPr/>
          </p:nvSpPr>
          <p:spPr bwMode="auto">
            <a:xfrm>
              <a:off x="7496175" y="5797550"/>
              <a:ext cx="42863" cy="157163"/>
            </a:xfrm>
            <a:custGeom>
              <a:avLst/>
              <a:gdLst>
                <a:gd name="T0" fmla="*/ 122 w 243"/>
                <a:gd name="T1" fmla="*/ 103 h 884"/>
                <a:gd name="T2" fmla="*/ 113 w 243"/>
                <a:gd name="T3" fmla="*/ 107 h 884"/>
                <a:gd name="T4" fmla="*/ 107 w 243"/>
                <a:gd name="T5" fmla="*/ 113 h 884"/>
                <a:gd name="T6" fmla="*/ 105 w 243"/>
                <a:gd name="T7" fmla="*/ 121 h 884"/>
                <a:gd name="T8" fmla="*/ 105 w 243"/>
                <a:gd name="T9" fmla="*/ 764 h 884"/>
                <a:gd name="T10" fmla="*/ 107 w 243"/>
                <a:gd name="T11" fmla="*/ 772 h 884"/>
                <a:gd name="T12" fmla="*/ 113 w 243"/>
                <a:gd name="T13" fmla="*/ 778 h 884"/>
                <a:gd name="T14" fmla="*/ 122 w 243"/>
                <a:gd name="T15" fmla="*/ 780 h 884"/>
                <a:gd name="T16" fmla="*/ 131 w 243"/>
                <a:gd name="T17" fmla="*/ 778 h 884"/>
                <a:gd name="T18" fmla="*/ 137 w 243"/>
                <a:gd name="T19" fmla="*/ 772 h 884"/>
                <a:gd name="T20" fmla="*/ 139 w 243"/>
                <a:gd name="T21" fmla="*/ 764 h 884"/>
                <a:gd name="T22" fmla="*/ 139 w 243"/>
                <a:gd name="T23" fmla="*/ 121 h 884"/>
                <a:gd name="T24" fmla="*/ 137 w 243"/>
                <a:gd name="T25" fmla="*/ 113 h 884"/>
                <a:gd name="T26" fmla="*/ 131 w 243"/>
                <a:gd name="T27" fmla="*/ 107 h 884"/>
                <a:gd name="T28" fmla="*/ 122 w 243"/>
                <a:gd name="T29" fmla="*/ 103 h 884"/>
                <a:gd name="T30" fmla="*/ 122 w 243"/>
                <a:gd name="T31" fmla="*/ 0 h 884"/>
                <a:gd name="T32" fmla="*/ 150 w 243"/>
                <a:gd name="T33" fmla="*/ 3 h 884"/>
                <a:gd name="T34" fmla="*/ 175 w 243"/>
                <a:gd name="T35" fmla="*/ 12 h 884"/>
                <a:gd name="T36" fmla="*/ 198 w 243"/>
                <a:gd name="T37" fmla="*/ 27 h 884"/>
                <a:gd name="T38" fmla="*/ 218 w 243"/>
                <a:gd name="T39" fmla="*/ 46 h 884"/>
                <a:gd name="T40" fmla="*/ 231 w 243"/>
                <a:gd name="T41" fmla="*/ 68 h 884"/>
                <a:gd name="T42" fmla="*/ 240 w 243"/>
                <a:gd name="T43" fmla="*/ 93 h 884"/>
                <a:gd name="T44" fmla="*/ 243 w 243"/>
                <a:gd name="T45" fmla="*/ 121 h 884"/>
                <a:gd name="T46" fmla="*/ 243 w 243"/>
                <a:gd name="T47" fmla="*/ 764 h 884"/>
                <a:gd name="T48" fmla="*/ 240 w 243"/>
                <a:gd name="T49" fmla="*/ 792 h 884"/>
                <a:gd name="T50" fmla="*/ 231 w 243"/>
                <a:gd name="T51" fmla="*/ 816 h 884"/>
                <a:gd name="T52" fmla="*/ 218 w 243"/>
                <a:gd name="T53" fmla="*/ 839 h 884"/>
                <a:gd name="T54" fmla="*/ 198 w 243"/>
                <a:gd name="T55" fmla="*/ 857 h 884"/>
                <a:gd name="T56" fmla="*/ 175 w 243"/>
                <a:gd name="T57" fmla="*/ 872 h 884"/>
                <a:gd name="T58" fmla="*/ 150 w 243"/>
                <a:gd name="T59" fmla="*/ 881 h 884"/>
                <a:gd name="T60" fmla="*/ 122 w 243"/>
                <a:gd name="T61" fmla="*/ 884 h 884"/>
                <a:gd name="T62" fmla="*/ 94 w 243"/>
                <a:gd name="T63" fmla="*/ 881 h 884"/>
                <a:gd name="T64" fmla="*/ 69 w 243"/>
                <a:gd name="T65" fmla="*/ 872 h 884"/>
                <a:gd name="T66" fmla="*/ 46 w 243"/>
                <a:gd name="T67" fmla="*/ 857 h 884"/>
                <a:gd name="T68" fmla="*/ 27 w 243"/>
                <a:gd name="T69" fmla="*/ 839 h 884"/>
                <a:gd name="T70" fmla="*/ 13 w 243"/>
                <a:gd name="T71" fmla="*/ 816 h 884"/>
                <a:gd name="T72" fmla="*/ 3 w 243"/>
                <a:gd name="T73" fmla="*/ 792 h 884"/>
                <a:gd name="T74" fmla="*/ 0 w 243"/>
                <a:gd name="T75" fmla="*/ 764 h 884"/>
                <a:gd name="T76" fmla="*/ 0 w 243"/>
                <a:gd name="T77" fmla="*/ 121 h 884"/>
                <a:gd name="T78" fmla="*/ 3 w 243"/>
                <a:gd name="T79" fmla="*/ 93 h 884"/>
                <a:gd name="T80" fmla="*/ 13 w 243"/>
                <a:gd name="T81" fmla="*/ 68 h 884"/>
                <a:gd name="T82" fmla="*/ 27 w 243"/>
                <a:gd name="T83" fmla="*/ 46 h 884"/>
                <a:gd name="T84" fmla="*/ 46 w 243"/>
                <a:gd name="T85" fmla="*/ 27 h 884"/>
                <a:gd name="T86" fmla="*/ 69 w 243"/>
                <a:gd name="T87" fmla="*/ 12 h 884"/>
                <a:gd name="T88" fmla="*/ 94 w 243"/>
                <a:gd name="T89" fmla="*/ 3 h 884"/>
                <a:gd name="T90" fmla="*/ 122 w 243"/>
                <a:gd name="T9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884">
                  <a:moveTo>
                    <a:pt x="122" y="103"/>
                  </a:moveTo>
                  <a:lnTo>
                    <a:pt x="113" y="107"/>
                  </a:lnTo>
                  <a:lnTo>
                    <a:pt x="107" y="113"/>
                  </a:lnTo>
                  <a:lnTo>
                    <a:pt x="105" y="121"/>
                  </a:lnTo>
                  <a:lnTo>
                    <a:pt x="105" y="764"/>
                  </a:lnTo>
                  <a:lnTo>
                    <a:pt x="107" y="772"/>
                  </a:lnTo>
                  <a:lnTo>
                    <a:pt x="113" y="778"/>
                  </a:lnTo>
                  <a:lnTo>
                    <a:pt x="122" y="780"/>
                  </a:lnTo>
                  <a:lnTo>
                    <a:pt x="131" y="778"/>
                  </a:lnTo>
                  <a:lnTo>
                    <a:pt x="137" y="772"/>
                  </a:lnTo>
                  <a:lnTo>
                    <a:pt x="139" y="764"/>
                  </a:lnTo>
                  <a:lnTo>
                    <a:pt x="139" y="121"/>
                  </a:lnTo>
                  <a:lnTo>
                    <a:pt x="137" y="113"/>
                  </a:lnTo>
                  <a:lnTo>
                    <a:pt x="131" y="107"/>
                  </a:lnTo>
                  <a:lnTo>
                    <a:pt x="122" y="103"/>
                  </a:lnTo>
                  <a:close/>
                  <a:moveTo>
                    <a:pt x="122" y="0"/>
                  </a:moveTo>
                  <a:lnTo>
                    <a:pt x="150" y="3"/>
                  </a:lnTo>
                  <a:lnTo>
                    <a:pt x="175" y="12"/>
                  </a:lnTo>
                  <a:lnTo>
                    <a:pt x="198" y="27"/>
                  </a:lnTo>
                  <a:lnTo>
                    <a:pt x="218" y="46"/>
                  </a:lnTo>
                  <a:lnTo>
                    <a:pt x="231" y="68"/>
                  </a:lnTo>
                  <a:lnTo>
                    <a:pt x="240" y="93"/>
                  </a:lnTo>
                  <a:lnTo>
                    <a:pt x="243" y="121"/>
                  </a:lnTo>
                  <a:lnTo>
                    <a:pt x="243" y="764"/>
                  </a:lnTo>
                  <a:lnTo>
                    <a:pt x="240" y="792"/>
                  </a:lnTo>
                  <a:lnTo>
                    <a:pt x="231" y="816"/>
                  </a:lnTo>
                  <a:lnTo>
                    <a:pt x="218" y="839"/>
                  </a:lnTo>
                  <a:lnTo>
                    <a:pt x="198" y="857"/>
                  </a:lnTo>
                  <a:lnTo>
                    <a:pt x="175" y="872"/>
                  </a:lnTo>
                  <a:lnTo>
                    <a:pt x="150" y="881"/>
                  </a:lnTo>
                  <a:lnTo>
                    <a:pt x="122" y="884"/>
                  </a:lnTo>
                  <a:lnTo>
                    <a:pt x="94" y="881"/>
                  </a:lnTo>
                  <a:lnTo>
                    <a:pt x="69" y="872"/>
                  </a:lnTo>
                  <a:lnTo>
                    <a:pt x="46" y="857"/>
                  </a:lnTo>
                  <a:lnTo>
                    <a:pt x="27" y="839"/>
                  </a:lnTo>
                  <a:lnTo>
                    <a:pt x="13" y="816"/>
                  </a:lnTo>
                  <a:lnTo>
                    <a:pt x="3" y="792"/>
                  </a:lnTo>
                  <a:lnTo>
                    <a:pt x="0" y="764"/>
                  </a:lnTo>
                  <a:lnTo>
                    <a:pt x="0" y="121"/>
                  </a:lnTo>
                  <a:lnTo>
                    <a:pt x="3" y="93"/>
                  </a:lnTo>
                  <a:lnTo>
                    <a:pt x="13" y="68"/>
                  </a:lnTo>
                  <a:lnTo>
                    <a:pt x="27" y="46"/>
                  </a:lnTo>
                  <a:lnTo>
                    <a:pt x="46" y="27"/>
                  </a:lnTo>
                  <a:lnTo>
                    <a:pt x="69" y="12"/>
                  </a:lnTo>
                  <a:lnTo>
                    <a:pt x="94" y="3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44"/>
            <p:cNvSpPr>
              <a:spLocks noEditPoints="1"/>
            </p:cNvSpPr>
            <p:nvPr/>
          </p:nvSpPr>
          <p:spPr bwMode="auto">
            <a:xfrm>
              <a:off x="7550150" y="5797550"/>
              <a:ext cx="42863" cy="157163"/>
            </a:xfrm>
            <a:custGeom>
              <a:avLst/>
              <a:gdLst>
                <a:gd name="T0" fmla="*/ 123 w 245"/>
                <a:gd name="T1" fmla="*/ 103 h 884"/>
                <a:gd name="T2" fmla="*/ 113 w 245"/>
                <a:gd name="T3" fmla="*/ 107 h 884"/>
                <a:gd name="T4" fmla="*/ 107 w 245"/>
                <a:gd name="T5" fmla="*/ 113 h 884"/>
                <a:gd name="T6" fmla="*/ 105 w 245"/>
                <a:gd name="T7" fmla="*/ 121 h 884"/>
                <a:gd name="T8" fmla="*/ 105 w 245"/>
                <a:gd name="T9" fmla="*/ 764 h 884"/>
                <a:gd name="T10" fmla="*/ 107 w 245"/>
                <a:gd name="T11" fmla="*/ 772 h 884"/>
                <a:gd name="T12" fmla="*/ 113 w 245"/>
                <a:gd name="T13" fmla="*/ 778 h 884"/>
                <a:gd name="T14" fmla="*/ 123 w 245"/>
                <a:gd name="T15" fmla="*/ 780 h 884"/>
                <a:gd name="T16" fmla="*/ 131 w 245"/>
                <a:gd name="T17" fmla="*/ 778 h 884"/>
                <a:gd name="T18" fmla="*/ 137 w 245"/>
                <a:gd name="T19" fmla="*/ 772 h 884"/>
                <a:gd name="T20" fmla="*/ 140 w 245"/>
                <a:gd name="T21" fmla="*/ 764 h 884"/>
                <a:gd name="T22" fmla="*/ 140 w 245"/>
                <a:gd name="T23" fmla="*/ 121 h 884"/>
                <a:gd name="T24" fmla="*/ 137 w 245"/>
                <a:gd name="T25" fmla="*/ 113 h 884"/>
                <a:gd name="T26" fmla="*/ 131 w 245"/>
                <a:gd name="T27" fmla="*/ 107 h 884"/>
                <a:gd name="T28" fmla="*/ 123 w 245"/>
                <a:gd name="T29" fmla="*/ 103 h 884"/>
                <a:gd name="T30" fmla="*/ 123 w 245"/>
                <a:gd name="T31" fmla="*/ 0 h 884"/>
                <a:gd name="T32" fmla="*/ 150 w 245"/>
                <a:gd name="T33" fmla="*/ 3 h 884"/>
                <a:gd name="T34" fmla="*/ 176 w 245"/>
                <a:gd name="T35" fmla="*/ 12 h 884"/>
                <a:gd name="T36" fmla="*/ 199 w 245"/>
                <a:gd name="T37" fmla="*/ 27 h 884"/>
                <a:gd name="T38" fmla="*/ 218 w 245"/>
                <a:gd name="T39" fmla="*/ 46 h 884"/>
                <a:gd name="T40" fmla="*/ 232 w 245"/>
                <a:gd name="T41" fmla="*/ 68 h 884"/>
                <a:gd name="T42" fmla="*/ 242 w 245"/>
                <a:gd name="T43" fmla="*/ 93 h 884"/>
                <a:gd name="T44" fmla="*/ 245 w 245"/>
                <a:gd name="T45" fmla="*/ 121 h 884"/>
                <a:gd name="T46" fmla="*/ 245 w 245"/>
                <a:gd name="T47" fmla="*/ 764 h 884"/>
                <a:gd name="T48" fmla="*/ 242 w 245"/>
                <a:gd name="T49" fmla="*/ 792 h 884"/>
                <a:gd name="T50" fmla="*/ 232 w 245"/>
                <a:gd name="T51" fmla="*/ 816 h 884"/>
                <a:gd name="T52" fmla="*/ 218 w 245"/>
                <a:gd name="T53" fmla="*/ 839 h 884"/>
                <a:gd name="T54" fmla="*/ 199 w 245"/>
                <a:gd name="T55" fmla="*/ 857 h 884"/>
                <a:gd name="T56" fmla="*/ 176 w 245"/>
                <a:gd name="T57" fmla="*/ 872 h 884"/>
                <a:gd name="T58" fmla="*/ 150 w 245"/>
                <a:gd name="T59" fmla="*/ 881 h 884"/>
                <a:gd name="T60" fmla="*/ 123 w 245"/>
                <a:gd name="T61" fmla="*/ 884 h 884"/>
                <a:gd name="T62" fmla="*/ 95 w 245"/>
                <a:gd name="T63" fmla="*/ 881 h 884"/>
                <a:gd name="T64" fmla="*/ 69 w 245"/>
                <a:gd name="T65" fmla="*/ 872 h 884"/>
                <a:gd name="T66" fmla="*/ 46 w 245"/>
                <a:gd name="T67" fmla="*/ 857 h 884"/>
                <a:gd name="T68" fmla="*/ 27 w 245"/>
                <a:gd name="T69" fmla="*/ 839 h 884"/>
                <a:gd name="T70" fmla="*/ 13 w 245"/>
                <a:gd name="T71" fmla="*/ 816 h 884"/>
                <a:gd name="T72" fmla="*/ 4 w 245"/>
                <a:gd name="T73" fmla="*/ 792 h 884"/>
                <a:gd name="T74" fmla="*/ 0 w 245"/>
                <a:gd name="T75" fmla="*/ 764 h 884"/>
                <a:gd name="T76" fmla="*/ 0 w 245"/>
                <a:gd name="T77" fmla="*/ 121 h 884"/>
                <a:gd name="T78" fmla="*/ 4 w 245"/>
                <a:gd name="T79" fmla="*/ 93 h 884"/>
                <a:gd name="T80" fmla="*/ 13 w 245"/>
                <a:gd name="T81" fmla="*/ 68 h 884"/>
                <a:gd name="T82" fmla="*/ 27 w 245"/>
                <a:gd name="T83" fmla="*/ 46 h 884"/>
                <a:gd name="T84" fmla="*/ 46 w 245"/>
                <a:gd name="T85" fmla="*/ 27 h 884"/>
                <a:gd name="T86" fmla="*/ 69 w 245"/>
                <a:gd name="T87" fmla="*/ 12 h 884"/>
                <a:gd name="T88" fmla="*/ 95 w 245"/>
                <a:gd name="T89" fmla="*/ 3 h 884"/>
                <a:gd name="T90" fmla="*/ 123 w 245"/>
                <a:gd name="T9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5" h="884">
                  <a:moveTo>
                    <a:pt x="123" y="103"/>
                  </a:moveTo>
                  <a:lnTo>
                    <a:pt x="113" y="107"/>
                  </a:lnTo>
                  <a:lnTo>
                    <a:pt x="107" y="113"/>
                  </a:lnTo>
                  <a:lnTo>
                    <a:pt x="105" y="121"/>
                  </a:lnTo>
                  <a:lnTo>
                    <a:pt x="105" y="764"/>
                  </a:lnTo>
                  <a:lnTo>
                    <a:pt x="107" y="772"/>
                  </a:lnTo>
                  <a:lnTo>
                    <a:pt x="113" y="778"/>
                  </a:lnTo>
                  <a:lnTo>
                    <a:pt x="123" y="780"/>
                  </a:lnTo>
                  <a:lnTo>
                    <a:pt x="131" y="778"/>
                  </a:lnTo>
                  <a:lnTo>
                    <a:pt x="137" y="772"/>
                  </a:lnTo>
                  <a:lnTo>
                    <a:pt x="140" y="764"/>
                  </a:lnTo>
                  <a:lnTo>
                    <a:pt x="140" y="121"/>
                  </a:lnTo>
                  <a:lnTo>
                    <a:pt x="137" y="113"/>
                  </a:lnTo>
                  <a:lnTo>
                    <a:pt x="131" y="107"/>
                  </a:lnTo>
                  <a:lnTo>
                    <a:pt x="123" y="103"/>
                  </a:lnTo>
                  <a:close/>
                  <a:moveTo>
                    <a:pt x="123" y="0"/>
                  </a:moveTo>
                  <a:lnTo>
                    <a:pt x="150" y="3"/>
                  </a:lnTo>
                  <a:lnTo>
                    <a:pt x="176" y="12"/>
                  </a:lnTo>
                  <a:lnTo>
                    <a:pt x="199" y="27"/>
                  </a:lnTo>
                  <a:lnTo>
                    <a:pt x="218" y="46"/>
                  </a:lnTo>
                  <a:lnTo>
                    <a:pt x="232" y="68"/>
                  </a:lnTo>
                  <a:lnTo>
                    <a:pt x="242" y="93"/>
                  </a:lnTo>
                  <a:lnTo>
                    <a:pt x="245" y="121"/>
                  </a:lnTo>
                  <a:lnTo>
                    <a:pt x="245" y="764"/>
                  </a:lnTo>
                  <a:lnTo>
                    <a:pt x="242" y="792"/>
                  </a:lnTo>
                  <a:lnTo>
                    <a:pt x="232" y="816"/>
                  </a:lnTo>
                  <a:lnTo>
                    <a:pt x="218" y="839"/>
                  </a:lnTo>
                  <a:lnTo>
                    <a:pt x="199" y="857"/>
                  </a:lnTo>
                  <a:lnTo>
                    <a:pt x="176" y="872"/>
                  </a:lnTo>
                  <a:lnTo>
                    <a:pt x="150" y="881"/>
                  </a:lnTo>
                  <a:lnTo>
                    <a:pt x="123" y="884"/>
                  </a:lnTo>
                  <a:lnTo>
                    <a:pt x="95" y="881"/>
                  </a:lnTo>
                  <a:lnTo>
                    <a:pt x="69" y="872"/>
                  </a:lnTo>
                  <a:lnTo>
                    <a:pt x="46" y="857"/>
                  </a:lnTo>
                  <a:lnTo>
                    <a:pt x="27" y="839"/>
                  </a:lnTo>
                  <a:lnTo>
                    <a:pt x="13" y="816"/>
                  </a:lnTo>
                  <a:lnTo>
                    <a:pt x="4" y="792"/>
                  </a:lnTo>
                  <a:lnTo>
                    <a:pt x="0" y="764"/>
                  </a:lnTo>
                  <a:lnTo>
                    <a:pt x="0" y="121"/>
                  </a:lnTo>
                  <a:lnTo>
                    <a:pt x="4" y="93"/>
                  </a:lnTo>
                  <a:lnTo>
                    <a:pt x="13" y="68"/>
                  </a:lnTo>
                  <a:lnTo>
                    <a:pt x="27" y="46"/>
                  </a:lnTo>
                  <a:lnTo>
                    <a:pt x="46" y="27"/>
                  </a:lnTo>
                  <a:lnTo>
                    <a:pt x="69" y="12"/>
                  </a:lnTo>
                  <a:lnTo>
                    <a:pt x="95" y="3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45"/>
            <p:cNvSpPr>
              <a:spLocks noEditPoints="1"/>
            </p:cNvSpPr>
            <p:nvPr/>
          </p:nvSpPr>
          <p:spPr bwMode="auto">
            <a:xfrm>
              <a:off x="7467600" y="5756275"/>
              <a:ext cx="153988" cy="596900"/>
            </a:xfrm>
            <a:custGeom>
              <a:avLst/>
              <a:gdLst>
                <a:gd name="T0" fmla="*/ 169 w 871"/>
                <a:gd name="T1" fmla="*/ 107 h 3384"/>
                <a:gd name="T2" fmla="*/ 130 w 871"/>
                <a:gd name="T3" fmla="*/ 129 h 3384"/>
                <a:gd name="T4" fmla="*/ 108 w 871"/>
                <a:gd name="T5" fmla="*/ 167 h 3384"/>
                <a:gd name="T6" fmla="*/ 104 w 871"/>
                <a:gd name="T7" fmla="*/ 1257 h 3384"/>
                <a:gd name="T8" fmla="*/ 285 w 871"/>
                <a:gd name="T9" fmla="*/ 1516 h 3384"/>
                <a:gd name="T10" fmla="*/ 104 w 871"/>
                <a:gd name="T11" fmla="*/ 1679 h 3384"/>
                <a:gd name="T12" fmla="*/ 766 w 871"/>
                <a:gd name="T13" fmla="*/ 1592 h 3384"/>
                <a:gd name="T14" fmla="*/ 585 w 871"/>
                <a:gd name="T15" fmla="*/ 1257 h 3384"/>
                <a:gd name="T16" fmla="*/ 766 w 871"/>
                <a:gd name="T17" fmla="*/ 190 h 3384"/>
                <a:gd name="T18" fmla="*/ 754 w 871"/>
                <a:gd name="T19" fmla="*/ 147 h 3384"/>
                <a:gd name="T20" fmla="*/ 723 w 871"/>
                <a:gd name="T21" fmla="*/ 116 h 3384"/>
                <a:gd name="T22" fmla="*/ 679 w 871"/>
                <a:gd name="T23" fmla="*/ 104 h 3384"/>
                <a:gd name="T24" fmla="*/ 191 w 871"/>
                <a:gd name="T25" fmla="*/ 0 h 3384"/>
                <a:gd name="T26" fmla="*/ 714 w 871"/>
                <a:gd name="T27" fmla="*/ 3 h 3384"/>
                <a:gd name="T28" fmla="*/ 776 w 871"/>
                <a:gd name="T29" fmla="*/ 26 h 3384"/>
                <a:gd name="T30" fmla="*/ 825 w 871"/>
                <a:gd name="T31" fmla="*/ 68 h 3384"/>
                <a:gd name="T32" fmla="*/ 859 w 871"/>
                <a:gd name="T33" fmla="*/ 124 h 3384"/>
                <a:gd name="T34" fmla="*/ 871 w 871"/>
                <a:gd name="T35" fmla="*/ 190 h 3384"/>
                <a:gd name="T36" fmla="*/ 690 w 871"/>
                <a:gd name="T37" fmla="*/ 1361 h 3384"/>
                <a:gd name="T38" fmla="*/ 871 w 871"/>
                <a:gd name="T39" fmla="*/ 1523 h 3384"/>
                <a:gd name="T40" fmla="*/ 574 w 871"/>
                <a:gd name="T41" fmla="*/ 1782 h 3384"/>
                <a:gd name="T42" fmla="*/ 470 w 871"/>
                <a:gd name="T43" fmla="*/ 1996 h 3384"/>
                <a:gd name="T44" fmla="*/ 400 w 871"/>
                <a:gd name="T45" fmla="*/ 1782 h 3384"/>
                <a:gd name="T46" fmla="*/ 299 w 871"/>
                <a:gd name="T47" fmla="*/ 3078 h 3384"/>
                <a:gd name="T48" fmla="*/ 571 w 871"/>
                <a:gd name="T49" fmla="*/ 3280 h 3384"/>
                <a:gd name="T50" fmla="*/ 470 w 871"/>
                <a:gd name="T51" fmla="*/ 2927 h 3384"/>
                <a:gd name="T52" fmla="*/ 574 w 871"/>
                <a:gd name="T53" fmla="*/ 2344 h 3384"/>
                <a:gd name="T54" fmla="*/ 675 w 871"/>
                <a:gd name="T55" fmla="*/ 3048 h 3384"/>
                <a:gd name="T56" fmla="*/ 194 w 871"/>
                <a:gd name="T57" fmla="*/ 3384 h 3384"/>
                <a:gd name="T58" fmla="*/ 296 w 871"/>
                <a:gd name="T59" fmla="*/ 2896 h 3384"/>
                <a:gd name="T60" fmla="*/ 0 w 871"/>
                <a:gd name="T61" fmla="*/ 1782 h 3384"/>
                <a:gd name="T62" fmla="*/ 181 w 871"/>
                <a:gd name="T63" fmla="*/ 1447 h 3384"/>
                <a:gd name="T64" fmla="*/ 0 w 871"/>
                <a:gd name="T65" fmla="*/ 1361 h 3384"/>
                <a:gd name="T66" fmla="*/ 3 w 871"/>
                <a:gd name="T67" fmla="*/ 156 h 3384"/>
                <a:gd name="T68" fmla="*/ 26 w 871"/>
                <a:gd name="T69" fmla="*/ 94 h 3384"/>
                <a:gd name="T70" fmla="*/ 68 w 871"/>
                <a:gd name="T71" fmla="*/ 45 h 3384"/>
                <a:gd name="T72" fmla="*/ 124 w 871"/>
                <a:gd name="T73" fmla="*/ 12 h 3384"/>
                <a:gd name="T74" fmla="*/ 191 w 871"/>
                <a:gd name="T75" fmla="*/ 0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1" h="3384">
                  <a:moveTo>
                    <a:pt x="191" y="104"/>
                  </a:moveTo>
                  <a:lnTo>
                    <a:pt x="169" y="107"/>
                  </a:lnTo>
                  <a:lnTo>
                    <a:pt x="148" y="116"/>
                  </a:lnTo>
                  <a:lnTo>
                    <a:pt x="130" y="129"/>
                  </a:lnTo>
                  <a:lnTo>
                    <a:pt x="116" y="147"/>
                  </a:lnTo>
                  <a:lnTo>
                    <a:pt x="108" y="167"/>
                  </a:lnTo>
                  <a:lnTo>
                    <a:pt x="104" y="190"/>
                  </a:lnTo>
                  <a:lnTo>
                    <a:pt x="104" y="1257"/>
                  </a:lnTo>
                  <a:lnTo>
                    <a:pt x="285" y="1257"/>
                  </a:lnTo>
                  <a:lnTo>
                    <a:pt x="285" y="1516"/>
                  </a:lnTo>
                  <a:lnTo>
                    <a:pt x="104" y="1592"/>
                  </a:lnTo>
                  <a:lnTo>
                    <a:pt x="104" y="1679"/>
                  </a:lnTo>
                  <a:lnTo>
                    <a:pt x="766" y="1679"/>
                  </a:lnTo>
                  <a:lnTo>
                    <a:pt x="766" y="1592"/>
                  </a:lnTo>
                  <a:lnTo>
                    <a:pt x="585" y="1516"/>
                  </a:lnTo>
                  <a:lnTo>
                    <a:pt x="585" y="1257"/>
                  </a:lnTo>
                  <a:lnTo>
                    <a:pt x="766" y="1257"/>
                  </a:lnTo>
                  <a:lnTo>
                    <a:pt x="766" y="190"/>
                  </a:lnTo>
                  <a:lnTo>
                    <a:pt x="763" y="167"/>
                  </a:lnTo>
                  <a:lnTo>
                    <a:pt x="754" y="147"/>
                  </a:lnTo>
                  <a:lnTo>
                    <a:pt x="741" y="129"/>
                  </a:lnTo>
                  <a:lnTo>
                    <a:pt x="723" y="116"/>
                  </a:lnTo>
                  <a:lnTo>
                    <a:pt x="702" y="107"/>
                  </a:lnTo>
                  <a:lnTo>
                    <a:pt x="679" y="104"/>
                  </a:lnTo>
                  <a:lnTo>
                    <a:pt x="191" y="104"/>
                  </a:lnTo>
                  <a:close/>
                  <a:moveTo>
                    <a:pt x="191" y="0"/>
                  </a:moveTo>
                  <a:lnTo>
                    <a:pt x="679" y="0"/>
                  </a:lnTo>
                  <a:lnTo>
                    <a:pt x="714" y="3"/>
                  </a:lnTo>
                  <a:lnTo>
                    <a:pt x="746" y="12"/>
                  </a:lnTo>
                  <a:lnTo>
                    <a:pt x="776" y="26"/>
                  </a:lnTo>
                  <a:lnTo>
                    <a:pt x="803" y="45"/>
                  </a:lnTo>
                  <a:lnTo>
                    <a:pt x="825" y="68"/>
                  </a:lnTo>
                  <a:lnTo>
                    <a:pt x="844" y="94"/>
                  </a:lnTo>
                  <a:lnTo>
                    <a:pt x="859" y="124"/>
                  </a:lnTo>
                  <a:lnTo>
                    <a:pt x="868" y="156"/>
                  </a:lnTo>
                  <a:lnTo>
                    <a:pt x="871" y="190"/>
                  </a:lnTo>
                  <a:lnTo>
                    <a:pt x="871" y="1361"/>
                  </a:lnTo>
                  <a:lnTo>
                    <a:pt x="690" y="1361"/>
                  </a:lnTo>
                  <a:lnTo>
                    <a:pt x="690" y="1447"/>
                  </a:lnTo>
                  <a:lnTo>
                    <a:pt x="871" y="1523"/>
                  </a:lnTo>
                  <a:lnTo>
                    <a:pt x="871" y="1782"/>
                  </a:lnTo>
                  <a:lnTo>
                    <a:pt x="574" y="1782"/>
                  </a:lnTo>
                  <a:lnTo>
                    <a:pt x="574" y="1996"/>
                  </a:lnTo>
                  <a:lnTo>
                    <a:pt x="470" y="1996"/>
                  </a:lnTo>
                  <a:lnTo>
                    <a:pt x="470" y="1782"/>
                  </a:lnTo>
                  <a:lnTo>
                    <a:pt x="400" y="1782"/>
                  </a:lnTo>
                  <a:lnTo>
                    <a:pt x="400" y="2927"/>
                  </a:lnTo>
                  <a:lnTo>
                    <a:pt x="299" y="3078"/>
                  </a:lnTo>
                  <a:lnTo>
                    <a:pt x="299" y="3280"/>
                  </a:lnTo>
                  <a:lnTo>
                    <a:pt x="571" y="3280"/>
                  </a:lnTo>
                  <a:lnTo>
                    <a:pt x="571" y="3078"/>
                  </a:lnTo>
                  <a:lnTo>
                    <a:pt x="470" y="2927"/>
                  </a:lnTo>
                  <a:lnTo>
                    <a:pt x="470" y="2344"/>
                  </a:lnTo>
                  <a:lnTo>
                    <a:pt x="574" y="2344"/>
                  </a:lnTo>
                  <a:lnTo>
                    <a:pt x="574" y="2896"/>
                  </a:lnTo>
                  <a:lnTo>
                    <a:pt x="675" y="3048"/>
                  </a:lnTo>
                  <a:lnTo>
                    <a:pt x="675" y="3384"/>
                  </a:lnTo>
                  <a:lnTo>
                    <a:pt x="194" y="3384"/>
                  </a:lnTo>
                  <a:lnTo>
                    <a:pt x="194" y="3048"/>
                  </a:lnTo>
                  <a:lnTo>
                    <a:pt x="296" y="2896"/>
                  </a:lnTo>
                  <a:lnTo>
                    <a:pt x="296" y="1782"/>
                  </a:lnTo>
                  <a:lnTo>
                    <a:pt x="0" y="1782"/>
                  </a:lnTo>
                  <a:lnTo>
                    <a:pt x="0" y="1523"/>
                  </a:lnTo>
                  <a:lnTo>
                    <a:pt x="181" y="1447"/>
                  </a:lnTo>
                  <a:lnTo>
                    <a:pt x="181" y="1361"/>
                  </a:lnTo>
                  <a:lnTo>
                    <a:pt x="0" y="1361"/>
                  </a:lnTo>
                  <a:lnTo>
                    <a:pt x="0" y="190"/>
                  </a:lnTo>
                  <a:lnTo>
                    <a:pt x="3" y="156"/>
                  </a:lnTo>
                  <a:lnTo>
                    <a:pt x="11" y="124"/>
                  </a:lnTo>
                  <a:lnTo>
                    <a:pt x="26" y="94"/>
                  </a:lnTo>
                  <a:lnTo>
                    <a:pt x="44" y="68"/>
                  </a:lnTo>
                  <a:lnTo>
                    <a:pt x="68" y="45"/>
                  </a:lnTo>
                  <a:lnTo>
                    <a:pt x="95" y="26"/>
                  </a:lnTo>
                  <a:lnTo>
                    <a:pt x="124" y="12"/>
                  </a:lnTo>
                  <a:lnTo>
                    <a:pt x="157" y="3"/>
                  </a:lnTo>
                  <a:lnTo>
                    <a:pt x="1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Rectangle 46"/>
            <p:cNvSpPr>
              <a:spLocks noChangeArrowheads="1"/>
            </p:cNvSpPr>
            <p:nvPr/>
          </p:nvSpPr>
          <p:spPr bwMode="auto">
            <a:xfrm>
              <a:off x="7550150" y="6129338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6259878" y="5980113"/>
            <a:ext cx="598487" cy="152400"/>
            <a:chOff x="6240463" y="5980113"/>
            <a:chExt cx="598487" cy="152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1" name="Freeform 51"/>
            <p:cNvSpPr>
              <a:spLocks noEditPoints="1"/>
            </p:cNvSpPr>
            <p:nvPr/>
          </p:nvSpPr>
          <p:spPr bwMode="auto">
            <a:xfrm>
              <a:off x="6302375" y="6013450"/>
              <a:ext cx="47625" cy="85725"/>
            </a:xfrm>
            <a:custGeom>
              <a:avLst/>
              <a:gdLst>
                <a:gd name="T0" fmla="*/ 103 w 269"/>
                <a:gd name="T1" fmla="*/ 103 h 483"/>
                <a:gd name="T2" fmla="*/ 103 w 269"/>
                <a:gd name="T3" fmla="*/ 379 h 483"/>
                <a:gd name="T4" fmla="*/ 165 w 269"/>
                <a:gd name="T5" fmla="*/ 379 h 483"/>
                <a:gd name="T6" fmla="*/ 165 w 269"/>
                <a:gd name="T7" fmla="*/ 103 h 483"/>
                <a:gd name="T8" fmla="*/ 103 w 269"/>
                <a:gd name="T9" fmla="*/ 103 h 483"/>
                <a:gd name="T10" fmla="*/ 0 w 269"/>
                <a:gd name="T11" fmla="*/ 0 h 483"/>
                <a:gd name="T12" fmla="*/ 269 w 269"/>
                <a:gd name="T13" fmla="*/ 0 h 483"/>
                <a:gd name="T14" fmla="*/ 269 w 269"/>
                <a:gd name="T15" fmla="*/ 483 h 483"/>
                <a:gd name="T16" fmla="*/ 0 w 269"/>
                <a:gd name="T17" fmla="*/ 483 h 483"/>
                <a:gd name="T18" fmla="*/ 0 w 269"/>
                <a:gd name="T19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9" h="483">
                  <a:moveTo>
                    <a:pt x="103" y="103"/>
                  </a:moveTo>
                  <a:lnTo>
                    <a:pt x="103" y="379"/>
                  </a:lnTo>
                  <a:lnTo>
                    <a:pt x="165" y="379"/>
                  </a:lnTo>
                  <a:lnTo>
                    <a:pt x="165" y="103"/>
                  </a:lnTo>
                  <a:lnTo>
                    <a:pt x="103" y="103"/>
                  </a:lnTo>
                  <a:close/>
                  <a:moveTo>
                    <a:pt x="0" y="0"/>
                  </a:moveTo>
                  <a:lnTo>
                    <a:pt x="269" y="0"/>
                  </a:lnTo>
                  <a:lnTo>
                    <a:pt x="269" y="483"/>
                  </a:lnTo>
                  <a:lnTo>
                    <a:pt x="0" y="48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Rectangle 52"/>
            <p:cNvSpPr>
              <a:spLocks noChangeArrowheads="1"/>
            </p:cNvSpPr>
            <p:nvPr/>
          </p:nvSpPr>
          <p:spPr bwMode="auto">
            <a:xfrm>
              <a:off x="6507163" y="5980113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53"/>
            <p:cNvSpPr>
              <a:spLocks noEditPoints="1"/>
            </p:cNvSpPr>
            <p:nvPr/>
          </p:nvSpPr>
          <p:spPr bwMode="auto">
            <a:xfrm>
              <a:off x="6240463" y="5980113"/>
              <a:ext cx="598487" cy="152400"/>
            </a:xfrm>
            <a:custGeom>
              <a:avLst/>
              <a:gdLst>
                <a:gd name="T0" fmla="*/ 198 w 3393"/>
                <a:gd name="T1" fmla="*/ 104 h 868"/>
                <a:gd name="T2" fmla="*/ 262 w 3393"/>
                <a:gd name="T3" fmla="*/ 197 h 868"/>
                <a:gd name="T4" fmla="*/ 262 w 3393"/>
                <a:gd name="T5" fmla="*/ 677 h 868"/>
                <a:gd name="T6" fmla="*/ 199 w 3393"/>
                <a:gd name="T7" fmla="*/ 765 h 868"/>
                <a:gd name="T8" fmla="*/ 605 w 3393"/>
                <a:gd name="T9" fmla="*/ 765 h 868"/>
                <a:gd name="T10" fmla="*/ 897 w 3393"/>
                <a:gd name="T11" fmla="*/ 474 h 868"/>
                <a:gd name="T12" fmla="*/ 897 w 3393"/>
                <a:gd name="T13" fmla="*/ 104 h 868"/>
                <a:gd name="T14" fmla="*/ 198 w 3393"/>
                <a:gd name="T15" fmla="*/ 104 h 868"/>
                <a:gd name="T16" fmla="*/ 1742 w 3393"/>
                <a:gd name="T17" fmla="*/ 0 h 868"/>
                <a:gd name="T18" fmla="*/ 3393 w 3393"/>
                <a:gd name="T19" fmla="*/ 0 h 868"/>
                <a:gd name="T20" fmla="*/ 3393 w 3393"/>
                <a:gd name="T21" fmla="*/ 538 h 868"/>
                <a:gd name="T22" fmla="*/ 3074 w 3393"/>
                <a:gd name="T23" fmla="*/ 429 h 868"/>
                <a:gd name="T24" fmla="*/ 2832 w 3393"/>
                <a:gd name="T25" fmla="*/ 606 h 868"/>
                <a:gd name="T26" fmla="*/ 2546 w 3393"/>
                <a:gd name="T27" fmla="*/ 512 h 868"/>
                <a:gd name="T28" fmla="*/ 2302 w 3393"/>
                <a:gd name="T29" fmla="*/ 689 h 868"/>
                <a:gd name="T30" fmla="*/ 2016 w 3393"/>
                <a:gd name="T31" fmla="*/ 594 h 868"/>
                <a:gd name="T32" fmla="*/ 1773 w 3393"/>
                <a:gd name="T33" fmla="*/ 771 h 868"/>
                <a:gd name="T34" fmla="*/ 1487 w 3393"/>
                <a:gd name="T35" fmla="*/ 677 h 868"/>
                <a:gd name="T36" fmla="*/ 1243 w 3393"/>
                <a:gd name="T37" fmla="*/ 855 h 868"/>
                <a:gd name="T38" fmla="*/ 897 w 3393"/>
                <a:gd name="T39" fmla="*/ 740 h 868"/>
                <a:gd name="T40" fmla="*/ 897 w 3393"/>
                <a:gd name="T41" fmla="*/ 620 h 868"/>
                <a:gd name="T42" fmla="*/ 648 w 3393"/>
                <a:gd name="T43" fmla="*/ 868 h 868"/>
                <a:gd name="T44" fmla="*/ 0 w 3393"/>
                <a:gd name="T45" fmla="*/ 868 h 868"/>
                <a:gd name="T46" fmla="*/ 158 w 3393"/>
                <a:gd name="T47" fmla="*/ 644 h 868"/>
                <a:gd name="T48" fmla="*/ 158 w 3393"/>
                <a:gd name="T49" fmla="*/ 229 h 868"/>
                <a:gd name="T50" fmla="*/ 2 w 3393"/>
                <a:gd name="T51" fmla="*/ 0 h 868"/>
                <a:gd name="T52" fmla="*/ 1393 w 3393"/>
                <a:gd name="T53" fmla="*/ 0 h 868"/>
                <a:gd name="T54" fmla="*/ 1393 w 3393"/>
                <a:gd name="T55" fmla="*/ 104 h 868"/>
                <a:gd name="T56" fmla="*/ 999 w 3393"/>
                <a:gd name="T57" fmla="*/ 104 h 868"/>
                <a:gd name="T58" fmla="*/ 999 w 3393"/>
                <a:gd name="T59" fmla="*/ 665 h 868"/>
                <a:gd name="T60" fmla="*/ 1226 w 3393"/>
                <a:gd name="T61" fmla="*/ 740 h 868"/>
                <a:gd name="T62" fmla="*/ 1468 w 3393"/>
                <a:gd name="T63" fmla="*/ 562 h 868"/>
                <a:gd name="T64" fmla="*/ 1755 w 3393"/>
                <a:gd name="T65" fmla="*/ 656 h 868"/>
                <a:gd name="T66" fmla="*/ 1998 w 3393"/>
                <a:gd name="T67" fmla="*/ 480 h 868"/>
                <a:gd name="T68" fmla="*/ 2284 w 3393"/>
                <a:gd name="T69" fmla="*/ 574 h 868"/>
                <a:gd name="T70" fmla="*/ 2527 w 3393"/>
                <a:gd name="T71" fmla="*/ 397 h 868"/>
                <a:gd name="T72" fmla="*/ 2813 w 3393"/>
                <a:gd name="T73" fmla="*/ 491 h 868"/>
                <a:gd name="T74" fmla="*/ 3057 w 3393"/>
                <a:gd name="T75" fmla="*/ 313 h 868"/>
                <a:gd name="T76" fmla="*/ 3289 w 3393"/>
                <a:gd name="T77" fmla="*/ 393 h 868"/>
                <a:gd name="T78" fmla="*/ 3289 w 3393"/>
                <a:gd name="T79" fmla="*/ 104 h 868"/>
                <a:gd name="T80" fmla="*/ 1742 w 3393"/>
                <a:gd name="T81" fmla="*/ 104 h 868"/>
                <a:gd name="T82" fmla="*/ 1742 w 3393"/>
                <a:gd name="T83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93" h="868">
                  <a:moveTo>
                    <a:pt x="198" y="104"/>
                  </a:moveTo>
                  <a:lnTo>
                    <a:pt x="262" y="197"/>
                  </a:lnTo>
                  <a:lnTo>
                    <a:pt x="262" y="677"/>
                  </a:lnTo>
                  <a:lnTo>
                    <a:pt x="199" y="765"/>
                  </a:lnTo>
                  <a:lnTo>
                    <a:pt x="605" y="765"/>
                  </a:lnTo>
                  <a:lnTo>
                    <a:pt x="897" y="474"/>
                  </a:lnTo>
                  <a:lnTo>
                    <a:pt x="897" y="104"/>
                  </a:lnTo>
                  <a:lnTo>
                    <a:pt x="198" y="104"/>
                  </a:lnTo>
                  <a:close/>
                  <a:moveTo>
                    <a:pt x="1742" y="0"/>
                  </a:moveTo>
                  <a:lnTo>
                    <a:pt x="3393" y="0"/>
                  </a:lnTo>
                  <a:lnTo>
                    <a:pt x="3393" y="538"/>
                  </a:lnTo>
                  <a:lnTo>
                    <a:pt x="3074" y="429"/>
                  </a:lnTo>
                  <a:lnTo>
                    <a:pt x="2832" y="606"/>
                  </a:lnTo>
                  <a:lnTo>
                    <a:pt x="2546" y="512"/>
                  </a:lnTo>
                  <a:lnTo>
                    <a:pt x="2302" y="689"/>
                  </a:lnTo>
                  <a:lnTo>
                    <a:pt x="2016" y="594"/>
                  </a:lnTo>
                  <a:lnTo>
                    <a:pt x="1773" y="771"/>
                  </a:lnTo>
                  <a:lnTo>
                    <a:pt x="1487" y="677"/>
                  </a:lnTo>
                  <a:lnTo>
                    <a:pt x="1243" y="855"/>
                  </a:lnTo>
                  <a:lnTo>
                    <a:pt x="897" y="740"/>
                  </a:lnTo>
                  <a:lnTo>
                    <a:pt x="897" y="620"/>
                  </a:lnTo>
                  <a:lnTo>
                    <a:pt x="648" y="868"/>
                  </a:lnTo>
                  <a:lnTo>
                    <a:pt x="0" y="868"/>
                  </a:lnTo>
                  <a:lnTo>
                    <a:pt x="158" y="644"/>
                  </a:lnTo>
                  <a:lnTo>
                    <a:pt x="158" y="229"/>
                  </a:lnTo>
                  <a:lnTo>
                    <a:pt x="2" y="0"/>
                  </a:lnTo>
                  <a:lnTo>
                    <a:pt x="1393" y="0"/>
                  </a:lnTo>
                  <a:lnTo>
                    <a:pt x="1393" y="104"/>
                  </a:lnTo>
                  <a:lnTo>
                    <a:pt x="999" y="104"/>
                  </a:lnTo>
                  <a:lnTo>
                    <a:pt x="999" y="665"/>
                  </a:lnTo>
                  <a:lnTo>
                    <a:pt x="1226" y="740"/>
                  </a:lnTo>
                  <a:lnTo>
                    <a:pt x="1468" y="562"/>
                  </a:lnTo>
                  <a:lnTo>
                    <a:pt x="1755" y="656"/>
                  </a:lnTo>
                  <a:lnTo>
                    <a:pt x="1998" y="480"/>
                  </a:lnTo>
                  <a:lnTo>
                    <a:pt x="2284" y="574"/>
                  </a:lnTo>
                  <a:lnTo>
                    <a:pt x="2527" y="397"/>
                  </a:lnTo>
                  <a:lnTo>
                    <a:pt x="2813" y="491"/>
                  </a:lnTo>
                  <a:lnTo>
                    <a:pt x="3057" y="313"/>
                  </a:lnTo>
                  <a:lnTo>
                    <a:pt x="3289" y="393"/>
                  </a:lnTo>
                  <a:lnTo>
                    <a:pt x="3289" y="104"/>
                  </a:lnTo>
                  <a:lnTo>
                    <a:pt x="1742" y="104"/>
                  </a:lnTo>
                  <a:lnTo>
                    <a:pt x="17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5512502" y="5757863"/>
            <a:ext cx="222250" cy="596900"/>
            <a:chOff x="5486400" y="5757863"/>
            <a:chExt cx="222250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7" name="Rectangle 58"/>
            <p:cNvSpPr>
              <a:spLocks noChangeArrowheads="1"/>
            </p:cNvSpPr>
            <p:nvPr/>
          </p:nvSpPr>
          <p:spPr bwMode="auto">
            <a:xfrm>
              <a:off x="5546725" y="5962650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59"/>
            <p:cNvSpPr>
              <a:spLocks noEditPoints="1"/>
            </p:cNvSpPr>
            <p:nvPr/>
          </p:nvSpPr>
          <p:spPr bwMode="auto">
            <a:xfrm>
              <a:off x="5486400" y="5757863"/>
              <a:ext cx="222250" cy="596900"/>
            </a:xfrm>
            <a:custGeom>
              <a:avLst/>
              <a:gdLst>
                <a:gd name="T0" fmla="*/ 443 w 1258"/>
                <a:gd name="T1" fmla="*/ 2853 h 3387"/>
                <a:gd name="T2" fmla="*/ 629 w 1258"/>
                <a:gd name="T3" fmla="*/ 3265 h 3387"/>
                <a:gd name="T4" fmla="*/ 815 w 1258"/>
                <a:gd name="T5" fmla="*/ 2680 h 3387"/>
                <a:gd name="T6" fmla="*/ 443 w 1258"/>
                <a:gd name="T7" fmla="*/ 2549 h 3387"/>
                <a:gd name="T8" fmla="*/ 815 w 1258"/>
                <a:gd name="T9" fmla="*/ 2567 h 3387"/>
                <a:gd name="T10" fmla="*/ 815 w 1258"/>
                <a:gd name="T11" fmla="*/ 2071 h 3387"/>
                <a:gd name="T12" fmla="*/ 443 w 1258"/>
                <a:gd name="T13" fmla="*/ 2435 h 3387"/>
                <a:gd name="T14" fmla="*/ 815 w 1258"/>
                <a:gd name="T15" fmla="*/ 2071 h 3387"/>
                <a:gd name="T16" fmla="*/ 443 w 1258"/>
                <a:gd name="T17" fmla="*/ 1940 h 3387"/>
                <a:gd name="T18" fmla="*/ 815 w 1258"/>
                <a:gd name="T19" fmla="*/ 1957 h 3387"/>
                <a:gd name="T20" fmla="*/ 815 w 1258"/>
                <a:gd name="T21" fmla="*/ 1462 h 3387"/>
                <a:gd name="T22" fmla="*/ 443 w 1258"/>
                <a:gd name="T23" fmla="*/ 1826 h 3387"/>
                <a:gd name="T24" fmla="*/ 815 w 1258"/>
                <a:gd name="T25" fmla="*/ 1462 h 3387"/>
                <a:gd name="T26" fmla="*/ 103 w 1258"/>
                <a:gd name="T27" fmla="*/ 492 h 3387"/>
                <a:gd name="T28" fmla="*/ 1155 w 1258"/>
                <a:gd name="T29" fmla="*/ 339 h 3387"/>
                <a:gd name="T30" fmla="*/ 216 w 1258"/>
                <a:gd name="T31" fmla="*/ 104 h 3387"/>
                <a:gd name="T32" fmla="*/ 1041 w 1258"/>
                <a:gd name="T33" fmla="*/ 237 h 3387"/>
                <a:gd name="T34" fmla="*/ 216 w 1258"/>
                <a:gd name="T35" fmla="*/ 104 h 3387"/>
                <a:gd name="T36" fmla="*/ 1145 w 1258"/>
                <a:gd name="T37" fmla="*/ 0 h 3387"/>
                <a:gd name="T38" fmla="*/ 1258 w 1258"/>
                <a:gd name="T39" fmla="*/ 237 h 3387"/>
                <a:gd name="T40" fmla="*/ 983 w 1258"/>
                <a:gd name="T41" fmla="*/ 594 h 3387"/>
                <a:gd name="T42" fmla="*/ 917 w 1258"/>
                <a:gd name="T43" fmla="*/ 914 h 3387"/>
                <a:gd name="T44" fmla="*/ 972 w 1258"/>
                <a:gd name="T45" fmla="*/ 1275 h 3387"/>
                <a:gd name="T46" fmla="*/ 917 w 1258"/>
                <a:gd name="T47" fmla="*/ 1414 h 3387"/>
                <a:gd name="T48" fmla="*/ 972 w 1258"/>
                <a:gd name="T49" fmla="*/ 1579 h 3387"/>
                <a:gd name="T50" fmla="*/ 917 w 1258"/>
                <a:gd name="T51" fmla="*/ 1718 h 3387"/>
                <a:gd name="T52" fmla="*/ 972 w 1258"/>
                <a:gd name="T53" fmla="*/ 1884 h 3387"/>
                <a:gd name="T54" fmla="*/ 917 w 1258"/>
                <a:gd name="T55" fmla="*/ 2024 h 3387"/>
                <a:gd name="T56" fmla="*/ 972 w 1258"/>
                <a:gd name="T57" fmla="*/ 2188 h 3387"/>
                <a:gd name="T58" fmla="*/ 917 w 1258"/>
                <a:gd name="T59" fmla="*/ 2328 h 3387"/>
                <a:gd name="T60" fmla="*/ 972 w 1258"/>
                <a:gd name="T61" fmla="*/ 2492 h 3387"/>
                <a:gd name="T62" fmla="*/ 917 w 1258"/>
                <a:gd name="T63" fmla="*/ 2632 h 3387"/>
                <a:gd name="T64" fmla="*/ 629 w 1258"/>
                <a:gd name="T65" fmla="*/ 3387 h 3387"/>
                <a:gd name="T66" fmla="*/ 340 w 1258"/>
                <a:gd name="T67" fmla="*/ 2902 h 3387"/>
                <a:gd name="T68" fmla="*/ 242 w 1258"/>
                <a:gd name="T69" fmla="*/ 2834 h 3387"/>
                <a:gd name="T70" fmla="*/ 340 w 1258"/>
                <a:gd name="T71" fmla="*/ 2597 h 3387"/>
                <a:gd name="T72" fmla="*/ 242 w 1258"/>
                <a:gd name="T73" fmla="*/ 2528 h 3387"/>
                <a:gd name="T74" fmla="*/ 340 w 1258"/>
                <a:gd name="T75" fmla="*/ 2293 h 3387"/>
                <a:gd name="T76" fmla="*/ 242 w 1258"/>
                <a:gd name="T77" fmla="*/ 2224 h 3387"/>
                <a:gd name="T78" fmla="*/ 340 w 1258"/>
                <a:gd name="T79" fmla="*/ 1989 h 3387"/>
                <a:gd name="T80" fmla="*/ 242 w 1258"/>
                <a:gd name="T81" fmla="*/ 1920 h 3387"/>
                <a:gd name="T82" fmla="*/ 340 w 1258"/>
                <a:gd name="T83" fmla="*/ 1684 h 3387"/>
                <a:gd name="T84" fmla="*/ 242 w 1258"/>
                <a:gd name="T85" fmla="*/ 1615 h 3387"/>
                <a:gd name="T86" fmla="*/ 340 w 1258"/>
                <a:gd name="T87" fmla="*/ 1384 h 3387"/>
                <a:gd name="T88" fmla="*/ 443 w 1258"/>
                <a:gd name="T89" fmla="*/ 1522 h 3387"/>
                <a:gd name="T90" fmla="*/ 815 w 1258"/>
                <a:gd name="T91" fmla="*/ 876 h 3387"/>
                <a:gd name="T92" fmla="*/ 880 w 1258"/>
                <a:gd name="T93" fmla="*/ 594 h 3387"/>
                <a:gd name="T94" fmla="*/ 378 w 1258"/>
                <a:gd name="T95" fmla="*/ 799 h 3387"/>
                <a:gd name="T96" fmla="*/ 443 w 1258"/>
                <a:gd name="T97" fmla="*/ 1041 h 3387"/>
                <a:gd name="T98" fmla="*/ 340 w 1258"/>
                <a:gd name="T99" fmla="*/ 914 h 3387"/>
                <a:gd name="T100" fmla="*/ 275 w 1258"/>
                <a:gd name="T101" fmla="*/ 594 h 3387"/>
                <a:gd name="T102" fmla="*/ 0 w 1258"/>
                <a:gd name="T103" fmla="*/ 237 h 3387"/>
                <a:gd name="T104" fmla="*/ 113 w 1258"/>
                <a:gd name="T105" fmla="*/ 0 h 3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58" h="3387">
                  <a:moveTo>
                    <a:pt x="815" y="2680"/>
                  </a:moveTo>
                  <a:lnTo>
                    <a:pt x="443" y="2853"/>
                  </a:lnTo>
                  <a:lnTo>
                    <a:pt x="443" y="3147"/>
                  </a:lnTo>
                  <a:lnTo>
                    <a:pt x="629" y="3265"/>
                  </a:lnTo>
                  <a:lnTo>
                    <a:pt x="815" y="3147"/>
                  </a:lnTo>
                  <a:lnTo>
                    <a:pt x="815" y="2680"/>
                  </a:lnTo>
                  <a:close/>
                  <a:moveTo>
                    <a:pt x="815" y="2375"/>
                  </a:moveTo>
                  <a:lnTo>
                    <a:pt x="443" y="2549"/>
                  </a:lnTo>
                  <a:lnTo>
                    <a:pt x="443" y="2739"/>
                  </a:lnTo>
                  <a:lnTo>
                    <a:pt x="815" y="2567"/>
                  </a:lnTo>
                  <a:lnTo>
                    <a:pt x="815" y="2375"/>
                  </a:lnTo>
                  <a:close/>
                  <a:moveTo>
                    <a:pt x="815" y="2071"/>
                  </a:moveTo>
                  <a:lnTo>
                    <a:pt x="443" y="2245"/>
                  </a:lnTo>
                  <a:lnTo>
                    <a:pt x="443" y="2435"/>
                  </a:lnTo>
                  <a:lnTo>
                    <a:pt x="815" y="2261"/>
                  </a:lnTo>
                  <a:lnTo>
                    <a:pt x="815" y="2071"/>
                  </a:lnTo>
                  <a:close/>
                  <a:moveTo>
                    <a:pt x="815" y="1767"/>
                  </a:moveTo>
                  <a:lnTo>
                    <a:pt x="443" y="1940"/>
                  </a:lnTo>
                  <a:lnTo>
                    <a:pt x="443" y="2131"/>
                  </a:lnTo>
                  <a:lnTo>
                    <a:pt x="815" y="1957"/>
                  </a:lnTo>
                  <a:lnTo>
                    <a:pt x="815" y="1767"/>
                  </a:lnTo>
                  <a:close/>
                  <a:moveTo>
                    <a:pt x="815" y="1462"/>
                  </a:moveTo>
                  <a:lnTo>
                    <a:pt x="443" y="1636"/>
                  </a:lnTo>
                  <a:lnTo>
                    <a:pt x="443" y="1826"/>
                  </a:lnTo>
                  <a:lnTo>
                    <a:pt x="815" y="1652"/>
                  </a:lnTo>
                  <a:lnTo>
                    <a:pt x="815" y="1462"/>
                  </a:lnTo>
                  <a:close/>
                  <a:moveTo>
                    <a:pt x="103" y="339"/>
                  </a:moveTo>
                  <a:lnTo>
                    <a:pt x="103" y="492"/>
                  </a:lnTo>
                  <a:lnTo>
                    <a:pt x="1155" y="492"/>
                  </a:lnTo>
                  <a:lnTo>
                    <a:pt x="1155" y="339"/>
                  </a:lnTo>
                  <a:lnTo>
                    <a:pt x="103" y="339"/>
                  </a:lnTo>
                  <a:close/>
                  <a:moveTo>
                    <a:pt x="216" y="104"/>
                  </a:moveTo>
                  <a:lnTo>
                    <a:pt x="216" y="237"/>
                  </a:lnTo>
                  <a:lnTo>
                    <a:pt x="1041" y="237"/>
                  </a:lnTo>
                  <a:lnTo>
                    <a:pt x="1041" y="104"/>
                  </a:lnTo>
                  <a:lnTo>
                    <a:pt x="216" y="104"/>
                  </a:lnTo>
                  <a:close/>
                  <a:moveTo>
                    <a:pt x="113" y="0"/>
                  </a:moveTo>
                  <a:lnTo>
                    <a:pt x="1145" y="0"/>
                  </a:lnTo>
                  <a:lnTo>
                    <a:pt x="1145" y="237"/>
                  </a:lnTo>
                  <a:lnTo>
                    <a:pt x="1258" y="237"/>
                  </a:lnTo>
                  <a:lnTo>
                    <a:pt x="1258" y="594"/>
                  </a:lnTo>
                  <a:lnTo>
                    <a:pt x="983" y="594"/>
                  </a:lnTo>
                  <a:lnTo>
                    <a:pt x="983" y="837"/>
                  </a:lnTo>
                  <a:lnTo>
                    <a:pt x="917" y="914"/>
                  </a:lnTo>
                  <a:lnTo>
                    <a:pt x="917" y="1301"/>
                  </a:lnTo>
                  <a:lnTo>
                    <a:pt x="972" y="1275"/>
                  </a:lnTo>
                  <a:lnTo>
                    <a:pt x="1016" y="1369"/>
                  </a:lnTo>
                  <a:lnTo>
                    <a:pt x="917" y="1414"/>
                  </a:lnTo>
                  <a:lnTo>
                    <a:pt x="917" y="1605"/>
                  </a:lnTo>
                  <a:lnTo>
                    <a:pt x="972" y="1579"/>
                  </a:lnTo>
                  <a:lnTo>
                    <a:pt x="1016" y="1673"/>
                  </a:lnTo>
                  <a:lnTo>
                    <a:pt x="917" y="1718"/>
                  </a:lnTo>
                  <a:lnTo>
                    <a:pt x="917" y="1910"/>
                  </a:lnTo>
                  <a:lnTo>
                    <a:pt x="972" y="1884"/>
                  </a:lnTo>
                  <a:lnTo>
                    <a:pt x="1016" y="1977"/>
                  </a:lnTo>
                  <a:lnTo>
                    <a:pt x="917" y="2024"/>
                  </a:lnTo>
                  <a:lnTo>
                    <a:pt x="917" y="2214"/>
                  </a:lnTo>
                  <a:lnTo>
                    <a:pt x="972" y="2188"/>
                  </a:lnTo>
                  <a:lnTo>
                    <a:pt x="1016" y="2282"/>
                  </a:lnTo>
                  <a:lnTo>
                    <a:pt x="917" y="2328"/>
                  </a:lnTo>
                  <a:lnTo>
                    <a:pt x="917" y="2518"/>
                  </a:lnTo>
                  <a:lnTo>
                    <a:pt x="972" y="2492"/>
                  </a:lnTo>
                  <a:lnTo>
                    <a:pt x="1016" y="2586"/>
                  </a:lnTo>
                  <a:lnTo>
                    <a:pt x="917" y="2632"/>
                  </a:lnTo>
                  <a:lnTo>
                    <a:pt x="917" y="3204"/>
                  </a:lnTo>
                  <a:lnTo>
                    <a:pt x="629" y="3387"/>
                  </a:lnTo>
                  <a:lnTo>
                    <a:pt x="340" y="3204"/>
                  </a:lnTo>
                  <a:lnTo>
                    <a:pt x="340" y="2902"/>
                  </a:lnTo>
                  <a:lnTo>
                    <a:pt x="286" y="2927"/>
                  </a:lnTo>
                  <a:lnTo>
                    <a:pt x="242" y="2834"/>
                  </a:lnTo>
                  <a:lnTo>
                    <a:pt x="340" y="2788"/>
                  </a:lnTo>
                  <a:lnTo>
                    <a:pt x="340" y="2597"/>
                  </a:lnTo>
                  <a:lnTo>
                    <a:pt x="286" y="2623"/>
                  </a:lnTo>
                  <a:lnTo>
                    <a:pt x="242" y="2528"/>
                  </a:lnTo>
                  <a:lnTo>
                    <a:pt x="340" y="2483"/>
                  </a:lnTo>
                  <a:lnTo>
                    <a:pt x="340" y="2293"/>
                  </a:lnTo>
                  <a:lnTo>
                    <a:pt x="286" y="2319"/>
                  </a:lnTo>
                  <a:lnTo>
                    <a:pt x="242" y="2224"/>
                  </a:lnTo>
                  <a:lnTo>
                    <a:pt x="340" y="2179"/>
                  </a:lnTo>
                  <a:lnTo>
                    <a:pt x="340" y="1989"/>
                  </a:lnTo>
                  <a:lnTo>
                    <a:pt x="286" y="2014"/>
                  </a:lnTo>
                  <a:lnTo>
                    <a:pt x="242" y="1920"/>
                  </a:lnTo>
                  <a:lnTo>
                    <a:pt x="340" y="1875"/>
                  </a:lnTo>
                  <a:lnTo>
                    <a:pt x="340" y="1684"/>
                  </a:lnTo>
                  <a:lnTo>
                    <a:pt x="286" y="1710"/>
                  </a:lnTo>
                  <a:lnTo>
                    <a:pt x="242" y="1615"/>
                  </a:lnTo>
                  <a:lnTo>
                    <a:pt x="340" y="1570"/>
                  </a:lnTo>
                  <a:lnTo>
                    <a:pt x="340" y="1384"/>
                  </a:lnTo>
                  <a:lnTo>
                    <a:pt x="443" y="1384"/>
                  </a:lnTo>
                  <a:lnTo>
                    <a:pt x="443" y="1522"/>
                  </a:lnTo>
                  <a:lnTo>
                    <a:pt x="815" y="1348"/>
                  </a:lnTo>
                  <a:lnTo>
                    <a:pt x="815" y="876"/>
                  </a:lnTo>
                  <a:lnTo>
                    <a:pt x="880" y="799"/>
                  </a:lnTo>
                  <a:lnTo>
                    <a:pt x="880" y="594"/>
                  </a:lnTo>
                  <a:lnTo>
                    <a:pt x="378" y="594"/>
                  </a:lnTo>
                  <a:lnTo>
                    <a:pt x="378" y="799"/>
                  </a:lnTo>
                  <a:lnTo>
                    <a:pt x="443" y="876"/>
                  </a:lnTo>
                  <a:lnTo>
                    <a:pt x="443" y="1041"/>
                  </a:lnTo>
                  <a:lnTo>
                    <a:pt x="340" y="1041"/>
                  </a:lnTo>
                  <a:lnTo>
                    <a:pt x="340" y="914"/>
                  </a:lnTo>
                  <a:lnTo>
                    <a:pt x="275" y="837"/>
                  </a:lnTo>
                  <a:lnTo>
                    <a:pt x="275" y="594"/>
                  </a:lnTo>
                  <a:lnTo>
                    <a:pt x="0" y="594"/>
                  </a:lnTo>
                  <a:lnTo>
                    <a:pt x="0" y="237"/>
                  </a:lnTo>
                  <a:lnTo>
                    <a:pt x="113" y="237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4577802" y="5756275"/>
            <a:ext cx="220663" cy="596900"/>
            <a:chOff x="4524375" y="5756275"/>
            <a:chExt cx="220663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2" name="Rectangle 64"/>
            <p:cNvSpPr>
              <a:spLocks noChangeArrowheads="1"/>
            </p:cNvSpPr>
            <p:nvPr/>
          </p:nvSpPr>
          <p:spPr bwMode="auto">
            <a:xfrm>
              <a:off x="4583113" y="5961063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65"/>
            <p:cNvSpPr>
              <a:spLocks noEditPoints="1"/>
            </p:cNvSpPr>
            <p:nvPr/>
          </p:nvSpPr>
          <p:spPr bwMode="auto">
            <a:xfrm>
              <a:off x="4524375" y="5756275"/>
              <a:ext cx="220663" cy="596900"/>
            </a:xfrm>
            <a:custGeom>
              <a:avLst/>
              <a:gdLst>
                <a:gd name="T0" fmla="*/ 440 w 1255"/>
                <a:gd name="T1" fmla="*/ 3280 h 3384"/>
                <a:gd name="T2" fmla="*/ 814 w 1255"/>
                <a:gd name="T3" fmla="*/ 2380 h 3384"/>
                <a:gd name="T4" fmla="*/ 814 w 1255"/>
                <a:gd name="T5" fmla="*/ 2571 h 3384"/>
                <a:gd name="T6" fmla="*/ 440 w 1255"/>
                <a:gd name="T7" fmla="*/ 2249 h 3384"/>
                <a:gd name="T8" fmla="*/ 814 w 1255"/>
                <a:gd name="T9" fmla="*/ 2076 h 3384"/>
                <a:gd name="T10" fmla="*/ 440 w 1255"/>
                <a:gd name="T11" fmla="*/ 2135 h 3384"/>
                <a:gd name="T12" fmla="*/ 814 w 1255"/>
                <a:gd name="T13" fmla="*/ 1465 h 3384"/>
                <a:gd name="T14" fmla="*/ 814 w 1255"/>
                <a:gd name="T15" fmla="*/ 1656 h 3384"/>
                <a:gd name="T16" fmla="*/ 396 w 1255"/>
                <a:gd name="T17" fmla="*/ 116 h 3384"/>
                <a:gd name="T18" fmla="*/ 271 w 1255"/>
                <a:gd name="T19" fmla="*/ 174 h 3384"/>
                <a:gd name="T20" fmla="*/ 174 w 1255"/>
                <a:gd name="T21" fmla="*/ 271 h 3384"/>
                <a:gd name="T22" fmla="*/ 116 w 1255"/>
                <a:gd name="T23" fmla="*/ 397 h 3384"/>
                <a:gd name="T24" fmla="*/ 1151 w 1255"/>
                <a:gd name="T25" fmla="*/ 491 h 3384"/>
                <a:gd name="T26" fmla="*/ 1124 w 1255"/>
                <a:gd name="T27" fmla="*/ 352 h 3384"/>
                <a:gd name="T28" fmla="*/ 1052 w 1255"/>
                <a:gd name="T29" fmla="*/ 235 h 3384"/>
                <a:gd name="T30" fmla="*/ 944 w 1255"/>
                <a:gd name="T31" fmla="*/ 150 h 3384"/>
                <a:gd name="T32" fmla="*/ 811 w 1255"/>
                <a:gd name="T33" fmla="*/ 107 h 3384"/>
                <a:gd name="T34" fmla="*/ 444 w 1255"/>
                <a:gd name="T35" fmla="*/ 107 h 3384"/>
                <a:gd name="T36" fmla="*/ 548 w 1255"/>
                <a:gd name="T37" fmla="*/ 250 h 3384"/>
                <a:gd name="T38" fmla="*/ 759 w 1255"/>
                <a:gd name="T39" fmla="*/ 0 h 3384"/>
                <a:gd name="T40" fmla="*/ 915 w 1255"/>
                <a:gd name="T41" fmla="*/ 26 h 3384"/>
                <a:gd name="T42" fmla="*/ 1051 w 1255"/>
                <a:gd name="T43" fmla="*/ 95 h 3384"/>
                <a:gd name="T44" fmla="*/ 1159 w 1255"/>
                <a:gd name="T45" fmla="*/ 202 h 3384"/>
                <a:gd name="T46" fmla="*/ 1229 w 1255"/>
                <a:gd name="T47" fmla="*/ 337 h 3384"/>
                <a:gd name="T48" fmla="*/ 1255 w 1255"/>
                <a:gd name="T49" fmla="*/ 494 h 3384"/>
                <a:gd name="T50" fmla="*/ 984 w 1255"/>
                <a:gd name="T51" fmla="*/ 839 h 3384"/>
                <a:gd name="T52" fmla="*/ 973 w 1255"/>
                <a:gd name="T53" fmla="*/ 1277 h 3384"/>
                <a:gd name="T54" fmla="*/ 918 w 1255"/>
                <a:gd name="T55" fmla="*/ 1608 h 3384"/>
                <a:gd name="T56" fmla="*/ 918 w 1255"/>
                <a:gd name="T57" fmla="*/ 1722 h 3384"/>
                <a:gd name="T58" fmla="*/ 1017 w 1255"/>
                <a:gd name="T59" fmla="*/ 1981 h 3384"/>
                <a:gd name="T60" fmla="*/ 973 w 1255"/>
                <a:gd name="T61" fmla="*/ 2192 h 3384"/>
                <a:gd name="T62" fmla="*/ 918 w 1255"/>
                <a:gd name="T63" fmla="*/ 2523 h 3384"/>
                <a:gd name="T64" fmla="*/ 918 w 1255"/>
                <a:gd name="T65" fmla="*/ 2636 h 3384"/>
                <a:gd name="T66" fmla="*/ 336 w 1255"/>
                <a:gd name="T67" fmla="*/ 2907 h 3384"/>
                <a:gd name="T68" fmla="*/ 336 w 1255"/>
                <a:gd name="T69" fmla="*/ 2793 h 3384"/>
                <a:gd name="T70" fmla="*/ 238 w 1255"/>
                <a:gd name="T71" fmla="*/ 2534 h 3384"/>
                <a:gd name="T72" fmla="*/ 282 w 1255"/>
                <a:gd name="T73" fmla="*/ 2323 h 3384"/>
                <a:gd name="T74" fmla="*/ 336 w 1255"/>
                <a:gd name="T75" fmla="*/ 1992 h 3384"/>
                <a:gd name="T76" fmla="*/ 336 w 1255"/>
                <a:gd name="T77" fmla="*/ 1878 h 3384"/>
                <a:gd name="T78" fmla="*/ 238 w 1255"/>
                <a:gd name="T79" fmla="*/ 1618 h 3384"/>
                <a:gd name="T80" fmla="*/ 440 w 1255"/>
                <a:gd name="T81" fmla="*/ 1386 h 3384"/>
                <a:gd name="T82" fmla="*/ 814 w 1255"/>
                <a:gd name="T83" fmla="*/ 878 h 3384"/>
                <a:gd name="T84" fmla="*/ 374 w 1255"/>
                <a:gd name="T85" fmla="*/ 595 h 3384"/>
                <a:gd name="T86" fmla="*/ 440 w 1255"/>
                <a:gd name="T87" fmla="*/ 1042 h 3384"/>
                <a:gd name="T88" fmla="*/ 270 w 1255"/>
                <a:gd name="T89" fmla="*/ 839 h 3384"/>
                <a:gd name="T90" fmla="*/ 0 w 1255"/>
                <a:gd name="T91" fmla="*/ 494 h 3384"/>
                <a:gd name="T92" fmla="*/ 25 w 1255"/>
                <a:gd name="T93" fmla="*/ 337 h 3384"/>
                <a:gd name="T94" fmla="*/ 96 w 1255"/>
                <a:gd name="T95" fmla="*/ 202 h 3384"/>
                <a:gd name="T96" fmla="*/ 203 w 1255"/>
                <a:gd name="T97" fmla="*/ 95 h 3384"/>
                <a:gd name="T98" fmla="*/ 339 w 1255"/>
                <a:gd name="T99" fmla="*/ 26 h 3384"/>
                <a:gd name="T100" fmla="*/ 495 w 1255"/>
                <a:gd name="T101" fmla="*/ 0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55" h="3384">
                  <a:moveTo>
                    <a:pt x="814" y="2685"/>
                  </a:moveTo>
                  <a:lnTo>
                    <a:pt x="440" y="2859"/>
                  </a:lnTo>
                  <a:lnTo>
                    <a:pt x="440" y="3280"/>
                  </a:lnTo>
                  <a:lnTo>
                    <a:pt x="814" y="3280"/>
                  </a:lnTo>
                  <a:lnTo>
                    <a:pt x="814" y="2685"/>
                  </a:lnTo>
                  <a:close/>
                  <a:moveTo>
                    <a:pt x="814" y="2380"/>
                  </a:moveTo>
                  <a:lnTo>
                    <a:pt x="440" y="2554"/>
                  </a:lnTo>
                  <a:lnTo>
                    <a:pt x="440" y="2745"/>
                  </a:lnTo>
                  <a:lnTo>
                    <a:pt x="814" y="2571"/>
                  </a:lnTo>
                  <a:lnTo>
                    <a:pt x="814" y="2380"/>
                  </a:lnTo>
                  <a:close/>
                  <a:moveTo>
                    <a:pt x="814" y="2076"/>
                  </a:moveTo>
                  <a:lnTo>
                    <a:pt x="440" y="2249"/>
                  </a:lnTo>
                  <a:lnTo>
                    <a:pt x="440" y="2440"/>
                  </a:lnTo>
                  <a:lnTo>
                    <a:pt x="814" y="2266"/>
                  </a:lnTo>
                  <a:lnTo>
                    <a:pt x="814" y="2076"/>
                  </a:lnTo>
                  <a:close/>
                  <a:moveTo>
                    <a:pt x="814" y="1770"/>
                  </a:moveTo>
                  <a:lnTo>
                    <a:pt x="440" y="1944"/>
                  </a:lnTo>
                  <a:lnTo>
                    <a:pt x="440" y="2135"/>
                  </a:lnTo>
                  <a:lnTo>
                    <a:pt x="814" y="1961"/>
                  </a:lnTo>
                  <a:lnTo>
                    <a:pt x="814" y="1770"/>
                  </a:lnTo>
                  <a:close/>
                  <a:moveTo>
                    <a:pt x="814" y="1465"/>
                  </a:moveTo>
                  <a:lnTo>
                    <a:pt x="440" y="1639"/>
                  </a:lnTo>
                  <a:lnTo>
                    <a:pt x="440" y="1829"/>
                  </a:lnTo>
                  <a:lnTo>
                    <a:pt x="814" y="1656"/>
                  </a:lnTo>
                  <a:lnTo>
                    <a:pt x="814" y="1465"/>
                  </a:lnTo>
                  <a:close/>
                  <a:moveTo>
                    <a:pt x="444" y="107"/>
                  </a:moveTo>
                  <a:lnTo>
                    <a:pt x="396" y="116"/>
                  </a:lnTo>
                  <a:lnTo>
                    <a:pt x="352" y="130"/>
                  </a:lnTo>
                  <a:lnTo>
                    <a:pt x="310" y="150"/>
                  </a:lnTo>
                  <a:lnTo>
                    <a:pt x="271" y="174"/>
                  </a:lnTo>
                  <a:lnTo>
                    <a:pt x="235" y="203"/>
                  </a:lnTo>
                  <a:lnTo>
                    <a:pt x="203" y="235"/>
                  </a:lnTo>
                  <a:lnTo>
                    <a:pt x="174" y="271"/>
                  </a:lnTo>
                  <a:lnTo>
                    <a:pt x="150" y="310"/>
                  </a:lnTo>
                  <a:lnTo>
                    <a:pt x="131" y="352"/>
                  </a:lnTo>
                  <a:lnTo>
                    <a:pt x="116" y="397"/>
                  </a:lnTo>
                  <a:lnTo>
                    <a:pt x="107" y="443"/>
                  </a:lnTo>
                  <a:lnTo>
                    <a:pt x="104" y="491"/>
                  </a:lnTo>
                  <a:lnTo>
                    <a:pt x="1151" y="491"/>
                  </a:lnTo>
                  <a:lnTo>
                    <a:pt x="1147" y="443"/>
                  </a:lnTo>
                  <a:lnTo>
                    <a:pt x="1139" y="397"/>
                  </a:lnTo>
                  <a:lnTo>
                    <a:pt x="1124" y="352"/>
                  </a:lnTo>
                  <a:lnTo>
                    <a:pt x="1105" y="310"/>
                  </a:lnTo>
                  <a:lnTo>
                    <a:pt x="1080" y="271"/>
                  </a:lnTo>
                  <a:lnTo>
                    <a:pt x="1052" y="235"/>
                  </a:lnTo>
                  <a:lnTo>
                    <a:pt x="1019" y="203"/>
                  </a:lnTo>
                  <a:lnTo>
                    <a:pt x="983" y="174"/>
                  </a:lnTo>
                  <a:lnTo>
                    <a:pt x="944" y="150"/>
                  </a:lnTo>
                  <a:lnTo>
                    <a:pt x="902" y="130"/>
                  </a:lnTo>
                  <a:lnTo>
                    <a:pt x="858" y="116"/>
                  </a:lnTo>
                  <a:lnTo>
                    <a:pt x="811" y="107"/>
                  </a:lnTo>
                  <a:lnTo>
                    <a:pt x="811" y="354"/>
                  </a:lnTo>
                  <a:lnTo>
                    <a:pt x="444" y="354"/>
                  </a:lnTo>
                  <a:lnTo>
                    <a:pt x="444" y="107"/>
                  </a:lnTo>
                  <a:close/>
                  <a:moveTo>
                    <a:pt x="495" y="0"/>
                  </a:moveTo>
                  <a:lnTo>
                    <a:pt x="548" y="0"/>
                  </a:lnTo>
                  <a:lnTo>
                    <a:pt x="548" y="250"/>
                  </a:lnTo>
                  <a:lnTo>
                    <a:pt x="707" y="250"/>
                  </a:lnTo>
                  <a:lnTo>
                    <a:pt x="707" y="0"/>
                  </a:lnTo>
                  <a:lnTo>
                    <a:pt x="759" y="0"/>
                  </a:lnTo>
                  <a:lnTo>
                    <a:pt x="813" y="3"/>
                  </a:lnTo>
                  <a:lnTo>
                    <a:pt x="865" y="11"/>
                  </a:lnTo>
                  <a:lnTo>
                    <a:pt x="915" y="26"/>
                  </a:lnTo>
                  <a:lnTo>
                    <a:pt x="964" y="44"/>
                  </a:lnTo>
                  <a:lnTo>
                    <a:pt x="1009" y="68"/>
                  </a:lnTo>
                  <a:lnTo>
                    <a:pt x="1051" y="95"/>
                  </a:lnTo>
                  <a:lnTo>
                    <a:pt x="1091" y="127"/>
                  </a:lnTo>
                  <a:lnTo>
                    <a:pt x="1126" y="163"/>
                  </a:lnTo>
                  <a:lnTo>
                    <a:pt x="1159" y="202"/>
                  </a:lnTo>
                  <a:lnTo>
                    <a:pt x="1187" y="245"/>
                  </a:lnTo>
                  <a:lnTo>
                    <a:pt x="1211" y="290"/>
                  </a:lnTo>
                  <a:lnTo>
                    <a:pt x="1229" y="337"/>
                  </a:lnTo>
                  <a:lnTo>
                    <a:pt x="1244" y="388"/>
                  </a:lnTo>
                  <a:lnTo>
                    <a:pt x="1252" y="440"/>
                  </a:lnTo>
                  <a:lnTo>
                    <a:pt x="1255" y="494"/>
                  </a:lnTo>
                  <a:lnTo>
                    <a:pt x="1255" y="595"/>
                  </a:lnTo>
                  <a:lnTo>
                    <a:pt x="984" y="595"/>
                  </a:lnTo>
                  <a:lnTo>
                    <a:pt x="984" y="839"/>
                  </a:lnTo>
                  <a:lnTo>
                    <a:pt x="918" y="916"/>
                  </a:lnTo>
                  <a:lnTo>
                    <a:pt x="918" y="1302"/>
                  </a:lnTo>
                  <a:lnTo>
                    <a:pt x="973" y="1277"/>
                  </a:lnTo>
                  <a:lnTo>
                    <a:pt x="1017" y="1371"/>
                  </a:lnTo>
                  <a:lnTo>
                    <a:pt x="918" y="1417"/>
                  </a:lnTo>
                  <a:lnTo>
                    <a:pt x="918" y="1608"/>
                  </a:lnTo>
                  <a:lnTo>
                    <a:pt x="973" y="1582"/>
                  </a:lnTo>
                  <a:lnTo>
                    <a:pt x="1017" y="1676"/>
                  </a:lnTo>
                  <a:lnTo>
                    <a:pt x="918" y="1722"/>
                  </a:lnTo>
                  <a:lnTo>
                    <a:pt x="918" y="1912"/>
                  </a:lnTo>
                  <a:lnTo>
                    <a:pt x="973" y="1887"/>
                  </a:lnTo>
                  <a:lnTo>
                    <a:pt x="1017" y="1981"/>
                  </a:lnTo>
                  <a:lnTo>
                    <a:pt x="918" y="2026"/>
                  </a:lnTo>
                  <a:lnTo>
                    <a:pt x="918" y="2217"/>
                  </a:lnTo>
                  <a:lnTo>
                    <a:pt x="973" y="2192"/>
                  </a:lnTo>
                  <a:lnTo>
                    <a:pt x="1017" y="2286"/>
                  </a:lnTo>
                  <a:lnTo>
                    <a:pt x="918" y="2332"/>
                  </a:lnTo>
                  <a:lnTo>
                    <a:pt x="918" y="2523"/>
                  </a:lnTo>
                  <a:lnTo>
                    <a:pt x="973" y="2497"/>
                  </a:lnTo>
                  <a:lnTo>
                    <a:pt x="1017" y="2591"/>
                  </a:lnTo>
                  <a:lnTo>
                    <a:pt x="918" y="2636"/>
                  </a:lnTo>
                  <a:lnTo>
                    <a:pt x="918" y="3384"/>
                  </a:lnTo>
                  <a:lnTo>
                    <a:pt x="336" y="3384"/>
                  </a:lnTo>
                  <a:lnTo>
                    <a:pt x="336" y="2907"/>
                  </a:lnTo>
                  <a:lnTo>
                    <a:pt x="282" y="2933"/>
                  </a:lnTo>
                  <a:lnTo>
                    <a:pt x="238" y="2838"/>
                  </a:lnTo>
                  <a:lnTo>
                    <a:pt x="336" y="2793"/>
                  </a:lnTo>
                  <a:lnTo>
                    <a:pt x="336" y="2603"/>
                  </a:lnTo>
                  <a:lnTo>
                    <a:pt x="282" y="2627"/>
                  </a:lnTo>
                  <a:lnTo>
                    <a:pt x="238" y="2534"/>
                  </a:lnTo>
                  <a:lnTo>
                    <a:pt x="336" y="2488"/>
                  </a:lnTo>
                  <a:lnTo>
                    <a:pt x="336" y="2297"/>
                  </a:lnTo>
                  <a:lnTo>
                    <a:pt x="282" y="2323"/>
                  </a:lnTo>
                  <a:lnTo>
                    <a:pt x="238" y="2228"/>
                  </a:lnTo>
                  <a:lnTo>
                    <a:pt x="336" y="2183"/>
                  </a:lnTo>
                  <a:lnTo>
                    <a:pt x="336" y="1992"/>
                  </a:lnTo>
                  <a:lnTo>
                    <a:pt x="282" y="2017"/>
                  </a:lnTo>
                  <a:lnTo>
                    <a:pt x="238" y="1924"/>
                  </a:lnTo>
                  <a:lnTo>
                    <a:pt x="336" y="1878"/>
                  </a:lnTo>
                  <a:lnTo>
                    <a:pt x="336" y="1687"/>
                  </a:lnTo>
                  <a:lnTo>
                    <a:pt x="281" y="1713"/>
                  </a:lnTo>
                  <a:lnTo>
                    <a:pt x="238" y="1618"/>
                  </a:lnTo>
                  <a:lnTo>
                    <a:pt x="336" y="1573"/>
                  </a:lnTo>
                  <a:lnTo>
                    <a:pt x="336" y="1386"/>
                  </a:lnTo>
                  <a:lnTo>
                    <a:pt x="440" y="1386"/>
                  </a:lnTo>
                  <a:lnTo>
                    <a:pt x="440" y="1525"/>
                  </a:lnTo>
                  <a:lnTo>
                    <a:pt x="814" y="1351"/>
                  </a:lnTo>
                  <a:lnTo>
                    <a:pt x="814" y="878"/>
                  </a:lnTo>
                  <a:lnTo>
                    <a:pt x="880" y="801"/>
                  </a:lnTo>
                  <a:lnTo>
                    <a:pt x="880" y="595"/>
                  </a:lnTo>
                  <a:lnTo>
                    <a:pt x="374" y="595"/>
                  </a:lnTo>
                  <a:lnTo>
                    <a:pt x="374" y="801"/>
                  </a:lnTo>
                  <a:lnTo>
                    <a:pt x="440" y="878"/>
                  </a:lnTo>
                  <a:lnTo>
                    <a:pt x="440" y="1042"/>
                  </a:lnTo>
                  <a:lnTo>
                    <a:pt x="336" y="1042"/>
                  </a:lnTo>
                  <a:lnTo>
                    <a:pt x="336" y="916"/>
                  </a:lnTo>
                  <a:lnTo>
                    <a:pt x="270" y="839"/>
                  </a:lnTo>
                  <a:lnTo>
                    <a:pt x="270" y="595"/>
                  </a:lnTo>
                  <a:lnTo>
                    <a:pt x="0" y="595"/>
                  </a:lnTo>
                  <a:lnTo>
                    <a:pt x="0" y="494"/>
                  </a:lnTo>
                  <a:lnTo>
                    <a:pt x="3" y="440"/>
                  </a:lnTo>
                  <a:lnTo>
                    <a:pt x="11" y="388"/>
                  </a:lnTo>
                  <a:lnTo>
                    <a:pt x="25" y="337"/>
                  </a:lnTo>
                  <a:lnTo>
                    <a:pt x="44" y="290"/>
                  </a:lnTo>
                  <a:lnTo>
                    <a:pt x="68" y="245"/>
                  </a:lnTo>
                  <a:lnTo>
                    <a:pt x="96" y="202"/>
                  </a:lnTo>
                  <a:lnTo>
                    <a:pt x="128" y="163"/>
                  </a:lnTo>
                  <a:lnTo>
                    <a:pt x="164" y="127"/>
                  </a:lnTo>
                  <a:lnTo>
                    <a:pt x="203" y="95"/>
                  </a:lnTo>
                  <a:lnTo>
                    <a:pt x="245" y="68"/>
                  </a:lnTo>
                  <a:lnTo>
                    <a:pt x="291" y="44"/>
                  </a:lnTo>
                  <a:lnTo>
                    <a:pt x="339" y="26"/>
                  </a:lnTo>
                  <a:lnTo>
                    <a:pt x="389" y="11"/>
                  </a:lnTo>
                  <a:lnTo>
                    <a:pt x="442" y="3"/>
                  </a:lnTo>
                  <a:lnTo>
                    <a:pt x="4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3453395" y="5908675"/>
            <a:ext cx="598488" cy="293688"/>
            <a:chOff x="3457575" y="5908675"/>
            <a:chExt cx="598488" cy="293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7" name="Rectangle 70"/>
            <p:cNvSpPr>
              <a:spLocks noChangeArrowheads="1"/>
            </p:cNvSpPr>
            <p:nvPr/>
          </p:nvSpPr>
          <p:spPr bwMode="auto">
            <a:xfrm>
              <a:off x="3873500" y="5986463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71"/>
            <p:cNvSpPr>
              <a:spLocks noEditPoints="1"/>
            </p:cNvSpPr>
            <p:nvPr/>
          </p:nvSpPr>
          <p:spPr bwMode="auto">
            <a:xfrm>
              <a:off x="3457575" y="5908675"/>
              <a:ext cx="598488" cy="293688"/>
            </a:xfrm>
            <a:custGeom>
              <a:avLst/>
              <a:gdLst>
                <a:gd name="T0" fmla="*/ 256 w 3393"/>
                <a:gd name="T1" fmla="*/ 1103 h 1662"/>
                <a:gd name="T2" fmla="*/ 134 w 3393"/>
                <a:gd name="T3" fmla="*/ 1559 h 1662"/>
                <a:gd name="T4" fmla="*/ 3259 w 3393"/>
                <a:gd name="T5" fmla="*/ 1559 h 1662"/>
                <a:gd name="T6" fmla="*/ 3212 w 3393"/>
                <a:gd name="T7" fmla="*/ 1382 h 1662"/>
                <a:gd name="T8" fmla="*/ 290 w 3393"/>
                <a:gd name="T9" fmla="*/ 1382 h 1662"/>
                <a:gd name="T10" fmla="*/ 290 w 3393"/>
                <a:gd name="T11" fmla="*/ 1280 h 1662"/>
                <a:gd name="T12" fmla="*/ 3184 w 3393"/>
                <a:gd name="T13" fmla="*/ 1280 h 1662"/>
                <a:gd name="T14" fmla="*/ 3137 w 3393"/>
                <a:gd name="T15" fmla="*/ 1103 h 1662"/>
                <a:gd name="T16" fmla="*/ 256 w 3393"/>
                <a:gd name="T17" fmla="*/ 1103 h 1662"/>
                <a:gd name="T18" fmla="*/ 898 w 3393"/>
                <a:gd name="T19" fmla="*/ 103 h 1662"/>
                <a:gd name="T20" fmla="*/ 898 w 3393"/>
                <a:gd name="T21" fmla="*/ 441 h 1662"/>
                <a:gd name="T22" fmla="*/ 1117 w 3393"/>
                <a:gd name="T23" fmla="*/ 441 h 1662"/>
                <a:gd name="T24" fmla="*/ 1117 w 3393"/>
                <a:gd name="T25" fmla="*/ 103 h 1662"/>
                <a:gd name="T26" fmla="*/ 898 w 3393"/>
                <a:gd name="T27" fmla="*/ 103 h 1662"/>
                <a:gd name="T28" fmla="*/ 732 w 3393"/>
                <a:gd name="T29" fmla="*/ 0 h 1662"/>
                <a:gd name="T30" fmla="*/ 1281 w 3393"/>
                <a:gd name="T31" fmla="*/ 0 h 1662"/>
                <a:gd name="T32" fmla="*/ 1281 w 3393"/>
                <a:gd name="T33" fmla="*/ 103 h 1662"/>
                <a:gd name="T34" fmla="*/ 1219 w 3393"/>
                <a:gd name="T35" fmla="*/ 103 h 1662"/>
                <a:gd name="T36" fmla="*/ 1219 w 3393"/>
                <a:gd name="T37" fmla="*/ 441 h 1662"/>
                <a:gd name="T38" fmla="*/ 2242 w 3393"/>
                <a:gd name="T39" fmla="*/ 441 h 1662"/>
                <a:gd name="T40" fmla="*/ 2242 w 3393"/>
                <a:gd name="T41" fmla="*/ 543 h 1662"/>
                <a:gd name="T42" fmla="*/ 405 w 3393"/>
                <a:gd name="T43" fmla="*/ 543 h 1662"/>
                <a:gd name="T44" fmla="*/ 358 w 3393"/>
                <a:gd name="T45" fmla="*/ 721 h 1662"/>
                <a:gd name="T46" fmla="*/ 2952 w 3393"/>
                <a:gd name="T47" fmla="*/ 721 h 1662"/>
                <a:gd name="T48" fmla="*/ 2952 w 3393"/>
                <a:gd name="T49" fmla="*/ 823 h 1662"/>
                <a:gd name="T50" fmla="*/ 330 w 3393"/>
                <a:gd name="T51" fmla="*/ 823 h 1662"/>
                <a:gd name="T52" fmla="*/ 283 w 3393"/>
                <a:gd name="T53" fmla="*/ 1000 h 1662"/>
                <a:gd name="T54" fmla="*/ 3110 w 3393"/>
                <a:gd name="T55" fmla="*/ 1000 h 1662"/>
                <a:gd name="T56" fmla="*/ 2988 w 3393"/>
                <a:gd name="T57" fmla="*/ 543 h 1662"/>
                <a:gd name="T58" fmla="*/ 2589 w 3393"/>
                <a:gd name="T59" fmla="*/ 543 h 1662"/>
                <a:gd name="T60" fmla="*/ 2589 w 3393"/>
                <a:gd name="T61" fmla="*/ 441 h 1662"/>
                <a:gd name="T62" fmla="*/ 3067 w 3393"/>
                <a:gd name="T63" fmla="*/ 441 h 1662"/>
                <a:gd name="T64" fmla="*/ 3393 w 3393"/>
                <a:gd name="T65" fmla="*/ 1662 h 1662"/>
                <a:gd name="T66" fmla="*/ 0 w 3393"/>
                <a:gd name="T67" fmla="*/ 1662 h 1662"/>
                <a:gd name="T68" fmla="*/ 326 w 3393"/>
                <a:gd name="T69" fmla="*/ 441 h 1662"/>
                <a:gd name="T70" fmla="*/ 794 w 3393"/>
                <a:gd name="T71" fmla="*/ 441 h 1662"/>
                <a:gd name="T72" fmla="*/ 794 w 3393"/>
                <a:gd name="T73" fmla="*/ 103 h 1662"/>
                <a:gd name="T74" fmla="*/ 732 w 3393"/>
                <a:gd name="T75" fmla="*/ 103 h 1662"/>
                <a:gd name="T76" fmla="*/ 732 w 3393"/>
                <a:gd name="T77" fmla="*/ 0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93" h="1662">
                  <a:moveTo>
                    <a:pt x="256" y="1103"/>
                  </a:moveTo>
                  <a:lnTo>
                    <a:pt x="134" y="1559"/>
                  </a:lnTo>
                  <a:lnTo>
                    <a:pt x="3259" y="1559"/>
                  </a:lnTo>
                  <a:lnTo>
                    <a:pt x="3212" y="1382"/>
                  </a:lnTo>
                  <a:lnTo>
                    <a:pt x="290" y="1382"/>
                  </a:lnTo>
                  <a:lnTo>
                    <a:pt x="290" y="1280"/>
                  </a:lnTo>
                  <a:lnTo>
                    <a:pt x="3184" y="1280"/>
                  </a:lnTo>
                  <a:lnTo>
                    <a:pt x="3137" y="1103"/>
                  </a:lnTo>
                  <a:lnTo>
                    <a:pt x="256" y="1103"/>
                  </a:lnTo>
                  <a:close/>
                  <a:moveTo>
                    <a:pt x="898" y="103"/>
                  </a:moveTo>
                  <a:lnTo>
                    <a:pt x="898" y="441"/>
                  </a:lnTo>
                  <a:lnTo>
                    <a:pt x="1117" y="441"/>
                  </a:lnTo>
                  <a:lnTo>
                    <a:pt x="1117" y="103"/>
                  </a:lnTo>
                  <a:lnTo>
                    <a:pt x="898" y="103"/>
                  </a:lnTo>
                  <a:close/>
                  <a:moveTo>
                    <a:pt x="732" y="0"/>
                  </a:moveTo>
                  <a:lnTo>
                    <a:pt x="1281" y="0"/>
                  </a:lnTo>
                  <a:lnTo>
                    <a:pt x="1281" y="103"/>
                  </a:lnTo>
                  <a:lnTo>
                    <a:pt x="1219" y="103"/>
                  </a:lnTo>
                  <a:lnTo>
                    <a:pt x="1219" y="441"/>
                  </a:lnTo>
                  <a:lnTo>
                    <a:pt x="2242" y="441"/>
                  </a:lnTo>
                  <a:lnTo>
                    <a:pt x="2242" y="543"/>
                  </a:lnTo>
                  <a:lnTo>
                    <a:pt x="405" y="543"/>
                  </a:lnTo>
                  <a:lnTo>
                    <a:pt x="358" y="721"/>
                  </a:lnTo>
                  <a:lnTo>
                    <a:pt x="2952" y="721"/>
                  </a:lnTo>
                  <a:lnTo>
                    <a:pt x="2952" y="823"/>
                  </a:lnTo>
                  <a:lnTo>
                    <a:pt x="330" y="823"/>
                  </a:lnTo>
                  <a:lnTo>
                    <a:pt x="283" y="1000"/>
                  </a:lnTo>
                  <a:lnTo>
                    <a:pt x="3110" y="1000"/>
                  </a:lnTo>
                  <a:lnTo>
                    <a:pt x="2988" y="543"/>
                  </a:lnTo>
                  <a:lnTo>
                    <a:pt x="2589" y="543"/>
                  </a:lnTo>
                  <a:lnTo>
                    <a:pt x="2589" y="441"/>
                  </a:lnTo>
                  <a:lnTo>
                    <a:pt x="3067" y="441"/>
                  </a:lnTo>
                  <a:lnTo>
                    <a:pt x="3393" y="1662"/>
                  </a:lnTo>
                  <a:lnTo>
                    <a:pt x="0" y="1662"/>
                  </a:lnTo>
                  <a:lnTo>
                    <a:pt x="326" y="441"/>
                  </a:lnTo>
                  <a:lnTo>
                    <a:pt x="794" y="441"/>
                  </a:lnTo>
                  <a:lnTo>
                    <a:pt x="794" y="103"/>
                  </a:lnTo>
                  <a:lnTo>
                    <a:pt x="732" y="103"/>
                  </a:lnTo>
                  <a:lnTo>
                    <a:pt x="7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2518695" y="5986463"/>
            <a:ext cx="596900" cy="138112"/>
            <a:chOff x="2490788" y="5986463"/>
            <a:chExt cx="596900" cy="1381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2" name="Freeform 76"/>
            <p:cNvSpPr>
              <a:spLocks noEditPoints="1"/>
            </p:cNvSpPr>
            <p:nvPr/>
          </p:nvSpPr>
          <p:spPr bwMode="auto">
            <a:xfrm>
              <a:off x="2490788" y="5986463"/>
              <a:ext cx="596900" cy="138112"/>
            </a:xfrm>
            <a:custGeom>
              <a:avLst/>
              <a:gdLst>
                <a:gd name="T0" fmla="*/ 104 w 3384"/>
                <a:gd name="T1" fmla="*/ 675 h 779"/>
                <a:gd name="T2" fmla="*/ 205 w 3384"/>
                <a:gd name="T3" fmla="*/ 482 h 779"/>
                <a:gd name="T4" fmla="*/ 309 w 3384"/>
                <a:gd name="T5" fmla="*/ 675 h 779"/>
                <a:gd name="T6" fmla="*/ 410 w 3384"/>
                <a:gd name="T7" fmla="*/ 560 h 779"/>
                <a:gd name="T8" fmla="*/ 514 w 3384"/>
                <a:gd name="T9" fmla="*/ 675 h 779"/>
                <a:gd name="T10" fmla="*/ 615 w 3384"/>
                <a:gd name="T11" fmla="*/ 482 h 779"/>
                <a:gd name="T12" fmla="*/ 719 w 3384"/>
                <a:gd name="T13" fmla="*/ 675 h 779"/>
                <a:gd name="T14" fmla="*/ 820 w 3384"/>
                <a:gd name="T15" fmla="*/ 560 h 779"/>
                <a:gd name="T16" fmla="*/ 924 w 3384"/>
                <a:gd name="T17" fmla="*/ 675 h 779"/>
                <a:gd name="T18" fmla="*/ 1025 w 3384"/>
                <a:gd name="T19" fmla="*/ 482 h 779"/>
                <a:gd name="T20" fmla="*/ 1129 w 3384"/>
                <a:gd name="T21" fmla="*/ 675 h 779"/>
                <a:gd name="T22" fmla="*/ 1231 w 3384"/>
                <a:gd name="T23" fmla="*/ 560 h 779"/>
                <a:gd name="T24" fmla="*/ 1334 w 3384"/>
                <a:gd name="T25" fmla="*/ 675 h 779"/>
                <a:gd name="T26" fmla="*/ 1436 w 3384"/>
                <a:gd name="T27" fmla="*/ 482 h 779"/>
                <a:gd name="T28" fmla="*/ 1539 w 3384"/>
                <a:gd name="T29" fmla="*/ 675 h 779"/>
                <a:gd name="T30" fmla="*/ 1640 w 3384"/>
                <a:gd name="T31" fmla="*/ 560 h 779"/>
                <a:gd name="T32" fmla="*/ 1744 w 3384"/>
                <a:gd name="T33" fmla="*/ 675 h 779"/>
                <a:gd name="T34" fmla="*/ 1845 w 3384"/>
                <a:gd name="T35" fmla="*/ 482 h 779"/>
                <a:gd name="T36" fmla="*/ 1948 w 3384"/>
                <a:gd name="T37" fmla="*/ 675 h 779"/>
                <a:gd name="T38" fmla="*/ 2050 w 3384"/>
                <a:gd name="T39" fmla="*/ 560 h 779"/>
                <a:gd name="T40" fmla="*/ 2153 w 3384"/>
                <a:gd name="T41" fmla="*/ 675 h 779"/>
                <a:gd name="T42" fmla="*/ 2255 w 3384"/>
                <a:gd name="T43" fmla="*/ 482 h 779"/>
                <a:gd name="T44" fmla="*/ 2359 w 3384"/>
                <a:gd name="T45" fmla="*/ 675 h 779"/>
                <a:gd name="T46" fmla="*/ 2460 w 3384"/>
                <a:gd name="T47" fmla="*/ 560 h 779"/>
                <a:gd name="T48" fmla="*/ 2564 w 3384"/>
                <a:gd name="T49" fmla="*/ 675 h 779"/>
                <a:gd name="T50" fmla="*/ 2665 w 3384"/>
                <a:gd name="T51" fmla="*/ 482 h 779"/>
                <a:gd name="T52" fmla="*/ 2769 w 3384"/>
                <a:gd name="T53" fmla="*/ 675 h 779"/>
                <a:gd name="T54" fmla="*/ 2870 w 3384"/>
                <a:gd name="T55" fmla="*/ 560 h 779"/>
                <a:gd name="T56" fmla="*/ 2974 w 3384"/>
                <a:gd name="T57" fmla="*/ 675 h 779"/>
                <a:gd name="T58" fmla="*/ 3075 w 3384"/>
                <a:gd name="T59" fmla="*/ 482 h 779"/>
                <a:gd name="T60" fmla="*/ 3179 w 3384"/>
                <a:gd name="T61" fmla="*/ 675 h 779"/>
                <a:gd name="T62" fmla="*/ 3280 w 3384"/>
                <a:gd name="T63" fmla="*/ 104 h 779"/>
                <a:gd name="T64" fmla="*/ 0 w 3384"/>
                <a:gd name="T65" fmla="*/ 0 h 779"/>
                <a:gd name="T66" fmla="*/ 3384 w 3384"/>
                <a:gd name="T67" fmla="*/ 779 h 779"/>
                <a:gd name="T68" fmla="*/ 0 w 3384"/>
                <a:gd name="T69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84" h="779">
                  <a:moveTo>
                    <a:pt x="104" y="104"/>
                  </a:moveTo>
                  <a:lnTo>
                    <a:pt x="104" y="675"/>
                  </a:lnTo>
                  <a:lnTo>
                    <a:pt x="205" y="675"/>
                  </a:lnTo>
                  <a:lnTo>
                    <a:pt x="205" y="482"/>
                  </a:lnTo>
                  <a:lnTo>
                    <a:pt x="309" y="482"/>
                  </a:lnTo>
                  <a:lnTo>
                    <a:pt x="309" y="675"/>
                  </a:lnTo>
                  <a:lnTo>
                    <a:pt x="410" y="675"/>
                  </a:lnTo>
                  <a:lnTo>
                    <a:pt x="410" y="560"/>
                  </a:lnTo>
                  <a:lnTo>
                    <a:pt x="514" y="560"/>
                  </a:lnTo>
                  <a:lnTo>
                    <a:pt x="514" y="675"/>
                  </a:lnTo>
                  <a:lnTo>
                    <a:pt x="615" y="675"/>
                  </a:lnTo>
                  <a:lnTo>
                    <a:pt x="615" y="482"/>
                  </a:lnTo>
                  <a:lnTo>
                    <a:pt x="719" y="482"/>
                  </a:lnTo>
                  <a:lnTo>
                    <a:pt x="719" y="675"/>
                  </a:lnTo>
                  <a:lnTo>
                    <a:pt x="820" y="675"/>
                  </a:lnTo>
                  <a:lnTo>
                    <a:pt x="820" y="560"/>
                  </a:lnTo>
                  <a:lnTo>
                    <a:pt x="924" y="560"/>
                  </a:lnTo>
                  <a:lnTo>
                    <a:pt x="924" y="675"/>
                  </a:lnTo>
                  <a:lnTo>
                    <a:pt x="1025" y="675"/>
                  </a:lnTo>
                  <a:lnTo>
                    <a:pt x="1025" y="482"/>
                  </a:lnTo>
                  <a:lnTo>
                    <a:pt x="1129" y="482"/>
                  </a:lnTo>
                  <a:lnTo>
                    <a:pt x="1129" y="675"/>
                  </a:lnTo>
                  <a:lnTo>
                    <a:pt x="1231" y="675"/>
                  </a:lnTo>
                  <a:lnTo>
                    <a:pt x="1231" y="560"/>
                  </a:lnTo>
                  <a:lnTo>
                    <a:pt x="1334" y="560"/>
                  </a:lnTo>
                  <a:lnTo>
                    <a:pt x="1334" y="675"/>
                  </a:lnTo>
                  <a:lnTo>
                    <a:pt x="1436" y="675"/>
                  </a:lnTo>
                  <a:lnTo>
                    <a:pt x="1436" y="482"/>
                  </a:lnTo>
                  <a:lnTo>
                    <a:pt x="1539" y="482"/>
                  </a:lnTo>
                  <a:lnTo>
                    <a:pt x="1539" y="675"/>
                  </a:lnTo>
                  <a:lnTo>
                    <a:pt x="1640" y="675"/>
                  </a:lnTo>
                  <a:lnTo>
                    <a:pt x="1640" y="560"/>
                  </a:lnTo>
                  <a:lnTo>
                    <a:pt x="1744" y="560"/>
                  </a:lnTo>
                  <a:lnTo>
                    <a:pt x="1744" y="675"/>
                  </a:lnTo>
                  <a:lnTo>
                    <a:pt x="1845" y="675"/>
                  </a:lnTo>
                  <a:lnTo>
                    <a:pt x="1845" y="482"/>
                  </a:lnTo>
                  <a:lnTo>
                    <a:pt x="1948" y="482"/>
                  </a:lnTo>
                  <a:lnTo>
                    <a:pt x="1948" y="675"/>
                  </a:lnTo>
                  <a:lnTo>
                    <a:pt x="2050" y="675"/>
                  </a:lnTo>
                  <a:lnTo>
                    <a:pt x="2050" y="560"/>
                  </a:lnTo>
                  <a:lnTo>
                    <a:pt x="2153" y="560"/>
                  </a:lnTo>
                  <a:lnTo>
                    <a:pt x="2153" y="675"/>
                  </a:lnTo>
                  <a:lnTo>
                    <a:pt x="2255" y="675"/>
                  </a:lnTo>
                  <a:lnTo>
                    <a:pt x="2255" y="482"/>
                  </a:lnTo>
                  <a:lnTo>
                    <a:pt x="2359" y="482"/>
                  </a:lnTo>
                  <a:lnTo>
                    <a:pt x="2359" y="675"/>
                  </a:lnTo>
                  <a:lnTo>
                    <a:pt x="2460" y="675"/>
                  </a:lnTo>
                  <a:lnTo>
                    <a:pt x="2460" y="560"/>
                  </a:lnTo>
                  <a:lnTo>
                    <a:pt x="2564" y="560"/>
                  </a:lnTo>
                  <a:lnTo>
                    <a:pt x="2564" y="675"/>
                  </a:lnTo>
                  <a:lnTo>
                    <a:pt x="2665" y="675"/>
                  </a:lnTo>
                  <a:lnTo>
                    <a:pt x="2665" y="482"/>
                  </a:lnTo>
                  <a:lnTo>
                    <a:pt x="2769" y="482"/>
                  </a:lnTo>
                  <a:lnTo>
                    <a:pt x="2769" y="675"/>
                  </a:lnTo>
                  <a:lnTo>
                    <a:pt x="2870" y="675"/>
                  </a:lnTo>
                  <a:lnTo>
                    <a:pt x="2870" y="560"/>
                  </a:lnTo>
                  <a:lnTo>
                    <a:pt x="2974" y="560"/>
                  </a:lnTo>
                  <a:lnTo>
                    <a:pt x="2974" y="675"/>
                  </a:lnTo>
                  <a:lnTo>
                    <a:pt x="3075" y="675"/>
                  </a:lnTo>
                  <a:lnTo>
                    <a:pt x="3075" y="482"/>
                  </a:lnTo>
                  <a:lnTo>
                    <a:pt x="3179" y="482"/>
                  </a:lnTo>
                  <a:lnTo>
                    <a:pt x="3179" y="675"/>
                  </a:lnTo>
                  <a:lnTo>
                    <a:pt x="3280" y="675"/>
                  </a:lnTo>
                  <a:lnTo>
                    <a:pt x="3280" y="104"/>
                  </a:lnTo>
                  <a:lnTo>
                    <a:pt x="104" y="104"/>
                  </a:lnTo>
                  <a:close/>
                  <a:moveTo>
                    <a:pt x="0" y="0"/>
                  </a:moveTo>
                  <a:lnTo>
                    <a:pt x="3384" y="0"/>
                  </a:lnTo>
                  <a:lnTo>
                    <a:pt x="3384" y="779"/>
                  </a:lnTo>
                  <a:lnTo>
                    <a:pt x="0" y="77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Rectangle 77"/>
            <p:cNvSpPr>
              <a:spLocks noChangeArrowheads="1"/>
            </p:cNvSpPr>
            <p:nvPr/>
          </p:nvSpPr>
          <p:spPr bwMode="auto">
            <a:xfrm>
              <a:off x="2525713" y="6019800"/>
              <a:ext cx="460375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Rectangle 78"/>
            <p:cNvSpPr>
              <a:spLocks noChangeArrowheads="1"/>
            </p:cNvSpPr>
            <p:nvPr/>
          </p:nvSpPr>
          <p:spPr bwMode="auto">
            <a:xfrm>
              <a:off x="3006726" y="6019800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1583201" y="5819775"/>
            <a:ext cx="596900" cy="471488"/>
            <a:chOff x="1550988" y="5819775"/>
            <a:chExt cx="596900" cy="471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8" name="Freeform 83"/>
            <p:cNvSpPr>
              <a:spLocks/>
            </p:cNvSpPr>
            <p:nvPr/>
          </p:nvSpPr>
          <p:spPr bwMode="auto">
            <a:xfrm>
              <a:off x="1995488" y="6080125"/>
              <a:ext cx="22225" cy="22225"/>
            </a:xfrm>
            <a:custGeom>
              <a:avLst/>
              <a:gdLst>
                <a:gd name="T0" fmla="*/ 96 w 124"/>
                <a:gd name="T1" fmla="*/ 0 h 127"/>
                <a:gd name="T2" fmla="*/ 124 w 124"/>
                <a:gd name="T3" fmla="*/ 100 h 127"/>
                <a:gd name="T4" fmla="*/ 27 w 124"/>
                <a:gd name="T5" fmla="*/ 127 h 127"/>
                <a:gd name="T6" fmla="*/ 0 w 124"/>
                <a:gd name="T7" fmla="*/ 27 h 127"/>
                <a:gd name="T8" fmla="*/ 96 w 124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7">
                  <a:moveTo>
                    <a:pt x="96" y="0"/>
                  </a:moveTo>
                  <a:lnTo>
                    <a:pt x="124" y="100"/>
                  </a:lnTo>
                  <a:lnTo>
                    <a:pt x="27" y="127"/>
                  </a:lnTo>
                  <a:lnTo>
                    <a:pt x="0" y="27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84"/>
            <p:cNvSpPr>
              <a:spLocks/>
            </p:cNvSpPr>
            <p:nvPr/>
          </p:nvSpPr>
          <p:spPr bwMode="auto">
            <a:xfrm>
              <a:off x="1720851" y="5819775"/>
              <a:ext cx="257175" cy="52388"/>
            </a:xfrm>
            <a:custGeom>
              <a:avLst/>
              <a:gdLst>
                <a:gd name="T0" fmla="*/ 167 w 1452"/>
                <a:gd name="T1" fmla="*/ 0 h 297"/>
                <a:gd name="T2" fmla="*/ 1285 w 1452"/>
                <a:gd name="T3" fmla="*/ 0 h 297"/>
                <a:gd name="T4" fmla="*/ 1452 w 1452"/>
                <a:gd name="T5" fmla="*/ 236 h 297"/>
                <a:gd name="T6" fmla="*/ 1368 w 1452"/>
                <a:gd name="T7" fmla="*/ 297 h 297"/>
                <a:gd name="T8" fmla="*/ 1231 w 1452"/>
                <a:gd name="T9" fmla="*/ 104 h 297"/>
                <a:gd name="T10" fmla="*/ 221 w 1452"/>
                <a:gd name="T11" fmla="*/ 104 h 297"/>
                <a:gd name="T12" fmla="*/ 84 w 1452"/>
                <a:gd name="T13" fmla="*/ 297 h 297"/>
                <a:gd name="T14" fmla="*/ 0 w 1452"/>
                <a:gd name="T15" fmla="*/ 236 h 297"/>
                <a:gd name="T16" fmla="*/ 167 w 1452"/>
                <a:gd name="T1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2" h="297">
                  <a:moveTo>
                    <a:pt x="167" y="0"/>
                  </a:moveTo>
                  <a:lnTo>
                    <a:pt x="1285" y="0"/>
                  </a:lnTo>
                  <a:lnTo>
                    <a:pt x="1452" y="236"/>
                  </a:lnTo>
                  <a:lnTo>
                    <a:pt x="1368" y="297"/>
                  </a:lnTo>
                  <a:lnTo>
                    <a:pt x="1231" y="104"/>
                  </a:lnTo>
                  <a:lnTo>
                    <a:pt x="221" y="104"/>
                  </a:lnTo>
                  <a:lnTo>
                    <a:pt x="84" y="297"/>
                  </a:lnTo>
                  <a:lnTo>
                    <a:pt x="0" y="236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Rectangle 85"/>
            <p:cNvSpPr>
              <a:spLocks noChangeArrowheads="1"/>
            </p:cNvSpPr>
            <p:nvPr/>
          </p:nvSpPr>
          <p:spPr bwMode="auto">
            <a:xfrm>
              <a:off x="1647826" y="5883275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86"/>
            <p:cNvSpPr>
              <a:spLocks noEditPoints="1"/>
            </p:cNvSpPr>
            <p:nvPr/>
          </p:nvSpPr>
          <p:spPr bwMode="auto">
            <a:xfrm>
              <a:off x="1550988" y="5883275"/>
              <a:ext cx="596900" cy="407988"/>
            </a:xfrm>
            <a:custGeom>
              <a:avLst/>
              <a:gdLst>
                <a:gd name="T0" fmla="*/ 1364 w 3384"/>
                <a:gd name="T1" fmla="*/ 1181 h 2309"/>
                <a:gd name="T2" fmla="*/ 1364 w 3384"/>
                <a:gd name="T3" fmla="*/ 1507 h 2309"/>
                <a:gd name="T4" fmla="*/ 2033 w 3384"/>
                <a:gd name="T5" fmla="*/ 1507 h 2309"/>
                <a:gd name="T6" fmla="*/ 2033 w 3384"/>
                <a:gd name="T7" fmla="*/ 1181 h 2309"/>
                <a:gd name="T8" fmla="*/ 1744 w 3384"/>
                <a:gd name="T9" fmla="*/ 1181 h 2309"/>
                <a:gd name="T10" fmla="*/ 1744 w 3384"/>
                <a:gd name="T11" fmla="*/ 1343 h 2309"/>
                <a:gd name="T12" fmla="*/ 1640 w 3384"/>
                <a:gd name="T13" fmla="*/ 1343 h 2309"/>
                <a:gd name="T14" fmla="*/ 1640 w 3384"/>
                <a:gd name="T15" fmla="*/ 1181 h 2309"/>
                <a:gd name="T16" fmla="*/ 1364 w 3384"/>
                <a:gd name="T17" fmla="*/ 1181 h 2309"/>
                <a:gd name="T18" fmla="*/ 0 w 3384"/>
                <a:gd name="T19" fmla="*/ 0 h 2309"/>
                <a:gd name="T20" fmla="*/ 432 w 3384"/>
                <a:gd name="T21" fmla="*/ 0 h 2309"/>
                <a:gd name="T22" fmla="*/ 432 w 3384"/>
                <a:gd name="T23" fmla="*/ 103 h 2309"/>
                <a:gd name="T24" fmla="*/ 104 w 3384"/>
                <a:gd name="T25" fmla="*/ 103 h 2309"/>
                <a:gd name="T26" fmla="*/ 104 w 3384"/>
                <a:gd name="T27" fmla="*/ 925 h 2309"/>
                <a:gd name="T28" fmla="*/ 1260 w 3384"/>
                <a:gd name="T29" fmla="*/ 1246 h 2309"/>
                <a:gd name="T30" fmla="*/ 1260 w 3384"/>
                <a:gd name="T31" fmla="*/ 1078 h 2309"/>
                <a:gd name="T32" fmla="*/ 2137 w 3384"/>
                <a:gd name="T33" fmla="*/ 1078 h 2309"/>
                <a:gd name="T34" fmla="*/ 2137 w 3384"/>
                <a:gd name="T35" fmla="*/ 1242 h 2309"/>
                <a:gd name="T36" fmla="*/ 2389 w 3384"/>
                <a:gd name="T37" fmla="*/ 1172 h 2309"/>
                <a:gd name="T38" fmla="*/ 2417 w 3384"/>
                <a:gd name="T39" fmla="*/ 1272 h 2309"/>
                <a:gd name="T40" fmla="*/ 2137 w 3384"/>
                <a:gd name="T41" fmla="*/ 1350 h 2309"/>
                <a:gd name="T42" fmla="*/ 2137 w 3384"/>
                <a:gd name="T43" fmla="*/ 1611 h 2309"/>
                <a:gd name="T44" fmla="*/ 1260 w 3384"/>
                <a:gd name="T45" fmla="*/ 1611 h 2309"/>
                <a:gd name="T46" fmla="*/ 1260 w 3384"/>
                <a:gd name="T47" fmla="*/ 1354 h 2309"/>
                <a:gd name="T48" fmla="*/ 258 w 3384"/>
                <a:gd name="T49" fmla="*/ 1075 h 2309"/>
                <a:gd name="T50" fmla="*/ 258 w 3384"/>
                <a:gd name="T51" fmla="*/ 2205 h 2309"/>
                <a:gd name="T52" fmla="*/ 3126 w 3384"/>
                <a:gd name="T53" fmla="*/ 2205 h 2309"/>
                <a:gd name="T54" fmla="*/ 3126 w 3384"/>
                <a:gd name="T55" fmla="*/ 1075 h 2309"/>
                <a:gd name="T56" fmla="*/ 2770 w 3384"/>
                <a:gd name="T57" fmla="*/ 1174 h 2309"/>
                <a:gd name="T58" fmla="*/ 2742 w 3384"/>
                <a:gd name="T59" fmla="*/ 1075 h 2309"/>
                <a:gd name="T60" fmla="*/ 3280 w 3384"/>
                <a:gd name="T61" fmla="*/ 925 h 2309"/>
                <a:gd name="T62" fmla="*/ 3280 w 3384"/>
                <a:gd name="T63" fmla="*/ 103 h 2309"/>
                <a:gd name="T64" fmla="*/ 780 w 3384"/>
                <a:gd name="T65" fmla="*/ 103 h 2309"/>
                <a:gd name="T66" fmla="*/ 780 w 3384"/>
                <a:gd name="T67" fmla="*/ 0 h 2309"/>
                <a:gd name="T68" fmla="*/ 3384 w 3384"/>
                <a:gd name="T69" fmla="*/ 0 h 2309"/>
                <a:gd name="T70" fmla="*/ 3384 w 3384"/>
                <a:gd name="T71" fmla="*/ 1003 h 2309"/>
                <a:gd name="T72" fmla="*/ 3229 w 3384"/>
                <a:gd name="T73" fmla="*/ 1046 h 2309"/>
                <a:gd name="T74" fmla="*/ 3229 w 3384"/>
                <a:gd name="T75" fmla="*/ 2309 h 2309"/>
                <a:gd name="T76" fmla="*/ 155 w 3384"/>
                <a:gd name="T77" fmla="*/ 2309 h 2309"/>
                <a:gd name="T78" fmla="*/ 155 w 3384"/>
                <a:gd name="T79" fmla="*/ 1046 h 2309"/>
                <a:gd name="T80" fmla="*/ 0 w 3384"/>
                <a:gd name="T81" fmla="*/ 1003 h 2309"/>
                <a:gd name="T82" fmla="*/ 0 w 3384"/>
                <a:gd name="T83" fmla="*/ 0 h 2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84" h="2309">
                  <a:moveTo>
                    <a:pt x="1364" y="1181"/>
                  </a:moveTo>
                  <a:lnTo>
                    <a:pt x="1364" y="1507"/>
                  </a:lnTo>
                  <a:lnTo>
                    <a:pt x="2033" y="1507"/>
                  </a:lnTo>
                  <a:lnTo>
                    <a:pt x="2033" y="1181"/>
                  </a:lnTo>
                  <a:lnTo>
                    <a:pt x="1744" y="1181"/>
                  </a:lnTo>
                  <a:lnTo>
                    <a:pt x="1744" y="1343"/>
                  </a:lnTo>
                  <a:lnTo>
                    <a:pt x="1640" y="1343"/>
                  </a:lnTo>
                  <a:lnTo>
                    <a:pt x="1640" y="1181"/>
                  </a:lnTo>
                  <a:lnTo>
                    <a:pt x="1364" y="1181"/>
                  </a:lnTo>
                  <a:close/>
                  <a:moveTo>
                    <a:pt x="0" y="0"/>
                  </a:moveTo>
                  <a:lnTo>
                    <a:pt x="432" y="0"/>
                  </a:lnTo>
                  <a:lnTo>
                    <a:pt x="432" y="103"/>
                  </a:lnTo>
                  <a:lnTo>
                    <a:pt x="104" y="103"/>
                  </a:lnTo>
                  <a:lnTo>
                    <a:pt x="104" y="925"/>
                  </a:lnTo>
                  <a:lnTo>
                    <a:pt x="1260" y="1246"/>
                  </a:lnTo>
                  <a:lnTo>
                    <a:pt x="1260" y="1078"/>
                  </a:lnTo>
                  <a:lnTo>
                    <a:pt x="2137" y="1078"/>
                  </a:lnTo>
                  <a:lnTo>
                    <a:pt x="2137" y="1242"/>
                  </a:lnTo>
                  <a:lnTo>
                    <a:pt x="2389" y="1172"/>
                  </a:lnTo>
                  <a:lnTo>
                    <a:pt x="2417" y="1272"/>
                  </a:lnTo>
                  <a:lnTo>
                    <a:pt x="2137" y="1350"/>
                  </a:lnTo>
                  <a:lnTo>
                    <a:pt x="2137" y="1611"/>
                  </a:lnTo>
                  <a:lnTo>
                    <a:pt x="1260" y="1611"/>
                  </a:lnTo>
                  <a:lnTo>
                    <a:pt x="1260" y="1354"/>
                  </a:lnTo>
                  <a:lnTo>
                    <a:pt x="258" y="1075"/>
                  </a:lnTo>
                  <a:lnTo>
                    <a:pt x="258" y="2205"/>
                  </a:lnTo>
                  <a:lnTo>
                    <a:pt x="3126" y="2205"/>
                  </a:lnTo>
                  <a:lnTo>
                    <a:pt x="3126" y="1075"/>
                  </a:lnTo>
                  <a:lnTo>
                    <a:pt x="2770" y="1174"/>
                  </a:lnTo>
                  <a:lnTo>
                    <a:pt x="2742" y="1075"/>
                  </a:lnTo>
                  <a:lnTo>
                    <a:pt x="3280" y="925"/>
                  </a:lnTo>
                  <a:lnTo>
                    <a:pt x="3280" y="103"/>
                  </a:lnTo>
                  <a:lnTo>
                    <a:pt x="780" y="103"/>
                  </a:lnTo>
                  <a:lnTo>
                    <a:pt x="780" y="0"/>
                  </a:lnTo>
                  <a:lnTo>
                    <a:pt x="3384" y="0"/>
                  </a:lnTo>
                  <a:lnTo>
                    <a:pt x="3384" y="1003"/>
                  </a:lnTo>
                  <a:lnTo>
                    <a:pt x="3229" y="1046"/>
                  </a:lnTo>
                  <a:lnTo>
                    <a:pt x="3229" y="2309"/>
                  </a:lnTo>
                  <a:lnTo>
                    <a:pt x="155" y="2309"/>
                  </a:lnTo>
                  <a:lnTo>
                    <a:pt x="155" y="1046"/>
                  </a:lnTo>
                  <a:lnTo>
                    <a:pt x="0" y="100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813601" y="5756275"/>
            <a:ext cx="265113" cy="596901"/>
            <a:chOff x="803275" y="5756275"/>
            <a:chExt cx="265113" cy="5969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5" name="Rectangle 91"/>
            <p:cNvSpPr>
              <a:spLocks noChangeArrowheads="1"/>
            </p:cNvSpPr>
            <p:nvPr/>
          </p:nvSpPr>
          <p:spPr bwMode="auto">
            <a:xfrm>
              <a:off x="885825" y="6134100"/>
              <a:ext cx="9366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92"/>
            <p:cNvSpPr>
              <a:spLocks noEditPoints="1"/>
            </p:cNvSpPr>
            <p:nvPr/>
          </p:nvSpPr>
          <p:spPr bwMode="auto">
            <a:xfrm>
              <a:off x="842963" y="5795963"/>
              <a:ext cx="180975" cy="179388"/>
            </a:xfrm>
            <a:custGeom>
              <a:avLst/>
              <a:gdLst>
                <a:gd name="T0" fmla="*/ 462 w 1027"/>
                <a:gd name="T1" fmla="*/ 107 h 1021"/>
                <a:gd name="T2" fmla="*/ 366 w 1027"/>
                <a:gd name="T3" fmla="*/ 131 h 1021"/>
                <a:gd name="T4" fmla="*/ 280 w 1027"/>
                <a:gd name="T5" fmla="*/ 177 h 1021"/>
                <a:gd name="T6" fmla="*/ 208 w 1027"/>
                <a:gd name="T7" fmla="*/ 241 h 1021"/>
                <a:gd name="T8" fmla="*/ 153 w 1027"/>
                <a:gd name="T9" fmla="*/ 319 h 1021"/>
                <a:gd name="T10" fmla="*/ 118 w 1027"/>
                <a:gd name="T11" fmla="*/ 411 h 1021"/>
                <a:gd name="T12" fmla="*/ 105 w 1027"/>
                <a:gd name="T13" fmla="*/ 510 h 1021"/>
                <a:gd name="T14" fmla="*/ 118 w 1027"/>
                <a:gd name="T15" fmla="*/ 611 h 1021"/>
                <a:gd name="T16" fmla="*/ 153 w 1027"/>
                <a:gd name="T17" fmla="*/ 702 h 1021"/>
                <a:gd name="T18" fmla="*/ 208 w 1027"/>
                <a:gd name="T19" fmla="*/ 781 h 1021"/>
                <a:gd name="T20" fmla="*/ 280 w 1027"/>
                <a:gd name="T21" fmla="*/ 844 h 1021"/>
                <a:gd name="T22" fmla="*/ 366 w 1027"/>
                <a:gd name="T23" fmla="*/ 891 h 1021"/>
                <a:gd name="T24" fmla="*/ 462 w 1027"/>
                <a:gd name="T25" fmla="*/ 914 h 1021"/>
                <a:gd name="T26" fmla="*/ 564 w 1027"/>
                <a:gd name="T27" fmla="*/ 914 h 1021"/>
                <a:gd name="T28" fmla="*/ 661 w 1027"/>
                <a:gd name="T29" fmla="*/ 891 h 1021"/>
                <a:gd name="T30" fmla="*/ 747 w 1027"/>
                <a:gd name="T31" fmla="*/ 844 h 1021"/>
                <a:gd name="T32" fmla="*/ 819 w 1027"/>
                <a:gd name="T33" fmla="*/ 781 h 1021"/>
                <a:gd name="T34" fmla="*/ 874 w 1027"/>
                <a:gd name="T35" fmla="*/ 702 h 1021"/>
                <a:gd name="T36" fmla="*/ 909 w 1027"/>
                <a:gd name="T37" fmla="*/ 611 h 1021"/>
                <a:gd name="T38" fmla="*/ 923 w 1027"/>
                <a:gd name="T39" fmla="*/ 510 h 1021"/>
                <a:gd name="T40" fmla="*/ 909 w 1027"/>
                <a:gd name="T41" fmla="*/ 411 h 1021"/>
                <a:gd name="T42" fmla="*/ 874 w 1027"/>
                <a:gd name="T43" fmla="*/ 319 h 1021"/>
                <a:gd name="T44" fmla="*/ 819 w 1027"/>
                <a:gd name="T45" fmla="*/ 241 h 1021"/>
                <a:gd name="T46" fmla="*/ 747 w 1027"/>
                <a:gd name="T47" fmla="*/ 177 h 1021"/>
                <a:gd name="T48" fmla="*/ 661 w 1027"/>
                <a:gd name="T49" fmla="*/ 131 h 1021"/>
                <a:gd name="T50" fmla="*/ 564 w 1027"/>
                <a:gd name="T51" fmla="*/ 107 h 1021"/>
                <a:gd name="T52" fmla="*/ 514 w 1027"/>
                <a:gd name="T53" fmla="*/ 0 h 1021"/>
                <a:gd name="T54" fmla="*/ 623 w 1027"/>
                <a:gd name="T55" fmla="*/ 12 h 1021"/>
                <a:gd name="T56" fmla="*/ 725 w 1027"/>
                <a:gd name="T57" fmla="*/ 46 h 1021"/>
                <a:gd name="T58" fmla="*/ 817 w 1027"/>
                <a:gd name="T59" fmla="*/ 98 h 1021"/>
                <a:gd name="T60" fmla="*/ 894 w 1027"/>
                <a:gd name="T61" fmla="*/ 169 h 1021"/>
                <a:gd name="T62" fmla="*/ 957 w 1027"/>
                <a:gd name="T63" fmla="*/ 253 h 1021"/>
                <a:gd name="T64" fmla="*/ 1000 w 1027"/>
                <a:gd name="T65" fmla="*/ 349 h 1021"/>
                <a:gd name="T66" fmla="*/ 1023 w 1027"/>
                <a:gd name="T67" fmla="*/ 455 h 1021"/>
                <a:gd name="T68" fmla="*/ 1023 w 1027"/>
                <a:gd name="T69" fmla="*/ 567 h 1021"/>
                <a:gd name="T70" fmla="*/ 1000 w 1027"/>
                <a:gd name="T71" fmla="*/ 672 h 1021"/>
                <a:gd name="T72" fmla="*/ 957 w 1027"/>
                <a:gd name="T73" fmla="*/ 769 h 1021"/>
                <a:gd name="T74" fmla="*/ 894 w 1027"/>
                <a:gd name="T75" fmla="*/ 853 h 1021"/>
                <a:gd name="T76" fmla="*/ 817 w 1027"/>
                <a:gd name="T77" fmla="*/ 922 h 1021"/>
                <a:gd name="T78" fmla="*/ 725 w 1027"/>
                <a:gd name="T79" fmla="*/ 976 h 1021"/>
                <a:gd name="T80" fmla="*/ 623 w 1027"/>
                <a:gd name="T81" fmla="*/ 1010 h 1021"/>
                <a:gd name="T82" fmla="*/ 514 w 1027"/>
                <a:gd name="T83" fmla="*/ 1021 h 1021"/>
                <a:gd name="T84" fmla="*/ 404 w 1027"/>
                <a:gd name="T85" fmla="*/ 1010 h 1021"/>
                <a:gd name="T86" fmla="*/ 302 w 1027"/>
                <a:gd name="T87" fmla="*/ 976 h 1021"/>
                <a:gd name="T88" fmla="*/ 211 w 1027"/>
                <a:gd name="T89" fmla="*/ 922 h 1021"/>
                <a:gd name="T90" fmla="*/ 133 w 1027"/>
                <a:gd name="T91" fmla="*/ 853 h 1021"/>
                <a:gd name="T92" fmla="*/ 71 w 1027"/>
                <a:gd name="T93" fmla="*/ 769 h 1021"/>
                <a:gd name="T94" fmla="*/ 27 w 1027"/>
                <a:gd name="T95" fmla="*/ 672 h 1021"/>
                <a:gd name="T96" fmla="*/ 3 w 1027"/>
                <a:gd name="T97" fmla="*/ 567 h 1021"/>
                <a:gd name="T98" fmla="*/ 3 w 1027"/>
                <a:gd name="T99" fmla="*/ 455 h 1021"/>
                <a:gd name="T100" fmla="*/ 27 w 1027"/>
                <a:gd name="T101" fmla="*/ 349 h 1021"/>
                <a:gd name="T102" fmla="*/ 71 w 1027"/>
                <a:gd name="T103" fmla="*/ 253 h 1021"/>
                <a:gd name="T104" fmla="*/ 133 w 1027"/>
                <a:gd name="T105" fmla="*/ 169 h 1021"/>
                <a:gd name="T106" fmla="*/ 211 w 1027"/>
                <a:gd name="T107" fmla="*/ 98 h 1021"/>
                <a:gd name="T108" fmla="*/ 302 w 1027"/>
                <a:gd name="T109" fmla="*/ 46 h 1021"/>
                <a:gd name="T110" fmla="*/ 404 w 1027"/>
                <a:gd name="T111" fmla="*/ 12 h 1021"/>
                <a:gd name="T112" fmla="*/ 514 w 1027"/>
                <a:gd name="T113" fmla="*/ 0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27" h="1021">
                  <a:moveTo>
                    <a:pt x="514" y="103"/>
                  </a:moveTo>
                  <a:lnTo>
                    <a:pt x="462" y="107"/>
                  </a:lnTo>
                  <a:lnTo>
                    <a:pt x="413" y="116"/>
                  </a:lnTo>
                  <a:lnTo>
                    <a:pt x="366" y="131"/>
                  </a:lnTo>
                  <a:lnTo>
                    <a:pt x="321" y="151"/>
                  </a:lnTo>
                  <a:lnTo>
                    <a:pt x="280" y="177"/>
                  </a:lnTo>
                  <a:lnTo>
                    <a:pt x="242" y="207"/>
                  </a:lnTo>
                  <a:lnTo>
                    <a:pt x="208" y="241"/>
                  </a:lnTo>
                  <a:lnTo>
                    <a:pt x="178" y="278"/>
                  </a:lnTo>
                  <a:lnTo>
                    <a:pt x="153" y="319"/>
                  </a:lnTo>
                  <a:lnTo>
                    <a:pt x="132" y="364"/>
                  </a:lnTo>
                  <a:lnTo>
                    <a:pt x="118" y="411"/>
                  </a:lnTo>
                  <a:lnTo>
                    <a:pt x="108" y="460"/>
                  </a:lnTo>
                  <a:lnTo>
                    <a:pt x="105" y="510"/>
                  </a:lnTo>
                  <a:lnTo>
                    <a:pt x="108" y="561"/>
                  </a:lnTo>
                  <a:lnTo>
                    <a:pt x="118" y="611"/>
                  </a:lnTo>
                  <a:lnTo>
                    <a:pt x="132" y="658"/>
                  </a:lnTo>
                  <a:lnTo>
                    <a:pt x="153" y="702"/>
                  </a:lnTo>
                  <a:lnTo>
                    <a:pt x="178" y="743"/>
                  </a:lnTo>
                  <a:lnTo>
                    <a:pt x="208" y="781"/>
                  </a:lnTo>
                  <a:lnTo>
                    <a:pt x="242" y="815"/>
                  </a:lnTo>
                  <a:lnTo>
                    <a:pt x="280" y="844"/>
                  </a:lnTo>
                  <a:lnTo>
                    <a:pt x="321" y="870"/>
                  </a:lnTo>
                  <a:lnTo>
                    <a:pt x="366" y="891"/>
                  </a:lnTo>
                  <a:lnTo>
                    <a:pt x="413" y="905"/>
                  </a:lnTo>
                  <a:lnTo>
                    <a:pt x="462" y="914"/>
                  </a:lnTo>
                  <a:lnTo>
                    <a:pt x="514" y="917"/>
                  </a:lnTo>
                  <a:lnTo>
                    <a:pt x="564" y="914"/>
                  </a:lnTo>
                  <a:lnTo>
                    <a:pt x="614" y="905"/>
                  </a:lnTo>
                  <a:lnTo>
                    <a:pt x="661" y="891"/>
                  </a:lnTo>
                  <a:lnTo>
                    <a:pt x="705" y="870"/>
                  </a:lnTo>
                  <a:lnTo>
                    <a:pt x="747" y="844"/>
                  </a:lnTo>
                  <a:lnTo>
                    <a:pt x="785" y="815"/>
                  </a:lnTo>
                  <a:lnTo>
                    <a:pt x="819" y="781"/>
                  </a:lnTo>
                  <a:lnTo>
                    <a:pt x="848" y="743"/>
                  </a:lnTo>
                  <a:lnTo>
                    <a:pt x="874" y="702"/>
                  </a:lnTo>
                  <a:lnTo>
                    <a:pt x="895" y="658"/>
                  </a:lnTo>
                  <a:lnTo>
                    <a:pt x="909" y="611"/>
                  </a:lnTo>
                  <a:lnTo>
                    <a:pt x="918" y="561"/>
                  </a:lnTo>
                  <a:lnTo>
                    <a:pt x="923" y="510"/>
                  </a:lnTo>
                  <a:lnTo>
                    <a:pt x="918" y="460"/>
                  </a:lnTo>
                  <a:lnTo>
                    <a:pt x="909" y="411"/>
                  </a:lnTo>
                  <a:lnTo>
                    <a:pt x="895" y="364"/>
                  </a:lnTo>
                  <a:lnTo>
                    <a:pt x="874" y="319"/>
                  </a:lnTo>
                  <a:lnTo>
                    <a:pt x="848" y="278"/>
                  </a:lnTo>
                  <a:lnTo>
                    <a:pt x="819" y="241"/>
                  </a:lnTo>
                  <a:lnTo>
                    <a:pt x="785" y="207"/>
                  </a:lnTo>
                  <a:lnTo>
                    <a:pt x="747" y="177"/>
                  </a:lnTo>
                  <a:lnTo>
                    <a:pt x="705" y="151"/>
                  </a:lnTo>
                  <a:lnTo>
                    <a:pt x="661" y="131"/>
                  </a:lnTo>
                  <a:lnTo>
                    <a:pt x="614" y="116"/>
                  </a:lnTo>
                  <a:lnTo>
                    <a:pt x="564" y="107"/>
                  </a:lnTo>
                  <a:lnTo>
                    <a:pt x="514" y="103"/>
                  </a:lnTo>
                  <a:close/>
                  <a:moveTo>
                    <a:pt x="514" y="0"/>
                  </a:moveTo>
                  <a:lnTo>
                    <a:pt x="570" y="3"/>
                  </a:lnTo>
                  <a:lnTo>
                    <a:pt x="623" y="12"/>
                  </a:lnTo>
                  <a:lnTo>
                    <a:pt x="676" y="26"/>
                  </a:lnTo>
                  <a:lnTo>
                    <a:pt x="725" y="46"/>
                  </a:lnTo>
                  <a:lnTo>
                    <a:pt x="772" y="69"/>
                  </a:lnTo>
                  <a:lnTo>
                    <a:pt x="817" y="98"/>
                  </a:lnTo>
                  <a:lnTo>
                    <a:pt x="857" y="132"/>
                  </a:lnTo>
                  <a:lnTo>
                    <a:pt x="894" y="169"/>
                  </a:lnTo>
                  <a:lnTo>
                    <a:pt x="927" y="209"/>
                  </a:lnTo>
                  <a:lnTo>
                    <a:pt x="957" y="253"/>
                  </a:lnTo>
                  <a:lnTo>
                    <a:pt x="980" y="300"/>
                  </a:lnTo>
                  <a:lnTo>
                    <a:pt x="1000" y="349"/>
                  </a:lnTo>
                  <a:lnTo>
                    <a:pt x="1014" y="402"/>
                  </a:lnTo>
                  <a:lnTo>
                    <a:pt x="1023" y="455"/>
                  </a:lnTo>
                  <a:lnTo>
                    <a:pt x="1027" y="510"/>
                  </a:lnTo>
                  <a:lnTo>
                    <a:pt x="1023" y="567"/>
                  </a:lnTo>
                  <a:lnTo>
                    <a:pt x="1014" y="620"/>
                  </a:lnTo>
                  <a:lnTo>
                    <a:pt x="1000" y="672"/>
                  </a:lnTo>
                  <a:lnTo>
                    <a:pt x="980" y="721"/>
                  </a:lnTo>
                  <a:lnTo>
                    <a:pt x="957" y="769"/>
                  </a:lnTo>
                  <a:lnTo>
                    <a:pt x="927" y="812"/>
                  </a:lnTo>
                  <a:lnTo>
                    <a:pt x="894" y="853"/>
                  </a:lnTo>
                  <a:lnTo>
                    <a:pt x="857" y="890"/>
                  </a:lnTo>
                  <a:lnTo>
                    <a:pt x="817" y="922"/>
                  </a:lnTo>
                  <a:lnTo>
                    <a:pt x="772" y="951"/>
                  </a:lnTo>
                  <a:lnTo>
                    <a:pt x="725" y="976"/>
                  </a:lnTo>
                  <a:lnTo>
                    <a:pt x="676" y="995"/>
                  </a:lnTo>
                  <a:lnTo>
                    <a:pt x="623" y="1010"/>
                  </a:lnTo>
                  <a:lnTo>
                    <a:pt x="570" y="1019"/>
                  </a:lnTo>
                  <a:lnTo>
                    <a:pt x="514" y="1021"/>
                  </a:lnTo>
                  <a:lnTo>
                    <a:pt x="457" y="1019"/>
                  </a:lnTo>
                  <a:lnTo>
                    <a:pt x="404" y="1010"/>
                  </a:lnTo>
                  <a:lnTo>
                    <a:pt x="351" y="995"/>
                  </a:lnTo>
                  <a:lnTo>
                    <a:pt x="302" y="976"/>
                  </a:lnTo>
                  <a:lnTo>
                    <a:pt x="255" y="951"/>
                  </a:lnTo>
                  <a:lnTo>
                    <a:pt x="211" y="922"/>
                  </a:lnTo>
                  <a:lnTo>
                    <a:pt x="170" y="890"/>
                  </a:lnTo>
                  <a:lnTo>
                    <a:pt x="133" y="853"/>
                  </a:lnTo>
                  <a:lnTo>
                    <a:pt x="100" y="812"/>
                  </a:lnTo>
                  <a:lnTo>
                    <a:pt x="71" y="769"/>
                  </a:lnTo>
                  <a:lnTo>
                    <a:pt x="47" y="721"/>
                  </a:lnTo>
                  <a:lnTo>
                    <a:pt x="27" y="672"/>
                  </a:lnTo>
                  <a:lnTo>
                    <a:pt x="13" y="620"/>
                  </a:lnTo>
                  <a:lnTo>
                    <a:pt x="3" y="567"/>
                  </a:lnTo>
                  <a:lnTo>
                    <a:pt x="0" y="510"/>
                  </a:lnTo>
                  <a:lnTo>
                    <a:pt x="3" y="455"/>
                  </a:lnTo>
                  <a:lnTo>
                    <a:pt x="13" y="402"/>
                  </a:lnTo>
                  <a:lnTo>
                    <a:pt x="27" y="349"/>
                  </a:lnTo>
                  <a:lnTo>
                    <a:pt x="47" y="300"/>
                  </a:lnTo>
                  <a:lnTo>
                    <a:pt x="71" y="253"/>
                  </a:lnTo>
                  <a:lnTo>
                    <a:pt x="100" y="209"/>
                  </a:lnTo>
                  <a:lnTo>
                    <a:pt x="133" y="169"/>
                  </a:lnTo>
                  <a:lnTo>
                    <a:pt x="170" y="132"/>
                  </a:lnTo>
                  <a:lnTo>
                    <a:pt x="211" y="98"/>
                  </a:lnTo>
                  <a:lnTo>
                    <a:pt x="255" y="69"/>
                  </a:lnTo>
                  <a:lnTo>
                    <a:pt x="302" y="46"/>
                  </a:lnTo>
                  <a:lnTo>
                    <a:pt x="351" y="26"/>
                  </a:lnTo>
                  <a:lnTo>
                    <a:pt x="404" y="12"/>
                  </a:lnTo>
                  <a:lnTo>
                    <a:pt x="457" y="3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93"/>
            <p:cNvSpPr>
              <a:spLocks noEditPoints="1"/>
            </p:cNvSpPr>
            <p:nvPr/>
          </p:nvSpPr>
          <p:spPr bwMode="auto">
            <a:xfrm>
              <a:off x="847725" y="6037263"/>
              <a:ext cx="180975" cy="315913"/>
            </a:xfrm>
            <a:custGeom>
              <a:avLst/>
              <a:gdLst>
                <a:gd name="T0" fmla="*/ 105 w 1027"/>
                <a:gd name="T1" fmla="*/ 753 h 1788"/>
                <a:gd name="T2" fmla="*/ 183 w 1027"/>
                <a:gd name="T3" fmla="*/ 799 h 1788"/>
                <a:gd name="T4" fmla="*/ 249 w 1027"/>
                <a:gd name="T5" fmla="*/ 860 h 1788"/>
                <a:gd name="T6" fmla="*/ 302 w 1027"/>
                <a:gd name="T7" fmla="*/ 933 h 1788"/>
                <a:gd name="T8" fmla="*/ 339 w 1027"/>
                <a:gd name="T9" fmla="*/ 1015 h 1788"/>
                <a:gd name="T10" fmla="*/ 359 w 1027"/>
                <a:gd name="T11" fmla="*/ 1103 h 1788"/>
                <a:gd name="T12" fmla="*/ 620 w 1027"/>
                <a:gd name="T13" fmla="*/ 1058 h 1788"/>
                <a:gd name="T14" fmla="*/ 649 w 1027"/>
                <a:gd name="T15" fmla="*/ 973 h 1788"/>
                <a:gd name="T16" fmla="*/ 694 w 1027"/>
                <a:gd name="T17" fmla="*/ 895 h 1788"/>
                <a:gd name="T18" fmla="*/ 754 w 1027"/>
                <a:gd name="T19" fmla="*/ 828 h 1788"/>
                <a:gd name="T20" fmla="*/ 826 w 1027"/>
                <a:gd name="T21" fmla="*/ 775 h 1788"/>
                <a:gd name="T22" fmla="*/ 867 w 1027"/>
                <a:gd name="T23" fmla="*/ 457 h 1788"/>
                <a:gd name="T24" fmla="*/ 207 w 1027"/>
                <a:gd name="T25" fmla="*/ 0 h 1788"/>
                <a:gd name="T26" fmla="*/ 311 w 1027"/>
                <a:gd name="T27" fmla="*/ 353 h 1788"/>
                <a:gd name="T28" fmla="*/ 660 w 1027"/>
                <a:gd name="T29" fmla="*/ 0 h 1788"/>
                <a:gd name="T30" fmla="*/ 765 w 1027"/>
                <a:gd name="T31" fmla="*/ 353 h 1788"/>
                <a:gd name="T32" fmla="*/ 971 w 1027"/>
                <a:gd name="T33" fmla="*/ 824 h 1788"/>
                <a:gd name="T34" fmla="*/ 898 w 1027"/>
                <a:gd name="T35" fmla="*/ 854 h 1788"/>
                <a:gd name="T36" fmla="*/ 829 w 1027"/>
                <a:gd name="T37" fmla="*/ 900 h 1788"/>
                <a:gd name="T38" fmla="*/ 774 w 1027"/>
                <a:gd name="T39" fmla="*/ 960 h 1788"/>
                <a:gd name="T40" fmla="*/ 736 w 1027"/>
                <a:gd name="T41" fmla="*/ 1032 h 1788"/>
                <a:gd name="T42" fmla="*/ 715 w 1027"/>
                <a:gd name="T43" fmla="*/ 1113 h 1788"/>
                <a:gd name="T44" fmla="*/ 712 w 1027"/>
                <a:gd name="T45" fmla="*/ 1207 h 1788"/>
                <a:gd name="T46" fmla="*/ 537 w 1027"/>
                <a:gd name="T47" fmla="*/ 1684 h 1788"/>
                <a:gd name="T48" fmla="*/ 1027 w 1027"/>
                <a:gd name="T49" fmla="*/ 1788 h 1788"/>
                <a:gd name="T50" fmla="*/ 433 w 1027"/>
                <a:gd name="T51" fmla="*/ 1207 h 1788"/>
                <a:gd name="T52" fmla="*/ 258 w 1027"/>
                <a:gd name="T53" fmla="*/ 1155 h 1788"/>
                <a:gd name="T54" fmla="*/ 248 w 1027"/>
                <a:gd name="T55" fmla="*/ 1072 h 1788"/>
                <a:gd name="T56" fmla="*/ 218 w 1027"/>
                <a:gd name="T57" fmla="*/ 995 h 1788"/>
                <a:gd name="T58" fmla="*/ 171 w 1027"/>
                <a:gd name="T59" fmla="*/ 929 h 1788"/>
                <a:gd name="T60" fmla="*/ 109 w 1027"/>
                <a:gd name="T61" fmla="*/ 874 h 1788"/>
                <a:gd name="T62" fmla="*/ 35 w 1027"/>
                <a:gd name="T63" fmla="*/ 836 h 1788"/>
                <a:gd name="T64" fmla="*/ 0 w 1027"/>
                <a:gd name="T65" fmla="*/ 353 h 1788"/>
                <a:gd name="T66" fmla="*/ 207 w 1027"/>
                <a:gd name="T6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27" h="1788">
                  <a:moveTo>
                    <a:pt x="105" y="457"/>
                  </a:moveTo>
                  <a:lnTo>
                    <a:pt x="105" y="753"/>
                  </a:lnTo>
                  <a:lnTo>
                    <a:pt x="145" y="775"/>
                  </a:lnTo>
                  <a:lnTo>
                    <a:pt x="183" y="799"/>
                  </a:lnTo>
                  <a:lnTo>
                    <a:pt x="218" y="828"/>
                  </a:lnTo>
                  <a:lnTo>
                    <a:pt x="249" y="860"/>
                  </a:lnTo>
                  <a:lnTo>
                    <a:pt x="278" y="895"/>
                  </a:lnTo>
                  <a:lnTo>
                    <a:pt x="302" y="933"/>
                  </a:lnTo>
                  <a:lnTo>
                    <a:pt x="322" y="973"/>
                  </a:lnTo>
                  <a:lnTo>
                    <a:pt x="339" y="1015"/>
                  </a:lnTo>
                  <a:lnTo>
                    <a:pt x="351" y="1058"/>
                  </a:lnTo>
                  <a:lnTo>
                    <a:pt x="359" y="1103"/>
                  </a:lnTo>
                  <a:lnTo>
                    <a:pt x="612" y="1103"/>
                  </a:lnTo>
                  <a:lnTo>
                    <a:pt x="620" y="1058"/>
                  </a:lnTo>
                  <a:lnTo>
                    <a:pt x="632" y="1015"/>
                  </a:lnTo>
                  <a:lnTo>
                    <a:pt x="649" y="973"/>
                  </a:lnTo>
                  <a:lnTo>
                    <a:pt x="669" y="933"/>
                  </a:lnTo>
                  <a:lnTo>
                    <a:pt x="694" y="895"/>
                  </a:lnTo>
                  <a:lnTo>
                    <a:pt x="722" y="860"/>
                  </a:lnTo>
                  <a:lnTo>
                    <a:pt x="754" y="828"/>
                  </a:lnTo>
                  <a:lnTo>
                    <a:pt x="788" y="799"/>
                  </a:lnTo>
                  <a:lnTo>
                    <a:pt x="826" y="775"/>
                  </a:lnTo>
                  <a:lnTo>
                    <a:pt x="867" y="753"/>
                  </a:lnTo>
                  <a:lnTo>
                    <a:pt x="867" y="457"/>
                  </a:lnTo>
                  <a:lnTo>
                    <a:pt x="105" y="457"/>
                  </a:lnTo>
                  <a:close/>
                  <a:moveTo>
                    <a:pt x="207" y="0"/>
                  </a:moveTo>
                  <a:lnTo>
                    <a:pt x="311" y="0"/>
                  </a:lnTo>
                  <a:lnTo>
                    <a:pt x="311" y="353"/>
                  </a:lnTo>
                  <a:lnTo>
                    <a:pt x="660" y="353"/>
                  </a:lnTo>
                  <a:lnTo>
                    <a:pt x="660" y="0"/>
                  </a:lnTo>
                  <a:lnTo>
                    <a:pt x="765" y="0"/>
                  </a:lnTo>
                  <a:lnTo>
                    <a:pt x="765" y="353"/>
                  </a:lnTo>
                  <a:lnTo>
                    <a:pt x="971" y="353"/>
                  </a:lnTo>
                  <a:lnTo>
                    <a:pt x="971" y="824"/>
                  </a:lnTo>
                  <a:lnTo>
                    <a:pt x="937" y="836"/>
                  </a:lnTo>
                  <a:lnTo>
                    <a:pt x="898" y="854"/>
                  </a:lnTo>
                  <a:lnTo>
                    <a:pt x="862" y="874"/>
                  </a:lnTo>
                  <a:lnTo>
                    <a:pt x="829" y="900"/>
                  </a:lnTo>
                  <a:lnTo>
                    <a:pt x="800" y="929"/>
                  </a:lnTo>
                  <a:lnTo>
                    <a:pt x="774" y="960"/>
                  </a:lnTo>
                  <a:lnTo>
                    <a:pt x="753" y="995"/>
                  </a:lnTo>
                  <a:lnTo>
                    <a:pt x="736" y="1032"/>
                  </a:lnTo>
                  <a:lnTo>
                    <a:pt x="724" y="1072"/>
                  </a:lnTo>
                  <a:lnTo>
                    <a:pt x="715" y="1113"/>
                  </a:lnTo>
                  <a:lnTo>
                    <a:pt x="712" y="1155"/>
                  </a:lnTo>
                  <a:lnTo>
                    <a:pt x="712" y="1207"/>
                  </a:lnTo>
                  <a:lnTo>
                    <a:pt x="537" y="1207"/>
                  </a:lnTo>
                  <a:lnTo>
                    <a:pt x="537" y="1684"/>
                  </a:lnTo>
                  <a:lnTo>
                    <a:pt x="1027" y="1684"/>
                  </a:lnTo>
                  <a:lnTo>
                    <a:pt x="1027" y="1788"/>
                  </a:lnTo>
                  <a:lnTo>
                    <a:pt x="433" y="1788"/>
                  </a:lnTo>
                  <a:lnTo>
                    <a:pt x="433" y="1207"/>
                  </a:lnTo>
                  <a:lnTo>
                    <a:pt x="258" y="1207"/>
                  </a:lnTo>
                  <a:lnTo>
                    <a:pt x="258" y="1155"/>
                  </a:lnTo>
                  <a:lnTo>
                    <a:pt x="255" y="1113"/>
                  </a:lnTo>
                  <a:lnTo>
                    <a:pt x="248" y="1072"/>
                  </a:lnTo>
                  <a:lnTo>
                    <a:pt x="235" y="1032"/>
                  </a:lnTo>
                  <a:lnTo>
                    <a:pt x="218" y="995"/>
                  </a:lnTo>
                  <a:lnTo>
                    <a:pt x="197" y="960"/>
                  </a:lnTo>
                  <a:lnTo>
                    <a:pt x="171" y="929"/>
                  </a:lnTo>
                  <a:lnTo>
                    <a:pt x="142" y="900"/>
                  </a:lnTo>
                  <a:lnTo>
                    <a:pt x="109" y="874"/>
                  </a:lnTo>
                  <a:lnTo>
                    <a:pt x="73" y="854"/>
                  </a:lnTo>
                  <a:lnTo>
                    <a:pt x="35" y="836"/>
                  </a:lnTo>
                  <a:lnTo>
                    <a:pt x="0" y="824"/>
                  </a:lnTo>
                  <a:lnTo>
                    <a:pt x="0" y="353"/>
                  </a:lnTo>
                  <a:lnTo>
                    <a:pt x="207" y="353"/>
                  </a:lnTo>
                  <a:lnTo>
                    <a:pt x="2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Rectangle 94"/>
            <p:cNvSpPr>
              <a:spLocks noChangeArrowheads="1"/>
            </p:cNvSpPr>
            <p:nvPr/>
          </p:nvSpPr>
          <p:spPr bwMode="auto">
            <a:xfrm>
              <a:off x="1050925" y="6334125"/>
              <a:ext cx="1746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Rectangle 95"/>
            <p:cNvSpPr>
              <a:spLocks noChangeArrowheads="1"/>
            </p:cNvSpPr>
            <p:nvPr/>
          </p:nvSpPr>
          <p:spPr bwMode="auto">
            <a:xfrm>
              <a:off x="803275" y="5876925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96"/>
            <p:cNvSpPr>
              <a:spLocks/>
            </p:cNvSpPr>
            <p:nvPr/>
          </p:nvSpPr>
          <p:spPr bwMode="auto">
            <a:xfrm>
              <a:off x="803275" y="5756275"/>
              <a:ext cx="260350" cy="258763"/>
            </a:xfrm>
            <a:custGeom>
              <a:avLst/>
              <a:gdLst>
                <a:gd name="T0" fmla="*/ 0 w 1473"/>
                <a:gd name="T1" fmla="*/ 0 h 1467"/>
                <a:gd name="T2" fmla="*/ 1473 w 1473"/>
                <a:gd name="T3" fmla="*/ 0 h 1467"/>
                <a:gd name="T4" fmla="*/ 1473 w 1473"/>
                <a:gd name="T5" fmla="*/ 1467 h 1467"/>
                <a:gd name="T6" fmla="*/ 0 w 1473"/>
                <a:gd name="T7" fmla="*/ 1467 h 1467"/>
                <a:gd name="T8" fmla="*/ 0 w 1473"/>
                <a:gd name="T9" fmla="*/ 909 h 1467"/>
                <a:gd name="T10" fmla="*/ 104 w 1473"/>
                <a:gd name="T11" fmla="*/ 909 h 1467"/>
                <a:gd name="T12" fmla="*/ 104 w 1473"/>
                <a:gd name="T13" fmla="*/ 1363 h 1467"/>
                <a:gd name="T14" fmla="*/ 1369 w 1473"/>
                <a:gd name="T15" fmla="*/ 1363 h 1467"/>
                <a:gd name="T16" fmla="*/ 1369 w 1473"/>
                <a:gd name="T17" fmla="*/ 104 h 1467"/>
                <a:gd name="T18" fmla="*/ 104 w 1473"/>
                <a:gd name="T19" fmla="*/ 104 h 1467"/>
                <a:gd name="T20" fmla="*/ 104 w 1473"/>
                <a:gd name="T21" fmla="*/ 559 h 1467"/>
                <a:gd name="T22" fmla="*/ 0 w 1473"/>
                <a:gd name="T23" fmla="*/ 559 h 1467"/>
                <a:gd name="T24" fmla="*/ 0 w 1473"/>
                <a:gd name="T25" fmla="*/ 0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3" h="1467">
                  <a:moveTo>
                    <a:pt x="0" y="0"/>
                  </a:moveTo>
                  <a:lnTo>
                    <a:pt x="1473" y="0"/>
                  </a:lnTo>
                  <a:lnTo>
                    <a:pt x="1473" y="1467"/>
                  </a:lnTo>
                  <a:lnTo>
                    <a:pt x="0" y="1467"/>
                  </a:lnTo>
                  <a:lnTo>
                    <a:pt x="0" y="909"/>
                  </a:lnTo>
                  <a:lnTo>
                    <a:pt x="104" y="909"/>
                  </a:lnTo>
                  <a:lnTo>
                    <a:pt x="104" y="1363"/>
                  </a:lnTo>
                  <a:lnTo>
                    <a:pt x="1369" y="1363"/>
                  </a:lnTo>
                  <a:lnTo>
                    <a:pt x="1369" y="104"/>
                  </a:lnTo>
                  <a:lnTo>
                    <a:pt x="104" y="104"/>
                  </a:lnTo>
                  <a:lnTo>
                    <a:pt x="104" y="559"/>
                  </a:lnTo>
                  <a:lnTo>
                    <a:pt x="0" y="55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97"/>
            <p:cNvSpPr>
              <a:spLocks/>
            </p:cNvSpPr>
            <p:nvPr/>
          </p:nvSpPr>
          <p:spPr bwMode="auto">
            <a:xfrm>
              <a:off x="885825" y="5872163"/>
              <a:ext cx="26988" cy="26988"/>
            </a:xfrm>
            <a:custGeom>
              <a:avLst/>
              <a:gdLst>
                <a:gd name="T0" fmla="*/ 75 w 151"/>
                <a:gd name="T1" fmla="*/ 0 h 150"/>
                <a:gd name="T2" fmla="*/ 95 w 151"/>
                <a:gd name="T3" fmla="*/ 3 h 150"/>
                <a:gd name="T4" fmla="*/ 114 w 151"/>
                <a:gd name="T5" fmla="*/ 11 h 150"/>
                <a:gd name="T6" fmla="*/ 129 w 151"/>
                <a:gd name="T7" fmla="*/ 23 h 150"/>
                <a:gd name="T8" fmla="*/ 140 w 151"/>
                <a:gd name="T9" fmla="*/ 38 h 150"/>
                <a:gd name="T10" fmla="*/ 148 w 151"/>
                <a:gd name="T11" fmla="*/ 56 h 150"/>
                <a:gd name="T12" fmla="*/ 151 w 151"/>
                <a:gd name="T13" fmla="*/ 75 h 150"/>
                <a:gd name="T14" fmla="*/ 148 w 151"/>
                <a:gd name="T15" fmla="*/ 96 h 150"/>
                <a:gd name="T16" fmla="*/ 140 w 151"/>
                <a:gd name="T17" fmla="*/ 113 h 150"/>
                <a:gd name="T18" fmla="*/ 129 w 151"/>
                <a:gd name="T19" fmla="*/ 129 h 150"/>
                <a:gd name="T20" fmla="*/ 114 w 151"/>
                <a:gd name="T21" fmla="*/ 140 h 150"/>
                <a:gd name="T22" fmla="*/ 95 w 151"/>
                <a:gd name="T23" fmla="*/ 148 h 150"/>
                <a:gd name="T24" fmla="*/ 75 w 151"/>
                <a:gd name="T25" fmla="*/ 150 h 150"/>
                <a:gd name="T26" fmla="*/ 56 w 151"/>
                <a:gd name="T27" fmla="*/ 148 h 150"/>
                <a:gd name="T28" fmla="*/ 37 w 151"/>
                <a:gd name="T29" fmla="*/ 140 h 150"/>
                <a:gd name="T30" fmla="*/ 22 w 151"/>
                <a:gd name="T31" fmla="*/ 129 h 150"/>
                <a:gd name="T32" fmla="*/ 11 w 151"/>
                <a:gd name="T33" fmla="*/ 113 h 150"/>
                <a:gd name="T34" fmla="*/ 3 w 151"/>
                <a:gd name="T35" fmla="*/ 96 h 150"/>
                <a:gd name="T36" fmla="*/ 0 w 151"/>
                <a:gd name="T37" fmla="*/ 75 h 150"/>
                <a:gd name="T38" fmla="*/ 3 w 151"/>
                <a:gd name="T39" fmla="*/ 56 h 150"/>
                <a:gd name="T40" fmla="*/ 11 w 151"/>
                <a:gd name="T41" fmla="*/ 38 h 150"/>
                <a:gd name="T42" fmla="*/ 22 w 151"/>
                <a:gd name="T43" fmla="*/ 23 h 150"/>
                <a:gd name="T44" fmla="*/ 37 w 151"/>
                <a:gd name="T45" fmla="*/ 11 h 150"/>
                <a:gd name="T46" fmla="*/ 56 w 151"/>
                <a:gd name="T47" fmla="*/ 3 h 150"/>
                <a:gd name="T48" fmla="*/ 75 w 151"/>
                <a:gd name="T4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1" h="150">
                  <a:moveTo>
                    <a:pt x="75" y="0"/>
                  </a:moveTo>
                  <a:lnTo>
                    <a:pt x="95" y="3"/>
                  </a:lnTo>
                  <a:lnTo>
                    <a:pt x="114" y="11"/>
                  </a:lnTo>
                  <a:lnTo>
                    <a:pt x="129" y="23"/>
                  </a:lnTo>
                  <a:lnTo>
                    <a:pt x="140" y="38"/>
                  </a:lnTo>
                  <a:lnTo>
                    <a:pt x="148" y="56"/>
                  </a:lnTo>
                  <a:lnTo>
                    <a:pt x="151" y="75"/>
                  </a:lnTo>
                  <a:lnTo>
                    <a:pt x="148" y="96"/>
                  </a:lnTo>
                  <a:lnTo>
                    <a:pt x="140" y="113"/>
                  </a:lnTo>
                  <a:lnTo>
                    <a:pt x="129" y="129"/>
                  </a:lnTo>
                  <a:lnTo>
                    <a:pt x="114" y="140"/>
                  </a:lnTo>
                  <a:lnTo>
                    <a:pt x="95" y="148"/>
                  </a:lnTo>
                  <a:lnTo>
                    <a:pt x="75" y="150"/>
                  </a:lnTo>
                  <a:lnTo>
                    <a:pt x="56" y="148"/>
                  </a:lnTo>
                  <a:lnTo>
                    <a:pt x="37" y="140"/>
                  </a:lnTo>
                  <a:lnTo>
                    <a:pt x="22" y="129"/>
                  </a:lnTo>
                  <a:lnTo>
                    <a:pt x="11" y="113"/>
                  </a:lnTo>
                  <a:lnTo>
                    <a:pt x="3" y="96"/>
                  </a:lnTo>
                  <a:lnTo>
                    <a:pt x="0" y="75"/>
                  </a:lnTo>
                  <a:lnTo>
                    <a:pt x="3" y="56"/>
                  </a:lnTo>
                  <a:lnTo>
                    <a:pt x="11" y="38"/>
                  </a:lnTo>
                  <a:lnTo>
                    <a:pt x="22" y="23"/>
                  </a:lnTo>
                  <a:lnTo>
                    <a:pt x="37" y="11"/>
                  </a:lnTo>
                  <a:lnTo>
                    <a:pt x="56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98"/>
            <p:cNvSpPr>
              <a:spLocks/>
            </p:cNvSpPr>
            <p:nvPr/>
          </p:nvSpPr>
          <p:spPr bwMode="auto">
            <a:xfrm>
              <a:off x="954088" y="5872163"/>
              <a:ext cx="25400" cy="26988"/>
            </a:xfrm>
            <a:custGeom>
              <a:avLst/>
              <a:gdLst>
                <a:gd name="T0" fmla="*/ 75 w 150"/>
                <a:gd name="T1" fmla="*/ 0 h 150"/>
                <a:gd name="T2" fmla="*/ 96 w 150"/>
                <a:gd name="T3" fmla="*/ 3 h 150"/>
                <a:gd name="T4" fmla="*/ 113 w 150"/>
                <a:gd name="T5" fmla="*/ 11 h 150"/>
                <a:gd name="T6" fmla="*/ 129 w 150"/>
                <a:gd name="T7" fmla="*/ 23 h 150"/>
                <a:gd name="T8" fmla="*/ 140 w 150"/>
                <a:gd name="T9" fmla="*/ 38 h 150"/>
                <a:gd name="T10" fmla="*/ 147 w 150"/>
                <a:gd name="T11" fmla="*/ 56 h 150"/>
                <a:gd name="T12" fmla="*/ 150 w 150"/>
                <a:gd name="T13" fmla="*/ 75 h 150"/>
                <a:gd name="T14" fmla="*/ 147 w 150"/>
                <a:gd name="T15" fmla="*/ 96 h 150"/>
                <a:gd name="T16" fmla="*/ 140 w 150"/>
                <a:gd name="T17" fmla="*/ 113 h 150"/>
                <a:gd name="T18" fmla="*/ 129 w 150"/>
                <a:gd name="T19" fmla="*/ 129 h 150"/>
                <a:gd name="T20" fmla="*/ 113 w 150"/>
                <a:gd name="T21" fmla="*/ 140 h 150"/>
                <a:gd name="T22" fmla="*/ 96 w 150"/>
                <a:gd name="T23" fmla="*/ 148 h 150"/>
                <a:gd name="T24" fmla="*/ 75 w 150"/>
                <a:gd name="T25" fmla="*/ 150 h 150"/>
                <a:gd name="T26" fmla="*/ 56 w 150"/>
                <a:gd name="T27" fmla="*/ 148 h 150"/>
                <a:gd name="T28" fmla="*/ 37 w 150"/>
                <a:gd name="T29" fmla="*/ 140 h 150"/>
                <a:gd name="T30" fmla="*/ 23 w 150"/>
                <a:gd name="T31" fmla="*/ 129 h 150"/>
                <a:gd name="T32" fmla="*/ 11 w 150"/>
                <a:gd name="T33" fmla="*/ 113 h 150"/>
                <a:gd name="T34" fmla="*/ 3 w 150"/>
                <a:gd name="T35" fmla="*/ 96 h 150"/>
                <a:gd name="T36" fmla="*/ 0 w 150"/>
                <a:gd name="T37" fmla="*/ 75 h 150"/>
                <a:gd name="T38" fmla="*/ 3 w 150"/>
                <a:gd name="T39" fmla="*/ 56 h 150"/>
                <a:gd name="T40" fmla="*/ 11 w 150"/>
                <a:gd name="T41" fmla="*/ 38 h 150"/>
                <a:gd name="T42" fmla="*/ 23 w 150"/>
                <a:gd name="T43" fmla="*/ 23 h 150"/>
                <a:gd name="T44" fmla="*/ 37 w 150"/>
                <a:gd name="T45" fmla="*/ 11 h 150"/>
                <a:gd name="T46" fmla="*/ 56 w 150"/>
                <a:gd name="T47" fmla="*/ 3 h 150"/>
                <a:gd name="T48" fmla="*/ 75 w 150"/>
                <a:gd name="T4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lnTo>
                    <a:pt x="96" y="3"/>
                  </a:lnTo>
                  <a:lnTo>
                    <a:pt x="113" y="11"/>
                  </a:lnTo>
                  <a:lnTo>
                    <a:pt x="129" y="23"/>
                  </a:lnTo>
                  <a:lnTo>
                    <a:pt x="140" y="38"/>
                  </a:lnTo>
                  <a:lnTo>
                    <a:pt x="147" y="56"/>
                  </a:lnTo>
                  <a:lnTo>
                    <a:pt x="150" y="75"/>
                  </a:lnTo>
                  <a:lnTo>
                    <a:pt x="147" y="96"/>
                  </a:lnTo>
                  <a:lnTo>
                    <a:pt x="140" y="113"/>
                  </a:lnTo>
                  <a:lnTo>
                    <a:pt x="129" y="129"/>
                  </a:lnTo>
                  <a:lnTo>
                    <a:pt x="113" y="140"/>
                  </a:lnTo>
                  <a:lnTo>
                    <a:pt x="96" y="148"/>
                  </a:lnTo>
                  <a:lnTo>
                    <a:pt x="75" y="150"/>
                  </a:lnTo>
                  <a:lnTo>
                    <a:pt x="56" y="148"/>
                  </a:lnTo>
                  <a:lnTo>
                    <a:pt x="37" y="140"/>
                  </a:lnTo>
                  <a:lnTo>
                    <a:pt x="23" y="129"/>
                  </a:lnTo>
                  <a:lnTo>
                    <a:pt x="11" y="113"/>
                  </a:lnTo>
                  <a:lnTo>
                    <a:pt x="3" y="96"/>
                  </a:lnTo>
                  <a:lnTo>
                    <a:pt x="0" y="75"/>
                  </a:lnTo>
                  <a:lnTo>
                    <a:pt x="3" y="56"/>
                  </a:lnTo>
                  <a:lnTo>
                    <a:pt x="11" y="38"/>
                  </a:lnTo>
                  <a:lnTo>
                    <a:pt x="23" y="23"/>
                  </a:lnTo>
                  <a:lnTo>
                    <a:pt x="37" y="11"/>
                  </a:lnTo>
                  <a:lnTo>
                    <a:pt x="56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5" name="Group 774"/>
          <p:cNvGrpSpPr/>
          <p:nvPr/>
        </p:nvGrpSpPr>
        <p:grpSpPr>
          <a:xfrm>
            <a:off x="647707" y="5159375"/>
            <a:ext cx="596900" cy="246063"/>
            <a:chOff x="677863" y="5159375"/>
            <a:chExt cx="596900" cy="2460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8" name="Freeform 103"/>
            <p:cNvSpPr>
              <a:spLocks noEditPoints="1"/>
            </p:cNvSpPr>
            <p:nvPr/>
          </p:nvSpPr>
          <p:spPr bwMode="auto">
            <a:xfrm>
              <a:off x="769938" y="5251450"/>
              <a:ext cx="61913" cy="61913"/>
            </a:xfrm>
            <a:custGeom>
              <a:avLst/>
              <a:gdLst>
                <a:gd name="T0" fmla="*/ 177 w 354"/>
                <a:gd name="T1" fmla="*/ 104 h 355"/>
                <a:gd name="T2" fmla="*/ 158 w 354"/>
                <a:gd name="T3" fmla="*/ 107 h 355"/>
                <a:gd name="T4" fmla="*/ 140 w 354"/>
                <a:gd name="T5" fmla="*/ 114 h 355"/>
                <a:gd name="T6" fmla="*/ 125 w 354"/>
                <a:gd name="T7" fmla="*/ 126 h 355"/>
                <a:gd name="T8" fmla="*/ 114 w 354"/>
                <a:gd name="T9" fmla="*/ 141 h 355"/>
                <a:gd name="T10" fmla="*/ 107 w 354"/>
                <a:gd name="T11" fmla="*/ 159 h 355"/>
                <a:gd name="T12" fmla="*/ 105 w 354"/>
                <a:gd name="T13" fmla="*/ 177 h 355"/>
                <a:gd name="T14" fmla="*/ 107 w 354"/>
                <a:gd name="T15" fmla="*/ 196 h 355"/>
                <a:gd name="T16" fmla="*/ 114 w 354"/>
                <a:gd name="T17" fmla="*/ 214 h 355"/>
                <a:gd name="T18" fmla="*/ 125 w 354"/>
                <a:gd name="T19" fmla="*/ 229 h 355"/>
                <a:gd name="T20" fmla="*/ 140 w 354"/>
                <a:gd name="T21" fmla="*/ 241 h 355"/>
                <a:gd name="T22" fmla="*/ 158 w 354"/>
                <a:gd name="T23" fmla="*/ 248 h 355"/>
                <a:gd name="T24" fmla="*/ 177 w 354"/>
                <a:gd name="T25" fmla="*/ 250 h 355"/>
                <a:gd name="T26" fmla="*/ 196 w 354"/>
                <a:gd name="T27" fmla="*/ 248 h 355"/>
                <a:gd name="T28" fmla="*/ 213 w 354"/>
                <a:gd name="T29" fmla="*/ 241 h 355"/>
                <a:gd name="T30" fmla="*/ 229 w 354"/>
                <a:gd name="T31" fmla="*/ 229 h 355"/>
                <a:gd name="T32" fmla="*/ 240 w 354"/>
                <a:gd name="T33" fmla="*/ 214 h 355"/>
                <a:gd name="T34" fmla="*/ 247 w 354"/>
                <a:gd name="T35" fmla="*/ 196 h 355"/>
                <a:gd name="T36" fmla="*/ 250 w 354"/>
                <a:gd name="T37" fmla="*/ 177 h 355"/>
                <a:gd name="T38" fmla="*/ 247 w 354"/>
                <a:gd name="T39" fmla="*/ 159 h 355"/>
                <a:gd name="T40" fmla="*/ 240 w 354"/>
                <a:gd name="T41" fmla="*/ 141 h 355"/>
                <a:gd name="T42" fmla="*/ 229 w 354"/>
                <a:gd name="T43" fmla="*/ 126 h 355"/>
                <a:gd name="T44" fmla="*/ 213 w 354"/>
                <a:gd name="T45" fmla="*/ 114 h 355"/>
                <a:gd name="T46" fmla="*/ 196 w 354"/>
                <a:gd name="T47" fmla="*/ 107 h 355"/>
                <a:gd name="T48" fmla="*/ 177 w 354"/>
                <a:gd name="T49" fmla="*/ 104 h 355"/>
                <a:gd name="T50" fmla="*/ 177 w 354"/>
                <a:gd name="T51" fmla="*/ 0 h 355"/>
                <a:gd name="T52" fmla="*/ 209 w 354"/>
                <a:gd name="T53" fmla="*/ 4 h 355"/>
                <a:gd name="T54" fmla="*/ 239 w 354"/>
                <a:gd name="T55" fmla="*/ 12 h 355"/>
                <a:gd name="T56" fmla="*/ 267 w 354"/>
                <a:gd name="T57" fmla="*/ 25 h 355"/>
                <a:gd name="T58" fmla="*/ 291 w 354"/>
                <a:gd name="T59" fmla="*/ 43 h 355"/>
                <a:gd name="T60" fmla="*/ 312 w 354"/>
                <a:gd name="T61" fmla="*/ 63 h 355"/>
                <a:gd name="T62" fmla="*/ 329 w 354"/>
                <a:gd name="T63" fmla="*/ 88 h 355"/>
                <a:gd name="T64" fmla="*/ 342 w 354"/>
                <a:gd name="T65" fmla="*/ 115 h 355"/>
                <a:gd name="T66" fmla="*/ 351 w 354"/>
                <a:gd name="T67" fmla="*/ 145 h 355"/>
                <a:gd name="T68" fmla="*/ 354 w 354"/>
                <a:gd name="T69" fmla="*/ 177 h 355"/>
                <a:gd name="T70" fmla="*/ 351 w 354"/>
                <a:gd name="T71" fmla="*/ 209 h 355"/>
                <a:gd name="T72" fmla="*/ 342 w 354"/>
                <a:gd name="T73" fmla="*/ 239 h 355"/>
                <a:gd name="T74" fmla="*/ 329 w 354"/>
                <a:gd name="T75" fmla="*/ 266 h 355"/>
                <a:gd name="T76" fmla="*/ 312 w 354"/>
                <a:gd name="T77" fmla="*/ 291 h 355"/>
                <a:gd name="T78" fmla="*/ 291 w 354"/>
                <a:gd name="T79" fmla="*/ 312 h 355"/>
                <a:gd name="T80" fmla="*/ 267 w 354"/>
                <a:gd name="T81" fmla="*/ 330 h 355"/>
                <a:gd name="T82" fmla="*/ 239 w 354"/>
                <a:gd name="T83" fmla="*/ 343 h 355"/>
                <a:gd name="T84" fmla="*/ 209 w 354"/>
                <a:gd name="T85" fmla="*/ 351 h 355"/>
                <a:gd name="T86" fmla="*/ 177 w 354"/>
                <a:gd name="T87" fmla="*/ 355 h 355"/>
                <a:gd name="T88" fmla="*/ 146 w 354"/>
                <a:gd name="T89" fmla="*/ 351 h 355"/>
                <a:gd name="T90" fmla="*/ 116 w 354"/>
                <a:gd name="T91" fmla="*/ 343 h 355"/>
                <a:gd name="T92" fmla="*/ 88 w 354"/>
                <a:gd name="T93" fmla="*/ 330 h 355"/>
                <a:gd name="T94" fmla="*/ 63 w 354"/>
                <a:gd name="T95" fmla="*/ 312 h 355"/>
                <a:gd name="T96" fmla="*/ 42 w 354"/>
                <a:gd name="T97" fmla="*/ 291 h 355"/>
                <a:gd name="T98" fmla="*/ 25 w 354"/>
                <a:gd name="T99" fmla="*/ 266 h 355"/>
                <a:gd name="T100" fmla="*/ 11 w 354"/>
                <a:gd name="T101" fmla="*/ 239 h 355"/>
                <a:gd name="T102" fmla="*/ 3 w 354"/>
                <a:gd name="T103" fmla="*/ 209 h 355"/>
                <a:gd name="T104" fmla="*/ 0 w 354"/>
                <a:gd name="T105" fmla="*/ 177 h 355"/>
                <a:gd name="T106" fmla="*/ 3 w 354"/>
                <a:gd name="T107" fmla="*/ 145 h 355"/>
                <a:gd name="T108" fmla="*/ 11 w 354"/>
                <a:gd name="T109" fmla="*/ 115 h 355"/>
                <a:gd name="T110" fmla="*/ 25 w 354"/>
                <a:gd name="T111" fmla="*/ 88 h 355"/>
                <a:gd name="T112" fmla="*/ 42 w 354"/>
                <a:gd name="T113" fmla="*/ 63 h 355"/>
                <a:gd name="T114" fmla="*/ 63 w 354"/>
                <a:gd name="T115" fmla="*/ 43 h 355"/>
                <a:gd name="T116" fmla="*/ 88 w 354"/>
                <a:gd name="T117" fmla="*/ 25 h 355"/>
                <a:gd name="T118" fmla="*/ 116 w 354"/>
                <a:gd name="T119" fmla="*/ 12 h 355"/>
                <a:gd name="T120" fmla="*/ 146 w 354"/>
                <a:gd name="T121" fmla="*/ 4 h 355"/>
                <a:gd name="T122" fmla="*/ 177 w 354"/>
                <a:gd name="T123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4" h="355">
                  <a:moveTo>
                    <a:pt x="177" y="104"/>
                  </a:moveTo>
                  <a:lnTo>
                    <a:pt x="158" y="107"/>
                  </a:lnTo>
                  <a:lnTo>
                    <a:pt x="140" y="114"/>
                  </a:lnTo>
                  <a:lnTo>
                    <a:pt x="125" y="126"/>
                  </a:lnTo>
                  <a:lnTo>
                    <a:pt x="114" y="141"/>
                  </a:lnTo>
                  <a:lnTo>
                    <a:pt x="107" y="159"/>
                  </a:lnTo>
                  <a:lnTo>
                    <a:pt x="105" y="177"/>
                  </a:lnTo>
                  <a:lnTo>
                    <a:pt x="107" y="196"/>
                  </a:lnTo>
                  <a:lnTo>
                    <a:pt x="114" y="214"/>
                  </a:lnTo>
                  <a:lnTo>
                    <a:pt x="125" y="229"/>
                  </a:lnTo>
                  <a:lnTo>
                    <a:pt x="140" y="241"/>
                  </a:lnTo>
                  <a:lnTo>
                    <a:pt x="158" y="248"/>
                  </a:lnTo>
                  <a:lnTo>
                    <a:pt x="177" y="250"/>
                  </a:lnTo>
                  <a:lnTo>
                    <a:pt x="196" y="248"/>
                  </a:lnTo>
                  <a:lnTo>
                    <a:pt x="213" y="241"/>
                  </a:lnTo>
                  <a:lnTo>
                    <a:pt x="229" y="229"/>
                  </a:lnTo>
                  <a:lnTo>
                    <a:pt x="240" y="214"/>
                  </a:lnTo>
                  <a:lnTo>
                    <a:pt x="247" y="196"/>
                  </a:lnTo>
                  <a:lnTo>
                    <a:pt x="250" y="177"/>
                  </a:lnTo>
                  <a:lnTo>
                    <a:pt x="247" y="159"/>
                  </a:lnTo>
                  <a:lnTo>
                    <a:pt x="240" y="141"/>
                  </a:lnTo>
                  <a:lnTo>
                    <a:pt x="229" y="126"/>
                  </a:lnTo>
                  <a:lnTo>
                    <a:pt x="213" y="114"/>
                  </a:lnTo>
                  <a:lnTo>
                    <a:pt x="196" y="107"/>
                  </a:lnTo>
                  <a:lnTo>
                    <a:pt x="177" y="104"/>
                  </a:lnTo>
                  <a:close/>
                  <a:moveTo>
                    <a:pt x="177" y="0"/>
                  </a:moveTo>
                  <a:lnTo>
                    <a:pt x="209" y="4"/>
                  </a:lnTo>
                  <a:lnTo>
                    <a:pt x="239" y="12"/>
                  </a:lnTo>
                  <a:lnTo>
                    <a:pt x="267" y="25"/>
                  </a:lnTo>
                  <a:lnTo>
                    <a:pt x="291" y="43"/>
                  </a:lnTo>
                  <a:lnTo>
                    <a:pt x="312" y="63"/>
                  </a:lnTo>
                  <a:lnTo>
                    <a:pt x="329" y="88"/>
                  </a:lnTo>
                  <a:lnTo>
                    <a:pt x="342" y="115"/>
                  </a:lnTo>
                  <a:lnTo>
                    <a:pt x="351" y="145"/>
                  </a:lnTo>
                  <a:lnTo>
                    <a:pt x="354" y="177"/>
                  </a:lnTo>
                  <a:lnTo>
                    <a:pt x="351" y="209"/>
                  </a:lnTo>
                  <a:lnTo>
                    <a:pt x="342" y="239"/>
                  </a:lnTo>
                  <a:lnTo>
                    <a:pt x="329" y="266"/>
                  </a:lnTo>
                  <a:lnTo>
                    <a:pt x="312" y="291"/>
                  </a:lnTo>
                  <a:lnTo>
                    <a:pt x="291" y="312"/>
                  </a:lnTo>
                  <a:lnTo>
                    <a:pt x="267" y="330"/>
                  </a:lnTo>
                  <a:lnTo>
                    <a:pt x="239" y="343"/>
                  </a:lnTo>
                  <a:lnTo>
                    <a:pt x="209" y="351"/>
                  </a:lnTo>
                  <a:lnTo>
                    <a:pt x="177" y="355"/>
                  </a:lnTo>
                  <a:lnTo>
                    <a:pt x="146" y="351"/>
                  </a:lnTo>
                  <a:lnTo>
                    <a:pt x="116" y="343"/>
                  </a:lnTo>
                  <a:lnTo>
                    <a:pt x="88" y="330"/>
                  </a:lnTo>
                  <a:lnTo>
                    <a:pt x="63" y="312"/>
                  </a:lnTo>
                  <a:lnTo>
                    <a:pt x="42" y="291"/>
                  </a:lnTo>
                  <a:lnTo>
                    <a:pt x="25" y="266"/>
                  </a:lnTo>
                  <a:lnTo>
                    <a:pt x="11" y="239"/>
                  </a:lnTo>
                  <a:lnTo>
                    <a:pt x="3" y="209"/>
                  </a:lnTo>
                  <a:lnTo>
                    <a:pt x="0" y="177"/>
                  </a:lnTo>
                  <a:lnTo>
                    <a:pt x="3" y="145"/>
                  </a:lnTo>
                  <a:lnTo>
                    <a:pt x="11" y="115"/>
                  </a:lnTo>
                  <a:lnTo>
                    <a:pt x="25" y="88"/>
                  </a:lnTo>
                  <a:lnTo>
                    <a:pt x="42" y="63"/>
                  </a:lnTo>
                  <a:lnTo>
                    <a:pt x="63" y="43"/>
                  </a:lnTo>
                  <a:lnTo>
                    <a:pt x="88" y="25"/>
                  </a:lnTo>
                  <a:lnTo>
                    <a:pt x="116" y="12"/>
                  </a:lnTo>
                  <a:lnTo>
                    <a:pt x="146" y="4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04"/>
            <p:cNvSpPr>
              <a:spLocks noEditPoints="1"/>
            </p:cNvSpPr>
            <p:nvPr/>
          </p:nvSpPr>
          <p:spPr bwMode="auto">
            <a:xfrm>
              <a:off x="728663" y="5210175"/>
              <a:ext cx="142875" cy="144463"/>
            </a:xfrm>
            <a:custGeom>
              <a:avLst/>
              <a:gdLst>
                <a:gd name="T0" fmla="*/ 365 w 811"/>
                <a:gd name="T1" fmla="*/ 106 h 811"/>
                <a:gd name="T2" fmla="*/ 288 w 811"/>
                <a:gd name="T3" fmla="*/ 127 h 811"/>
                <a:gd name="T4" fmla="*/ 222 w 811"/>
                <a:gd name="T5" fmla="*/ 167 h 811"/>
                <a:gd name="T6" fmla="*/ 167 w 811"/>
                <a:gd name="T7" fmla="*/ 221 h 811"/>
                <a:gd name="T8" fmla="*/ 128 w 811"/>
                <a:gd name="T9" fmla="*/ 288 h 811"/>
                <a:gd name="T10" fmla="*/ 107 w 811"/>
                <a:gd name="T11" fmla="*/ 365 h 811"/>
                <a:gd name="T12" fmla="*/ 107 w 811"/>
                <a:gd name="T13" fmla="*/ 446 h 811"/>
                <a:gd name="T14" fmla="*/ 128 w 811"/>
                <a:gd name="T15" fmla="*/ 523 h 811"/>
                <a:gd name="T16" fmla="*/ 167 w 811"/>
                <a:gd name="T17" fmla="*/ 590 h 811"/>
                <a:gd name="T18" fmla="*/ 222 w 811"/>
                <a:gd name="T19" fmla="*/ 644 h 811"/>
                <a:gd name="T20" fmla="*/ 288 w 811"/>
                <a:gd name="T21" fmla="*/ 683 h 811"/>
                <a:gd name="T22" fmla="*/ 365 w 811"/>
                <a:gd name="T23" fmla="*/ 705 h 811"/>
                <a:gd name="T24" fmla="*/ 446 w 811"/>
                <a:gd name="T25" fmla="*/ 705 h 811"/>
                <a:gd name="T26" fmla="*/ 523 w 811"/>
                <a:gd name="T27" fmla="*/ 683 h 811"/>
                <a:gd name="T28" fmla="*/ 590 w 811"/>
                <a:gd name="T29" fmla="*/ 644 h 811"/>
                <a:gd name="T30" fmla="*/ 644 w 811"/>
                <a:gd name="T31" fmla="*/ 590 h 811"/>
                <a:gd name="T32" fmla="*/ 684 w 811"/>
                <a:gd name="T33" fmla="*/ 523 h 811"/>
                <a:gd name="T34" fmla="*/ 705 w 811"/>
                <a:gd name="T35" fmla="*/ 446 h 811"/>
                <a:gd name="T36" fmla="*/ 705 w 811"/>
                <a:gd name="T37" fmla="*/ 365 h 811"/>
                <a:gd name="T38" fmla="*/ 684 w 811"/>
                <a:gd name="T39" fmla="*/ 288 h 811"/>
                <a:gd name="T40" fmla="*/ 644 w 811"/>
                <a:gd name="T41" fmla="*/ 221 h 811"/>
                <a:gd name="T42" fmla="*/ 590 w 811"/>
                <a:gd name="T43" fmla="*/ 167 h 811"/>
                <a:gd name="T44" fmla="*/ 523 w 811"/>
                <a:gd name="T45" fmla="*/ 127 h 811"/>
                <a:gd name="T46" fmla="*/ 446 w 811"/>
                <a:gd name="T47" fmla="*/ 106 h 811"/>
                <a:gd name="T48" fmla="*/ 406 w 811"/>
                <a:gd name="T49" fmla="*/ 0 h 811"/>
                <a:gd name="T50" fmla="*/ 506 w 811"/>
                <a:gd name="T51" fmla="*/ 12 h 811"/>
                <a:gd name="T52" fmla="*/ 596 w 811"/>
                <a:gd name="T53" fmla="*/ 47 h 811"/>
                <a:gd name="T54" fmla="*/ 675 w 811"/>
                <a:gd name="T55" fmla="*/ 102 h 811"/>
                <a:gd name="T56" fmla="*/ 739 w 811"/>
                <a:gd name="T57" fmla="*/ 174 h 811"/>
                <a:gd name="T58" fmla="*/ 785 w 811"/>
                <a:gd name="T59" fmla="*/ 259 h 811"/>
                <a:gd name="T60" fmla="*/ 808 w 811"/>
                <a:gd name="T61" fmla="*/ 355 h 811"/>
                <a:gd name="T62" fmla="*/ 808 w 811"/>
                <a:gd name="T63" fmla="*/ 456 h 811"/>
                <a:gd name="T64" fmla="*/ 785 w 811"/>
                <a:gd name="T65" fmla="*/ 552 h 811"/>
                <a:gd name="T66" fmla="*/ 739 w 811"/>
                <a:gd name="T67" fmla="*/ 637 h 811"/>
                <a:gd name="T68" fmla="*/ 675 w 811"/>
                <a:gd name="T69" fmla="*/ 709 h 811"/>
                <a:gd name="T70" fmla="*/ 596 w 811"/>
                <a:gd name="T71" fmla="*/ 764 h 811"/>
                <a:gd name="T72" fmla="*/ 506 w 811"/>
                <a:gd name="T73" fmla="*/ 799 h 811"/>
                <a:gd name="T74" fmla="*/ 406 w 811"/>
                <a:gd name="T75" fmla="*/ 811 h 811"/>
                <a:gd name="T76" fmla="*/ 306 w 811"/>
                <a:gd name="T77" fmla="*/ 799 h 811"/>
                <a:gd name="T78" fmla="*/ 216 w 811"/>
                <a:gd name="T79" fmla="*/ 764 h 811"/>
                <a:gd name="T80" fmla="*/ 137 w 811"/>
                <a:gd name="T81" fmla="*/ 709 h 811"/>
                <a:gd name="T82" fmla="*/ 73 w 811"/>
                <a:gd name="T83" fmla="*/ 637 h 811"/>
                <a:gd name="T84" fmla="*/ 28 w 811"/>
                <a:gd name="T85" fmla="*/ 552 h 811"/>
                <a:gd name="T86" fmla="*/ 3 w 811"/>
                <a:gd name="T87" fmla="*/ 456 h 811"/>
                <a:gd name="T88" fmla="*/ 3 w 811"/>
                <a:gd name="T89" fmla="*/ 355 h 811"/>
                <a:gd name="T90" fmla="*/ 28 w 811"/>
                <a:gd name="T91" fmla="*/ 259 h 811"/>
                <a:gd name="T92" fmla="*/ 73 w 811"/>
                <a:gd name="T93" fmla="*/ 174 h 811"/>
                <a:gd name="T94" fmla="*/ 137 w 811"/>
                <a:gd name="T95" fmla="*/ 102 h 811"/>
                <a:gd name="T96" fmla="*/ 216 w 811"/>
                <a:gd name="T97" fmla="*/ 47 h 811"/>
                <a:gd name="T98" fmla="*/ 306 w 811"/>
                <a:gd name="T99" fmla="*/ 12 h 811"/>
                <a:gd name="T100" fmla="*/ 406 w 811"/>
                <a:gd name="T101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11" h="811">
                  <a:moveTo>
                    <a:pt x="406" y="103"/>
                  </a:moveTo>
                  <a:lnTo>
                    <a:pt x="365" y="106"/>
                  </a:lnTo>
                  <a:lnTo>
                    <a:pt x="326" y="114"/>
                  </a:lnTo>
                  <a:lnTo>
                    <a:pt x="288" y="127"/>
                  </a:lnTo>
                  <a:lnTo>
                    <a:pt x="254" y="144"/>
                  </a:lnTo>
                  <a:lnTo>
                    <a:pt x="222" y="167"/>
                  </a:lnTo>
                  <a:lnTo>
                    <a:pt x="193" y="191"/>
                  </a:lnTo>
                  <a:lnTo>
                    <a:pt x="167" y="221"/>
                  </a:lnTo>
                  <a:lnTo>
                    <a:pt x="146" y="253"/>
                  </a:lnTo>
                  <a:lnTo>
                    <a:pt x="128" y="288"/>
                  </a:lnTo>
                  <a:lnTo>
                    <a:pt x="115" y="325"/>
                  </a:lnTo>
                  <a:lnTo>
                    <a:pt x="107" y="365"/>
                  </a:lnTo>
                  <a:lnTo>
                    <a:pt x="104" y="405"/>
                  </a:lnTo>
                  <a:lnTo>
                    <a:pt x="107" y="446"/>
                  </a:lnTo>
                  <a:lnTo>
                    <a:pt x="115" y="485"/>
                  </a:lnTo>
                  <a:lnTo>
                    <a:pt x="128" y="523"/>
                  </a:lnTo>
                  <a:lnTo>
                    <a:pt x="146" y="558"/>
                  </a:lnTo>
                  <a:lnTo>
                    <a:pt x="167" y="590"/>
                  </a:lnTo>
                  <a:lnTo>
                    <a:pt x="193" y="618"/>
                  </a:lnTo>
                  <a:lnTo>
                    <a:pt x="222" y="644"/>
                  </a:lnTo>
                  <a:lnTo>
                    <a:pt x="254" y="666"/>
                  </a:lnTo>
                  <a:lnTo>
                    <a:pt x="288" y="683"/>
                  </a:lnTo>
                  <a:lnTo>
                    <a:pt x="326" y="697"/>
                  </a:lnTo>
                  <a:lnTo>
                    <a:pt x="365" y="705"/>
                  </a:lnTo>
                  <a:lnTo>
                    <a:pt x="406" y="708"/>
                  </a:lnTo>
                  <a:lnTo>
                    <a:pt x="446" y="705"/>
                  </a:lnTo>
                  <a:lnTo>
                    <a:pt x="486" y="697"/>
                  </a:lnTo>
                  <a:lnTo>
                    <a:pt x="523" y="683"/>
                  </a:lnTo>
                  <a:lnTo>
                    <a:pt x="558" y="666"/>
                  </a:lnTo>
                  <a:lnTo>
                    <a:pt x="590" y="644"/>
                  </a:lnTo>
                  <a:lnTo>
                    <a:pt x="620" y="618"/>
                  </a:lnTo>
                  <a:lnTo>
                    <a:pt x="644" y="590"/>
                  </a:lnTo>
                  <a:lnTo>
                    <a:pt x="667" y="558"/>
                  </a:lnTo>
                  <a:lnTo>
                    <a:pt x="684" y="523"/>
                  </a:lnTo>
                  <a:lnTo>
                    <a:pt x="697" y="485"/>
                  </a:lnTo>
                  <a:lnTo>
                    <a:pt x="705" y="446"/>
                  </a:lnTo>
                  <a:lnTo>
                    <a:pt x="708" y="405"/>
                  </a:lnTo>
                  <a:lnTo>
                    <a:pt x="705" y="365"/>
                  </a:lnTo>
                  <a:lnTo>
                    <a:pt x="697" y="325"/>
                  </a:lnTo>
                  <a:lnTo>
                    <a:pt x="684" y="288"/>
                  </a:lnTo>
                  <a:lnTo>
                    <a:pt x="667" y="253"/>
                  </a:lnTo>
                  <a:lnTo>
                    <a:pt x="644" y="221"/>
                  </a:lnTo>
                  <a:lnTo>
                    <a:pt x="620" y="191"/>
                  </a:lnTo>
                  <a:lnTo>
                    <a:pt x="590" y="167"/>
                  </a:lnTo>
                  <a:lnTo>
                    <a:pt x="558" y="144"/>
                  </a:lnTo>
                  <a:lnTo>
                    <a:pt x="523" y="127"/>
                  </a:lnTo>
                  <a:lnTo>
                    <a:pt x="486" y="114"/>
                  </a:lnTo>
                  <a:lnTo>
                    <a:pt x="446" y="106"/>
                  </a:lnTo>
                  <a:lnTo>
                    <a:pt x="406" y="103"/>
                  </a:lnTo>
                  <a:close/>
                  <a:moveTo>
                    <a:pt x="406" y="0"/>
                  </a:moveTo>
                  <a:lnTo>
                    <a:pt x="457" y="3"/>
                  </a:lnTo>
                  <a:lnTo>
                    <a:pt x="506" y="12"/>
                  </a:lnTo>
                  <a:lnTo>
                    <a:pt x="552" y="26"/>
                  </a:lnTo>
                  <a:lnTo>
                    <a:pt x="596" y="47"/>
                  </a:lnTo>
                  <a:lnTo>
                    <a:pt x="637" y="72"/>
                  </a:lnTo>
                  <a:lnTo>
                    <a:pt x="675" y="102"/>
                  </a:lnTo>
                  <a:lnTo>
                    <a:pt x="709" y="136"/>
                  </a:lnTo>
                  <a:lnTo>
                    <a:pt x="739" y="174"/>
                  </a:lnTo>
                  <a:lnTo>
                    <a:pt x="764" y="215"/>
                  </a:lnTo>
                  <a:lnTo>
                    <a:pt x="785" y="259"/>
                  </a:lnTo>
                  <a:lnTo>
                    <a:pt x="799" y="305"/>
                  </a:lnTo>
                  <a:lnTo>
                    <a:pt x="808" y="355"/>
                  </a:lnTo>
                  <a:lnTo>
                    <a:pt x="811" y="405"/>
                  </a:lnTo>
                  <a:lnTo>
                    <a:pt x="808" y="456"/>
                  </a:lnTo>
                  <a:lnTo>
                    <a:pt x="799" y="506"/>
                  </a:lnTo>
                  <a:lnTo>
                    <a:pt x="785" y="552"/>
                  </a:lnTo>
                  <a:lnTo>
                    <a:pt x="764" y="596"/>
                  </a:lnTo>
                  <a:lnTo>
                    <a:pt x="739" y="637"/>
                  </a:lnTo>
                  <a:lnTo>
                    <a:pt x="709" y="675"/>
                  </a:lnTo>
                  <a:lnTo>
                    <a:pt x="675" y="709"/>
                  </a:lnTo>
                  <a:lnTo>
                    <a:pt x="637" y="739"/>
                  </a:lnTo>
                  <a:lnTo>
                    <a:pt x="596" y="764"/>
                  </a:lnTo>
                  <a:lnTo>
                    <a:pt x="552" y="784"/>
                  </a:lnTo>
                  <a:lnTo>
                    <a:pt x="506" y="799"/>
                  </a:lnTo>
                  <a:lnTo>
                    <a:pt x="457" y="808"/>
                  </a:lnTo>
                  <a:lnTo>
                    <a:pt x="406" y="811"/>
                  </a:lnTo>
                  <a:lnTo>
                    <a:pt x="355" y="808"/>
                  </a:lnTo>
                  <a:lnTo>
                    <a:pt x="306" y="799"/>
                  </a:lnTo>
                  <a:lnTo>
                    <a:pt x="260" y="784"/>
                  </a:lnTo>
                  <a:lnTo>
                    <a:pt x="216" y="764"/>
                  </a:lnTo>
                  <a:lnTo>
                    <a:pt x="175" y="739"/>
                  </a:lnTo>
                  <a:lnTo>
                    <a:pt x="137" y="709"/>
                  </a:lnTo>
                  <a:lnTo>
                    <a:pt x="103" y="675"/>
                  </a:lnTo>
                  <a:lnTo>
                    <a:pt x="73" y="637"/>
                  </a:lnTo>
                  <a:lnTo>
                    <a:pt x="47" y="596"/>
                  </a:lnTo>
                  <a:lnTo>
                    <a:pt x="28" y="552"/>
                  </a:lnTo>
                  <a:lnTo>
                    <a:pt x="13" y="506"/>
                  </a:lnTo>
                  <a:lnTo>
                    <a:pt x="3" y="456"/>
                  </a:lnTo>
                  <a:lnTo>
                    <a:pt x="0" y="405"/>
                  </a:lnTo>
                  <a:lnTo>
                    <a:pt x="3" y="355"/>
                  </a:lnTo>
                  <a:lnTo>
                    <a:pt x="13" y="305"/>
                  </a:lnTo>
                  <a:lnTo>
                    <a:pt x="28" y="259"/>
                  </a:lnTo>
                  <a:lnTo>
                    <a:pt x="47" y="215"/>
                  </a:lnTo>
                  <a:lnTo>
                    <a:pt x="73" y="174"/>
                  </a:lnTo>
                  <a:lnTo>
                    <a:pt x="103" y="136"/>
                  </a:lnTo>
                  <a:lnTo>
                    <a:pt x="137" y="102"/>
                  </a:lnTo>
                  <a:lnTo>
                    <a:pt x="175" y="72"/>
                  </a:lnTo>
                  <a:lnTo>
                    <a:pt x="216" y="47"/>
                  </a:lnTo>
                  <a:lnTo>
                    <a:pt x="260" y="26"/>
                  </a:lnTo>
                  <a:lnTo>
                    <a:pt x="306" y="12"/>
                  </a:lnTo>
                  <a:lnTo>
                    <a:pt x="355" y="3"/>
                  </a:lnTo>
                  <a:lnTo>
                    <a:pt x="4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Rectangle 105"/>
            <p:cNvSpPr>
              <a:spLocks noChangeArrowheads="1"/>
            </p:cNvSpPr>
            <p:nvPr/>
          </p:nvSpPr>
          <p:spPr bwMode="auto">
            <a:xfrm>
              <a:off x="1144588" y="5327650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06"/>
            <p:cNvSpPr>
              <a:spLocks noEditPoints="1"/>
            </p:cNvSpPr>
            <p:nvPr/>
          </p:nvSpPr>
          <p:spPr bwMode="auto">
            <a:xfrm>
              <a:off x="677863" y="5159375"/>
              <a:ext cx="596900" cy="246063"/>
            </a:xfrm>
            <a:custGeom>
              <a:avLst/>
              <a:gdLst>
                <a:gd name="T0" fmla="*/ 577 w 3384"/>
                <a:gd name="T1" fmla="*/ 116 h 1395"/>
                <a:gd name="T2" fmla="*/ 414 w 3384"/>
                <a:gd name="T3" fmla="*/ 176 h 1395"/>
                <a:gd name="T4" fmla="*/ 278 w 3384"/>
                <a:gd name="T5" fmla="*/ 278 h 1395"/>
                <a:gd name="T6" fmla="*/ 175 w 3384"/>
                <a:gd name="T7" fmla="*/ 415 h 1395"/>
                <a:gd name="T8" fmla="*/ 116 w 3384"/>
                <a:gd name="T9" fmla="*/ 578 h 1395"/>
                <a:gd name="T10" fmla="*/ 104 w 3384"/>
                <a:gd name="T11" fmla="*/ 1134 h 1395"/>
                <a:gd name="T12" fmla="*/ 130 w 3384"/>
                <a:gd name="T13" fmla="*/ 1222 h 1395"/>
                <a:gd name="T14" fmla="*/ 199 w 3384"/>
                <a:gd name="T15" fmla="*/ 1279 h 1395"/>
                <a:gd name="T16" fmla="*/ 1134 w 3384"/>
                <a:gd name="T17" fmla="*/ 1291 h 1395"/>
                <a:gd name="T18" fmla="*/ 1166 w 3384"/>
                <a:gd name="T19" fmla="*/ 1287 h 1395"/>
                <a:gd name="T20" fmla="*/ 1244 w 3384"/>
                <a:gd name="T21" fmla="*/ 1245 h 1395"/>
                <a:gd name="T22" fmla="*/ 1287 w 3384"/>
                <a:gd name="T23" fmla="*/ 1166 h 1395"/>
                <a:gd name="T24" fmla="*/ 1287 w 3384"/>
                <a:gd name="T25" fmla="*/ 636 h 1395"/>
                <a:gd name="T26" fmla="*/ 1243 w 3384"/>
                <a:gd name="T27" fmla="*/ 467 h 1395"/>
                <a:gd name="T28" fmla="*/ 1155 w 3384"/>
                <a:gd name="T29" fmla="*/ 320 h 1395"/>
                <a:gd name="T30" fmla="*/ 1029 w 3384"/>
                <a:gd name="T31" fmla="*/ 205 h 1395"/>
                <a:gd name="T32" fmla="*/ 873 w 3384"/>
                <a:gd name="T33" fmla="*/ 130 h 1395"/>
                <a:gd name="T34" fmla="*/ 697 w 3384"/>
                <a:gd name="T35" fmla="*/ 104 h 1395"/>
                <a:gd name="T36" fmla="*/ 830 w 3384"/>
                <a:gd name="T37" fmla="*/ 12 h 1395"/>
                <a:gd name="T38" fmla="*/ 1011 w 3384"/>
                <a:gd name="T39" fmla="*/ 75 h 1395"/>
                <a:gd name="T40" fmla="*/ 1167 w 3384"/>
                <a:gd name="T41" fmla="*/ 183 h 1395"/>
                <a:gd name="T42" fmla="*/ 1288 w 3384"/>
                <a:gd name="T43" fmla="*/ 327 h 1395"/>
                <a:gd name="T44" fmla="*/ 1366 w 3384"/>
                <a:gd name="T45" fmla="*/ 502 h 1395"/>
                <a:gd name="T46" fmla="*/ 1394 w 3384"/>
                <a:gd name="T47" fmla="*/ 697 h 1395"/>
                <a:gd name="T48" fmla="*/ 2524 w 3384"/>
                <a:gd name="T49" fmla="*/ 1055 h 1395"/>
                <a:gd name="T50" fmla="*/ 1392 w 3384"/>
                <a:gd name="T51" fmla="*/ 1169 h 1395"/>
                <a:gd name="T52" fmla="*/ 1360 w 3384"/>
                <a:gd name="T53" fmla="*/ 1264 h 1395"/>
                <a:gd name="T54" fmla="*/ 1538 w 3384"/>
                <a:gd name="T55" fmla="*/ 1204 h 1395"/>
                <a:gd name="T56" fmla="*/ 1787 w 3384"/>
                <a:gd name="T57" fmla="*/ 1291 h 1395"/>
                <a:gd name="T58" fmla="*/ 1891 w 3384"/>
                <a:gd name="T59" fmla="*/ 1291 h 1395"/>
                <a:gd name="T60" fmla="*/ 2140 w 3384"/>
                <a:gd name="T61" fmla="*/ 1204 h 1395"/>
                <a:gd name="T62" fmla="*/ 2285 w 3384"/>
                <a:gd name="T63" fmla="*/ 1156 h 1395"/>
                <a:gd name="T64" fmla="*/ 2534 w 3384"/>
                <a:gd name="T65" fmla="*/ 1291 h 1395"/>
                <a:gd name="T66" fmla="*/ 2637 w 3384"/>
                <a:gd name="T67" fmla="*/ 1291 h 1395"/>
                <a:gd name="T68" fmla="*/ 2887 w 3384"/>
                <a:gd name="T69" fmla="*/ 1156 h 1395"/>
                <a:gd name="T70" fmla="*/ 3031 w 3384"/>
                <a:gd name="T71" fmla="*/ 1204 h 1395"/>
                <a:gd name="T72" fmla="*/ 3280 w 3384"/>
                <a:gd name="T73" fmla="*/ 1291 h 1395"/>
                <a:gd name="T74" fmla="*/ 2874 w 3384"/>
                <a:gd name="T75" fmla="*/ 951 h 1395"/>
                <a:gd name="T76" fmla="*/ 260 w 3384"/>
                <a:gd name="T77" fmla="*/ 1395 h 1395"/>
                <a:gd name="T78" fmla="*/ 151 w 3384"/>
                <a:gd name="T79" fmla="*/ 1370 h 1395"/>
                <a:gd name="T80" fmla="*/ 64 w 3384"/>
                <a:gd name="T81" fmla="*/ 1306 h 1395"/>
                <a:gd name="T82" fmla="*/ 11 w 3384"/>
                <a:gd name="T83" fmla="*/ 1210 h 1395"/>
                <a:gd name="T84" fmla="*/ 0 w 3384"/>
                <a:gd name="T85" fmla="*/ 697 h 1395"/>
                <a:gd name="T86" fmla="*/ 28 w 3384"/>
                <a:gd name="T87" fmla="*/ 502 h 1395"/>
                <a:gd name="T88" fmla="*/ 107 w 3384"/>
                <a:gd name="T89" fmla="*/ 327 h 1395"/>
                <a:gd name="T90" fmla="*/ 227 w 3384"/>
                <a:gd name="T91" fmla="*/ 183 h 1395"/>
                <a:gd name="T92" fmla="*/ 382 w 3384"/>
                <a:gd name="T93" fmla="*/ 75 h 1395"/>
                <a:gd name="T94" fmla="*/ 565 w 3384"/>
                <a:gd name="T95" fmla="*/ 12 h 1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84" h="1395">
                  <a:moveTo>
                    <a:pt x="697" y="104"/>
                  </a:moveTo>
                  <a:lnTo>
                    <a:pt x="637" y="107"/>
                  </a:lnTo>
                  <a:lnTo>
                    <a:pt x="577" y="116"/>
                  </a:lnTo>
                  <a:lnTo>
                    <a:pt x="521" y="130"/>
                  </a:lnTo>
                  <a:lnTo>
                    <a:pt x="467" y="151"/>
                  </a:lnTo>
                  <a:lnTo>
                    <a:pt x="414" y="176"/>
                  </a:lnTo>
                  <a:lnTo>
                    <a:pt x="366" y="205"/>
                  </a:lnTo>
                  <a:lnTo>
                    <a:pt x="320" y="239"/>
                  </a:lnTo>
                  <a:lnTo>
                    <a:pt x="278" y="278"/>
                  </a:lnTo>
                  <a:lnTo>
                    <a:pt x="240" y="320"/>
                  </a:lnTo>
                  <a:lnTo>
                    <a:pt x="205" y="365"/>
                  </a:lnTo>
                  <a:lnTo>
                    <a:pt x="175" y="415"/>
                  </a:lnTo>
                  <a:lnTo>
                    <a:pt x="151" y="467"/>
                  </a:lnTo>
                  <a:lnTo>
                    <a:pt x="130" y="521"/>
                  </a:lnTo>
                  <a:lnTo>
                    <a:pt x="116" y="578"/>
                  </a:lnTo>
                  <a:lnTo>
                    <a:pt x="107" y="636"/>
                  </a:lnTo>
                  <a:lnTo>
                    <a:pt x="104" y="697"/>
                  </a:lnTo>
                  <a:lnTo>
                    <a:pt x="104" y="1134"/>
                  </a:lnTo>
                  <a:lnTo>
                    <a:pt x="108" y="1166"/>
                  </a:lnTo>
                  <a:lnTo>
                    <a:pt x="116" y="1196"/>
                  </a:lnTo>
                  <a:lnTo>
                    <a:pt x="130" y="1222"/>
                  </a:lnTo>
                  <a:lnTo>
                    <a:pt x="150" y="1245"/>
                  </a:lnTo>
                  <a:lnTo>
                    <a:pt x="173" y="1265"/>
                  </a:lnTo>
                  <a:lnTo>
                    <a:pt x="199" y="1279"/>
                  </a:lnTo>
                  <a:lnTo>
                    <a:pt x="229" y="1287"/>
                  </a:lnTo>
                  <a:lnTo>
                    <a:pt x="260" y="1291"/>
                  </a:lnTo>
                  <a:lnTo>
                    <a:pt x="1134" y="1291"/>
                  </a:lnTo>
                  <a:lnTo>
                    <a:pt x="1134" y="1291"/>
                  </a:lnTo>
                  <a:lnTo>
                    <a:pt x="1134" y="1291"/>
                  </a:lnTo>
                  <a:lnTo>
                    <a:pt x="1166" y="1287"/>
                  </a:lnTo>
                  <a:lnTo>
                    <a:pt x="1195" y="1278"/>
                  </a:lnTo>
                  <a:lnTo>
                    <a:pt x="1221" y="1264"/>
                  </a:lnTo>
                  <a:lnTo>
                    <a:pt x="1244" y="1245"/>
                  </a:lnTo>
                  <a:lnTo>
                    <a:pt x="1263" y="1222"/>
                  </a:lnTo>
                  <a:lnTo>
                    <a:pt x="1278" y="1195"/>
                  </a:lnTo>
                  <a:lnTo>
                    <a:pt x="1287" y="1166"/>
                  </a:lnTo>
                  <a:lnTo>
                    <a:pt x="1290" y="1134"/>
                  </a:lnTo>
                  <a:lnTo>
                    <a:pt x="1290" y="697"/>
                  </a:lnTo>
                  <a:lnTo>
                    <a:pt x="1287" y="636"/>
                  </a:lnTo>
                  <a:lnTo>
                    <a:pt x="1278" y="578"/>
                  </a:lnTo>
                  <a:lnTo>
                    <a:pt x="1263" y="521"/>
                  </a:lnTo>
                  <a:lnTo>
                    <a:pt x="1243" y="467"/>
                  </a:lnTo>
                  <a:lnTo>
                    <a:pt x="1218" y="415"/>
                  </a:lnTo>
                  <a:lnTo>
                    <a:pt x="1189" y="365"/>
                  </a:lnTo>
                  <a:lnTo>
                    <a:pt x="1155" y="320"/>
                  </a:lnTo>
                  <a:lnTo>
                    <a:pt x="1116" y="278"/>
                  </a:lnTo>
                  <a:lnTo>
                    <a:pt x="1074" y="239"/>
                  </a:lnTo>
                  <a:lnTo>
                    <a:pt x="1029" y="205"/>
                  </a:lnTo>
                  <a:lnTo>
                    <a:pt x="979" y="176"/>
                  </a:lnTo>
                  <a:lnTo>
                    <a:pt x="927" y="151"/>
                  </a:lnTo>
                  <a:lnTo>
                    <a:pt x="873" y="130"/>
                  </a:lnTo>
                  <a:lnTo>
                    <a:pt x="816" y="116"/>
                  </a:lnTo>
                  <a:lnTo>
                    <a:pt x="758" y="107"/>
                  </a:lnTo>
                  <a:lnTo>
                    <a:pt x="697" y="104"/>
                  </a:lnTo>
                  <a:close/>
                  <a:moveTo>
                    <a:pt x="697" y="0"/>
                  </a:moveTo>
                  <a:lnTo>
                    <a:pt x="764" y="3"/>
                  </a:lnTo>
                  <a:lnTo>
                    <a:pt x="830" y="12"/>
                  </a:lnTo>
                  <a:lnTo>
                    <a:pt x="892" y="28"/>
                  </a:lnTo>
                  <a:lnTo>
                    <a:pt x="953" y="48"/>
                  </a:lnTo>
                  <a:lnTo>
                    <a:pt x="1011" y="75"/>
                  </a:lnTo>
                  <a:lnTo>
                    <a:pt x="1066" y="106"/>
                  </a:lnTo>
                  <a:lnTo>
                    <a:pt x="1119" y="142"/>
                  </a:lnTo>
                  <a:lnTo>
                    <a:pt x="1167" y="183"/>
                  </a:lnTo>
                  <a:lnTo>
                    <a:pt x="1211" y="227"/>
                  </a:lnTo>
                  <a:lnTo>
                    <a:pt x="1252" y="275"/>
                  </a:lnTo>
                  <a:lnTo>
                    <a:pt x="1288" y="327"/>
                  </a:lnTo>
                  <a:lnTo>
                    <a:pt x="1319" y="383"/>
                  </a:lnTo>
                  <a:lnTo>
                    <a:pt x="1345" y="441"/>
                  </a:lnTo>
                  <a:lnTo>
                    <a:pt x="1366" y="502"/>
                  </a:lnTo>
                  <a:lnTo>
                    <a:pt x="1381" y="565"/>
                  </a:lnTo>
                  <a:lnTo>
                    <a:pt x="1391" y="630"/>
                  </a:lnTo>
                  <a:lnTo>
                    <a:pt x="1394" y="697"/>
                  </a:lnTo>
                  <a:lnTo>
                    <a:pt x="1394" y="951"/>
                  </a:lnTo>
                  <a:lnTo>
                    <a:pt x="2524" y="951"/>
                  </a:lnTo>
                  <a:lnTo>
                    <a:pt x="2524" y="1055"/>
                  </a:lnTo>
                  <a:lnTo>
                    <a:pt x="1394" y="1055"/>
                  </a:lnTo>
                  <a:lnTo>
                    <a:pt x="1394" y="1134"/>
                  </a:lnTo>
                  <a:lnTo>
                    <a:pt x="1392" y="1169"/>
                  </a:lnTo>
                  <a:lnTo>
                    <a:pt x="1385" y="1202"/>
                  </a:lnTo>
                  <a:lnTo>
                    <a:pt x="1374" y="1234"/>
                  </a:lnTo>
                  <a:lnTo>
                    <a:pt x="1360" y="1264"/>
                  </a:lnTo>
                  <a:lnTo>
                    <a:pt x="1341" y="1291"/>
                  </a:lnTo>
                  <a:lnTo>
                    <a:pt x="1538" y="1291"/>
                  </a:lnTo>
                  <a:lnTo>
                    <a:pt x="1538" y="1204"/>
                  </a:lnTo>
                  <a:lnTo>
                    <a:pt x="1643" y="1204"/>
                  </a:lnTo>
                  <a:lnTo>
                    <a:pt x="1643" y="1291"/>
                  </a:lnTo>
                  <a:lnTo>
                    <a:pt x="1787" y="1291"/>
                  </a:lnTo>
                  <a:lnTo>
                    <a:pt x="1787" y="1156"/>
                  </a:lnTo>
                  <a:lnTo>
                    <a:pt x="1891" y="1156"/>
                  </a:lnTo>
                  <a:lnTo>
                    <a:pt x="1891" y="1291"/>
                  </a:lnTo>
                  <a:lnTo>
                    <a:pt x="2037" y="1291"/>
                  </a:lnTo>
                  <a:lnTo>
                    <a:pt x="2037" y="1204"/>
                  </a:lnTo>
                  <a:lnTo>
                    <a:pt x="2140" y="1204"/>
                  </a:lnTo>
                  <a:lnTo>
                    <a:pt x="2140" y="1291"/>
                  </a:lnTo>
                  <a:lnTo>
                    <a:pt x="2285" y="1291"/>
                  </a:lnTo>
                  <a:lnTo>
                    <a:pt x="2285" y="1156"/>
                  </a:lnTo>
                  <a:lnTo>
                    <a:pt x="2389" y="1156"/>
                  </a:lnTo>
                  <a:lnTo>
                    <a:pt x="2389" y="1291"/>
                  </a:lnTo>
                  <a:lnTo>
                    <a:pt x="2534" y="1291"/>
                  </a:lnTo>
                  <a:lnTo>
                    <a:pt x="2534" y="1204"/>
                  </a:lnTo>
                  <a:lnTo>
                    <a:pt x="2637" y="1204"/>
                  </a:lnTo>
                  <a:lnTo>
                    <a:pt x="2637" y="1291"/>
                  </a:lnTo>
                  <a:lnTo>
                    <a:pt x="2782" y="1291"/>
                  </a:lnTo>
                  <a:lnTo>
                    <a:pt x="2782" y="1156"/>
                  </a:lnTo>
                  <a:lnTo>
                    <a:pt x="2887" y="1156"/>
                  </a:lnTo>
                  <a:lnTo>
                    <a:pt x="2887" y="1291"/>
                  </a:lnTo>
                  <a:lnTo>
                    <a:pt x="3031" y="1291"/>
                  </a:lnTo>
                  <a:lnTo>
                    <a:pt x="3031" y="1204"/>
                  </a:lnTo>
                  <a:lnTo>
                    <a:pt x="3135" y="1204"/>
                  </a:lnTo>
                  <a:lnTo>
                    <a:pt x="3135" y="1291"/>
                  </a:lnTo>
                  <a:lnTo>
                    <a:pt x="3280" y="1291"/>
                  </a:lnTo>
                  <a:lnTo>
                    <a:pt x="3280" y="1055"/>
                  </a:lnTo>
                  <a:lnTo>
                    <a:pt x="2874" y="1055"/>
                  </a:lnTo>
                  <a:lnTo>
                    <a:pt x="2874" y="951"/>
                  </a:lnTo>
                  <a:lnTo>
                    <a:pt x="3384" y="951"/>
                  </a:lnTo>
                  <a:lnTo>
                    <a:pt x="3384" y="1395"/>
                  </a:lnTo>
                  <a:lnTo>
                    <a:pt x="260" y="1395"/>
                  </a:lnTo>
                  <a:lnTo>
                    <a:pt x="221" y="1392"/>
                  </a:lnTo>
                  <a:lnTo>
                    <a:pt x="185" y="1384"/>
                  </a:lnTo>
                  <a:lnTo>
                    <a:pt x="151" y="1370"/>
                  </a:lnTo>
                  <a:lnTo>
                    <a:pt x="119" y="1353"/>
                  </a:lnTo>
                  <a:lnTo>
                    <a:pt x="89" y="1331"/>
                  </a:lnTo>
                  <a:lnTo>
                    <a:pt x="64" y="1306"/>
                  </a:lnTo>
                  <a:lnTo>
                    <a:pt x="42" y="1276"/>
                  </a:lnTo>
                  <a:lnTo>
                    <a:pt x="25" y="1244"/>
                  </a:lnTo>
                  <a:lnTo>
                    <a:pt x="11" y="1210"/>
                  </a:lnTo>
                  <a:lnTo>
                    <a:pt x="3" y="1173"/>
                  </a:lnTo>
                  <a:lnTo>
                    <a:pt x="0" y="1134"/>
                  </a:lnTo>
                  <a:lnTo>
                    <a:pt x="0" y="697"/>
                  </a:lnTo>
                  <a:lnTo>
                    <a:pt x="3" y="630"/>
                  </a:lnTo>
                  <a:lnTo>
                    <a:pt x="12" y="565"/>
                  </a:lnTo>
                  <a:lnTo>
                    <a:pt x="28" y="502"/>
                  </a:lnTo>
                  <a:lnTo>
                    <a:pt x="49" y="441"/>
                  </a:lnTo>
                  <a:lnTo>
                    <a:pt x="75" y="383"/>
                  </a:lnTo>
                  <a:lnTo>
                    <a:pt x="107" y="327"/>
                  </a:lnTo>
                  <a:lnTo>
                    <a:pt x="143" y="275"/>
                  </a:lnTo>
                  <a:lnTo>
                    <a:pt x="183" y="227"/>
                  </a:lnTo>
                  <a:lnTo>
                    <a:pt x="227" y="183"/>
                  </a:lnTo>
                  <a:lnTo>
                    <a:pt x="276" y="142"/>
                  </a:lnTo>
                  <a:lnTo>
                    <a:pt x="327" y="106"/>
                  </a:lnTo>
                  <a:lnTo>
                    <a:pt x="382" y="75"/>
                  </a:lnTo>
                  <a:lnTo>
                    <a:pt x="441" y="48"/>
                  </a:lnTo>
                  <a:lnTo>
                    <a:pt x="501" y="28"/>
                  </a:lnTo>
                  <a:lnTo>
                    <a:pt x="565" y="12"/>
                  </a:lnTo>
                  <a:lnTo>
                    <a:pt x="630" y="3"/>
                  </a:lnTo>
                  <a:lnTo>
                    <a:pt x="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0" name="Freeform 269"/>
          <p:cNvSpPr>
            <a:spLocks/>
          </p:cNvSpPr>
          <p:nvPr/>
        </p:nvSpPr>
        <p:spPr bwMode="auto">
          <a:xfrm>
            <a:off x="1795926" y="4984750"/>
            <a:ext cx="171450" cy="596900"/>
          </a:xfrm>
          <a:custGeom>
            <a:avLst/>
            <a:gdLst>
              <a:gd name="connsiteX0" fmla="*/ 96838 w 171450"/>
              <a:gd name="connsiteY0" fmla="*/ 130175 h 596900"/>
              <a:gd name="connsiteX1" fmla="*/ 114301 w 171450"/>
              <a:gd name="connsiteY1" fmla="*/ 130175 h 596900"/>
              <a:gd name="connsiteX2" fmla="*/ 114301 w 171450"/>
              <a:gd name="connsiteY2" fmla="*/ 147638 h 596900"/>
              <a:gd name="connsiteX3" fmla="*/ 96838 w 171450"/>
              <a:gd name="connsiteY3" fmla="*/ 147638 h 596900"/>
              <a:gd name="connsiteX4" fmla="*/ 0 w 171450"/>
              <a:gd name="connsiteY4" fmla="*/ 0 h 596900"/>
              <a:gd name="connsiteX5" fmla="*/ 171450 w 171450"/>
              <a:gd name="connsiteY5" fmla="*/ 0 h 596900"/>
              <a:gd name="connsiteX6" fmla="*/ 113948 w 171450"/>
              <a:gd name="connsiteY6" fmla="*/ 44803 h 596900"/>
              <a:gd name="connsiteX7" fmla="*/ 113948 w 171450"/>
              <a:gd name="connsiteY7" fmla="*/ 108303 h 596900"/>
              <a:gd name="connsiteX8" fmla="*/ 95836 w 171450"/>
              <a:gd name="connsiteY8" fmla="*/ 108303 h 596900"/>
              <a:gd name="connsiteX9" fmla="*/ 95836 w 171450"/>
              <a:gd name="connsiteY9" fmla="*/ 35807 h 596900"/>
              <a:gd name="connsiteX10" fmla="*/ 118345 w 171450"/>
              <a:gd name="connsiteY10" fmla="*/ 18345 h 596900"/>
              <a:gd name="connsiteX11" fmla="*/ 52754 w 171450"/>
              <a:gd name="connsiteY11" fmla="*/ 18345 h 596900"/>
              <a:gd name="connsiteX12" fmla="*/ 75262 w 171450"/>
              <a:gd name="connsiteY12" fmla="*/ 35807 h 596900"/>
              <a:gd name="connsiteX13" fmla="*/ 75262 w 171450"/>
              <a:gd name="connsiteY13" fmla="*/ 551745 h 596900"/>
              <a:gd name="connsiteX14" fmla="*/ 85461 w 171450"/>
              <a:gd name="connsiteY14" fmla="*/ 566032 h 596900"/>
              <a:gd name="connsiteX15" fmla="*/ 95836 w 171450"/>
              <a:gd name="connsiteY15" fmla="*/ 551745 h 596900"/>
              <a:gd name="connsiteX16" fmla="*/ 95836 w 171450"/>
              <a:gd name="connsiteY16" fmla="*/ 169863 h 596900"/>
              <a:gd name="connsiteX17" fmla="*/ 113948 w 171450"/>
              <a:gd name="connsiteY17" fmla="*/ 169863 h 596900"/>
              <a:gd name="connsiteX18" fmla="*/ 113948 w 171450"/>
              <a:gd name="connsiteY18" fmla="*/ 557565 h 596900"/>
              <a:gd name="connsiteX19" fmla="*/ 85637 w 171450"/>
              <a:gd name="connsiteY19" fmla="*/ 596900 h 596900"/>
              <a:gd name="connsiteX20" fmla="*/ 57150 w 171450"/>
              <a:gd name="connsiteY20" fmla="*/ 557565 h 596900"/>
              <a:gd name="connsiteX21" fmla="*/ 57150 w 171450"/>
              <a:gd name="connsiteY21" fmla="*/ 44627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450" h="596900">
                <a:moveTo>
                  <a:pt x="96838" y="130175"/>
                </a:moveTo>
                <a:lnTo>
                  <a:pt x="114301" y="130175"/>
                </a:lnTo>
                <a:lnTo>
                  <a:pt x="114301" y="147638"/>
                </a:lnTo>
                <a:lnTo>
                  <a:pt x="96838" y="147638"/>
                </a:lnTo>
                <a:close/>
                <a:moveTo>
                  <a:pt x="0" y="0"/>
                </a:moveTo>
                <a:lnTo>
                  <a:pt x="171450" y="0"/>
                </a:lnTo>
                <a:lnTo>
                  <a:pt x="113948" y="44803"/>
                </a:lnTo>
                <a:lnTo>
                  <a:pt x="113948" y="108303"/>
                </a:lnTo>
                <a:lnTo>
                  <a:pt x="95836" y="108303"/>
                </a:lnTo>
                <a:lnTo>
                  <a:pt x="95836" y="35807"/>
                </a:lnTo>
                <a:lnTo>
                  <a:pt x="118345" y="18345"/>
                </a:lnTo>
                <a:lnTo>
                  <a:pt x="52754" y="18345"/>
                </a:lnTo>
                <a:lnTo>
                  <a:pt x="75262" y="35807"/>
                </a:lnTo>
                <a:lnTo>
                  <a:pt x="75262" y="551745"/>
                </a:lnTo>
                <a:lnTo>
                  <a:pt x="85461" y="566032"/>
                </a:lnTo>
                <a:lnTo>
                  <a:pt x="95836" y="551745"/>
                </a:lnTo>
                <a:lnTo>
                  <a:pt x="95836" y="169863"/>
                </a:lnTo>
                <a:lnTo>
                  <a:pt x="113948" y="169863"/>
                </a:lnTo>
                <a:lnTo>
                  <a:pt x="113948" y="557565"/>
                </a:lnTo>
                <a:lnTo>
                  <a:pt x="85637" y="596900"/>
                </a:lnTo>
                <a:lnTo>
                  <a:pt x="57150" y="557565"/>
                </a:lnTo>
                <a:lnTo>
                  <a:pt x="57150" y="4462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776" name="Group 775"/>
          <p:cNvGrpSpPr/>
          <p:nvPr/>
        </p:nvGrpSpPr>
        <p:grpSpPr>
          <a:xfrm>
            <a:off x="2633789" y="4984750"/>
            <a:ext cx="366713" cy="596900"/>
            <a:chOff x="2619375" y="4984750"/>
            <a:chExt cx="366713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1" name="Rectangle 117"/>
            <p:cNvSpPr>
              <a:spLocks noChangeArrowheads="1"/>
            </p:cNvSpPr>
            <p:nvPr/>
          </p:nvSpPr>
          <p:spPr bwMode="auto">
            <a:xfrm>
              <a:off x="2876550" y="5205413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18"/>
            <p:cNvSpPr>
              <a:spLocks noEditPoints="1"/>
            </p:cNvSpPr>
            <p:nvPr/>
          </p:nvSpPr>
          <p:spPr bwMode="auto">
            <a:xfrm>
              <a:off x="2619375" y="4984750"/>
              <a:ext cx="366713" cy="596900"/>
            </a:xfrm>
            <a:custGeom>
              <a:avLst/>
              <a:gdLst>
                <a:gd name="T0" fmla="*/ 913 w 2076"/>
                <a:gd name="T1" fmla="*/ 116 h 3384"/>
                <a:gd name="T2" fmla="*/ 741 w 2076"/>
                <a:gd name="T3" fmla="*/ 179 h 3384"/>
                <a:gd name="T4" fmla="*/ 598 w 2076"/>
                <a:gd name="T5" fmla="*/ 287 h 3384"/>
                <a:gd name="T6" fmla="*/ 491 w 2076"/>
                <a:gd name="T7" fmla="*/ 431 h 3384"/>
                <a:gd name="T8" fmla="*/ 428 w 2076"/>
                <a:gd name="T9" fmla="*/ 603 h 3384"/>
                <a:gd name="T10" fmla="*/ 415 w 2076"/>
                <a:gd name="T11" fmla="*/ 1526 h 3384"/>
                <a:gd name="T12" fmla="*/ 518 w 2076"/>
                <a:gd name="T13" fmla="*/ 672 h 3384"/>
                <a:gd name="T14" fmla="*/ 561 w 2076"/>
                <a:gd name="T15" fmla="*/ 512 h 3384"/>
                <a:gd name="T16" fmla="*/ 650 w 2076"/>
                <a:gd name="T17" fmla="*/ 377 h 3384"/>
                <a:gd name="T18" fmla="*/ 774 w 2076"/>
                <a:gd name="T19" fmla="*/ 276 h 3384"/>
                <a:gd name="T20" fmla="*/ 926 w 2076"/>
                <a:gd name="T21" fmla="*/ 216 h 3384"/>
                <a:gd name="T22" fmla="*/ 1095 w 2076"/>
                <a:gd name="T23" fmla="*/ 207 h 3384"/>
                <a:gd name="T24" fmla="*/ 1254 w 2076"/>
                <a:gd name="T25" fmla="*/ 250 h 3384"/>
                <a:gd name="T26" fmla="*/ 1388 w 2076"/>
                <a:gd name="T27" fmla="*/ 339 h 3384"/>
                <a:gd name="T28" fmla="*/ 1489 w 2076"/>
                <a:gd name="T29" fmla="*/ 464 h 3384"/>
                <a:gd name="T30" fmla="*/ 1548 w 2076"/>
                <a:gd name="T31" fmla="*/ 616 h 3384"/>
                <a:gd name="T32" fmla="*/ 1561 w 2076"/>
                <a:gd name="T33" fmla="*/ 1126 h 3384"/>
                <a:gd name="T34" fmla="*/ 1454 w 2076"/>
                <a:gd name="T35" fmla="*/ 679 h 3384"/>
                <a:gd name="T36" fmla="*/ 1414 w 2076"/>
                <a:gd name="T37" fmla="*/ 543 h 3384"/>
                <a:gd name="T38" fmla="*/ 1334 w 2076"/>
                <a:gd name="T39" fmla="*/ 431 h 3384"/>
                <a:gd name="T40" fmla="*/ 1222 w 2076"/>
                <a:gd name="T41" fmla="*/ 351 h 3384"/>
                <a:gd name="T42" fmla="*/ 1087 w 2076"/>
                <a:gd name="T43" fmla="*/ 311 h 3384"/>
                <a:gd name="T44" fmla="*/ 942 w 2076"/>
                <a:gd name="T45" fmla="*/ 319 h 3384"/>
                <a:gd name="T46" fmla="*/ 813 w 2076"/>
                <a:gd name="T47" fmla="*/ 373 h 3384"/>
                <a:gd name="T48" fmla="*/ 711 w 2076"/>
                <a:gd name="T49" fmla="*/ 466 h 3384"/>
                <a:gd name="T50" fmla="*/ 643 w 2076"/>
                <a:gd name="T51" fmla="*/ 587 h 3384"/>
                <a:gd name="T52" fmla="*/ 619 w 2076"/>
                <a:gd name="T53" fmla="*/ 728 h 3384"/>
                <a:gd name="T54" fmla="*/ 1661 w 2076"/>
                <a:gd name="T55" fmla="*/ 728 h 3384"/>
                <a:gd name="T56" fmla="*/ 1632 w 2076"/>
                <a:gd name="T57" fmla="*/ 542 h 3384"/>
                <a:gd name="T58" fmla="*/ 1555 w 2076"/>
                <a:gd name="T59" fmla="*/ 379 h 3384"/>
                <a:gd name="T60" fmla="*/ 1434 w 2076"/>
                <a:gd name="T61" fmla="*/ 246 h 3384"/>
                <a:gd name="T62" fmla="*/ 1280 w 2076"/>
                <a:gd name="T63" fmla="*/ 153 h 3384"/>
                <a:gd name="T64" fmla="*/ 1102 w 2076"/>
                <a:gd name="T65" fmla="*/ 107 h 3384"/>
                <a:gd name="T66" fmla="*/ 1104 w 2076"/>
                <a:gd name="T67" fmla="*/ 3 h 3384"/>
                <a:gd name="T68" fmla="*/ 1291 w 2076"/>
                <a:gd name="T69" fmla="*/ 46 h 3384"/>
                <a:gd name="T70" fmla="*/ 1456 w 2076"/>
                <a:gd name="T71" fmla="*/ 133 h 3384"/>
                <a:gd name="T72" fmla="*/ 1594 w 2076"/>
                <a:gd name="T73" fmla="*/ 259 h 3384"/>
                <a:gd name="T74" fmla="*/ 1694 w 2076"/>
                <a:gd name="T75" fmla="*/ 416 h 3384"/>
                <a:gd name="T76" fmla="*/ 1752 w 2076"/>
                <a:gd name="T77" fmla="*/ 598 h 3384"/>
                <a:gd name="T78" fmla="*/ 1765 w 2076"/>
                <a:gd name="T79" fmla="*/ 1526 h 3384"/>
                <a:gd name="T80" fmla="*/ 0 w 2076"/>
                <a:gd name="T81" fmla="*/ 3384 h 3384"/>
                <a:gd name="T82" fmla="*/ 103 w 2076"/>
                <a:gd name="T83" fmla="*/ 3280 h 3384"/>
                <a:gd name="T84" fmla="*/ 103 w 2076"/>
                <a:gd name="T85" fmla="*/ 1629 h 3384"/>
                <a:gd name="T86" fmla="*/ 0 w 2076"/>
                <a:gd name="T87" fmla="*/ 1526 h 3384"/>
                <a:gd name="T88" fmla="*/ 314 w 2076"/>
                <a:gd name="T89" fmla="*/ 662 h 3384"/>
                <a:gd name="T90" fmla="*/ 357 w 2076"/>
                <a:gd name="T91" fmla="*/ 475 h 3384"/>
                <a:gd name="T92" fmla="*/ 444 w 2076"/>
                <a:gd name="T93" fmla="*/ 309 h 3384"/>
                <a:gd name="T94" fmla="*/ 570 w 2076"/>
                <a:gd name="T95" fmla="*/ 171 h 3384"/>
                <a:gd name="T96" fmla="*/ 727 w 2076"/>
                <a:gd name="T97" fmla="*/ 70 h 3384"/>
                <a:gd name="T98" fmla="*/ 907 w 2076"/>
                <a:gd name="T99" fmla="*/ 11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76" h="3384">
                  <a:moveTo>
                    <a:pt x="1037" y="104"/>
                  </a:moveTo>
                  <a:lnTo>
                    <a:pt x="974" y="107"/>
                  </a:lnTo>
                  <a:lnTo>
                    <a:pt x="913" y="116"/>
                  </a:lnTo>
                  <a:lnTo>
                    <a:pt x="853" y="131"/>
                  </a:lnTo>
                  <a:lnTo>
                    <a:pt x="796" y="153"/>
                  </a:lnTo>
                  <a:lnTo>
                    <a:pt x="741" y="179"/>
                  </a:lnTo>
                  <a:lnTo>
                    <a:pt x="690" y="210"/>
                  </a:lnTo>
                  <a:lnTo>
                    <a:pt x="642" y="246"/>
                  </a:lnTo>
                  <a:lnTo>
                    <a:pt x="598" y="287"/>
                  </a:lnTo>
                  <a:lnTo>
                    <a:pt x="557" y="331"/>
                  </a:lnTo>
                  <a:lnTo>
                    <a:pt x="521" y="379"/>
                  </a:lnTo>
                  <a:lnTo>
                    <a:pt x="491" y="431"/>
                  </a:lnTo>
                  <a:lnTo>
                    <a:pt x="464" y="485"/>
                  </a:lnTo>
                  <a:lnTo>
                    <a:pt x="443" y="542"/>
                  </a:lnTo>
                  <a:lnTo>
                    <a:pt x="428" y="603"/>
                  </a:lnTo>
                  <a:lnTo>
                    <a:pt x="418" y="664"/>
                  </a:lnTo>
                  <a:lnTo>
                    <a:pt x="415" y="728"/>
                  </a:lnTo>
                  <a:lnTo>
                    <a:pt x="415" y="1526"/>
                  </a:lnTo>
                  <a:lnTo>
                    <a:pt x="515" y="1526"/>
                  </a:lnTo>
                  <a:lnTo>
                    <a:pt x="515" y="728"/>
                  </a:lnTo>
                  <a:lnTo>
                    <a:pt x="518" y="672"/>
                  </a:lnTo>
                  <a:lnTo>
                    <a:pt x="527" y="616"/>
                  </a:lnTo>
                  <a:lnTo>
                    <a:pt x="542" y="563"/>
                  </a:lnTo>
                  <a:lnTo>
                    <a:pt x="561" y="512"/>
                  </a:lnTo>
                  <a:lnTo>
                    <a:pt x="587" y="464"/>
                  </a:lnTo>
                  <a:lnTo>
                    <a:pt x="617" y="418"/>
                  </a:lnTo>
                  <a:lnTo>
                    <a:pt x="650" y="377"/>
                  </a:lnTo>
                  <a:lnTo>
                    <a:pt x="688" y="339"/>
                  </a:lnTo>
                  <a:lnTo>
                    <a:pt x="729" y="306"/>
                  </a:lnTo>
                  <a:lnTo>
                    <a:pt x="774" y="276"/>
                  </a:lnTo>
                  <a:lnTo>
                    <a:pt x="822" y="250"/>
                  </a:lnTo>
                  <a:lnTo>
                    <a:pt x="873" y="231"/>
                  </a:lnTo>
                  <a:lnTo>
                    <a:pt x="926" y="216"/>
                  </a:lnTo>
                  <a:lnTo>
                    <a:pt x="981" y="207"/>
                  </a:lnTo>
                  <a:lnTo>
                    <a:pt x="1037" y="204"/>
                  </a:lnTo>
                  <a:lnTo>
                    <a:pt x="1095" y="207"/>
                  </a:lnTo>
                  <a:lnTo>
                    <a:pt x="1150" y="216"/>
                  </a:lnTo>
                  <a:lnTo>
                    <a:pt x="1203" y="231"/>
                  </a:lnTo>
                  <a:lnTo>
                    <a:pt x="1254" y="250"/>
                  </a:lnTo>
                  <a:lnTo>
                    <a:pt x="1302" y="276"/>
                  </a:lnTo>
                  <a:lnTo>
                    <a:pt x="1347" y="306"/>
                  </a:lnTo>
                  <a:lnTo>
                    <a:pt x="1388" y="339"/>
                  </a:lnTo>
                  <a:lnTo>
                    <a:pt x="1426" y="377"/>
                  </a:lnTo>
                  <a:lnTo>
                    <a:pt x="1459" y="418"/>
                  </a:lnTo>
                  <a:lnTo>
                    <a:pt x="1489" y="464"/>
                  </a:lnTo>
                  <a:lnTo>
                    <a:pt x="1514" y="512"/>
                  </a:lnTo>
                  <a:lnTo>
                    <a:pt x="1534" y="563"/>
                  </a:lnTo>
                  <a:lnTo>
                    <a:pt x="1548" y="616"/>
                  </a:lnTo>
                  <a:lnTo>
                    <a:pt x="1558" y="672"/>
                  </a:lnTo>
                  <a:lnTo>
                    <a:pt x="1561" y="728"/>
                  </a:lnTo>
                  <a:lnTo>
                    <a:pt x="1561" y="1126"/>
                  </a:lnTo>
                  <a:lnTo>
                    <a:pt x="1457" y="1126"/>
                  </a:lnTo>
                  <a:lnTo>
                    <a:pt x="1457" y="728"/>
                  </a:lnTo>
                  <a:lnTo>
                    <a:pt x="1454" y="679"/>
                  </a:lnTo>
                  <a:lnTo>
                    <a:pt x="1446" y="632"/>
                  </a:lnTo>
                  <a:lnTo>
                    <a:pt x="1433" y="587"/>
                  </a:lnTo>
                  <a:lnTo>
                    <a:pt x="1414" y="543"/>
                  </a:lnTo>
                  <a:lnTo>
                    <a:pt x="1392" y="502"/>
                  </a:lnTo>
                  <a:lnTo>
                    <a:pt x="1365" y="466"/>
                  </a:lnTo>
                  <a:lnTo>
                    <a:pt x="1334" y="431"/>
                  </a:lnTo>
                  <a:lnTo>
                    <a:pt x="1300" y="400"/>
                  </a:lnTo>
                  <a:lnTo>
                    <a:pt x="1263" y="373"/>
                  </a:lnTo>
                  <a:lnTo>
                    <a:pt x="1222" y="351"/>
                  </a:lnTo>
                  <a:lnTo>
                    <a:pt x="1179" y="332"/>
                  </a:lnTo>
                  <a:lnTo>
                    <a:pt x="1134" y="319"/>
                  </a:lnTo>
                  <a:lnTo>
                    <a:pt x="1087" y="311"/>
                  </a:lnTo>
                  <a:lnTo>
                    <a:pt x="1037" y="308"/>
                  </a:lnTo>
                  <a:lnTo>
                    <a:pt x="989" y="311"/>
                  </a:lnTo>
                  <a:lnTo>
                    <a:pt x="942" y="319"/>
                  </a:lnTo>
                  <a:lnTo>
                    <a:pt x="896" y="332"/>
                  </a:lnTo>
                  <a:lnTo>
                    <a:pt x="853" y="351"/>
                  </a:lnTo>
                  <a:lnTo>
                    <a:pt x="813" y="373"/>
                  </a:lnTo>
                  <a:lnTo>
                    <a:pt x="775" y="400"/>
                  </a:lnTo>
                  <a:lnTo>
                    <a:pt x="741" y="431"/>
                  </a:lnTo>
                  <a:lnTo>
                    <a:pt x="711" y="466"/>
                  </a:lnTo>
                  <a:lnTo>
                    <a:pt x="684" y="502"/>
                  </a:lnTo>
                  <a:lnTo>
                    <a:pt x="662" y="543"/>
                  </a:lnTo>
                  <a:lnTo>
                    <a:pt x="643" y="587"/>
                  </a:lnTo>
                  <a:lnTo>
                    <a:pt x="630" y="632"/>
                  </a:lnTo>
                  <a:lnTo>
                    <a:pt x="622" y="679"/>
                  </a:lnTo>
                  <a:lnTo>
                    <a:pt x="619" y="728"/>
                  </a:lnTo>
                  <a:lnTo>
                    <a:pt x="619" y="1526"/>
                  </a:lnTo>
                  <a:lnTo>
                    <a:pt x="1661" y="1526"/>
                  </a:lnTo>
                  <a:lnTo>
                    <a:pt x="1661" y="728"/>
                  </a:lnTo>
                  <a:lnTo>
                    <a:pt x="1657" y="664"/>
                  </a:lnTo>
                  <a:lnTo>
                    <a:pt x="1648" y="603"/>
                  </a:lnTo>
                  <a:lnTo>
                    <a:pt x="1632" y="542"/>
                  </a:lnTo>
                  <a:lnTo>
                    <a:pt x="1612" y="485"/>
                  </a:lnTo>
                  <a:lnTo>
                    <a:pt x="1585" y="431"/>
                  </a:lnTo>
                  <a:lnTo>
                    <a:pt x="1555" y="379"/>
                  </a:lnTo>
                  <a:lnTo>
                    <a:pt x="1518" y="331"/>
                  </a:lnTo>
                  <a:lnTo>
                    <a:pt x="1478" y="287"/>
                  </a:lnTo>
                  <a:lnTo>
                    <a:pt x="1434" y="246"/>
                  </a:lnTo>
                  <a:lnTo>
                    <a:pt x="1386" y="210"/>
                  </a:lnTo>
                  <a:lnTo>
                    <a:pt x="1334" y="179"/>
                  </a:lnTo>
                  <a:lnTo>
                    <a:pt x="1280" y="153"/>
                  </a:lnTo>
                  <a:lnTo>
                    <a:pt x="1223" y="131"/>
                  </a:lnTo>
                  <a:lnTo>
                    <a:pt x="1163" y="116"/>
                  </a:lnTo>
                  <a:lnTo>
                    <a:pt x="1102" y="107"/>
                  </a:lnTo>
                  <a:lnTo>
                    <a:pt x="1037" y="104"/>
                  </a:lnTo>
                  <a:close/>
                  <a:moveTo>
                    <a:pt x="1037" y="0"/>
                  </a:moveTo>
                  <a:lnTo>
                    <a:pt x="1104" y="3"/>
                  </a:lnTo>
                  <a:lnTo>
                    <a:pt x="1169" y="11"/>
                  </a:lnTo>
                  <a:lnTo>
                    <a:pt x="1231" y="26"/>
                  </a:lnTo>
                  <a:lnTo>
                    <a:pt x="1291" y="46"/>
                  </a:lnTo>
                  <a:lnTo>
                    <a:pt x="1349" y="70"/>
                  </a:lnTo>
                  <a:lnTo>
                    <a:pt x="1404" y="99"/>
                  </a:lnTo>
                  <a:lnTo>
                    <a:pt x="1456" y="133"/>
                  </a:lnTo>
                  <a:lnTo>
                    <a:pt x="1505" y="171"/>
                  </a:lnTo>
                  <a:lnTo>
                    <a:pt x="1552" y="213"/>
                  </a:lnTo>
                  <a:lnTo>
                    <a:pt x="1594" y="259"/>
                  </a:lnTo>
                  <a:lnTo>
                    <a:pt x="1631" y="309"/>
                  </a:lnTo>
                  <a:lnTo>
                    <a:pt x="1665" y="361"/>
                  </a:lnTo>
                  <a:lnTo>
                    <a:pt x="1694" y="416"/>
                  </a:lnTo>
                  <a:lnTo>
                    <a:pt x="1719" y="475"/>
                  </a:lnTo>
                  <a:lnTo>
                    <a:pt x="1738" y="535"/>
                  </a:lnTo>
                  <a:lnTo>
                    <a:pt x="1752" y="598"/>
                  </a:lnTo>
                  <a:lnTo>
                    <a:pt x="1762" y="662"/>
                  </a:lnTo>
                  <a:lnTo>
                    <a:pt x="1765" y="728"/>
                  </a:lnTo>
                  <a:lnTo>
                    <a:pt x="1765" y="1526"/>
                  </a:lnTo>
                  <a:lnTo>
                    <a:pt x="2076" y="1526"/>
                  </a:lnTo>
                  <a:lnTo>
                    <a:pt x="2076" y="3384"/>
                  </a:lnTo>
                  <a:lnTo>
                    <a:pt x="0" y="3384"/>
                  </a:lnTo>
                  <a:lnTo>
                    <a:pt x="0" y="2629"/>
                  </a:lnTo>
                  <a:lnTo>
                    <a:pt x="103" y="2629"/>
                  </a:lnTo>
                  <a:lnTo>
                    <a:pt x="103" y="3280"/>
                  </a:lnTo>
                  <a:lnTo>
                    <a:pt x="1972" y="3280"/>
                  </a:lnTo>
                  <a:lnTo>
                    <a:pt x="1972" y="1629"/>
                  </a:lnTo>
                  <a:lnTo>
                    <a:pt x="103" y="1629"/>
                  </a:lnTo>
                  <a:lnTo>
                    <a:pt x="103" y="2281"/>
                  </a:lnTo>
                  <a:lnTo>
                    <a:pt x="0" y="2281"/>
                  </a:lnTo>
                  <a:lnTo>
                    <a:pt x="0" y="1526"/>
                  </a:lnTo>
                  <a:lnTo>
                    <a:pt x="311" y="1526"/>
                  </a:lnTo>
                  <a:lnTo>
                    <a:pt x="311" y="728"/>
                  </a:lnTo>
                  <a:lnTo>
                    <a:pt x="314" y="662"/>
                  </a:lnTo>
                  <a:lnTo>
                    <a:pt x="324" y="598"/>
                  </a:lnTo>
                  <a:lnTo>
                    <a:pt x="338" y="535"/>
                  </a:lnTo>
                  <a:lnTo>
                    <a:pt x="357" y="475"/>
                  </a:lnTo>
                  <a:lnTo>
                    <a:pt x="382" y="416"/>
                  </a:lnTo>
                  <a:lnTo>
                    <a:pt x="411" y="361"/>
                  </a:lnTo>
                  <a:lnTo>
                    <a:pt x="444" y="309"/>
                  </a:lnTo>
                  <a:lnTo>
                    <a:pt x="482" y="259"/>
                  </a:lnTo>
                  <a:lnTo>
                    <a:pt x="524" y="213"/>
                  </a:lnTo>
                  <a:lnTo>
                    <a:pt x="570" y="171"/>
                  </a:lnTo>
                  <a:lnTo>
                    <a:pt x="620" y="133"/>
                  </a:lnTo>
                  <a:lnTo>
                    <a:pt x="672" y="99"/>
                  </a:lnTo>
                  <a:lnTo>
                    <a:pt x="727" y="70"/>
                  </a:lnTo>
                  <a:lnTo>
                    <a:pt x="784" y="46"/>
                  </a:lnTo>
                  <a:lnTo>
                    <a:pt x="845" y="26"/>
                  </a:lnTo>
                  <a:lnTo>
                    <a:pt x="907" y="11"/>
                  </a:lnTo>
                  <a:lnTo>
                    <a:pt x="972" y="3"/>
                  </a:lnTo>
                  <a:lnTo>
                    <a:pt x="10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Rectangle 119"/>
            <p:cNvSpPr>
              <a:spLocks noChangeArrowheads="1"/>
            </p:cNvSpPr>
            <p:nvPr/>
          </p:nvSpPr>
          <p:spPr bwMode="auto">
            <a:xfrm>
              <a:off x="2619375" y="5408613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20"/>
            <p:cNvSpPr>
              <a:spLocks noEditPoints="1"/>
            </p:cNvSpPr>
            <p:nvPr/>
          </p:nvSpPr>
          <p:spPr bwMode="auto">
            <a:xfrm>
              <a:off x="2759075" y="5348288"/>
              <a:ext cx="87313" cy="138113"/>
            </a:xfrm>
            <a:custGeom>
              <a:avLst/>
              <a:gdLst>
                <a:gd name="T0" fmla="*/ 217 w 490"/>
                <a:gd name="T1" fmla="*/ 107 h 784"/>
                <a:gd name="T2" fmla="*/ 166 w 490"/>
                <a:gd name="T3" fmla="*/ 128 h 784"/>
                <a:gd name="T4" fmla="*/ 128 w 490"/>
                <a:gd name="T5" fmla="*/ 166 h 784"/>
                <a:gd name="T6" fmla="*/ 106 w 490"/>
                <a:gd name="T7" fmla="*/ 218 h 784"/>
                <a:gd name="T8" fmla="*/ 106 w 490"/>
                <a:gd name="T9" fmla="*/ 272 h 784"/>
                <a:gd name="T10" fmla="*/ 125 w 490"/>
                <a:gd name="T11" fmla="*/ 320 h 784"/>
                <a:gd name="T12" fmla="*/ 158 w 490"/>
                <a:gd name="T13" fmla="*/ 358 h 784"/>
                <a:gd name="T14" fmla="*/ 209 w 490"/>
                <a:gd name="T15" fmla="*/ 387 h 784"/>
                <a:gd name="T16" fmla="*/ 281 w 490"/>
                <a:gd name="T17" fmla="*/ 680 h 784"/>
                <a:gd name="T18" fmla="*/ 309 w 490"/>
                <a:gd name="T19" fmla="*/ 372 h 784"/>
                <a:gd name="T20" fmla="*/ 350 w 490"/>
                <a:gd name="T21" fmla="*/ 341 h 784"/>
                <a:gd name="T22" fmla="*/ 377 w 490"/>
                <a:gd name="T23" fmla="*/ 297 h 784"/>
                <a:gd name="T24" fmla="*/ 387 w 490"/>
                <a:gd name="T25" fmla="*/ 246 h 784"/>
                <a:gd name="T26" fmla="*/ 376 w 490"/>
                <a:gd name="T27" fmla="*/ 191 h 784"/>
                <a:gd name="T28" fmla="*/ 345 w 490"/>
                <a:gd name="T29" fmla="*/ 146 h 784"/>
                <a:gd name="T30" fmla="*/ 300 w 490"/>
                <a:gd name="T31" fmla="*/ 115 h 784"/>
                <a:gd name="T32" fmla="*/ 244 w 490"/>
                <a:gd name="T33" fmla="*/ 104 h 784"/>
                <a:gd name="T34" fmla="*/ 284 w 490"/>
                <a:gd name="T35" fmla="*/ 3 h 784"/>
                <a:gd name="T36" fmla="*/ 357 w 490"/>
                <a:gd name="T37" fmla="*/ 28 h 784"/>
                <a:gd name="T38" fmla="*/ 418 w 490"/>
                <a:gd name="T39" fmla="*/ 72 h 784"/>
                <a:gd name="T40" fmla="*/ 463 w 490"/>
                <a:gd name="T41" fmla="*/ 134 h 784"/>
                <a:gd name="T42" fmla="*/ 486 w 490"/>
                <a:gd name="T43" fmla="*/ 206 h 784"/>
                <a:gd name="T44" fmla="*/ 487 w 490"/>
                <a:gd name="T45" fmla="*/ 280 h 784"/>
                <a:gd name="T46" fmla="*/ 469 w 490"/>
                <a:gd name="T47" fmla="*/ 345 h 784"/>
                <a:gd name="T48" fmla="*/ 434 w 490"/>
                <a:gd name="T49" fmla="*/ 402 h 784"/>
                <a:gd name="T50" fmla="*/ 385 w 490"/>
                <a:gd name="T51" fmla="*/ 447 h 784"/>
                <a:gd name="T52" fmla="*/ 105 w 490"/>
                <a:gd name="T53" fmla="*/ 784 h 784"/>
                <a:gd name="T54" fmla="*/ 79 w 490"/>
                <a:gd name="T55" fmla="*/ 427 h 784"/>
                <a:gd name="T56" fmla="*/ 37 w 490"/>
                <a:gd name="T57" fmla="*/ 375 h 784"/>
                <a:gd name="T58" fmla="*/ 9 w 490"/>
                <a:gd name="T59" fmla="*/ 314 h 784"/>
                <a:gd name="T60" fmla="*/ 0 w 490"/>
                <a:gd name="T61" fmla="*/ 246 h 784"/>
                <a:gd name="T62" fmla="*/ 12 w 490"/>
                <a:gd name="T63" fmla="*/ 168 h 784"/>
                <a:gd name="T64" fmla="*/ 47 w 490"/>
                <a:gd name="T65" fmla="*/ 101 h 784"/>
                <a:gd name="T66" fmla="*/ 100 w 490"/>
                <a:gd name="T67" fmla="*/ 47 h 784"/>
                <a:gd name="T68" fmla="*/ 168 w 490"/>
                <a:gd name="T69" fmla="*/ 13 h 784"/>
                <a:gd name="T70" fmla="*/ 244 w 490"/>
                <a:gd name="T71" fmla="*/ 0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0" h="784">
                  <a:moveTo>
                    <a:pt x="244" y="104"/>
                  </a:moveTo>
                  <a:lnTo>
                    <a:pt x="217" y="107"/>
                  </a:lnTo>
                  <a:lnTo>
                    <a:pt x="190" y="115"/>
                  </a:lnTo>
                  <a:lnTo>
                    <a:pt x="166" y="128"/>
                  </a:lnTo>
                  <a:lnTo>
                    <a:pt x="145" y="146"/>
                  </a:lnTo>
                  <a:lnTo>
                    <a:pt x="128" y="166"/>
                  </a:lnTo>
                  <a:lnTo>
                    <a:pt x="114" y="191"/>
                  </a:lnTo>
                  <a:lnTo>
                    <a:pt x="106" y="218"/>
                  </a:lnTo>
                  <a:lnTo>
                    <a:pt x="103" y="246"/>
                  </a:lnTo>
                  <a:lnTo>
                    <a:pt x="106" y="272"/>
                  </a:lnTo>
                  <a:lnTo>
                    <a:pt x="112" y="297"/>
                  </a:lnTo>
                  <a:lnTo>
                    <a:pt x="125" y="320"/>
                  </a:lnTo>
                  <a:lnTo>
                    <a:pt x="139" y="341"/>
                  </a:lnTo>
                  <a:lnTo>
                    <a:pt x="158" y="358"/>
                  </a:lnTo>
                  <a:lnTo>
                    <a:pt x="181" y="372"/>
                  </a:lnTo>
                  <a:lnTo>
                    <a:pt x="209" y="387"/>
                  </a:lnTo>
                  <a:lnTo>
                    <a:pt x="209" y="680"/>
                  </a:lnTo>
                  <a:lnTo>
                    <a:pt x="281" y="680"/>
                  </a:lnTo>
                  <a:lnTo>
                    <a:pt x="281" y="387"/>
                  </a:lnTo>
                  <a:lnTo>
                    <a:pt x="309" y="372"/>
                  </a:lnTo>
                  <a:lnTo>
                    <a:pt x="332" y="358"/>
                  </a:lnTo>
                  <a:lnTo>
                    <a:pt x="350" y="341"/>
                  </a:lnTo>
                  <a:lnTo>
                    <a:pt x="365" y="320"/>
                  </a:lnTo>
                  <a:lnTo>
                    <a:pt x="377" y="297"/>
                  </a:lnTo>
                  <a:lnTo>
                    <a:pt x="384" y="272"/>
                  </a:lnTo>
                  <a:lnTo>
                    <a:pt x="387" y="246"/>
                  </a:lnTo>
                  <a:lnTo>
                    <a:pt x="384" y="218"/>
                  </a:lnTo>
                  <a:lnTo>
                    <a:pt x="376" y="191"/>
                  </a:lnTo>
                  <a:lnTo>
                    <a:pt x="362" y="166"/>
                  </a:lnTo>
                  <a:lnTo>
                    <a:pt x="345" y="146"/>
                  </a:lnTo>
                  <a:lnTo>
                    <a:pt x="324" y="128"/>
                  </a:lnTo>
                  <a:lnTo>
                    <a:pt x="300" y="115"/>
                  </a:lnTo>
                  <a:lnTo>
                    <a:pt x="273" y="107"/>
                  </a:lnTo>
                  <a:lnTo>
                    <a:pt x="244" y="104"/>
                  </a:lnTo>
                  <a:close/>
                  <a:moveTo>
                    <a:pt x="244" y="0"/>
                  </a:moveTo>
                  <a:lnTo>
                    <a:pt x="284" y="3"/>
                  </a:lnTo>
                  <a:lnTo>
                    <a:pt x="322" y="13"/>
                  </a:lnTo>
                  <a:lnTo>
                    <a:pt x="357" y="28"/>
                  </a:lnTo>
                  <a:lnTo>
                    <a:pt x="390" y="47"/>
                  </a:lnTo>
                  <a:lnTo>
                    <a:pt x="418" y="72"/>
                  </a:lnTo>
                  <a:lnTo>
                    <a:pt x="442" y="101"/>
                  </a:lnTo>
                  <a:lnTo>
                    <a:pt x="463" y="134"/>
                  </a:lnTo>
                  <a:lnTo>
                    <a:pt x="477" y="168"/>
                  </a:lnTo>
                  <a:lnTo>
                    <a:pt x="486" y="206"/>
                  </a:lnTo>
                  <a:lnTo>
                    <a:pt x="490" y="246"/>
                  </a:lnTo>
                  <a:lnTo>
                    <a:pt x="487" y="280"/>
                  </a:lnTo>
                  <a:lnTo>
                    <a:pt x="480" y="314"/>
                  </a:lnTo>
                  <a:lnTo>
                    <a:pt x="469" y="345"/>
                  </a:lnTo>
                  <a:lnTo>
                    <a:pt x="453" y="375"/>
                  </a:lnTo>
                  <a:lnTo>
                    <a:pt x="434" y="402"/>
                  </a:lnTo>
                  <a:lnTo>
                    <a:pt x="411" y="427"/>
                  </a:lnTo>
                  <a:lnTo>
                    <a:pt x="385" y="447"/>
                  </a:lnTo>
                  <a:lnTo>
                    <a:pt x="385" y="784"/>
                  </a:lnTo>
                  <a:lnTo>
                    <a:pt x="105" y="784"/>
                  </a:lnTo>
                  <a:lnTo>
                    <a:pt x="105" y="447"/>
                  </a:lnTo>
                  <a:lnTo>
                    <a:pt x="79" y="427"/>
                  </a:lnTo>
                  <a:lnTo>
                    <a:pt x="56" y="402"/>
                  </a:lnTo>
                  <a:lnTo>
                    <a:pt x="37" y="375"/>
                  </a:lnTo>
                  <a:lnTo>
                    <a:pt x="21" y="345"/>
                  </a:lnTo>
                  <a:lnTo>
                    <a:pt x="9" y="314"/>
                  </a:lnTo>
                  <a:lnTo>
                    <a:pt x="3" y="280"/>
                  </a:lnTo>
                  <a:lnTo>
                    <a:pt x="0" y="246"/>
                  </a:lnTo>
                  <a:lnTo>
                    <a:pt x="3" y="206"/>
                  </a:lnTo>
                  <a:lnTo>
                    <a:pt x="12" y="168"/>
                  </a:lnTo>
                  <a:lnTo>
                    <a:pt x="27" y="134"/>
                  </a:lnTo>
                  <a:lnTo>
                    <a:pt x="47" y="101"/>
                  </a:lnTo>
                  <a:lnTo>
                    <a:pt x="71" y="72"/>
                  </a:lnTo>
                  <a:lnTo>
                    <a:pt x="100" y="47"/>
                  </a:lnTo>
                  <a:lnTo>
                    <a:pt x="133" y="28"/>
                  </a:lnTo>
                  <a:lnTo>
                    <a:pt x="168" y="13"/>
                  </a:lnTo>
                  <a:lnTo>
                    <a:pt x="206" y="3"/>
                  </a:lnTo>
                  <a:lnTo>
                    <a:pt x="2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7" name="Group 776"/>
          <p:cNvGrpSpPr/>
          <p:nvPr/>
        </p:nvGrpSpPr>
        <p:grpSpPr>
          <a:xfrm>
            <a:off x="3565314" y="4984750"/>
            <a:ext cx="374650" cy="596900"/>
            <a:chOff x="3627438" y="4984750"/>
            <a:chExt cx="374650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8" name="Freeform 125"/>
            <p:cNvSpPr>
              <a:spLocks noEditPoints="1"/>
            </p:cNvSpPr>
            <p:nvPr/>
          </p:nvSpPr>
          <p:spPr bwMode="auto">
            <a:xfrm>
              <a:off x="3689351" y="5268913"/>
              <a:ext cx="249238" cy="249238"/>
            </a:xfrm>
            <a:custGeom>
              <a:avLst/>
              <a:gdLst>
                <a:gd name="T0" fmla="*/ 584 w 1410"/>
                <a:gd name="T1" fmla="*/ 117 h 1412"/>
                <a:gd name="T2" fmla="*/ 419 w 1410"/>
                <a:gd name="T3" fmla="*/ 177 h 1412"/>
                <a:gd name="T4" fmla="*/ 280 w 1410"/>
                <a:gd name="T5" fmla="*/ 281 h 1412"/>
                <a:gd name="T6" fmla="*/ 176 w 1410"/>
                <a:gd name="T7" fmla="*/ 420 h 1412"/>
                <a:gd name="T8" fmla="*/ 116 w 1410"/>
                <a:gd name="T9" fmla="*/ 586 h 1412"/>
                <a:gd name="T10" fmla="*/ 107 w 1410"/>
                <a:gd name="T11" fmla="*/ 768 h 1412"/>
                <a:gd name="T12" fmla="*/ 151 w 1410"/>
                <a:gd name="T13" fmla="*/ 940 h 1412"/>
                <a:gd name="T14" fmla="*/ 241 w 1410"/>
                <a:gd name="T15" fmla="*/ 1089 h 1412"/>
                <a:gd name="T16" fmla="*/ 369 w 1410"/>
                <a:gd name="T17" fmla="*/ 1206 h 1412"/>
                <a:gd name="T18" fmla="*/ 526 w 1410"/>
                <a:gd name="T19" fmla="*/ 1282 h 1412"/>
                <a:gd name="T20" fmla="*/ 704 w 1410"/>
                <a:gd name="T21" fmla="*/ 1309 h 1412"/>
                <a:gd name="T22" fmla="*/ 884 w 1410"/>
                <a:gd name="T23" fmla="*/ 1282 h 1412"/>
                <a:gd name="T24" fmla="*/ 1040 w 1410"/>
                <a:gd name="T25" fmla="*/ 1206 h 1412"/>
                <a:gd name="T26" fmla="*/ 1168 w 1410"/>
                <a:gd name="T27" fmla="*/ 1089 h 1412"/>
                <a:gd name="T28" fmla="*/ 1258 w 1410"/>
                <a:gd name="T29" fmla="*/ 940 h 1412"/>
                <a:gd name="T30" fmla="*/ 1303 w 1410"/>
                <a:gd name="T31" fmla="*/ 768 h 1412"/>
                <a:gd name="T32" fmla="*/ 1294 w 1410"/>
                <a:gd name="T33" fmla="*/ 586 h 1412"/>
                <a:gd name="T34" fmla="*/ 1234 w 1410"/>
                <a:gd name="T35" fmla="*/ 420 h 1412"/>
                <a:gd name="T36" fmla="*/ 1129 w 1410"/>
                <a:gd name="T37" fmla="*/ 281 h 1412"/>
                <a:gd name="T38" fmla="*/ 991 w 1410"/>
                <a:gd name="T39" fmla="*/ 177 h 1412"/>
                <a:gd name="T40" fmla="*/ 826 w 1410"/>
                <a:gd name="T41" fmla="*/ 117 h 1412"/>
                <a:gd name="T42" fmla="*/ 704 w 1410"/>
                <a:gd name="T43" fmla="*/ 0 h 1412"/>
                <a:gd name="T44" fmla="*/ 902 w 1410"/>
                <a:gd name="T45" fmla="*/ 29 h 1412"/>
                <a:gd name="T46" fmla="*/ 1078 w 1410"/>
                <a:gd name="T47" fmla="*/ 108 h 1412"/>
                <a:gd name="T48" fmla="*/ 1224 w 1410"/>
                <a:gd name="T49" fmla="*/ 231 h 1412"/>
                <a:gd name="T50" fmla="*/ 1334 w 1410"/>
                <a:gd name="T51" fmla="*/ 388 h 1412"/>
                <a:gd name="T52" fmla="*/ 1396 w 1410"/>
                <a:gd name="T53" fmla="*/ 572 h 1412"/>
                <a:gd name="T54" fmla="*/ 1407 w 1410"/>
                <a:gd name="T55" fmla="*/ 774 h 1412"/>
                <a:gd name="T56" fmla="*/ 1361 w 1410"/>
                <a:gd name="T57" fmla="*/ 966 h 1412"/>
                <a:gd name="T58" fmla="*/ 1265 w 1410"/>
                <a:gd name="T59" fmla="*/ 1133 h 1412"/>
                <a:gd name="T60" fmla="*/ 1131 w 1410"/>
                <a:gd name="T61" fmla="*/ 1269 h 1412"/>
                <a:gd name="T62" fmla="*/ 963 w 1410"/>
                <a:gd name="T63" fmla="*/ 1363 h 1412"/>
                <a:gd name="T64" fmla="*/ 773 w 1410"/>
                <a:gd name="T65" fmla="*/ 1409 h 1412"/>
                <a:gd name="T66" fmla="*/ 571 w 1410"/>
                <a:gd name="T67" fmla="*/ 1400 h 1412"/>
                <a:gd name="T68" fmla="*/ 387 w 1410"/>
                <a:gd name="T69" fmla="*/ 1336 h 1412"/>
                <a:gd name="T70" fmla="*/ 229 w 1410"/>
                <a:gd name="T71" fmla="*/ 1228 h 1412"/>
                <a:gd name="T72" fmla="*/ 108 w 1410"/>
                <a:gd name="T73" fmla="*/ 1081 h 1412"/>
                <a:gd name="T74" fmla="*/ 28 w 1410"/>
                <a:gd name="T75" fmla="*/ 905 h 1412"/>
                <a:gd name="T76" fmla="*/ 0 w 1410"/>
                <a:gd name="T77" fmla="*/ 707 h 1412"/>
                <a:gd name="T78" fmla="*/ 28 w 1410"/>
                <a:gd name="T79" fmla="*/ 509 h 1412"/>
                <a:gd name="T80" fmla="*/ 108 w 1410"/>
                <a:gd name="T81" fmla="*/ 332 h 1412"/>
                <a:gd name="T82" fmla="*/ 229 w 1410"/>
                <a:gd name="T83" fmla="*/ 186 h 1412"/>
                <a:gd name="T84" fmla="*/ 387 w 1410"/>
                <a:gd name="T85" fmla="*/ 76 h 1412"/>
                <a:gd name="T86" fmla="*/ 571 w 1410"/>
                <a:gd name="T87" fmla="*/ 13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0" h="1412">
                  <a:moveTo>
                    <a:pt x="704" y="105"/>
                  </a:moveTo>
                  <a:lnTo>
                    <a:pt x="643" y="108"/>
                  </a:lnTo>
                  <a:lnTo>
                    <a:pt x="584" y="117"/>
                  </a:lnTo>
                  <a:lnTo>
                    <a:pt x="526" y="131"/>
                  </a:lnTo>
                  <a:lnTo>
                    <a:pt x="471" y="152"/>
                  </a:lnTo>
                  <a:lnTo>
                    <a:pt x="419" y="177"/>
                  </a:lnTo>
                  <a:lnTo>
                    <a:pt x="369" y="207"/>
                  </a:lnTo>
                  <a:lnTo>
                    <a:pt x="323" y="242"/>
                  </a:lnTo>
                  <a:lnTo>
                    <a:pt x="280" y="281"/>
                  </a:lnTo>
                  <a:lnTo>
                    <a:pt x="241" y="324"/>
                  </a:lnTo>
                  <a:lnTo>
                    <a:pt x="207" y="370"/>
                  </a:lnTo>
                  <a:lnTo>
                    <a:pt x="176" y="420"/>
                  </a:lnTo>
                  <a:lnTo>
                    <a:pt x="151" y="473"/>
                  </a:lnTo>
                  <a:lnTo>
                    <a:pt x="131" y="528"/>
                  </a:lnTo>
                  <a:lnTo>
                    <a:pt x="116" y="586"/>
                  </a:lnTo>
                  <a:lnTo>
                    <a:pt x="107" y="645"/>
                  </a:lnTo>
                  <a:lnTo>
                    <a:pt x="104" y="707"/>
                  </a:lnTo>
                  <a:lnTo>
                    <a:pt x="107" y="768"/>
                  </a:lnTo>
                  <a:lnTo>
                    <a:pt x="116" y="828"/>
                  </a:lnTo>
                  <a:lnTo>
                    <a:pt x="131" y="885"/>
                  </a:lnTo>
                  <a:lnTo>
                    <a:pt x="151" y="940"/>
                  </a:lnTo>
                  <a:lnTo>
                    <a:pt x="176" y="994"/>
                  </a:lnTo>
                  <a:lnTo>
                    <a:pt x="207" y="1043"/>
                  </a:lnTo>
                  <a:lnTo>
                    <a:pt x="241" y="1089"/>
                  </a:lnTo>
                  <a:lnTo>
                    <a:pt x="280" y="1132"/>
                  </a:lnTo>
                  <a:lnTo>
                    <a:pt x="323" y="1171"/>
                  </a:lnTo>
                  <a:lnTo>
                    <a:pt x="369" y="1206"/>
                  </a:lnTo>
                  <a:lnTo>
                    <a:pt x="419" y="1236"/>
                  </a:lnTo>
                  <a:lnTo>
                    <a:pt x="471" y="1261"/>
                  </a:lnTo>
                  <a:lnTo>
                    <a:pt x="526" y="1282"/>
                  </a:lnTo>
                  <a:lnTo>
                    <a:pt x="584" y="1296"/>
                  </a:lnTo>
                  <a:lnTo>
                    <a:pt x="643" y="1305"/>
                  </a:lnTo>
                  <a:lnTo>
                    <a:pt x="704" y="1309"/>
                  </a:lnTo>
                  <a:lnTo>
                    <a:pt x="766" y="1305"/>
                  </a:lnTo>
                  <a:lnTo>
                    <a:pt x="826" y="1296"/>
                  </a:lnTo>
                  <a:lnTo>
                    <a:pt x="884" y="1282"/>
                  </a:lnTo>
                  <a:lnTo>
                    <a:pt x="939" y="1261"/>
                  </a:lnTo>
                  <a:lnTo>
                    <a:pt x="991" y="1236"/>
                  </a:lnTo>
                  <a:lnTo>
                    <a:pt x="1040" y="1206"/>
                  </a:lnTo>
                  <a:lnTo>
                    <a:pt x="1087" y="1171"/>
                  </a:lnTo>
                  <a:lnTo>
                    <a:pt x="1129" y="1132"/>
                  </a:lnTo>
                  <a:lnTo>
                    <a:pt x="1168" y="1089"/>
                  </a:lnTo>
                  <a:lnTo>
                    <a:pt x="1203" y="1043"/>
                  </a:lnTo>
                  <a:lnTo>
                    <a:pt x="1234" y="994"/>
                  </a:lnTo>
                  <a:lnTo>
                    <a:pt x="1258" y="940"/>
                  </a:lnTo>
                  <a:lnTo>
                    <a:pt x="1279" y="885"/>
                  </a:lnTo>
                  <a:lnTo>
                    <a:pt x="1294" y="828"/>
                  </a:lnTo>
                  <a:lnTo>
                    <a:pt x="1303" y="768"/>
                  </a:lnTo>
                  <a:lnTo>
                    <a:pt x="1306" y="707"/>
                  </a:lnTo>
                  <a:lnTo>
                    <a:pt x="1303" y="645"/>
                  </a:lnTo>
                  <a:lnTo>
                    <a:pt x="1294" y="586"/>
                  </a:lnTo>
                  <a:lnTo>
                    <a:pt x="1279" y="528"/>
                  </a:lnTo>
                  <a:lnTo>
                    <a:pt x="1258" y="473"/>
                  </a:lnTo>
                  <a:lnTo>
                    <a:pt x="1234" y="420"/>
                  </a:lnTo>
                  <a:lnTo>
                    <a:pt x="1203" y="370"/>
                  </a:lnTo>
                  <a:lnTo>
                    <a:pt x="1168" y="324"/>
                  </a:lnTo>
                  <a:lnTo>
                    <a:pt x="1129" y="281"/>
                  </a:lnTo>
                  <a:lnTo>
                    <a:pt x="1087" y="242"/>
                  </a:lnTo>
                  <a:lnTo>
                    <a:pt x="1040" y="207"/>
                  </a:lnTo>
                  <a:lnTo>
                    <a:pt x="991" y="177"/>
                  </a:lnTo>
                  <a:lnTo>
                    <a:pt x="939" y="152"/>
                  </a:lnTo>
                  <a:lnTo>
                    <a:pt x="884" y="131"/>
                  </a:lnTo>
                  <a:lnTo>
                    <a:pt x="826" y="117"/>
                  </a:lnTo>
                  <a:lnTo>
                    <a:pt x="766" y="108"/>
                  </a:lnTo>
                  <a:lnTo>
                    <a:pt x="704" y="105"/>
                  </a:lnTo>
                  <a:close/>
                  <a:moveTo>
                    <a:pt x="704" y="0"/>
                  </a:moveTo>
                  <a:lnTo>
                    <a:pt x="773" y="4"/>
                  </a:lnTo>
                  <a:lnTo>
                    <a:pt x="839" y="13"/>
                  </a:lnTo>
                  <a:lnTo>
                    <a:pt x="902" y="29"/>
                  </a:lnTo>
                  <a:lnTo>
                    <a:pt x="963" y="50"/>
                  </a:lnTo>
                  <a:lnTo>
                    <a:pt x="1023" y="76"/>
                  </a:lnTo>
                  <a:lnTo>
                    <a:pt x="1078" y="108"/>
                  </a:lnTo>
                  <a:lnTo>
                    <a:pt x="1131" y="145"/>
                  </a:lnTo>
                  <a:lnTo>
                    <a:pt x="1179" y="186"/>
                  </a:lnTo>
                  <a:lnTo>
                    <a:pt x="1224" y="231"/>
                  </a:lnTo>
                  <a:lnTo>
                    <a:pt x="1265" y="280"/>
                  </a:lnTo>
                  <a:lnTo>
                    <a:pt x="1302" y="332"/>
                  </a:lnTo>
                  <a:lnTo>
                    <a:pt x="1334" y="388"/>
                  </a:lnTo>
                  <a:lnTo>
                    <a:pt x="1361" y="447"/>
                  </a:lnTo>
                  <a:lnTo>
                    <a:pt x="1381" y="509"/>
                  </a:lnTo>
                  <a:lnTo>
                    <a:pt x="1396" y="572"/>
                  </a:lnTo>
                  <a:lnTo>
                    <a:pt x="1407" y="639"/>
                  </a:lnTo>
                  <a:lnTo>
                    <a:pt x="1410" y="707"/>
                  </a:lnTo>
                  <a:lnTo>
                    <a:pt x="1407" y="774"/>
                  </a:lnTo>
                  <a:lnTo>
                    <a:pt x="1396" y="841"/>
                  </a:lnTo>
                  <a:lnTo>
                    <a:pt x="1381" y="905"/>
                  </a:lnTo>
                  <a:lnTo>
                    <a:pt x="1361" y="966"/>
                  </a:lnTo>
                  <a:lnTo>
                    <a:pt x="1334" y="1025"/>
                  </a:lnTo>
                  <a:lnTo>
                    <a:pt x="1302" y="1081"/>
                  </a:lnTo>
                  <a:lnTo>
                    <a:pt x="1265" y="1133"/>
                  </a:lnTo>
                  <a:lnTo>
                    <a:pt x="1224" y="1182"/>
                  </a:lnTo>
                  <a:lnTo>
                    <a:pt x="1179" y="1228"/>
                  </a:lnTo>
                  <a:lnTo>
                    <a:pt x="1131" y="1269"/>
                  </a:lnTo>
                  <a:lnTo>
                    <a:pt x="1078" y="1304"/>
                  </a:lnTo>
                  <a:lnTo>
                    <a:pt x="1023" y="1336"/>
                  </a:lnTo>
                  <a:lnTo>
                    <a:pt x="963" y="1363"/>
                  </a:lnTo>
                  <a:lnTo>
                    <a:pt x="902" y="1384"/>
                  </a:lnTo>
                  <a:lnTo>
                    <a:pt x="839" y="1400"/>
                  </a:lnTo>
                  <a:lnTo>
                    <a:pt x="773" y="1409"/>
                  </a:lnTo>
                  <a:lnTo>
                    <a:pt x="704" y="1412"/>
                  </a:lnTo>
                  <a:lnTo>
                    <a:pt x="637" y="1409"/>
                  </a:lnTo>
                  <a:lnTo>
                    <a:pt x="571" y="1400"/>
                  </a:lnTo>
                  <a:lnTo>
                    <a:pt x="507" y="1384"/>
                  </a:lnTo>
                  <a:lnTo>
                    <a:pt x="445" y="1363"/>
                  </a:lnTo>
                  <a:lnTo>
                    <a:pt x="387" y="1336"/>
                  </a:lnTo>
                  <a:lnTo>
                    <a:pt x="331" y="1304"/>
                  </a:lnTo>
                  <a:lnTo>
                    <a:pt x="279" y="1269"/>
                  </a:lnTo>
                  <a:lnTo>
                    <a:pt x="229" y="1228"/>
                  </a:lnTo>
                  <a:lnTo>
                    <a:pt x="184" y="1182"/>
                  </a:lnTo>
                  <a:lnTo>
                    <a:pt x="144" y="1133"/>
                  </a:lnTo>
                  <a:lnTo>
                    <a:pt x="108" y="1081"/>
                  </a:lnTo>
                  <a:lnTo>
                    <a:pt x="76" y="1025"/>
                  </a:lnTo>
                  <a:lnTo>
                    <a:pt x="49" y="966"/>
                  </a:lnTo>
                  <a:lnTo>
                    <a:pt x="28" y="905"/>
                  </a:lnTo>
                  <a:lnTo>
                    <a:pt x="12" y="841"/>
                  </a:lnTo>
                  <a:lnTo>
                    <a:pt x="3" y="774"/>
                  </a:lnTo>
                  <a:lnTo>
                    <a:pt x="0" y="707"/>
                  </a:lnTo>
                  <a:lnTo>
                    <a:pt x="3" y="639"/>
                  </a:lnTo>
                  <a:lnTo>
                    <a:pt x="12" y="572"/>
                  </a:lnTo>
                  <a:lnTo>
                    <a:pt x="28" y="509"/>
                  </a:lnTo>
                  <a:lnTo>
                    <a:pt x="49" y="447"/>
                  </a:lnTo>
                  <a:lnTo>
                    <a:pt x="76" y="388"/>
                  </a:lnTo>
                  <a:lnTo>
                    <a:pt x="108" y="332"/>
                  </a:lnTo>
                  <a:lnTo>
                    <a:pt x="144" y="280"/>
                  </a:lnTo>
                  <a:lnTo>
                    <a:pt x="184" y="231"/>
                  </a:lnTo>
                  <a:lnTo>
                    <a:pt x="229" y="186"/>
                  </a:lnTo>
                  <a:lnTo>
                    <a:pt x="279" y="145"/>
                  </a:lnTo>
                  <a:lnTo>
                    <a:pt x="331" y="108"/>
                  </a:lnTo>
                  <a:lnTo>
                    <a:pt x="387" y="76"/>
                  </a:lnTo>
                  <a:lnTo>
                    <a:pt x="445" y="50"/>
                  </a:lnTo>
                  <a:lnTo>
                    <a:pt x="507" y="29"/>
                  </a:lnTo>
                  <a:lnTo>
                    <a:pt x="571" y="13"/>
                  </a:lnTo>
                  <a:lnTo>
                    <a:pt x="637" y="4"/>
                  </a:lnTo>
                  <a:lnTo>
                    <a:pt x="7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Rectangle 126"/>
            <p:cNvSpPr>
              <a:spLocks noChangeArrowheads="1"/>
            </p:cNvSpPr>
            <p:nvPr/>
          </p:nvSpPr>
          <p:spPr bwMode="auto">
            <a:xfrm>
              <a:off x="3887788" y="5192713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27"/>
            <p:cNvSpPr>
              <a:spLocks noEditPoints="1"/>
            </p:cNvSpPr>
            <p:nvPr/>
          </p:nvSpPr>
          <p:spPr bwMode="auto">
            <a:xfrm>
              <a:off x="3771901" y="5324475"/>
              <a:ext cx="85725" cy="139700"/>
            </a:xfrm>
            <a:custGeom>
              <a:avLst/>
              <a:gdLst>
                <a:gd name="T0" fmla="*/ 216 w 490"/>
                <a:gd name="T1" fmla="*/ 107 h 785"/>
                <a:gd name="T2" fmla="*/ 166 w 490"/>
                <a:gd name="T3" fmla="*/ 128 h 785"/>
                <a:gd name="T4" fmla="*/ 128 w 490"/>
                <a:gd name="T5" fmla="*/ 167 h 785"/>
                <a:gd name="T6" fmla="*/ 106 w 490"/>
                <a:gd name="T7" fmla="*/ 217 h 785"/>
                <a:gd name="T8" fmla="*/ 105 w 490"/>
                <a:gd name="T9" fmla="*/ 273 h 785"/>
                <a:gd name="T10" fmla="*/ 124 w 490"/>
                <a:gd name="T11" fmla="*/ 320 h 785"/>
                <a:gd name="T12" fmla="*/ 158 w 490"/>
                <a:gd name="T13" fmla="*/ 359 h 785"/>
                <a:gd name="T14" fmla="*/ 209 w 490"/>
                <a:gd name="T15" fmla="*/ 388 h 785"/>
                <a:gd name="T16" fmla="*/ 281 w 490"/>
                <a:gd name="T17" fmla="*/ 682 h 785"/>
                <a:gd name="T18" fmla="*/ 309 w 490"/>
                <a:gd name="T19" fmla="*/ 373 h 785"/>
                <a:gd name="T20" fmla="*/ 351 w 490"/>
                <a:gd name="T21" fmla="*/ 341 h 785"/>
                <a:gd name="T22" fmla="*/ 378 w 490"/>
                <a:gd name="T23" fmla="*/ 297 h 785"/>
                <a:gd name="T24" fmla="*/ 387 w 490"/>
                <a:gd name="T25" fmla="*/ 246 h 785"/>
                <a:gd name="T26" fmla="*/ 375 w 490"/>
                <a:gd name="T27" fmla="*/ 191 h 785"/>
                <a:gd name="T28" fmla="*/ 345 w 490"/>
                <a:gd name="T29" fmla="*/ 145 h 785"/>
                <a:gd name="T30" fmla="*/ 300 w 490"/>
                <a:gd name="T31" fmla="*/ 115 h 785"/>
                <a:gd name="T32" fmla="*/ 244 w 490"/>
                <a:gd name="T33" fmla="*/ 103 h 785"/>
                <a:gd name="T34" fmla="*/ 284 w 490"/>
                <a:gd name="T35" fmla="*/ 3 h 785"/>
                <a:gd name="T36" fmla="*/ 357 w 490"/>
                <a:gd name="T37" fmla="*/ 28 h 785"/>
                <a:gd name="T38" fmla="*/ 418 w 490"/>
                <a:gd name="T39" fmla="*/ 72 h 785"/>
                <a:gd name="T40" fmla="*/ 462 w 490"/>
                <a:gd name="T41" fmla="*/ 133 h 785"/>
                <a:gd name="T42" fmla="*/ 487 w 490"/>
                <a:gd name="T43" fmla="*/ 206 h 785"/>
                <a:gd name="T44" fmla="*/ 488 w 490"/>
                <a:gd name="T45" fmla="*/ 281 h 785"/>
                <a:gd name="T46" fmla="*/ 470 w 490"/>
                <a:gd name="T47" fmla="*/ 345 h 785"/>
                <a:gd name="T48" fmla="*/ 435 w 490"/>
                <a:gd name="T49" fmla="*/ 402 h 785"/>
                <a:gd name="T50" fmla="*/ 385 w 490"/>
                <a:gd name="T51" fmla="*/ 448 h 785"/>
                <a:gd name="T52" fmla="*/ 105 w 490"/>
                <a:gd name="T53" fmla="*/ 785 h 785"/>
                <a:gd name="T54" fmla="*/ 79 w 490"/>
                <a:gd name="T55" fmla="*/ 426 h 785"/>
                <a:gd name="T56" fmla="*/ 36 w 490"/>
                <a:gd name="T57" fmla="*/ 375 h 785"/>
                <a:gd name="T58" fmla="*/ 9 w 490"/>
                <a:gd name="T59" fmla="*/ 314 h 785"/>
                <a:gd name="T60" fmla="*/ 0 w 490"/>
                <a:gd name="T61" fmla="*/ 246 h 785"/>
                <a:gd name="T62" fmla="*/ 12 w 490"/>
                <a:gd name="T63" fmla="*/ 168 h 785"/>
                <a:gd name="T64" fmla="*/ 47 w 490"/>
                <a:gd name="T65" fmla="*/ 100 h 785"/>
                <a:gd name="T66" fmla="*/ 100 w 490"/>
                <a:gd name="T67" fmla="*/ 47 h 785"/>
                <a:gd name="T68" fmla="*/ 168 w 490"/>
                <a:gd name="T69" fmla="*/ 12 h 785"/>
                <a:gd name="T70" fmla="*/ 244 w 490"/>
                <a:gd name="T71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0" h="785">
                  <a:moveTo>
                    <a:pt x="244" y="103"/>
                  </a:moveTo>
                  <a:lnTo>
                    <a:pt x="216" y="107"/>
                  </a:lnTo>
                  <a:lnTo>
                    <a:pt x="190" y="115"/>
                  </a:lnTo>
                  <a:lnTo>
                    <a:pt x="166" y="128"/>
                  </a:lnTo>
                  <a:lnTo>
                    <a:pt x="145" y="145"/>
                  </a:lnTo>
                  <a:lnTo>
                    <a:pt x="128" y="167"/>
                  </a:lnTo>
                  <a:lnTo>
                    <a:pt x="114" y="191"/>
                  </a:lnTo>
                  <a:lnTo>
                    <a:pt x="106" y="217"/>
                  </a:lnTo>
                  <a:lnTo>
                    <a:pt x="103" y="246"/>
                  </a:lnTo>
                  <a:lnTo>
                    <a:pt x="105" y="273"/>
                  </a:lnTo>
                  <a:lnTo>
                    <a:pt x="112" y="297"/>
                  </a:lnTo>
                  <a:lnTo>
                    <a:pt x="124" y="320"/>
                  </a:lnTo>
                  <a:lnTo>
                    <a:pt x="139" y="341"/>
                  </a:lnTo>
                  <a:lnTo>
                    <a:pt x="158" y="359"/>
                  </a:lnTo>
                  <a:lnTo>
                    <a:pt x="180" y="373"/>
                  </a:lnTo>
                  <a:lnTo>
                    <a:pt x="209" y="388"/>
                  </a:lnTo>
                  <a:lnTo>
                    <a:pt x="209" y="682"/>
                  </a:lnTo>
                  <a:lnTo>
                    <a:pt x="281" y="682"/>
                  </a:lnTo>
                  <a:lnTo>
                    <a:pt x="281" y="388"/>
                  </a:lnTo>
                  <a:lnTo>
                    <a:pt x="309" y="373"/>
                  </a:lnTo>
                  <a:lnTo>
                    <a:pt x="331" y="359"/>
                  </a:lnTo>
                  <a:lnTo>
                    <a:pt x="351" y="341"/>
                  </a:lnTo>
                  <a:lnTo>
                    <a:pt x="366" y="320"/>
                  </a:lnTo>
                  <a:lnTo>
                    <a:pt x="378" y="297"/>
                  </a:lnTo>
                  <a:lnTo>
                    <a:pt x="384" y="273"/>
                  </a:lnTo>
                  <a:lnTo>
                    <a:pt x="387" y="246"/>
                  </a:lnTo>
                  <a:lnTo>
                    <a:pt x="384" y="217"/>
                  </a:lnTo>
                  <a:lnTo>
                    <a:pt x="375" y="191"/>
                  </a:lnTo>
                  <a:lnTo>
                    <a:pt x="362" y="167"/>
                  </a:lnTo>
                  <a:lnTo>
                    <a:pt x="345" y="145"/>
                  </a:lnTo>
                  <a:lnTo>
                    <a:pt x="324" y="128"/>
                  </a:lnTo>
                  <a:lnTo>
                    <a:pt x="300" y="115"/>
                  </a:lnTo>
                  <a:lnTo>
                    <a:pt x="273" y="107"/>
                  </a:lnTo>
                  <a:lnTo>
                    <a:pt x="244" y="103"/>
                  </a:lnTo>
                  <a:close/>
                  <a:moveTo>
                    <a:pt x="244" y="0"/>
                  </a:moveTo>
                  <a:lnTo>
                    <a:pt x="284" y="3"/>
                  </a:lnTo>
                  <a:lnTo>
                    <a:pt x="322" y="12"/>
                  </a:lnTo>
                  <a:lnTo>
                    <a:pt x="357" y="28"/>
                  </a:lnTo>
                  <a:lnTo>
                    <a:pt x="390" y="47"/>
                  </a:lnTo>
                  <a:lnTo>
                    <a:pt x="418" y="72"/>
                  </a:lnTo>
                  <a:lnTo>
                    <a:pt x="443" y="100"/>
                  </a:lnTo>
                  <a:lnTo>
                    <a:pt x="462" y="133"/>
                  </a:lnTo>
                  <a:lnTo>
                    <a:pt x="478" y="168"/>
                  </a:lnTo>
                  <a:lnTo>
                    <a:pt x="487" y="206"/>
                  </a:lnTo>
                  <a:lnTo>
                    <a:pt x="490" y="246"/>
                  </a:lnTo>
                  <a:lnTo>
                    <a:pt x="488" y="281"/>
                  </a:lnTo>
                  <a:lnTo>
                    <a:pt x="481" y="314"/>
                  </a:lnTo>
                  <a:lnTo>
                    <a:pt x="470" y="345"/>
                  </a:lnTo>
                  <a:lnTo>
                    <a:pt x="454" y="375"/>
                  </a:lnTo>
                  <a:lnTo>
                    <a:pt x="435" y="402"/>
                  </a:lnTo>
                  <a:lnTo>
                    <a:pt x="411" y="426"/>
                  </a:lnTo>
                  <a:lnTo>
                    <a:pt x="385" y="448"/>
                  </a:lnTo>
                  <a:lnTo>
                    <a:pt x="385" y="785"/>
                  </a:lnTo>
                  <a:lnTo>
                    <a:pt x="105" y="785"/>
                  </a:lnTo>
                  <a:lnTo>
                    <a:pt x="105" y="448"/>
                  </a:lnTo>
                  <a:lnTo>
                    <a:pt x="79" y="426"/>
                  </a:lnTo>
                  <a:lnTo>
                    <a:pt x="55" y="402"/>
                  </a:lnTo>
                  <a:lnTo>
                    <a:pt x="36" y="375"/>
                  </a:lnTo>
                  <a:lnTo>
                    <a:pt x="20" y="345"/>
                  </a:lnTo>
                  <a:lnTo>
                    <a:pt x="9" y="314"/>
                  </a:lnTo>
                  <a:lnTo>
                    <a:pt x="2" y="281"/>
                  </a:lnTo>
                  <a:lnTo>
                    <a:pt x="0" y="246"/>
                  </a:lnTo>
                  <a:lnTo>
                    <a:pt x="3" y="206"/>
                  </a:lnTo>
                  <a:lnTo>
                    <a:pt x="12" y="168"/>
                  </a:lnTo>
                  <a:lnTo>
                    <a:pt x="26" y="133"/>
                  </a:lnTo>
                  <a:lnTo>
                    <a:pt x="47" y="100"/>
                  </a:lnTo>
                  <a:lnTo>
                    <a:pt x="71" y="72"/>
                  </a:lnTo>
                  <a:lnTo>
                    <a:pt x="100" y="47"/>
                  </a:lnTo>
                  <a:lnTo>
                    <a:pt x="132" y="28"/>
                  </a:lnTo>
                  <a:lnTo>
                    <a:pt x="168" y="12"/>
                  </a:lnTo>
                  <a:lnTo>
                    <a:pt x="206" y="3"/>
                  </a:lnTo>
                  <a:lnTo>
                    <a:pt x="2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28"/>
            <p:cNvSpPr>
              <a:spLocks noEditPoints="1"/>
            </p:cNvSpPr>
            <p:nvPr/>
          </p:nvSpPr>
          <p:spPr bwMode="auto">
            <a:xfrm>
              <a:off x="3627438" y="4984750"/>
              <a:ext cx="374650" cy="596900"/>
            </a:xfrm>
            <a:custGeom>
              <a:avLst/>
              <a:gdLst>
                <a:gd name="T0" fmla="*/ 758 w 2121"/>
                <a:gd name="T1" fmla="*/ 1412 h 3384"/>
                <a:gd name="T2" fmla="*/ 438 w 2121"/>
                <a:gd name="T3" fmla="*/ 1594 h 3384"/>
                <a:gd name="T4" fmla="*/ 211 w 2121"/>
                <a:gd name="T5" fmla="*/ 1882 h 3384"/>
                <a:gd name="T6" fmla="*/ 107 w 2121"/>
                <a:gd name="T7" fmla="*/ 2243 h 3384"/>
                <a:gd name="T8" fmla="*/ 152 w 2121"/>
                <a:gd name="T9" fmla="*/ 2624 h 3384"/>
                <a:gd name="T10" fmla="*/ 335 w 2121"/>
                <a:gd name="T11" fmla="*/ 2945 h 3384"/>
                <a:gd name="T12" fmla="*/ 621 w 2121"/>
                <a:gd name="T13" fmla="*/ 3173 h 3384"/>
                <a:gd name="T14" fmla="*/ 983 w 2121"/>
                <a:gd name="T15" fmla="*/ 3277 h 3384"/>
                <a:gd name="T16" fmla="*/ 1363 w 2121"/>
                <a:gd name="T17" fmla="*/ 3231 h 3384"/>
                <a:gd name="T18" fmla="*/ 1683 w 2121"/>
                <a:gd name="T19" fmla="*/ 3049 h 3384"/>
                <a:gd name="T20" fmla="*/ 1911 w 2121"/>
                <a:gd name="T21" fmla="*/ 2762 h 3384"/>
                <a:gd name="T22" fmla="*/ 2014 w 2121"/>
                <a:gd name="T23" fmla="*/ 2400 h 3384"/>
                <a:gd name="T24" fmla="*/ 1968 w 2121"/>
                <a:gd name="T25" fmla="*/ 2019 h 3384"/>
                <a:gd name="T26" fmla="*/ 1787 w 2121"/>
                <a:gd name="T27" fmla="*/ 1698 h 3384"/>
                <a:gd name="T28" fmla="*/ 1501 w 2121"/>
                <a:gd name="T29" fmla="*/ 1471 h 3384"/>
                <a:gd name="T30" fmla="*/ 1139 w 2121"/>
                <a:gd name="T31" fmla="*/ 1366 h 3384"/>
                <a:gd name="T32" fmla="*/ 875 w 2121"/>
                <a:gd name="T33" fmla="*/ 132 h 3384"/>
                <a:gd name="T34" fmla="*/ 620 w 2121"/>
                <a:gd name="T35" fmla="*/ 287 h 3384"/>
                <a:gd name="T36" fmla="*/ 465 w 2121"/>
                <a:gd name="T37" fmla="*/ 543 h 3384"/>
                <a:gd name="T38" fmla="*/ 437 w 2121"/>
                <a:gd name="T39" fmla="*/ 1463 h 3384"/>
                <a:gd name="T40" fmla="*/ 550 w 2121"/>
                <a:gd name="T41" fmla="*/ 617 h 3384"/>
                <a:gd name="T42" fmla="*/ 672 w 2121"/>
                <a:gd name="T43" fmla="*/ 378 h 3384"/>
                <a:gd name="T44" fmla="*/ 896 w 2121"/>
                <a:gd name="T45" fmla="*/ 232 h 3384"/>
                <a:gd name="T46" fmla="*/ 1173 w 2121"/>
                <a:gd name="T47" fmla="*/ 216 h 3384"/>
                <a:gd name="T48" fmla="*/ 1412 w 2121"/>
                <a:gd name="T49" fmla="*/ 340 h 3384"/>
                <a:gd name="T50" fmla="*/ 1558 w 2121"/>
                <a:gd name="T51" fmla="*/ 564 h 3384"/>
                <a:gd name="T52" fmla="*/ 1481 w 2121"/>
                <a:gd name="T53" fmla="*/ 1055 h 3384"/>
                <a:gd name="T54" fmla="*/ 1438 w 2121"/>
                <a:gd name="T55" fmla="*/ 545 h 3384"/>
                <a:gd name="T56" fmla="*/ 1286 w 2121"/>
                <a:gd name="T57" fmla="*/ 374 h 3384"/>
                <a:gd name="T58" fmla="*/ 1060 w 2121"/>
                <a:gd name="T59" fmla="*/ 309 h 3384"/>
                <a:gd name="T60" fmla="*/ 836 w 2121"/>
                <a:gd name="T61" fmla="*/ 374 h 3384"/>
                <a:gd name="T62" fmla="*/ 684 w 2121"/>
                <a:gd name="T63" fmla="*/ 545 h 3384"/>
                <a:gd name="T64" fmla="*/ 641 w 2121"/>
                <a:gd name="T65" fmla="*/ 1346 h 3384"/>
                <a:gd name="T66" fmla="*/ 987 w 2121"/>
                <a:gd name="T67" fmla="*/ 1261 h 3384"/>
                <a:gd name="T68" fmla="*/ 1359 w 2121"/>
                <a:gd name="T69" fmla="*/ 1302 h 3384"/>
                <a:gd name="T70" fmla="*/ 1685 w 2121"/>
                <a:gd name="T71" fmla="*/ 1463 h 3384"/>
                <a:gd name="T72" fmla="*/ 1636 w 2121"/>
                <a:gd name="T73" fmla="*/ 486 h 3384"/>
                <a:gd name="T74" fmla="*/ 1458 w 2121"/>
                <a:gd name="T75" fmla="*/ 247 h 3384"/>
                <a:gd name="T76" fmla="*/ 1186 w 2121"/>
                <a:gd name="T77" fmla="*/ 117 h 3384"/>
                <a:gd name="T78" fmla="*/ 1191 w 2121"/>
                <a:gd name="T79" fmla="*/ 11 h 3384"/>
                <a:gd name="T80" fmla="*/ 1480 w 2121"/>
                <a:gd name="T81" fmla="*/ 133 h 3384"/>
                <a:gd name="T82" fmla="*/ 1689 w 2121"/>
                <a:gd name="T83" fmla="*/ 362 h 3384"/>
                <a:gd name="T84" fmla="*/ 1785 w 2121"/>
                <a:gd name="T85" fmla="*/ 663 h 3384"/>
                <a:gd name="T86" fmla="*/ 1938 w 2121"/>
                <a:gd name="T87" fmla="*/ 1725 h 3384"/>
                <a:gd name="T88" fmla="*/ 2094 w 2121"/>
                <a:gd name="T89" fmla="*/ 2081 h 3384"/>
                <a:gd name="T90" fmla="*/ 2109 w 2121"/>
                <a:gd name="T91" fmla="*/ 2486 h 3384"/>
                <a:gd name="T92" fmla="*/ 1977 w 2121"/>
                <a:gd name="T93" fmla="*/ 2857 h 3384"/>
                <a:gd name="T94" fmla="*/ 1724 w 2121"/>
                <a:gd name="T95" fmla="*/ 3150 h 3384"/>
                <a:gd name="T96" fmla="*/ 1381 w 2121"/>
                <a:gd name="T97" fmla="*/ 3335 h 3384"/>
                <a:gd name="T98" fmla="*/ 979 w 2121"/>
                <a:gd name="T99" fmla="*/ 3381 h 3384"/>
                <a:gd name="T100" fmla="*/ 595 w 2121"/>
                <a:gd name="T101" fmla="*/ 3276 h 3384"/>
                <a:gd name="T102" fmla="*/ 285 w 2121"/>
                <a:gd name="T103" fmla="*/ 3045 h 3384"/>
                <a:gd name="T104" fmla="*/ 77 w 2121"/>
                <a:gd name="T105" fmla="*/ 2716 h 3384"/>
                <a:gd name="T106" fmla="*/ 0 w 2121"/>
                <a:gd name="T107" fmla="*/ 2322 h 3384"/>
                <a:gd name="T108" fmla="*/ 75 w 2121"/>
                <a:gd name="T109" fmla="*/ 1930 h 3384"/>
                <a:gd name="T110" fmla="*/ 279 w 2121"/>
                <a:gd name="T111" fmla="*/ 1604 h 3384"/>
                <a:gd name="T112" fmla="*/ 359 w 2121"/>
                <a:gd name="T113" fmla="*/ 536 h 3384"/>
                <a:gd name="T114" fmla="*/ 505 w 2121"/>
                <a:gd name="T115" fmla="*/ 259 h 3384"/>
                <a:gd name="T116" fmla="*/ 749 w 2121"/>
                <a:gd name="T117" fmla="*/ 71 h 3384"/>
                <a:gd name="T118" fmla="*/ 1060 w 2121"/>
                <a:gd name="T119" fmla="*/ 0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21" h="3384">
                  <a:moveTo>
                    <a:pt x="1060" y="1363"/>
                  </a:moveTo>
                  <a:lnTo>
                    <a:pt x="983" y="1366"/>
                  </a:lnTo>
                  <a:lnTo>
                    <a:pt x="906" y="1375"/>
                  </a:lnTo>
                  <a:lnTo>
                    <a:pt x="831" y="1391"/>
                  </a:lnTo>
                  <a:lnTo>
                    <a:pt x="758" y="1412"/>
                  </a:lnTo>
                  <a:lnTo>
                    <a:pt x="689" y="1439"/>
                  </a:lnTo>
                  <a:lnTo>
                    <a:pt x="621" y="1471"/>
                  </a:lnTo>
                  <a:lnTo>
                    <a:pt x="557" y="1506"/>
                  </a:lnTo>
                  <a:lnTo>
                    <a:pt x="496" y="1548"/>
                  </a:lnTo>
                  <a:lnTo>
                    <a:pt x="438" y="1594"/>
                  </a:lnTo>
                  <a:lnTo>
                    <a:pt x="385" y="1644"/>
                  </a:lnTo>
                  <a:lnTo>
                    <a:pt x="335" y="1698"/>
                  </a:lnTo>
                  <a:lnTo>
                    <a:pt x="289" y="1756"/>
                  </a:lnTo>
                  <a:lnTo>
                    <a:pt x="248" y="1817"/>
                  </a:lnTo>
                  <a:lnTo>
                    <a:pt x="211" y="1882"/>
                  </a:lnTo>
                  <a:lnTo>
                    <a:pt x="179" y="1948"/>
                  </a:lnTo>
                  <a:lnTo>
                    <a:pt x="152" y="2019"/>
                  </a:lnTo>
                  <a:lnTo>
                    <a:pt x="132" y="2092"/>
                  </a:lnTo>
                  <a:lnTo>
                    <a:pt x="117" y="2167"/>
                  </a:lnTo>
                  <a:lnTo>
                    <a:pt x="107" y="2243"/>
                  </a:lnTo>
                  <a:lnTo>
                    <a:pt x="104" y="2322"/>
                  </a:lnTo>
                  <a:lnTo>
                    <a:pt x="107" y="2400"/>
                  </a:lnTo>
                  <a:lnTo>
                    <a:pt x="117" y="2476"/>
                  </a:lnTo>
                  <a:lnTo>
                    <a:pt x="132" y="2551"/>
                  </a:lnTo>
                  <a:lnTo>
                    <a:pt x="152" y="2624"/>
                  </a:lnTo>
                  <a:lnTo>
                    <a:pt x="179" y="2694"/>
                  </a:lnTo>
                  <a:lnTo>
                    <a:pt x="211" y="2762"/>
                  </a:lnTo>
                  <a:lnTo>
                    <a:pt x="248" y="2826"/>
                  </a:lnTo>
                  <a:lnTo>
                    <a:pt x="289" y="2888"/>
                  </a:lnTo>
                  <a:lnTo>
                    <a:pt x="335" y="2945"/>
                  </a:lnTo>
                  <a:lnTo>
                    <a:pt x="385" y="2999"/>
                  </a:lnTo>
                  <a:lnTo>
                    <a:pt x="438" y="3049"/>
                  </a:lnTo>
                  <a:lnTo>
                    <a:pt x="496" y="3095"/>
                  </a:lnTo>
                  <a:lnTo>
                    <a:pt x="557" y="3137"/>
                  </a:lnTo>
                  <a:lnTo>
                    <a:pt x="621" y="3173"/>
                  </a:lnTo>
                  <a:lnTo>
                    <a:pt x="689" y="3205"/>
                  </a:lnTo>
                  <a:lnTo>
                    <a:pt x="758" y="3231"/>
                  </a:lnTo>
                  <a:lnTo>
                    <a:pt x="831" y="3253"/>
                  </a:lnTo>
                  <a:lnTo>
                    <a:pt x="906" y="3267"/>
                  </a:lnTo>
                  <a:lnTo>
                    <a:pt x="983" y="3277"/>
                  </a:lnTo>
                  <a:lnTo>
                    <a:pt x="1060" y="3280"/>
                  </a:lnTo>
                  <a:lnTo>
                    <a:pt x="1139" y="3277"/>
                  </a:lnTo>
                  <a:lnTo>
                    <a:pt x="1216" y="3267"/>
                  </a:lnTo>
                  <a:lnTo>
                    <a:pt x="1291" y="3253"/>
                  </a:lnTo>
                  <a:lnTo>
                    <a:pt x="1363" y="3231"/>
                  </a:lnTo>
                  <a:lnTo>
                    <a:pt x="1433" y="3205"/>
                  </a:lnTo>
                  <a:lnTo>
                    <a:pt x="1501" y="3173"/>
                  </a:lnTo>
                  <a:lnTo>
                    <a:pt x="1564" y="3137"/>
                  </a:lnTo>
                  <a:lnTo>
                    <a:pt x="1625" y="3095"/>
                  </a:lnTo>
                  <a:lnTo>
                    <a:pt x="1683" y="3049"/>
                  </a:lnTo>
                  <a:lnTo>
                    <a:pt x="1737" y="2999"/>
                  </a:lnTo>
                  <a:lnTo>
                    <a:pt x="1787" y="2945"/>
                  </a:lnTo>
                  <a:lnTo>
                    <a:pt x="1833" y="2888"/>
                  </a:lnTo>
                  <a:lnTo>
                    <a:pt x="1874" y="2826"/>
                  </a:lnTo>
                  <a:lnTo>
                    <a:pt x="1911" y="2762"/>
                  </a:lnTo>
                  <a:lnTo>
                    <a:pt x="1943" y="2694"/>
                  </a:lnTo>
                  <a:lnTo>
                    <a:pt x="1968" y="2624"/>
                  </a:lnTo>
                  <a:lnTo>
                    <a:pt x="1990" y="2551"/>
                  </a:lnTo>
                  <a:lnTo>
                    <a:pt x="2005" y="2476"/>
                  </a:lnTo>
                  <a:lnTo>
                    <a:pt x="2014" y="2400"/>
                  </a:lnTo>
                  <a:lnTo>
                    <a:pt x="2018" y="2322"/>
                  </a:lnTo>
                  <a:lnTo>
                    <a:pt x="2014" y="2243"/>
                  </a:lnTo>
                  <a:lnTo>
                    <a:pt x="2005" y="2167"/>
                  </a:lnTo>
                  <a:lnTo>
                    <a:pt x="1990" y="2092"/>
                  </a:lnTo>
                  <a:lnTo>
                    <a:pt x="1968" y="2019"/>
                  </a:lnTo>
                  <a:lnTo>
                    <a:pt x="1943" y="1948"/>
                  </a:lnTo>
                  <a:lnTo>
                    <a:pt x="1911" y="1882"/>
                  </a:lnTo>
                  <a:lnTo>
                    <a:pt x="1874" y="1817"/>
                  </a:lnTo>
                  <a:lnTo>
                    <a:pt x="1833" y="1756"/>
                  </a:lnTo>
                  <a:lnTo>
                    <a:pt x="1787" y="1698"/>
                  </a:lnTo>
                  <a:lnTo>
                    <a:pt x="1737" y="1644"/>
                  </a:lnTo>
                  <a:lnTo>
                    <a:pt x="1683" y="1594"/>
                  </a:lnTo>
                  <a:lnTo>
                    <a:pt x="1625" y="1548"/>
                  </a:lnTo>
                  <a:lnTo>
                    <a:pt x="1564" y="1506"/>
                  </a:lnTo>
                  <a:lnTo>
                    <a:pt x="1501" y="1471"/>
                  </a:lnTo>
                  <a:lnTo>
                    <a:pt x="1433" y="1439"/>
                  </a:lnTo>
                  <a:lnTo>
                    <a:pt x="1363" y="1412"/>
                  </a:lnTo>
                  <a:lnTo>
                    <a:pt x="1291" y="1391"/>
                  </a:lnTo>
                  <a:lnTo>
                    <a:pt x="1216" y="1375"/>
                  </a:lnTo>
                  <a:lnTo>
                    <a:pt x="1139" y="1366"/>
                  </a:lnTo>
                  <a:lnTo>
                    <a:pt x="1060" y="1363"/>
                  </a:lnTo>
                  <a:close/>
                  <a:moveTo>
                    <a:pt x="1060" y="104"/>
                  </a:moveTo>
                  <a:lnTo>
                    <a:pt x="997" y="107"/>
                  </a:lnTo>
                  <a:lnTo>
                    <a:pt x="936" y="117"/>
                  </a:lnTo>
                  <a:lnTo>
                    <a:pt x="875" y="132"/>
                  </a:lnTo>
                  <a:lnTo>
                    <a:pt x="818" y="153"/>
                  </a:lnTo>
                  <a:lnTo>
                    <a:pt x="764" y="179"/>
                  </a:lnTo>
                  <a:lnTo>
                    <a:pt x="712" y="211"/>
                  </a:lnTo>
                  <a:lnTo>
                    <a:pt x="664" y="247"/>
                  </a:lnTo>
                  <a:lnTo>
                    <a:pt x="620" y="287"/>
                  </a:lnTo>
                  <a:lnTo>
                    <a:pt x="579" y="332"/>
                  </a:lnTo>
                  <a:lnTo>
                    <a:pt x="544" y="380"/>
                  </a:lnTo>
                  <a:lnTo>
                    <a:pt x="513" y="432"/>
                  </a:lnTo>
                  <a:lnTo>
                    <a:pt x="486" y="486"/>
                  </a:lnTo>
                  <a:lnTo>
                    <a:pt x="465" y="543"/>
                  </a:lnTo>
                  <a:lnTo>
                    <a:pt x="449" y="604"/>
                  </a:lnTo>
                  <a:lnTo>
                    <a:pt x="440" y="666"/>
                  </a:lnTo>
                  <a:lnTo>
                    <a:pt x="437" y="730"/>
                  </a:lnTo>
                  <a:lnTo>
                    <a:pt x="437" y="730"/>
                  </a:lnTo>
                  <a:lnTo>
                    <a:pt x="437" y="1463"/>
                  </a:lnTo>
                  <a:lnTo>
                    <a:pt x="486" y="1429"/>
                  </a:lnTo>
                  <a:lnTo>
                    <a:pt x="537" y="1398"/>
                  </a:lnTo>
                  <a:lnTo>
                    <a:pt x="537" y="730"/>
                  </a:lnTo>
                  <a:lnTo>
                    <a:pt x="540" y="673"/>
                  </a:lnTo>
                  <a:lnTo>
                    <a:pt x="550" y="617"/>
                  </a:lnTo>
                  <a:lnTo>
                    <a:pt x="564" y="564"/>
                  </a:lnTo>
                  <a:lnTo>
                    <a:pt x="583" y="513"/>
                  </a:lnTo>
                  <a:lnTo>
                    <a:pt x="609" y="465"/>
                  </a:lnTo>
                  <a:lnTo>
                    <a:pt x="639" y="419"/>
                  </a:lnTo>
                  <a:lnTo>
                    <a:pt x="672" y="378"/>
                  </a:lnTo>
                  <a:lnTo>
                    <a:pt x="710" y="340"/>
                  </a:lnTo>
                  <a:lnTo>
                    <a:pt x="751" y="306"/>
                  </a:lnTo>
                  <a:lnTo>
                    <a:pt x="796" y="276"/>
                  </a:lnTo>
                  <a:lnTo>
                    <a:pt x="844" y="251"/>
                  </a:lnTo>
                  <a:lnTo>
                    <a:pt x="896" y="232"/>
                  </a:lnTo>
                  <a:lnTo>
                    <a:pt x="949" y="216"/>
                  </a:lnTo>
                  <a:lnTo>
                    <a:pt x="1004" y="207"/>
                  </a:lnTo>
                  <a:lnTo>
                    <a:pt x="1060" y="204"/>
                  </a:lnTo>
                  <a:lnTo>
                    <a:pt x="1118" y="207"/>
                  </a:lnTo>
                  <a:lnTo>
                    <a:pt x="1173" y="216"/>
                  </a:lnTo>
                  <a:lnTo>
                    <a:pt x="1226" y="232"/>
                  </a:lnTo>
                  <a:lnTo>
                    <a:pt x="1276" y="251"/>
                  </a:lnTo>
                  <a:lnTo>
                    <a:pt x="1325" y="276"/>
                  </a:lnTo>
                  <a:lnTo>
                    <a:pt x="1370" y="306"/>
                  </a:lnTo>
                  <a:lnTo>
                    <a:pt x="1412" y="340"/>
                  </a:lnTo>
                  <a:lnTo>
                    <a:pt x="1449" y="378"/>
                  </a:lnTo>
                  <a:lnTo>
                    <a:pt x="1483" y="419"/>
                  </a:lnTo>
                  <a:lnTo>
                    <a:pt x="1513" y="465"/>
                  </a:lnTo>
                  <a:lnTo>
                    <a:pt x="1537" y="513"/>
                  </a:lnTo>
                  <a:lnTo>
                    <a:pt x="1558" y="564"/>
                  </a:lnTo>
                  <a:lnTo>
                    <a:pt x="1572" y="617"/>
                  </a:lnTo>
                  <a:lnTo>
                    <a:pt x="1581" y="673"/>
                  </a:lnTo>
                  <a:lnTo>
                    <a:pt x="1585" y="730"/>
                  </a:lnTo>
                  <a:lnTo>
                    <a:pt x="1585" y="1055"/>
                  </a:lnTo>
                  <a:lnTo>
                    <a:pt x="1481" y="1055"/>
                  </a:lnTo>
                  <a:lnTo>
                    <a:pt x="1481" y="730"/>
                  </a:lnTo>
                  <a:lnTo>
                    <a:pt x="1478" y="681"/>
                  </a:lnTo>
                  <a:lnTo>
                    <a:pt x="1470" y="634"/>
                  </a:lnTo>
                  <a:lnTo>
                    <a:pt x="1457" y="588"/>
                  </a:lnTo>
                  <a:lnTo>
                    <a:pt x="1438" y="545"/>
                  </a:lnTo>
                  <a:lnTo>
                    <a:pt x="1416" y="505"/>
                  </a:lnTo>
                  <a:lnTo>
                    <a:pt x="1389" y="467"/>
                  </a:lnTo>
                  <a:lnTo>
                    <a:pt x="1357" y="432"/>
                  </a:lnTo>
                  <a:lnTo>
                    <a:pt x="1324" y="401"/>
                  </a:lnTo>
                  <a:lnTo>
                    <a:pt x="1286" y="374"/>
                  </a:lnTo>
                  <a:lnTo>
                    <a:pt x="1246" y="351"/>
                  </a:lnTo>
                  <a:lnTo>
                    <a:pt x="1203" y="333"/>
                  </a:lnTo>
                  <a:lnTo>
                    <a:pt x="1157" y="319"/>
                  </a:lnTo>
                  <a:lnTo>
                    <a:pt x="1110" y="311"/>
                  </a:lnTo>
                  <a:lnTo>
                    <a:pt x="1060" y="309"/>
                  </a:lnTo>
                  <a:lnTo>
                    <a:pt x="1012" y="311"/>
                  </a:lnTo>
                  <a:lnTo>
                    <a:pt x="964" y="319"/>
                  </a:lnTo>
                  <a:lnTo>
                    <a:pt x="919" y="333"/>
                  </a:lnTo>
                  <a:lnTo>
                    <a:pt x="876" y="351"/>
                  </a:lnTo>
                  <a:lnTo>
                    <a:pt x="836" y="374"/>
                  </a:lnTo>
                  <a:lnTo>
                    <a:pt x="798" y="401"/>
                  </a:lnTo>
                  <a:lnTo>
                    <a:pt x="764" y="432"/>
                  </a:lnTo>
                  <a:lnTo>
                    <a:pt x="733" y="467"/>
                  </a:lnTo>
                  <a:lnTo>
                    <a:pt x="706" y="505"/>
                  </a:lnTo>
                  <a:lnTo>
                    <a:pt x="684" y="545"/>
                  </a:lnTo>
                  <a:lnTo>
                    <a:pt x="665" y="588"/>
                  </a:lnTo>
                  <a:lnTo>
                    <a:pt x="652" y="634"/>
                  </a:lnTo>
                  <a:lnTo>
                    <a:pt x="644" y="681"/>
                  </a:lnTo>
                  <a:lnTo>
                    <a:pt x="641" y="730"/>
                  </a:lnTo>
                  <a:lnTo>
                    <a:pt x="641" y="1346"/>
                  </a:lnTo>
                  <a:lnTo>
                    <a:pt x="706" y="1320"/>
                  </a:lnTo>
                  <a:lnTo>
                    <a:pt x="774" y="1298"/>
                  </a:lnTo>
                  <a:lnTo>
                    <a:pt x="843" y="1282"/>
                  </a:lnTo>
                  <a:lnTo>
                    <a:pt x="914" y="1270"/>
                  </a:lnTo>
                  <a:lnTo>
                    <a:pt x="987" y="1261"/>
                  </a:lnTo>
                  <a:lnTo>
                    <a:pt x="1060" y="1259"/>
                  </a:lnTo>
                  <a:lnTo>
                    <a:pt x="1138" y="1262"/>
                  </a:lnTo>
                  <a:lnTo>
                    <a:pt x="1213" y="1271"/>
                  </a:lnTo>
                  <a:lnTo>
                    <a:pt x="1287" y="1284"/>
                  </a:lnTo>
                  <a:lnTo>
                    <a:pt x="1359" y="1302"/>
                  </a:lnTo>
                  <a:lnTo>
                    <a:pt x="1429" y="1325"/>
                  </a:lnTo>
                  <a:lnTo>
                    <a:pt x="1497" y="1354"/>
                  </a:lnTo>
                  <a:lnTo>
                    <a:pt x="1562" y="1385"/>
                  </a:lnTo>
                  <a:lnTo>
                    <a:pt x="1624" y="1422"/>
                  </a:lnTo>
                  <a:lnTo>
                    <a:pt x="1685" y="1463"/>
                  </a:lnTo>
                  <a:lnTo>
                    <a:pt x="1685" y="730"/>
                  </a:lnTo>
                  <a:lnTo>
                    <a:pt x="1682" y="666"/>
                  </a:lnTo>
                  <a:lnTo>
                    <a:pt x="1672" y="604"/>
                  </a:lnTo>
                  <a:lnTo>
                    <a:pt x="1656" y="543"/>
                  </a:lnTo>
                  <a:lnTo>
                    <a:pt x="1636" y="486"/>
                  </a:lnTo>
                  <a:lnTo>
                    <a:pt x="1609" y="432"/>
                  </a:lnTo>
                  <a:lnTo>
                    <a:pt x="1578" y="380"/>
                  </a:lnTo>
                  <a:lnTo>
                    <a:pt x="1542" y="332"/>
                  </a:lnTo>
                  <a:lnTo>
                    <a:pt x="1502" y="287"/>
                  </a:lnTo>
                  <a:lnTo>
                    <a:pt x="1458" y="247"/>
                  </a:lnTo>
                  <a:lnTo>
                    <a:pt x="1409" y="211"/>
                  </a:lnTo>
                  <a:lnTo>
                    <a:pt x="1358" y="179"/>
                  </a:lnTo>
                  <a:lnTo>
                    <a:pt x="1303" y="153"/>
                  </a:lnTo>
                  <a:lnTo>
                    <a:pt x="1246" y="132"/>
                  </a:lnTo>
                  <a:lnTo>
                    <a:pt x="1186" y="117"/>
                  </a:lnTo>
                  <a:lnTo>
                    <a:pt x="1125" y="107"/>
                  </a:lnTo>
                  <a:lnTo>
                    <a:pt x="1060" y="104"/>
                  </a:lnTo>
                  <a:close/>
                  <a:moveTo>
                    <a:pt x="1060" y="0"/>
                  </a:moveTo>
                  <a:lnTo>
                    <a:pt x="1127" y="3"/>
                  </a:lnTo>
                  <a:lnTo>
                    <a:pt x="1191" y="11"/>
                  </a:lnTo>
                  <a:lnTo>
                    <a:pt x="1254" y="26"/>
                  </a:lnTo>
                  <a:lnTo>
                    <a:pt x="1314" y="46"/>
                  </a:lnTo>
                  <a:lnTo>
                    <a:pt x="1373" y="71"/>
                  </a:lnTo>
                  <a:lnTo>
                    <a:pt x="1428" y="99"/>
                  </a:lnTo>
                  <a:lnTo>
                    <a:pt x="1480" y="133"/>
                  </a:lnTo>
                  <a:lnTo>
                    <a:pt x="1529" y="172"/>
                  </a:lnTo>
                  <a:lnTo>
                    <a:pt x="1575" y="214"/>
                  </a:lnTo>
                  <a:lnTo>
                    <a:pt x="1617" y="259"/>
                  </a:lnTo>
                  <a:lnTo>
                    <a:pt x="1655" y="310"/>
                  </a:lnTo>
                  <a:lnTo>
                    <a:pt x="1689" y="362"/>
                  </a:lnTo>
                  <a:lnTo>
                    <a:pt x="1719" y="417"/>
                  </a:lnTo>
                  <a:lnTo>
                    <a:pt x="1743" y="476"/>
                  </a:lnTo>
                  <a:lnTo>
                    <a:pt x="1763" y="536"/>
                  </a:lnTo>
                  <a:lnTo>
                    <a:pt x="1777" y="599"/>
                  </a:lnTo>
                  <a:lnTo>
                    <a:pt x="1785" y="663"/>
                  </a:lnTo>
                  <a:lnTo>
                    <a:pt x="1788" y="730"/>
                  </a:lnTo>
                  <a:lnTo>
                    <a:pt x="1788" y="1549"/>
                  </a:lnTo>
                  <a:lnTo>
                    <a:pt x="1842" y="1604"/>
                  </a:lnTo>
                  <a:lnTo>
                    <a:pt x="1893" y="1662"/>
                  </a:lnTo>
                  <a:lnTo>
                    <a:pt x="1938" y="1725"/>
                  </a:lnTo>
                  <a:lnTo>
                    <a:pt x="1979" y="1790"/>
                  </a:lnTo>
                  <a:lnTo>
                    <a:pt x="2015" y="1859"/>
                  </a:lnTo>
                  <a:lnTo>
                    <a:pt x="2047" y="1930"/>
                  </a:lnTo>
                  <a:lnTo>
                    <a:pt x="2073" y="2004"/>
                  </a:lnTo>
                  <a:lnTo>
                    <a:pt x="2094" y="2081"/>
                  </a:lnTo>
                  <a:lnTo>
                    <a:pt x="2109" y="2159"/>
                  </a:lnTo>
                  <a:lnTo>
                    <a:pt x="2118" y="2240"/>
                  </a:lnTo>
                  <a:lnTo>
                    <a:pt x="2121" y="2322"/>
                  </a:lnTo>
                  <a:lnTo>
                    <a:pt x="2118" y="2405"/>
                  </a:lnTo>
                  <a:lnTo>
                    <a:pt x="2109" y="2486"/>
                  </a:lnTo>
                  <a:lnTo>
                    <a:pt x="2093" y="2565"/>
                  </a:lnTo>
                  <a:lnTo>
                    <a:pt x="2072" y="2642"/>
                  </a:lnTo>
                  <a:lnTo>
                    <a:pt x="2045" y="2716"/>
                  </a:lnTo>
                  <a:lnTo>
                    <a:pt x="2013" y="2788"/>
                  </a:lnTo>
                  <a:lnTo>
                    <a:pt x="1977" y="2857"/>
                  </a:lnTo>
                  <a:lnTo>
                    <a:pt x="1935" y="2924"/>
                  </a:lnTo>
                  <a:lnTo>
                    <a:pt x="1889" y="2986"/>
                  </a:lnTo>
                  <a:lnTo>
                    <a:pt x="1837" y="3045"/>
                  </a:lnTo>
                  <a:lnTo>
                    <a:pt x="1782" y="3100"/>
                  </a:lnTo>
                  <a:lnTo>
                    <a:pt x="1724" y="3150"/>
                  </a:lnTo>
                  <a:lnTo>
                    <a:pt x="1661" y="3196"/>
                  </a:lnTo>
                  <a:lnTo>
                    <a:pt x="1596" y="3238"/>
                  </a:lnTo>
                  <a:lnTo>
                    <a:pt x="1527" y="3276"/>
                  </a:lnTo>
                  <a:lnTo>
                    <a:pt x="1455" y="3308"/>
                  </a:lnTo>
                  <a:lnTo>
                    <a:pt x="1381" y="3335"/>
                  </a:lnTo>
                  <a:lnTo>
                    <a:pt x="1304" y="3356"/>
                  </a:lnTo>
                  <a:lnTo>
                    <a:pt x="1224" y="3372"/>
                  </a:lnTo>
                  <a:lnTo>
                    <a:pt x="1143" y="3381"/>
                  </a:lnTo>
                  <a:lnTo>
                    <a:pt x="1060" y="3384"/>
                  </a:lnTo>
                  <a:lnTo>
                    <a:pt x="979" y="3381"/>
                  </a:lnTo>
                  <a:lnTo>
                    <a:pt x="897" y="3372"/>
                  </a:lnTo>
                  <a:lnTo>
                    <a:pt x="818" y="3356"/>
                  </a:lnTo>
                  <a:lnTo>
                    <a:pt x="741" y="3335"/>
                  </a:lnTo>
                  <a:lnTo>
                    <a:pt x="666" y="3308"/>
                  </a:lnTo>
                  <a:lnTo>
                    <a:pt x="595" y="3276"/>
                  </a:lnTo>
                  <a:lnTo>
                    <a:pt x="526" y="3238"/>
                  </a:lnTo>
                  <a:lnTo>
                    <a:pt x="461" y="3196"/>
                  </a:lnTo>
                  <a:lnTo>
                    <a:pt x="398" y="3150"/>
                  </a:lnTo>
                  <a:lnTo>
                    <a:pt x="339" y="3100"/>
                  </a:lnTo>
                  <a:lnTo>
                    <a:pt x="285" y="3045"/>
                  </a:lnTo>
                  <a:lnTo>
                    <a:pt x="233" y="2986"/>
                  </a:lnTo>
                  <a:lnTo>
                    <a:pt x="187" y="2924"/>
                  </a:lnTo>
                  <a:lnTo>
                    <a:pt x="145" y="2857"/>
                  </a:lnTo>
                  <a:lnTo>
                    <a:pt x="108" y="2788"/>
                  </a:lnTo>
                  <a:lnTo>
                    <a:pt x="77" y="2716"/>
                  </a:lnTo>
                  <a:lnTo>
                    <a:pt x="49" y="2642"/>
                  </a:lnTo>
                  <a:lnTo>
                    <a:pt x="29" y="2565"/>
                  </a:lnTo>
                  <a:lnTo>
                    <a:pt x="13" y="2486"/>
                  </a:lnTo>
                  <a:lnTo>
                    <a:pt x="3" y="2405"/>
                  </a:lnTo>
                  <a:lnTo>
                    <a:pt x="0" y="2322"/>
                  </a:lnTo>
                  <a:lnTo>
                    <a:pt x="3" y="2240"/>
                  </a:lnTo>
                  <a:lnTo>
                    <a:pt x="12" y="2159"/>
                  </a:lnTo>
                  <a:lnTo>
                    <a:pt x="28" y="2081"/>
                  </a:lnTo>
                  <a:lnTo>
                    <a:pt x="49" y="2004"/>
                  </a:lnTo>
                  <a:lnTo>
                    <a:pt x="75" y="1930"/>
                  </a:lnTo>
                  <a:lnTo>
                    <a:pt x="106" y="1859"/>
                  </a:lnTo>
                  <a:lnTo>
                    <a:pt x="142" y="1790"/>
                  </a:lnTo>
                  <a:lnTo>
                    <a:pt x="184" y="1725"/>
                  </a:lnTo>
                  <a:lnTo>
                    <a:pt x="229" y="1662"/>
                  </a:lnTo>
                  <a:lnTo>
                    <a:pt x="279" y="1604"/>
                  </a:lnTo>
                  <a:lnTo>
                    <a:pt x="334" y="1549"/>
                  </a:lnTo>
                  <a:lnTo>
                    <a:pt x="334" y="730"/>
                  </a:lnTo>
                  <a:lnTo>
                    <a:pt x="337" y="663"/>
                  </a:lnTo>
                  <a:lnTo>
                    <a:pt x="345" y="599"/>
                  </a:lnTo>
                  <a:lnTo>
                    <a:pt x="359" y="536"/>
                  </a:lnTo>
                  <a:lnTo>
                    <a:pt x="379" y="476"/>
                  </a:lnTo>
                  <a:lnTo>
                    <a:pt x="403" y="417"/>
                  </a:lnTo>
                  <a:lnTo>
                    <a:pt x="433" y="362"/>
                  </a:lnTo>
                  <a:lnTo>
                    <a:pt x="467" y="310"/>
                  </a:lnTo>
                  <a:lnTo>
                    <a:pt x="505" y="259"/>
                  </a:lnTo>
                  <a:lnTo>
                    <a:pt x="547" y="214"/>
                  </a:lnTo>
                  <a:lnTo>
                    <a:pt x="593" y="172"/>
                  </a:lnTo>
                  <a:lnTo>
                    <a:pt x="642" y="133"/>
                  </a:lnTo>
                  <a:lnTo>
                    <a:pt x="694" y="99"/>
                  </a:lnTo>
                  <a:lnTo>
                    <a:pt x="749" y="71"/>
                  </a:lnTo>
                  <a:lnTo>
                    <a:pt x="808" y="46"/>
                  </a:lnTo>
                  <a:lnTo>
                    <a:pt x="868" y="26"/>
                  </a:lnTo>
                  <a:lnTo>
                    <a:pt x="930" y="11"/>
                  </a:lnTo>
                  <a:lnTo>
                    <a:pt x="995" y="3"/>
                  </a:lnTo>
                  <a:lnTo>
                    <a:pt x="10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8" name="Group 777"/>
          <p:cNvGrpSpPr/>
          <p:nvPr/>
        </p:nvGrpSpPr>
        <p:grpSpPr>
          <a:xfrm>
            <a:off x="4565896" y="4984750"/>
            <a:ext cx="244475" cy="596900"/>
            <a:chOff x="4587875" y="4984750"/>
            <a:chExt cx="244475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5" name="Rectangle 133"/>
            <p:cNvSpPr>
              <a:spLocks noChangeArrowheads="1"/>
            </p:cNvSpPr>
            <p:nvPr/>
          </p:nvSpPr>
          <p:spPr bwMode="auto">
            <a:xfrm>
              <a:off x="4662488" y="5011738"/>
              <a:ext cx="19050" cy="619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Rectangle 134"/>
            <p:cNvSpPr>
              <a:spLocks noChangeArrowheads="1"/>
            </p:cNvSpPr>
            <p:nvPr/>
          </p:nvSpPr>
          <p:spPr bwMode="auto">
            <a:xfrm>
              <a:off x="4776788" y="5154613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35"/>
            <p:cNvSpPr>
              <a:spLocks noEditPoints="1"/>
            </p:cNvSpPr>
            <p:nvPr/>
          </p:nvSpPr>
          <p:spPr bwMode="auto">
            <a:xfrm>
              <a:off x="4587875" y="4984750"/>
              <a:ext cx="244475" cy="596900"/>
            </a:xfrm>
            <a:custGeom>
              <a:avLst/>
              <a:gdLst>
                <a:gd name="T0" fmla="*/ 104 w 1385"/>
                <a:gd name="T1" fmla="*/ 964 h 3384"/>
                <a:gd name="T2" fmla="*/ 953 w 1385"/>
                <a:gd name="T3" fmla="*/ 1067 h 3384"/>
                <a:gd name="T4" fmla="*/ 104 w 1385"/>
                <a:gd name="T5" fmla="*/ 1354 h 3384"/>
                <a:gd name="T6" fmla="*/ 553 w 1385"/>
                <a:gd name="T7" fmla="*/ 3135 h 3384"/>
                <a:gd name="T8" fmla="*/ 561 w 1385"/>
                <a:gd name="T9" fmla="*/ 3190 h 3384"/>
                <a:gd name="T10" fmla="*/ 592 w 1385"/>
                <a:gd name="T11" fmla="*/ 3237 h 3384"/>
                <a:gd name="T12" fmla="*/ 638 w 1385"/>
                <a:gd name="T13" fmla="*/ 3269 h 3384"/>
                <a:gd name="T14" fmla="*/ 692 w 1385"/>
                <a:gd name="T15" fmla="*/ 3280 h 3384"/>
                <a:gd name="T16" fmla="*/ 748 w 1385"/>
                <a:gd name="T17" fmla="*/ 3269 h 3384"/>
                <a:gd name="T18" fmla="*/ 794 w 1385"/>
                <a:gd name="T19" fmla="*/ 3237 h 3384"/>
                <a:gd name="T20" fmla="*/ 824 w 1385"/>
                <a:gd name="T21" fmla="*/ 3190 h 3384"/>
                <a:gd name="T22" fmla="*/ 833 w 1385"/>
                <a:gd name="T23" fmla="*/ 3135 h 3384"/>
                <a:gd name="T24" fmla="*/ 1281 w 1385"/>
                <a:gd name="T25" fmla="*/ 1354 h 3384"/>
                <a:gd name="T26" fmla="*/ 104 w 1385"/>
                <a:gd name="T27" fmla="*/ 723 h 3384"/>
                <a:gd name="T28" fmla="*/ 104 w 1385"/>
                <a:gd name="T29" fmla="*/ 619 h 3384"/>
                <a:gd name="T30" fmla="*/ 1281 w 1385"/>
                <a:gd name="T31" fmla="*/ 104 h 3384"/>
                <a:gd name="T32" fmla="*/ 1172 w 1385"/>
                <a:gd name="T33" fmla="*/ 500 h 3384"/>
                <a:gd name="T34" fmla="*/ 1068 w 1385"/>
                <a:gd name="T35" fmla="*/ 104 h 3384"/>
                <a:gd name="T36" fmla="*/ 958 w 1385"/>
                <a:gd name="T37" fmla="*/ 500 h 3384"/>
                <a:gd name="T38" fmla="*/ 854 w 1385"/>
                <a:gd name="T39" fmla="*/ 104 h 3384"/>
                <a:gd name="T40" fmla="*/ 745 w 1385"/>
                <a:gd name="T41" fmla="*/ 500 h 3384"/>
                <a:gd name="T42" fmla="*/ 641 w 1385"/>
                <a:gd name="T43" fmla="*/ 104 h 3384"/>
                <a:gd name="T44" fmla="*/ 318 w 1385"/>
                <a:gd name="T45" fmla="*/ 500 h 3384"/>
                <a:gd name="T46" fmla="*/ 214 w 1385"/>
                <a:gd name="T47" fmla="*/ 104 h 3384"/>
                <a:gd name="T48" fmla="*/ 0 w 1385"/>
                <a:gd name="T49" fmla="*/ 0 h 3384"/>
                <a:gd name="T50" fmla="*/ 1385 w 1385"/>
                <a:gd name="T51" fmla="*/ 1432 h 3384"/>
                <a:gd name="T52" fmla="*/ 937 w 1385"/>
                <a:gd name="T53" fmla="*/ 3130 h 3384"/>
                <a:gd name="T54" fmla="*/ 931 w 1385"/>
                <a:gd name="T55" fmla="*/ 3195 h 3384"/>
                <a:gd name="T56" fmla="*/ 909 w 1385"/>
                <a:gd name="T57" fmla="*/ 3256 h 3384"/>
                <a:gd name="T58" fmla="*/ 869 w 1385"/>
                <a:gd name="T59" fmla="*/ 3309 h 3384"/>
                <a:gd name="T60" fmla="*/ 818 w 1385"/>
                <a:gd name="T61" fmla="*/ 3350 h 3384"/>
                <a:gd name="T62" fmla="*/ 758 w 1385"/>
                <a:gd name="T63" fmla="*/ 3376 h 3384"/>
                <a:gd name="T64" fmla="*/ 692 w 1385"/>
                <a:gd name="T65" fmla="*/ 3384 h 3384"/>
                <a:gd name="T66" fmla="*/ 628 w 1385"/>
                <a:gd name="T67" fmla="*/ 3376 h 3384"/>
                <a:gd name="T68" fmla="*/ 568 w 1385"/>
                <a:gd name="T69" fmla="*/ 3350 h 3384"/>
                <a:gd name="T70" fmla="*/ 517 w 1385"/>
                <a:gd name="T71" fmla="*/ 3309 h 3384"/>
                <a:gd name="T72" fmla="*/ 477 w 1385"/>
                <a:gd name="T73" fmla="*/ 3256 h 3384"/>
                <a:gd name="T74" fmla="*/ 455 w 1385"/>
                <a:gd name="T75" fmla="*/ 3195 h 3384"/>
                <a:gd name="T76" fmla="*/ 449 w 1385"/>
                <a:gd name="T77" fmla="*/ 3130 h 3384"/>
                <a:gd name="T78" fmla="*/ 0 w 1385"/>
                <a:gd name="T79" fmla="*/ 1432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5" h="3384">
                  <a:moveTo>
                    <a:pt x="104" y="723"/>
                  </a:moveTo>
                  <a:lnTo>
                    <a:pt x="104" y="964"/>
                  </a:lnTo>
                  <a:lnTo>
                    <a:pt x="953" y="964"/>
                  </a:lnTo>
                  <a:lnTo>
                    <a:pt x="953" y="1067"/>
                  </a:lnTo>
                  <a:lnTo>
                    <a:pt x="104" y="1067"/>
                  </a:lnTo>
                  <a:lnTo>
                    <a:pt x="104" y="1354"/>
                  </a:lnTo>
                  <a:lnTo>
                    <a:pt x="621" y="1501"/>
                  </a:lnTo>
                  <a:lnTo>
                    <a:pt x="553" y="3135"/>
                  </a:lnTo>
                  <a:lnTo>
                    <a:pt x="554" y="3163"/>
                  </a:lnTo>
                  <a:lnTo>
                    <a:pt x="561" y="3190"/>
                  </a:lnTo>
                  <a:lnTo>
                    <a:pt x="574" y="3215"/>
                  </a:lnTo>
                  <a:lnTo>
                    <a:pt x="592" y="3237"/>
                  </a:lnTo>
                  <a:lnTo>
                    <a:pt x="613" y="3256"/>
                  </a:lnTo>
                  <a:lnTo>
                    <a:pt x="638" y="3269"/>
                  </a:lnTo>
                  <a:lnTo>
                    <a:pt x="665" y="3277"/>
                  </a:lnTo>
                  <a:lnTo>
                    <a:pt x="692" y="3280"/>
                  </a:lnTo>
                  <a:lnTo>
                    <a:pt x="721" y="3277"/>
                  </a:lnTo>
                  <a:lnTo>
                    <a:pt x="748" y="3269"/>
                  </a:lnTo>
                  <a:lnTo>
                    <a:pt x="773" y="3256"/>
                  </a:lnTo>
                  <a:lnTo>
                    <a:pt x="794" y="3237"/>
                  </a:lnTo>
                  <a:lnTo>
                    <a:pt x="812" y="3215"/>
                  </a:lnTo>
                  <a:lnTo>
                    <a:pt x="824" y="3190"/>
                  </a:lnTo>
                  <a:lnTo>
                    <a:pt x="831" y="3163"/>
                  </a:lnTo>
                  <a:lnTo>
                    <a:pt x="833" y="3135"/>
                  </a:lnTo>
                  <a:lnTo>
                    <a:pt x="763" y="1501"/>
                  </a:lnTo>
                  <a:lnTo>
                    <a:pt x="1281" y="1354"/>
                  </a:lnTo>
                  <a:lnTo>
                    <a:pt x="1281" y="723"/>
                  </a:lnTo>
                  <a:lnTo>
                    <a:pt x="104" y="723"/>
                  </a:lnTo>
                  <a:close/>
                  <a:moveTo>
                    <a:pt x="104" y="104"/>
                  </a:moveTo>
                  <a:lnTo>
                    <a:pt x="104" y="619"/>
                  </a:lnTo>
                  <a:lnTo>
                    <a:pt x="1281" y="619"/>
                  </a:lnTo>
                  <a:lnTo>
                    <a:pt x="1281" y="104"/>
                  </a:lnTo>
                  <a:lnTo>
                    <a:pt x="1172" y="104"/>
                  </a:lnTo>
                  <a:lnTo>
                    <a:pt x="1172" y="500"/>
                  </a:lnTo>
                  <a:lnTo>
                    <a:pt x="1068" y="500"/>
                  </a:lnTo>
                  <a:lnTo>
                    <a:pt x="1068" y="104"/>
                  </a:lnTo>
                  <a:lnTo>
                    <a:pt x="958" y="104"/>
                  </a:lnTo>
                  <a:lnTo>
                    <a:pt x="958" y="500"/>
                  </a:lnTo>
                  <a:lnTo>
                    <a:pt x="854" y="500"/>
                  </a:lnTo>
                  <a:lnTo>
                    <a:pt x="854" y="104"/>
                  </a:lnTo>
                  <a:lnTo>
                    <a:pt x="745" y="104"/>
                  </a:lnTo>
                  <a:lnTo>
                    <a:pt x="745" y="500"/>
                  </a:lnTo>
                  <a:lnTo>
                    <a:pt x="641" y="500"/>
                  </a:lnTo>
                  <a:lnTo>
                    <a:pt x="641" y="104"/>
                  </a:lnTo>
                  <a:lnTo>
                    <a:pt x="318" y="104"/>
                  </a:lnTo>
                  <a:lnTo>
                    <a:pt x="318" y="500"/>
                  </a:lnTo>
                  <a:lnTo>
                    <a:pt x="214" y="500"/>
                  </a:lnTo>
                  <a:lnTo>
                    <a:pt x="214" y="104"/>
                  </a:lnTo>
                  <a:lnTo>
                    <a:pt x="104" y="104"/>
                  </a:lnTo>
                  <a:close/>
                  <a:moveTo>
                    <a:pt x="0" y="0"/>
                  </a:moveTo>
                  <a:lnTo>
                    <a:pt x="1385" y="0"/>
                  </a:lnTo>
                  <a:lnTo>
                    <a:pt x="1385" y="1432"/>
                  </a:lnTo>
                  <a:lnTo>
                    <a:pt x="871" y="1578"/>
                  </a:lnTo>
                  <a:lnTo>
                    <a:pt x="937" y="3130"/>
                  </a:lnTo>
                  <a:lnTo>
                    <a:pt x="936" y="3164"/>
                  </a:lnTo>
                  <a:lnTo>
                    <a:pt x="931" y="3195"/>
                  </a:lnTo>
                  <a:lnTo>
                    <a:pt x="922" y="3226"/>
                  </a:lnTo>
                  <a:lnTo>
                    <a:pt x="909" y="3256"/>
                  </a:lnTo>
                  <a:lnTo>
                    <a:pt x="891" y="3284"/>
                  </a:lnTo>
                  <a:lnTo>
                    <a:pt x="869" y="3309"/>
                  </a:lnTo>
                  <a:lnTo>
                    <a:pt x="845" y="3332"/>
                  </a:lnTo>
                  <a:lnTo>
                    <a:pt x="818" y="3350"/>
                  </a:lnTo>
                  <a:lnTo>
                    <a:pt x="789" y="3365"/>
                  </a:lnTo>
                  <a:lnTo>
                    <a:pt x="758" y="3376"/>
                  </a:lnTo>
                  <a:lnTo>
                    <a:pt x="726" y="3382"/>
                  </a:lnTo>
                  <a:lnTo>
                    <a:pt x="692" y="3384"/>
                  </a:lnTo>
                  <a:lnTo>
                    <a:pt x="660" y="3382"/>
                  </a:lnTo>
                  <a:lnTo>
                    <a:pt x="628" y="3376"/>
                  </a:lnTo>
                  <a:lnTo>
                    <a:pt x="597" y="3365"/>
                  </a:lnTo>
                  <a:lnTo>
                    <a:pt x="568" y="3350"/>
                  </a:lnTo>
                  <a:lnTo>
                    <a:pt x="541" y="3332"/>
                  </a:lnTo>
                  <a:lnTo>
                    <a:pt x="517" y="3309"/>
                  </a:lnTo>
                  <a:lnTo>
                    <a:pt x="495" y="3284"/>
                  </a:lnTo>
                  <a:lnTo>
                    <a:pt x="477" y="3256"/>
                  </a:lnTo>
                  <a:lnTo>
                    <a:pt x="464" y="3226"/>
                  </a:lnTo>
                  <a:lnTo>
                    <a:pt x="455" y="3195"/>
                  </a:lnTo>
                  <a:lnTo>
                    <a:pt x="450" y="3164"/>
                  </a:lnTo>
                  <a:lnTo>
                    <a:pt x="449" y="3130"/>
                  </a:lnTo>
                  <a:lnTo>
                    <a:pt x="514" y="1578"/>
                  </a:lnTo>
                  <a:lnTo>
                    <a:pt x="0" y="14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36"/>
            <p:cNvSpPr>
              <a:spLocks/>
            </p:cNvSpPr>
            <p:nvPr/>
          </p:nvSpPr>
          <p:spPr bwMode="auto">
            <a:xfrm>
              <a:off x="4699000" y="5513388"/>
              <a:ext cx="22225" cy="23813"/>
            </a:xfrm>
            <a:custGeom>
              <a:avLst/>
              <a:gdLst>
                <a:gd name="T0" fmla="*/ 65 w 131"/>
                <a:gd name="T1" fmla="*/ 0 h 132"/>
                <a:gd name="T2" fmla="*/ 83 w 131"/>
                <a:gd name="T3" fmla="*/ 2 h 132"/>
                <a:gd name="T4" fmla="*/ 99 w 131"/>
                <a:gd name="T5" fmla="*/ 10 h 132"/>
                <a:gd name="T6" fmla="*/ 113 w 131"/>
                <a:gd name="T7" fmla="*/ 20 h 132"/>
                <a:gd name="T8" fmla="*/ 123 w 131"/>
                <a:gd name="T9" fmla="*/ 33 h 132"/>
                <a:gd name="T10" fmla="*/ 129 w 131"/>
                <a:gd name="T11" fmla="*/ 49 h 132"/>
                <a:gd name="T12" fmla="*/ 131 w 131"/>
                <a:gd name="T13" fmla="*/ 66 h 132"/>
                <a:gd name="T14" fmla="*/ 129 w 131"/>
                <a:gd name="T15" fmla="*/ 83 h 132"/>
                <a:gd name="T16" fmla="*/ 123 w 131"/>
                <a:gd name="T17" fmla="*/ 99 h 132"/>
                <a:gd name="T18" fmla="*/ 113 w 131"/>
                <a:gd name="T19" fmla="*/ 112 h 132"/>
                <a:gd name="T20" fmla="*/ 99 w 131"/>
                <a:gd name="T21" fmla="*/ 122 h 132"/>
                <a:gd name="T22" fmla="*/ 83 w 131"/>
                <a:gd name="T23" fmla="*/ 130 h 132"/>
                <a:gd name="T24" fmla="*/ 65 w 131"/>
                <a:gd name="T25" fmla="*/ 132 h 132"/>
                <a:gd name="T26" fmla="*/ 48 w 131"/>
                <a:gd name="T27" fmla="*/ 130 h 132"/>
                <a:gd name="T28" fmla="*/ 33 w 131"/>
                <a:gd name="T29" fmla="*/ 122 h 132"/>
                <a:gd name="T30" fmla="*/ 19 w 131"/>
                <a:gd name="T31" fmla="*/ 112 h 132"/>
                <a:gd name="T32" fmla="*/ 9 w 131"/>
                <a:gd name="T33" fmla="*/ 99 h 132"/>
                <a:gd name="T34" fmla="*/ 3 w 131"/>
                <a:gd name="T35" fmla="*/ 83 h 132"/>
                <a:gd name="T36" fmla="*/ 0 w 131"/>
                <a:gd name="T37" fmla="*/ 66 h 132"/>
                <a:gd name="T38" fmla="*/ 3 w 131"/>
                <a:gd name="T39" fmla="*/ 49 h 132"/>
                <a:gd name="T40" fmla="*/ 9 w 131"/>
                <a:gd name="T41" fmla="*/ 33 h 132"/>
                <a:gd name="T42" fmla="*/ 19 w 131"/>
                <a:gd name="T43" fmla="*/ 20 h 132"/>
                <a:gd name="T44" fmla="*/ 33 w 131"/>
                <a:gd name="T45" fmla="*/ 10 h 132"/>
                <a:gd name="T46" fmla="*/ 48 w 131"/>
                <a:gd name="T47" fmla="*/ 2 h 132"/>
                <a:gd name="T48" fmla="*/ 65 w 131"/>
                <a:gd name="T4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1" h="132">
                  <a:moveTo>
                    <a:pt x="65" y="0"/>
                  </a:moveTo>
                  <a:lnTo>
                    <a:pt x="83" y="2"/>
                  </a:lnTo>
                  <a:lnTo>
                    <a:pt x="99" y="10"/>
                  </a:lnTo>
                  <a:lnTo>
                    <a:pt x="113" y="20"/>
                  </a:lnTo>
                  <a:lnTo>
                    <a:pt x="123" y="33"/>
                  </a:lnTo>
                  <a:lnTo>
                    <a:pt x="129" y="49"/>
                  </a:lnTo>
                  <a:lnTo>
                    <a:pt x="131" y="66"/>
                  </a:lnTo>
                  <a:lnTo>
                    <a:pt x="129" y="83"/>
                  </a:lnTo>
                  <a:lnTo>
                    <a:pt x="123" y="99"/>
                  </a:lnTo>
                  <a:lnTo>
                    <a:pt x="113" y="112"/>
                  </a:lnTo>
                  <a:lnTo>
                    <a:pt x="99" y="122"/>
                  </a:lnTo>
                  <a:lnTo>
                    <a:pt x="83" y="130"/>
                  </a:lnTo>
                  <a:lnTo>
                    <a:pt x="65" y="132"/>
                  </a:lnTo>
                  <a:lnTo>
                    <a:pt x="48" y="130"/>
                  </a:lnTo>
                  <a:lnTo>
                    <a:pt x="33" y="122"/>
                  </a:lnTo>
                  <a:lnTo>
                    <a:pt x="19" y="112"/>
                  </a:lnTo>
                  <a:lnTo>
                    <a:pt x="9" y="99"/>
                  </a:lnTo>
                  <a:lnTo>
                    <a:pt x="3" y="83"/>
                  </a:lnTo>
                  <a:lnTo>
                    <a:pt x="0" y="66"/>
                  </a:lnTo>
                  <a:lnTo>
                    <a:pt x="3" y="49"/>
                  </a:lnTo>
                  <a:lnTo>
                    <a:pt x="9" y="33"/>
                  </a:lnTo>
                  <a:lnTo>
                    <a:pt x="19" y="20"/>
                  </a:lnTo>
                  <a:lnTo>
                    <a:pt x="33" y="10"/>
                  </a:lnTo>
                  <a:lnTo>
                    <a:pt x="48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9" name="Group 778"/>
          <p:cNvGrpSpPr/>
          <p:nvPr/>
        </p:nvGrpSpPr>
        <p:grpSpPr>
          <a:xfrm>
            <a:off x="5364071" y="4984750"/>
            <a:ext cx="519113" cy="596901"/>
            <a:chOff x="5375275" y="4984750"/>
            <a:chExt cx="519113" cy="5969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2" name="Freeform 141"/>
            <p:cNvSpPr>
              <a:spLocks noEditPoints="1"/>
            </p:cNvSpPr>
            <p:nvPr/>
          </p:nvSpPr>
          <p:spPr bwMode="auto">
            <a:xfrm>
              <a:off x="5375275" y="4984750"/>
              <a:ext cx="519113" cy="358775"/>
            </a:xfrm>
            <a:custGeom>
              <a:avLst/>
              <a:gdLst>
                <a:gd name="T0" fmla="*/ 103 w 2948"/>
                <a:gd name="T1" fmla="*/ 104 h 2038"/>
                <a:gd name="T2" fmla="*/ 103 w 2948"/>
                <a:gd name="T3" fmla="*/ 719 h 2038"/>
                <a:gd name="T4" fmla="*/ 2369 w 2948"/>
                <a:gd name="T5" fmla="*/ 719 h 2038"/>
                <a:gd name="T6" fmla="*/ 2369 w 2948"/>
                <a:gd name="T7" fmla="*/ 104 h 2038"/>
                <a:gd name="T8" fmla="*/ 103 w 2948"/>
                <a:gd name="T9" fmla="*/ 104 h 2038"/>
                <a:gd name="T10" fmla="*/ 0 w 2948"/>
                <a:gd name="T11" fmla="*/ 0 h 2038"/>
                <a:gd name="T12" fmla="*/ 2472 w 2948"/>
                <a:gd name="T13" fmla="*/ 0 h 2038"/>
                <a:gd name="T14" fmla="*/ 2472 w 2948"/>
                <a:gd name="T15" fmla="*/ 362 h 2038"/>
                <a:gd name="T16" fmla="*/ 2948 w 2948"/>
                <a:gd name="T17" fmla="*/ 362 h 2038"/>
                <a:gd name="T18" fmla="*/ 2948 w 2948"/>
                <a:gd name="T19" fmla="*/ 1324 h 2038"/>
                <a:gd name="T20" fmla="*/ 1526 w 2948"/>
                <a:gd name="T21" fmla="*/ 1652 h 2038"/>
                <a:gd name="T22" fmla="*/ 1526 w 2948"/>
                <a:gd name="T23" fmla="*/ 2038 h 2038"/>
                <a:gd name="T24" fmla="*/ 1422 w 2948"/>
                <a:gd name="T25" fmla="*/ 2038 h 2038"/>
                <a:gd name="T26" fmla="*/ 1422 w 2948"/>
                <a:gd name="T27" fmla="*/ 1570 h 2038"/>
                <a:gd name="T28" fmla="*/ 2844 w 2948"/>
                <a:gd name="T29" fmla="*/ 1241 h 2038"/>
                <a:gd name="T30" fmla="*/ 2844 w 2948"/>
                <a:gd name="T31" fmla="*/ 466 h 2038"/>
                <a:gd name="T32" fmla="*/ 2472 w 2948"/>
                <a:gd name="T33" fmla="*/ 466 h 2038"/>
                <a:gd name="T34" fmla="*/ 2472 w 2948"/>
                <a:gd name="T35" fmla="*/ 822 h 2038"/>
                <a:gd name="T36" fmla="*/ 0 w 2948"/>
                <a:gd name="T37" fmla="*/ 822 h 2038"/>
                <a:gd name="T38" fmla="*/ 0 w 2948"/>
                <a:gd name="T39" fmla="*/ 0 h 2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48" h="2038">
                  <a:moveTo>
                    <a:pt x="103" y="104"/>
                  </a:moveTo>
                  <a:lnTo>
                    <a:pt x="103" y="719"/>
                  </a:lnTo>
                  <a:lnTo>
                    <a:pt x="2369" y="719"/>
                  </a:lnTo>
                  <a:lnTo>
                    <a:pt x="2369" y="104"/>
                  </a:lnTo>
                  <a:lnTo>
                    <a:pt x="103" y="104"/>
                  </a:lnTo>
                  <a:close/>
                  <a:moveTo>
                    <a:pt x="0" y="0"/>
                  </a:moveTo>
                  <a:lnTo>
                    <a:pt x="2472" y="0"/>
                  </a:lnTo>
                  <a:lnTo>
                    <a:pt x="2472" y="362"/>
                  </a:lnTo>
                  <a:lnTo>
                    <a:pt x="2948" y="362"/>
                  </a:lnTo>
                  <a:lnTo>
                    <a:pt x="2948" y="1324"/>
                  </a:lnTo>
                  <a:lnTo>
                    <a:pt x="1526" y="1652"/>
                  </a:lnTo>
                  <a:lnTo>
                    <a:pt x="1526" y="2038"/>
                  </a:lnTo>
                  <a:lnTo>
                    <a:pt x="1422" y="2038"/>
                  </a:lnTo>
                  <a:lnTo>
                    <a:pt x="1422" y="1570"/>
                  </a:lnTo>
                  <a:lnTo>
                    <a:pt x="2844" y="1241"/>
                  </a:lnTo>
                  <a:lnTo>
                    <a:pt x="2844" y="466"/>
                  </a:lnTo>
                  <a:lnTo>
                    <a:pt x="2472" y="466"/>
                  </a:lnTo>
                  <a:lnTo>
                    <a:pt x="2472" y="822"/>
                  </a:lnTo>
                  <a:lnTo>
                    <a:pt x="0" y="8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42"/>
            <p:cNvSpPr>
              <a:spLocks noEditPoints="1"/>
            </p:cNvSpPr>
            <p:nvPr/>
          </p:nvSpPr>
          <p:spPr bwMode="auto">
            <a:xfrm>
              <a:off x="5591175" y="5360988"/>
              <a:ext cx="87313" cy="220663"/>
            </a:xfrm>
            <a:custGeom>
              <a:avLst/>
              <a:gdLst>
                <a:gd name="T0" fmla="*/ 104 w 499"/>
                <a:gd name="T1" fmla="*/ 104 h 1248"/>
                <a:gd name="T2" fmla="*/ 104 w 499"/>
                <a:gd name="T3" fmla="*/ 347 h 1248"/>
                <a:gd name="T4" fmla="*/ 250 w 499"/>
                <a:gd name="T5" fmla="*/ 347 h 1248"/>
                <a:gd name="T6" fmla="*/ 250 w 499"/>
                <a:gd name="T7" fmla="*/ 450 h 1248"/>
                <a:gd name="T8" fmla="*/ 104 w 499"/>
                <a:gd name="T9" fmla="*/ 450 h 1248"/>
                <a:gd name="T10" fmla="*/ 104 w 499"/>
                <a:gd name="T11" fmla="*/ 570 h 1248"/>
                <a:gd name="T12" fmla="*/ 250 w 499"/>
                <a:gd name="T13" fmla="*/ 570 h 1248"/>
                <a:gd name="T14" fmla="*/ 250 w 499"/>
                <a:gd name="T15" fmla="*/ 674 h 1248"/>
                <a:gd name="T16" fmla="*/ 104 w 499"/>
                <a:gd name="T17" fmla="*/ 674 h 1248"/>
                <a:gd name="T18" fmla="*/ 104 w 499"/>
                <a:gd name="T19" fmla="*/ 799 h 1248"/>
                <a:gd name="T20" fmla="*/ 250 w 499"/>
                <a:gd name="T21" fmla="*/ 799 h 1248"/>
                <a:gd name="T22" fmla="*/ 250 w 499"/>
                <a:gd name="T23" fmla="*/ 902 h 1248"/>
                <a:gd name="T24" fmla="*/ 104 w 499"/>
                <a:gd name="T25" fmla="*/ 902 h 1248"/>
                <a:gd name="T26" fmla="*/ 104 w 499"/>
                <a:gd name="T27" fmla="*/ 1144 h 1248"/>
                <a:gd name="T28" fmla="*/ 396 w 499"/>
                <a:gd name="T29" fmla="*/ 1144 h 1248"/>
                <a:gd name="T30" fmla="*/ 396 w 499"/>
                <a:gd name="T31" fmla="*/ 104 h 1248"/>
                <a:gd name="T32" fmla="*/ 104 w 499"/>
                <a:gd name="T33" fmla="*/ 104 h 1248"/>
                <a:gd name="T34" fmla="*/ 0 w 499"/>
                <a:gd name="T35" fmla="*/ 0 h 1248"/>
                <a:gd name="T36" fmla="*/ 499 w 499"/>
                <a:gd name="T37" fmla="*/ 0 h 1248"/>
                <a:gd name="T38" fmla="*/ 499 w 499"/>
                <a:gd name="T39" fmla="*/ 1248 h 1248"/>
                <a:gd name="T40" fmla="*/ 0 w 499"/>
                <a:gd name="T41" fmla="*/ 1248 h 1248"/>
                <a:gd name="T42" fmla="*/ 0 w 499"/>
                <a:gd name="T43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9" h="1248">
                  <a:moveTo>
                    <a:pt x="104" y="104"/>
                  </a:moveTo>
                  <a:lnTo>
                    <a:pt x="104" y="347"/>
                  </a:lnTo>
                  <a:lnTo>
                    <a:pt x="250" y="347"/>
                  </a:lnTo>
                  <a:lnTo>
                    <a:pt x="250" y="450"/>
                  </a:lnTo>
                  <a:lnTo>
                    <a:pt x="104" y="450"/>
                  </a:lnTo>
                  <a:lnTo>
                    <a:pt x="104" y="570"/>
                  </a:lnTo>
                  <a:lnTo>
                    <a:pt x="250" y="570"/>
                  </a:lnTo>
                  <a:lnTo>
                    <a:pt x="250" y="674"/>
                  </a:lnTo>
                  <a:lnTo>
                    <a:pt x="104" y="674"/>
                  </a:lnTo>
                  <a:lnTo>
                    <a:pt x="104" y="799"/>
                  </a:lnTo>
                  <a:lnTo>
                    <a:pt x="250" y="799"/>
                  </a:lnTo>
                  <a:lnTo>
                    <a:pt x="250" y="902"/>
                  </a:lnTo>
                  <a:lnTo>
                    <a:pt x="104" y="902"/>
                  </a:lnTo>
                  <a:lnTo>
                    <a:pt x="104" y="1144"/>
                  </a:lnTo>
                  <a:lnTo>
                    <a:pt x="396" y="1144"/>
                  </a:lnTo>
                  <a:lnTo>
                    <a:pt x="396" y="104"/>
                  </a:lnTo>
                  <a:lnTo>
                    <a:pt x="104" y="104"/>
                  </a:lnTo>
                  <a:close/>
                  <a:moveTo>
                    <a:pt x="0" y="0"/>
                  </a:moveTo>
                  <a:lnTo>
                    <a:pt x="499" y="0"/>
                  </a:lnTo>
                  <a:lnTo>
                    <a:pt x="499" y="1248"/>
                  </a:lnTo>
                  <a:lnTo>
                    <a:pt x="0" y="124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Rectangle 143"/>
            <p:cNvSpPr>
              <a:spLocks noChangeArrowheads="1"/>
            </p:cNvSpPr>
            <p:nvPr/>
          </p:nvSpPr>
          <p:spPr bwMode="auto">
            <a:xfrm>
              <a:off x="5410200" y="5048250"/>
              <a:ext cx="325438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Rectangle 144"/>
            <p:cNvSpPr>
              <a:spLocks noChangeArrowheads="1"/>
            </p:cNvSpPr>
            <p:nvPr/>
          </p:nvSpPr>
          <p:spPr bwMode="auto">
            <a:xfrm>
              <a:off x="5757863" y="5048250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0" name="Group 779"/>
          <p:cNvGrpSpPr/>
          <p:nvPr/>
        </p:nvGrpSpPr>
        <p:grpSpPr>
          <a:xfrm>
            <a:off x="6413865" y="4984750"/>
            <a:ext cx="290513" cy="596900"/>
            <a:chOff x="6413500" y="4984750"/>
            <a:chExt cx="290513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9" name="Freeform 149"/>
            <p:cNvSpPr>
              <a:spLocks noEditPoints="1"/>
            </p:cNvSpPr>
            <p:nvPr/>
          </p:nvSpPr>
          <p:spPr bwMode="auto">
            <a:xfrm>
              <a:off x="6503988" y="5053013"/>
              <a:ext cx="109538" cy="155575"/>
            </a:xfrm>
            <a:custGeom>
              <a:avLst/>
              <a:gdLst>
                <a:gd name="T0" fmla="*/ 87 w 626"/>
                <a:gd name="T1" fmla="*/ 77 h 882"/>
                <a:gd name="T2" fmla="*/ 87 w 626"/>
                <a:gd name="T3" fmla="*/ 479 h 882"/>
                <a:gd name="T4" fmla="*/ 368 w 626"/>
                <a:gd name="T5" fmla="*/ 479 h 882"/>
                <a:gd name="T6" fmla="*/ 393 w 626"/>
                <a:gd name="T7" fmla="*/ 478 h 882"/>
                <a:gd name="T8" fmla="*/ 416 w 626"/>
                <a:gd name="T9" fmla="*/ 472 h 882"/>
                <a:gd name="T10" fmla="*/ 439 w 626"/>
                <a:gd name="T11" fmla="*/ 463 h 882"/>
                <a:gd name="T12" fmla="*/ 458 w 626"/>
                <a:gd name="T13" fmla="*/ 451 h 882"/>
                <a:gd name="T14" fmla="*/ 477 w 626"/>
                <a:gd name="T15" fmla="*/ 435 h 882"/>
                <a:gd name="T16" fmla="*/ 492 w 626"/>
                <a:gd name="T17" fmla="*/ 418 h 882"/>
                <a:gd name="T18" fmla="*/ 506 w 626"/>
                <a:gd name="T19" fmla="*/ 398 h 882"/>
                <a:gd name="T20" fmla="*/ 517 w 626"/>
                <a:gd name="T21" fmla="*/ 377 h 882"/>
                <a:gd name="T22" fmla="*/ 527 w 626"/>
                <a:gd name="T23" fmla="*/ 353 h 882"/>
                <a:gd name="T24" fmla="*/ 536 w 626"/>
                <a:gd name="T25" fmla="*/ 316 h 882"/>
                <a:gd name="T26" fmla="*/ 539 w 626"/>
                <a:gd name="T27" fmla="*/ 277 h 882"/>
                <a:gd name="T28" fmla="*/ 538 w 626"/>
                <a:gd name="T29" fmla="*/ 251 h 882"/>
                <a:gd name="T30" fmla="*/ 533 w 626"/>
                <a:gd name="T31" fmla="*/ 224 h 882"/>
                <a:gd name="T32" fmla="*/ 525 w 626"/>
                <a:gd name="T33" fmla="*/ 199 h 882"/>
                <a:gd name="T34" fmla="*/ 514 w 626"/>
                <a:gd name="T35" fmla="*/ 176 h 882"/>
                <a:gd name="T36" fmla="*/ 502 w 626"/>
                <a:gd name="T37" fmla="*/ 154 h 882"/>
                <a:gd name="T38" fmla="*/ 487 w 626"/>
                <a:gd name="T39" fmla="*/ 136 h 882"/>
                <a:gd name="T40" fmla="*/ 469 w 626"/>
                <a:gd name="T41" fmla="*/ 118 h 882"/>
                <a:gd name="T42" fmla="*/ 451 w 626"/>
                <a:gd name="T43" fmla="*/ 104 h 882"/>
                <a:gd name="T44" fmla="*/ 430 w 626"/>
                <a:gd name="T45" fmla="*/ 93 h 882"/>
                <a:gd name="T46" fmla="*/ 407 w 626"/>
                <a:gd name="T47" fmla="*/ 84 h 882"/>
                <a:gd name="T48" fmla="*/ 385 w 626"/>
                <a:gd name="T49" fmla="*/ 78 h 882"/>
                <a:gd name="T50" fmla="*/ 361 w 626"/>
                <a:gd name="T51" fmla="*/ 77 h 882"/>
                <a:gd name="T52" fmla="*/ 87 w 626"/>
                <a:gd name="T53" fmla="*/ 77 h 882"/>
                <a:gd name="T54" fmla="*/ 0 w 626"/>
                <a:gd name="T55" fmla="*/ 0 h 882"/>
                <a:gd name="T56" fmla="*/ 364 w 626"/>
                <a:gd name="T57" fmla="*/ 0 h 882"/>
                <a:gd name="T58" fmla="*/ 402 w 626"/>
                <a:gd name="T59" fmla="*/ 3 h 882"/>
                <a:gd name="T60" fmla="*/ 437 w 626"/>
                <a:gd name="T61" fmla="*/ 11 h 882"/>
                <a:gd name="T62" fmla="*/ 469 w 626"/>
                <a:gd name="T63" fmla="*/ 24 h 882"/>
                <a:gd name="T64" fmla="*/ 500 w 626"/>
                <a:gd name="T65" fmla="*/ 42 h 882"/>
                <a:gd name="T66" fmla="*/ 527 w 626"/>
                <a:gd name="T67" fmla="*/ 63 h 882"/>
                <a:gd name="T68" fmla="*/ 551 w 626"/>
                <a:gd name="T69" fmla="*/ 88 h 882"/>
                <a:gd name="T70" fmla="*/ 573 w 626"/>
                <a:gd name="T71" fmla="*/ 115 h 882"/>
                <a:gd name="T72" fmla="*/ 591 w 626"/>
                <a:gd name="T73" fmla="*/ 144 h 882"/>
                <a:gd name="T74" fmla="*/ 606 w 626"/>
                <a:gd name="T75" fmla="*/ 177 h 882"/>
                <a:gd name="T76" fmla="*/ 618 w 626"/>
                <a:gd name="T77" fmla="*/ 210 h 882"/>
                <a:gd name="T78" fmla="*/ 624 w 626"/>
                <a:gd name="T79" fmla="*/ 244 h 882"/>
                <a:gd name="T80" fmla="*/ 626 w 626"/>
                <a:gd name="T81" fmla="*/ 277 h 882"/>
                <a:gd name="T82" fmla="*/ 624 w 626"/>
                <a:gd name="T83" fmla="*/ 313 h 882"/>
                <a:gd name="T84" fmla="*/ 618 w 626"/>
                <a:gd name="T85" fmla="*/ 348 h 882"/>
                <a:gd name="T86" fmla="*/ 607 w 626"/>
                <a:gd name="T87" fmla="*/ 382 h 882"/>
                <a:gd name="T88" fmla="*/ 593 w 626"/>
                <a:gd name="T89" fmla="*/ 415 h 882"/>
                <a:gd name="T90" fmla="*/ 576 w 626"/>
                <a:gd name="T91" fmla="*/ 445 h 882"/>
                <a:gd name="T92" fmla="*/ 555 w 626"/>
                <a:gd name="T93" fmla="*/ 471 h 882"/>
                <a:gd name="T94" fmla="*/ 532 w 626"/>
                <a:gd name="T95" fmla="*/ 495 h 882"/>
                <a:gd name="T96" fmla="*/ 505 w 626"/>
                <a:gd name="T97" fmla="*/ 516 h 882"/>
                <a:gd name="T98" fmla="*/ 476 w 626"/>
                <a:gd name="T99" fmla="*/ 533 h 882"/>
                <a:gd name="T100" fmla="*/ 443 w 626"/>
                <a:gd name="T101" fmla="*/ 546 h 882"/>
                <a:gd name="T102" fmla="*/ 409 w 626"/>
                <a:gd name="T103" fmla="*/ 554 h 882"/>
                <a:gd name="T104" fmla="*/ 372 w 626"/>
                <a:gd name="T105" fmla="*/ 557 h 882"/>
                <a:gd name="T106" fmla="*/ 87 w 626"/>
                <a:gd name="T107" fmla="*/ 557 h 882"/>
                <a:gd name="T108" fmla="*/ 87 w 626"/>
                <a:gd name="T109" fmla="*/ 882 h 882"/>
                <a:gd name="T110" fmla="*/ 0 w 626"/>
                <a:gd name="T111" fmla="*/ 882 h 882"/>
                <a:gd name="T112" fmla="*/ 0 w 626"/>
                <a:gd name="T113" fmla="*/ 0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6" h="882">
                  <a:moveTo>
                    <a:pt x="87" y="77"/>
                  </a:moveTo>
                  <a:lnTo>
                    <a:pt x="87" y="479"/>
                  </a:lnTo>
                  <a:lnTo>
                    <a:pt x="368" y="479"/>
                  </a:lnTo>
                  <a:lnTo>
                    <a:pt x="393" y="478"/>
                  </a:lnTo>
                  <a:lnTo>
                    <a:pt x="416" y="472"/>
                  </a:lnTo>
                  <a:lnTo>
                    <a:pt x="439" y="463"/>
                  </a:lnTo>
                  <a:lnTo>
                    <a:pt x="458" y="451"/>
                  </a:lnTo>
                  <a:lnTo>
                    <a:pt x="477" y="435"/>
                  </a:lnTo>
                  <a:lnTo>
                    <a:pt x="492" y="418"/>
                  </a:lnTo>
                  <a:lnTo>
                    <a:pt x="506" y="398"/>
                  </a:lnTo>
                  <a:lnTo>
                    <a:pt x="517" y="377"/>
                  </a:lnTo>
                  <a:lnTo>
                    <a:pt x="527" y="353"/>
                  </a:lnTo>
                  <a:lnTo>
                    <a:pt x="536" y="316"/>
                  </a:lnTo>
                  <a:lnTo>
                    <a:pt x="539" y="277"/>
                  </a:lnTo>
                  <a:lnTo>
                    <a:pt x="538" y="251"/>
                  </a:lnTo>
                  <a:lnTo>
                    <a:pt x="533" y="224"/>
                  </a:lnTo>
                  <a:lnTo>
                    <a:pt x="525" y="199"/>
                  </a:lnTo>
                  <a:lnTo>
                    <a:pt x="514" y="176"/>
                  </a:lnTo>
                  <a:lnTo>
                    <a:pt x="502" y="154"/>
                  </a:lnTo>
                  <a:lnTo>
                    <a:pt x="487" y="136"/>
                  </a:lnTo>
                  <a:lnTo>
                    <a:pt x="469" y="118"/>
                  </a:lnTo>
                  <a:lnTo>
                    <a:pt x="451" y="104"/>
                  </a:lnTo>
                  <a:lnTo>
                    <a:pt x="430" y="93"/>
                  </a:lnTo>
                  <a:lnTo>
                    <a:pt x="407" y="84"/>
                  </a:lnTo>
                  <a:lnTo>
                    <a:pt x="385" y="78"/>
                  </a:lnTo>
                  <a:lnTo>
                    <a:pt x="361" y="77"/>
                  </a:lnTo>
                  <a:lnTo>
                    <a:pt x="87" y="77"/>
                  </a:lnTo>
                  <a:close/>
                  <a:moveTo>
                    <a:pt x="0" y="0"/>
                  </a:moveTo>
                  <a:lnTo>
                    <a:pt x="364" y="0"/>
                  </a:lnTo>
                  <a:lnTo>
                    <a:pt x="402" y="3"/>
                  </a:lnTo>
                  <a:lnTo>
                    <a:pt x="437" y="11"/>
                  </a:lnTo>
                  <a:lnTo>
                    <a:pt x="469" y="24"/>
                  </a:lnTo>
                  <a:lnTo>
                    <a:pt x="500" y="42"/>
                  </a:lnTo>
                  <a:lnTo>
                    <a:pt x="527" y="63"/>
                  </a:lnTo>
                  <a:lnTo>
                    <a:pt x="551" y="88"/>
                  </a:lnTo>
                  <a:lnTo>
                    <a:pt x="573" y="115"/>
                  </a:lnTo>
                  <a:lnTo>
                    <a:pt x="591" y="144"/>
                  </a:lnTo>
                  <a:lnTo>
                    <a:pt x="606" y="177"/>
                  </a:lnTo>
                  <a:lnTo>
                    <a:pt x="618" y="210"/>
                  </a:lnTo>
                  <a:lnTo>
                    <a:pt x="624" y="244"/>
                  </a:lnTo>
                  <a:lnTo>
                    <a:pt x="626" y="277"/>
                  </a:lnTo>
                  <a:lnTo>
                    <a:pt x="624" y="313"/>
                  </a:lnTo>
                  <a:lnTo>
                    <a:pt x="618" y="348"/>
                  </a:lnTo>
                  <a:lnTo>
                    <a:pt x="607" y="382"/>
                  </a:lnTo>
                  <a:lnTo>
                    <a:pt x="593" y="415"/>
                  </a:lnTo>
                  <a:lnTo>
                    <a:pt x="576" y="445"/>
                  </a:lnTo>
                  <a:lnTo>
                    <a:pt x="555" y="471"/>
                  </a:lnTo>
                  <a:lnTo>
                    <a:pt x="532" y="495"/>
                  </a:lnTo>
                  <a:lnTo>
                    <a:pt x="505" y="516"/>
                  </a:lnTo>
                  <a:lnTo>
                    <a:pt x="476" y="533"/>
                  </a:lnTo>
                  <a:lnTo>
                    <a:pt x="443" y="546"/>
                  </a:lnTo>
                  <a:lnTo>
                    <a:pt x="409" y="554"/>
                  </a:lnTo>
                  <a:lnTo>
                    <a:pt x="372" y="557"/>
                  </a:lnTo>
                  <a:lnTo>
                    <a:pt x="87" y="557"/>
                  </a:lnTo>
                  <a:lnTo>
                    <a:pt x="87" y="882"/>
                  </a:lnTo>
                  <a:lnTo>
                    <a:pt x="0" y="8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Rectangle 150"/>
            <p:cNvSpPr>
              <a:spLocks noChangeArrowheads="1"/>
            </p:cNvSpPr>
            <p:nvPr/>
          </p:nvSpPr>
          <p:spPr bwMode="auto">
            <a:xfrm>
              <a:off x="6584950" y="5562600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Rectangle 151"/>
            <p:cNvSpPr>
              <a:spLocks noChangeArrowheads="1"/>
            </p:cNvSpPr>
            <p:nvPr/>
          </p:nvSpPr>
          <p:spPr bwMode="auto">
            <a:xfrm>
              <a:off x="6624638" y="5562600"/>
              <a:ext cx="5080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Rectangle 152"/>
            <p:cNvSpPr>
              <a:spLocks noChangeArrowheads="1"/>
            </p:cNvSpPr>
            <p:nvPr/>
          </p:nvSpPr>
          <p:spPr bwMode="auto">
            <a:xfrm>
              <a:off x="6413500" y="5184775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53"/>
            <p:cNvSpPr>
              <a:spLocks/>
            </p:cNvSpPr>
            <p:nvPr/>
          </p:nvSpPr>
          <p:spPr bwMode="auto">
            <a:xfrm>
              <a:off x="6413500" y="4984750"/>
              <a:ext cx="290513" cy="596900"/>
            </a:xfrm>
            <a:custGeom>
              <a:avLst/>
              <a:gdLst>
                <a:gd name="T0" fmla="*/ 0 w 1646"/>
                <a:gd name="T1" fmla="*/ 0 h 3384"/>
                <a:gd name="T2" fmla="*/ 1646 w 1646"/>
                <a:gd name="T3" fmla="*/ 0 h 3384"/>
                <a:gd name="T4" fmla="*/ 1646 w 1646"/>
                <a:gd name="T5" fmla="*/ 1651 h 3384"/>
                <a:gd name="T6" fmla="*/ 875 w 1646"/>
                <a:gd name="T7" fmla="*/ 1651 h 3384"/>
                <a:gd name="T8" fmla="*/ 875 w 1646"/>
                <a:gd name="T9" fmla="*/ 3384 h 3384"/>
                <a:gd name="T10" fmla="*/ 238 w 1646"/>
                <a:gd name="T11" fmla="*/ 3384 h 3384"/>
                <a:gd name="T12" fmla="*/ 238 w 1646"/>
                <a:gd name="T13" fmla="*/ 3280 h 3384"/>
                <a:gd name="T14" fmla="*/ 772 w 1646"/>
                <a:gd name="T15" fmla="*/ 3280 h 3384"/>
                <a:gd name="T16" fmla="*/ 772 w 1646"/>
                <a:gd name="T17" fmla="*/ 1651 h 3384"/>
                <a:gd name="T18" fmla="*/ 0 w 1646"/>
                <a:gd name="T19" fmla="*/ 1651 h 3384"/>
                <a:gd name="T20" fmla="*/ 0 w 1646"/>
                <a:gd name="T21" fmla="*/ 1361 h 3384"/>
                <a:gd name="T22" fmla="*/ 103 w 1646"/>
                <a:gd name="T23" fmla="*/ 1361 h 3384"/>
                <a:gd name="T24" fmla="*/ 103 w 1646"/>
                <a:gd name="T25" fmla="*/ 1547 h 3384"/>
                <a:gd name="T26" fmla="*/ 1543 w 1646"/>
                <a:gd name="T27" fmla="*/ 1547 h 3384"/>
                <a:gd name="T28" fmla="*/ 1543 w 1646"/>
                <a:gd name="T29" fmla="*/ 104 h 3384"/>
                <a:gd name="T30" fmla="*/ 103 w 1646"/>
                <a:gd name="T31" fmla="*/ 104 h 3384"/>
                <a:gd name="T32" fmla="*/ 103 w 1646"/>
                <a:gd name="T33" fmla="*/ 1012 h 3384"/>
                <a:gd name="T34" fmla="*/ 0 w 1646"/>
                <a:gd name="T35" fmla="*/ 1012 h 3384"/>
                <a:gd name="T36" fmla="*/ 0 w 1646"/>
                <a:gd name="T37" fmla="*/ 0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46" h="3384">
                  <a:moveTo>
                    <a:pt x="0" y="0"/>
                  </a:moveTo>
                  <a:lnTo>
                    <a:pt x="1646" y="0"/>
                  </a:lnTo>
                  <a:lnTo>
                    <a:pt x="1646" y="1651"/>
                  </a:lnTo>
                  <a:lnTo>
                    <a:pt x="875" y="1651"/>
                  </a:lnTo>
                  <a:lnTo>
                    <a:pt x="875" y="3384"/>
                  </a:lnTo>
                  <a:lnTo>
                    <a:pt x="238" y="3384"/>
                  </a:lnTo>
                  <a:lnTo>
                    <a:pt x="238" y="3280"/>
                  </a:lnTo>
                  <a:lnTo>
                    <a:pt x="772" y="3280"/>
                  </a:lnTo>
                  <a:lnTo>
                    <a:pt x="772" y="1651"/>
                  </a:lnTo>
                  <a:lnTo>
                    <a:pt x="0" y="1651"/>
                  </a:lnTo>
                  <a:lnTo>
                    <a:pt x="0" y="1361"/>
                  </a:lnTo>
                  <a:lnTo>
                    <a:pt x="103" y="1361"/>
                  </a:lnTo>
                  <a:lnTo>
                    <a:pt x="103" y="1547"/>
                  </a:lnTo>
                  <a:lnTo>
                    <a:pt x="1543" y="1547"/>
                  </a:lnTo>
                  <a:lnTo>
                    <a:pt x="1543" y="104"/>
                  </a:lnTo>
                  <a:lnTo>
                    <a:pt x="103" y="104"/>
                  </a:lnTo>
                  <a:lnTo>
                    <a:pt x="103" y="1012"/>
                  </a:lnTo>
                  <a:lnTo>
                    <a:pt x="0" y="10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1" name="Group 780"/>
          <p:cNvGrpSpPr/>
          <p:nvPr/>
        </p:nvGrpSpPr>
        <p:grpSpPr>
          <a:xfrm>
            <a:off x="7196165" y="5084763"/>
            <a:ext cx="596900" cy="396875"/>
            <a:chOff x="7180263" y="5084763"/>
            <a:chExt cx="596900" cy="396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7" name="Freeform 158"/>
            <p:cNvSpPr>
              <a:spLocks noEditPoints="1"/>
            </p:cNvSpPr>
            <p:nvPr/>
          </p:nvSpPr>
          <p:spPr bwMode="auto">
            <a:xfrm>
              <a:off x="7180263" y="5084763"/>
              <a:ext cx="596900" cy="396875"/>
            </a:xfrm>
            <a:custGeom>
              <a:avLst/>
              <a:gdLst>
                <a:gd name="T0" fmla="*/ 104 w 3384"/>
                <a:gd name="T1" fmla="*/ 1819 h 2248"/>
                <a:gd name="T2" fmla="*/ 104 w 3384"/>
                <a:gd name="T3" fmla="*/ 2144 h 2248"/>
                <a:gd name="T4" fmla="*/ 1640 w 3384"/>
                <a:gd name="T5" fmla="*/ 2144 h 2248"/>
                <a:gd name="T6" fmla="*/ 1640 w 3384"/>
                <a:gd name="T7" fmla="*/ 1819 h 2248"/>
                <a:gd name="T8" fmla="*/ 104 w 3384"/>
                <a:gd name="T9" fmla="*/ 1819 h 2248"/>
                <a:gd name="T10" fmla="*/ 104 w 3384"/>
                <a:gd name="T11" fmla="*/ 1391 h 2248"/>
                <a:gd name="T12" fmla="*/ 104 w 3384"/>
                <a:gd name="T13" fmla="*/ 1715 h 2248"/>
                <a:gd name="T14" fmla="*/ 3184 w 3384"/>
                <a:gd name="T15" fmla="*/ 1715 h 2248"/>
                <a:gd name="T16" fmla="*/ 3184 w 3384"/>
                <a:gd name="T17" fmla="*/ 1819 h 2248"/>
                <a:gd name="T18" fmla="*/ 1744 w 3384"/>
                <a:gd name="T19" fmla="*/ 1819 h 2248"/>
                <a:gd name="T20" fmla="*/ 1744 w 3384"/>
                <a:gd name="T21" fmla="*/ 2144 h 2248"/>
                <a:gd name="T22" fmla="*/ 3280 w 3384"/>
                <a:gd name="T23" fmla="*/ 2144 h 2248"/>
                <a:gd name="T24" fmla="*/ 3280 w 3384"/>
                <a:gd name="T25" fmla="*/ 1391 h 2248"/>
                <a:gd name="T26" fmla="*/ 104 w 3384"/>
                <a:gd name="T27" fmla="*/ 1391 h 2248"/>
                <a:gd name="T28" fmla="*/ 1744 w 3384"/>
                <a:gd name="T29" fmla="*/ 961 h 2248"/>
                <a:gd name="T30" fmla="*/ 1744 w 3384"/>
                <a:gd name="T31" fmla="*/ 1287 h 2248"/>
                <a:gd name="T32" fmla="*/ 3280 w 3384"/>
                <a:gd name="T33" fmla="*/ 1287 h 2248"/>
                <a:gd name="T34" fmla="*/ 3280 w 3384"/>
                <a:gd name="T35" fmla="*/ 961 h 2248"/>
                <a:gd name="T36" fmla="*/ 1744 w 3384"/>
                <a:gd name="T37" fmla="*/ 961 h 2248"/>
                <a:gd name="T38" fmla="*/ 1744 w 3384"/>
                <a:gd name="T39" fmla="*/ 104 h 2248"/>
                <a:gd name="T40" fmla="*/ 1744 w 3384"/>
                <a:gd name="T41" fmla="*/ 428 h 2248"/>
                <a:gd name="T42" fmla="*/ 2459 w 3384"/>
                <a:gd name="T43" fmla="*/ 428 h 2248"/>
                <a:gd name="T44" fmla="*/ 2459 w 3384"/>
                <a:gd name="T45" fmla="*/ 532 h 2248"/>
                <a:gd name="T46" fmla="*/ 104 w 3384"/>
                <a:gd name="T47" fmla="*/ 532 h 2248"/>
                <a:gd name="T48" fmla="*/ 104 w 3384"/>
                <a:gd name="T49" fmla="*/ 1287 h 2248"/>
                <a:gd name="T50" fmla="*/ 1640 w 3384"/>
                <a:gd name="T51" fmla="*/ 1287 h 2248"/>
                <a:gd name="T52" fmla="*/ 1640 w 3384"/>
                <a:gd name="T53" fmla="*/ 961 h 2248"/>
                <a:gd name="T54" fmla="*/ 200 w 3384"/>
                <a:gd name="T55" fmla="*/ 961 h 2248"/>
                <a:gd name="T56" fmla="*/ 200 w 3384"/>
                <a:gd name="T57" fmla="*/ 858 h 2248"/>
                <a:gd name="T58" fmla="*/ 3280 w 3384"/>
                <a:gd name="T59" fmla="*/ 858 h 2248"/>
                <a:gd name="T60" fmla="*/ 3280 w 3384"/>
                <a:gd name="T61" fmla="*/ 532 h 2248"/>
                <a:gd name="T62" fmla="*/ 2808 w 3384"/>
                <a:gd name="T63" fmla="*/ 532 h 2248"/>
                <a:gd name="T64" fmla="*/ 2808 w 3384"/>
                <a:gd name="T65" fmla="*/ 428 h 2248"/>
                <a:gd name="T66" fmla="*/ 3280 w 3384"/>
                <a:gd name="T67" fmla="*/ 428 h 2248"/>
                <a:gd name="T68" fmla="*/ 3280 w 3384"/>
                <a:gd name="T69" fmla="*/ 104 h 2248"/>
                <a:gd name="T70" fmla="*/ 1744 w 3384"/>
                <a:gd name="T71" fmla="*/ 104 h 2248"/>
                <a:gd name="T72" fmla="*/ 104 w 3384"/>
                <a:gd name="T73" fmla="*/ 104 h 2248"/>
                <a:gd name="T74" fmla="*/ 104 w 3384"/>
                <a:gd name="T75" fmla="*/ 428 h 2248"/>
                <a:gd name="T76" fmla="*/ 1640 w 3384"/>
                <a:gd name="T77" fmla="*/ 428 h 2248"/>
                <a:gd name="T78" fmla="*/ 1640 w 3384"/>
                <a:gd name="T79" fmla="*/ 104 h 2248"/>
                <a:gd name="T80" fmla="*/ 104 w 3384"/>
                <a:gd name="T81" fmla="*/ 104 h 2248"/>
                <a:gd name="T82" fmla="*/ 0 w 3384"/>
                <a:gd name="T83" fmla="*/ 0 h 2248"/>
                <a:gd name="T84" fmla="*/ 3384 w 3384"/>
                <a:gd name="T85" fmla="*/ 0 h 2248"/>
                <a:gd name="T86" fmla="*/ 3384 w 3384"/>
                <a:gd name="T87" fmla="*/ 2248 h 2248"/>
                <a:gd name="T88" fmla="*/ 0 w 3384"/>
                <a:gd name="T89" fmla="*/ 2248 h 2248"/>
                <a:gd name="T90" fmla="*/ 0 w 3384"/>
                <a:gd name="T91" fmla="*/ 0 h 2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84" h="2248">
                  <a:moveTo>
                    <a:pt x="104" y="1819"/>
                  </a:moveTo>
                  <a:lnTo>
                    <a:pt x="104" y="2144"/>
                  </a:lnTo>
                  <a:lnTo>
                    <a:pt x="1640" y="2144"/>
                  </a:lnTo>
                  <a:lnTo>
                    <a:pt x="1640" y="1819"/>
                  </a:lnTo>
                  <a:lnTo>
                    <a:pt x="104" y="1819"/>
                  </a:lnTo>
                  <a:close/>
                  <a:moveTo>
                    <a:pt x="104" y="1391"/>
                  </a:moveTo>
                  <a:lnTo>
                    <a:pt x="104" y="1715"/>
                  </a:lnTo>
                  <a:lnTo>
                    <a:pt x="3184" y="1715"/>
                  </a:lnTo>
                  <a:lnTo>
                    <a:pt x="3184" y="1819"/>
                  </a:lnTo>
                  <a:lnTo>
                    <a:pt x="1744" y="1819"/>
                  </a:lnTo>
                  <a:lnTo>
                    <a:pt x="1744" y="2144"/>
                  </a:lnTo>
                  <a:lnTo>
                    <a:pt x="3280" y="2144"/>
                  </a:lnTo>
                  <a:lnTo>
                    <a:pt x="3280" y="1391"/>
                  </a:lnTo>
                  <a:lnTo>
                    <a:pt x="104" y="1391"/>
                  </a:lnTo>
                  <a:close/>
                  <a:moveTo>
                    <a:pt x="1744" y="961"/>
                  </a:moveTo>
                  <a:lnTo>
                    <a:pt x="1744" y="1287"/>
                  </a:lnTo>
                  <a:lnTo>
                    <a:pt x="3280" y="1287"/>
                  </a:lnTo>
                  <a:lnTo>
                    <a:pt x="3280" y="961"/>
                  </a:lnTo>
                  <a:lnTo>
                    <a:pt x="1744" y="961"/>
                  </a:lnTo>
                  <a:close/>
                  <a:moveTo>
                    <a:pt x="1744" y="104"/>
                  </a:moveTo>
                  <a:lnTo>
                    <a:pt x="1744" y="428"/>
                  </a:lnTo>
                  <a:lnTo>
                    <a:pt x="2459" y="428"/>
                  </a:lnTo>
                  <a:lnTo>
                    <a:pt x="2459" y="532"/>
                  </a:lnTo>
                  <a:lnTo>
                    <a:pt x="104" y="532"/>
                  </a:lnTo>
                  <a:lnTo>
                    <a:pt x="104" y="1287"/>
                  </a:lnTo>
                  <a:lnTo>
                    <a:pt x="1640" y="1287"/>
                  </a:lnTo>
                  <a:lnTo>
                    <a:pt x="1640" y="961"/>
                  </a:lnTo>
                  <a:lnTo>
                    <a:pt x="200" y="961"/>
                  </a:lnTo>
                  <a:lnTo>
                    <a:pt x="200" y="858"/>
                  </a:lnTo>
                  <a:lnTo>
                    <a:pt x="3280" y="858"/>
                  </a:lnTo>
                  <a:lnTo>
                    <a:pt x="3280" y="532"/>
                  </a:lnTo>
                  <a:lnTo>
                    <a:pt x="2808" y="532"/>
                  </a:lnTo>
                  <a:lnTo>
                    <a:pt x="2808" y="428"/>
                  </a:lnTo>
                  <a:lnTo>
                    <a:pt x="3280" y="428"/>
                  </a:lnTo>
                  <a:lnTo>
                    <a:pt x="3280" y="104"/>
                  </a:lnTo>
                  <a:lnTo>
                    <a:pt x="1744" y="104"/>
                  </a:lnTo>
                  <a:close/>
                  <a:moveTo>
                    <a:pt x="104" y="104"/>
                  </a:moveTo>
                  <a:lnTo>
                    <a:pt x="104" y="428"/>
                  </a:lnTo>
                  <a:lnTo>
                    <a:pt x="1640" y="428"/>
                  </a:lnTo>
                  <a:lnTo>
                    <a:pt x="1640" y="104"/>
                  </a:lnTo>
                  <a:lnTo>
                    <a:pt x="104" y="104"/>
                  </a:lnTo>
                  <a:close/>
                  <a:moveTo>
                    <a:pt x="0" y="0"/>
                  </a:moveTo>
                  <a:lnTo>
                    <a:pt x="3384" y="0"/>
                  </a:lnTo>
                  <a:lnTo>
                    <a:pt x="3384" y="2248"/>
                  </a:lnTo>
                  <a:lnTo>
                    <a:pt x="0" y="224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Rectangle 159"/>
            <p:cNvSpPr>
              <a:spLocks noChangeArrowheads="1"/>
            </p:cNvSpPr>
            <p:nvPr/>
          </p:nvSpPr>
          <p:spPr bwMode="auto">
            <a:xfrm>
              <a:off x="7635876" y="5160963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2" name="Group 781"/>
          <p:cNvGrpSpPr/>
          <p:nvPr/>
        </p:nvGrpSpPr>
        <p:grpSpPr>
          <a:xfrm>
            <a:off x="8131659" y="5135563"/>
            <a:ext cx="596900" cy="293687"/>
            <a:chOff x="8148638" y="5135563"/>
            <a:chExt cx="596900" cy="2936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2" name="Freeform 164"/>
            <p:cNvSpPr>
              <a:spLocks noEditPoints="1"/>
            </p:cNvSpPr>
            <p:nvPr/>
          </p:nvSpPr>
          <p:spPr bwMode="auto">
            <a:xfrm>
              <a:off x="8148638" y="5135563"/>
              <a:ext cx="596900" cy="293687"/>
            </a:xfrm>
            <a:custGeom>
              <a:avLst/>
              <a:gdLst>
                <a:gd name="T0" fmla="*/ 2990 w 3384"/>
                <a:gd name="T1" fmla="*/ 172 h 1664"/>
                <a:gd name="T2" fmla="*/ 2990 w 3384"/>
                <a:gd name="T3" fmla="*/ 364 h 1664"/>
                <a:gd name="T4" fmla="*/ 2990 w 3384"/>
                <a:gd name="T5" fmla="*/ 572 h 1664"/>
                <a:gd name="T6" fmla="*/ 2990 w 3384"/>
                <a:gd name="T7" fmla="*/ 780 h 1664"/>
                <a:gd name="T8" fmla="*/ 2990 w 3384"/>
                <a:gd name="T9" fmla="*/ 988 h 1664"/>
                <a:gd name="T10" fmla="*/ 2990 w 3384"/>
                <a:gd name="T11" fmla="*/ 1196 h 1664"/>
                <a:gd name="T12" fmla="*/ 2990 w 3384"/>
                <a:gd name="T13" fmla="*/ 1405 h 1664"/>
                <a:gd name="T14" fmla="*/ 3008 w 3384"/>
                <a:gd name="T15" fmla="*/ 1509 h 1664"/>
                <a:gd name="T16" fmla="*/ 3280 w 3384"/>
                <a:gd name="T17" fmla="*/ 1492 h 1664"/>
                <a:gd name="T18" fmla="*/ 3263 w 3384"/>
                <a:gd name="T19" fmla="*/ 156 h 1664"/>
                <a:gd name="T20" fmla="*/ 106 w 3384"/>
                <a:gd name="T21" fmla="*/ 164 h 1664"/>
                <a:gd name="T22" fmla="*/ 112 w 3384"/>
                <a:gd name="T23" fmla="*/ 1506 h 1664"/>
                <a:gd name="T24" fmla="*/ 392 w 3384"/>
                <a:gd name="T25" fmla="*/ 1500 h 1664"/>
                <a:gd name="T26" fmla="*/ 248 w 3384"/>
                <a:gd name="T27" fmla="*/ 1301 h 1664"/>
                <a:gd name="T28" fmla="*/ 248 w 3384"/>
                <a:gd name="T29" fmla="*/ 1093 h 1664"/>
                <a:gd name="T30" fmla="*/ 248 w 3384"/>
                <a:gd name="T31" fmla="*/ 885 h 1664"/>
                <a:gd name="T32" fmla="*/ 248 w 3384"/>
                <a:gd name="T33" fmla="*/ 677 h 1664"/>
                <a:gd name="T34" fmla="*/ 248 w 3384"/>
                <a:gd name="T35" fmla="*/ 469 h 1664"/>
                <a:gd name="T36" fmla="*/ 248 w 3384"/>
                <a:gd name="T37" fmla="*/ 260 h 1664"/>
                <a:gd name="T38" fmla="*/ 386 w 3384"/>
                <a:gd name="T39" fmla="*/ 158 h 1664"/>
                <a:gd name="T40" fmla="*/ 1629 w 3384"/>
                <a:gd name="T41" fmla="*/ 107 h 1664"/>
                <a:gd name="T42" fmla="*/ 1394 w 3384"/>
                <a:gd name="T43" fmla="*/ 168 h 1664"/>
                <a:gd name="T44" fmla="*/ 1191 w 3384"/>
                <a:gd name="T45" fmla="*/ 303 h 1664"/>
                <a:gd name="T46" fmla="*/ 497 w 3384"/>
                <a:gd name="T47" fmla="*/ 1298 h 1664"/>
                <a:gd name="T48" fmla="*/ 1237 w 3384"/>
                <a:gd name="T49" fmla="*/ 1401 h 1664"/>
                <a:gd name="T50" fmla="*/ 1450 w 3384"/>
                <a:gd name="T51" fmla="*/ 1519 h 1664"/>
                <a:gd name="T52" fmla="*/ 1692 w 3384"/>
                <a:gd name="T53" fmla="*/ 1560 h 1664"/>
                <a:gd name="T54" fmla="*/ 1934 w 3384"/>
                <a:gd name="T55" fmla="*/ 1519 h 1664"/>
                <a:gd name="T56" fmla="*/ 2147 w 3384"/>
                <a:gd name="T57" fmla="*/ 1401 h 1664"/>
                <a:gd name="T58" fmla="*/ 2887 w 3384"/>
                <a:gd name="T59" fmla="*/ 1298 h 1664"/>
                <a:gd name="T60" fmla="*/ 2193 w 3384"/>
                <a:gd name="T61" fmla="*/ 303 h 1664"/>
                <a:gd name="T62" fmla="*/ 1990 w 3384"/>
                <a:gd name="T63" fmla="*/ 168 h 1664"/>
                <a:gd name="T64" fmla="*/ 1755 w 3384"/>
                <a:gd name="T65" fmla="*/ 107 h 1664"/>
                <a:gd name="T66" fmla="*/ 1828 w 3384"/>
                <a:gd name="T67" fmla="*/ 11 h 1664"/>
                <a:gd name="T68" fmla="*/ 2084 w 3384"/>
                <a:gd name="T69" fmla="*/ 98 h 1664"/>
                <a:gd name="T70" fmla="*/ 2298 w 3384"/>
                <a:gd name="T71" fmla="*/ 262 h 1664"/>
                <a:gd name="T72" fmla="*/ 2899 w 3384"/>
                <a:gd name="T73" fmla="*/ 120 h 1664"/>
                <a:gd name="T74" fmla="*/ 2980 w 3384"/>
                <a:gd name="T75" fmla="*/ 55 h 1664"/>
                <a:gd name="T76" fmla="*/ 3316 w 3384"/>
                <a:gd name="T77" fmla="*/ 65 h 1664"/>
                <a:gd name="T78" fmla="*/ 3381 w 3384"/>
                <a:gd name="T79" fmla="*/ 145 h 1664"/>
                <a:gd name="T80" fmla="*/ 3372 w 3384"/>
                <a:gd name="T81" fmla="*/ 1545 h 1664"/>
                <a:gd name="T82" fmla="*/ 3291 w 3384"/>
                <a:gd name="T83" fmla="*/ 1609 h 1664"/>
                <a:gd name="T84" fmla="*/ 2954 w 3384"/>
                <a:gd name="T85" fmla="*/ 1600 h 1664"/>
                <a:gd name="T86" fmla="*/ 2890 w 3384"/>
                <a:gd name="T87" fmla="*/ 1519 h 1664"/>
                <a:gd name="T88" fmla="*/ 2250 w 3384"/>
                <a:gd name="T89" fmla="*/ 1450 h 1664"/>
                <a:gd name="T90" fmla="*/ 2022 w 3384"/>
                <a:gd name="T91" fmla="*/ 1595 h 1664"/>
                <a:gd name="T92" fmla="*/ 1761 w 3384"/>
                <a:gd name="T93" fmla="*/ 1661 h 1664"/>
                <a:gd name="T94" fmla="*/ 1489 w 3384"/>
                <a:gd name="T95" fmla="*/ 1639 h 1664"/>
                <a:gd name="T96" fmla="*/ 1243 w 3384"/>
                <a:gd name="T97" fmla="*/ 1532 h 1664"/>
                <a:gd name="T98" fmla="*/ 497 w 3384"/>
                <a:gd name="T99" fmla="*/ 1402 h 1664"/>
                <a:gd name="T100" fmla="*/ 471 w 3384"/>
                <a:gd name="T101" fmla="*/ 1567 h 1664"/>
                <a:gd name="T102" fmla="*/ 376 w 3384"/>
                <a:gd name="T103" fmla="*/ 1613 h 1664"/>
                <a:gd name="T104" fmla="*/ 45 w 3384"/>
                <a:gd name="T105" fmla="*/ 1586 h 1664"/>
                <a:gd name="T106" fmla="*/ 0 w 3384"/>
                <a:gd name="T107" fmla="*/ 1492 h 1664"/>
                <a:gd name="T108" fmla="*/ 27 w 3384"/>
                <a:gd name="T109" fmla="*/ 97 h 1664"/>
                <a:gd name="T110" fmla="*/ 121 w 3384"/>
                <a:gd name="T111" fmla="*/ 52 h 1664"/>
                <a:gd name="T112" fmla="*/ 452 w 3384"/>
                <a:gd name="T113" fmla="*/ 78 h 1664"/>
                <a:gd name="T114" fmla="*/ 497 w 3384"/>
                <a:gd name="T115" fmla="*/ 172 h 1664"/>
                <a:gd name="T116" fmla="*/ 1186 w 3384"/>
                <a:gd name="T117" fmla="*/ 171 h 1664"/>
                <a:gd name="T118" fmla="*/ 1424 w 3384"/>
                <a:gd name="T119" fmla="*/ 44 h 1664"/>
                <a:gd name="T120" fmla="*/ 1692 w 3384"/>
                <a:gd name="T121" fmla="*/ 0 h 1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84" h="1664">
                  <a:moveTo>
                    <a:pt x="3008" y="156"/>
                  </a:moveTo>
                  <a:lnTo>
                    <a:pt x="2998" y="158"/>
                  </a:lnTo>
                  <a:lnTo>
                    <a:pt x="2992" y="164"/>
                  </a:lnTo>
                  <a:lnTo>
                    <a:pt x="2990" y="172"/>
                  </a:lnTo>
                  <a:lnTo>
                    <a:pt x="2990" y="260"/>
                  </a:lnTo>
                  <a:lnTo>
                    <a:pt x="3136" y="260"/>
                  </a:lnTo>
                  <a:lnTo>
                    <a:pt x="3136" y="364"/>
                  </a:lnTo>
                  <a:lnTo>
                    <a:pt x="2990" y="364"/>
                  </a:lnTo>
                  <a:lnTo>
                    <a:pt x="2990" y="469"/>
                  </a:lnTo>
                  <a:lnTo>
                    <a:pt x="3136" y="469"/>
                  </a:lnTo>
                  <a:lnTo>
                    <a:pt x="3136" y="572"/>
                  </a:lnTo>
                  <a:lnTo>
                    <a:pt x="2990" y="572"/>
                  </a:lnTo>
                  <a:lnTo>
                    <a:pt x="2990" y="677"/>
                  </a:lnTo>
                  <a:lnTo>
                    <a:pt x="3136" y="677"/>
                  </a:lnTo>
                  <a:lnTo>
                    <a:pt x="3136" y="780"/>
                  </a:lnTo>
                  <a:lnTo>
                    <a:pt x="2990" y="780"/>
                  </a:lnTo>
                  <a:lnTo>
                    <a:pt x="2990" y="885"/>
                  </a:lnTo>
                  <a:lnTo>
                    <a:pt x="3136" y="885"/>
                  </a:lnTo>
                  <a:lnTo>
                    <a:pt x="3136" y="988"/>
                  </a:lnTo>
                  <a:lnTo>
                    <a:pt x="2990" y="988"/>
                  </a:lnTo>
                  <a:lnTo>
                    <a:pt x="2990" y="1093"/>
                  </a:lnTo>
                  <a:lnTo>
                    <a:pt x="3136" y="1093"/>
                  </a:lnTo>
                  <a:lnTo>
                    <a:pt x="3136" y="1196"/>
                  </a:lnTo>
                  <a:lnTo>
                    <a:pt x="2990" y="1196"/>
                  </a:lnTo>
                  <a:lnTo>
                    <a:pt x="2990" y="1301"/>
                  </a:lnTo>
                  <a:lnTo>
                    <a:pt x="3136" y="1301"/>
                  </a:lnTo>
                  <a:lnTo>
                    <a:pt x="3136" y="1405"/>
                  </a:lnTo>
                  <a:lnTo>
                    <a:pt x="2990" y="1405"/>
                  </a:lnTo>
                  <a:lnTo>
                    <a:pt x="2990" y="1492"/>
                  </a:lnTo>
                  <a:lnTo>
                    <a:pt x="2992" y="1500"/>
                  </a:lnTo>
                  <a:lnTo>
                    <a:pt x="2998" y="1506"/>
                  </a:lnTo>
                  <a:lnTo>
                    <a:pt x="3008" y="1509"/>
                  </a:lnTo>
                  <a:lnTo>
                    <a:pt x="3263" y="1509"/>
                  </a:lnTo>
                  <a:lnTo>
                    <a:pt x="3272" y="1506"/>
                  </a:lnTo>
                  <a:lnTo>
                    <a:pt x="3278" y="1500"/>
                  </a:lnTo>
                  <a:lnTo>
                    <a:pt x="3280" y="1492"/>
                  </a:lnTo>
                  <a:lnTo>
                    <a:pt x="3280" y="172"/>
                  </a:lnTo>
                  <a:lnTo>
                    <a:pt x="3278" y="164"/>
                  </a:lnTo>
                  <a:lnTo>
                    <a:pt x="3272" y="158"/>
                  </a:lnTo>
                  <a:lnTo>
                    <a:pt x="3263" y="156"/>
                  </a:lnTo>
                  <a:lnTo>
                    <a:pt x="3008" y="156"/>
                  </a:lnTo>
                  <a:close/>
                  <a:moveTo>
                    <a:pt x="121" y="156"/>
                  </a:moveTo>
                  <a:lnTo>
                    <a:pt x="112" y="158"/>
                  </a:lnTo>
                  <a:lnTo>
                    <a:pt x="106" y="164"/>
                  </a:lnTo>
                  <a:lnTo>
                    <a:pt x="104" y="172"/>
                  </a:lnTo>
                  <a:lnTo>
                    <a:pt x="104" y="1492"/>
                  </a:lnTo>
                  <a:lnTo>
                    <a:pt x="106" y="1500"/>
                  </a:lnTo>
                  <a:lnTo>
                    <a:pt x="112" y="1506"/>
                  </a:lnTo>
                  <a:lnTo>
                    <a:pt x="121" y="1509"/>
                  </a:lnTo>
                  <a:lnTo>
                    <a:pt x="376" y="1509"/>
                  </a:lnTo>
                  <a:lnTo>
                    <a:pt x="386" y="1506"/>
                  </a:lnTo>
                  <a:lnTo>
                    <a:pt x="392" y="1500"/>
                  </a:lnTo>
                  <a:lnTo>
                    <a:pt x="394" y="1492"/>
                  </a:lnTo>
                  <a:lnTo>
                    <a:pt x="394" y="1405"/>
                  </a:lnTo>
                  <a:lnTo>
                    <a:pt x="248" y="1405"/>
                  </a:lnTo>
                  <a:lnTo>
                    <a:pt x="248" y="1301"/>
                  </a:lnTo>
                  <a:lnTo>
                    <a:pt x="394" y="1301"/>
                  </a:lnTo>
                  <a:lnTo>
                    <a:pt x="394" y="1196"/>
                  </a:lnTo>
                  <a:lnTo>
                    <a:pt x="248" y="1196"/>
                  </a:lnTo>
                  <a:lnTo>
                    <a:pt x="248" y="1093"/>
                  </a:lnTo>
                  <a:lnTo>
                    <a:pt x="394" y="1093"/>
                  </a:lnTo>
                  <a:lnTo>
                    <a:pt x="394" y="988"/>
                  </a:lnTo>
                  <a:lnTo>
                    <a:pt x="248" y="988"/>
                  </a:lnTo>
                  <a:lnTo>
                    <a:pt x="248" y="885"/>
                  </a:lnTo>
                  <a:lnTo>
                    <a:pt x="394" y="885"/>
                  </a:lnTo>
                  <a:lnTo>
                    <a:pt x="394" y="780"/>
                  </a:lnTo>
                  <a:lnTo>
                    <a:pt x="248" y="780"/>
                  </a:lnTo>
                  <a:lnTo>
                    <a:pt x="248" y="677"/>
                  </a:lnTo>
                  <a:lnTo>
                    <a:pt x="394" y="677"/>
                  </a:lnTo>
                  <a:lnTo>
                    <a:pt x="394" y="572"/>
                  </a:lnTo>
                  <a:lnTo>
                    <a:pt x="248" y="572"/>
                  </a:lnTo>
                  <a:lnTo>
                    <a:pt x="248" y="469"/>
                  </a:lnTo>
                  <a:lnTo>
                    <a:pt x="394" y="469"/>
                  </a:lnTo>
                  <a:lnTo>
                    <a:pt x="394" y="364"/>
                  </a:lnTo>
                  <a:lnTo>
                    <a:pt x="248" y="364"/>
                  </a:lnTo>
                  <a:lnTo>
                    <a:pt x="248" y="260"/>
                  </a:lnTo>
                  <a:lnTo>
                    <a:pt x="394" y="260"/>
                  </a:lnTo>
                  <a:lnTo>
                    <a:pt x="394" y="172"/>
                  </a:lnTo>
                  <a:lnTo>
                    <a:pt x="392" y="164"/>
                  </a:lnTo>
                  <a:lnTo>
                    <a:pt x="386" y="158"/>
                  </a:lnTo>
                  <a:lnTo>
                    <a:pt x="376" y="156"/>
                  </a:lnTo>
                  <a:lnTo>
                    <a:pt x="121" y="156"/>
                  </a:lnTo>
                  <a:close/>
                  <a:moveTo>
                    <a:pt x="1692" y="104"/>
                  </a:moveTo>
                  <a:lnTo>
                    <a:pt x="1629" y="107"/>
                  </a:lnTo>
                  <a:lnTo>
                    <a:pt x="1569" y="114"/>
                  </a:lnTo>
                  <a:lnTo>
                    <a:pt x="1508" y="127"/>
                  </a:lnTo>
                  <a:lnTo>
                    <a:pt x="1450" y="145"/>
                  </a:lnTo>
                  <a:lnTo>
                    <a:pt x="1394" y="168"/>
                  </a:lnTo>
                  <a:lnTo>
                    <a:pt x="1338" y="195"/>
                  </a:lnTo>
                  <a:lnTo>
                    <a:pt x="1287" y="227"/>
                  </a:lnTo>
                  <a:lnTo>
                    <a:pt x="1237" y="264"/>
                  </a:lnTo>
                  <a:lnTo>
                    <a:pt x="1191" y="303"/>
                  </a:lnTo>
                  <a:lnTo>
                    <a:pt x="1147" y="349"/>
                  </a:lnTo>
                  <a:lnTo>
                    <a:pt x="1132" y="366"/>
                  </a:lnTo>
                  <a:lnTo>
                    <a:pt x="497" y="366"/>
                  </a:lnTo>
                  <a:lnTo>
                    <a:pt x="497" y="1298"/>
                  </a:lnTo>
                  <a:lnTo>
                    <a:pt x="1132" y="1298"/>
                  </a:lnTo>
                  <a:lnTo>
                    <a:pt x="1147" y="1315"/>
                  </a:lnTo>
                  <a:lnTo>
                    <a:pt x="1191" y="1361"/>
                  </a:lnTo>
                  <a:lnTo>
                    <a:pt x="1237" y="1401"/>
                  </a:lnTo>
                  <a:lnTo>
                    <a:pt x="1287" y="1437"/>
                  </a:lnTo>
                  <a:lnTo>
                    <a:pt x="1338" y="1469"/>
                  </a:lnTo>
                  <a:lnTo>
                    <a:pt x="1394" y="1497"/>
                  </a:lnTo>
                  <a:lnTo>
                    <a:pt x="1450" y="1519"/>
                  </a:lnTo>
                  <a:lnTo>
                    <a:pt x="1508" y="1537"/>
                  </a:lnTo>
                  <a:lnTo>
                    <a:pt x="1569" y="1550"/>
                  </a:lnTo>
                  <a:lnTo>
                    <a:pt x="1629" y="1558"/>
                  </a:lnTo>
                  <a:lnTo>
                    <a:pt x="1692" y="1560"/>
                  </a:lnTo>
                  <a:lnTo>
                    <a:pt x="1755" y="1558"/>
                  </a:lnTo>
                  <a:lnTo>
                    <a:pt x="1815" y="1550"/>
                  </a:lnTo>
                  <a:lnTo>
                    <a:pt x="1876" y="1537"/>
                  </a:lnTo>
                  <a:lnTo>
                    <a:pt x="1934" y="1519"/>
                  </a:lnTo>
                  <a:lnTo>
                    <a:pt x="1990" y="1497"/>
                  </a:lnTo>
                  <a:lnTo>
                    <a:pt x="2046" y="1469"/>
                  </a:lnTo>
                  <a:lnTo>
                    <a:pt x="2097" y="1437"/>
                  </a:lnTo>
                  <a:lnTo>
                    <a:pt x="2147" y="1401"/>
                  </a:lnTo>
                  <a:lnTo>
                    <a:pt x="2193" y="1361"/>
                  </a:lnTo>
                  <a:lnTo>
                    <a:pt x="2237" y="1315"/>
                  </a:lnTo>
                  <a:lnTo>
                    <a:pt x="2252" y="1298"/>
                  </a:lnTo>
                  <a:lnTo>
                    <a:pt x="2887" y="1298"/>
                  </a:lnTo>
                  <a:lnTo>
                    <a:pt x="2887" y="366"/>
                  </a:lnTo>
                  <a:lnTo>
                    <a:pt x="2252" y="366"/>
                  </a:lnTo>
                  <a:lnTo>
                    <a:pt x="2237" y="349"/>
                  </a:lnTo>
                  <a:lnTo>
                    <a:pt x="2193" y="303"/>
                  </a:lnTo>
                  <a:lnTo>
                    <a:pt x="2147" y="264"/>
                  </a:lnTo>
                  <a:lnTo>
                    <a:pt x="2097" y="227"/>
                  </a:lnTo>
                  <a:lnTo>
                    <a:pt x="2046" y="195"/>
                  </a:lnTo>
                  <a:lnTo>
                    <a:pt x="1990" y="168"/>
                  </a:lnTo>
                  <a:lnTo>
                    <a:pt x="1934" y="145"/>
                  </a:lnTo>
                  <a:lnTo>
                    <a:pt x="1876" y="127"/>
                  </a:lnTo>
                  <a:lnTo>
                    <a:pt x="1815" y="114"/>
                  </a:lnTo>
                  <a:lnTo>
                    <a:pt x="1755" y="107"/>
                  </a:lnTo>
                  <a:lnTo>
                    <a:pt x="1692" y="104"/>
                  </a:lnTo>
                  <a:close/>
                  <a:moveTo>
                    <a:pt x="1692" y="0"/>
                  </a:moveTo>
                  <a:lnTo>
                    <a:pt x="1761" y="3"/>
                  </a:lnTo>
                  <a:lnTo>
                    <a:pt x="1828" y="11"/>
                  </a:lnTo>
                  <a:lnTo>
                    <a:pt x="1895" y="26"/>
                  </a:lnTo>
                  <a:lnTo>
                    <a:pt x="1960" y="44"/>
                  </a:lnTo>
                  <a:lnTo>
                    <a:pt x="2022" y="69"/>
                  </a:lnTo>
                  <a:lnTo>
                    <a:pt x="2084" y="98"/>
                  </a:lnTo>
                  <a:lnTo>
                    <a:pt x="2141" y="132"/>
                  </a:lnTo>
                  <a:lnTo>
                    <a:pt x="2198" y="171"/>
                  </a:lnTo>
                  <a:lnTo>
                    <a:pt x="2250" y="214"/>
                  </a:lnTo>
                  <a:lnTo>
                    <a:pt x="2298" y="262"/>
                  </a:lnTo>
                  <a:lnTo>
                    <a:pt x="2887" y="262"/>
                  </a:lnTo>
                  <a:lnTo>
                    <a:pt x="2887" y="172"/>
                  </a:lnTo>
                  <a:lnTo>
                    <a:pt x="2890" y="145"/>
                  </a:lnTo>
                  <a:lnTo>
                    <a:pt x="2899" y="120"/>
                  </a:lnTo>
                  <a:lnTo>
                    <a:pt x="2913" y="97"/>
                  </a:lnTo>
                  <a:lnTo>
                    <a:pt x="2932" y="78"/>
                  </a:lnTo>
                  <a:lnTo>
                    <a:pt x="2954" y="65"/>
                  </a:lnTo>
                  <a:lnTo>
                    <a:pt x="2980" y="55"/>
                  </a:lnTo>
                  <a:lnTo>
                    <a:pt x="3008" y="52"/>
                  </a:lnTo>
                  <a:lnTo>
                    <a:pt x="3263" y="52"/>
                  </a:lnTo>
                  <a:lnTo>
                    <a:pt x="3291" y="55"/>
                  </a:lnTo>
                  <a:lnTo>
                    <a:pt x="3316" y="65"/>
                  </a:lnTo>
                  <a:lnTo>
                    <a:pt x="3339" y="78"/>
                  </a:lnTo>
                  <a:lnTo>
                    <a:pt x="3357" y="97"/>
                  </a:lnTo>
                  <a:lnTo>
                    <a:pt x="3372" y="120"/>
                  </a:lnTo>
                  <a:lnTo>
                    <a:pt x="3381" y="145"/>
                  </a:lnTo>
                  <a:lnTo>
                    <a:pt x="3384" y="172"/>
                  </a:lnTo>
                  <a:lnTo>
                    <a:pt x="3384" y="1492"/>
                  </a:lnTo>
                  <a:lnTo>
                    <a:pt x="3381" y="1519"/>
                  </a:lnTo>
                  <a:lnTo>
                    <a:pt x="3372" y="1545"/>
                  </a:lnTo>
                  <a:lnTo>
                    <a:pt x="3357" y="1567"/>
                  </a:lnTo>
                  <a:lnTo>
                    <a:pt x="3339" y="1586"/>
                  </a:lnTo>
                  <a:lnTo>
                    <a:pt x="3316" y="1600"/>
                  </a:lnTo>
                  <a:lnTo>
                    <a:pt x="3291" y="1609"/>
                  </a:lnTo>
                  <a:lnTo>
                    <a:pt x="3263" y="1613"/>
                  </a:lnTo>
                  <a:lnTo>
                    <a:pt x="3008" y="1613"/>
                  </a:lnTo>
                  <a:lnTo>
                    <a:pt x="2980" y="1609"/>
                  </a:lnTo>
                  <a:lnTo>
                    <a:pt x="2954" y="1600"/>
                  </a:lnTo>
                  <a:lnTo>
                    <a:pt x="2932" y="1586"/>
                  </a:lnTo>
                  <a:lnTo>
                    <a:pt x="2913" y="1567"/>
                  </a:lnTo>
                  <a:lnTo>
                    <a:pt x="2899" y="1545"/>
                  </a:lnTo>
                  <a:lnTo>
                    <a:pt x="2890" y="1519"/>
                  </a:lnTo>
                  <a:lnTo>
                    <a:pt x="2887" y="1492"/>
                  </a:lnTo>
                  <a:lnTo>
                    <a:pt x="2887" y="1402"/>
                  </a:lnTo>
                  <a:lnTo>
                    <a:pt x="2298" y="1402"/>
                  </a:lnTo>
                  <a:lnTo>
                    <a:pt x="2250" y="1450"/>
                  </a:lnTo>
                  <a:lnTo>
                    <a:pt x="2198" y="1493"/>
                  </a:lnTo>
                  <a:lnTo>
                    <a:pt x="2141" y="1532"/>
                  </a:lnTo>
                  <a:lnTo>
                    <a:pt x="2084" y="1567"/>
                  </a:lnTo>
                  <a:lnTo>
                    <a:pt x="2022" y="1595"/>
                  </a:lnTo>
                  <a:lnTo>
                    <a:pt x="1960" y="1620"/>
                  </a:lnTo>
                  <a:lnTo>
                    <a:pt x="1895" y="1639"/>
                  </a:lnTo>
                  <a:lnTo>
                    <a:pt x="1828" y="1653"/>
                  </a:lnTo>
                  <a:lnTo>
                    <a:pt x="1761" y="1661"/>
                  </a:lnTo>
                  <a:lnTo>
                    <a:pt x="1692" y="1664"/>
                  </a:lnTo>
                  <a:lnTo>
                    <a:pt x="1623" y="1661"/>
                  </a:lnTo>
                  <a:lnTo>
                    <a:pt x="1556" y="1653"/>
                  </a:lnTo>
                  <a:lnTo>
                    <a:pt x="1489" y="1639"/>
                  </a:lnTo>
                  <a:lnTo>
                    <a:pt x="1424" y="1620"/>
                  </a:lnTo>
                  <a:lnTo>
                    <a:pt x="1362" y="1595"/>
                  </a:lnTo>
                  <a:lnTo>
                    <a:pt x="1300" y="1567"/>
                  </a:lnTo>
                  <a:lnTo>
                    <a:pt x="1243" y="1532"/>
                  </a:lnTo>
                  <a:lnTo>
                    <a:pt x="1186" y="1493"/>
                  </a:lnTo>
                  <a:lnTo>
                    <a:pt x="1134" y="1450"/>
                  </a:lnTo>
                  <a:lnTo>
                    <a:pt x="1086" y="1402"/>
                  </a:lnTo>
                  <a:lnTo>
                    <a:pt x="497" y="1402"/>
                  </a:lnTo>
                  <a:lnTo>
                    <a:pt x="497" y="1492"/>
                  </a:lnTo>
                  <a:lnTo>
                    <a:pt x="494" y="1519"/>
                  </a:lnTo>
                  <a:lnTo>
                    <a:pt x="485" y="1545"/>
                  </a:lnTo>
                  <a:lnTo>
                    <a:pt x="471" y="1567"/>
                  </a:lnTo>
                  <a:lnTo>
                    <a:pt x="452" y="1586"/>
                  </a:lnTo>
                  <a:lnTo>
                    <a:pt x="430" y="1600"/>
                  </a:lnTo>
                  <a:lnTo>
                    <a:pt x="404" y="1609"/>
                  </a:lnTo>
                  <a:lnTo>
                    <a:pt x="376" y="1613"/>
                  </a:lnTo>
                  <a:lnTo>
                    <a:pt x="121" y="1613"/>
                  </a:lnTo>
                  <a:lnTo>
                    <a:pt x="93" y="1609"/>
                  </a:lnTo>
                  <a:lnTo>
                    <a:pt x="68" y="1600"/>
                  </a:lnTo>
                  <a:lnTo>
                    <a:pt x="45" y="1586"/>
                  </a:lnTo>
                  <a:lnTo>
                    <a:pt x="27" y="1567"/>
                  </a:lnTo>
                  <a:lnTo>
                    <a:pt x="12" y="1545"/>
                  </a:lnTo>
                  <a:lnTo>
                    <a:pt x="3" y="1519"/>
                  </a:lnTo>
                  <a:lnTo>
                    <a:pt x="0" y="1492"/>
                  </a:lnTo>
                  <a:lnTo>
                    <a:pt x="0" y="172"/>
                  </a:lnTo>
                  <a:lnTo>
                    <a:pt x="3" y="145"/>
                  </a:lnTo>
                  <a:lnTo>
                    <a:pt x="12" y="120"/>
                  </a:lnTo>
                  <a:lnTo>
                    <a:pt x="27" y="97"/>
                  </a:lnTo>
                  <a:lnTo>
                    <a:pt x="45" y="78"/>
                  </a:lnTo>
                  <a:lnTo>
                    <a:pt x="68" y="65"/>
                  </a:lnTo>
                  <a:lnTo>
                    <a:pt x="93" y="55"/>
                  </a:lnTo>
                  <a:lnTo>
                    <a:pt x="121" y="52"/>
                  </a:lnTo>
                  <a:lnTo>
                    <a:pt x="376" y="52"/>
                  </a:lnTo>
                  <a:lnTo>
                    <a:pt x="404" y="55"/>
                  </a:lnTo>
                  <a:lnTo>
                    <a:pt x="430" y="65"/>
                  </a:lnTo>
                  <a:lnTo>
                    <a:pt x="452" y="78"/>
                  </a:lnTo>
                  <a:lnTo>
                    <a:pt x="471" y="97"/>
                  </a:lnTo>
                  <a:lnTo>
                    <a:pt x="485" y="120"/>
                  </a:lnTo>
                  <a:lnTo>
                    <a:pt x="494" y="145"/>
                  </a:lnTo>
                  <a:lnTo>
                    <a:pt x="497" y="172"/>
                  </a:lnTo>
                  <a:lnTo>
                    <a:pt x="497" y="262"/>
                  </a:lnTo>
                  <a:lnTo>
                    <a:pt x="1086" y="262"/>
                  </a:lnTo>
                  <a:lnTo>
                    <a:pt x="1134" y="214"/>
                  </a:lnTo>
                  <a:lnTo>
                    <a:pt x="1186" y="171"/>
                  </a:lnTo>
                  <a:lnTo>
                    <a:pt x="1243" y="132"/>
                  </a:lnTo>
                  <a:lnTo>
                    <a:pt x="1300" y="98"/>
                  </a:lnTo>
                  <a:lnTo>
                    <a:pt x="1362" y="69"/>
                  </a:lnTo>
                  <a:lnTo>
                    <a:pt x="1424" y="44"/>
                  </a:lnTo>
                  <a:lnTo>
                    <a:pt x="1489" y="26"/>
                  </a:lnTo>
                  <a:lnTo>
                    <a:pt x="1556" y="11"/>
                  </a:lnTo>
                  <a:lnTo>
                    <a:pt x="1623" y="3"/>
                  </a:lnTo>
                  <a:lnTo>
                    <a:pt x="16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65"/>
            <p:cNvSpPr>
              <a:spLocks/>
            </p:cNvSpPr>
            <p:nvPr/>
          </p:nvSpPr>
          <p:spPr bwMode="auto">
            <a:xfrm>
              <a:off x="8304213" y="5172075"/>
              <a:ext cx="142875" cy="65087"/>
            </a:xfrm>
            <a:custGeom>
              <a:avLst/>
              <a:gdLst>
                <a:gd name="T0" fmla="*/ 811 w 811"/>
                <a:gd name="T1" fmla="*/ 0 h 366"/>
                <a:gd name="T2" fmla="*/ 811 w 811"/>
                <a:gd name="T3" fmla="*/ 104 h 366"/>
                <a:gd name="T4" fmla="*/ 762 w 811"/>
                <a:gd name="T5" fmla="*/ 106 h 366"/>
                <a:gd name="T6" fmla="*/ 714 w 811"/>
                <a:gd name="T7" fmla="*/ 113 h 366"/>
                <a:gd name="T8" fmla="*/ 665 w 811"/>
                <a:gd name="T9" fmla="*/ 124 h 366"/>
                <a:gd name="T10" fmla="*/ 619 w 811"/>
                <a:gd name="T11" fmla="*/ 141 h 366"/>
                <a:gd name="T12" fmla="*/ 575 w 811"/>
                <a:gd name="T13" fmla="*/ 160 h 366"/>
                <a:gd name="T14" fmla="*/ 533 w 811"/>
                <a:gd name="T15" fmla="*/ 185 h 366"/>
                <a:gd name="T16" fmla="*/ 493 w 811"/>
                <a:gd name="T17" fmla="*/ 212 h 366"/>
                <a:gd name="T18" fmla="*/ 455 w 811"/>
                <a:gd name="T19" fmla="*/ 244 h 366"/>
                <a:gd name="T20" fmla="*/ 421 w 811"/>
                <a:gd name="T21" fmla="*/ 279 h 366"/>
                <a:gd name="T22" fmla="*/ 343 w 811"/>
                <a:gd name="T23" fmla="*/ 366 h 366"/>
                <a:gd name="T24" fmla="*/ 0 w 811"/>
                <a:gd name="T25" fmla="*/ 366 h 366"/>
                <a:gd name="T26" fmla="*/ 0 w 811"/>
                <a:gd name="T27" fmla="*/ 263 h 366"/>
                <a:gd name="T28" fmla="*/ 297 w 811"/>
                <a:gd name="T29" fmla="*/ 263 h 366"/>
                <a:gd name="T30" fmla="*/ 343 w 811"/>
                <a:gd name="T31" fmla="*/ 210 h 366"/>
                <a:gd name="T32" fmla="*/ 385 w 811"/>
                <a:gd name="T33" fmla="*/ 168 h 366"/>
                <a:gd name="T34" fmla="*/ 430 w 811"/>
                <a:gd name="T35" fmla="*/ 130 h 366"/>
                <a:gd name="T36" fmla="*/ 478 w 811"/>
                <a:gd name="T37" fmla="*/ 96 h 366"/>
                <a:gd name="T38" fmla="*/ 529 w 811"/>
                <a:gd name="T39" fmla="*/ 68 h 366"/>
                <a:gd name="T40" fmla="*/ 581 w 811"/>
                <a:gd name="T41" fmla="*/ 44 h 366"/>
                <a:gd name="T42" fmla="*/ 637 w 811"/>
                <a:gd name="T43" fmla="*/ 25 h 366"/>
                <a:gd name="T44" fmla="*/ 694 w 811"/>
                <a:gd name="T45" fmla="*/ 11 h 366"/>
                <a:gd name="T46" fmla="*/ 752 w 811"/>
                <a:gd name="T47" fmla="*/ 3 h 366"/>
                <a:gd name="T48" fmla="*/ 811 w 811"/>
                <a:gd name="T4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11" h="366">
                  <a:moveTo>
                    <a:pt x="811" y="0"/>
                  </a:moveTo>
                  <a:lnTo>
                    <a:pt x="811" y="104"/>
                  </a:lnTo>
                  <a:lnTo>
                    <a:pt x="762" y="106"/>
                  </a:lnTo>
                  <a:lnTo>
                    <a:pt x="714" y="113"/>
                  </a:lnTo>
                  <a:lnTo>
                    <a:pt x="665" y="124"/>
                  </a:lnTo>
                  <a:lnTo>
                    <a:pt x="619" y="141"/>
                  </a:lnTo>
                  <a:lnTo>
                    <a:pt x="575" y="160"/>
                  </a:lnTo>
                  <a:lnTo>
                    <a:pt x="533" y="185"/>
                  </a:lnTo>
                  <a:lnTo>
                    <a:pt x="493" y="212"/>
                  </a:lnTo>
                  <a:lnTo>
                    <a:pt x="455" y="244"/>
                  </a:lnTo>
                  <a:lnTo>
                    <a:pt x="421" y="279"/>
                  </a:lnTo>
                  <a:lnTo>
                    <a:pt x="343" y="366"/>
                  </a:lnTo>
                  <a:lnTo>
                    <a:pt x="0" y="366"/>
                  </a:lnTo>
                  <a:lnTo>
                    <a:pt x="0" y="263"/>
                  </a:lnTo>
                  <a:lnTo>
                    <a:pt x="297" y="263"/>
                  </a:lnTo>
                  <a:lnTo>
                    <a:pt x="343" y="210"/>
                  </a:lnTo>
                  <a:lnTo>
                    <a:pt x="385" y="168"/>
                  </a:lnTo>
                  <a:lnTo>
                    <a:pt x="430" y="130"/>
                  </a:lnTo>
                  <a:lnTo>
                    <a:pt x="478" y="96"/>
                  </a:lnTo>
                  <a:lnTo>
                    <a:pt x="529" y="68"/>
                  </a:lnTo>
                  <a:lnTo>
                    <a:pt x="581" y="44"/>
                  </a:lnTo>
                  <a:lnTo>
                    <a:pt x="637" y="25"/>
                  </a:lnTo>
                  <a:lnTo>
                    <a:pt x="694" y="11"/>
                  </a:lnTo>
                  <a:lnTo>
                    <a:pt x="752" y="3"/>
                  </a:lnTo>
                  <a:lnTo>
                    <a:pt x="8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Rectangle 166"/>
            <p:cNvSpPr>
              <a:spLocks noChangeArrowheads="1"/>
            </p:cNvSpPr>
            <p:nvPr/>
          </p:nvSpPr>
          <p:spPr bwMode="auto">
            <a:xfrm>
              <a:off x="8262938" y="5218113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3" name="Group 782"/>
          <p:cNvGrpSpPr/>
          <p:nvPr/>
        </p:nvGrpSpPr>
        <p:grpSpPr>
          <a:xfrm>
            <a:off x="9067153" y="5106988"/>
            <a:ext cx="596900" cy="350837"/>
            <a:chOff x="9099550" y="5106988"/>
            <a:chExt cx="596900" cy="3508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8" name="Freeform 171"/>
            <p:cNvSpPr>
              <a:spLocks noEditPoints="1"/>
            </p:cNvSpPr>
            <p:nvPr/>
          </p:nvSpPr>
          <p:spPr bwMode="auto">
            <a:xfrm>
              <a:off x="9099550" y="5106988"/>
              <a:ext cx="596900" cy="350837"/>
            </a:xfrm>
            <a:custGeom>
              <a:avLst/>
              <a:gdLst>
                <a:gd name="T0" fmla="*/ 2887 w 3384"/>
                <a:gd name="T1" fmla="*/ 1675 h 1989"/>
                <a:gd name="T2" fmla="*/ 3008 w 3384"/>
                <a:gd name="T3" fmla="*/ 532 h 1989"/>
                <a:gd name="T4" fmla="*/ 2990 w 3384"/>
                <a:gd name="T5" fmla="*/ 550 h 1989"/>
                <a:gd name="T6" fmla="*/ 3136 w 3384"/>
                <a:gd name="T7" fmla="*/ 740 h 1989"/>
                <a:gd name="T8" fmla="*/ 3136 w 3384"/>
                <a:gd name="T9" fmla="*/ 845 h 1989"/>
                <a:gd name="T10" fmla="*/ 2990 w 3384"/>
                <a:gd name="T11" fmla="*/ 1053 h 1989"/>
                <a:gd name="T12" fmla="*/ 2990 w 3384"/>
                <a:gd name="T13" fmla="*/ 1156 h 1989"/>
                <a:gd name="T14" fmla="*/ 3136 w 3384"/>
                <a:gd name="T15" fmla="*/ 1365 h 1989"/>
                <a:gd name="T16" fmla="*/ 3136 w 3384"/>
                <a:gd name="T17" fmla="*/ 1469 h 1989"/>
                <a:gd name="T18" fmla="*/ 2990 w 3384"/>
                <a:gd name="T19" fmla="*/ 1677 h 1989"/>
                <a:gd name="T20" fmla="*/ 2990 w 3384"/>
                <a:gd name="T21" fmla="*/ 1781 h 1989"/>
                <a:gd name="T22" fmla="*/ 2998 w 3384"/>
                <a:gd name="T23" fmla="*/ 1883 h 1989"/>
                <a:gd name="T24" fmla="*/ 3272 w 3384"/>
                <a:gd name="T25" fmla="*/ 1883 h 1989"/>
                <a:gd name="T26" fmla="*/ 3280 w 3384"/>
                <a:gd name="T27" fmla="*/ 550 h 1989"/>
                <a:gd name="T28" fmla="*/ 3263 w 3384"/>
                <a:gd name="T29" fmla="*/ 532 h 1989"/>
                <a:gd name="T30" fmla="*/ 112 w 3384"/>
                <a:gd name="T31" fmla="*/ 534 h 1989"/>
                <a:gd name="T32" fmla="*/ 104 w 3384"/>
                <a:gd name="T33" fmla="*/ 1868 h 1989"/>
                <a:gd name="T34" fmla="*/ 121 w 3384"/>
                <a:gd name="T35" fmla="*/ 1885 h 1989"/>
                <a:gd name="T36" fmla="*/ 392 w 3384"/>
                <a:gd name="T37" fmla="*/ 1877 h 1989"/>
                <a:gd name="T38" fmla="*/ 248 w 3384"/>
                <a:gd name="T39" fmla="*/ 1781 h 1989"/>
                <a:gd name="T40" fmla="*/ 394 w 3384"/>
                <a:gd name="T41" fmla="*/ 1573 h 1989"/>
                <a:gd name="T42" fmla="*/ 394 w 3384"/>
                <a:gd name="T43" fmla="*/ 1469 h 1989"/>
                <a:gd name="T44" fmla="*/ 248 w 3384"/>
                <a:gd name="T45" fmla="*/ 1261 h 1989"/>
                <a:gd name="T46" fmla="*/ 248 w 3384"/>
                <a:gd name="T47" fmla="*/ 1156 h 1989"/>
                <a:gd name="T48" fmla="*/ 394 w 3384"/>
                <a:gd name="T49" fmla="*/ 948 h 1989"/>
                <a:gd name="T50" fmla="*/ 394 w 3384"/>
                <a:gd name="T51" fmla="*/ 845 h 1989"/>
                <a:gd name="T52" fmla="*/ 248 w 3384"/>
                <a:gd name="T53" fmla="*/ 637 h 1989"/>
                <a:gd name="T54" fmla="*/ 392 w 3384"/>
                <a:gd name="T55" fmla="*/ 540 h 1989"/>
                <a:gd name="T56" fmla="*/ 121 w 3384"/>
                <a:gd name="T57" fmla="*/ 532 h 1989"/>
                <a:gd name="T58" fmla="*/ 1905 w 3384"/>
                <a:gd name="T59" fmla="*/ 104 h 1989"/>
                <a:gd name="T60" fmla="*/ 1640 w 3384"/>
                <a:gd name="T61" fmla="*/ 266 h 1989"/>
                <a:gd name="T62" fmla="*/ 1184 w 3384"/>
                <a:gd name="T63" fmla="*/ 0 h 1989"/>
                <a:gd name="T64" fmla="*/ 2052 w 3384"/>
                <a:gd name="T65" fmla="*/ 104 h 1989"/>
                <a:gd name="T66" fmla="*/ 2887 w 3384"/>
                <a:gd name="T67" fmla="*/ 639 h 1989"/>
                <a:gd name="T68" fmla="*/ 2899 w 3384"/>
                <a:gd name="T69" fmla="*/ 496 h 1989"/>
                <a:gd name="T70" fmla="*/ 2954 w 3384"/>
                <a:gd name="T71" fmla="*/ 441 h 1989"/>
                <a:gd name="T72" fmla="*/ 3263 w 3384"/>
                <a:gd name="T73" fmla="*/ 429 h 1989"/>
                <a:gd name="T74" fmla="*/ 3339 w 3384"/>
                <a:gd name="T75" fmla="*/ 455 h 1989"/>
                <a:gd name="T76" fmla="*/ 3381 w 3384"/>
                <a:gd name="T77" fmla="*/ 522 h 1989"/>
                <a:gd name="T78" fmla="*/ 3381 w 3384"/>
                <a:gd name="T79" fmla="*/ 1896 h 1989"/>
                <a:gd name="T80" fmla="*/ 3339 w 3384"/>
                <a:gd name="T81" fmla="*/ 1962 h 1989"/>
                <a:gd name="T82" fmla="*/ 3263 w 3384"/>
                <a:gd name="T83" fmla="*/ 1989 h 1989"/>
                <a:gd name="T84" fmla="*/ 2954 w 3384"/>
                <a:gd name="T85" fmla="*/ 1977 h 1989"/>
                <a:gd name="T86" fmla="*/ 2899 w 3384"/>
                <a:gd name="T87" fmla="*/ 1921 h 1989"/>
                <a:gd name="T88" fmla="*/ 2887 w 3384"/>
                <a:gd name="T89" fmla="*/ 1779 h 1989"/>
                <a:gd name="T90" fmla="*/ 494 w 3384"/>
                <a:gd name="T91" fmla="*/ 1896 h 1989"/>
                <a:gd name="T92" fmla="*/ 452 w 3384"/>
                <a:gd name="T93" fmla="*/ 1962 h 1989"/>
                <a:gd name="T94" fmla="*/ 376 w 3384"/>
                <a:gd name="T95" fmla="*/ 1989 h 1989"/>
                <a:gd name="T96" fmla="*/ 68 w 3384"/>
                <a:gd name="T97" fmla="*/ 1977 h 1989"/>
                <a:gd name="T98" fmla="*/ 12 w 3384"/>
                <a:gd name="T99" fmla="*/ 1921 h 1989"/>
                <a:gd name="T100" fmla="*/ 0 w 3384"/>
                <a:gd name="T101" fmla="*/ 550 h 1989"/>
                <a:gd name="T102" fmla="*/ 27 w 3384"/>
                <a:gd name="T103" fmla="*/ 474 h 1989"/>
                <a:gd name="T104" fmla="*/ 93 w 3384"/>
                <a:gd name="T105" fmla="*/ 432 h 1989"/>
                <a:gd name="T106" fmla="*/ 404 w 3384"/>
                <a:gd name="T107" fmla="*/ 432 h 1989"/>
                <a:gd name="T108" fmla="*/ 471 w 3384"/>
                <a:gd name="T109" fmla="*/ 474 h 1989"/>
                <a:gd name="T110" fmla="*/ 497 w 3384"/>
                <a:gd name="T111" fmla="*/ 550 h 1989"/>
                <a:gd name="T112" fmla="*/ 1640 w 3384"/>
                <a:gd name="T113" fmla="*/ 412 h 1989"/>
                <a:gd name="T114" fmla="*/ 1184 w 3384"/>
                <a:gd name="T115" fmla="*/ 0 h 1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84" h="1989">
                  <a:moveTo>
                    <a:pt x="497" y="742"/>
                  </a:moveTo>
                  <a:lnTo>
                    <a:pt x="497" y="1675"/>
                  </a:lnTo>
                  <a:lnTo>
                    <a:pt x="2887" y="1675"/>
                  </a:lnTo>
                  <a:lnTo>
                    <a:pt x="2887" y="742"/>
                  </a:lnTo>
                  <a:lnTo>
                    <a:pt x="497" y="742"/>
                  </a:lnTo>
                  <a:close/>
                  <a:moveTo>
                    <a:pt x="3008" y="532"/>
                  </a:moveTo>
                  <a:lnTo>
                    <a:pt x="2998" y="534"/>
                  </a:lnTo>
                  <a:lnTo>
                    <a:pt x="2992" y="540"/>
                  </a:lnTo>
                  <a:lnTo>
                    <a:pt x="2990" y="550"/>
                  </a:lnTo>
                  <a:lnTo>
                    <a:pt x="2990" y="637"/>
                  </a:lnTo>
                  <a:lnTo>
                    <a:pt x="3136" y="637"/>
                  </a:lnTo>
                  <a:lnTo>
                    <a:pt x="3136" y="740"/>
                  </a:lnTo>
                  <a:lnTo>
                    <a:pt x="2990" y="740"/>
                  </a:lnTo>
                  <a:lnTo>
                    <a:pt x="2990" y="845"/>
                  </a:lnTo>
                  <a:lnTo>
                    <a:pt x="3136" y="845"/>
                  </a:lnTo>
                  <a:lnTo>
                    <a:pt x="3136" y="948"/>
                  </a:lnTo>
                  <a:lnTo>
                    <a:pt x="2990" y="948"/>
                  </a:lnTo>
                  <a:lnTo>
                    <a:pt x="2990" y="1053"/>
                  </a:lnTo>
                  <a:lnTo>
                    <a:pt x="3136" y="1053"/>
                  </a:lnTo>
                  <a:lnTo>
                    <a:pt x="3136" y="1156"/>
                  </a:lnTo>
                  <a:lnTo>
                    <a:pt x="2990" y="1156"/>
                  </a:lnTo>
                  <a:lnTo>
                    <a:pt x="2990" y="1261"/>
                  </a:lnTo>
                  <a:lnTo>
                    <a:pt x="3136" y="1261"/>
                  </a:lnTo>
                  <a:lnTo>
                    <a:pt x="3136" y="1365"/>
                  </a:lnTo>
                  <a:lnTo>
                    <a:pt x="2990" y="1365"/>
                  </a:lnTo>
                  <a:lnTo>
                    <a:pt x="2990" y="1469"/>
                  </a:lnTo>
                  <a:lnTo>
                    <a:pt x="3136" y="1469"/>
                  </a:lnTo>
                  <a:lnTo>
                    <a:pt x="3136" y="1573"/>
                  </a:lnTo>
                  <a:lnTo>
                    <a:pt x="2990" y="1573"/>
                  </a:lnTo>
                  <a:lnTo>
                    <a:pt x="2990" y="1677"/>
                  </a:lnTo>
                  <a:lnTo>
                    <a:pt x="3136" y="1677"/>
                  </a:lnTo>
                  <a:lnTo>
                    <a:pt x="3136" y="1781"/>
                  </a:lnTo>
                  <a:lnTo>
                    <a:pt x="2990" y="1781"/>
                  </a:lnTo>
                  <a:lnTo>
                    <a:pt x="2990" y="1868"/>
                  </a:lnTo>
                  <a:lnTo>
                    <a:pt x="2992" y="1877"/>
                  </a:lnTo>
                  <a:lnTo>
                    <a:pt x="2998" y="1883"/>
                  </a:lnTo>
                  <a:lnTo>
                    <a:pt x="3008" y="1885"/>
                  </a:lnTo>
                  <a:lnTo>
                    <a:pt x="3263" y="1885"/>
                  </a:lnTo>
                  <a:lnTo>
                    <a:pt x="3272" y="1883"/>
                  </a:lnTo>
                  <a:lnTo>
                    <a:pt x="3278" y="1877"/>
                  </a:lnTo>
                  <a:lnTo>
                    <a:pt x="3280" y="1868"/>
                  </a:lnTo>
                  <a:lnTo>
                    <a:pt x="3280" y="550"/>
                  </a:lnTo>
                  <a:lnTo>
                    <a:pt x="3278" y="540"/>
                  </a:lnTo>
                  <a:lnTo>
                    <a:pt x="3272" y="534"/>
                  </a:lnTo>
                  <a:lnTo>
                    <a:pt x="3263" y="532"/>
                  </a:lnTo>
                  <a:lnTo>
                    <a:pt x="3008" y="532"/>
                  </a:lnTo>
                  <a:close/>
                  <a:moveTo>
                    <a:pt x="121" y="532"/>
                  </a:moveTo>
                  <a:lnTo>
                    <a:pt x="112" y="534"/>
                  </a:lnTo>
                  <a:lnTo>
                    <a:pt x="106" y="540"/>
                  </a:lnTo>
                  <a:lnTo>
                    <a:pt x="104" y="550"/>
                  </a:lnTo>
                  <a:lnTo>
                    <a:pt x="104" y="1868"/>
                  </a:lnTo>
                  <a:lnTo>
                    <a:pt x="106" y="1877"/>
                  </a:lnTo>
                  <a:lnTo>
                    <a:pt x="112" y="1883"/>
                  </a:lnTo>
                  <a:lnTo>
                    <a:pt x="121" y="1885"/>
                  </a:lnTo>
                  <a:lnTo>
                    <a:pt x="376" y="1885"/>
                  </a:lnTo>
                  <a:lnTo>
                    <a:pt x="386" y="1883"/>
                  </a:lnTo>
                  <a:lnTo>
                    <a:pt x="392" y="1877"/>
                  </a:lnTo>
                  <a:lnTo>
                    <a:pt x="394" y="1868"/>
                  </a:lnTo>
                  <a:lnTo>
                    <a:pt x="394" y="1781"/>
                  </a:lnTo>
                  <a:lnTo>
                    <a:pt x="248" y="1781"/>
                  </a:lnTo>
                  <a:lnTo>
                    <a:pt x="248" y="1677"/>
                  </a:lnTo>
                  <a:lnTo>
                    <a:pt x="394" y="1677"/>
                  </a:lnTo>
                  <a:lnTo>
                    <a:pt x="394" y="1573"/>
                  </a:lnTo>
                  <a:lnTo>
                    <a:pt x="248" y="1573"/>
                  </a:lnTo>
                  <a:lnTo>
                    <a:pt x="248" y="1469"/>
                  </a:lnTo>
                  <a:lnTo>
                    <a:pt x="394" y="1469"/>
                  </a:lnTo>
                  <a:lnTo>
                    <a:pt x="394" y="1365"/>
                  </a:lnTo>
                  <a:lnTo>
                    <a:pt x="248" y="1365"/>
                  </a:lnTo>
                  <a:lnTo>
                    <a:pt x="248" y="1261"/>
                  </a:lnTo>
                  <a:lnTo>
                    <a:pt x="394" y="1261"/>
                  </a:lnTo>
                  <a:lnTo>
                    <a:pt x="394" y="1156"/>
                  </a:lnTo>
                  <a:lnTo>
                    <a:pt x="248" y="1156"/>
                  </a:lnTo>
                  <a:lnTo>
                    <a:pt x="248" y="1053"/>
                  </a:lnTo>
                  <a:lnTo>
                    <a:pt x="394" y="1053"/>
                  </a:lnTo>
                  <a:lnTo>
                    <a:pt x="394" y="948"/>
                  </a:lnTo>
                  <a:lnTo>
                    <a:pt x="248" y="948"/>
                  </a:lnTo>
                  <a:lnTo>
                    <a:pt x="248" y="845"/>
                  </a:lnTo>
                  <a:lnTo>
                    <a:pt x="394" y="845"/>
                  </a:lnTo>
                  <a:lnTo>
                    <a:pt x="394" y="740"/>
                  </a:lnTo>
                  <a:lnTo>
                    <a:pt x="248" y="740"/>
                  </a:lnTo>
                  <a:lnTo>
                    <a:pt x="248" y="637"/>
                  </a:lnTo>
                  <a:lnTo>
                    <a:pt x="394" y="637"/>
                  </a:lnTo>
                  <a:lnTo>
                    <a:pt x="394" y="550"/>
                  </a:lnTo>
                  <a:lnTo>
                    <a:pt x="392" y="540"/>
                  </a:lnTo>
                  <a:lnTo>
                    <a:pt x="386" y="534"/>
                  </a:lnTo>
                  <a:lnTo>
                    <a:pt x="376" y="532"/>
                  </a:lnTo>
                  <a:lnTo>
                    <a:pt x="121" y="532"/>
                  </a:lnTo>
                  <a:close/>
                  <a:moveTo>
                    <a:pt x="1744" y="104"/>
                  </a:moveTo>
                  <a:lnTo>
                    <a:pt x="1744" y="266"/>
                  </a:lnTo>
                  <a:lnTo>
                    <a:pt x="1905" y="104"/>
                  </a:lnTo>
                  <a:lnTo>
                    <a:pt x="1744" y="104"/>
                  </a:lnTo>
                  <a:close/>
                  <a:moveTo>
                    <a:pt x="1479" y="104"/>
                  </a:moveTo>
                  <a:lnTo>
                    <a:pt x="1640" y="266"/>
                  </a:lnTo>
                  <a:lnTo>
                    <a:pt x="1640" y="104"/>
                  </a:lnTo>
                  <a:lnTo>
                    <a:pt x="1479" y="104"/>
                  </a:lnTo>
                  <a:close/>
                  <a:moveTo>
                    <a:pt x="1184" y="0"/>
                  </a:moveTo>
                  <a:lnTo>
                    <a:pt x="2200" y="0"/>
                  </a:lnTo>
                  <a:lnTo>
                    <a:pt x="2200" y="104"/>
                  </a:lnTo>
                  <a:lnTo>
                    <a:pt x="2052" y="104"/>
                  </a:lnTo>
                  <a:lnTo>
                    <a:pt x="1744" y="412"/>
                  </a:lnTo>
                  <a:lnTo>
                    <a:pt x="1744" y="639"/>
                  </a:lnTo>
                  <a:lnTo>
                    <a:pt x="2887" y="639"/>
                  </a:lnTo>
                  <a:lnTo>
                    <a:pt x="2887" y="550"/>
                  </a:lnTo>
                  <a:lnTo>
                    <a:pt x="2890" y="522"/>
                  </a:lnTo>
                  <a:lnTo>
                    <a:pt x="2899" y="496"/>
                  </a:lnTo>
                  <a:lnTo>
                    <a:pt x="2913" y="474"/>
                  </a:lnTo>
                  <a:lnTo>
                    <a:pt x="2932" y="455"/>
                  </a:lnTo>
                  <a:lnTo>
                    <a:pt x="2954" y="441"/>
                  </a:lnTo>
                  <a:lnTo>
                    <a:pt x="2980" y="432"/>
                  </a:lnTo>
                  <a:lnTo>
                    <a:pt x="3008" y="429"/>
                  </a:lnTo>
                  <a:lnTo>
                    <a:pt x="3263" y="429"/>
                  </a:lnTo>
                  <a:lnTo>
                    <a:pt x="3291" y="432"/>
                  </a:lnTo>
                  <a:lnTo>
                    <a:pt x="3316" y="441"/>
                  </a:lnTo>
                  <a:lnTo>
                    <a:pt x="3339" y="455"/>
                  </a:lnTo>
                  <a:lnTo>
                    <a:pt x="3357" y="474"/>
                  </a:lnTo>
                  <a:lnTo>
                    <a:pt x="3372" y="496"/>
                  </a:lnTo>
                  <a:lnTo>
                    <a:pt x="3381" y="522"/>
                  </a:lnTo>
                  <a:lnTo>
                    <a:pt x="3384" y="550"/>
                  </a:lnTo>
                  <a:lnTo>
                    <a:pt x="3384" y="1868"/>
                  </a:lnTo>
                  <a:lnTo>
                    <a:pt x="3381" y="1896"/>
                  </a:lnTo>
                  <a:lnTo>
                    <a:pt x="3372" y="1921"/>
                  </a:lnTo>
                  <a:lnTo>
                    <a:pt x="3357" y="1944"/>
                  </a:lnTo>
                  <a:lnTo>
                    <a:pt x="3339" y="1962"/>
                  </a:lnTo>
                  <a:lnTo>
                    <a:pt x="3316" y="1977"/>
                  </a:lnTo>
                  <a:lnTo>
                    <a:pt x="3291" y="1986"/>
                  </a:lnTo>
                  <a:lnTo>
                    <a:pt x="3263" y="1989"/>
                  </a:lnTo>
                  <a:lnTo>
                    <a:pt x="3008" y="1989"/>
                  </a:lnTo>
                  <a:lnTo>
                    <a:pt x="2980" y="1986"/>
                  </a:lnTo>
                  <a:lnTo>
                    <a:pt x="2954" y="1977"/>
                  </a:lnTo>
                  <a:lnTo>
                    <a:pt x="2932" y="1962"/>
                  </a:lnTo>
                  <a:lnTo>
                    <a:pt x="2913" y="1944"/>
                  </a:lnTo>
                  <a:lnTo>
                    <a:pt x="2899" y="1921"/>
                  </a:lnTo>
                  <a:lnTo>
                    <a:pt x="2890" y="1896"/>
                  </a:lnTo>
                  <a:lnTo>
                    <a:pt x="2887" y="1868"/>
                  </a:lnTo>
                  <a:lnTo>
                    <a:pt x="2887" y="1779"/>
                  </a:lnTo>
                  <a:lnTo>
                    <a:pt x="497" y="1779"/>
                  </a:lnTo>
                  <a:lnTo>
                    <a:pt x="497" y="1868"/>
                  </a:lnTo>
                  <a:lnTo>
                    <a:pt x="494" y="1896"/>
                  </a:lnTo>
                  <a:lnTo>
                    <a:pt x="485" y="1921"/>
                  </a:lnTo>
                  <a:lnTo>
                    <a:pt x="471" y="1944"/>
                  </a:lnTo>
                  <a:lnTo>
                    <a:pt x="452" y="1962"/>
                  </a:lnTo>
                  <a:lnTo>
                    <a:pt x="430" y="1977"/>
                  </a:lnTo>
                  <a:lnTo>
                    <a:pt x="404" y="1986"/>
                  </a:lnTo>
                  <a:lnTo>
                    <a:pt x="376" y="1989"/>
                  </a:lnTo>
                  <a:lnTo>
                    <a:pt x="121" y="1989"/>
                  </a:lnTo>
                  <a:lnTo>
                    <a:pt x="93" y="1986"/>
                  </a:lnTo>
                  <a:lnTo>
                    <a:pt x="68" y="1977"/>
                  </a:lnTo>
                  <a:lnTo>
                    <a:pt x="45" y="1962"/>
                  </a:lnTo>
                  <a:lnTo>
                    <a:pt x="27" y="1944"/>
                  </a:lnTo>
                  <a:lnTo>
                    <a:pt x="12" y="1921"/>
                  </a:lnTo>
                  <a:lnTo>
                    <a:pt x="3" y="1896"/>
                  </a:lnTo>
                  <a:lnTo>
                    <a:pt x="0" y="1868"/>
                  </a:lnTo>
                  <a:lnTo>
                    <a:pt x="0" y="550"/>
                  </a:lnTo>
                  <a:lnTo>
                    <a:pt x="3" y="522"/>
                  </a:lnTo>
                  <a:lnTo>
                    <a:pt x="12" y="496"/>
                  </a:lnTo>
                  <a:lnTo>
                    <a:pt x="27" y="474"/>
                  </a:lnTo>
                  <a:lnTo>
                    <a:pt x="45" y="455"/>
                  </a:lnTo>
                  <a:lnTo>
                    <a:pt x="68" y="441"/>
                  </a:lnTo>
                  <a:lnTo>
                    <a:pt x="93" y="432"/>
                  </a:lnTo>
                  <a:lnTo>
                    <a:pt x="121" y="429"/>
                  </a:lnTo>
                  <a:lnTo>
                    <a:pt x="376" y="429"/>
                  </a:lnTo>
                  <a:lnTo>
                    <a:pt x="404" y="432"/>
                  </a:lnTo>
                  <a:lnTo>
                    <a:pt x="430" y="441"/>
                  </a:lnTo>
                  <a:lnTo>
                    <a:pt x="452" y="455"/>
                  </a:lnTo>
                  <a:lnTo>
                    <a:pt x="471" y="474"/>
                  </a:lnTo>
                  <a:lnTo>
                    <a:pt x="485" y="496"/>
                  </a:lnTo>
                  <a:lnTo>
                    <a:pt x="494" y="522"/>
                  </a:lnTo>
                  <a:lnTo>
                    <a:pt x="497" y="550"/>
                  </a:lnTo>
                  <a:lnTo>
                    <a:pt x="497" y="639"/>
                  </a:lnTo>
                  <a:lnTo>
                    <a:pt x="1640" y="639"/>
                  </a:lnTo>
                  <a:lnTo>
                    <a:pt x="1640" y="412"/>
                  </a:lnTo>
                  <a:lnTo>
                    <a:pt x="1332" y="104"/>
                  </a:lnTo>
                  <a:lnTo>
                    <a:pt x="1184" y="104"/>
                  </a:lnTo>
                  <a:lnTo>
                    <a:pt x="1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Rectangle 172"/>
            <p:cNvSpPr>
              <a:spLocks noChangeArrowheads="1"/>
            </p:cNvSpPr>
            <p:nvPr/>
          </p:nvSpPr>
          <p:spPr bwMode="auto">
            <a:xfrm>
              <a:off x="9531350" y="5256213"/>
              <a:ext cx="19050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Rectangle 173"/>
            <p:cNvSpPr>
              <a:spLocks noChangeArrowheads="1"/>
            </p:cNvSpPr>
            <p:nvPr/>
          </p:nvSpPr>
          <p:spPr bwMode="auto">
            <a:xfrm>
              <a:off x="9245600" y="5256213"/>
              <a:ext cx="265113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4" name="Group 783"/>
          <p:cNvGrpSpPr/>
          <p:nvPr/>
        </p:nvGrpSpPr>
        <p:grpSpPr>
          <a:xfrm>
            <a:off x="10002647" y="5057775"/>
            <a:ext cx="596900" cy="450851"/>
            <a:chOff x="10002838" y="5057775"/>
            <a:chExt cx="596900" cy="4508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4" name="Rectangle 178"/>
            <p:cNvSpPr>
              <a:spLocks noChangeArrowheads="1"/>
            </p:cNvSpPr>
            <p:nvPr/>
          </p:nvSpPr>
          <p:spPr bwMode="auto">
            <a:xfrm>
              <a:off x="10139363" y="5491163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179"/>
            <p:cNvSpPr>
              <a:spLocks/>
            </p:cNvSpPr>
            <p:nvPr/>
          </p:nvSpPr>
          <p:spPr bwMode="auto">
            <a:xfrm>
              <a:off x="10002838" y="5057775"/>
              <a:ext cx="596900" cy="450850"/>
            </a:xfrm>
            <a:custGeom>
              <a:avLst/>
              <a:gdLst>
                <a:gd name="T0" fmla="*/ 1807 w 3384"/>
                <a:gd name="T1" fmla="*/ 9 h 2555"/>
                <a:gd name="T2" fmla="*/ 1972 w 3384"/>
                <a:gd name="T3" fmla="*/ 57 h 2555"/>
                <a:gd name="T4" fmla="*/ 2020 w 3384"/>
                <a:gd name="T5" fmla="*/ 196 h 2555"/>
                <a:gd name="T6" fmla="*/ 1863 w 3384"/>
                <a:gd name="T7" fmla="*/ 126 h 2555"/>
                <a:gd name="T8" fmla="*/ 1692 w 3384"/>
                <a:gd name="T9" fmla="*/ 103 h 2555"/>
                <a:gd name="T10" fmla="*/ 1506 w 3384"/>
                <a:gd name="T11" fmla="*/ 132 h 2555"/>
                <a:gd name="T12" fmla="*/ 1342 w 3384"/>
                <a:gd name="T13" fmla="*/ 210 h 2555"/>
                <a:gd name="T14" fmla="*/ 1210 w 3384"/>
                <a:gd name="T15" fmla="*/ 331 h 2555"/>
                <a:gd name="T16" fmla="*/ 1116 w 3384"/>
                <a:gd name="T17" fmla="*/ 486 h 2555"/>
                <a:gd name="T18" fmla="*/ 1070 w 3384"/>
                <a:gd name="T19" fmla="*/ 666 h 2555"/>
                <a:gd name="T20" fmla="*/ 1077 w 3384"/>
                <a:gd name="T21" fmla="*/ 828 h 2555"/>
                <a:gd name="T22" fmla="*/ 1123 w 3384"/>
                <a:gd name="T23" fmla="*/ 985 h 2555"/>
                <a:gd name="T24" fmla="*/ 1199 w 3384"/>
                <a:gd name="T25" fmla="*/ 1143 h 2555"/>
                <a:gd name="T26" fmla="*/ 1293 w 3384"/>
                <a:gd name="T27" fmla="*/ 1298 h 2555"/>
                <a:gd name="T28" fmla="*/ 1399 w 3384"/>
                <a:gd name="T29" fmla="*/ 1444 h 2555"/>
                <a:gd name="T30" fmla="*/ 1503 w 3384"/>
                <a:gd name="T31" fmla="*/ 1575 h 2555"/>
                <a:gd name="T32" fmla="*/ 1598 w 3384"/>
                <a:gd name="T33" fmla="*/ 1683 h 2555"/>
                <a:gd name="T34" fmla="*/ 1674 w 3384"/>
                <a:gd name="T35" fmla="*/ 1764 h 2555"/>
                <a:gd name="T36" fmla="*/ 1733 w 3384"/>
                <a:gd name="T37" fmla="*/ 1741 h 2555"/>
                <a:gd name="T38" fmla="*/ 1816 w 3384"/>
                <a:gd name="T39" fmla="*/ 1650 h 2555"/>
                <a:gd name="T40" fmla="*/ 1916 w 3384"/>
                <a:gd name="T41" fmla="*/ 1533 h 2555"/>
                <a:gd name="T42" fmla="*/ 2021 w 3384"/>
                <a:gd name="T43" fmla="*/ 1397 h 2555"/>
                <a:gd name="T44" fmla="*/ 2124 w 3384"/>
                <a:gd name="T45" fmla="*/ 1247 h 2555"/>
                <a:gd name="T46" fmla="*/ 2214 w 3384"/>
                <a:gd name="T47" fmla="*/ 1090 h 2555"/>
                <a:gd name="T48" fmla="*/ 2281 w 3384"/>
                <a:gd name="T49" fmla="*/ 932 h 2555"/>
                <a:gd name="T50" fmla="*/ 2314 w 3384"/>
                <a:gd name="T51" fmla="*/ 778 h 2555"/>
                <a:gd name="T52" fmla="*/ 2308 w 3384"/>
                <a:gd name="T53" fmla="*/ 624 h 2555"/>
                <a:gd name="T54" fmla="*/ 2262 w 3384"/>
                <a:gd name="T55" fmla="*/ 473 h 2555"/>
                <a:gd name="T56" fmla="*/ 2356 w 3384"/>
                <a:gd name="T57" fmla="*/ 431 h 2555"/>
                <a:gd name="T58" fmla="*/ 2410 w 3384"/>
                <a:gd name="T59" fmla="*/ 606 h 2555"/>
                <a:gd name="T60" fmla="*/ 2417 w 3384"/>
                <a:gd name="T61" fmla="*/ 787 h 2555"/>
                <a:gd name="T62" fmla="*/ 2376 w 3384"/>
                <a:gd name="T63" fmla="*/ 967 h 2555"/>
                <a:gd name="T64" fmla="*/ 3384 w 3384"/>
                <a:gd name="T65" fmla="*/ 2555 h 2555"/>
                <a:gd name="T66" fmla="*/ 3247 w 3384"/>
                <a:gd name="T67" fmla="*/ 2452 h 2555"/>
                <a:gd name="T68" fmla="*/ 2282 w 3384"/>
                <a:gd name="T69" fmla="*/ 1180 h 2555"/>
                <a:gd name="T70" fmla="*/ 2194 w 3384"/>
                <a:gd name="T71" fmla="*/ 1327 h 2555"/>
                <a:gd name="T72" fmla="*/ 2099 w 3384"/>
                <a:gd name="T73" fmla="*/ 1465 h 2555"/>
                <a:gd name="T74" fmla="*/ 2002 w 3384"/>
                <a:gd name="T75" fmla="*/ 1591 h 2555"/>
                <a:gd name="T76" fmla="*/ 1908 w 3384"/>
                <a:gd name="T77" fmla="*/ 1701 h 2555"/>
                <a:gd name="T78" fmla="*/ 1828 w 3384"/>
                <a:gd name="T79" fmla="*/ 1789 h 2555"/>
                <a:gd name="T80" fmla="*/ 1767 w 3384"/>
                <a:gd name="T81" fmla="*/ 1854 h 2555"/>
                <a:gd name="T82" fmla="*/ 1732 w 3384"/>
                <a:gd name="T83" fmla="*/ 1889 h 2555"/>
                <a:gd name="T84" fmla="*/ 1656 w 3384"/>
                <a:gd name="T85" fmla="*/ 1893 h 2555"/>
                <a:gd name="T86" fmla="*/ 1631 w 3384"/>
                <a:gd name="T87" fmla="*/ 1868 h 2555"/>
                <a:gd name="T88" fmla="*/ 1578 w 3384"/>
                <a:gd name="T89" fmla="*/ 1814 h 2555"/>
                <a:gd name="T90" fmla="*/ 1503 w 3384"/>
                <a:gd name="T91" fmla="*/ 1733 h 2555"/>
                <a:gd name="T92" fmla="*/ 1414 w 3384"/>
                <a:gd name="T93" fmla="*/ 1630 h 2555"/>
                <a:gd name="T94" fmla="*/ 1318 w 3384"/>
                <a:gd name="T95" fmla="*/ 1509 h 2555"/>
                <a:gd name="T96" fmla="*/ 1220 w 3384"/>
                <a:gd name="T97" fmla="*/ 1374 h 2555"/>
                <a:gd name="T98" fmla="*/ 1130 w 3384"/>
                <a:gd name="T99" fmla="*/ 1229 h 2555"/>
                <a:gd name="T100" fmla="*/ 534 w 3384"/>
                <a:gd name="T101" fmla="*/ 1131 h 2555"/>
                <a:gd name="T102" fmla="*/ 656 w 3384"/>
                <a:gd name="T103" fmla="*/ 2555 h 2555"/>
                <a:gd name="T104" fmla="*/ 1031 w 3384"/>
                <a:gd name="T105" fmla="*/ 1028 h 2555"/>
                <a:gd name="T106" fmla="*/ 975 w 3384"/>
                <a:gd name="T107" fmla="*/ 847 h 2555"/>
                <a:gd name="T108" fmla="*/ 967 w 3384"/>
                <a:gd name="T109" fmla="*/ 663 h 2555"/>
                <a:gd name="T110" fmla="*/ 1010 w 3384"/>
                <a:gd name="T111" fmla="*/ 475 h 2555"/>
                <a:gd name="T112" fmla="*/ 1097 w 3384"/>
                <a:gd name="T113" fmla="*/ 309 h 2555"/>
                <a:gd name="T114" fmla="*/ 1223 w 3384"/>
                <a:gd name="T115" fmla="*/ 172 h 2555"/>
                <a:gd name="T116" fmla="*/ 1380 w 3384"/>
                <a:gd name="T117" fmla="*/ 71 h 2555"/>
                <a:gd name="T118" fmla="*/ 1562 w 3384"/>
                <a:gd name="T119" fmla="*/ 12 h 2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84" h="2555">
                  <a:moveTo>
                    <a:pt x="1692" y="0"/>
                  </a:moveTo>
                  <a:lnTo>
                    <a:pt x="1749" y="2"/>
                  </a:lnTo>
                  <a:lnTo>
                    <a:pt x="1807" y="9"/>
                  </a:lnTo>
                  <a:lnTo>
                    <a:pt x="1863" y="21"/>
                  </a:lnTo>
                  <a:lnTo>
                    <a:pt x="1919" y="36"/>
                  </a:lnTo>
                  <a:lnTo>
                    <a:pt x="1972" y="57"/>
                  </a:lnTo>
                  <a:lnTo>
                    <a:pt x="2024" y="80"/>
                  </a:lnTo>
                  <a:lnTo>
                    <a:pt x="2074" y="109"/>
                  </a:lnTo>
                  <a:lnTo>
                    <a:pt x="2020" y="196"/>
                  </a:lnTo>
                  <a:lnTo>
                    <a:pt x="1970" y="169"/>
                  </a:lnTo>
                  <a:lnTo>
                    <a:pt x="1918" y="145"/>
                  </a:lnTo>
                  <a:lnTo>
                    <a:pt x="1863" y="126"/>
                  </a:lnTo>
                  <a:lnTo>
                    <a:pt x="1807" y="113"/>
                  </a:lnTo>
                  <a:lnTo>
                    <a:pt x="1749" y="106"/>
                  </a:lnTo>
                  <a:lnTo>
                    <a:pt x="1692" y="103"/>
                  </a:lnTo>
                  <a:lnTo>
                    <a:pt x="1628" y="106"/>
                  </a:lnTo>
                  <a:lnTo>
                    <a:pt x="1566" y="116"/>
                  </a:lnTo>
                  <a:lnTo>
                    <a:pt x="1506" y="132"/>
                  </a:lnTo>
                  <a:lnTo>
                    <a:pt x="1449" y="152"/>
                  </a:lnTo>
                  <a:lnTo>
                    <a:pt x="1395" y="179"/>
                  </a:lnTo>
                  <a:lnTo>
                    <a:pt x="1342" y="210"/>
                  </a:lnTo>
                  <a:lnTo>
                    <a:pt x="1294" y="247"/>
                  </a:lnTo>
                  <a:lnTo>
                    <a:pt x="1250" y="287"/>
                  </a:lnTo>
                  <a:lnTo>
                    <a:pt x="1210" y="331"/>
                  </a:lnTo>
                  <a:lnTo>
                    <a:pt x="1174" y="379"/>
                  </a:lnTo>
                  <a:lnTo>
                    <a:pt x="1142" y="431"/>
                  </a:lnTo>
                  <a:lnTo>
                    <a:pt x="1116" y="486"/>
                  </a:lnTo>
                  <a:lnTo>
                    <a:pt x="1095" y="544"/>
                  </a:lnTo>
                  <a:lnTo>
                    <a:pt x="1080" y="603"/>
                  </a:lnTo>
                  <a:lnTo>
                    <a:pt x="1070" y="666"/>
                  </a:lnTo>
                  <a:lnTo>
                    <a:pt x="1066" y="730"/>
                  </a:lnTo>
                  <a:lnTo>
                    <a:pt x="1070" y="778"/>
                  </a:lnTo>
                  <a:lnTo>
                    <a:pt x="1077" y="828"/>
                  </a:lnTo>
                  <a:lnTo>
                    <a:pt x="1088" y="880"/>
                  </a:lnTo>
                  <a:lnTo>
                    <a:pt x="1103" y="932"/>
                  </a:lnTo>
                  <a:lnTo>
                    <a:pt x="1123" y="985"/>
                  </a:lnTo>
                  <a:lnTo>
                    <a:pt x="1145" y="1037"/>
                  </a:lnTo>
                  <a:lnTo>
                    <a:pt x="1170" y="1090"/>
                  </a:lnTo>
                  <a:lnTo>
                    <a:pt x="1199" y="1143"/>
                  </a:lnTo>
                  <a:lnTo>
                    <a:pt x="1228" y="1195"/>
                  </a:lnTo>
                  <a:lnTo>
                    <a:pt x="1260" y="1248"/>
                  </a:lnTo>
                  <a:lnTo>
                    <a:pt x="1293" y="1298"/>
                  </a:lnTo>
                  <a:lnTo>
                    <a:pt x="1328" y="1348"/>
                  </a:lnTo>
                  <a:lnTo>
                    <a:pt x="1363" y="1397"/>
                  </a:lnTo>
                  <a:lnTo>
                    <a:pt x="1399" y="1444"/>
                  </a:lnTo>
                  <a:lnTo>
                    <a:pt x="1434" y="1490"/>
                  </a:lnTo>
                  <a:lnTo>
                    <a:pt x="1468" y="1533"/>
                  </a:lnTo>
                  <a:lnTo>
                    <a:pt x="1503" y="1575"/>
                  </a:lnTo>
                  <a:lnTo>
                    <a:pt x="1536" y="1614"/>
                  </a:lnTo>
                  <a:lnTo>
                    <a:pt x="1568" y="1650"/>
                  </a:lnTo>
                  <a:lnTo>
                    <a:pt x="1598" y="1683"/>
                  </a:lnTo>
                  <a:lnTo>
                    <a:pt x="1625" y="1713"/>
                  </a:lnTo>
                  <a:lnTo>
                    <a:pt x="1651" y="1741"/>
                  </a:lnTo>
                  <a:lnTo>
                    <a:pt x="1674" y="1764"/>
                  </a:lnTo>
                  <a:lnTo>
                    <a:pt x="1692" y="1783"/>
                  </a:lnTo>
                  <a:lnTo>
                    <a:pt x="1710" y="1764"/>
                  </a:lnTo>
                  <a:lnTo>
                    <a:pt x="1733" y="1741"/>
                  </a:lnTo>
                  <a:lnTo>
                    <a:pt x="1759" y="1713"/>
                  </a:lnTo>
                  <a:lnTo>
                    <a:pt x="1786" y="1683"/>
                  </a:lnTo>
                  <a:lnTo>
                    <a:pt x="1816" y="1650"/>
                  </a:lnTo>
                  <a:lnTo>
                    <a:pt x="1848" y="1614"/>
                  </a:lnTo>
                  <a:lnTo>
                    <a:pt x="1881" y="1575"/>
                  </a:lnTo>
                  <a:lnTo>
                    <a:pt x="1916" y="1533"/>
                  </a:lnTo>
                  <a:lnTo>
                    <a:pt x="1950" y="1490"/>
                  </a:lnTo>
                  <a:lnTo>
                    <a:pt x="1985" y="1444"/>
                  </a:lnTo>
                  <a:lnTo>
                    <a:pt x="2021" y="1397"/>
                  </a:lnTo>
                  <a:lnTo>
                    <a:pt x="2056" y="1348"/>
                  </a:lnTo>
                  <a:lnTo>
                    <a:pt x="2091" y="1298"/>
                  </a:lnTo>
                  <a:lnTo>
                    <a:pt x="2124" y="1247"/>
                  </a:lnTo>
                  <a:lnTo>
                    <a:pt x="2156" y="1195"/>
                  </a:lnTo>
                  <a:lnTo>
                    <a:pt x="2185" y="1143"/>
                  </a:lnTo>
                  <a:lnTo>
                    <a:pt x="2214" y="1090"/>
                  </a:lnTo>
                  <a:lnTo>
                    <a:pt x="2239" y="1037"/>
                  </a:lnTo>
                  <a:lnTo>
                    <a:pt x="2261" y="985"/>
                  </a:lnTo>
                  <a:lnTo>
                    <a:pt x="2281" y="932"/>
                  </a:lnTo>
                  <a:lnTo>
                    <a:pt x="2296" y="880"/>
                  </a:lnTo>
                  <a:lnTo>
                    <a:pt x="2307" y="828"/>
                  </a:lnTo>
                  <a:lnTo>
                    <a:pt x="2314" y="778"/>
                  </a:lnTo>
                  <a:lnTo>
                    <a:pt x="2318" y="730"/>
                  </a:lnTo>
                  <a:lnTo>
                    <a:pt x="2315" y="676"/>
                  </a:lnTo>
                  <a:lnTo>
                    <a:pt x="2308" y="624"/>
                  </a:lnTo>
                  <a:lnTo>
                    <a:pt x="2297" y="572"/>
                  </a:lnTo>
                  <a:lnTo>
                    <a:pt x="2282" y="522"/>
                  </a:lnTo>
                  <a:lnTo>
                    <a:pt x="2262" y="473"/>
                  </a:lnTo>
                  <a:lnTo>
                    <a:pt x="2239" y="426"/>
                  </a:lnTo>
                  <a:lnTo>
                    <a:pt x="2329" y="376"/>
                  </a:lnTo>
                  <a:lnTo>
                    <a:pt x="2356" y="431"/>
                  </a:lnTo>
                  <a:lnTo>
                    <a:pt x="2379" y="488"/>
                  </a:lnTo>
                  <a:lnTo>
                    <a:pt x="2396" y="547"/>
                  </a:lnTo>
                  <a:lnTo>
                    <a:pt x="2410" y="606"/>
                  </a:lnTo>
                  <a:lnTo>
                    <a:pt x="2417" y="668"/>
                  </a:lnTo>
                  <a:lnTo>
                    <a:pt x="2420" y="730"/>
                  </a:lnTo>
                  <a:lnTo>
                    <a:pt x="2417" y="787"/>
                  </a:lnTo>
                  <a:lnTo>
                    <a:pt x="2409" y="847"/>
                  </a:lnTo>
                  <a:lnTo>
                    <a:pt x="2394" y="906"/>
                  </a:lnTo>
                  <a:lnTo>
                    <a:pt x="2376" y="967"/>
                  </a:lnTo>
                  <a:lnTo>
                    <a:pt x="2354" y="1028"/>
                  </a:lnTo>
                  <a:lnTo>
                    <a:pt x="2926" y="1028"/>
                  </a:lnTo>
                  <a:lnTo>
                    <a:pt x="3384" y="2555"/>
                  </a:lnTo>
                  <a:lnTo>
                    <a:pt x="1002" y="2555"/>
                  </a:lnTo>
                  <a:lnTo>
                    <a:pt x="1002" y="2452"/>
                  </a:lnTo>
                  <a:lnTo>
                    <a:pt x="3247" y="2452"/>
                  </a:lnTo>
                  <a:lnTo>
                    <a:pt x="2850" y="1131"/>
                  </a:lnTo>
                  <a:lnTo>
                    <a:pt x="2307" y="1131"/>
                  </a:lnTo>
                  <a:lnTo>
                    <a:pt x="2282" y="1180"/>
                  </a:lnTo>
                  <a:lnTo>
                    <a:pt x="2254" y="1229"/>
                  </a:lnTo>
                  <a:lnTo>
                    <a:pt x="2225" y="1279"/>
                  </a:lnTo>
                  <a:lnTo>
                    <a:pt x="2194" y="1327"/>
                  </a:lnTo>
                  <a:lnTo>
                    <a:pt x="2164" y="1374"/>
                  </a:lnTo>
                  <a:lnTo>
                    <a:pt x="2132" y="1420"/>
                  </a:lnTo>
                  <a:lnTo>
                    <a:pt x="2099" y="1465"/>
                  </a:lnTo>
                  <a:lnTo>
                    <a:pt x="2066" y="1509"/>
                  </a:lnTo>
                  <a:lnTo>
                    <a:pt x="2033" y="1551"/>
                  </a:lnTo>
                  <a:lnTo>
                    <a:pt x="2002" y="1591"/>
                  </a:lnTo>
                  <a:lnTo>
                    <a:pt x="1970" y="1630"/>
                  </a:lnTo>
                  <a:lnTo>
                    <a:pt x="1939" y="1666"/>
                  </a:lnTo>
                  <a:lnTo>
                    <a:pt x="1908" y="1701"/>
                  </a:lnTo>
                  <a:lnTo>
                    <a:pt x="1881" y="1733"/>
                  </a:lnTo>
                  <a:lnTo>
                    <a:pt x="1853" y="1763"/>
                  </a:lnTo>
                  <a:lnTo>
                    <a:pt x="1828" y="1789"/>
                  </a:lnTo>
                  <a:lnTo>
                    <a:pt x="1806" y="1814"/>
                  </a:lnTo>
                  <a:lnTo>
                    <a:pt x="1785" y="1836"/>
                  </a:lnTo>
                  <a:lnTo>
                    <a:pt x="1767" y="1854"/>
                  </a:lnTo>
                  <a:lnTo>
                    <a:pt x="1753" y="1868"/>
                  </a:lnTo>
                  <a:lnTo>
                    <a:pt x="1740" y="1881"/>
                  </a:lnTo>
                  <a:lnTo>
                    <a:pt x="1732" y="1889"/>
                  </a:lnTo>
                  <a:lnTo>
                    <a:pt x="1728" y="1893"/>
                  </a:lnTo>
                  <a:lnTo>
                    <a:pt x="1692" y="1928"/>
                  </a:lnTo>
                  <a:lnTo>
                    <a:pt x="1656" y="1893"/>
                  </a:lnTo>
                  <a:lnTo>
                    <a:pt x="1652" y="1889"/>
                  </a:lnTo>
                  <a:lnTo>
                    <a:pt x="1644" y="1881"/>
                  </a:lnTo>
                  <a:lnTo>
                    <a:pt x="1631" y="1868"/>
                  </a:lnTo>
                  <a:lnTo>
                    <a:pt x="1617" y="1854"/>
                  </a:lnTo>
                  <a:lnTo>
                    <a:pt x="1599" y="1836"/>
                  </a:lnTo>
                  <a:lnTo>
                    <a:pt x="1578" y="1814"/>
                  </a:lnTo>
                  <a:lnTo>
                    <a:pt x="1556" y="1789"/>
                  </a:lnTo>
                  <a:lnTo>
                    <a:pt x="1531" y="1763"/>
                  </a:lnTo>
                  <a:lnTo>
                    <a:pt x="1503" y="1733"/>
                  </a:lnTo>
                  <a:lnTo>
                    <a:pt x="1476" y="1701"/>
                  </a:lnTo>
                  <a:lnTo>
                    <a:pt x="1445" y="1666"/>
                  </a:lnTo>
                  <a:lnTo>
                    <a:pt x="1414" y="1630"/>
                  </a:lnTo>
                  <a:lnTo>
                    <a:pt x="1382" y="1591"/>
                  </a:lnTo>
                  <a:lnTo>
                    <a:pt x="1351" y="1551"/>
                  </a:lnTo>
                  <a:lnTo>
                    <a:pt x="1318" y="1509"/>
                  </a:lnTo>
                  <a:lnTo>
                    <a:pt x="1285" y="1465"/>
                  </a:lnTo>
                  <a:lnTo>
                    <a:pt x="1252" y="1420"/>
                  </a:lnTo>
                  <a:lnTo>
                    <a:pt x="1220" y="1374"/>
                  </a:lnTo>
                  <a:lnTo>
                    <a:pt x="1190" y="1327"/>
                  </a:lnTo>
                  <a:lnTo>
                    <a:pt x="1159" y="1279"/>
                  </a:lnTo>
                  <a:lnTo>
                    <a:pt x="1130" y="1229"/>
                  </a:lnTo>
                  <a:lnTo>
                    <a:pt x="1102" y="1180"/>
                  </a:lnTo>
                  <a:lnTo>
                    <a:pt x="1077" y="1131"/>
                  </a:lnTo>
                  <a:lnTo>
                    <a:pt x="534" y="1131"/>
                  </a:lnTo>
                  <a:lnTo>
                    <a:pt x="137" y="2452"/>
                  </a:lnTo>
                  <a:lnTo>
                    <a:pt x="656" y="2452"/>
                  </a:lnTo>
                  <a:lnTo>
                    <a:pt x="656" y="2555"/>
                  </a:lnTo>
                  <a:lnTo>
                    <a:pt x="0" y="2555"/>
                  </a:lnTo>
                  <a:lnTo>
                    <a:pt x="458" y="1028"/>
                  </a:lnTo>
                  <a:lnTo>
                    <a:pt x="1031" y="1028"/>
                  </a:lnTo>
                  <a:lnTo>
                    <a:pt x="1008" y="967"/>
                  </a:lnTo>
                  <a:lnTo>
                    <a:pt x="990" y="906"/>
                  </a:lnTo>
                  <a:lnTo>
                    <a:pt x="975" y="847"/>
                  </a:lnTo>
                  <a:lnTo>
                    <a:pt x="967" y="787"/>
                  </a:lnTo>
                  <a:lnTo>
                    <a:pt x="964" y="730"/>
                  </a:lnTo>
                  <a:lnTo>
                    <a:pt x="967" y="663"/>
                  </a:lnTo>
                  <a:lnTo>
                    <a:pt x="976" y="598"/>
                  </a:lnTo>
                  <a:lnTo>
                    <a:pt x="991" y="535"/>
                  </a:lnTo>
                  <a:lnTo>
                    <a:pt x="1010" y="475"/>
                  </a:lnTo>
                  <a:lnTo>
                    <a:pt x="1035" y="417"/>
                  </a:lnTo>
                  <a:lnTo>
                    <a:pt x="1063" y="362"/>
                  </a:lnTo>
                  <a:lnTo>
                    <a:pt x="1097" y="309"/>
                  </a:lnTo>
                  <a:lnTo>
                    <a:pt x="1135" y="260"/>
                  </a:lnTo>
                  <a:lnTo>
                    <a:pt x="1177" y="214"/>
                  </a:lnTo>
                  <a:lnTo>
                    <a:pt x="1223" y="172"/>
                  </a:lnTo>
                  <a:lnTo>
                    <a:pt x="1273" y="134"/>
                  </a:lnTo>
                  <a:lnTo>
                    <a:pt x="1325" y="100"/>
                  </a:lnTo>
                  <a:lnTo>
                    <a:pt x="1380" y="71"/>
                  </a:lnTo>
                  <a:lnTo>
                    <a:pt x="1439" y="46"/>
                  </a:lnTo>
                  <a:lnTo>
                    <a:pt x="1499" y="27"/>
                  </a:lnTo>
                  <a:lnTo>
                    <a:pt x="1562" y="12"/>
                  </a:lnTo>
                  <a:lnTo>
                    <a:pt x="1626" y="3"/>
                  </a:lnTo>
                  <a:lnTo>
                    <a:pt x="16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180"/>
            <p:cNvSpPr>
              <a:spLocks/>
            </p:cNvSpPr>
            <p:nvPr/>
          </p:nvSpPr>
          <p:spPr bwMode="auto">
            <a:xfrm>
              <a:off x="10374313" y="5091113"/>
              <a:ext cx="25400" cy="25400"/>
            </a:xfrm>
            <a:custGeom>
              <a:avLst/>
              <a:gdLst>
                <a:gd name="T0" fmla="*/ 68 w 142"/>
                <a:gd name="T1" fmla="*/ 0 h 142"/>
                <a:gd name="T2" fmla="*/ 106 w 142"/>
                <a:gd name="T3" fmla="*/ 37 h 142"/>
                <a:gd name="T4" fmla="*/ 142 w 142"/>
                <a:gd name="T5" fmla="*/ 76 h 142"/>
                <a:gd name="T6" fmla="*/ 63 w 142"/>
                <a:gd name="T7" fmla="*/ 142 h 142"/>
                <a:gd name="T8" fmla="*/ 32 w 142"/>
                <a:gd name="T9" fmla="*/ 108 h 142"/>
                <a:gd name="T10" fmla="*/ 0 w 142"/>
                <a:gd name="T11" fmla="*/ 76 h 142"/>
                <a:gd name="T12" fmla="*/ 68 w 142"/>
                <a:gd name="T1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42">
                  <a:moveTo>
                    <a:pt x="68" y="0"/>
                  </a:moveTo>
                  <a:lnTo>
                    <a:pt x="106" y="37"/>
                  </a:lnTo>
                  <a:lnTo>
                    <a:pt x="142" y="76"/>
                  </a:lnTo>
                  <a:lnTo>
                    <a:pt x="63" y="142"/>
                  </a:lnTo>
                  <a:lnTo>
                    <a:pt x="32" y="108"/>
                  </a:lnTo>
                  <a:lnTo>
                    <a:pt x="0" y="76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181"/>
            <p:cNvSpPr>
              <a:spLocks noEditPoints="1"/>
            </p:cNvSpPr>
            <p:nvPr/>
          </p:nvSpPr>
          <p:spPr bwMode="auto">
            <a:xfrm>
              <a:off x="10229851" y="5114925"/>
              <a:ext cx="142875" cy="142875"/>
            </a:xfrm>
            <a:custGeom>
              <a:avLst/>
              <a:gdLst>
                <a:gd name="T0" fmla="*/ 362 w 806"/>
                <a:gd name="T1" fmla="*/ 105 h 808"/>
                <a:gd name="T2" fmla="*/ 286 w 806"/>
                <a:gd name="T3" fmla="*/ 126 h 808"/>
                <a:gd name="T4" fmla="*/ 219 w 806"/>
                <a:gd name="T5" fmla="*/ 165 h 808"/>
                <a:gd name="T6" fmla="*/ 165 w 806"/>
                <a:gd name="T7" fmla="*/ 220 h 808"/>
                <a:gd name="T8" fmla="*/ 126 w 806"/>
                <a:gd name="T9" fmla="*/ 287 h 808"/>
                <a:gd name="T10" fmla="*/ 105 w 806"/>
                <a:gd name="T11" fmla="*/ 363 h 808"/>
                <a:gd name="T12" fmla="*/ 105 w 806"/>
                <a:gd name="T13" fmla="*/ 445 h 808"/>
                <a:gd name="T14" fmla="*/ 126 w 806"/>
                <a:gd name="T15" fmla="*/ 521 h 808"/>
                <a:gd name="T16" fmla="*/ 165 w 806"/>
                <a:gd name="T17" fmla="*/ 588 h 808"/>
                <a:gd name="T18" fmla="*/ 219 w 806"/>
                <a:gd name="T19" fmla="*/ 642 h 808"/>
                <a:gd name="T20" fmla="*/ 286 w 806"/>
                <a:gd name="T21" fmla="*/ 681 h 808"/>
                <a:gd name="T22" fmla="*/ 362 w 806"/>
                <a:gd name="T23" fmla="*/ 702 h 808"/>
                <a:gd name="T24" fmla="*/ 444 w 806"/>
                <a:gd name="T25" fmla="*/ 702 h 808"/>
                <a:gd name="T26" fmla="*/ 520 w 806"/>
                <a:gd name="T27" fmla="*/ 681 h 808"/>
                <a:gd name="T28" fmla="*/ 587 w 806"/>
                <a:gd name="T29" fmla="*/ 642 h 808"/>
                <a:gd name="T30" fmla="*/ 641 w 806"/>
                <a:gd name="T31" fmla="*/ 588 h 808"/>
                <a:gd name="T32" fmla="*/ 680 w 806"/>
                <a:gd name="T33" fmla="*/ 521 h 808"/>
                <a:gd name="T34" fmla="*/ 701 w 806"/>
                <a:gd name="T35" fmla="*/ 445 h 808"/>
                <a:gd name="T36" fmla="*/ 701 w 806"/>
                <a:gd name="T37" fmla="*/ 363 h 808"/>
                <a:gd name="T38" fmla="*/ 680 w 806"/>
                <a:gd name="T39" fmla="*/ 287 h 808"/>
                <a:gd name="T40" fmla="*/ 641 w 806"/>
                <a:gd name="T41" fmla="*/ 220 h 808"/>
                <a:gd name="T42" fmla="*/ 587 w 806"/>
                <a:gd name="T43" fmla="*/ 165 h 808"/>
                <a:gd name="T44" fmla="*/ 520 w 806"/>
                <a:gd name="T45" fmla="*/ 126 h 808"/>
                <a:gd name="T46" fmla="*/ 444 w 806"/>
                <a:gd name="T47" fmla="*/ 105 h 808"/>
                <a:gd name="T48" fmla="*/ 403 w 806"/>
                <a:gd name="T49" fmla="*/ 0 h 808"/>
                <a:gd name="T50" fmla="*/ 502 w 806"/>
                <a:gd name="T51" fmla="*/ 12 h 808"/>
                <a:gd name="T52" fmla="*/ 593 w 806"/>
                <a:gd name="T53" fmla="*/ 47 h 808"/>
                <a:gd name="T54" fmla="*/ 671 w 806"/>
                <a:gd name="T55" fmla="*/ 102 h 808"/>
                <a:gd name="T56" fmla="*/ 734 w 806"/>
                <a:gd name="T57" fmla="*/ 172 h 808"/>
                <a:gd name="T58" fmla="*/ 779 w 806"/>
                <a:gd name="T59" fmla="*/ 258 h 808"/>
                <a:gd name="T60" fmla="*/ 803 w 806"/>
                <a:gd name="T61" fmla="*/ 353 h 808"/>
                <a:gd name="T62" fmla="*/ 803 w 806"/>
                <a:gd name="T63" fmla="*/ 454 h 808"/>
                <a:gd name="T64" fmla="*/ 779 w 806"/>
                <a:gd name="T65" fmla="*/ 550 h 808"/>
                <a:gd name="T66" fmla="*/ 734 w 806"/>
                <a:gd name="T67" fmla="*/ 634 h 808"/>
                <a:gd name="T68" fmla="*/ 671 w 806"/>
                <a:gd name="T69" fmla="*/ 706 h 808"/>
                <a:gd name="T70" fmla="*/ 593 w 806"/>
                <a:gd name="T71" fmla="*/ 760 h 808"/>
                <a:gd name="T72" fmla="*/ 502 w 806"/>
                <a:gd name="T73" fmla="*/ 795 h 808"/>
                <a:gd name="T74" fmla="*/ 403 w 806"/>
                <a:gd name="T75" fmla="*/ 808 h 808"/>
                <a:gd name="T76" fmla="*/ 304 w 806"/>
                <a:gd name="T77" fmla="*/ 795 h 808"/>
                <a:gd name="T78" fmla="*/ 213 w 806"/>
                <a:gd name="T79" fmla="*/ 760 h 808"/>
                <a:gd name="T80" fmla="*/ 135 w 806"/>
                <a:gd name="T81" fmla="*/ 706 h 808"/>
                <a:gd name="T82" fmla="*/ 72 w 806"/>
                <a:gd name="T83" fmla="*/ 634 h 808"/>
                <a:gd name="T84" fmla="*/ 27 w 806"/>
                <a:gd name="T85" fmla="*/ 550 h 808"/>
                <a:gd name="T86" fmla="*/ 3 w 806"/>
                <a:gd name="T87" fmla="*/ 454 h 808"/>
                <a:gd name="T88" fmla="*/ 3 w 806"/>
                <a:gd name="T89" fmla="*/ 353 h 808"/>
                <a:gd name="T90" fmla="*/ 27 w 806"/>
                <a:gd name="T91" fmla="*/ 258 h 808"/>
                <a:gd name="T92" fmla="*/ 72 w 806"/>
                <a:gd name="T93" fmla="*/ 172 h 808"/>
                <a:gd name="T94" fmla="*/ 135 w 806"/>
                <a:gd name="T95" fmla="*/ 102 h 808"/>
                <a:gd name="T96" fmla="*/ 213 w 806"/>
                <a:gd name="T97" fmla="*/ 47 h 808"/>
                <a:gd name="T98" fmla="*/ 304 w 806"/>
                <a:gd name="T99" fmla="*/ 12 h 808"/>
                <a:gd name="T100" fmla="*/ 403 w 806"/>
                <a:gd name="T101" fmla="*/ 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8">
                  <a:moveTo>
                    <a:pt x="403" y="103"/>
                  </a:moveTo>
                  <a:lnTo>
                    <a:pt x="362" y="105"/>
                  </a:lnTo>
                  <a:lnTo>
                    <a:pt x="323" y="113"/>
                  </a:lnTo>
                  <a:lnTo>
                    <a:pt x="286" y="126"/>
                  </a:lnTo>
                  <a:lnTo>
                    <a:pt x="251" y="144"/>
                  </a:lnTo>
                  <a:lnTo>
                    <a:pt x="219" y="165"/>
                  </a:lnTo>
                  <a:lnTo>
                    <a:pt x="191" y="191"/>
                  </a:lnTo>
                  <a:lnTo>
                    <a:pt x="165" y="220"/>
                  </a:lnTo>
                  <a:lnTo>
                    <a:pt x="144" y="252"/>
                  </a:lnTo>
                  <a:lnTo>
                    <a:pt x="126" y="287"/>
                  </a:lnTo>
                  <a:lnTo>
                    <a:pt x="113" y="324"/>
                  </a:lnTo>
                  <a:lnTo>
                    <a:pt x="105" y="363"/>
                  </a:lnTo>
                  <a:lnTo>
                    <a:pt x="103" y="404"/>
                  </a:lnTo>
                  <a:lnTo>
                    <a:pt x="105" y="445"/>
                  </a:lnTo>
                  <a:lnTo>
                    <a:pt x="113" y="484"/>
                  </a:lnTo>
                  <a:lnTo>
                    <a:pt x="126" y="521"/>
                  </a:lnTo>
                  <a:lnTo>
                    <a:pt x="144" y="556"/>
                  </a:lnTo>
                  <a:lnTo>
                    <a:pt x="165" y="588"/>
                  </a:lnTo>
                  <a:lnTo>
                    <a:pt x="191" y="616"/>
                  </a:lnTo>
                  <a:lnTo>
                    <a:pt x="219" y="642"/>
                  </a:lnTo>
                  <a:lnTo>
                    <a:pt x="251" y="664"/>
                  </a:lnTo>
                  <a:lnTo>
                    <a:pt x="286" y="681"/>
                  </a:lnTo>
                  <a:lnTo>
                    <a:pt x="323" y="695"/>
                  </a:lnTo>
                  <a:lnTo>
                    <a:pt x="362" y="702"/>
                  </a:lnTo>
                  <a:lnTo>
                    <a:pt x="403" y="705"/>
                  </a:lnTo>
                  <a:lnTo>
                    <a:pt x="444" y="702"/>
                  </a:lnTo>
                  <a:lnTo>
                    <a:pt x="483" y="695"/>
                  </a:lnTo>
                  <a:lnTo>
                    <a:pt x="520" y="681"/>
                  </a:lnTo>
                  <a:lnTo>
                    <a:pt x="555" y="664"/>
                  </a:lnTo>
                  <a:lnTo>
                    <a:pt x="587" y="642"/>
                  </a:lnTo>
                  <a:lnTo>
                    <a:pt x="615" y="616"/>
                  </a:lnTo>
                  <a:lnTo>
                    <a:pt x="641" y="588"/>
                  </a:lnTo>
                  <a:lnTo>
                    <a:pt x="662" y="556"/>
                  </a:lnTo>
                  <a:lnTo>
                    <a:pt x="680" y="521"/>
                  </a:lnTo>
                  <a:lnTo>
                    <a:pt x="693" y="484"/>
                  </a:lnTo>
                  <a:lnTo>
                    <a:pt x="701" y="445"/>
                  </a:lnTo>
                  <a:lnTo>
                    <a:pt x="703" y="404"/>
                  </a:lnTo>
                  <a:lnTo>
                    <a:pt x="701" y="363"/>
                  </a:lnTo>
                  <a:lnTo>
                    <a:pt x="693" y="324"/>
                  </a:lnTo>
                  <a:lnTo>
                    <a:pt x="680" y="287"/>
                  </a:lnTo>
                  <a:lnTo>
                    <a:pt x="662" y="252"/>
                  </a:lnTo>
                  <a:lnTo>
                    <a:pt x="641" y="220"/>
                  </a:lnTo>
                  <a:lnTo>
                    <a:pt x="615" y="191"/>
                  </a:lnTo>
                  <a:lnTo>
                    <a:pt x="587" y="165"/>
                  </a:lnTo>
                  <a:lnTo>
                    <a:pt x="555" y="144"/>
                  </a:lnTo>
                  <a:lnTo>
                    <a:pt x="520" y="126"/>
                  </a:lnTo>
                  <a:lnTo>
                    <a:pt x="483" y="113"/>
                  </a:lnTo>
                  <a:lnTo>
                    <a:pt x="444" y="105"/>
                  </a:lnTo>
                  <a:lnTo>
                    <a:pt x="403" y="103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9" y="27"/>
                  </a:lnTo>
                  <a:lnTo>
                    <a:pt x="593" y="47"/>
                  </a:lnTo>
                  <a:lnTo>
                    <a:pt x="633" y="72"/>
                  </a:lnTo>
                  <a:lnTo>
                    <a:pt x="671" y="102"/>
                  </a:lnTo>
                  <a:lnTo>
                    <a:pt x="704" y="135"/>
                  </a:lnTo>
                  <a:lnTo>
                    <a:pt x="734" y="172"/>
                  </a:lnTo>
                  <a:lnTo>
                    <a:pt x="759" y="214"/>
                  </a:lnTo>
                  <a:lnTo>
                    <a:pt x="779" y="258"/>
                  </a:lnTo>
                  <a:lnTo>
                    <a:pt x="794" y="304"/>
                  </a:lnTo>
                  <a:lnTo>
                    <a:pt x="803" y="353"/>
                  </a:lnTo>
                  <a:lnTo>
                    <a:pt x="806" y="404"/>
                  </a:lnTo>
                  <a:lnTo>
                    <a:pt x="803" y="454"/>
                  </a:lnTo>
                  <a:lnTo>
                    <a:pt x="794" y="503"/>
                  </a:lnTo>
                  <a:lnTo>
                    <a:pt x="779" y="550"/>
                  </a:lnTo>
                  <a:lnTo>
                    <a:pt x="759" y="594"/>
                  </a:lnTo>
                  <a:lnTo>
                    <a:pt x="734" y="634"/>
                  </a:lnTo>
                  <a:lnTo>
                    <a:pt x="704" y="672"/>
                  </a:lnTo>
                  <a:lnTo>
                    <a:pt x="671" y="706"/>
                  </a:lnTo>
                  <a:lnTo>
                    <a:pt x="633" y="736"/>
                  </a:lnTo>
                  <a:lnTo>
                    <a:pt x="593" y="760"/>
                  </a:lnTo>
                  <a:lnTo>
                    <a:pt x="549" y="781"/>
                  </a:lnTo>
                  <a:lnTo>
                    <a:pt x="502" y="795"/>
                  </a:lnTo>
                  <a:lnTo>
                    <a:pt x="453" y="805"/>
                  </a:lnTo>
                  <a:lnTo>
                    <a:pt x="403" y="808"/>
                  </a:lnTo>
                  <a:lnTo>
                    <a:pt x="353" y="805"/>
                  </a:lnTo>
                  <a:lnTo>
                    <a:pt x="304" y="795"/>
                  </a:lnTo>
                  <a:lnTo>
                    <a:pt x="257" y="781"/>
                  </a:lnTo>
                  <a:lnTo>
                    <a:pt x="213" y="760"/>
                  </a:lnTo>
                  <a:lnTo>
                    <a:pt x="173" y="736"/>
                  </a:lnTo>
                  <a:lnTo>
                    <a:pt x="135" y="706"/>
                  </a:lnTo>
                  <a:lnTo>
                    <a:pt x="102" y="672"/>
                  </a:lnTo>
                  <a:lnTo>
                    <a:pt x="72" y="634"/>
                  </a:lnTo>
                  <a:lnTo>
                    <a:pt x="47" y="594"/>
                  </a:lnTo>
                  <a:lnTo>
                    <a:pt x="27" y="550"/>
                  </a:lnTo>
                  <a:lnTo>
                    <a:pt x="12" y="503"/>
                  </a:lnTo>
                  <a:lnTo>
                    <a:pt x="3" y="454"/>
                  </a:lnTo>
                  <a:lnTo>
                    <a:pt x="0" y="404"/>
                  </a:lnTo>
                  <a:lnTo>
                    <a:pt x="3" y="353"/>
                  </a:lnTo>
                  <a:lnTo>
                    <a:pt x="12" y="304"/>
                  </a:lnTo>
                  <a:lnTo>
                    <a:pt x="27" y="258"/>
                  </a:lnTo>
                  <a:lnTo>
                    <a:pt x="47" y="214"/>
                  </a:lnTo>
                  <a:lnTo>
                    <a:pt x="72" y="172"/>
                  </a:lnTo>
                  <a:lnTo>
                    <a:pt x="102" y="135"/>
                  </a:lnTo>
                  <a:lnTo>
                    <a:pt x="135" y="102"/>
                  </a:lnTo>
                  <a:lnTo>
                    <a:pt x="173" y="72"/>
                  </a:lnTo>
                  <a:lnTo>
                    <a:pt x="213" y="47"/>
                  </a:lnTo>
                  <a:lnTo>
                    <a:pt x="257" y="27"/>
                  </a:lnTo>
                  <a:lnTo>
                    <a:pt x="304" y="12"/>
                  </a:lnTo>
                  <a:lnTo>
                    <a:pt x="353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5" name="Group 784"/>
          <p:cNvGrpSpPr/>
          <p:nvPr/>
        </p:nvGrpSpPr>
        <p:grpSpPr>
          <a:xfrm>
            <a:off x="11092134" y="4984750"/>
            <a:ext cx="288925" cy="596900"/>
            <a:chOff x="11091863" y="4984750"/>
            <a:chExt cx="288925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3" name="Freeform 186"/>
            <p:cNvSpPr>
              <a:spLocks noEditPoints="1"/>
            </p:cNvSpPr>
            <p:nvPr/>
          </p:nvSpPr>
          <p:spPr bwMode="auto">
            <a:xfrm>
              <a:off x="11091863" y="4984750"/>
              <a:ext cx="288925" cy="596900"/>
            </a:xfrm>
            <a:custGeom>
              <a:avLst/>
              <a:gdLst>
                <a:gd name="T0" fmla="*/ 728 w 1637"/>
                <a:gd name="T1" fmla="*/ 518 h 3384"/>
                <a:gd name="T2" fmla="*/ 755 w 1637"/>
                <a:gd name="T3" fmla="*/ 641 h 3384"/>
                <a:gd name="T4" fmla="*/ 882 w 1637"/>
                <a:gd name="T5" fmla="*/ 641 h 3384"/>
                <a:gd name="T6" fmla="*/ 909 w 1637"/>
                <a:gd name="T7" fmla="*/ 518 h 3384"/>
                <a:gd name="T8" fmla="*/ 870 w 1637"/>
                <a:gd name="T9" fmla="*/ 104 h 3384"/>
                <a:gd name="T10" fmla="*/ 997 w 1637"/>
                <a:gd name="T11" fmla="*/ 465 h 3384"/>
                <a:gd name="T12" fmla="*/ 997 w 1637"/>
                <a:gd name="T13" fmla="*/ 660 h 3384"/>
                <a:gd name="T14" fmla="*/ 870 w 1637"/>
                <a:gd name="T15" fmla="*/ 1084 h 3384"/>
                <a:gd name="T16" fmla="*/ 509 w 1637"/>
                <a:gd name="T17" fmla="*/ 673 h 3384"/>
                <a:gd name="T18" fmla="*/ 680 w 1637"/>
                <a:gd name="T19" fmla="*/ 713 h 3384"/>
                <a:gd name="T20" fmla="*/ 617 w 1637"/>
                <a:gd name="T21" fmla="*/ 528 h 3384"/>
                <a:gd name="T22" fmla="*/ 735 w 1637"/>
                <a:gd name="T23" fmla="*/ 376 h 3384"/>
                <a:gd name="T24" fmla="*/ 1234 w 1637"/>
                <a:gd name="T25" fmla="*/ 661 h 3384"/>
                <a:gd name="T26" fmla="*/ 1360 w 1637"/>
                <a:gd name="T27" fmla="*/ 1556 h 3384"/>
                <a:gd name="T28" fmla="*/ 1565 w 1637"/>
                <a:gd name="T29" fmla="*/ 2049 h 3384"/>
                <a:gd name="T30" fmla="*/ 1382 w 1637"/>
                <a:gd name="T31" fmla="*/ 1822 h 3384"/>
                <a:gd name="T32" fmla="*/ 1140 w 1637"/>
                <a:gd name="T33" fmla="*/ 1440 h 3384"/>
                <a:gd name="T34" fmla="*/ 818 w 1637"/>
                <a:gd name="T35" fmla="*/ 1455 h 3384"/>
                <a:gd name="T36" fmla="*/ 290 w 1637"/>
                <a:gd name="T37" fmla="*/ 1745 h 3384"/>
                <a:gd name="T38" fmla="*/ 134 w 1637"/>
                <a:gd name="T39" fmla="*/ 2256 h 3384"/>
                <a:gd name="T40" fmla="*/ 113 w 1637"/>
                <a:gd name="T41" fmla="*/ 2862 h 3384"/>
                <a:gd name="T42" fmla="*/ 195 w 1637"/>
                <a:gd name="T43" fmla="*/ 3237 h 3384"/>
                <a:gd name="T44" fmla="*/ 337 w 1637"/>
                <a:gd name="T45" fmla="*/ 3273 h 3384"/>
                <a:gd name="T46" fmla="*/ 424 w 1637"/>
                <a:gd name="T47" fmla="*/ 3167 h 3384"/>
                <a:gd name="T48" fmla="*/ 370 w 1637"/>
                <a:gd name="T49" fmla="*/ 2740 h 3384"/>
                <a:gd name="T50" fmla="*/ 409 w 1637"/>
                <a:gd name="T51" fmla="*/ 2225 h 3384"/>
                <a:gd name="T52" fmla="*/ 560 w 1637"/>
                <a:gd name="T53" fmla="*/ 1801 h 3384"/>
                <a:gd name="T54" fmla="*/ 1048 w 1637"/>
                <a:gd name="T55" fmla="*/ 1750 h 3384"/>
                <a:gd name="T56" fmla="*/ 1210 w 1637"/>
                <a:gd name="T57" fmla="*/ 2146 h 3384"/>
                <a:gd name="T58" fmla="*/ 1269 w 1637"/>
                <a:gd name="T59" fmla="*/ 2642 h 3384"/>
                <a:gd name="T60" fmla="*/ 1212 w 1637"/>
                <a:gd name="T61" fmla="*/ 3142 h 3384"/>
                <a:gd name="T62" fmla="*/ 1277 w 1637"/>
                <a:gd name="T63" fmla="*/ 3263 h 3384"/>
                <a:gd name="T64" fmla="*/ 1426 w 1637"/>
                <a:gd name="T65" fmla="*/ 3252 h 3384"/>
                <a:gd name="T66" fmla="*/ 1512 w 1637"/>
                <a:gd name="T67" fmla="*/ 2970 h 3384"/>
                <a:gd name="T68" fmla="*/ 1633 w 1637"/>
                <a:gd name="T69" fmla="*/ 2500 h 3384"/>
                <a:gd name="T70" fmla="*/ 1596 w 1637"/>
                <a:gd name="T71" fmla="*/ 3096 h 3384"/>
                <a:gd name="T72" fmla="*/ 1484 w 1637"/>
                <a:gd name="T73" fmla="*/ 3338 h 3384"/>
                <a:gd name="T74" fmla="*/ 1298 w 1637"/>
                <a:gd name="T75" fmla="*/ 3380 h 3384"/>
                <a:gd name="T76" fmla="*/ 1137 w 1637"/>
                <a:gd name="T77" fmla="*/ 3261 h 3384"/>
                <a:gd name="T78" fmla="*/ 1133 w 1637"/>
                <a:gd name="T79" fmla="*/ 3007 h 3384"/>
                <a:gd name="T80" fmla="*/ 1158 w 1637"/>
                <a:gd name="T81" fmla="*/ 2465 h 3384"/>
                <a:gd name="T82" fmla="*/ 1050 w 1637"/>
                <a:gd name="T83" fmla="*/ 1983 h 3384"/>
                <a:gd name="T84" fmla="*/ 669 w 1637"/>
                <a:gd name="T85" fmla="*/ 1817 h 3384"/>
                <a:gd name="T86" fmla="*/ 518 w 1637"/>
                <a:gd name="T87" fmla="*/ 2212 h 3384"/>
                <a:gd name="T88" fmla="*/ 474 w 1637"/>
                <a:gd name="T89" fmla="*/ 2736 h 3384"/>
                <a:gd name="T90" fmla="*/ 529 w 1637"/>
                <a:gd name="T91" fmla="*/ 3164 h 3384"/>
                <a:gd name="T92" fmla="*/ 434 w 1637"/>
                <a:gd name="T93" fmla="*/ 3338 h 3384"/>
                <a:gd name="T94" fmla="*/ 264 w 1637"/>
                <a:gd name="T95" fmla="*/ 3382 h 3384"/>
                <a:gd name="T96" fmla="*/ 107 w 1637"/>
                <a:gd name="T97" fmla="*/ 3292 h 3384"/>
                <a:gd name="T98" fmla="*/ 10 w 1637"/>
                <a:gd name="T99" fmla="*/ 2872 h 3384"/>
                <a:gd name="T100" fmla="*/ 33 w 1637"/>
                <a:gd name="T101" fmla="*/ 2237 h 3384"/>
                <a:gd name="T102" fmla="*/ 198 w 1637"/>
                <a:gd name="T103" fmla="*/ 1699 h 3384"/>
                <a:gd name="T104" fmla="*/ 408 w 1637"/>
                <a:gd name="T105" fmla="*/ 1084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37" h="3384">
                  <a:moveTo>
                    <a:pt x="818" y="461"/>
                  </a:moveTo>
                  <a:lnTo>
                    <a:pt x="795" y="465"/>
                  </a:lnTo>
                  <a:lnTo>
                    <a:pt x="774" y="472"/>
                  </a:lnTo>
                  <a:lnTo>
                    <a:pt x="755" y="484"/>
                  </a:lnTo>
                  <a:lnTo>
                    <a:pt x="740" y="499"/>
                  </a:lnTo>
                  <a:lnTo>
                    <a:pt x="728" y="518"/>
                  </a:lnTo>
                  <a:lnTo>
                    <a:pt x="721" y="539"/>
                  </a:lnTo>
                  <a:lnTo>
                    <a:pt x="718" y="563"/>
                  </a:lnTo>
                  <a:lnTo>
                    <a:pt x="721" y="586"/>
                  </a:lnTo>
                  <a:lnTo>
                    <a:pt x="728" y="607"/>
                  </a:lnTo>
                  <a:lnTo>
                    <a:pt x="740" y="626"/>
                  </a:lnTo>
                  <a:lnTo>
                    <a:pt x="755" y="641"/>
                  </a:lnTo>
                  <a:lnTo>
                    <a:pt x="774" y="653"/>
                  </a:lnTo>
                  <a:lnTo>
                    <a:pt x="795" y="660"/>
                  </a:lnTo>
                  <a:lnTo>
                    <a:pt x="818" y="663"/>
                  </a:lnTo>
                  <a:lnTo>
                    <a:pt x="842" y="660"/>
                  </a:lnTo>
                  <a:lnTo>
                    <a:pt x="863" y="653"/>
                  </a:lnTo>
                  <a:lnTo>
                    <a:pt x="882" y="641"/>
                  </a:lnTo>
                  <a:lnTo>
                    <a:pt x="897" y="626"/>
                  </a:lnTo>
                  <a:lnTo>
                    <a:pt x="909" y="607"/>
                  </a:lnTo>
                  <a:lnTo>
                    <a:pt x="916" y="586"/>
                  </a:lnTo>
                  <a:lnTo>
                    <a:pt x="919" y="563"/>
                  </a:lnTo>
                  <a:lnTo>
                    <a:pt x="916" y="539"/>
                  </a:lnTo>
                  <a:lnTo>
                    <a:pt x="909" y="518"/>
                  </a:lnTo>
                  <a:lnTo>
                    <a:pt x="897" y="499"/>
                  </a:lnTo>
                  <a:lnTo>
                    <a:pt x="882" y="484"/>
                  </a:lnTo>
                  <a:lnTo>
                    <a:pt x="863" y="472"/>
                  </a:lnTo>
                  <a:lnTo>
                    <a:pt x="842" y="465"/>
                  </a:lnTo>
                  <a:lnTo>
                    <a:pt x="818" y="461"/>
                  </a:lnTo>
                  <a:close/>
                  <a:moveTo>
                    <a:pt x="870" y="104"/>
                  </a:moveTo>
                  <a:lnTo>
                    <a:pt x="870" y="365"/>
                  </a:lnTo>
                  <a:lnTo>
                    <a:pt x="902" y="376"/>
                  </a:lnTo>
                  <a:lnTo>
                    <a:pt x="931" y="392"/>
                  </a:lnTo>
                  <a:lnTo>
                    <a:pt x="957" y="412"/>
                  </a:lnTo>
                  <a:lnTo>
                    <a:pt x="979" y="437"/>
                  </a:lnTo>
                  <a:lnTo>
                    <a:pt x="997" y="465"/>
                  </a:lnTo>
                  <a:lnTo>
                    <a:pt x="1011" y="495"/>
                  </a:lnTo>
                  <a:lnTo>
                    <a:pt x="1020" y="528"/>
                  </a:lnTo>
                  <a:lnTo>
                    <a:pt x="1023" y="563"/>
                  </a:lnTo>
                  <a:lnTo>
                    <a:pt x="1020" y="597"/>
                  </a:lnTo>
                  <a:lnTo>
                    <a:pt x="1011" y="630"/>
                  </a:lnTo>
                  <a:lnTo>
                    <a:pt x="997" y="660"/>
                  </a:lnTo>
                  <a:lnTo>
                    <a:pt x="979" y="688"/>
                  </a:lnTo>
                  <a:lnTo>
                    <a:pt x="957" y="713"/>
                  </a:lnTo>
                  <a:lnTo>
                    <a:pt x="931" y="733"/>
                  </a:lnTo>
                  <a:lnTo>
                    <a:pt x="902" y="749"/>
                  </a:lnTo>
                  <a:lnTo>
                    <a:pt x="870" y="760"/>
                  </a:lnTo>
                  <a:lnTo>
                    <a:pt x="870" y="1084"/>
                  </a:lnTo>
                  <a:lnTo>
                    <a:pt x="1064" y="1084"/>
                  </a:lnTo>
                  <a:lnTo>
                    <a:pt x="1128" y="673"/>
                  </a:lnTo>
                  <a:lnTo>
                    <a:pt x="920" y="104"/>
                  </a:lnTo>
                  <a:lnTo>
                    <a:pt x="870" y="104"/>
                  </a:lnTo>
                  <a:close/>
                  <a:moveTo>
                    <a:pt x="718" y="104"/>
                  </a:moveTo>
                  <a:lnTo>
                    <a:pt x="509" y="673"/>
                  </a:lnTo>
                  <a:lnTo>
                    <a:pt x="574" y="1084"/>
                  </a:lnTo>
                  <a:lnTo>
                    <a:pt x="767" y="1084"/>
                  </a:lnTo>
                  <a:lnTo>
                    <a:pt x="767" y="760"/>
                  </a:lnTo>
                  <a:lnTo>
                    <a:pt x="735" y="749"/>
                  </a:lnTo>
                  <a:lnTo>
                    <a:pt x="706" y="733"/>
                  </a:lnTo>
                  <a:lnTo>
                    <a:pt x="680" y="713"/>
                  </a:lnTo>
                  <a:lnTo>
                    <a:pt x="658" y="688"/>
                  </a:lnTo>
                  <a:lnTo>
                    <a:pt x="640" y="660"/>
                  </a:lnTo>
                  <a:lnTo>
                    <a:pt x="626" y="630"/>
                  </a:lnTo>
                  <a:lnTo>
                    <a:pt x="617" y="597"/>
                  </a:lnTo>
                  <a:lnTo>
                    <a:pt x="614" y="563"/>
                  </a:lnTo>
                  <a:lnTo>
                    <a:pt x="617" y="528"/>
                  </a:lnTo>
                  <a:lnTo>
                    <a:pt x="626" y="495"/>
                  </a:lnTo>
                  <a:lnTo>
                    <a:pt x="640" y="465"/>
                  </a:lnTo>
                  <a:lnTo>
                    <a:pt x="658" y="437"/>
                  </a:lnTo>
                  <a:lnTo>
                    <a:pt x="680" y="412"/>
                  </a:lnTo>
                  <a:lnTo>
                    <a:pt x="706" y="392"/>
                  </a:lnTo>
                  <a:lnTo>
                    <a:pt x="735" y="376"/>
                  </a:lnTo>
                  <a:lnTo>
                    <a:pt x="767" y="365"/>
                  </a:lnTo>
                  <a:lnTo>
                    <a:pt x="767" y="104"/>
                  </a:lnTo>
                  <a:lnTo>
                    <a:pt x="718" y="104"/>
                  </a:lnTo>
                  <a:close/>
                  <a:moveTo>
                    <a:pt x="645" y="0"/>
                  </a:moveTo>
                  <a:lnTo>
                    <a:pt x="993" y="0"/>
                  </a:lnTo>
                  <a:lnTo>
                    <a:pt x="1234" y="661"/>
                  </a:lnTo>
                  <a:lnTo>
                    <a:pt x="1170" y="1084"/>
                  </a:lnTo>
                  <a:lnTo>
                    <a:pt x="1229" y="1084"/>
                  </a:lnTo>
                  <a:lnTo>
                    <a:pt x="1229" y="1383"/>
                  </a:lnTo>
                  <a:lnTo>
                    <a:pt x="1274" y="1436"/>
                  </a:lnTo>
                  <a:lnTo>
                    <a:pt x="1318" y="1494"/>
                  </a:lnTo>
                  <a:lnTo>
                    <a:pt x="1360" y="1556"/>
                  </a:lnTo>
                  <a:lnTo>
                    <a:pt x="1399" y="1622"/>
                  </a:lnTo>
                  <a:lnTo>
                    <a:pt x="1439" y="1700"/>
                  </a:lnTo>
                  <a:lnTo>
                    <a:pt x="1476" y="1781"/>
                  </a:lnTo>
                  <a:lnTo>
                    <a:pt x="1510" y="1867"/>
                  </a:lnTo>
                  <a:lnTo>
                    <a:pt x="1540" y="1956"/>
                  </a:lnTo>
                  <a:lnTo>
                    <a:pt x="1565" y="2049"/>
                  </a:lnTo>
                  <a:lnTo>
                    <a:pt x="1587" y="2144"/>
                  </a:lnTo>
                  <a:lnTo>
                    <a:pt x="1486" y="2166"/>
                  </a:lnTo>
                  <a:lnTo>
                    <a:pt x="1465" y="2074"/>
                  </a:lnTo>
                  <a:lnTo>
                    <a:pt x="1440" y="1987"/>
                  </a:lnTo>
                  <a:lnTo>
                    <a:pt x="1412" y="1903"/>
                  </a:lnTo>
                  <a:lnTo>
                    <a:pt x="1382" y="1822"/>
                  </a:lnTo>
                  <a:lnTo>
                    <a:pt x="1347" y="1745"/>
                  </a:lnTo>
                  <a:lnTo>
                    <a:pt x="1309" y="1673"/>
                  </a:lnTo>
                  <a:lnTo>
                    <a:pt x="1270" y="1607"/>
                  </a:lnTo>
                  <a:lnTo>
                    <a:pt x="1229" y="1546"/>
                  </a:lnTo>
                  <a:lnTo>
                    <a:pt x="1185" y="1490"/>
                  </a:lnTo>
                  <a:lnTo>
                    <a:pt x="1140" y="1440"/>
                  </a:lnTo>
                  <a:lnTo>
                    <a:pt x="1125" y="1424"/>
                  </a:lnTo>
                  <a:lnTo>
                    <a:pt x="1125" y="1187"/>
                  </a:lnTo>
                  <a:lnTo>
                    <a:pt x="511" y="1187"/>
                  </a:lnTo>
                  <a:lnTo>
                    <a:pt x="511" y="1352"/>
                  </a:lnTo>
                  <a:lnTo>
                    <a:pt x="818" y="1352"/>
                  </a:lnTo>
                  <a:lnTo>
                    <a:pt x="818" y="1455"/>
                  </a:lnTo>
                  <a:lnTo>
                    <a:pt x="483" y="1455"/>
                  </a:lnTo>
                  <a:lnTo>
                    <a:pt x="441" y="1503"/>
                  </a:lnTo>
                  <a:lnTo>
                    <a:pt x="402" y="1556"/>
                  </a:lnTo>
                  <a:lnTo>
                    <a:pt x="364" y="1612"/>
                  </a:lnTo>
                  <a:lnTo>
                    <a:pt x="328" y="1673"/>
                  </a:lnTo>
                  <a:lnTo>
                    <a:pt x="290" y="1745"/>
                  </a:lnTo>
                  <a:lnTo>
                    <a:pt x="255" y="1822"/>
                  </a:lnTo>
                  <a:lnTo>
                    <a:pt x="224" y="1903"/>
                  </a:lnTo>
                  <a:lnTo>
                    <a:pt x="197" y="1987"/>
                  </a:lnTo>
                  <a:lnTo>
                    <a:pt x="172" y="2074"/>
                  </a:lnTo>
                  <a:lnTo>
                    <a:pt x="152" y="2164"/>
                  </a:lnTo>
                  <a:lnTo>
                    <a:pt x="134" y="2256"/>
                  </a:lnTo>
                  <a:lnTo>
                    <a:pt x="121" y="2349"/>
                  </a:lnTo>
                  <a:lnTo>
                    <a:pt x="111" y="2446"/>
                  </a:lnTo>
                  <a:lnTo>
                    <a:pt x="106" y="2543"/>
                  </a:lnTo>
                  <a:lnTo>
                    <a:pt x="104" y="2642"/>
                  </a:lnTo>
                  <a:lnTo>
                    <a:pt x="106" y="2753"/>
                  </a:lnTo>
                  <a:lnTo>
                    <a:pt x="113" y="2862"/>
                  </a:lnTo>
                  <a:lnTo>
                    <a:pt x="125" y="2970"/>
                  </a:lnTo>
                  <a:lnTo>
                    <a:pt x="142" y="3076"/>
                  </a:lnTo>
                  <a:lnTo>
                    <a:pt x="165" y="3180"/>
                  </a:lnTo>
                  <a:lnTo>
                    <a:pt x="172" y="3200"/>
                  </a:lnTo>
                  <a:lnTo>
                    <a:pt x="182" y="3220"/>
                  </a:lnTo>
                  <a:lnTo>
                    <a:pt x="195" y="3237"/>
                  </a:lnTo>
                  <a:lnTo>
                    <a:pt x="211" y="3252"/>
                  </a:lnTo>
                  <a:lnTo>
                    <a:pt x="230" y="3264"/>
                  </a:lnTo>
                  <a:lnTo>
                    <a:pt x="255" y="3275"/>
                  </a:lnTo>
                  <a:lnTo>
                    <a:pt x="283" y="3280"/>
                  </a:lnTo>
                  <a:lnTo>
                    <a:pt x="311" y="3279"/>
                  </a:lnTo>
                  <a:lnTo>
                    <a:pt x="337" y="3273"/>
                  </a:lnTo>
                  <a:lnTo>
                    <a:pt x="360" y="3263"/>
                  </a:lnTo>
                  <a:lnTo>
                    <a:pt x="379" y="3249"/>
                  </a:lnTo>
                  <a:lnTo>
                    <a:pt x="397" y="3231"/>
                  </a:lnTo>
                  <a:lnTo>
                    <a:pt x="410" y="3212"/>
                  </a:lnTo>
                  <a:lnTo>
                    <a:pt x="419" y="3189"/>
                  </a:lnTo>
                  <a:lnTo>
                    <a:pt x="424" y="3167"/>
                  </a:lnTo>
                  <a:lnTo>
                    <a:pt x="425" y="3142"/>
                  </a:lnTo>
                  <a:lnTo>
                    <a:pt x="422" y="3117"/>
                  </a:lnTo>
                  <a:lnTo>
                    <a:pt x="403" y="3026"/>
                  </a:lnTo>
                  <a:lnTo>
                    <a:pt x="387" y="2933"/>
                  </a:lnTo>
                  <a:lnTo>
                    <a:pt x="376" y="2837"/>
                  </a:lnTo>
                  <a:lnTo>
                    <a:pt x="370" y="2740"/>
                  </a:lnTo>
                  <a:lnTo>
                    <a:pt x="368" y="2642"/>
                  </a:lnTo>
                  <a:lnTo>
                    <a:pt x="369" y="2556"/>
                  </a:lnTo>
                  <a:lnTo>
                    <a:pt x="374" y="2471"/>
                  </a:lnTo>
                  <a:lnTo>
                    <a:pt x="383" y="2387"/>
                  </a:lnTo>
                  <a:lnTo>
                    <a:pt x="395" y="2305"/>
                  </a:lnTo>
                  <a:lnTo>
                    <a:pt x="409" y="2225"/>
                  </a:lnTo>
                  <a:lnTo>
                    <a:pt x="427" y="2146"/>
                  </a:lnTo>
                  <a:lnTo>
                    <a:pt x="448" y="2071"/>
                  </a:lnTo>
                  <a:lnTo>
                    <a:pt x="472" y="1999"/>
                  </a:lnTo>
                  <a:lnTo>
                    <a:pt x="498" y="1929"/>
                  </a:lnTo>
                  <a:lnTo>
                    <a:pt x="528" y="1863"/>
                  </a:lnTo>
                  <a:lnTo>
                    <a:pt x="560" y="1801"/>
                  </a:lnTo>
                  <a:lnTo>
                    <a:pt x="589" y="1750"/>
                  </a:lnTo>
                  <a:lnTo>
                    <a:pt x="621" y="1703"/>
                  </a:lnTo>
                  <a:lnTo>
                    <a:pt x="637" y="1682"/>
                  </a:lnTo>
                  <a:lnTo>
                    <a:pt x="1000" y="1682"/>
                  </a:lnTo>
                  <a:lnTo>
                    <a:pt x="1016" y="1703"/>
                  </a:lnTo>
                  <a:lnTo>
                    <a:pt x="1048" y="1750"/>
                  </a:lnTo>
                  <a:lnTo>
                    <a:pt x="1077" y="1801"/>
                  </a:lnTo>
                  <a:lnTo>
                    <a:pt x="1109" y="1863"/>
                  </a:lnTo>
                  <a:lnTo>
                    <a:pt x="1139" y="1929"/>
                  </a:lnTo>
                  <a:lnTo>
                    <a:pt x="1165" y="1999"/>
                  </a:lnTo>
                  <a:lnTo>
                    <a:pt x="1189" y="2071"/>
                  </a:lnTo>
                  <a:lnTo>
                    <a:pt x="1210" y="2146"/>
                  </a:lnTo>
                  <a:lnTo>
                    <a:pt x="1228" y="2225"/>
                  </a:lnTo>
                  <a:lnTo>
                    <a:pt x="1242" y="2305"/>
                  </a:lnTo>
                  <a:lnTo>
                    <a:pt x="1254" y="2387"/>
                  </a:lnTo>
                  <a:lnTo>
                    <a:pt x="1263" y="2471"/>
                  </a:lnTo>
                  <a:lnTo>
                    <a:pt x="1268" y="2556"/>
                  </a:lnTo>
                  <a:lnTo>
                    <a:pt x="1269" y="2642"/>
                  </a:lnTo>
                  <a:lnTo>
                    <a:pt x="1267" y="2740"/>
                  </a:lnTo>
                  <a:lnTo>
                    <a:pt x="1261" y="2837"/>
                  </a:lnTo>
                  <a:lnTo>
                    <a:pt x="1250" y="2933"/>
                  </a:lnTo>
                  <a:lnTo>
                    <a:pt x="1234" y="3026"/>
                  </a:lnTo>
                  <a:lnTo>
                    <a:pt x="1215" y="3117"/>
                  </a:lnTo>
                  <a:lnTo>
                    <a:pt x="1212" y="3142"/>
                  </a:lnTo>
                  <a:lnTo>
                    <a:pt x="1213" y="3167"/>
                  </a:lnTo>
                  <a:lnTo>
                    <a:pt x="1218" y="3189"/>
                  </a:lnTo>
                  <a:lnTo>
                    <a:pt x="1227" y="3212"/>
                  </a:lnTo>
                  <a:lnTo>
                    <a:pt x="1240" y="3231"/>
                  </a:lnTo>
                  <a:lnTo>
                    <a:pt x="1258" y="3249"/>
                  </a:lnTo>
                  <a:lnTo>
                    <a:pt x="1277" y="3263"/>
                  </a:lnTo>
                  <a:lnTo>
                    <a:pt x="1300" y="3273"/>
                  </a:lnTo>
                  <a:lnTo>
                    <a:pt x="1326" y="3279"/>
                  </a:lnTo>
                  <a:lnTo>
                    <a:pt x="1354" y="3280"/>
                  </a:lnTo>
                  <a:lnTo>
                    <a:pt x="1382" y="3275"/>
                  </a:lnTo>
                  <a:lnTo>
                    <a:pt x="1407" y="3264"/>
                  </a:lnTo>
                  <a:lnTo>
                    <a:pt x="1426" y="3252"/>
                  </a:lnTo>
                  <a:lnTo>
                    <a:pt x="1442" y="3237"/>
                  </a:lnTo>
                  <a:lnTo>
                    <a:pt x="1455" y="3220"/>
                  </a:lnTo>
                  <a:lnTo>
                    <a:pt x="1465" y="3200"/>
                  </a:lnTo>
                  <a:lnTo>
                    <a:pt x="1472" y="3180"/>
                  </a:lnTo>
                  <a:lnTo>
                    <a:pt x="1494" y="3076"/>
                  </a:lnTo>
                  <a:lnTo>
                    <a:pt x="1512" y="2970"/>
                  </a:lnTo>
                  <a:lnTo>
                    <a:pt x="1524" y="2862"/>
                  </a:lnTo>
                  <a:lnTo>
                    <a:pt x="1531" y="2753"/>
                  </a:lnTo>
                  <a:lnTo>
                    <a:pt x="1533" y="2642"/>
                  </a:lnTo>
                  <a:lnTo>
                    <a:pt x="1532" y="2574"/>
                  </a:lnTo>
                  <a:lnTo>
                    <a:pt x="1530" y="2505"/>
                  </a:lnTo>
                  <a:lnTo>
                    <a:pt x="1633" y="2500"/>
                  </a:lnTo>
                  <a:lnTo>
                    <a:pt x="1636" y="2571"/>
                  </a:lnTo>
                  <a:lnTo>
                    <a:pt x="1637" y="2642"/>
                  </a:lnTo>
                  <a:lnTo>
                    <a:pt x="1635" y="2757"/>
                  </a:lnTo>
                  <a:lnTo>
                    <a:pt x="1627" y="2872"/>
                  </a:lnTo>
                  <a:lnTo>
                    <a:pt x="1614" y="2985"/>
                  </a:lnTo>
                  <a:lnTo>
                    <a:pt x="1596" y="3096"/>
                  </a:lnTo>
                  <a:lnTo>
                    <a:pt x="1572" y="3204"/>
                  </a:lnTo>
                  <a:lnTo>
                    <a:pt x="1563" y="3235"/>
                  </a:lnTo>
                  <a:lnTo>
                    <a:pt x="1549" y="3265"/>
                  </a:lnTo>
                  <a:lnTo>
                    <a:pt x="1530" y="3292"/>
                  </a:lnTo>
                  <a:lnTo>
                    <a:pt x="1509" y="3316"/>
                  </a:lnTo>
                  <a:lnTo>
                    <a:pt x="1484" y="3338"/>
                  </a:lnTo>
                  <a:lnTo>
                    <a:pt x="1457" y="3355"/>
                  </a:lnTo>
                  <a:lnTo>
                    <a:pt x="1427" y="3369"/>
                  </a:lnTo>
                  <a:lnTo>
                    <a:pt x="1395" y="3379"/>
                  </a:lnTo>
                  <a:lnTo>
                    <a:pt x="1362" y="3383"/>
                  </a:lnTo>
                  <a:lnTo>
                    <a:pt x="1329" y="3384"/>
                  </a:lnTo>
                  <a:lnTo>
                    <a:pt x="1298" y="3380"/>
                  </a:lnTo>
                  <a:lnTo>
                    <a:pt x="1265" y="3371"/>
                  </a:lnTo>
                  <a:lnTo>
                    <a:pt x="1233" y="3356"/>
                  </a:lnTo>
                  <a:lnTo>
                    <a:pt x="1203" y="3338"/>
                  </a:lnTo>
                  <a:lnTo>
                    <a:pt x="1177" y="3315"/>
                  </a:lnTo>
                  <a:lnTo>
                    <a:pt x="1155" y="3290"/>
                  </a:lnTo>
                  <a:lnTo>
                    <a:pt x="1137" y="3261"/>
                  </a:lnTo>
                  <a:lnTo>
                    <a:pt x="1122" y="3230"/>
                  </a:lnTo>
                  <a:lnTo>
                    <a:pt x="1113" y="3197"/>
                  </a:lnTo>
                  <a:lnTo>
                    <a:pt x="1108" y="3164"/>
                  </a:lnTo>
                  <a:lnTo>
                    <a:pt x="1109" y="3129"/>
                  </a:lnTo>
                  <a:lnTo>
                    <a:pt x="1114" y="3093"/>
                  </a:lnTo>
                  <a:lnTo>
                    <a:pt x="1133" y="3007"/>
                  </a:lnTo>
                  <a:lnTo>
                    <a:pt x="1147" y="2918"/>
                  </a:lnTo>
                  <a:lnTo>
                    <a:pt x="1157" y="2828"/>
                  </a:lnTo>
                  <a:lnTo>
                    <a:pt x="1163" y="2736"/>
                  </a:lnTo>
                  <a:lnTo>
                    <a:pt x="1165" y="2642"/>
                  </a:lnTo>
                  <a:lnTo>
                    <a:pt x="1163" y="2553"/>
                  </a:lnTo>
                  <a:lnTo>
                    <a:pt x="1158" y="2465"/>
                  </a:lnTo>
                  <a:lnTo>
                    <a:pt x="1149" y="2378"/>
                  </a:lnTo>
                  <a:lnTo>
                    <a:pt x="1136" y="2294"/>
                  </a:lnTo>
                  <a:lnTo>
                    <a:pt x="1119" y="2212"/>
                  </a:lnTo>
                  <a:lnTo>
                    <a:pt x="1099" y="2132"/>
                  </a:lnTo>
                  <a:lnTo>
                    <a:pt x="1075" y="2056"/>
                  </a:lnTo>
                  <a:lnTo>
                    <a:pt x="1050" y="1983"/>
                  </a:lnTo>
                  <a:lnTo>
                    <a:pt x="1020" y="1915"/>
                  </a:lnTo>
                  <a:lnTo>
                    <a:pt x="987" y="1851"/>
                  </a:lnTo>
                  <a:lnTo>
                    <a:pt x="968" y="1817"/>
                  </a:lnTo>
                  <a:lnTo>
                    <a:pt x="947" y="1785"/>
                  </a:lnTo>
                  <a:lnTo>
                    <a:pt x="690" y="1785"/>
                  </a:lnTo>
                  <a:lnTo>
                    <a:pt x="669" y="1817"/>
                  </a:lnTo>
                  <a:lnTo>
                    <a:pt x="650" y="1851"/>
                  </a:lnTo>
                  <a:lnTo>
                    <a:pt x="617" y="1915"/>
                  </a:lnTo>
                  <a:lnTo>
                    <a:pt x="587" y="1983"/>
                  </a:lnTo>
                  <a:lnTo>
                    <a:pt x="562" y="2056"/>
                  </a:lnTo>
                  <a:lnTo>
                    <a:pt x="538" y="2132"/>
                  </a:lnTo>
                  <a:lnTo>
                    <a:pt x="518" y="2212"/>
                  </a:lnTo>
                  <a:lnTo>
                    <a:pt x="501" y="2294"/>
                  </a:lnTo>
                  <a:lnTo>
                    <a:pt x="488" y="2378"/>
                  </a:lnTo>
                  <a:lnTo>
                    <a:pt x="479" y="2465"/>
                  </a:lnTo>
                  <a:lnTo>
                    <a:pt x="474" y="2553"/>
                  </a:lnTo>
                  <a:lnTo>
                    <a:pt x="472" y="2642"/>
                  </a:lnTo>
                  <a:lnTo>
                    <a:pt x="474" y="2736"/>
                  </a:lnTo>
                  <a:lnTo>
                    <a:pt x="480" y="2828"/>
                  </a:lnTo>
                  <a:lnTo>
                    <a:pt x="490" y="2918"/>
                  </a:lnTo>
                  <a:lnTo>
                    <a:pt x="504" y="3007"/>
                  </a:lnTo>
                  <a:lnTo>
                    <a:pt x="523" y="3093"/>
                  </a:lnTo>
                  <a:lnTo>
                    <a:pt x="528" y="3129"/>
                  </a:lnTo>
                  <a:lnTo>
                    <a:pt x="529" y="3164"/>
                  </a:lnTo>
                  <a:lnTo>
                    <a:pt x="524" y="3197"/>
                  </a:lnTo>
                  <a:lnTo>
                    <a:pt x="515" y="3230"/>
                  </a:lnTo>
                  <a:lnTo>
                    <a:pt x="500" y="3261"/>
                  </a:lnTo>
                  <a:lnTo>
                    <a:pt x="482" y="3290"/>
                  </a:lnTo>
                  <a:lnTo>
                    <a:pt x="460" y="3315"/>
                  </a:lnTo>
                  <a:lnTo>
                    <a:pt x="434" y="3338"/>
                  </a:lnTo>
                  <a:lnTo>
                    <a:pt x="404" y="3356"/>
                  </a:lnTo>
                  <a:lnTo>
                    <a:pt x="372" y="3371"/>
                  </a:lnTo>
                  <a:lnTo>
                    <a:pt x="345" y="3378"/>
                  </a:lnTo>
                  <a:lnTo>
                    <a:pt x="320" y="3383"/>
                  </a:lnTo>
                  <a:lnTo>
                    <a:pt x="293" y="3384"/>
                  </a:lnTo>
                  <a:lnTo>
                    <a:pt x="264" y="3382"/>
                  </a:lnTo>
                  <a:lnTo>
                    <a:pt x="236" y="3377"/>
                  </a:lnTo>
                  <a:lnTo>
                    <a:pt x="207" y="3368"/>
                  </a:lnTo>
                  <a:lnTo>
                    <a:pt x="180" y="3355"/>
                  </a:lnTo>
                  <a:lnTo>
                    <a:pt x="153" y="3338"/>
                  </a:lnTo>
                  <a:lnTo>
                    <a:pt x="128" y="3316"/>
                  </a:lnTo>
                  <a:lnTo>
                    <a:pt x="107" y="3292"/>
                  </a:lnTo>
                  <a:lnTo>
                    <a:pt x="88" y="3265"/>
                  </a:lnTo>
                  <a:lnTo>
                    <a:pt x="74" y="3235"/>
                  </a:lnTo>
                  <a:lnTo>
                    <a:pt x="65" y="3204"/>
                  </a:lnTo>
                  <a:lnTo>
                    <a:pt x="41" y="3096"/>
                  </a:lnTo>
                  <a:lnTo>
                    <a:pt x="24" y="2985"/>
                  </a:lnTo>
                  <a:lnTo>
                    <a:pt x="10" y="2872"/>
                  </a:lnTo>
                  <a:lnTo>
                    <a:pt x="2" y="2757"/>
                  </a:lnTo>
                  <a:lnTo>
                    <a:pt x="0" y="2642"/>
                  </a:lnTo>
                  <a:lnTo>
                    <a:pt x="2" y="2538"/>
                  </a:lnTo>
                  <a:lnTo>
                    <a:pt x="8" y="2436"/>
                  </a:lnTo>
                  <a:lnTo>
                    <a:pt x="18" y="2336"/>
                  </a:lnTo>
                  <a:lnTo>
                    <a:pt x="33" y="2237"/>
                  </a:lnTo>
                  <a:lnTo>
                    <a:pt x="50" y="2140"/>
                  </a:lnTo>
                  <a:lnTo>
                    <a:pt x="73" y="2046"/>
                  </a:lnTo>
                  <a:lnTo>
                    <a:pt x="98" y="1955"/>
                  </a:lnTo>
                  <a:lnTo>
                    <a:pt x="128" y="1866"/>
                  </a:lnTo>
                  <a:lnTo>
                    <a:pt x="161" y="1781"/>
                  </a:lnTo>
                  <a:lnTo>
                    <a:pt x="198" y="1699"/>
                  </a:lnTo>
                  <a:lnTo>
                    <a:pt x="238" y="1622"/>
                  </a:lnTo>
                  <a:lnTo>
                    <a:pt x="277" y="1556"/>
                  </a:lnTo>
                  <a:lnTo>
                    <a:pt x="319" y="1494"/>
                  </a:lnTo>
                  <a:lnTo>
                    <a:pt x="363" y="1436"/>
                  </a:lnTo>
                  <a:lnTo>
                    <a:pt x="408" y="1383"/>
                  </a:lnTo>
                  <a:lnTo>
                    <a:pt x="408" y="1084"/>
                  </a:lnTo>
                  <a:lnTo>
                    <a:pt x="468" y="1084"/>
                  </a:lnTo>
                  <a:lnTo>
                    <a:pt x="403" y="661"/>
                  </a:lnTo>
                  <a:lnTo>
                    <a:pt x="6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187"/>
            <p:cNvSpPr>
              <a:spLocks/>
            </p:cNvSpPr>
            <p:nvPr/>
          </p:nvSpPr>
          <p:spPr bwMode="auto">
            <a:xfrm>
              <a:off x="11356976" y="5384800"/>
              <a:ext cx="20638" cy="20638"/>
            </a:xfrm>
            <a:custGeom>
              <a:avLst/>
              <a:gdLst>
                <a:gd name="T0" fmla="*/ 102 w 116"/>
                <a:gd name="T1" fmla="*/ 0 h 117"/>
                <a:gd name="T2" fmla="*/ 109 w 116"/>
                <a:gd name="T3" fmla="*/ 53 h 117"/>
                <a:gd name="T4" fmla="*/ 116 w 116"/>
                <a:gd name="T5" fmla="*/ 106 h 117"/>
                <a:gd name="T6" fmla="*/ 13 w 116"/>
                <a:gd name="T7" fmla="*/ 117 h 117"/>
                <a:gd name="T8" fmla="*/ 7 w 116"/>
                <a:gd name="T9" fmla="*/ 66 h 117"/>
                <a:gd name="T10" fmla="*/ 0 w 116"/>
                <a:gd name="T11" fmla="*/ 16 h 117"/>
                <a:gd name="T12" fmla="*/ 102 w 116"/>
                <a:gd name="T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17">
                  <a:moveTo>
                    <a:pt x="102" y="0"/>
                  </a:moveTo>
                  <a:lnTo>
                    <a:pt x="109" y="53"/>
                  </a:lnTo>
                  <a:lnTo>
                    <a:pt x="116" y="106"/>
                  </a:lnTo>
                  <a:lnTo>
                    <a:pt x="13" y="117"/>
                  </a:lnTo>
                  <a:lnTo>
                    <a:pt x="7" y="66"/>
                  </a:lnTo>
                  <a:lnTo>
                    <a:pt x="0" y="16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9" name="Group 318"/>
          <p:cNvGrpSpPr/>
          <p:nvPr/>
        </p:nvGrpSpPr>
        <p:grpSpPr>
          <a:xfrm>
            <a:off x="10938146" y="4260850"/>
            <a:ext cx="596900" cy="500063"/>
            <a:chOff x="10929938" y="4260850"/>
            <a:chExt cx="596900" cy="5000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9" name="Rectangle 192"/>
            <p:cNvSpPr>
              <a:spLocks noChangeArrowheads="1"/>
            </p:cNvSpPr>
            <p:nvPr/>
          </p:nvSpPr>
          <p:spPr bwMode="auto">
            <a:xfrm>
              <a:off x="11276013" y="4668838"/>
              <a:ext cx="1746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193"/>
            <p:cNvSpPr>
              <a:spLocks noEditPoints="1"/>
            </p:cNvSpPr>
            <p:nvPr/>
          </p:nvSpPr>
          <p:spPr bwMode="auto">
            <a:xfrm>
              <a:off x="10969626" y="4260850"/>
              <a:ext cx="517525" cy="500063"/>
            </a:xfrm>
            <a:custGeom>
              <a:avLst/>
              <a:gdLst>
                <a:gd name="T0" fmla="*/ 1467 w 2931"/>
                <a:gd name="T1" fmla="*/ 568 h 2831"/>
                <a:gd name="T2" fmla="*/ 734 w 2931"/>
                <a:gd name="T3" fmla="*/ 1094 h 2831"/>
                <a:gd name="T4" fmla="*/ 553 w 2931"/>
                <a:gd name="T5" fmla="*/ 840 h 2831"/>
                <a:gd name="T6" fmla="*/ 731 w 2931"/>
                <a:gd name="T7" fmla="*/ 712 h 2831"/>
                <a:gd name="T8" fmla="*/ 328 w 2931"/>
                <a:gd name="T9" fmla="*/ 712 h 2831"/>
                <a:gd name="T10" fmla="*/ 328 w 2931"/>
                <a:gd name="T11" fmla="*/ 2727 h 2831"/>
                <a:gd name="T12" fmla="*/ 1098 w 2931"/>
                <a:gd name="T13" fmla="*/ 2727 h 2831"/>
                <a:gd name="T14" fmla="*/ 1098 w 2931"/>
                <a:gd name="T15" fmla="*/ 1845 h 2831"/>
                <a:gd name="T16" fmla="*/ 1836 w 2931"/>
                <a:gd name="T17" fmla="*/ 1845 h 2831"/>
                <a:gd name="T18" fmla="*/ 1836 w 2931"/>
                <a:gd name="T19" fmla="*/ 2190 h 2831"/>
                <a:gd name="T20" fmla="*/ 1733 w 2931"/>
                <a:gd name="T21" fmla="*/ 2190 h 2831"/>
                <a:gd name="T22" fmla="*/ 1733 w 2931"/>
                <a:gd name="T23" fmla="*/ 1949 h 2831"/>
                <a:gd name="T24" fmla="*/ 1201 w 2931"/>
                <a:gd name="T25" fmla="*/ 1949 h 2831"/>
                <a:gd name="T26" fmla="*/ 1201 w 2931"/>
                <a:gd name="T27" fmla="*/ 2727 h 2831"/>
                <a:gd name="T28" fmla="*/ 1733 w 2931"/>
                <a:gd name="T29" fmla="*/ 2727 h 2831"/>
                <a:gd name="T30" fmla="*/ 1733 w 2931"/>
                <a:gd name="T31" fmla="*/ 2539 h 2831"/>
                <a:gd name="T32" fmla="*/ 1836 w 2931"/>
                <a:gd name="T33" fmla="*/ 2539 h 2831"/>
                <a:gd name="T34" fmla="*/ 1836 w 2931"/>
                <a:gd name="T35" fmla="*/ 2727 h 2831"/>
                <a:gd name="T36" fmla="*/ 2606 w 2931"/>
                <a:gd name="T37" fmla="*/ 2727 h 2831"/>
                <a:gd name="T38" fmla="*/ 2606 w 2931"/>
                <a:gd name="T39" fmla="*/ 712 h 2831"/>
                <a:gd name="T40" fmla="*/ 2203 w 2931"/>
                <a:gd name="T41" fmla="*/ 712 h 2831"/>
                <a:gd name="T42" fmla="*/ 2381 w 2931"/>
                <a:gd name="T43" fmla="*/ 840 h 2831"/>
                <a:gd name="T44" fmla="*/ 2200 w 2931"/>
                <a:gd name="T45" fmla="*/ 1094 h 2831"/>
                <a:gd name="T46" fmla="*/ 1467 w 2931"/>
                <a:gd name="T47" fmla="*/ 568 h 2831"/>
                <a:gd name="T48" fmla="*/ 1467 w 2931"/>
                <a:gd name="T49" fmla="*/ 312 h 2831"/>
                <a:gd name="T50" fmla="*/ 698 w 2931"/>
                <a:gd name="T51" fmla="*/ 865 h 2831"/>
                <a:gd name="T52" fmla="*/ 758 w 2931"/>
                <a:gd name="T53" fmla="*/ 949 h 2831"/>
                <a:gd name="T54" fmla="*/ 1467 w 2931"/>
                <a:gd name="T55" fmla="*/ 440 h 2831"/>
                <a:gd name="T56" fmla="*/ 2176 w 2931"/>
                <a:gd name="T57" fmla="*/ 949 h 2831"/>
                <a:gd name="T58" fmla="*/ 2236 w 2931"/>
                <a:gd name="T59" fmla="*/ 865 h 2831"/>
                <a:gd name="T60" fmla="*/ 1467 w 2931"/>
                <a:gd name="T61" fmla="*/ 312 h 2831"/>
                <a:gd name="T62" fmla="*/ 364 w 2931"/>
                <a:gd name="T63" fmla="*/ 104 h 2831"/>
                <a:gd name="T64" fmla="*/ 174 w 2931"/>
                <a:gd name="T65" fmla="*/ 609 h 2831"/>
                <a:gd name="T66" fmla="*/ 875 w 2931"/>
                <a:gd name="T67" fmla="*/ 609 h 2831"/>
                <a:gd name="T68" fmla="*/ 1467 w 2931"/>
                <a:gd name="T69" fmla="*/ 184 h 2831"/>
                <a:gd name="T70" fmla="*/ 2059 w 2931"/>
                <a:gd name="T71" fmla="*/ 609 h 2831"/>
                <a:gd name="T72" fmla="*/ 2760 w 2931"/>
                <a:gd name="T73" fmla="*/ 609 h 2831"/>
                <a:gd name="T74" fmla="*/ 2570 w 2931"/>
                <a:gd name="T75" fmla="*/ 104 h 2831"/>
                <a:gd name="T76" fmla="*/ 364 w 2931"/>
                <a:gd name="T77" fmla="*/ 104 h 2831"/>
                <a:gd name="T78" fmla="*/ 292 w 2931"/>
                <a:gd name="T79" fmla="*/ 0 h 2831"/>
                <a:gd name="T80" fmla="*/ 2642 w 2931"/>
                <a:gd name="T81" fmla="*/ 0 h 2831"/>
                <a:gd name="T82" fmla="*/ 2909 w 2931"/>
                <a:gd name="T83" fmla="*/ 712 h 2831"/>
                <a:gd name="T84" fmla="*/ 2710 w 2931"/>
                <a:gd name="T85" fmla="*/ 712 h 2831"/>
                <a:gd name="T86" fmla="*/ 2710 w 2931"/>
                <a:gd name="T87" fmla="*/ 2727 h 2831"/>
                <a:gd name="T88" fmla="*/ 2931 w 2931"/>
                <a:gd name="T89" fmla="*/ 2727 h 2831"/>
                <a:gd name="T90" fmla="*/ 2931 w 2931"/>
                <a:gd name="T91" fmla="*/ 2831 h 2831"/>
                <a:gd name="T92" fmla="*/ 0 w 2931"/>
                <a:gd name="T93" fmla="*/ 2831 h 2831"/>
                <a:gd name="T94" fmla="*/ 0 w 2931"/>
                <a:gd name="T95" fmla="*/ 2727 h 2831"/>
                <a:gd name="T96" fmla="*/ 224 w 2931"/>
                <a:gd name="T97" fmla="*/ 2727 h 2831"/>
                <a:gd name="T98" fmla="*/ 224 w 2931"/>
                <a:gd name="T99" fmla="*/ 712 h 2831"/>
                <a:gd name="T100" fmla="*/ 25 w 2931"/>
                <a:gd name="T101" fmla="*/ 712 h 2831"/>
                <a:gd name="T102" fmla="*/ 292 w 2931"/>
                <a:gd name="T103" fmla="*/ 0 h 2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31" h="2831">
                  <a:moveTo>
                    <a:pt x="1467" y="568"/>
                  </a:moveTo>
                  <a:lnTo>
                    <a:pt x="734" y="1094"/>
                  </a:lnTo>
                  <a:lnTo>
                    <a:pt x="553" y="840"/>
                  </a:lnTo>
                  <a:lnTo>
                    <a:pt x="731" y="712"/>
                  </a:lnTo>
                  <a:lnTo>
                    <a:pt x="328" y="712"/>
                  </a:lnTo>
                  <a:lnTo>
                    <a:pt x="328" y="2727"/>
                  </a:lnTo>
                  <a:lnTo>
                    <a:pt x="1098" y="2727"/>
                  </a:lnTo>
                  <a:lnTo>
                    <a:pt x="1098" y="1845"/>
                  </a:lnTo>
                  <a:lnTo>
                    <a:pt x="1836" y="1845"/>
                  </a:lnTo>
                  <a:lnTo>
                    <a:pt x="1836" y="2190"/>
                  </a:lnTo>
                  <a:lnTo>
                    <a:pt x="1733" y="2190"/>
                  </a:lnTo>
                  <a:lnTo>
                    <a:pt x="1733" y="1949"/>
                  </a:lnTo>
                  <a:lnTo>
                    <a:pt x="1201" y="1949"/>
                  </a:lnTo>
                  <a:lnTo>
                    <a:pt x="1201" y="2727"/>
                  </a:lnTo>
                  <a:lnTo>
                    <a:pt x="1733" y="2727"/>
                  </a:lnTo>
                  <a:lnTo>
                    <a:pt x="1733" y="2539"/>
                  </a:lnTo>
                  <a:lnTo>
                    <a:pt x="1836" y="2539"/>
                  </a:lnTo>
                  <a:lnTo>
                    <a:pt x="1836" y="2727"/>
                  </a:lnTo>
                  <a:lnTo>
                    <a:pt x="2606" y="2727"/>
                  </a:lnTo>
                  <a:lnTo>
                    <a:pt x="2606" y="712"/>
                  </a:lnTo>
                  <a:lnTo>
                    <a:pt x="2203" y="712"/>
                  </a:lnTo>
                  <a:lnTo>
                    <a:pt x="2381" y="840"/>
                  </a:lnTo>
                  <a:lnTo>
                    <a:pt x="2200" y="1094"/>
                  </a:lnTo>
                  <a:lnTo>
                    <a:pt x="1467" y="568"/>
                  </a:lnTo>
                  <a:close/>
                  <a:moveTo>
                    <a:pt x="1467" y="312"/>
                  </a:moveTo>
                  <a:lnTo>
                    <a:pt x="698" y="865"/>
                  </a:lnTo>
                  <a:lnTo>
                    <a:pt x="758" y="949"/>
                  </a:lnTo>
                  <a:lnTo>
                    <a:pt x="1467" y="440"/>
                  </a:lnTo>
                  <a:lnTo>
                    <a:pt x="2176" y="949"/>
                  </a:lnTo>
                  <a:lnTo>
                    <a:pt x="2236" y="865"/>
                  </a:lnTo>
                  <a:lnTo>
                    <a:pt x="1467" y="312"/>
                  </a:lnTo>
                  <a:close/>
                  <a:moveTo>
                    <a:pt x="364" y="104"/>
                  </a:moveTo>
                  <a:lnTo>
                    <a:pt x="174" y="609"/>
                  </a:lnTo>
                  <a:lnTo>
                    <a:pt x="875" y="609"/>
                  </a:lnTo>
                  <a:lnTo>
                    <a:pt x="1467" y="184"/>
                  </a:lnTo>
                  <a:lnTo>
                    <a:pt x="2059" y="609"/>
                  </a:lnTo>
                  <a:lnTo>
                    <a:pt x="2760" y="609"/>
                  </a:lnTo>
                  <a:lnTo>
                    <a:pt x="2570" y="104"/>
                  </a:lnTo>
                  <a:lnTo>
                    <a:pt x="364" y="104"/>
                  </a:lnTo>
                  <a:close/>
                  <a:moveTo>
                    <a:pt x="292" y="0"/>
                  </a:moveTo>
                  <a:lnTo>
                    <a:pt x="2642" y="0"/>
                  </a:lnTo>
                  <a:lnTo>
                    <a:pt x="2909" y="712"/>
                  </a:lnTo>
                  <a:lnTo>
                    <a:pt x="2710" y="712"/>
                  </a:lnTo>
                  <a:lnTo>
                    <a:pt x="2710" y="2727"/>
                  </a:lnTo>
                  <a:lnTo>
                    <a:pt x="2931" y="2727"/>
                  </a:lnTo>
                  <a:lnTo>
                    <a:pt x="2931" y="2831"/>
                  </a:lnTo>
                  <a:lnTo>
                    <a:pt x="0" y="2831"/>
                  </a:lnTo>
                  <a:lnTo>
                    <a:pt x="0" y="2727"/>
                  </a:lnTo>
                  <a:lnTo>
                    <a:pt x="224" y="2727"/>
                  </a:lnTo>
                  <a:lnTo>
                    <a:pt x="224" y="712"/>
                  </a:lnTo>
                  <a:lnTo>
                    <a:pt x="25" y="712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Rectangle 194"/>
            <p:cNvSpPr>
              <a:spLocks noChangeArrowheads="1"/>
            </p:cNvSpPr>
            <p:nvPr/>
          </p:nvSpPr>
          <p:spPr bwMode="auto">
            <a:xfrm>
              <a:off x="10929938" y="4741863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2" name="Rectangle 195"/>
            <p:cNvSpPr>
              <a:spLocks noChangeArrowheads="1"/>
            </p:cNvSpPr>
            <p:nvPr/>
          </p:nvSpPr>
          <p:spPr bwMode="auto">
            <a:xfrm>
              <a:off x="11507788" y="4741863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196"/>
            <p:cNvSpPr>
              <a:spLocks noEditPoints="1"/>
            </p:cNvSpPr>
            <p:nvPr/>
          </p:nvSpPr>
          <p:spPr bwMode="auto">
            <a:xfrm>
              <a:off x="11179176" y="4402138"/>
              <a:ext cx="98425" cy="96838"/>
            </a:xfrm>
            <a:custGeom>
              <a:avLst/>
              <a:gdLst>
                <a:gd name="T0" fmla="*/ 245 w 552"/>
                <a:gd name="T1" fmla="*/ 107 h 554"/>
                <a:gd name="T2" fmla="*/ 189 w 552"/>
                <a:gd name="T3" fmla="*/ 127 h 554"/>
                <a:gd name="T4" fmla="*/ 144 w 552"/>
                <a:gd name="T5" fmla="*/ 165 h 554"/>
                <a:gd name="T6" fmla="*/ 114 w 552"/>
                <a:gd name="T7" fmla="*/ 217 h 554"/>
                <a:gd name="T8" fmla="*/ 104 w 552"/>
                <a:gd name="T9" fmla="*/ 277 h 554"/>
                <a:gd name="T10" fmla="*/ 114 w 552"/>
                <a:gd name="T11" fmla="*/ 337 h 554"/>
                <a:gd name="T12" fmla="*/ 144 w 552"/>
                <a:gd name="T13" fmla="*/ 388 h 554"/>
                <a:gd name="T14" fmla="*/ 189 w 552"/>
                <a:gd name="T15" fmla="*/ 426 h 554"/>
                <a:gd name="T16" fmla="*/ 245 w 552"/>
                <a:gd name="T17" fmla="*/ 447 h 554"/>
                <a:gd name="T18" fmla="*/ 307 w 552"/>
                <a:gd name="T19" fmla="*/ 447 h 554"/>
                <a:gd name="T20" fmla="*/ 363 w 552"/>
                <a:gd name="T21" fmla="*/ 426 h 554"/>
                <a:gd name="T22" fmla="*/ 408 w 552"/>
                <a:gd name="T23" fmla="*/ 388 h 554"/>
                <a:gd name="T24" fmla="*/ 438 w 552"/>
                <a:gd name="T25" fmla="*/ 337 h 554"/>
                <a:gd name="T26" fmla="*/ 448 w 552"/>
                <a:gd name="T27" fmla="*/ 277 h 554"/>
                <a:gd name="T28" fmla="*/ 438 w 552"/>
                <a:gd name="T29" fmla="*/ 217 h 554"/>
                <a:gd name="T30" fmla="*/ 408 w 552"/>
                <a:gd name="T31" fmla="*/ 165 h 554"/>
                <a:gd name="T32" fmla="*/ 363 w 552"/>
                <a:gd name="T33" fmla="*/ 127 h 554"/>
                <a:gd name="T34" fmla="*/ 307 w 552"/>
                <a:gd name="T35" fmla="*/ 107 h 554"/>
                <a:gd name="T36" fmla="*/ 276 w 552"/>
                <a:gd name="T37" fmla="*/ 0 h 554"/>
                <a:gd name="T38" fmla="*/ 356 w 552"/>
                <a:gd name="T39" fmla="*/ 12 h 554"/>
                <a:gd name="T40" fmla="*/ 427 w 552"/>
                <a:gd name="T41" fmla="*/ 45 h 554"/>
                <a:gd name="T42" fmla="*/ 484 w 552"/>
                <a:gd name="T43" fmla="*/ 95 h 554"/>
                <a:gd name="T44" fmla="*/ 526 w 552"/>
                <a:gd name="T45" fmla="*/ 160 h 554"/>
                <a:gd name="T46" fmla="*/ 549 w 552"/>
                <a:gd name="T47" fmla="*/ 236 h 554"/>
                <a:gd name="T48" fmla="*/ 549 w 552"/>
                <a:gd name="T49" fmla="*/ 317 h 554"/>
                <a:gd name="T50" fmla="*/ 526 w 552"/>
                <a:gd name="T51" fmla="*/ 393 h 554"/>
                <a:gd name="T52" fmla="*/ 484 w 552"/>
                <a:gd name="T53" fmla="*/ 458 h 554"/>
                <a:gd name="T54" fmla="*/ 427 w 552"/>
                <a:gd name="T55" fmla="*/ 510 h 554"/>
                <a:gd name="T56" fmla="*/ 356 w 552"/>
                <a:gd name="T57" fmla="*/ 542 h 554"/>
                <a:gd name="T58" fmla="*/ 276 w 552"/>
                <a:gd name="T59" fmla="*/ 554 h 554"/>
                <a:gd name="T60" fmla="*/ 196 w 552"/>
                <a:gd name="T61" fmla="*/ 542 h 554"/>
                <a:gd name="T62" fmla="*/ 125 w 552"/>
                <a:gd name="T63" fmla="*/ 510 h 554"/>
                <a:gd name="T64" fmla="*/ 68 w 552"/>
                <a:gd name="T65" fmla="*/ 458 h 554"/>
                <a:gd name="T66" fmla="*/ 26 w 552"/>
                <a:gd name="T67" fmla="*/ 393 h 554"/>
                <a:gd name="T68" fmla="*/ 3 w 552"/>
                <a:gd name="T69" fmla="*/ 317 h 554"/>
                <a:gd name="T70" fmla="*/ 3 w 552"/>
                <a:gd name="T71" fmla="*/ 236 h 554"/>
                <a:gd name="T72" fmla="*/ 26 w 552"/>
                <a:gd name="T73" fmla="*/ 160 h 554"/>
                <a:gd name="T74" fmla="*/ 68 w 552"/>
                <a:gd name="T75" fmla="*/ 95 h 554"/>
                <a:gd name="T76" fmla="*/ 125 w 552"/>
                <a:gd name="T77" fmla="*/ 45 h 554"/>
                <a:gd name="T78" fmla="*/ 196 w 552"/>
                <a:gd name="T79" fmla="*/ 12 h 554"/>
                <a:gd name="T80" fmla="*/ 276 w 552"/>
                <a:gd name="T81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2" h="554">
                  <a:moveTo>
                    <a:pt x="276" y="104"/>
                  </a:moveTo>
                  <a:lnTo>
                    <a:pt x="245" y="107"/>
                  </a:lnTo>
                  <a:lnTo>
                    <a:pt x="215" y="115"/>
                  </a:lnTo>
                  <a:lnTo>
                    <a:pt x="189" y="127"/>
                  </a:lnTo>
                  <a:lnTo>
                    <a:pt x="165" y="145"/>
                  </a:lnTo>
                  <a:lnTo>
                    <a:pt x="144" y="165"/>
                  </a:lnTo>
                  <a:lnTo>
                    <a:pt x="127" y="190"/>
                  </a:lnTo>
                  <a:lnTo>
                    <a:pt x="114" y="217"/>
                  </a:lnTo>
                  <a:lnTo>
                    <a:pt x="106" y="245"/>
                  </a:lnTo>
                  <a:lnTo>
                    <a:pt x="104" y="277"/>
                  </a:lnTo>
                  <a:lnTo>
                    <a:pt x="106" y="308"/>
                  </a:lnTo>
                  <a:lnTo>
                    <a:pt x="114" y="337"/>
                  </a:lnTo>
                  <a:lnTo>
                    <a:pt x="127" y="365"/>
                  </a:lnTo>
                  <a:lnTo>
                    <a:pt x="144" y="388"/>
                  </a:lnTo>
                  <a:lnTo>
                    <a:pt x="165" y="409"/>
                  </a:lnTo>
                  <a:lnTo>
                    <a:pt x="189" y="426"/>
                  </a:lnTo>
                  <a:lnTo>
                    <a:pt x="215" y="440"/>
                  </a:lnTo>
                  <a:lnTo>
                    <a:pt x="245" y="447"/>
                  </a:lnTo>
                  <a:lnTo>
                    <a:pt x="276" y="450"/>
                  </a:lnTo>
                  <a:lnTo>
                    <a:pt x="307" y="447"/>
                  </a:lnTo>
                  <a:lnTo>
                    <a:pt x="337" y="440"/>
                  </a:lnTo>
                  <a:lnTo>
                    <a:pt x="363" y="426"/>
                  </a:lnTo>
                  <a:lnTo>
                    <a:pt x="387" y="409"/>
                  </a:lnTo>
                  <a:lnTo>
                    <a:pt x="408" y="388"/>
                  </a:lnTo>
                  <a:lnTo>
                    <a:pt x="425" y="365"/>
                  </a:lnTo>
                  <a:lnTo>
                    <a:pt x="438" y="337"/>
                  </a:lnTo>
                  <a:lnTo>
                    <a:pt x="446" y="308"/>
                  </a:lnTo>
                  <a:lnTo>
                    <a:pt x="448" y="277"/>
                  </a:lnTo>
                  <a:lnTo>
                    <a:pt x="446" y="245"/>
                  </a:lnTo>
                  <a:lnTo>
                    <a:pt x="438" y="217"/>
                  </a:lnTo>
                  <a:lnTo>
                    <a:pt x="425" y="190"/>
                  </a:lnTo>
                  <a:lnTo>
                    <a:pt x="408" y="165"/>
                  </a:lnTo>
                  <a:lnTo>
                    <a:pt x="387" y="145"/>
                  </a:lnTo>
                  <a:lnTo>
                    <a:pt x="363" y="127"/>
                  </a:lnTo>
                  <a:lnTo>
                    <a:pt x="337" y="115"/>
                  </a:lnTo>
                  <a:lnTo>
                    <a:pt x="307" y="107"/>
                  </a:lnTo>
                  <a:lnTo>
                    <a:pt x="276" y="104"/>
                  </a:lnTo>
                  <a:close/>
                  <a:moveTo>
                    <a:pt x="276" y="0"/>
                  </a:moveTo>
                  <a:lnTo>
                    <a:pt x="317" y="3"/>
                  </a:lnTo>
                  <a:lnTo>
                    <a:pt x="356" y="12"/>
                  </a:lnTo>
                  <a:lnTo>
                    <a:pt x="392" y="25"/>
                  </a:lnTo>
                  <a:lnTo>
                    <a:pt x="427" y="45"/>
                  </a:lnTo>
                  <a:lnTo>
                    <a:pt x="458" y="68"/>
                  </a:lnTo>
                  <a:lnTo>
                    <a:pt x="484" y="95"/>
                  </a:lnTo>
                  <a:lnTo>
                    <a:pt x="508" y="126"/>
                  </a:lnTo>
                  <a:lnTo>
                    <a:pt x="526" y="160"/>
                  </a:lnTo>
                  <a:lnTo>
                    <a:pt x="541" y="197"/>
                  </a:lnTo>
                  <a:lnTo>
                    <a:pt x="549" y="236"/>
                  </a:lnTo>
                  <a:lnTo>
                    <a:pt x="552" y="277"/>
                  </a:lnTo>
                  <a:lnTo>
                    <a:pt x="549" y="317"/>
                  </a:lnTo>
                  <a:lnTo>
                    <a:pt x="541" y="356"/>
                  </a:lnTo>
                  <a:lnTo>
                    <a:pt x="526" y="393"/>
                  </a:lnTo>
                  <a:lnTo>
                    <a:pt x="508" y="427"/>
                  </a:lnTo>
                  <a:lnTo>
                    <a:pt x="484" y="458"/>
                  </a:lnTo>
                  <a:lnTo>
                    <a:pt x="458" y="486"/>
                  </a:lnTo>
                  <a:lnTo>
                    <a:pt x="427" y="510"/>
                  </a:lnTo>
                  <a:lnTo>
                    <a:pt x="392" y="528"/>
                  </a:lnTo>
                  <a:lnTo>
                    <a:pt x="356" y="542"/>
                  </a:lnTo>
                  <a:lnTo>
                    <a:pt x="317" y="551"/>
                  </a:lnTo>
                  <a:lnTo>
                    <a:pt x="276" y="554"/>
                  </a:lnTo>
                  <a:lnTo>
                    <a:pt x="235" y="551"/>
                  </a:lnTo>
                  <a:lnTo>
                    <a:pt x="196" y="542"/>
                  </a:lnTo>
                  <a:lnTo>
                    <a:pt x="160" y="528"/>
                  </a:lnTo>
                  <a:lnTo>
                    <a:pt x="125" y="510"/>
                  </a:lnTo>
                  <a:lnTo>
                    <a:pt x="94" y="486"/>
                  </a:lnTo>
                  <a:lnTo>
                    <a:pt x="68" y="458"/>
                  </a:lnTo>
                  <a:lnTo>
                    <a:pt x="44" y="427"/>
                  </a:lnTo>
                  <a:lnTo>
                    <a:pt x="26" y="393"/>
                  </a:lnTo>
                  <a:lnTo>
                    <a:pt x="11" y="356"/>
                  </a:lnTo>
                  <a:lnTo>
                    <a:pt x="3" y="317"/>
                  </a:lnTo>
                  <a:lnTo>
                    <a:pt x="0" y="277"/>
                  </a:lnTo>
                  <a:lnTo>
                    <a:pt x="3" y="236"/>
                  </a:lnTo>
                  <a:lnTo>
                    <a:pt x="11" y="197"/>
                  </a:lnTo>
                  <a:lnTo>
                    <a:pt x="26" y="160"/>
                  </a:lnTo>
                  <a:lnTo>
                    <a:pt x="44" y="126"/>
                  </a:lnTo>
                  <a:lnTo>
                    <a:pt x="68" y="95"/>
                  </a:lnTo>
                  <a:lnTo>
                    <a:pt x="94" y="68"/>
                  </a:lnTo>
                  <a:lnTo>
                    <a:pt x="125" y="45"/>
                  </a:lnTo>
                  <a:lnTo>
                    <a:pt x="160" y="25"/>
                  </a:lnTo>
                  <a:lnTo>
                    <a:pt x="196" y="12"/>
                  </a:lnTo>
                  <a:lnTo>
                    <a:pt x="235" y="3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197"/>
            <p:cNvSpPr>
              <a:spLocks/>
            </p:cNvSpPr>
            <p:nvPr/>
          </p:nvSpPr>
          <p:spPr bwMode="auto">
            <a:xfrm>
              <a:off x="11320463" y="4473575"/>
              <a:ext cx="84138" cy="90488"/>
            </a:xfrm>
            <a:custGeom>
              <a:avLst/>
              <a:gdLst>
                <a:gd name="T0" fmla="*/ 0 w 477"/>
                <a:gd name="T1" fmla="*/ 0 h 516"/>
                <a:gd name="T2" fmla="*/ 477 w 477"/>
                <a:gd name="T3" fmla="*/ 0 h 516"/>
                <a:gd name="T4" fmla="*/ 477 w 477"/>
                <a:gd name="T5" fmla="*/ 516 h 516"/>
                <a:gd name="T6" fmla="*/ 373 w 477"/>
                <a:gd name="T7" fmla="*/ 516 h 516"/>
                <a:gd name="T8" fmla="*/ 373 w 477"/>
                <a:gd name="T9" fmla="*/ 103 h 516"/>
                <a:gd name="T10" fmla="*/ 104 w 477"/>
                <a:gd name="T11" fmla="*/ 103 h 516"/>
                <a:gd name="T12" fmla="*/ 104 w 477"/>
                <a:gd name="T13" fmla="*/ 516 h 516"/>
                <a:gd name="T14" fmla="*/ 0 w 477"/>
                <a:gd name="T15" fmla="*/ 516 h 516"/>
                <a:gd name="T16" fmla="*/ 0 w 477"/>
                <a:gd name="T17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7" h="516">
                  <a:moveTo>
                    <a:pt x="0" y="0"/>
                  </a:moveTo>
                  <a:lnTo>
                    <a:pt x="477" y="0"/>
                  </a:lnTo>
                  <a:lnTo>
                    <a:pt x="477" y="516"/>
                  </a:lnTo>
                  <a:lnTo>
                    <a:pt x="373" y="516"/>
                  </a:lnTo>
                  <a:lnTo>
                    <a:pt x="373" y="103"/>
                  </a:lnTo>
                  <a:lnTo>
                    <a:pt x="104" y="103"/>
                  </a:lnTo>
                  <a:lnTo>
                    <a:pt x="104" y="516"/>
                  </a:lnTo>
                  <a:lnTo>
                    <a:pt x="0" y="5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198"/>
            <p:cNvSpPr>
              <a:spLocks/>
            </p:cNvSpPr>
            <p:nvPr/>
          </p:nvSpPr>
          <p:spPr bwMode="auto">
            <a:xfrm>
              <a:off x="11052176" y="4473575"/>
              <a:ext cx="84138" cy="90488"/>
            </a:xfrm>
            <a:custGeom>
              <a:avLst/>
              <a:gdLst>
                <a:gd name="T0" fmla="*/ 0 w 477"/>
                <a:gd name="T1" fmla="*/ 0 h 516"/>
                <a:gd name="T2" fmla="*/ 477 w 477"/>
                <a:gd name="T3" fmla="*/ 0 h 516"/>
                <a:gd name="T4" fmla="*/ 477 w 477"/>
                <a:gd name="T5" fmla="*/ 516 h 516"/>
                <a:gd name="T6" fmla="*/ 373 w 477"/>
                <a:gd name="T7" fmla="*/ 516 h 516"/>
                <a:gd name="T8" fmla="*/ 373 w 477"/>
                <a:gd name="T9" fmla="*/ 103 h 516"/>
                <a:gd name="T10" fmla="*/ 104 w 477"/>
                <a:gd name="T11" fmla="*/ 103 h 516"/>
                <a:gd name="T12" fmla="*/ 104 w 477"/>
                <a:gd name="T13" fmla="*/ 516 h 516"/>
                <a:gd name="T14" fmla="*/ 0 w 477"/>
                <a:gd name="T15" fmla="*/ 516 h 516"/>
                <a:gd name="T16" fmla="*/ 0 w 477"/>
                <a:gd name="T17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7" h="516">
                  <a:moveTo>
                    <a:pt x="0" y="0"/>
                  </a:moveTo>
                  <a:lnTo>
                    <a:pt x="477" y="0"/>
                  </a:lnTo>
                  <a:lnTo>
                    <a:pt x="477" y="516"/>
                  </a:lnTo>
                  <a:lnTo>
                    <a:pt x="373" y="516"/>
                  </a:lnTo>
                  <a:lnTo>
                    <a:pt x="373" y="103"/>
                  </a:lnTo>
                  <a:lnTo>
                    <a:pt x="104" y="103"/>
                  </a:lnTo>
                  <a:lnTo>
                    <a:pt x="104" y="516"/>
                  </a:lnTo>
                  <a:lnTo>
                    <a:pt x="0" y="5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199"/>
            <p:cNvSpPr>
              <a:spLocks/>
            </p:cNvSpPr>
            <p:nvPr/>
          </p:nvSpPr>
          <p:spPr bwMode="auto">
            <a:xfrm>
              <a:off x="11320463" y="4594225"/>
              <a:ext cx="84138" cy="90488"/>
            </a:xfrm>
            <a:custGeom>
              <a:avLst/>
              <a:gdLst>
                <a:gd name="T0" fmla="*/ 0 w 477"/>
                <a:gd name="T1" fmla="*/ 0 h 515"/>
                <a:gd name="T2" fmla="*/ 477 w 477"/>
                <a:gd name="T3" fmla="*/ 0 h 515"/>
                <a:gd name="T4" fmla="*/ 477 w 477"/>
                <a:gd name="T5" fmla="*/ 515 h 515"/>
                <a:gd name="T6" fmla="*/ 373 w 477"/>
                <a:gd name="T7" fmla="*/ 515 h 515"/>
                <a:gd name="T8" fmla="*/ 373 w 477"/>
                <a:gd name="T9" fmla="*/ 104 h 515"/>
                <a:gd name="T10" fmla="*/ 104 w 477"/>
                <a:gd name="T11" fmla="*/ 104 h 515"/>
                <a:gd name="T12" fmla="*/ 104 w 477"/>
                <a:gd name="T13" fmla="*/ 515 h 515"/>
                <a:gd name="T14" fmla="*/ 0 w 477"/>
                <a:gd name="T15" fmla="*/ 515 h 515"/>
                <a:gd name="T16" fmla="*/ 0 w 477"/>
                <a:gd name="T17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7" h="515">
                  <a:moveTo>
                    <a:pt x="0" y="0"/>
                  </a:moveTo>
                  <a:lnTo>
                    <a:pt x="477" y="0"/>
                  </a:lnTo>
                  <a:lnTo>
                    <a:pt x="477" y="515"/>
                  </a:lnTo>
                  <a:lnTo>
                    <a:pt x="373" y="515"/>
                  </a:lnTo>
                  <a:lnTo>
                    <a:pt x="373" y="104"/>
                  </a:lnTo>
                  <a:lnTo>
                    <a:pt x="104" y="104"/>
                  </a:lnTo>
                  <a:lnTo>
                    <a:pt x="104" y="515"/>
                  </a:lnTo>
                  <a:lnTo>
                    <a:pt x="0" y="5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200"/>
            <p:cNvSpPr>
              <a:spLocks/>
            </p:cNvSpPr>
            <p:nvPr/>
          </p:nvSpPr>
          <p:spPr bwMode="auto">
            <a:xfrm>
              <a:off x="11052176" y="4594225"/>
              <a:ext cx="84138" cy="90488"/>
            </a:xfrm>
            <a:custGeom>
              <a:avLst/>
              <a:gdLst>
                <a:gd name="T0" fmla="*/ 0 w 477"/>
                <a:gd name="T1" fmla="*/ 0 h 515"/>
                <a:gd name="T2" fmla="*/ 477 w 477"/>
                <a:gd name="T3" fmla="*/ 0 h 515"/>
                <a:gd name="T4" fmla="*/ 477 w 477"/>
                <a:gd name="T5" fmla="*/ 515 h 515"/>
                <a:gd name="T6" fmla="*/ 373 w 477"/>
                <a:gd name="T7" fmla="*/ 515 h 515"/>
                <a:gd name="T8" fmla="*/ 373 w 477"/>
                <a:gd name="T9" fmla="*/ 104 h 515"/>
                <a:gd name="T10" fmla="*/ 104 w 477"/>
                <a:gd name="T11" fmla="*/ 104 h 515"/>
                <a:gd name="T12" fmla="*/ 104 w 477"/>
                <a:gd name="T13" fmla="*/ 515 h 515"/>
                <a:gd name="T14" fmla="*/ 0 w 477"/>
                <a:gd name="T15" fmla="*/ 515 h 515"/>
                <a:gd name="T16" fmla="*/ 0 w 477"/>
                <a:gd name="T17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7" h="515">
                  <a:moveTo>
                    <a:pt x="0" y="0"/>
                  </a:moveTo>
                  <a:lnTo>
                    <a:pt x="477" y="0"/>
                  </a:lnTo>
                  <a:lnTo>
                    <a:pt x="477" y="515"/>
                  </a:lnTo>
                  <a:lnTo>
                    <a:pt x="373" y="515"/>
                  </a:lnTo>
                  <a:lnTo>
                    <a:pt x="373" y="104"/>
                  </a:lnTo>
                  <a:lnTo>
                    <a:pt x="104" y="104"/>
                  </a:lnTo>
                  <a:lnTo>
                    <a:pt x="104" y="515"/>
                  </a:lnTo>
                  <a:lnTo>
                    <a:pt x="0" y="5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2" name="Group 831"/>
          <p:cNvGrpSpPr/>
          <p:nvPr/>
        </p:nvGrpSpPr>
        <p:grpSpPr>
          <a:xfrm>
            <a:off x="10049478" y="4211638"/>
            <a:ext cx="503238" cy="598487"/>
            <a:chOff x="10096500" y="4211638"/>
            <a:chExt cx="503238" cy="5984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7" name="Rectangle 205"/>
            <p:cNvSpPr>
              <a:spLocks noChangeArrowheads="1"/>
            </p:cNvSpPr>
            <p:nvPr/>
          </p:nvSpPr>
          <p:spPr bwMode="auto">
            <a:xfrm>
              <a:off x="10580688" y="4445000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206"/>
            <p:cNvSpPr>
              <a:spLocks noEditPoints="1"/>
            </p:cNvSpPr>
            <p:nvPr/>
          </p:nvSpPr>
          <p:spPr bwMode="auto">
            <a:xfrm>
              <a:off x="10096500" y="4211638"/>
              <a:ext cx="465138" cy="598487"/>
            </a:xfrm>
            <a:custGeom>
              <a:avLst/>
              <a:gdLst>
                <a:gd name="T0" fmla="*/ 1649 w 2640"/>
                <a:gd name="T1" fmla="*/ 719 h 3393"/>
                <a:gd name="T2" fmla="*/ 1649 w 2640"/>
                <a:gd name="T3" fmla="*/ 1131 h 3393"/>
                <a:gd name="T4" fmla="*/ 2538 w 2640"/>
                <a:gd name="T5" fmla="*/ 1131 h 3393"/>
                <a:gd name="T6" fmla="*/ 2538 w 2640"/>
                <a:gd name="T7" fmla="*/ 719 h 3393"/>
                <a:gd name="T8" fmla="*/ 2093 w 2640"/>
                <a:gd name="T9" fmla="*/ 966 h 3393"/>
                <a:gd name="T10" fmla="*/ 1649 w 2640"/>
                <a:gd name="T11" fmla="*/ 719 h 3393"/>
                <a:gd name="T12" fmla="*/ 1796 w 2640"/>
                <a:gd name="T13" fmla="*/ 683 h 3393"/>
                <a:gd name="T14" fmla="*/ 2093 w 2640"/>
                <a:gd name="T15" fmla="*/ 847 h 3393"/>
                <a:gd name="T16" fmla="*/ 2390 w 2640"/>
                <a:gd name="T17" fmla="*/ 683 h 3393"/>
                <a:gd name="T18" fmla="*/ 1796 w 2640"/>
                <a:gd name="T19" fmla="*/ 683 h 3393"/>
                <a:gd name="T20" fmla="*/ 529 w 2640"/>
                <a:gd name="T21" fmla="*/ 0 h 3393"/>
                <a:gd name="T22" fmla="*/ 906 w 2640"/>
                <a:gd name="T23" fmla="*/ 0 h 3393"/>
                <a:gd name="T24" fmla="*/ 906 w 2640"/>
                <a:gd name="T25" fmla="*/ 387 h 3393"/>
                <a:gd name="T26" fmla="*/ 2145 w 2640"/>
                <a:gd name="T27" fmla="*/ 387 h 3393"/>
                <a:gd name="T28" fmla="*/ 2145 w 2640"/>
                <a:gd name="T29" fmla="*/ 579 h 3393"/>
                <a:gd name="T30" fmla="*/ 2640 w 2640"/>
                <a:gd name="T31" fmla="*/ 579 h 3393"/>
                <a:gd name="T32" fmla="*/ 2640 w 2640"/>
                <a:gd name="T33" fmla="*/ 1235 h 3393"/>
                <a:gd name="T34" fmla="*/ 1545 w 2640"/>
                <a:gd name="T35" fmla="*/ 1235 h 3393"/>
                <a:gd name="T36" fmla="*/ 1545 w 2640"/>
                <a:gd name="T37" fmla="*/ 579 h 3393"/>
                <a:gd name="T38" fmla="*/ 2041 w 2640"/>
                <a:gd name="T39" fmla="*/ 579 h 3393"/>
                <a:gd name="T40" fmla="*/ 2041 w 2640"/>
                <a:gd name="T41" fmla="*/ 489 h 3393"/>
                <a:gd name="T42" fmla="*/ 1393 w 2640"/>
                <a:gd name="T43" fmla="*/ 489 h 3393"/>
                <a:gd name="T44" fmla="*/ 1393 w 2640"/>
                <a:gd name="T45" fmla="*/ 1324 h 3393"/>
                <a:gd name="T46" fmla="*/ 2624 w 2640"/>
                <a:gd name="T47" fmla="*/ 1324 h 3393"/>
                <a:gd name="T48" fmla="*/ 2624 w 2640"/>
                <a:gd name="T49" fmla="*/ 1427 h 3393"/>
                <a:gd name="T50" fmla="*/ 1120 w 2640"/>
                <a:gd name="T51" fmla="*/ 1427 h 3393"/>
                <a:gd name="T52" fmla="*/ 1120 w 2640"/>
                <a:gd name="T53" fmla="*/ 3393 h 3393"/>
                <a:gd name="T54" fmla="*/ 802 w 2640"/>
                <a:gd name="T55" fmla="*/ 3393 h 3393"/>
                <a:gd name="T56" fmla="*/ 802 w 2640"/>
                <a:gd name="T57" fmla="*/ 2532 h 3393"/>
                <a:gd name="T58" fmla="*/ 906 w 2640"/>
                <a:gd name="T59" fmla="*/ 2532 h 3393"/>
                <a:gd name="T60" fmla="*/ 906 w 2640"/>
                <a:gd name="T61" fmla="*/ 3289 h 3393"/>
                <a:gd name="T62" fmla="*/ 1016 w 2640"/>
                <a:gd name="T63" fmla="*/ 3289 h 3393"/>
                <a:gd name="T64" fmla="*/ 1016 w 2640"/>
                <a:gd name="T65" fmla="*/ 1427 h 3393"/>
                <a:gd name="T66" fmla="*/ 906 w 2640"/>
                <a:gd name="T67" fmla="*/ 1427 h 3393"/>
                <a:gd name="T68" fmla="*/ 906 w 2640"/>
                <a:gd name="T69" fmla="*/ 2185 h 3393"/>
                <a:gd name="T70" fmla="*/ 802 w 2640"/>
                <a:gd name="T71" fmla="*/ 2185 h 3393"/>
                <a:gd name="T72" fmla="*/ 802 w 2640"/>
                <a:gd name="T73" fmla="*/ 1427 h 3393"/>
                <a:gd name="T74" fmla="*/ 0 w 2640"/>
                <a:gd name="T75" fmla="*/ 1427 h 3393"/>
                <a:gd name="T76" fmla="*/ 0 w 2640"/>
                <a:gd name="T77" fmla="*/ 387 h 3393"/>
                <a:gd name="T78" fmla="*/ 708 w 2640"/>
                <a:gd name="T79" fmla="*/ 387 h 3393"/>
                <a:gd name="T80" fmla="*/ 708 w 2640"/>
                <a:gd name="T81" fmla="*/ 489 h 3393"/>
                <a:gd name="T82" fmla="*/ 104 w 2640"/>
                <a:gd name="T83" fmla="*/ 489 h 3393"/>
                <a:gd name="T84" fmla="*/ 104 w 2640"/>
                <a:gd name="T85" fmla="*/ 1324 h 3393"/>
                <a:gd name="T86" fmla="*/ 1290 w 2640"/>
                <a:gd name="T87" fmla="*/ 1324 h 3393"/>
                <a:gd name="T88" fmla="*/ 1290 w 2640"/>
                <a:gd name="T89" fmla="*/ 489 h 3393"/>
                <a:gd name="T90" fmla="*/ 906 w 2640"/>
                <a:gd name="T91" fmla="*/ 489 h 3393"/>
                <a:gd name="T92" fmla="*/ 906 w 2640"/>
                <a:gd name="T93" fmla="*/ 893 h 3393"/>
                <a:gd name="T94" fmla="*/ 802 w 2640"/>
                <a:gd name="T95" fmla="*/ 893 h 3393"/>
                <a:gd name="T96" fmla="*/ 802 w 2640"/>
                <a:gd name="T97" fmla="*/ 104 h 3393"/>
                <a:gd name="T98" fmla="*/ 529 w 2640"/>
                <a:gd name="T99" fmla="*/ 104 h 3393"/>
                <a:gd name="T100" fmla="*/ 529 w 2640"/>
                <a:gd name="T101" fmla="*/ 0 h 3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40" h="3393">
                  <a:moveTo>
                    <a:pt x="1649" y="719"/>
                  </a:moveTo>
                  <a:lnTo>
                    <a:pt x="1649" y="1131"/>
                  </a:lnTo>
                  <a:lnTo>
                    <a:pt x="2538" y="1131"/>
                  </a:lnTo>
                  <a:lnTo>
                    <a:pt x="2538" y="719"/>
                  </a:lnTo>
                  <a:lnTo>
                    <a:pt x="2093" y="966"/>
                  </a:lnTo>
                  <a:lnTo>
                    <a:pt x="1649" y="719"/>
                  </a:lnTo>
                  <a:close/>
                  <a:moveTo>
                    <a:pt x="1796" y="683"/>
                  </a:moveTo>
                  <a:lnTo>
                    <a:pt x="2093" y="847"/>
                  </a:lnTo>
                  <a:lnTo>
                    <a:pt x="2390" y="683"/>
                  </a:lnTo>
                  <a:lnTo>
                    <a:pt x="1796" y="683"/>
                  </a:lnTo>
                  <a:close/>
                  <a:moveTo>
                    <a:pt x="529" y="0"/>
                  </a:moveTo>
                  <a:lnTo>
                    <a:pt x="906" y="0"/>
                  </a:lnTo>
                  <a:lnTo>
                    <a:pt x="906" y="387"/>
                  </a:lnTo>
                  <a:lnTo>
                    <a:pt x="2145" y="387"/>
                  </a:lnTo>
                  <a:lnTo>
                    <a:pt x="2145" y="579"/>
                  </a:lnTo>
                  <a:lnTo>
                    <a:pt x="2640" y="579"/>
                  </a:lnTo>
                  <a:lnTo>
                    <a:pt x="2640" y="1235"/>
                  </a:lnTo>
                  <a:lnTo>
                    <a:pt x="1545" y="1235"/>
                  </a:lnTo>
                  <a:lnTo>
                    <a:pt x="1545" y="579"/>
                  </a:lnTo>
                  <a:lnTo>
                    <a:pt x="2041" y="579"/>
                  </a:lnTo>
                  <a:lnTo>
                    <a:pt x="2041" y="489"/>
                  </a:lnTo>
                  <a:lnTo>
                    <a:pt x="1393" y="489"/>
                  </a:lnTo>
                  <a:lnTo>
                    <a:pt x="1393" y="1324"/>
                  </a:lnTo>
                  <a:lnTo>
                    <a:pt x="2624" y="1324"/>
                  </a:lnTo>
                  <a:lnTo>
                    <a:pt x="2624" y="1427"/>
                  </a:lnTo>
                  <a:lnTo>
                    <a:pt x="1120" y="1427"/>
                  </a:lnTo>
                  <a:lnTo>
                    <a:pt x="1120" y="3393"/>
                  </a:lnTo>
                  <a:lnTo>
                    <a:pt x="802" y="3393"/>
                  </a:lnTo>
                  <a:lnTo>
                    <a:pt x="802" y="2532"/>
                  </a:lnTo>
                  <a:lnTo>
                    <a:pt x="906" y="2532"/>
                  </a:lnTo>
                  <a:lnTo>
                    <a:pt x="906" y="3289"/>
                  </a:lnTo>
                  <a:lnTo>
                    <a:pt x="1016" y="3289"/>
                  </a:lnTo>
                  <a:lnTo>
                    <a:pt x="1016" y="1427"/>
                  </a:lnTo>
                  <a:lnTo>
                    <a:pt x="906" y="1427"/>
                  </a:lnTo>
                  <a:lnTo>
                    <a:pt x="906" y="2185"/>
                  </a:lnTo>
                  <a:lnTo>
                    <a:pt x="802" y="2185"/>
                  </a:lnTo>
                  <a:lnTo>
                    <a:pt x="802" y="1427"/>
                  </a:lnTo>
                  <a:lnTo>
                    <a:pt x="0" y="1427"/>
                  </a:lnTo>
                  <a:lnTo>
                    <a:pt x="0" y="387"/>
                  </a:lnTo>
                  <a:lnTo>
                    <a:pt x="708" y="387"/>
                  </a:lnTo>
                  <a:lnTo>
                    <a:pt x="708" y="489"/>
                  </a:lnTo>
                  <a:lnTo>
                    <a:pt x="104" y="489"/>
                  </a:lnTo>
                  <a:lnTo>
                    <a:pt x="104" y="1324"/>
                  </a:lnTo>
                  <a:lnTo>
                    <a:pt x="1290" y="1324"/>
                  </a:lnTo>
                  <a:lnTo>
                    <a:pt x="1290" y="489"/>
                  </a:lnTo>
                  <a:lnTo>
                    <a:pt x="906" y="489"/>
                  </a:lnTo>
                  <a:lnTo>
                    <a:pt x="906" y="893"/>
                  </a:lnTo>
                  <a:lnTo>
                    <a:pt x="802" y="893"/>
                  </a:lnTo>
                  <a:lnTo>
                    <a:pt x="802" y="104"/>
                  </a:lnTo>
                  <a:lnTo>
                    <a:pt x="529" y="104"/>
                  </a:lnTo>
                  <a:lnTo>
                    <a:pt x="5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9" name="Rectangle 207"/>
            <p:cNvSpPr>
              <a:spLocks noChangeArrowheads="1"/>
            </p:cNvSpPr>
            <p:nvPr/>
          </p:nvSpPr>
          <p:spPr bwMode="auto">
            <a:xfrm>
              <a:off x="10237788" y="4618038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3" name="Group 832"/>
          <p:cNvGrpSpPr/>
          <p:nvPr/>
        </p:nvGrpSpPr>
        <p:grpSpPr>
          <a:xfrm>
            <a:off x="9142559" y="4211638"/>
            <a:ext cx="446088" cy="598487"/>
            <a:chOff x="9197975" y="4211638"/>
            <a:chExt cx="446088" cy="5984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3" name="Freeform 212"/>
            <p:cNvSpPr>
              <a:spLocks noEditPoints="1"/>
            </p:cNvSpPr>
            <p:nvPr/>
          </p:nvSpPr>
          <p:spPr bwMode="auto">
            <a:xfrm>
              <a:off x="9226550" y="4305300"/>
              <a:ext cx="388938" cy="203200"/>
            </a:xfrm>
            <a:custGeom>
              <a:avLst/>
              <a:gdLst>
                <a:gd name="T0" fmla="*/ 998 w 2210"/>
                <a:gd name="T1" fmla="*/ 858 h 1152"/>
                <a:gd name="T2" fmla="*/ 958 w 2210"/>
                <a:gd name="T3" fmla="*/ 910 h 1152"/>
                <a:gd name="T4" fmla="*/ 967 w 2210"/>
                <a:gd name="T5" fmla="*/ 978 h 1152"/>
                <a:gd name="T6" fmla="*/ 1019 w 2210"/>
                <a:gd name="T7" fmla="*/ 1018 h 1152"/>
                <a:gd name="T8" fmla="*/ 1086 w 2210"/>
                <a:gd name="T9" fmla="*/ 1009 h 1152"/>
                <a:gd name="T10" fmla="*/ 1126 w 2210"/>
                <a:gd name="T11" fmla="*/ 957 h 1152"/>
                <a:gd name="T12" fmla="*/ 1118 w 2210"/>
                <a:gd name="T13" fmla="*/ 890 h 1152"/>
                <a:gd name="T14" fmla="*/ 1065 w 2210"/>
                <a:gd name="T15" fmla="*/ 850 h 1152"/>
                <a:gd name="T16" fmla="*/ 614 w 2210"/>
                <a:gd name="T17" fmla="*/ 444 h 1152"/>
                <a:gd name="T18" fmla="*/ 562 w 2210"/>
                <a:gd name="T19" fmla="*/ 484 h 1152"/>
                <a:gd name="T20" fmla="*/ 554 w 2210"/>
                <a:gd name="T21" fmla="*/ 552 h 1152"/>
                <a:gd name="T22" fmla="*/ 594 w 2210"/>
                <a:gd name="T23" fmla="*/ 604 h 1152"/>
                <a:gd name="T24" fmla="*/ 660 w 2210"/>
                <a:gd name="T25" fmla="*/ 612 h 1152"/>
                <a:gd name="T26" fmla="*/ 713 w 2210"/>
                <a:gd name="T27" fmla="*/ 572 h 1152"/>
                <a:gd name="T28" fmla="*/ 722 w 2210"/>
                <a:gd name="T29" fmla="*/ 505 h 1152"/>
                <a:gd name="T30" fmla="*/ 682 w 2210"/>
                <a:gd name="T31" fmla="*/ 453 h 1152"/>
                <a:gd name="T32" fmla="*/ 1782 w 2210"/>
                <a:gd name="T33" fmla="*/ 105 h 1152"/>
                <a:gd name="T34" fmla="*/ 1721 w 2210"/>
                <a:gd name="T35" fmla="*/ 130 h 1152"/>
                <a:gd name="T36" fmla="*/ 1695 w 2210"/>
                <a:gd name="T37" fmla="*/ 193 h 1152"/>
                <a:gd name="T38" fmla="*/ 1721 w 2210"/>
                <a:gd name="T39" fmla="*/ 255 h 1152"/>
                <a:gd name="T40" fmla="*/ 1782 w 2210"/>
                <a:gd name="T41" fmla="*/ 280 h 1152"/>
                <a:gd name="T42" fmla="*/ 1844 w 2210"/>
                <a:gd name="T43" fmla="*/ 255 h 1152"/>
                <a:gd name="T44" fmla="*/ 1869 w 2210"/>
                <a:gd name="T45" fmla="*/ 193 h 1152"/>
                <a:gd name="T46" fmla="*/ 1844 w 2210"/>
                <a:gd name="T47" fmla="*/ 130 h 1152"/>
                <a:gd name="T48" fmla="*/ 1782 w 2210"/>
                <a:gd name="T49" fmla="*/ 105 h 1152"/>
                <a:gd name="T50" fmla="*/ 1849 w 2210"/>
                <a:gd name="T51" fmla="*/ 12 h 1152"/>
                <a:gd name="T52" fmla="*/ 1929 w 2210"/>
                <a:gd name="T53" fmla="*/ 68 h 1152"/>
                <a:gd name="T54" fmla="*/ 1971 w 2210"/>
                <a:gd name="T55" fmla="*/ 158 h 1152"/>
                <a:gd name="T56" fmla="*/ 1965 w 2210"/>
                <a:gd name="T57" fmla="*/ 250 h 1152"/>
                <a:gd name="T58" fmla="*/ 2136 w 2210"/>
                <a:gd name="T59" fmla="*/ 606 h 1152"/>
                <a:gd name="T60" fmla="*/ 1837 w 2210"/>
                <a:gd name="T61" fmla="*/ 377 h 1152"/>
                <a:gd name="T62" fmla="*/ 1747 w 2210"/>
                <a:gd name="T63" fmla="*/ 382 h 1152"/>
                <a:gd name="T64" fmla="*/ 1208 w 2210"/>
                <a:gd name="T65" fmla="*/ 837 h 1152"/>
                <a:gd name="T66" fmla="*/ 1234 w 2210"/>
                <a:gd name="T67" fmla="*/ 934 h 1152"/>
                <a:gd name="T68" fmla="*/ 1208 w 2210"/>
                <a:gd name="T69" fmla="*/ 1031 h 1152"/>
                <a:gd name="T70" fmla="*/ 1139 w 2210"/>
                <a:gd name="T71" fmla="*/ 1100 h 1152"/>
                <a:gd name="T72" fmla="*/ 1042 w 2210"/>
                <a:gd name="T73" fmla="*/ 1126 h 1152"/>
                <a:gd name="T74" fmla="*/ 945 w 2210"/>
                <a:gd name="T75" fmla="*/ 1100 h 1152"/>
                <a:gd name="T76" fmla="*/ 877 w 2210"/>
                <a:gd name="T77" fmla="*/ 1031 h 1152"/>
                <a:gd name="T78" fmla="*/ 850 w 2210"/>
                <a:gd name="T79" fmla="*/ 934 h 1152"/>
                <a:gd name="T80" fmla="*/ 876 w 2210"/>
                <a:gd name="T81" fmla="*/ 837 h 1152"/>
                <a:gd name="T82" fmla="*/ 672 w 2210"/>
                <a:gd name="T83" fmla="*/ 717 h 1152"/>
                <a:gd name="T84" fmla="*/ 583 w 2210"/>
                <a:gd name="T85" fmla="*/ 713 h 1152"/>
                <a:gd name="T86" fmla="*/ 75 w 2210"/>
                <a:gd name="T87" fmla="*/ 1152 h 1152"/>
                <a:gd name="T88" fmla="*/ 454 w 2210"/>
                <a:gd name="T89" fmla="*/ 586 h 1152"/>
                <a:gd name="T90" fmla="*/ 449 w 2210"/>
                <a:gd name="T91" fmla="*/ 494 h 1152"/>
                <a:gd name="T92" fmla="*/ 491 w 2210"/>
                <a:gd name="T93" fmla="*/ 405 h 1152"/>
                <a:gd name="T94" fmla="*/ 570 w 2210"/>
                <a:gd name="T95" fmla="*/ 348 h 1152"/>
                <a:gd name="T96" fmla="*/ 672 w 2210"/>
                <a:gd name="T97" fmla="*/ 339 h 1152"/>
                <a:gd name="T98" fmla="*/ 761 w 2210"/>
                <a:gd name="T99" fmla="*/ 381 h 1152"/>
                <a:gd name="T100" fmla="*/ 817 w 2210"/>
                <a:gd name="T101" fmla="*/ 461 h 1152"/>
                <a:gd name="T102" fmla="*/ 827 w 2210"/>
                <a:gd name="T103" fmla="*/ 561 h 1152"/>
                <a:gd name="T104" fmla="*/ 952 w 2210"/>
                <a:gd name="T105" fmla="*/ 764 h 1152"/>
                <a:gd name="T106" fmla="*/ 1042 w 2210"/>
                <a:gd name="T107" fmla="*/ 742 h 1152"/>
                <a:gd name="T108" fmla="*/ 1133 w 2210"/>
                <a:gd name="T109" fmla="*/ 764 h 1152"/>
                <a:gd name="T110" fmla="*/ 1593 w 2210"/>
                <a:gd name="T111" fmla="*/ 225 h 1152"/>
                <a:gd name="T112" fmla="*/ 1602 w 2210"/>
                <a:gd name="T113" fmla="*/ 125 h 1152"/>
                <a:gd name="T114" fmla="*/ 1658 w 2210"/>
                <a:gd name="T115" fmla="*/ 46 h 1152"/>
                <a:gd name="T116" fmla="*/ 1747 w 2210"/>
                <a:gd name="T117" fmla="*/ 3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10" h="1152">
                  <a:moveTo>
                    <a:pt x="1042" y="847"/>
                  </a:moveTo>
                  <a:lnTo>
                    <a:pt x="1019" y="850"/>
                  </a:lnTo>
                  <a:lnTo>
                    <a:pt x="998" y="858"/>
                  </a:lnTo>
                  <a:lnTo>
                    <a:pt x="980" y="872"/>
                  </a:lnTo>
                  <a:lnTo>
                    <a:pt x="967" y="890"/>
                  </a:lnTo>
                  <a:lnTo>
                    <a:pt x="958" y="910"/>
                  </a:lnTo>
                  <a:lnTo>
                    <a:pt x="955" y="934"/>
                  </a:lnTo>
                  <a:lnTo>
                    <a:pt x="958" y="957"/>
                  </a:lnTo>
                  <a:lnTo>
                    <a:pt x="967" y="978"/>
                  </a:lnTo>
                  <a:lnTo>
                    <a:pt x="980" y="996"/>
                  </a:lnTo>
                  <a:lnTo>
                    <a:pt x="998" y="1009"/>
                  </a:lnTo>
                  <a:lnTo>
                    <a:pt x="1019" y="1018"/>
                  </a:lnTo>
                  <a:lnTo>
                    <a:pt x="1042" y="1022"/>
                  </a:lnTo>
                  <a:lnTo>
                    <a:pt x="1065" y="1018"/>
                  </a:lnTo>
                  <a:lnTo>
                    <a:pt x="1086" y="1009"/>
                  </a:lnTo>
                  <a:lnTo>
                    <a:pt x="1103" y="996"/>
                  </a:lnTo>
                  <a:lnTo>
                    <a:pt x="1118" y="978"/>
                  </a:lnTo>
                  <a:lnTo>
                    <a:pt x="1126" y="957"/>
                  </a:lnTo>
                  <a:lnTo>
                    <a:pt x="1129" y="934"/>
                  </a:lnTo>
                  <a:lnTo>
                    <a:pt x="1126" y="910"/>
                  </a:lnTo>
                  <a:lnTo>
                    <a:pt x="1118" y="890"/>
                  </a:lnTo>
                  <a:lnTo>
                    <a:pt x="1103" y="872"/>
                  </a:lnTo>
                  <a:lnTo>
                    <a:pt x="1086" y="858"/>
                  </a:lnTo>
                  <a:lnTo>
                    <a:pt x="1065" y="850"/>
                  </a:lnTo>
                  <a:lnTo>
                    <a:pt x="1042" y="847"/>
                  </a:lnTo>
                  <a:close/>
                  <a:moveTo>
                    <a:pt x="638" y="441"/>
                  </a:moveTo>
                  <a:lnTo>
                    <a:pt x="614" y="444"/>
                  </a:lnTo>
                  <a:lnTo>
                    <a:pt x="594" y="453"/>
                  </a:lnTo>
                  <a:lnTo>
                    <a:pt x="576" y="466"/>
                  </a:lnTo>
                  <a:lnTo>
                    <a:pt x="562" y="484"/>
                  </a:lnTo>
                  <a:lnTo>
                    <a:pt x="554" y="505"/>
                  </a:lnTo>
                  <a:lnTo>
                    <a:pt x="551" y="528"/>
                  </a:lnTo>
                  <a:lnTo>
                    <a:pt x="554" y="552"/>
                  </a:lnTo>
                  <a:lnTo>
                    <a:pt x="562" y="572"/>
                  </a:lnTo>
                  <a:lnTo>
                    <a:pt x="576" y="590"/>
                  </a:lnTo>
                  <a:lnTo>
                    <a:pt x="594" y="604"/>
                  </a:lnTo>
                  <a:lnTo>
                    <a:pt x="614" y="612"/>
                  </a:lnTo>
                  <a:lnTo>
                    <a:pt x="638" y="615"/>
                  </a:lnTo>
                  <a:lnTo>
                    <a:pt x="660" y="612"/>
                  </a:lnTo>
                  <a:lnTo>
                    <a:pt x="682" y="604"/>
                  </a:lnTo>
                  <a:lnTo>
                    <a:pt x="699" y="590"/>
                  </a:lnTo>
                  <a:lnTo>
                    <a:pt x="713" y="572"/>
                  </a:lnTo>
                  <a:lnTo>
                    <a:pt x="722" y="552"/>
                  </a:lnTo>
                  <a:lnTo>
                    <a:pt x="725" y="528"/>
                  </a:lnTo>
                  <a:lnTo>
                    <a:pt x="722" y="505"/>
                  </a:lnTo>
                  <a:lnTo>
                    <a:pt x="713" y="484"/>
                  </a:lnTo>
                  <a:lnTo>
                    <a:pt x="699" y="466"/>
                  </a:lnTo>
                  <a:lnTo>
                    <a:pt x="682" y="453"/>
                  </a:lnTo>
                  <a:lnTo>
                    <a:pt x="660" y="444"/>
                  </a:lnTo>
                  <a:lnTo>
                    <a:pt x="638" y="441"/>
                  </a:lnTo>
                  <a:close/>
                  <a:moveTo>
                    <a:pt x="1782" y="105"/>
                  </a:moveTo>
                  <a:lnTo>
                    <a:pt x="1759" y="109"/>
                  </a:lnTo>
                  <a:lnTo>
                    <a:pt x="1738" y="117"/>
                  </a:lnTo>
                  <a:lnTo>
                    <a:pt x="1721" y="130"/>
                  </a:lnTo>
                  <a:lnTo>
                    <a:pt x="1706" y="149"/>
                  </a:lnTo>
                  <a:lnTo>
                    <a:pt x="1698" y="169"/>
                  </a:lnTo>
                  <a:lnTo>
                    <a:pt x="1695" y="193"/>
                  </a:lnTo>
                  <a:lnTo>
                    <a:pt x="1698" y="215"/>
                  </a:lnTo>
                  <a:lnTo>
                    <a:pt x="1706" y="236"/>
                  </a:lnTo>
                  <a:lnTo>
                    <a:pt x="1721" y="255"/>
                  </a:lnTo>
                  <a:lnTo>
                    <a:pt x="1738" y="268"/>
                  </a:lnTo>
                  <a:lnTo>
                    <a:pt x="1759" y="277"/>
                  </a:lnTo>
                  <a:lnTo>
                    <a:pt x="1782" y="280"/>
                  </a:lnTo>
                  <a:lnTo>
                    <a:pt x="1805" y="277"/>
                  </a:lnTo>
                  <a:lnTo>
                    <a:pt x="1826" y="268"/>
                  </a:lnTo>
                  <a:lnTo>
                    <a:pt x="1844" y="255"/>
                  </a:lnTo>
                  <a:lnTo>
                    <a:pt x="1857" y="236"/>
                  </a:lnTo>
                  <a:lnTo>
                    <a:pt x="1866" y="215"/>
                  </a:lnTo>
                  <a:lnTo>
                    <a:pt x="1869" y="193"/>
                  </a:lnTo>
                  <a:lnTo>
                    <a:pt x="1866" y="169"/>
                  </a:lnTo>
                  <a:lnTo>
                    <a:pt x="1857" y="149"/>
                  </a:lnTo>
                  <a:lnTo>
                    <a:pt x="1844" y="130"/>
                  </a:lnTo>
                  <a:lnTo>
                    <a:pt x="1826" y="117"/>
                  </a:lnTo>
                  <a:lnTo>
                    <a:pt x="1805" y="109"/>
                  </a:lnTo>
                  <a:lnTo>
                    <a:pt x="1782" y="105"/>
                  </a:lnTo>
                  <a:close/>
                  <a:moveTo>
                    <a:pt x="1782" y="0"/>
                  </a:moveTo>
                  <a:lnTo>
                    <a:pt x="1816" y="3"/>
                  </a:lnTo>
                  <a:lnTo>
                    <a:pt x="1849" y="12"/>
                  </a:lnTo>
                  <a:lnTo>
                    <a:pt x="1879" y="26"/>
                  </a:lnTo>
                  <a:lnTo>
                    <a:pt x="1905" y="46"/>
                  </a:lnTo>
                  <a:lnTo>
                    <a:pt x="1929" y="68"/>
                  </a:lnTo>
                  <a:lnTo>
                    <a:pt x="1947" y="95"/>
                  </a:lnTo>
                  <a:lnTo>
                    <a:pt x="1962" y="125"/>
                  </a:lnTo>
                  <a:lnTo>
                    <a:pt x="1971" y="158"/>
                  </a:lnTo>
                  <a:lnTo>
                    <a:pt x="1974" y="193"/>
                  </a:lnTo>
                  <a:lnTo>
                    <a:pt x="1972" y="222"/>
                  </a:lnTo>
                  <a:lnTo>
                    <a:pt x="1965" y="250"/>
                  </a:lnTo>
                  <a:lnTo>
                    <a:pt x="1955" y="276"/>
                  </a:lnTo>
                  <a:lnTo>
                    <a:pt x="2210" y="532"/>
                  </a:lnTo>
                  <a:lnTo>
                    <a:pt x="2136" y="606"/>
                  </a:lnTo>
                  <a:lnTo>
                    <a:pt x="1885" y="354"/>
                  </a:lnTo>
                  <a:lnTo>
                    <a:pt x="1861" y="368"/>
                  </a:lnTo>
                  <a:lnTo>
                    <a:pt x="1837" y="377"/>
                  </a:lnTo>
                  <a:lnTo>
                    <a:pt x="1810" y="383"/>
                  </a:lnTo>
                  <a:lnTo>
                    <a:pt x="1782" y="385"/>
                  </a:lnTo>
                  <a:lnTo>
                    <a:pt x="1747" y="382"/>
                  </a:lnTo>
                  <a:lnTo>
                    <a:pt x="1716" y="373"/>
                  </a:lnTo>
                  <a:lnTo>
                    <a:pt x="1686" y="359"/>
                  </a:lnTo>
                  <a:lnTo>
                    <a:pt x="1208" y="837"/>
                  </a:lnTo>
                  <a:lnTo>
                    <a:pt x="1222" y="867"/>
                  </a:lnTo>
                  <a:lnTo>
                    <a:pt x="1231" y="900"/>
                  </a:lnTo>
                  <a:lnTo>
                    <a:pt x="1234" y="934"/>
                  </a:lnTo>
                  <a:lnTo>
                    <a:pt x="1231" y="968"/>
                  </a:lnTo>
                  <a:lnTo>
                    <a:pt x="1222" y="1001"/>
                  </a:lnTo>
                  <a:lnTo>
                    <a:pt x="1208" y="1031"/>
                  </a:lnTo>
                  <a:lnTo>
                    <a:pt x="1188" y="1058"/>
                  </a:lnTo>
                  <a:lnTo>
                    <a:pt x="1166" y="1081"/>
                  </a:lnTo>
                  <a:lnTo>
                    <a:pt x="1139" y="1100"/>
                  </a:lnTo>
                  <a:lnTo>
                    <a:pt x="1110" y="1114"/>
                  </a:lnTo>
                  <a:lnTo>
                    <a:pt x="1077" y="1123"/>
                  </a:lnTo>
                  <a:lnTo>
                    <a:pt x="1042" y="1126"/>
                  </a:lnTo>
                  <a:lnTo>
                    <a:pt x="1008" y="1123"/>
                  </a:lnTo>
                  <a:lnTo>
                    <a:pt x="975" y="1114"/>
                  </a:lnTo>
                  <a:lnTo>
                    <a:pt x="945" y="1100"/>
                  </a:lnTo>
                  <a:lnTo>
                    <a:pt x="919" y="1081"/>
                  </a:lnTo>
                  <a:lnTo>
                    <a:pt x="895" y="1058"/>
                  </a:lnTo>
                  <a:lnTo>
                    <a:pt x="877" y="1031"/>
                  </a:lnTo>
                  <a:lnTo>
                    <a:pt x="862" y="1001"/>
                  </a:lnTo>
                  <a:lnTo>
                    <a:pt x="853" y="968"/>
                  </a:lnTo>
                  <a:lnTo>
                    <a:pt x="850" y="934"/>
                  </a:lnTo>
                  <a:lnTo>
                    <a:pt x="853" y="900"/>
                  </a:lnTo>
                  <a:lnTo>
                    <a:pt x="862" y="867"/>
                  </a:lnTo>
                  <a:lnTo>
                    <a:pt x="876" y="837"/>
                  </a:lnTo>
                  <a:lnTo>
                    <a:pt x="733" y="695"/>
                  </a:lnTo>
                  <a:lnTo>
                    <a:pt x="703" y="709"/>
                  </a:lnTo>
                  <a:lnTo>
                    <a:pt x="672" y="717"/>
                  </a:lnTo>
                  <a:lnTo>
                    <a:pt x="638" y="720"/>
                  </a:lnTo>
                  <a:lnTo>
                    <a:pt x="609" y="718"/>
                  </a:lnTo>
                  <a:lnTo>
                    <a:pt x="583" y="713"/>
                  </a:lnTo>
                  <a:lnTo>
                    <a:pt x="558" y="703"/>
                  </a:lnTo>
                  <a:lnTo>
                    <a:pt x="534" y="690"/>
                  </a:lnTo>
                  <a:lnTo>
                    <a:pt x="75" y="1152"/>
                  </a:lnTo>
                  <a:lnTo>
                    <a:pt x="0" y="1078"/>
                  </a:lnTo>
                  <a:lnTo>
                    <a:pt x="465" y="612"/>
                  </a:lnTo>
                  <a:lnTo>
                    <a:pt x="454" y="586"/>
                  </a:lnTo>
                  <a:lnTo>
                    <a:pt x="448" y="558"/>
                  </a:lnTo>
                  <a:lnTo>
                    <a:pt x="446" y="528"/>
                  </a:lnTo>
                  <a:lnTo>
                    <a:pt x="449" y="494"/>
                  </a:lnTo>
                  <a:lnTo>
                    <a:pt x="457" y="461"/>
                  </a:lnTo>
                  <a:lnTo>
                    <a:pt x="472" y="431"/>
                  </a:lnTo>
                  <a:lnTo>
                    <a:pt x="491" y="405"/>
                  </a:lnTo>
                  <a:lnTo>
                    <a:pt x="514" y="381"/>
                  </a:lnTo>
                  <a:lnTo>
                    <a:pt x="540" y="362"/>
                  </a:lnTo>
                  <a:lnTo>
                    <a:pt x="570" y="348"/>
                  </a:lnTo>
                  <a:lnTo>
                    <a:pt x="603" y="339"/>
                  </a:lnTo>
                  <a:lnTo>
                    <a:pt x="638" y="336"/>
                  </a:lnTo>
                  <a:lnTo>
                    <a:pt x="672" y="339"/>
                  </a:lnTo>
                  <a:lnTo>
                    <a:pt x="704" y="348"/>
                  </a:lnTo>
                  <a:lnTo>
                    <a:pt x="734" y="362"/>
                  </a:lnTo>
                  <a:lnTo>
                    <a:pt x="761" y="381"/>
                  </a:lnTo>
                  <a:lnTo>
                    <a:pt x="784" y="405"/>
                  </a:lnTo>
                  <a:lnTo>
                    <a:pt x="803" y="431"/>
                  </a:lnTo>
                  <a:lnTo>
                    <a:pt x="817" y="461"/>
                  </a:lnTo>
                  <a:lnTo>
                    <a:pt x="827" y="494"/>
                  </a:lnTo>
                  <a:lnTo>
                    <a:pt x="830" y="528"/>
                  </a:lnTo>
                  <a:lnTo>
                    <a:pt x="827" y="561"/>
                  </a:lnTo>
                  <a:lnTo>
                    <a:pt x="819" y="591"/>
                  </a:lnTo>
                  <a:lnTo>
                    <a:pt x="806" y="620"/>
                  </a:lnTo>
                  <a:lnTo>
                    <a:pt x="952" y="764"/>
                  </a:lnTo>
                  <a:lnTo>
                    <a:pt x="979" y="752"/>
                  </a:lnTo>
                  <a:lnTo>
                    <a:pt x="1010" y="744"/>
                  </a:lnTo>
                  <a:lnTo>
                    <a:pt x="1042" y="742"/>
                  </a:lnTo>
                  <a:lnTo>
                    <a:pt x="1075" y="744"/>
                  </a:lnTo>
                  <a:lnTo>
                    <a:pt x="1104" y="752"/>
                  </a:lnTo>
                  <a:lnTo>
                    <a:pt x="1133" y="764"/>
                  </a:lnTo>
                  <a:lnTo>
                    <a:pt x="1613" y="283"/>
                  </a:lnTo>
                  <a:lnTo>
                    <a:pt x="1601" y="256"/>
                  </a:lnTo>
                  <a:lnTo>
                    <a:pt x="1593" y="225"/>
                  </a:lnTo>
                  <a:lnTo>
                    <a:pt x="1589" y="193"/>
                  </a:lnTo>
                  <a:lnTo>
                    <a:pt x="1594" y="158"/>
                  </a:lnTo>
                  <a:lnTo>
                    <a:pt x="1602" y="125"/>
                  </a:lnTo>
                  <a:lnTo>
                    <a:pt x="1616" y="95"/>
                  </a:lnTo>
                  <a:lnTo>
                    <a:pt x="1636" y="68"/>
                  </a:lnTo>
                  <a:lnTo>
                    <a:pt x="1658" y="46"/>
                  </a:lnTo>
                  <a:lnTo>
                    <a:pt x="1685" y="26"/>
                  </a:lnTo>
                  <a:lnTo>
                    <a:pt x="1715" y="12"/>
                  </a:lnTo>
                  <a:lnTo>
                    <a:pt x="1747" y="3"/>
                  </a:lnTo>
                  <a:lnTo>
                    <a:pt x="17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4" name="Freeform 213"/>
            <p:cNvSpPr>
              <a:spLocks noEditPoints="1"/>
            </p:cNvSpPr>
            <p:nvPr/>
          </p:nvSpPr>
          <p:spPr bwMode="auto">
            <a:xfrm>
              <a:off x="9197975" y="4211638"/>
              <a:ext cx="446088" cy="598487"/>
            </a:xfrm>
            <a:custGeom>
              <a:avLst/>
              <a:gdLst>
                <a:gd name="T0" fmla="*/ 836 w 2534"/>
                <a:gd name="T1" fmla="*/ 2250 h 3393"/>
                <a:gd name="T2" fmla="*/ 675 w 2534"/>
                <a:gd name="T3" fmla="*/ 2561 h 3393"/>
                <a:gd name="T4" fmla="*/ 1215 w 2534"/>
                <a:gd name="T5" fmla="*/ 2561 h 3393"/>
                <a:gd name="T6" fmla="*/ 1215 w 2534"/>
                <a:gd name="T7" fmla="*/ 2250 h 3393"/>
                <a:gd name="T8" fmla="*/ 836 w 2534"/>
                <a:gd name="T9" fmla="*/ 2250 h 3393"/>
                <a:gd name="T10" fmla="*/ 220 w 2534"/>
                <a:gd name="T11" fmla="*/ 2085 h 3393"/>
                <a:gd name="T12" fmla="*/ 220 w 2534"/>
                <a:gd name="T13" fmla="*/ 2145 h 3393"/>
                <a:gd name="T14" fmla="*/ 2313 w 2534"/>
                <a:gd name="T15" fmla="*/ 2145 h 3393"/>
                <a:gd name="T16" fmla="*/ 2313 w 2534"/>
                <a:gd name="T17" fmla="*/ 2085 h 3393"/>
                <a:gd name="T18" fmla="*/ 220 w 2534"/>
                <a:gd name="T19" fmla="*/ 2085 h 3393"/>
                <a:gd name="T20" fmla="*/ 106 w 2534"/>
                <a:gd name="T21" fmla="*/ 377 h 3393"/>
                <a:gd name="T22" fmla="*/ 106 w 2534"/>
                <a:gd name="T23" fmla="*/ 1980 h 3393"/>
                <a:gd name="T24" fmla="*/ 2429 w 2534"/>
                <a:gd name="T25" fmla="*/ 1980 h 3393"/>
                <a:gd name="T26" fmla="*/ 2429 w 2534"/>
                <a:gd name="T27" fmla="*/ 377 h 3393"/>
                <a:gd name="T28" fmla="*/ 106 w 2534"/>
                <a:gd name="T29" fmla="*/ 377 h 3393"/>
                <a:gd name="T30" fmla="*/ 1186 w 2534"/>
                <a:gd name="T31" fmla="*/ 105 h 3393"/>
                <a:gd name="T32" fmla="*/ 1186 w 2534"/>
                <a:gd name="T33" fmla="*/ 272 h 3393"/>
                <a:gd name="T34" fmla="*/ 1355 w 2534"/>
                <a:gd name="T35" fmla="*/ 272 h 3393"/>
                <a:gd name="T36" fmla="*/ 1355 w 2534"/>
                <a:gd name="T37" fmla="*/ 105 h 3393"/>
                <a:gd name="T38" fmla="*/ 1186 w 2534"/>
                <a:gd name="T39" fmla="*/ 105 h 3393"/>
                <a:gd name="T40" fmla="*/ 1082 w 2534"/>
                <a:gd name="T41" fmla="*/ 0 h 3393"/>
                <a:gd name="T42" fmla="*/ 1459 w 2534"/>
                <a:gd name="T43" fmla="*/ 0 h 3393"/>
                <a:gd name="T44" fmla="*/ 1459 w 2534"/>
                <a:gd name="T45" fmla="*/ 272 h 3393"/>
                <a:gd name="T46" fmla="*/ 2534 w 2534"/>
                <a:gd name="T47" fmla="*/ 272 h 3393"/>
                <a:gd name="T48" fmla="*/ 2534 w 2534"/>
                <a:gd name="T49" fmla="*/ 2085 h 3393"/>
                <a:gd name="T50" fmla="*/ 2418 w 2534"/>
                <a:gd name="T51" fmla="*/ 2085 h 3393"/>
                <a:gd name="T52" fmla="*/ 2418 w 2534"/>
                <a:gd name="T53" fmla="*/ 2250 h 3393"/>
                <a:gd name="T54" fmla="*/ 1823 w 2534"/>
                <a:gd name="T55" fmla="*/ 2250 h 3393"/>
                <a:gd name="T56" fmla="*/ 2390 w 2534"/>
                <a:gd name="T57" fmla="*/ 3345 h 3393"/>
                <a:gd name="T58" fmla="*/ 2298 w 2534"/>
                <a:gd name="T59" fmla="*/ 3393 h 3393"/>
                <a:gd name="T60" fmla="*/ 1921 w 2534"/>
                <a:gd name="T61" fmla="*/ 2666 h 3393"/>
                <a:gd name="T62" fmla="*/ 1651 w 2534"/>
                <a:gd name="T63" fmla="*/ 2666 h 3393"/>
                <a:gd name="T64" fmla="*/ 1651 w 2534"/>
                <a:gd name="T65" fmla="*/ 2561 h 3393"/>
                <a:gd name="T66" fmla="*/ 1866 w 2534"/>
                <a:gd name="T67" fmla="*/ 2561 h 3393"/>
                <a:gd name="T68" fmla="*/ 1705 w 2534"/>
                <a:gd name="T69" fmla="*/ 2250 h 3393"/>
                <a:gd name="T70" fmla="*/ 1320 w 2534"/>
                <a:gd name="T71" fmla="*/ 2250 h 3393"/>
                <a:gd name="T72" fmla="*/ 1320 w 2534"/>
                <a:gd name="T73" fmla="*/ 3163 h 3393"/>
                <a:gd name="T74" fmla="*/ 1215 w 2534"/>
                <a:gd name="T75" fmla="*/ 3163 h 3393"/>
                <a:gd name="T76" fmla="*/ 1215 w 2534"/>
                <a:gd name="T77" fmla="*/ 2666 h 3393"/>
                <a:gd name="T78" fmla="*/ 620 w 2534"/>
                <a:gd name="T79" fmla="*/ 2666 h 3393"/>
                <a:gd name="T80" fmla="*/ 243 w 2534"/>
                <a:gd name="T81" fmla="*/ 3393 h 3393"/>
                <a:gd name="T82" fmla="*/ 151 w 2534"/>
                <a:gd name="T83" fmla="*/ 3345 h 3393"/>
                <a:gd name="T84" fmla="*/ 718 w 2534"/>
                <a:gd name="T85" fmla="*/ 2250 h 3393"/>
                <a:gd name="T86" fmla="*/ 116 w 2534"/>
                <a:gd name="T87" fmla="*/ 2250 h 3393"/>
                <a:gd name="T88" fmla="*/ 116 w 2534"/>
                <a:gd name="T89" fmla="*/ 2085 h 3393"/>
                <a:gd name="T90" fmla="*/ 0 w 2534"/>
                <a:gd name="T91" fmla="*/ 2085 h 3393"/>
                <a:gd name="T92" fmla="*/ 0 w 2534"/>
                <a:gd name="T93" fmla="*/ 272 h 3393"/>
                <a:gd name="T94" fmla="*/ 1082 w 2534"/>
                <a:gd name="T95" fmla="*/ 272 h 3393"/>
                <a:gd name="T96" fmla="*/ 1082 w 2534"/>
                <a:gd name="T97" fmla="*/ 0 h 3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34" h="3393">
                  <a:moveTo>
                    <a:pt x="836" y="2250"/>
                  </a:moveTo>
                  <a:lnTo>
                    <a:pt x="675" y="2561"/>
                  </a:lnTo>
                  <a:lnTo>
                    <a:pt x="1215" y="2561"/>
                  </a:lnTo>
                  <a:lnTo>
                    <a:pt x="1215" y="2250"/>
                  </a:lnTo>
                  <a:lnTo>
                    <a:pt x="836" y="2250"/>
                  </a:lnTo>
                  <a:close/>
                  <a:moveTo>
                    <a:pt x="220" y="2085"/>
                  </a:moveTo>
                  <a:lnTo>
                    <a:pt x="220" y="2145"/>
                  </a:lnTo>
                  <a:lnTo>
                    <a:pt x="2313" y="2145"/>
                  </a:lnTo>
                  <a:lnTo>
                    <a:pt x="2313" y="2085"/>
                  </a:lnTo>
                  <a:lnTo>
                    <a:pt x="220" y="2085"/>
                  </a:lnTo>
                  <a:close/>
                  <a:moveTo>
                    <a:pt x="106" y="377"/>
                  </a:moveTo>
                  <a:lnTo>
                    <a:pt x="106" y="1980"/>
                  </a:lnTo>
                  <a:lnTo>
                    <a:pt x="2429" y="1980"/>
                  </a:lnTo>
                  <a:lnTo>
                    <a:pt x="2429" y="377"/>
                  </a:lnTo>
                  <a:lnTo>
                    <a:pt x="106" y="377"/>
                  </a:lnTo>
                  <a:close/>
                  <a:moveTo>
                    <a:pt x="1186" y="105"/>
                  </a:moveTo>
                  <a:lnTo>
                    <a:pt x="1186" y="272"/>
                  </a:lnTo>
                  <a:lnTo>
                    <a:pt x="1355" y="272"/>
                  </a:lnTo>
                  <a:lnTo>
                    <a:pt x="1355" y="105"/>
                  </a:lnTo>
                  <a:lnTo>
                    <a:pt x="1186" y="105"/>
                  </a:lnTo>
                  <a:close/>
                  <a:moveTo>
                    <a:pt x="1082" y="0"/>
                  </a:moveTo>
                  <a:lnTo>
                    <a:pt x="1459" y="0"/>
                  </a:lnTo>
                  <a:lnTo>
                    <a:pt x="1459" y="272"/>
                  </a:lnTo>
                  <a:lnTo>
                    <a:pt x="2534" y="272"/>
                  </a:lnTo>
                  <a:lnTo>
                    <a:pt x="2534" y="2085"/>
                  </a:lnTo>
                  <a:lnTo>
                    <a:pt x="2418" y="2085"/>
                  </a:lnTo>
                  <a:lnTo>
                    <a:pt x="2418" y="2250"/>
                  </a:lnTo>
                  <a:lnTo>
                    <a:pt x="1823" y="2250"/>
                  </a:lnTo>
                  <a:lnTo>
                    <a:pt x="2390" y="3345"/>
                  </a:lnTo>
                  <a:lnTo>
                    <a:pt x="2298" y="3393"/>
                  </a:lnTo>
                  <a:lnTo>
                    <a:pt x="1921" y="2666"/>
                  </a:lnTo>
                  <a:lnTo>
                    <a:pt x="1651" y="2666"/>
                  </a:lnTo>
                  <a:lnTo>
                    <a:pt x="1651" y="2561"/>
                  </a:lnTo>
                  <a:lnTo>
                    <a:pt x="1866" y="2561"/>
                  </a:lnTo>
                  <a:lnTo>
                    <a:pt x="1705" y="2250"/>
                  </a:lnTo>
                  <a:lnTo>
                    <a:pt x="1320" y="2250"/>
                  </a:lnTo>
                  <a:lnTo>
                    <a:pt x="1320" y="3163"/>
                  </a:lnTo>
                  <a:lnTo>
                    <a:pt x="1215" y="3163"/>
                  </a:lnTo>
                  <a:lnTo>
                    <a:pt x="1215" y="2666"/>
                  </a:lnTo>
                  <a:lnTo>
                    <a:pt x="620" y="2666"/>
                  </a:lnTo>
                  <a:lnTo>
                    <a:pt x="243" y="3393"/>
                  </a:lnTo>
                  <a:lnTo>
                    <a:pt x="151" y="3345"/>
                  </a:lnTo>
                  <a:lnTo>
                    <a:pt x="718" y="2250"/>
                  </a:lnTo>
                  <a:lnTo>
                    <a:pt x="116" y="2250"/>
                  </a:lnTo>
                  <a:lnTo>
                    <a:pt x="116" y="2085"/>
                  </a:lnTo>
                  <a:lnTo>
                    <a:pt x="0" y="2085"/>
                  </a:lnTo>
                  <a:lnTo>
                    <a:pt x="0" y="272"/>
                  </a:lnTo>
                  <a:lnTo>
                    <a:pt x="1082" y="272"/>
                  </a:lnTo>
                  <a:lnTo>
                    <a:pt x="10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" name="Rectangle 214"/>
            <p:cNvSpPr>
              <a:spLocks noChangeArrowheads="1"/>
            </p:cNvSpPr>
            <p:nvPr/>
          </p:nvSpPr>
          <p:spPr bwMode="auto">
            <a:xfrm>
              <a:off x="9448800" y="4664075"/>
              <a:ext cx="19050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4" name="Group 833"/>
          <p:cNvGrpSpPr/>
          <p:nvPr/>
        </p:nvGrpSpPr>
        <p:grpSpPr>
          <a:xfrm>
            <a:off x="8131659" y="4359275"/>
            <a:ext cx="596900" cy="303213"/>
            <a:chOff x="8145463" y="4359275"/>
            <a:chExt cx="596900" cy="303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9" name="Freeform 219"/>
            <p:cNvSpPr>
              <a:spLocks noEditPoints="1"/>
            </p:cNvSpPr>
            <p:nvPr/>
          </p:nvSpPr>
          <p:spPr bwMode="auto">
            <a:xfrm>
              <a:off x="8145463" y="4359275"/>
              <a:ext cx="596900" cy="303213"/>
            </a:xfrm>
            <a:custGeom>
              <a:avLst/>
              <a:gdLst>
                <a:gd name="T0" fmla="*/ 1186 w 3384"/>
                <a:gd name="T1" fmla="*/ 103 h 1719"/>
                <a:gd name="T2" fmla="*/ 2177 w 3384"/>
                <a:gd name="T3" fmla="*/ 787 h 1719"/>
                <a:gd name="T4" fmla="*/ 2932 w 3384"/>
                <a:gd name="T5" fmla="*/ 266 h 1719"/>
                <a:gd name="T6" fmla="*/ 2990 w 3384"/>
                <a:gd name="T7" fmla="*/ 351 h 1719"/>
                <a:gd name="T8" fmla="*/ 2177 w 3384"/>
                <a:gd name="T9" fmla="*/ 912 h 1719"/>
                <a:gd name="T10" fmla="*/ 1073 w 3384"/>
                <a:gd name="T11" fmla="*/ 150 h 1719"/>
                <a:gd name="T12" fmla="*/ 1073 w 3384"/>
                <a:gd name="T13" fmla="*/ 1616 h 1719"/>
                <a:gd name="T14" fmla="*/ 3280 w 3384"/>
                <a:gd name="T15" fmla="*/ 1616 h 1719"/>
                <a:gd name="T16" fmla="*/ 3280 w 3384"/>
                <a:gd name="T17" fmla="*/ 103 h 1719"/>
                <a:gd name="T18" fmla="*/ 1186 w 3384"/>
                <a:gd name="T19" fmla="*/ 103 h 1719"/>
                <a:gd name="T20" fmla="*/ 969 w 3384"/>
                <a:gd name="T21" fmla="*/ 0 h 1719"/>
                <a:gd name="T22" fmla="*/ 3384 w 3384"/>
                <a:gd name="T23" fmla="*/ 0 h 1719"/>
                <a:gd name="T24" fmla="*/ 3384 w 3384"/>
                <a:gd name="T25" fmla="*/ 1719 h 1719"/>
                <a:gd name="T26" fmla="*/ 969 w 3384"/>
                <a:gd name="T27" fmla="*/ 1719 h 1719"/>
                <a:gd name="T28" fmla="*/ 969 w 3384"/>
                <a:gd name="T29" fmla="*/ 1204 h 1719"/>
                <a:gd name="T30" fmla="*/ 317 w 3384"/>
                <a:gd name="T31" fmla="*/ 1204 h 1719"/>
                <a:gd name="T32" fmla="*/ 317 w 3384"/>
                <a:gd name="T33" fmla="*/ 1101 h 1719"/>
                <a:gd name="T34" fmla="*/ 969 w 3384"/>
                <a:gd name="T35" fmla="*/ 1101 h 1719"/>
                <a:gd name="T36" fmla="*/ 969 w 3384"/>
                <a:gd name="T37" fmla="*/ 912 h 1719"/>
                <a:gd name="T38" fmla="*/ 165 w 3384"/>
                <a:gd name="T39" fmla="*/ 912 h 1719"/>
                <a:gd name="T40" fmla="*/ 165 w 3384"/>
                <a:gd name="T41" fmla="*/ 808 h 1719"/>
                <a:gd name="T42" fmla="*/ 969 w 3384"/>
                <a:gd name="T43" fmla="*/ 808 h 1719"/>
                <a:gd name="T44" fmla="*/ 969 w 3384"/>
                <a:gd name="T45" fmla="*/ 327 h 1719"/>
                <a:gd name="T46" fmla="*/ 0 w 3384"/>
                <a:gd name="T47" fmla="*/ 327 h 1719"/>
                <a:gd name="T48" fmla="*/ 0 w 3384"/>
                <a:gd name="T49" fmla="*/ 224 h 1719"/>
                <a:gd name="T50" fmla="*/ 969 w 3384"/>
                <a:gd name="T51" fmla="*/ 224 h 1719"/>
                <a:gd name="T52" fmla="*/ 969 w 3384"/>
                <a:gd name="T53" fmla="*/ 0 h 1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84" h="1719">
                  <a:moveTo>
                    <a:pt x="1186" y="103"/>
                  </a:moveTo>
                  <a:lnTo>
                    <a:pt x="2177" y="787"/>
                  </a:lnTo>
                  <a:lnTo>
                    <a:pt x="2932" y="266"/>
                  </a:lnTo>
                  <a:lnTo>
                    <a:pt x="2990" y="351"/>
                  </a:lnTo>
                  <a:lnTo>
                    <a:pt x="2177" y="912"/>
                  </a:lnTo>
                  <a:lnTo>
                    <a:pt x="1073" y="150"/>
                  </a:lnTo>
                  <a:lnTo>
                    <a:pt x="1073" y="1616"/>
                  </a:lnTo>
                  <a:lnTo>
                    <a:pt x="3280" y="1616"/>
                  </a:lnTo>
                  <a:lnTo>
                    <a:pt x="3280" y="103"/>
                  </a:lnTo>
                  <a:lnTo>
                    <a:pt x="1186" y="103"/>
                  </a:lnTo>
                  <a:close/>
                  <a:moveTo>
                    <a:pt x="969" y="0"/>
                  </a:moveTo>
                  <a:lnTo>
                    <a:pt x="3384" y="0"/>
                  </a:lnTo>
                  <a:lnTo>
                    <a:pt x="3384" y="1719"/>
                  </a:lnTo>
                  <a:lnTo>
                    <a:pt x="969" y="1719"/>
                  </a:lnTo>
                  <a:lnTo>
                    <a:pt x="969" y="1204"/>
                  </a:lnTo>
                  <a:lnTo>
                    <a:pt x="317" y="1204"/>
                  </a:lnTo>
                  <a:lnTo>
                    <a:pt x="317" y="1101"/>
                  </a:lnTo>
                  <a:lnTo>
                    <a:pt x="969" y="1101"/>
                  </a:lnTo>
                  <a:lnTo>
                    <a:pt x="969" y="912"/>
                  </a:lnTo>
                  <a:lnTo>
                    <a:pt x="165" y="912"/>
                  </a:lnTo>
                  <a:lnTo>
                    <a:pt x="165" y="808"/>
                  </a:lnTo>
                  <a:lnTo>
                    <a:pt x="969" y="808"/>
                  </a:lnTo>
                  <a:lnTo>
                    <a:pt x="969" y="327"/>
                  </a:lnTo>
                  <a:lnTo>
                    <a:pt x="0" y="327"/>
                  </a:lnTo>
                  <a:lnTo>
                    <a:pt x="0" y="224"/>
                  </a:lnTo>
                  <a:lnTo>
                    <a:pt x="969" y="224"/>
                  </a:lnTo>
                  <a:lnTo>
                    <a:pt x="9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Freeform 220"/>
            <p:cNvSpPr>
              <a:spLocks/>
            </p:cNvSpPr>
            <p:nvPr/>
          </p:nvSpPr>
          <p:spPr bwMode="auto">
            <a:xfrm>
              <a:off x="8680451" y="4383088"/>
              <a:ext cx="25400" cy="25400"/>
            </a:xfrm>
            <a:custGeom>
              <a:avLst/>
              <a:gdLst>
                <a:gd name="T0" fmla="*/ 84 w 144"/>
                <a:gd name="T1" fmla="*/ 0 h 143"/>
                <a:gd name="T2" fmla="*/ 144 w 144"/>
                <a:gd name="T3" fmla="*/ 85 h 143"/>
                <a:gd name="T4" fmla="*/ 59 w 144"/>
                <a:gd name="T5" fmla="*/ 143 h 143"/>
                <a:gd name="T6" fmla="*/ 0 w 144"/>
                <a:gd name="T7" fmla="*/ 58 h 143"/>
                <a:gd name="T8" fmla="*/ 84 w 144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43">
                  <a:moveTo>
                    <a:pt x="84" y="0"/>
                  </a:moveTo>
                  <a:lnTo>
                    <a:pt x="144" y="85"/>
                  </a:lnTo>
                  <a:lnTo>
                    <a:pt x="59" y="143"/>
                  </a:lnTo>
                  <a:lnTo>
                    <a:pt x="0" y="58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Rectangle 221"/>
            <p:cNvSpPr>
              <a:spLocks noChangeArrowheads="1"/>
            </p:cNvSpPr>
            <p:nvPr/>
          </p:nvSpPr>
          <p:spPr bwMode="auto">
            <a:xfrm>
              <a:off x="8145463" y="4605338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Rectangle 222"/>
            <p:cNvSpPr>
              <a:spLocks noChangeArrowheads="1"/>
            </p:cNvSpPr>
            <p:nvPr/>
          </p:nvSpPr>
          <p:spPr bwMode="auto">
            <a:xfrm>
              <a:off x="8185151" y="4605338"/>
              <a:ext cx="11430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Rectangle 223"/>
            <p:cNvSpPr>
              <a:spLocks noChangeArrowheads="1"/>
            </p:cNvSpPr>
            <p:nvPr/>
          </p:nvSpPr>
          <p:spPr bwMode="auto">
            <a:xfrm>
              <a:off x="8145463" y="4449763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Rectangle 224"/>
            <p:cNvSpPr>
              <a:spLocks noChangeArrowheads="1"/>
            </p:cNvSpPr>
            <p:nvPr/>
          </p:nvSpPr>
          <p:spPr bwMode="auto">
            <a:xfrm>
              <a:off x="8185151" y="4449763"/>
              <a:ext cx="11430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5" name="Group 834"/>
          <p:cNvGrpSpPr/>
          <p:nvPr/>
        </p:nvGrpSpPr>
        <p:grpSpPr>
          <a:xfrm>
            <a:off x="7313640" y="4211638"/>
            <a:ext cx="361950" cy="598487"/>
            <a:chOff x="7335838" y="4211638"/>
            <a:chExt cx="361950" cy="5984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8" name="Rectangle 229"/>
            <p:cNvSpPr>
              <a:spLocks noChangeArrowheads="1"/>
            </p:cNvSpPr>
            <p:nvPr/>
          </p:nvSpPr>
          <p:spPr bwMode="auto">
            <a:xfrm>
              <a:off x="7507288" y="4711700"/>
              <a:ext cx="19050" cy="587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" name="Rectangle 230"/>
            <p:cNvSpPr>
              <a:spLocks noChangeArrowheads="1"/>
            </p:cNvSpPr>
            <p:nvPr/>
          </p:nvSpPr>
          <p:spPr bwMode="auto">
            <a:xfrm>
              <a:off x="7507288" y="4791075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" name="Freeform 231"/>
            <p:cNvSpPr>
              <a:spLocks noEditPoints="1"/>
            </p:cNvSpPr>
            <p:nvPr/>
          </p:nvSpPr>
          <p:spPr bwMode="auto">
            <a:xfrm>
              <a:off x="7335838" y="4211638"/>
              <a:ext cx="361950" cy="463550"/>
            </a:xfrm>
            <a:custGeom>
              <a:avLst/>
              <a:gdLst>
                <a:gd name="T0" fmla="*/ 727 w 2056"/>
                <a:gd name="T1" fmla="*/ 2301 h 2628"/>
                <a:gd name="T2" fmla="*/ 760 w 2056"/>
                <a:gd name="T3" fmla="*/ 2374 h 2628"/>
                <a:gd name="T4" fmla="*/ 809 w 2056"/>
                <a:gd name="T5" fmla="*/ 2436 h 2628"/>
                <a:gd name="T6" fmla="*/ 872 w 2056"/>
                <a:gd name="T7" fmla="*/ 2483 h 2628"/>
                <a:gd name="T8" fmla="*/ 945 w 2056"/>
                <a:gd name="T9" fmla="*/ 2514 h 2628"/>
                <a:gd name="T10" fmla="*/ 1027 w 2056"/>
                <a:gd name="T11" fmla="*/ 2524 h 2628"/>
                <a:gd name="T12" fmla="*/ 1109 w 2056"/>
                <a:gd name="T13" fmla="*/ 2514 h 2628"/>
                <a:gd name="T14" fmla="*/ 1183 w 2056"/>
                <a:gd name="T15" fmla="*/ 2483 h 2628"/>
                <a:gd name="T16" fmla="*/ 1247 w 2056"/>
                <a:gd name="T17" fmla="*/ 2436 h 2628"/>
                <a:gd name="T18" fmla="*/ 1296 w 2056"/>
                <a:gd name="T19" fmla="*/ 2374 h 2628"/>
                <a:gd name="T20" fmla="*/ 1329 w 2056"/>
                <a:gd name="T21" fmla="*/ 2301 h 2628"/>
                <a:gd name="T22" fmla="*/ 718 w 2056"/>
                <a:gd name="T23" fmla="*/ 2261 h 2628"/>
                <a:gd name="T24" fmla="*/ 174 w 2056"/>
                <a:gd name="T25" fmla="*/ 2157 h 2628"/>
                <a:gd name="T26" fmla="*/ 1405 w 2056"/>
                <a:gd name="T27" fmla="*/ 1290 h 2628"/>
                <a:gd name="T28" fmla="*/ 876 w 2056"/>
                <a:gd name="T29" fmla="*/ 988 h 2628"/>
                <a:gd name="T30" fmla="*/ 1180 w 2056"/>
                <a:gd name="T31" fmla="*/ 1187 h 2628"/>
                <a:gd name="T32" fmla="*/ 876 w 2056"/>
                <a:gd name="T33" fmla="*/ 988 h 2628"/>
                <a:gd name="T34" fmla="*/ 1080 w 2056"/>
                <a:gd name="T35" fmla="*/ 0 h 2628"/>
                <a:gd name="T36" fmla="*/ 1284 w 2056"/>
                <a:gd name="T37" fmla="*/ 884 h 2628"/>
                <a:gd name="T38" fmla="*/ 1466 w 2056"/>
                <a:gd name="T39" fmla="*/ 1187 h 2628"/>
                <a:gd name="T40" fmla="*/ 1443 w 2056"/>
                <a:gd name="T41" fmla="*/ 2261 h 2628"/>
                <a:gd name="T42" fmla="*/ 1421 w 2056"/>
                <a:gd name="T43" fmla="*/ 2352 h 2628"/>
                <a:gd name="T44" fmla="*/ 1380 w 2056"/>
                <a:gd name="T45" fmla="*/ 2436 h 2628"/>
                <a:gd name="T46" fmla="*/ 1323 w 2056"/>
                <a:gd name="T47" fmla="*/ 2507 h 2628"/>
                <a:gd name="T48" fmla="*/ 1251 w 2056"/>
                <a:gd name="T49" fmla="*/ 2563 h 2628"/>
                <a:gd name="T50" fmla="*/ 1168 w 2056"/>
                <a:gd name="T51" fmla="*/ 2604 h 2628"/>
                <a:gd name="T52" fmla="*/ 1077 w 2056"/>
                <a:gd name="T53" fmla="*/ 2626 h 2628"/>
                <a:gd name="T54" fmla="*/ 979 w 2056"/>
                <a:gd name="T55" fmla="*/ 2626 h 2628"/>
                <a:gd name="T56" fmla="*/ 888 w 2056"/>
                <a:gd name="T57" fmla="*/ 2604 h 2628"/>
                <a:gd name="T58" fmla="*/ 805 w 2056"/>
                <a:gd name="T59" fmla="*/ 2563 h 2628"/>
                <a:gd name="T60" fmla="*/ 733 w 2056"/>
                <a:gd name="T61" fmla="*/ 2507 h 2628"/>
                <a:gd name="T62" fmla="*/ 676 w 2056"/>
                <a:gd name="T63" fmla="*/ 2436 h 2628"/>
                <a:gd name="T64" fmla="*/ 635 w 2056"/>
                <a:gd name="T65" fmla="*/ 2352 h 2628"/>
                <a:gd name="T66" fmla="*/ 613 w 2056"/>
                <a:gd name="T67" fmla="*/ 2261 h 2628"/>
                <a:gd name="T68" fmla="*/ 589 w 2056"/>
                <a:gd name="T69" fmla="*/ 1187 h 2628"/>
                <a:gd name="T70" fmla="*/ 772 w 2056"/>
                <a:gd name="T71" fmla="*/ 884 h 2628"/>
                <a:gd name="T72" fmla="*/ 976 w 2056"/>
                <a:gd name="T73" fmla="*/ 0 h 2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56" h="2628">
                  <a:moveTo>
                    <a:pt x="718" y="2261"/>
                  </a:moveTo>
                  <a:lnTo>
                    <a:pt x="727" y="2301"/>
                  </a:lnTo>
                  <a:lnTo>
                    <a:pt x="740" y="2338"/>
                  </a:lnTo>
                  <a:lnTo>
                    <a:pt x="760" y="2374"/>
                  </a:lnTo>
                  <a:lnTo>
                    <a:pt x="782" y="2406"/>
                  </a:lnTo>
                  <a:lnTo>
                    <a:pt x="809" y="2436"/>
                  </a:lnTo>
                  <a:lnTo>
                    <a:pt x="839" y="2461"/>
                  </a:lnTo>
                  <a:lnTo>
                    <a:pt x="872" y="2483"/>
                  </a:lnTo>
                  <a:lnTo>
                    <a:pt x="907" y="2501"/>
                  </a:lnTo>
                  <a:lnTo>
                    <a:pt x="945" y="2514"/>
                  </a:lnTo>
                  <a:lnTo>
                    <a:pt x="986" y="2522"/>
                  </a:lnTo>
                  <a:lnTo>
                    <a:pt x="1027" y="2524"/>
                  </a:lnTo>
                  <a:lnTo>
                    <a:pt x="1069" y="2522"/>
                  </a:lnTo>
                  <a:lnTo>
                    <a:pt x="1109" y="2514"/>
                  </a:lnTo>
                  <a:lnTo>
                    <a:pt x="1148" y="2501"/>
                  </a:lnTo>
                  <a:lnTo>
                    <a:pt x="1183" y="2483"/>
                  </a:lnTo>
                  <a:lnTo>
                    <a:pt x="1217" y="2461"/>
                  </a:lnTo>
                  <a:lnTo>
                    <a:pt x="1247" y="2436"/>
                  </a:lnTo>
                  <a:lnTo>
                    <a:pt x="1274" y="2406"/>
                  </a:lnTo>
                  <a:lnTo>
                    <a:pt x="1296" y="2374"/>
                  </a:lnTo>
                  <a:lnTo>
                    <a:pt x="1315" y="2338"/>
                  </a:lnTo>
                  <a:lnTo>
                    <a:pt x="1329" y="2301"/>
                  </a:lnTo>
                  <a:lnTo>
                    <a:pt x="1338" y="2261"/>
                  </a:lnTo>
                  <a:lnTo>
                    <a:pt x="718" y="2261"/>
                  </a:lnTo>
                  <a:close/>
                  <a:moveTo>
                    <a:pt x="650" y="1290"/>
                  </a:moveTo>
                  <a:lnTo>
                    <a:pt x="174" y="2157"/>
                  </a:lnTo>
                  <a:lnTo>
                    <a:pt x="1881" y="2157"/>
                  </a:lnTo>
                  <a:lnTo>
                    <a:pt x="1405" y="1290"/>
                  </a:lnTo>
                  <a:lnTo>
                    <a:pt x="650" y="1290"/>
                  </a:lnTo>
                  <a:close/>
                  <a:moveTo>
                    <a:pt x="876" y="988"/>
                  </a:moveTo>
                  <a:lnTo>
                    <a:pt x="876" y="1187"/>
                  </a:lnTo>
                  <a:lnTo>
                    <a:pt x="1180" y="1187"/>
                  </a:lnTo>
                  <a:lnTo>
                    <a:pt x="1180" y="988"/>
                  </a:lnTo>
                  <a:lnTo>
                    <a:pt x="876" y="988"/>
                  </a:lnTo>
                  <a:close/>
                  <a:moveTo>
                    <a:pt x="976" y="0"/>
                  </a:moveTo>
                  <a:lnTo>
                    <a:pt x="1080" y="0"/>
                  </a:lnTo>
                  <a:lnTo>
                    <a:pt x="1080" y="884"/>
                  </a:lnTo>
                  <a:lnTo>
                    <a:pt x="1284" y="884"/>
                  </a:lnTo>
                  <a:lnTo>
                    <a:pt x="1284" y="1187"/>
                  </a:lnTo>
                  <a:lnTo>
                    <a:pt x="1466" y="1187"/>
                  </a:lnTo>
                  <a:lnTo>
                    <a:pt x="2056" y="2261"/>
                  </a:lnTo>
                  <a:lnTo>
                    <a:pt x="1443" y="2261"/>
                  </a:lnTo>
                  <a:lnTo>
                    <a:pt x="1434" y="2308"/>
                  </a:lnTo>
                  <a:lnTo>
                    <a:pt x="1421" y="2352"/>
                  </a:lnTo>
                  <a:lnTo>
                    <a:pt x="1403" y="2396"/>
                  </a:lnTo>
                  <a:lnTo>
                    <a:pt x="1380" y="2436"/>
                  </a:lnTo>
                  <a:lnTo>
                    <a:pt x="1352" y="2473"/>
                  </a:lnTo>
                  <a:lnTo>
                    <a:pt x="1323" y="2507"/>
                  </a:lnTo>
                  <a:lnTo>
                    <a:pt x="1288" y="2538"/>
                  </a:lnTo>
                  <a:lnTo>
                    <a:pt x="1251" y="2563"/>
                  </a:lnTo>
                  <a:lnTo>
                    <a:pt x="1211" y="2586"/>
                  </a:lnTo>
                  <a:lnTo>
                    <a:pt x="1168" y="2604"/>
                  </a:lnTo>
                  <a:lnTo>
                    <a:pt x="1123" y="2618"/>
                  </a:lnTo>
                  <a:lnTo>
                    <a:pt x="1077" y="2626"/>
                  </a:lnTo>
                  <a:lnTo>
                    <a:pt x="1027" y="2628"/>
                  </a:lnTo>
                  <a:lnTo>
                    <a:pt x="979" y="2626"/>
                  </a:lnTo>
                  <a:lnTo>
                    <a:pt x="932" y="2618"/>
                  </a:lnTo>
                  <a:lnTo>
                    <a:pt x="888" y="2604"/>
                  </a:lnTo>
                  <a:lnTo>
                    <a:pt x="845" y="2586"/>
                  </a:lnTo>
                  <a:lnTo>
                    <a:pt x="805" y="2563"/>
                  </a:lnTo>
                  <a:lnTo>
                    <a:pt x="767" y="2538"/>
                  </a:lnTo>
                  <a:lnTo>
                    <a:pt x="733" y="2507"/>
                  </a:lnTo>
                  <a:lnTo>
                    <a:pt x="702" y="2473"/>
                  </a:lnTo>
                  <a:lnTo>
                    <a:pt x="676" y="2436"/>
                  </a:lnTo>
                  <a:lnTo>
                    <a:pt x="653" y="2396"/>
                  </a:lnTo>
                  <a:lnTo>
                    <a:pt x="635" y="2352"/>
                  </a:lnTo>
                  <a:lnTo>
                    <a:pt x="621" y="2308"/>
                  </a:lnTo>
                  <a:lnTo>
                    <a:pt x="613" y="2261"/>
                  </a:lnTo>
                  <a:lnTo>
                    <a:pt x="0" y="2261"/>
                  </a:lnTo>
                  <a:lnTo>
                    <a:pt x="589" y="1187"/>
                  </a:lnTo>
                  <a:lnTo>
                    <a:pt x="772" y="1187"/>
                  </a:lnTo>
                  <a:lnTo>
                    <a:pt x="772" y="884"/>
                  </a:lnTo>
                  <a:lnTo>
                    <a:pt x="976" y="884"/>
                  </a:lnTo>
                  <a:lnTo>
                    <a:pt x="9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Freeform 232"/>
            <p:cNvSpPr>
              <a:spLocks/>
            </p:cNvSpPr>
            <p:nvPr/>
          </p:nvSpPr>
          <p:spPr bwMode="auto">
            <a:xfrm>
              <a:off x="7573963" y="4679950"/>
              <a:ext cx="53975" cy="53975"/>
            </a:xfrm>
            <a:custGeom>
              <a:avLst/>
              <a:gdLst>
                <a:gd name="T0" fmla="*/ 73 w 306"/>
                <a:gd name="T1" fmla="*/ 0 h 306"/>
                <a:gd name="T2" fmla="*/ 306 w 306"/>
                <a:gd name="T3" fmla="*/ 233 h 306"/>
                <a:gd name="T4" fmla="*/ 233 w 306"/>
                <a:gd name="T5" fmla="*/ 306 h 306"/>
                <a:gd name="T6" fmla="*/ 0 w 306"/>
                <a:gd name="T7" fmla="*/ 74 h 306"/>
                <a:gd name="T8" fmla="*/ 73 w 306"/>
                <a:gd name="T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306">
                  <a:moveTo>
                    <a:pt x="73" y="0"/>
                  </a:moveTo>
                  <a:lnTo>
                    <a:pt x="306" y="233"/>
                  </a:lnTo>
                  <a:lnTo>
                    <a:pt x="233" y="306"/>
                  </a:lnTo>
                  <a:lnTo>
                    <a:pt x="0" y="74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233"/>
            <p:cNvSpPr>
              <a:spLocks/>
            </p:cNvSpPr>
            <p:nvPr/>
          </p:nvSpPr>
          <p:spPr bwMode="auto">
            <a:xfrm>
              <a:off x="7629525" y="4735513"/>
              <a:ext cx="25400" cy="26987"/>
            </a:xfrm>
            <a:custGeom>
              <a:avLst/>
              <a:gdLst>
                <a:gd name="T0" fmla="*/ 74 w 147"/>
                <a:gd name="T1" fmla="*/ 0 h 148"/>
                <a:gd name="T2" fmla="*/ 147 w 147"/>
                <a:gd name="T3" fmla="*/ 73 h 148"/>
                <a:gd name="T4" fmla="*/ 74 w 147"/>
                <a:gd name="T5" fmla="*/ 148 h 148"/>
                <a:gd name="T6" fmla="*/ 0 w 147"/>
                <a:gd name="T7" fmla="*/ 73 h 148"/>
                <a:gd name="T8" fmla="*/ 74 w 147"/>
                <a:gd name="T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74" y="0"/>
                  </a:moveTo>
                  <a:lnTo>
                    <a:pt x="147" y="73"/>
                  </a:lnTo>
                  <a:lnTo>
                    <a:pt x="74" y="148"/>
                  </a:lnTo>
                  <a:lnTo>
                    <a:pt x="0" y="7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234"/>
            <p:cNvSpPr>
              <a:spLocks/>
            </p:cNvSpPr>
            <p:nvPr/>
          </p:nvSpPr>
          <p:spPr bwMode="auto">
            <a:xfrm>
              <a:off x="7407275" y="4679950"/>
              <a:ext cx="53975" cy="53975"/>
            </a:xfrm>
            <a:custGeom>
              <a:avLst/>
              <a:gdLst>
                <a:gd name="T0" fmla="*/ 232 w 306"/>
                <a:gd name="T1" fmla="*/ 0 h 306"/>
                <a:gd name="T2" fmla="*/ 306 w 306"/>
                <a:gd name="T3" fmla="*/ 74 h 306"/>
                <a:gd name="T4" fmla="*/ 73 w 306"/>
                <a:gd name="T5" fmla="*/ 306 h 306"/>
                <a:gd name="T6" fmla="*/ 0 w 306"/>
                <a:gd name="T7" fmla="*/ 233 h 306"/>
                <a:gd name="T8" fmla="*/ 232 w 306"/>
                <a:gd name="T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306">
                  <a:moveTo>
                    <a:pt x="232" y="0"/>
                  </a:moveTo>
                  <a:lnTo>
                    <a:pt x="306" y="74"/>
                  </a:lnTo>
                  <a:lnTo>
                    <a:pt x="73" y="306"/>
                  </a:lnTo>
                  <a:lnTo>
                    <a:pt x="0" y="233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235"/>
            <p:cNvSpPr>
              <a:spLocks/>
            </p:cNvSpPr>
            <p:nvPr/>
          </p:nvSpPr>
          <p:spPr bwMode="auto">
            <a:xfrm>
              <a:off x="7378700" y="4735513"/>
              <a:ext cx="25400" cy="26987"/>
            </a:xfrm>
            <a:custGeom>
              <a:avLst/>
              <a:gdLst>
                <a:gd name="T0" fmla="*/ 74 w 147"/>
                <a:gd name="T1" fmla="*/ 0 h 148"/>
                <a:gd name="T2" fmla="*/ 147 w 147"/>
                <a:gd name="T3" fmla="*/ 73 h 148"/>
                <a:gd name="T4" fmla="*/ 74 w 147"/>
                <a:gd name="T5" fmla="*/ 148 h 148"/>
                <a:gd name="T6" fmla="*/ 0 w 147"/>
                <a:gd name="T7" fmla="*/ 73 h 148"/>
                <a:gd name="T8" fmla="*/ 74 w 147"/>
                <a:gd name="T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74" y="0"/>
                  </a:moveTo>
                  <a:lnTo>
                    <a:pt x="147" y="73"/>
                  </a:lnTo>
                  <a:lnTo>
                    <a:pt x="74" y="148"/>
                  </a:lnTo>
                  <a:lnTo>
                    <a:pt x="0" y="7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6" name="Group 835"/>
          <p:cNvGrpSpPr/>
          <p:nvPr/>
        </p:nvGrpSpPr>
        <p:grpSpPr>
          <a:xfrm>
            <a:off x="6260671" y="4291013"/>
            <a:ext cx="596900" cy="439737"/>
            <a:chOff x="6238875" y="4291013"/>
            <a:chExt cx="596900" cy="4397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2" name="Freeform 240"/>
            <p:cNvSpPr>
              <a:spLocks noEditPoints="1"/>
            </p:cNvSpPr>
            <p:nvPr/>
          </p:nvSpPr>
          <p:spPr bwMode="auto">
            <a:xfrm>
              <a:off x="6299200" y="4291013"/>
              <a:ext cx="476250" cy="439737"/>
            </a:xfrm>
            <a:custGeom>
              <a:avLst/>
              <a:gdLst>
                <a:gd name="T0" fmla="*/ 1349 w 2698"/>
                <a:gd name="T1" fmla="*/ 367 h 2492"/>
                <a:gd name="T2" fmla="*/ 391 w 2698"/>
                <a:gd name="T3" fmla="*/ 1061 h 2492"/>
                <a:gd name="T4" fmla="*/ 391 w 2698"/>
                <a:gd name="T5" fmla="*/ 2389 h 2492"/>
                <a:gd name="T6" fmla="*/ 980 w 2698"/>
                <a:gd name="T7" fmla="*/ 2389 h 2492"/>
                <a:gd name="T8" fmla="*/ 980 w 2698"/>
                <a:gd name="T9" fmla="*/ 1511 h 2492"/>
                <a:gd name="T10" fmla="*/ 1718 w 2698"/>
                <a:gd name="T11" fmla="*/ 1511 h 2492"/>
                <a:gd name="T12" fmla="*/ 1718 w 2698"/>
                <a:gd name="T13" fmla="*/ 1853 h 2492"/>
                <a:gd name="T14" fmla="*/ 1615 w 2698"/>
                <a:gd name="T15" fmla="*/ 1853 h 2492"/>
                <a:gd name="T16" fmla="*/ 1615 w 2698"/>
                <a:gd name="T17" fmla="*/ 1614 h 2492"/>
                <a:gd name="T18" fmla="*/ 1083 w 2698"/>
                <a:gd name="T19" fmla="*/ 1614 h 2492"/>
                <a:gd name="T20" fmla="*/ 1083 w 2698"/>
                <a:gd name="T21" fmla="*/ 2389 h 2492"/>
                <a:gd name="T22" fmla="*/ 1615 w 2698"/>
                <a:gd name="T23" fmla="*/ 2389 h 2492"/>
                <a:gd name="T24" fmla="*/ 1615 w 2698"/>
                <a:gd name="T25" fmla="*/ 2201 h 2492"/>
                <a:gd name="T26" fmla="*/ 1718 w 2698"/>
                <a:gd name="T27" fmla="*/ 2201 h 2492"/>
                <a:gd name="T28" fmla="*/ 1718 w 2698"/>
                <a:gd name="T29" fmla="*/ 2389 h 2492"/>
                <a:gd name="T30" fmla="*/ 2307 w 2698"/>
                <a:gd name="T31" fmla="*/ 2389 h 2492"/>
                <a:gd name="T32" fmla="*/ 2307 w 2698"/>
                <a:gd name="T33" fmla="*/ 1061 h 2492"/>
                <a:gd name="T34" fmla="*/ 1349 w 2698"/>
                <a:gd name="T35" fmla="*/ 367 h 2492"/>
                <a:gd name="T36" fmla="*/ 1349 w 2698"/>
                <a:gd name="T37" fmla="*/ 128 h 2492"/>
                <a:gd name="T38" fmla="*/ 144 w 2698"/>
                <a:gd name="T39" fmla="*/ 1002 h 2492"/>
                <a:gd name="T40" fmla="*/ 197 w 2698"/>
                <a:gd name="T41" fmla="*/ 1075 h 2492"/>
                <a:gd name="T42" fmla="*/ 1349 w 2698"/>
                <a:gd name="T43" fmla="*/ 239 h 2492"/>
                <a:gd name="T44" fmla="*/ 2501 w 2698"/>
                <a:gd name="T45" fmla="*/ 1075 h 2492"/>
                <a:gd name="T46" fmla="*/ 2554 w 2698"/>
                <a:gd name="T47" fmla="*/ 1002 h 2492"/>
                <a:gd name="T48" fmla="*/ 1349 w 2698"/>
                <a:gd name="T49" fmla="*/ 128 h 2492"/>
                <a:gd name="T50" fmla="*/ 1349 w 2698"/>
                <a:gd name="T51" fmla="*/ 0 h 2492"/>
                <a:gd name="T52" fmla="*/ 2698 w 2698"/>
                <a:gd name="T53" fmla="*/ 978 h 2492"/>
                <a:gd name="T54" fmla="*/ 2524 w 2698"/>
                <a:gd name="T55" fmla="*/ 1219 h 2492"/>
                <a:gd name="T56" fmla="*/ 2410 w 2698"/>
                <a:gd name="T57" fmla="*/ 1136 h 2492"/>
                <a:gd name="T58" fmla="*/ 2410 w 2698"/>
                <a:gd name="T59" fmla="*/ 2389 h 2492"/>
                <a:gd name="T60" fmla="*/ 2589 w 2698"/>
                <a:gd name="T61" fmla="*/ 2389 h 2492"/>
                <a:gd name="T62" fmla="*/ 2589 w 2698"/>
                <a:gd name="T63" fmla="*/ 2492 h 2492"/>
                <a:gd name="T64" fmla="*/ 109 w 2698"/>
                <a:gd name="T65" fmla="*/ 2492 h 2492"/>
                <a:gd name="T66" fmla="*/ 109 w 2698"/>
                <a:gd name="T67" fmla="*/ 2389 h 2492"/>
                <a:gd name="T68" fmla="*/ 288 w 2698"/>
                <a:gd name="T69" fmla="*/ 2389 h 2492"/>
                <a:gd name="T70" fmla="*/ 288 w 2698"/>
                <a:gd name="T71" fmla="*/ 1136 h 2492"/>
                <a:gd name="T72" fmla="*/ 174 w 2698"/>
                <a:gd name="T73" fmla="*/ 1219 h 2492"/>
                <a:gd name="T74" fmla="*/ 0 w 2698"/>
                <a:gd name="T75" fmla="*/ 978 h 2492"/>
                <a:gd name="T76" fmla="*/ 1349 w 2698"/>
                <a:gd name="T77" fmla="*/ 0 h 2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98" h="2492">
                  <a:moveTo>
                    <a:pt x="1349" y="367"/>
                  </a:moveTo>
                  <a:lnTo>
                    <a:pt x="391" y="1061"/>
                  </a:lnTo>
                  <a:lnTo>
                    <a:pt x="391" y="2389"/>
                  </a:lnTo>
                  <a:lnTo>
                    <a:pt x="980" y="2389"/>
                  </a:lnTo>
                  <a:lnTo>
                    <a:pt x="980" y="1511"/>
                  </a:lnTo>
                  <a:lnTo>
                    <a:pt x="1718" y="1511"/>
                  </a:lnTo>
                  <a:lnTo>
                    <a:pt x="1718" y="1853"/>
                  </a:lnTo>
                  <a:lnTo>
                    <a:pt x="1615" y="1853"/>
                  </a:lnTo>
                  <a:lnTo>
                    <a:pt x="1615" y="1614"/>
                  </a:lnTo>
                  <a:lnTo>
                    <a:pt x="1083" y="1614"/>
                  </a:lnTo>
                  <a:lnTo>
                    <a:pt x="1083" y="2389"/>
                  </a:lnTo>
                  <a:lnTo>
                    <a:pt x="1615" y="2389"/>
                  </a:lnTo>
                  <a:lnTo>
                    <a:pt x="1615" y="2201"/>
                  </a:lnTo>
                  <a:lnTo>
                    <a:pt x="1718" y="2201"/>
                  </a:lnTo>
                  <a:lnTo>
                    <a:pt x="1718" y="2389"/>
                  </a:lnTo>
                  <a:lnTo>
                    <a:pt x="2307" y="2389"/>
                  </a:lnTo>
                  <a:lnTo>
                    <a:pt x="2307" y="1061"/>
                  </a:lnTo>
                  <a:lnTo>
                    <a:pt x="1349" y="367"/>
                  </a:lnTo>
                  <a:close/>
                  <a:moveTo>
                    <a:pt x="1349" y="128"/>
                  </a:moveTo>
                  <a:lnTo>
                    <a:pt x="144" y="1002"/>
                  </a:lnTo>
                  <a:lnTo>
                    <a:pt x="197" y="1075"/>
                  </a:lnTo>
                  <a:lnTo>
                    <a:pt x="1349" y="239"/>
                  </a:lnTo>
                  <a:lnTo>
                    <a:pt x="2501" y="1075"/>
                  </a:lnTo>
                  <a:lnTo>
                    <a:pt x="2554" y="1002"/>
                  </a:lnTo>
                  <a:lnTo>
                    <a:pt x="1349" y="128"/>
                  </a:lnTo>
                  <a:close/>
                  <a:moveTo>
                    <a:pt x="1349" y="0"/>
                  </a:moveTo>
                  <a:lnTo>
                    <a:pt x="2698" y="978"/>
                  </a:lnTo>
                  <a:lnTo>
                    <a:pt x="2524" y="1219"/>
                  </a:lnTo>
                  <a:lnTo>
                    <a:pt x="2410" y="1136"/>
                  </a:lnTo>
                  <a:lnTo>
                    <a:pt x="2410" y="2389"/>
                  </a:lnTo>
                  <a:lnTo>
                    <a:pt x="2589" y="2389"/>
                  </a:lnTo>
                  <a:lnTo>
                    <a:pt x="2589" y="2492"/>
                  </a:lnTo>
                  <a:lnTo>
                    <a:pt x="109" y="2492"/>
                  </a:lnTo>
                  <a:lnTo>
                    <a:pt x="109" y="2389"/>
                  </a:lnTo>
                  <a:lnTo>
                    <a:pt x="288" y="2389"/>
                  </a:lnTo>
                  <a:lnTo>
                    <a:pt x="288" y="1136"/>
                  </a:lnTo>
                  <a:lnTo>
                    <a:pt x="174" y="1219"/>
                  </a:lnTo>
                  <a:lnTo>
                    <a:pt x="0" y="978"/>
                  </a:lnTo>
                  <a:lnTo>
                    <a:pt x="13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Rectangle 241"/>
            <p:cNvSpPr>
              <a:spLocks noChangeArrowheads="1"/>
            </p:cNvSpPr>
            <p:nvPr/>
          </p:nvSpPr>
          <p:spPr bwMode="auto">
            <a:xfrm>
              <a:off x="6238875" y="4713288"/>
              <a:ext cx="19050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Rectangle 242"/>
            <p:cNvSpPr>
              <a:spLocks noChangeArrowheads="1"/>
            </p:cNvSpPr>
            <p:nvPr/>
          </p:nvSpPr>
          <p:spPr bwMode="auto">
            <a:xfrm>
              <a:off x="6278563" y="4713288"/>
              <a:ext cx="17463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Rectangle 243"/>
            <p:cNvSpPr>
              <a:spLocks noChangeArrowheads="1"/>
            </p:cNvSpPr>
            <p:nvPr/>
          </p:nvSpPr>
          <p:spPr bwMode="auto">
            <a:xfrm>
              <a:off x="6777038" y="4713288"/>
              <a:ext cx="19050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Rectangle 244"/>
            <p:cNvSpPr>
              <a:spLocks noChangeArrowheads="1"/>
            </p:cNvSpPr>
            <p:nvPr/>
          </p:nvSpPr>
          <p:spPr bwMode="auto">
            <a:xfrm>
              <a:off x="6816725" y="4713288"/>
              <a:ext cx="19050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Rectangle 245"/>
            <p:cNvSpPr>
              <a:spLocks noChangeArrowheads="1"/>
            </p:cNvSpPr>
            <p:nvPr/>
          </p:nvSpPr>
          <p:spPr bwMode="auto">
            <a:xfrm>
              <a:off x="6584950" y="4638675"/>
              <a:ext cx="1746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7" name="Group 836"/>
          <p:cNvGrpSpPr/>
          <p:nvPr/>
        </p:nvGrpSpPr>
        <p:grpSpPr>
          <a:xfrm>
            <a:off x="5491865" y="4211638"/>
            <a:ext cx="263525" cy="598487"/>
            <a:chOff x="5481638" y="4211638"/>
            <a:chExt cx="263525" cy="5984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2" name="Freeform 250"/>
            <p:cNvSpPr>
              <a:spLocks noEditPoints="1"/>
            </p:cNvSpPr>
            <p:nvPr/>
          </p:nvSpPr>
          <p:spPr bwMode="auto">
            <a:xfrm>
              <a:off x="5481638" y="4211638"/>
              <a:ext cx="263525" cy="598487"/>
            </a:xfrm>
            <a:custGeom>
              <a:avLst/>
              <a:gdLst>
                <a:gd name="T0" fmla="*/ 290 w 1492"/>
                <a:gd name="T1" fmla="*/ 2975 h 3393"/>
                <a:gd name="T2" fmla="*/ 1203 w 1492"/>
                <a:gd name="T3" fmla="*/ 2871 h 3393"/>
                <a:gd name="T4" fmla="*/ 290 w 1492"/>
                <a:gd name="T5" fmla="*/ 2466 h 3393"/>
                <a:gd name="T6" fmla="*/ 1203 w 1492"/>
                <a:gd name="T7" fmla="*/ 2767 h 3393"/>
                <a:gd name="T8" fmla="*/ 290 w 1492"/>
                <a:gd name="T9" fmla="*/ 2466 h 3393"/>
                <a:gd name="T10" fmla="*/ 290 w 1492"/>
                <a:gd name="T11" fmla="*/ 2362 h 3393"/>
                <a:gd name="T12" fmla="*/ 1203 w 1492"/>
                <a:gd name="T13" fmla="*/ 2258 h 3393"/>
                <a:gd name="T14" fmla="*/ 629 w 1492"/>
                <a:gd name="T15" fmla="*/ 2153 h 3393"/>
                <a:gd name="T16" fmla="*/ 1203 w 1492"/>
                <a:gd name="T17" fmla="*/ 1853 h 3393"/>
                <a:gd name="T18" fmla="*/ 290 w 1492"/>
                <a:gd name="T19" fmla="*/ 1644 h 3393"/>
                <a:gd name="T20" fmla="*/ 1203 w 1492"/>
                <a:gd name="T21" fmla="*/ 1749 h 3393"/>
                <a:gd name="T22" fmla="*/ 290 w 1492"/>
                <a:gd name="T23" fmla="*/ 1644 h 3393"/>
                <a:gd name="T24" fmla="*/ 290 w 1492"/>
                <a:gd name="T25" fmla="*/ 1540 h 3393"/>
                <a:gd name="T26" fmla="*/ 1203 w 1492"/>
                <a:gd name="T27" fmla="*/ 1240 h 3393"/>
                <a:gd name="T28" fmla="*/ 290 w 1492"/>
                <a:gd name="T29" fmla="*/ 1031 h 3393"/>
                <a:gd name="T30" fmla="*/ 1203 w 1492"/>
                <a:gd name="T31" fmla="*/ 1135 h 3393"/>
                <a:gd name="T32" fmla="*/ 290 w 1492"/>
                <a:gd name="T33" fmla="*/ 1031 h 3393"/>
                <a:gd name="T34" fmla="*/ 290 w 1492"/>
                <a:gd name="T35" fmla="*/ 927 h 3393"/>
                <a:gd name="T36" fmla="*/ 1203 w 1492"/>
                <a:gd name="T37" fmla="*/ 626 h 3393"/>
                <a:gd name="T38" fmla="*/ 290 w 1492"/>
                <a:gd name="T39" fmla="*/ 418 h 3393"/>
                <a:gd name="T40" fmla="*/ 1203 w 1492"/>
                <a:gd name="T41" fmla="*/ 522 h 3393"/>
                <a:gd name="T42" fmla="*/ 290 w 1492"/>
                <a:gd name="T43" fmla="*/ 418 h 3393"/>
                <a:gd name="T44" fmla="*/ 104 w 1492"/>
                <a:gd name="T45" fmla="*/ 3289 h 3393"/>
                <a:gd name="T46" fmla="*/ 187 w 1492"/>
                <a:gd name="T47" fmla="*/ 104 h 3393"/>
                <a:gd name="T48" fmla="*/ 0 w 1492"/>
                <a:gd name="T49" fmla="*/ 0 h 3393"/>
                <a:gd name="T50" fmla="*/ 290 w 1492"/>
                <a:gd name="T51" fmla="*/ 315 h 3393"/>
                <a:gd name="T52" fmla="*/ 1203 w 1492"/>
                <a:gd name="T53" fmla="*/ 0 h 3393"/>
                <a:gd name="T54" fmla="*/ 1492 w 1492"/>
                <a:gd name="T55" fmla="*/ 809 h 3393"/>
                <a:gd name="T56" fmla="*/ 1388 w 1492"/>
                <a:gd name="T57" fmla="*/ 104 h 3393"/>
                <a:gd name="T58" fmla="*/ 1306 w 1492"/>
                <a:gd name="T59" fmla="*/ 3289 h 3393"/>
                <a:gd name="T60" fmla="*/ 1388 w 1492"/>
                <a:gd name="T61" fmla="*/ 1159 h 3393"/>
                <a:gd name="T62" fmla="*/ 1492 w 1492"/>
                <a:gd name="T63" fmla="*/ 3393 h 3393"/>
                <a:gd name="T64" fmla="*/ 1203 w 1492"/>
                <a:gd name="T65" fmla="*/ 3078 h 3393"/>
                <a:gd name="T66" fmla="*/ 290 w 1492"/>
                <a:gd name="T67" fmla="*/ 3393 h 3393"/>
                <a:gd name="T68" fmla="*/ 0 w 1492"/>
                <a:gd name="T69" fmla="*/ 0 h 3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92" h="3393">
                  <a:moveTo>
                    <a:pt x="290" y="2871"/>
                  </a:moveTo>
                  <a:lnTo>
                    <a:pt x="290" y="2975"/>
                  </a:lnTo>
                  <a:lnTo>
                    <a:pt x="1203" y="2975"/>
                  </a:lnTo>
                  <a:lnTo>
                    <a:pt x="1203" y="2871"/>
                  </a:lnTo>
                  <a:lnTo>
                    <a:pt x="290" y="2871"/>
                  </a:lnTo>
                  <a:close/>
                  <a:moveTo>
                    <a:pt x="290" y="2466"/>
                  </a:moveTo>
                  <a:lnTo>
                    <a:pt x="290" y="2767"/>
                  </a:lnTo>
                  <a:lnTo>
                    <a:pt x="1203" y="2767"/>
                  </a:lnTo>
                  <a:lnTo>
                    <a:pt x="1203" y="2466"/>
                  </a:lnTo>
                  <a:lnTo>
                    <a:pt x="290" y="2466"/>
                  </a:lnTo>
                  <a:close/>
                  <a:moveTo>
                    <a:pt x="290" y="1853"/>
                  </a:moveTo>
                  <a:lnTo>
                    <a:pt x="290" y="2362"/>
                  </a:lnTo>
                  <a:lnTo>
                    <a:pt x="1203" y="2362"/>
                  </a:lnTo>
                  <a:lnTo>
                    <a:pt x="1203" y="2258"/>
                  </a:lnTo>
                  <a:lnTo>
                    <a:pt x="629" y="2258"/>
                  </a:lnTo>
                  <a:lnTo>
                    <a:pt x="629" y="2153"/>
                  </a:lnTo>
                  <a:lnTo>
                    <a:pt x="1203" y="2153"/>
                  </a:lnTo>
                  <a:lnTo>
                    <a:pt x="1203" y="1853"/>
                  </a:lnTo>
                  <a:lnTo>
                    <a:pt x="290" y="1853"/>
                  </a:lnTo>
                  <a:close/>
                  <a:moveTo>
                    <a:pt x="290" y="1644"/>
                  </a:moveTo>
                  <a:lnTo>
                    <a:pt x="290" y="1749"/>
                  </a:lnTo>
                  <a:lnTo>
                    <a:pt x="1203" y="1749"/>
                  </a:lnTo>
                  <a:lnTo>
                    <a:pt x="1203" y="1644"/>
                  </a:lnTo>
                  <a:lnTo>
                    <a:pt x="290" y="1644"/>
                  </a:lnTo>
                  <a:close/>
                  <a:moveTo>
                    <a:pt x="290" y="1240"/>
                  </a:moveTo>
                  <a:lnTo>
                    <a:pt x="290" y="1540"/>
                  </a:lnTo>
                  <a:lnTo>
                    <a:pt x="1203" y="1540"/>
                  </a:lnTo>
                  <a:lnTo>
                    <a:pt x="1203" y="1240"/>
                  </a:lnTo>
                  <a:lnTo>
                    <a:pt x="290" y="1240"/>
                  </a:lnTo>
                  <a:close/>
                  <a:moveTo>
                    <a:pt x="290" y="1031"/>
                  </a:moveTo>
                  <a:lnTo>
                    <a:pt x="290" y="1135"/>
                  </a:lnTo>
                  <a:lnTo>
                    <a:pt x="1203" y="1135"/>
                  </a:lnTo>
                  <a:lnTo>
                    <a:pt x="1203" y="1031"/>
                  </a:lnTo>
                  <a:lnTo>
                    <a:pt x="290" y="1031"/>
                  </a:lnTo>
                  <a:close/>
                  <a:moveTo>
                    <a:pt x="290" y="626"/>
                  </a:moveTo>
                  <a:lnTo>
                    <a:pt x="290" y="927"/>
                  </a:lnTo>
                  <a:lnTo>
                    <a:pt x="1203" y="927"/>
                  </a:lnTo>
                  <a:lnTo>
                    <a:pt x="1203" y="626"/>
                  </a:lnTo>
                  <a:lnTo>
                    <a:pt x="290" y="626"/>
                  </a:lnTo>
                  <a:close/>
                  <a:moveTo>
                    <a:pt x="290" y="418"/>
                  </a:moveTo>
                  <a:lnTo>
                    <a:pt x="290" y="522"/>
                  </a:lnTo>
                  <a:lnTo>
                    <a:pt x="1203" y="522"/>
                  </a:lnTo>
                  <a:lnTo>
                    <a:pt x="1203" y="418"/>
                  </a:lnTo>
                  <a:lnTo>
                    <a:pt x="290" y="418"/>
                  </a:lnTo>
                  <a:close/>
                  <a:moveTo>
                    <a:pt x="104" y="104"/>
                  </a:moveTo>
                  <a:lnTo>
                    <a:pt x="104" y="3289"/>
                  </a:lnTo>
                  <a:lnTo>
                    <a:pt x="187" y="3289"/>
                  </a:lnTo>
                  <a:lnTo>
                    <a:pt x="187" y="104"/>
                  </a:lnTo>
                  <a:lnTo>
                    <a:pt x="104" y="104"/>
                  </a:lnTo>
                  <a:close/>
                  <a:moveTo>
                    <a:pt x="0" y="0"/>
                  </a:moveTo>
                  <a:lnTo>
                    <a:pt x="290" y="0"/>
                  </a:lnTo>
                  <a:lnTo>
                    <a:pt x="290" y="315"/>
                  </a:lnTo>
                  <a:lnTo>
                    <a:pt x="1203" y="315"/>
                  </a:lnTo>
                  <a:lnTo>
                    <a:pt x="1203" y="0"/>
                  </a:lnTo>
                  <a:lnTo>
                    <a:pt x="1492" y="0"/>
                  </a:lnTo>
                  <a:lnTo>
                    <a:pt x="1492" y="809"/>
                  </a:lnTo>
                  <a:lnTo>
                    <a:pt x="1388" y="809"/>
                  </a:lnTo>
                  <a:lnTo>
                    <a:pt x="1388" y="104"/>
                  </a:lnTo>
                  <a:lnTo>
                    <a:pt x="1306" y="104"/>
                  </a:lnTo>
                  <a:lnTo>
                    <a:pt x="1306" y="3289"/>
                  </a:lnTo>
                  <a:lnTo>
                    <a:pt x="1388" y="3289"/>
                  </a:lnTo>
                  <a:lnTo>
                    <a:pt x="1388" y="1159"/>
                  </a:lnTo>
                  <a:lnTo>
                    <a:pt x="1492" y="1159"/>
                  </a:lnTo>
                  <a:lnTo>
                    <a:pt x="1492" y="3393"/>
                  </a:lnTo>
                  <a:lnTo>
                    <a:pt x="1203" y="3393"/>
                  </a:lnTo>
                  <a:lnTo>
                    <a:pt x="1203" y="3078"/>
                  </a:lnTo>
                  <a:lnTo>
                    <a:pt x="290" y="3078"/>
                  </a:lnTo>
                  <a:lnTo>
                    <a:pt x="290" y="3393"/>
                  </a:lnTo>
                  <a:lnTo>
                    <a:pt x="0" y="33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Rectangle 251"/>
            <p:cNvSpPr>
              <a:spLocks noChangeArrowheads="1"/>
            </p:cNvSpPr>
            <p:nvPr/>
          </p:nvSpPr>
          <p:spPr bwMode="auto">
            <a:xfrm>
              <a:off x="5551488" y="4591050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Rectangle 252"/>
            <p:cNvSpPr>
              <a:spLocks noChangeArrowheads="1"/>
            </p:cNvSpPr>
            <p:nvPr/>
          </p:nvSpPr>
          <p:spPr bwMode="auto">
            <a:xfrm>
              <a:off x="5726113" y="4375150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8" name="Group 837"/>
          <p:cNvGrpSpPr/>
          <p:nvPr/>
        </p:nvGrpSpPr>
        <p:grpSpPr>
          <a:xfrm>
            <a:off x="4388889" y="4291013"/>
            <a:ext cx="598488" cy="439737"/>
            <a:chOff x="4410075" y="4291013"/>
            <a:chExt cx="598488" cy="4397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8" name="Freeform 257"/>
            <p:cNvSpPr>
              <a:spLocks noEditPoints="1"/>
            </p:cNvSpPr>
            <p:nvPr/>
          </p:nvSpPr>
          <p:spPr bwMode="auto">
            <a:xfrm>
              <a:off x="4470400" y="4291013"/>
              <a:ext cx="477838" cy="439737"/>
            </a:xfrm>
            <a:custGeom>
              <a:avLst/>
              <a:gdLst>
                <a:gd name="T0" fmla="*/ 1354 w 2707"/>
                <a:gd name="T1" fmla="*/ 367 h 2492"/>
                <a:gd name="T2" fmla="*/ 393 w 2707"/>
                <a:gd name="T3" fmla="*/ 1061 h 2492"/>
                <a:gd name="T4" fmla="*/ 393 w 2707"/>
                <a:gd name="T5" fmla="*/ 2389 h 2492"/>
                <a:gd name="T6" fmla="*/ 2314 w 2707"/>
                <a:gd name="T7" fmla="*/ 2389 h 2492"/>
                <a:gd name="T8" fmla="*/ 2314 w 2707"/>
                <a:gd name="T9" fmla="*/ 1061 h 2492"/>
                <a:gd name="T10" fmla="*/ 1354 w 2707"/>
                <a:gd name="T11" fmla="*/ 367 h 2492"/>
                <a:gd name="T12" fmla="*/ 1354 w 2707"/>
                <a:gd name="T13" fmla="*/ 128 h 2492"/>
                <a:gd name="T14" fmla="*/ 145 w 2707"/>
                <a:gd name="T15" fmla="*/ 1002 h 2492"/>
                <a:gd name="T16" fmla="*/ 199 w 2707"/>
                <a:gd name="T17" fmla="*/ 1075 h 2492"/>
                <a:gd name="T18" fmla="*/ 1354 w 2707"/>
                <a:gd name="T19" fmla="*/ 239 h 2492"/>
                <a:gd name="T20" fmla="*/ 2508 w 2707"/>
                <a:gd name="T21" fmla="*/ 1075 h 2492"/>
                <a:gd name="T22" fmla="*/ 2562 w 2707"/>
                <a:gd name="T23" fmla="*/ 1002 h 2492"/>
                <a:gd name="T24" fmla="*/ 1354 w 2707"/>
                <a:gd name="T25" fmla="*/ 128 h 2492"/>
                <a:gd name="T26" fmla="*/ 1354 w 2707"/>
                <a:gd name="T27" fmla="*/ 0 h 2492"/>
                <a:gd name="T28" fmla="*/ 2707 w 2707"/>
                <a:gd name="T29" fmla="*/ 978 h 2492"/>
                <a:gd name="T30" fmla="*/ 2532 w 2707"/>
                <a:gd name="T31" fmla="*/ 1219 h 2492"/>
                <a:gd name="T32" fmla="*/ 2418 w 2707"/>
                <a:gd name="T33" fmla="*/ 1136 h 2492"/>
                <a:gd name="T34" fmla="*/ 2418 w 2707"/>
                <a:gd name="T35" fmla="*/ 2389 h 2492"/>
                <a:gd name="T36" fmla="*/ 2597 w 2707"/>
                <a:gd name="T37" fmla="*/ 2389 h 2492"/>
                <a:gd name="T38" fmla="*/ 2597 w 2707"/>
                <a:gd name="T39" fmla="*/ 2492 h 2492"/>
                <a:gd name="T40" fmla="*/ 110 w 2707"/>
                <a:gd name="T41" fmla="*/ 2492 h 2492"/>
                <a:gd name="T42" fmla="*/ 110 w 2707"/>
                <a:gd name="T43" fmla="*/ 2389 h 2492"/>
                <a:gd name="T44" fmla="*/ 289 w 2707"/>
                <a:gd name="T45" fmla="*/ 2389 h 2492"/>
                <a:gd name="T46" fmla="*/ 289 w 2707"/>
                <a:gd name="T47" fmla="*/ 1136 h 2492"/>
                <a:gd name="T48" fmla="*/ 175 w 2707"/>
                <a:gd name="T49" fmla="*/ 1219 h 2492"/>
                <a:gd name="T50" fmla="*/ 0 w 2707"/>
                <a:gd name="T51" fmla="*/ 978 h 2492"/>
                <a:gd name="T52" fmla="*/ 1354 w 2707"/>
                <a:gd name="T53" fmla="*/ 0 h 2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07" h="2492">
                  <a:moveTo>
                    <a:pt x="1354" y="367"/>
                  </a:moveTo>
                  <a:lnTo>
                    <a:pt x="393" y="1061"/>
                  </a:lnTo>
                  <a:lnTo>
                    <a:pt x="393" y="2389"/>
                  </a:lnTo>
                  <a:lnTo>
                    <a:pt x="2314" y="2389"/>
                  </a:lnTo>
                  <a:lnTo>
                    <a:pt x="2314" y="1061"/>
                  </a:lnTo>
                  <a:lnTo>
                    <a:pt x="1354" y="367"/>
                  </a:lnTo>
                  <a:close/>
                  <a:moveTo>
                    <a:pt x="1354" y="128"/>
                  </a:moveTo>
                  <a:lnTo>
                    <a:pt x="145" y="1002"/>
                  </a:lnTo>
                  <a:lnTo>
                    <a:pt x="199" y="1075"/>
                  </a:lnTo>
                  <a:lnTo>
                    <a:pt x="1354" y="239"/>
                  </a:lnTo>
                  <a:lnTo>
                    <a:pt x="2508" y="1075"/>
                  </a:lnTo>
                  <a:lnTo>
                    <a:pt x="2562" y="1002"/>
                  </a:lnTo>
                  <a:lnTo>
                    <a:pt x="1354" y="128"/>
                  </a:lnTo>
                  <a:close/>
                  <a:moveTo>
                    <a:pt x="1354" y="0"/>
                  </a:moveTo>
                  <a:lnTo>
                    <a:pt x="2707" y="978"/>
                  </a:lnTo>
                  <a:lnTo>
                    <a:pt x="2532" y="1219"/>
                  </a:lnTo>
                  <a:lnTo>
                    <a:pt x="2418" y="1136"/>
                  </a:lnTo>
                  <a:lnTo>
                    <a:pt x="2418" y="2389"/>
                  </a:lnTo>
                  <a:lnTo>
                    <a:pt x="2597" y="2389"/>
                  </a:lnTo>
                  <a:lnTo>
                    <a:pt x="2597" y="2492"/>
                  </a:lnTo>
                  <a:lnTo>
                    <a:pt x="110" y="2492"/>
                  </a:lnTo>
                  <a:lnTo>
                    <a:pt x="110" y="2389"/>
                  </a:lnTo>
                  <a:lnTo>
                    <a:pt x="289" y="2389"/>
                  </a:lnTo>
                  <a:lnTo>
                    <a:pt x="289" y="1136"/>
                  </a:lnTo>
                  <a:lnTo>
                    <a:pt x="175" y="1219"/>
                  </a:lnTo>
                  <a:lnTo>
                    <a:pt x="0" y="978"/>
                  </a:lnTo>
                  <a:lnTo>
                    <a:pt x="13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Rectangle 258"/>
            <p:cNvSpPr>
              <a:spLocks noChangeArrowheads="1"/>
            </p:cNvSpPr>
            <p:nvPr/>
          </p:nvSpPr>
          <p:spPr bwMode="auto">
            <a:xfrm>
              <a:off x="4410075" y="4713288"/>
              <a:ext cx="19050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Rectangle 259"/>
            <p:cNvSpPr>
              <a:spLocks noChangeArrowheads="1"/>
            </p:cNvSpPr>
            <p:nvPr/>
          </p:nvSpPr>
          <p:spPr bwMode="auto">
            <a:xfrm>
              <a:off x="4449763" y="4713288"/>
              <a:ext cx="19050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Rectangle 260"/>
            <p:cNvSpPr>
              <a:spLocks noChangeArrowheads="1"/>
            </p:cNvSpPr>
            <p:nvPr/>
          </p:nvSpPr>
          <p:spPr bwMode="auto">
            <a:xfrm>
              <a:off x="4949825" y="4713288"/>
              <a:ext cx="19050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Rectangle 261"/>
            <p:cNvSpPr>
              <a:spLocks noChangeArrowheads="1"/>
            </p:cNvSpPr>
            <p:nvPr/>
          </p:nvSpPr>
          <p:spPr bwMode="auto">
            <a:xfrm>
              <a:off x="4989513" y="4713288"/>
              <a:ext cx="19050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262"/>
            <p:cNvSpPr>
              <a:spLocks noEditPoints="1"/>
            </p:cNvSpPr>
            <p:nvPr/>
          </p:nvSpPr>
          <p:spPr bwMode="auto">
            <a:xfrm>
              <a:off x="4694238" y="4473575"/>
              <a:ext cx="106363" cy="106362"/>
            </a:xfrm>
            <a:custGeom>
              <a:avLst/>
              <a:gdLst>
                <a:gd name="T0" fmla="*/ 271 w 603"/>
                <a:gd name="T1" fmla="*/ 105 h 599"/>
                <a:gd name="T2" fmla="*/ 213 w 603"/>
                <a:gd name="T3" fmla="*/ 124 h 599"/>
                <a:gd name="T4" fmla="*/ 162 w 603"/>
                <a:gd name="T5" fmla="*/ 160 h 599"/>
                <a:gd name="T6" fmla="*/ 125 w 603"/>
                <a:gd name="T7" fmla="*/ 212 h 599"/>
                <a:gd name="T8" fmla="*/ 106 w 603"/>
                <a:gd name="T9" fmla="*/ 270 h 599"/>
                <a:gd name="T10" fmla="*/ 106 w 603"/>
                <a:gd name="T11" fmla="*/ 329 h 599"/>
                <a:gd name="T12" fmla="*/ 125 w 603"/>
                <a:gd name="T13" fmla="*/ 388 h 599"/>
                <a:gd name="T14" fmla="*/ 162 w 603"/>
                <a:gd name="T15" fmla="*/ 439 h 599"/>
                <a:gd name="T16" fmla="*/ 213 w 603"/>
                <a:gd name="T17" fmla="*/ 476 h 599"/>
                <a:gd name="T18" fmla="*/ 271 w 603"/>
                <a:gd name="T19" fmla="*/ 494 h 599"/>
                <a:gd name="T20" fmla="*/ 331 w 603"/>
                <a:gd name="T21" fmla="*/ 494 h 599"/>
                <a:gd name="T22" fmla="*/ 390 w 603"/>
                <a:gd name="T23" fmla="*/ 476 h 599"/>
                <a:gd name="T24" fmla="*/ 441 w 603"/>
                <a:gd name="T25" fmla="*/ 439 h 599"/>
                <a:gd name="T26" fmla="*/ 477 w 603"/>
                <a:gd name="T27" fmla="*/ 388 h 599"/>
                <a:gd name="T28" fmla="*/ 496 w 603"/>
                <a:gd name="T29" fmla="*/ 329 h 599"/>
                <a:gd name="T30" fmla="*/ 496 w 603"/>
                <a:gd name="T31" fmla="*/ 270 h 599"/>
                <a:gd name="T32" fmla="*/ 477 w 603"/>
                <a:gd name="T33" fmla="*/ 212 h 599"/>
                <a:gd name="T34" fmla="*/ 441 w 603"/>
                <a:gd name="T35" fmla="*/ 160 h 599"/>
                <a:gd name="T36" fmla="*/ 390 w 603"/>
                <a:gd name="T37" fmla="*/ 124 h 599"/>
                <a:gd name="T38" fmla="*/ 331 w 603"/>
                <a:gd name="T39" fmla="*/ 105 h 599"/>
                <a:gd name="T40" fmla="*/ 301 w 603"/>
                <a:gd name="T41" fmla="*/ 0 h 599"/>
                <a:gd name="T42" fmla="*/ 378 w 603"/>
                <a:gd name="T43" fmla="*/ 10 h 599"/>
                <a:gd name="T44" fmla="*/ 451 w 603"/>
                <a:gd name="T45" fmla="*/ 39 h 599"/>
                <a:gd name="T46" fmla="*/ 514 w 603"/>
                <a:gd name="T47" fmla="*/ 88 h 599"/>
                <a:gd name="T48" fmla="*/ 564 w 603"/>
                <a:gd name="T49" fmla="*/ 151 h 599"/>
                <a:gd name="T50" fmla="*/ 592 w 603"/>
                <a:gd name="T51" fmla="*/ 224 h 599"/>
                <a:gd name="T52" fmla="*/ 603 w 603"/>
                <a:gd name="T53" fmla="*/ 300 h 599"/>
                <a:gd name="T54" fmla="*/ 592 w 603"/>
                <a:gd name="T55" fmla="*/ 375 h 599"/>
                <a:gd name="T56" fmla="*/ 564 w 603"/>
                <a:gd name="T57" fmla="*/ 448 h 599"/>
                <a:gd name="T58" fmla="*/ 514 w 603"/>
                <a:gd name="T59" fmla="*/ 511 h 599"/>
                <a:gd name="T60" fmla="*/ 483 w 603"/>
                <a:gd name="T61" fmla="*/ 538 h 599"/>
                <a:gd name="T62" fmla="*/ 415 w 603"/>
                <a:gd name="T63" fmla="*/ 577 h 599"/>
                <a:gd name="T64" fmla="*/ 340 w 603"/>
                <a:gd name="T65" fmla="*/ 596 h 599"/>
                <a:gd name="T66" fmla="*/ 262 w 603"/>
                <a:gd name="T67" fmla="*/ 596 h 599"/>
                <a:gd name="T68" fmla="*/ 188 w 603"/>
                <a:gd name="T69" fmla="*/ 577 h 599"/>
                <a:gd name="T70" fmla="*/ 119 w 603"/>
                <a:gd name="T71" fmla="*/ 538 h 599"/>
                <a:gd name="T72" fmla="*/ 61 w 603"/>
                <a:gd name="T73" fmla="*/ 481 h 599"/>
                <a:gd name="T74" fmla="*/ 22 w 603"/>
                <a:gd name="T75" fmla="*/ 412 h 599"/>
                <a:gd name="T76" fmla="*/ 2 w 603"/>
                <a:gd name="T77" fmla="*/ 337 h 599"/>
                <a:gd name="T78" fmla="*/ 2 w 603"/>
                <a:gd name="T79" fmla="*/ 262 h 599"/>
                <a:gd name="T80" fmla="*/ 22 w 603"/>
                <a:gd name="T81" fmla="*/ 187 h 599"/>
                <a:gd name="T82" fmla="*/ 61 w 603"/>
                <a:gd name="T83" fmla="*/ 118 h 599"/>
                <a:gd name="T84" fmla="*/ 119 w 603"/>
                <a:gd name="T85" fmla="*/ 61 h 599"/>
                <a:gd name="T86" fmla="*/ 188 w 603"/>
                <a:gd name="T87" fmla="*/ 22 h 599"/>
                <a:gd name="T88" fmla="*/ 262 w 603"/>
                <a:gd name="T89" fmla="*/ 3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3" h="599">
                  <a:moveTo>
                    <a:pt x="301" y="103"/>
                  </a:moveTo>
                  <a:lnTo>
                    <a:pt x="271" y="105"/>
                  </a:lnTo>
                  <a:lnTo>
                    <a:pt x="242" y="112"/>
                  </a:lnTo>
                  <a:lnTo>
                    <a:pt x="213" y="124"/>
                  </a:lnTo>
                  <a:lnTo>
                    <a:pt x="186" y="140"/>
                  </a:lnTo>
                  <a:lnTo>
                    <a:pt x="162" y="160"/>
                  </a:lnTo>
                  <a:lnTo>
                    <a:pt x="141" y="185"/>
                  </a:lnTo>
                  <a:lnTo>
                    <a:pt x="125" y="212"/>
                  </a:lnTo>
                  <a:lnTo>
                    <a:pt x="113" y="240"/>
                  </a:lnTo>
                  <a:lnTo>
                    <a:pt x="106" y="270"/>
                  </a:lnTo>
                  <a:lnTo>
                    <a:pt x="104" y="300"/>
                  </a:lnTo>
                  <a:lnTo>
                    <a:pt x="106" y="329"/>
                  </a:lnTo>
                  <a:lnTo>
                    <a:pt x="113" y="359"/>
                  </a:lnTo>
                  <a:lnTo>
                    <a:pt x="125" y="388"/>
                  </a:lnTo>
                  <a:lnTo>
                    <a:pt x="141" y="414"/>
                  </a:lnTo>
                  <a:lnTo>
                    <a:pt x="162" y="439"/>
                  </a:lnTo>
                  <a:lnTo>
                    <a:pt x="186" y="459"/>
                  </a:lnTo>
                  <a:lnTo>
                    <a:pt x="213" y="476"/>
                  </a:lnTo>
                  <a:lnTo>
                    <a:pt x="242" y="487"/>
                  </a:lnTo>
                  <a:lnTo>
                    <a:pt x="271" y="494"/>
                  </a:lnTo>
                  <a:lnTo>
                    <a:pt x="301" y="496"/>
                  </a:lnTo>
                  <a:lnTo>
                    <a:pt x="331" y="494"/>
                  </a:lnTo>
                  <a:lnTo>
                    <a:pt x="361" y="487"/>
                  </a:lnTo>
                  <a:lnTo>
                    <a:pt x="390" y="476"/>
                  </a:lnTo>
                  <a:lnTo>
                    <a:pt x="417" y="459"/>
                  </a:lnTo>
                  <a:lnTo>
                    <a:pt x="441" y="439"/>
                  </a:lnTo>
                  <a:lnTo>
                    <a:pt x="462" y="414"/>
                  </a:lnTo>
                  <a:lnTo>
                    <a:pt x="477" y="388"/>
                  </a:lnTo>
                  <a:lnTo>
                    <a:pt x="490" y="359"/>
                  </a:lnTo>
                  <a:lnTo>
                    <a:pt x="496" y="329"/>
                  </a:lnTo>
                  <a:lnTo>
                    <a:pt x="499" y="300"/>
                  </a:lnTo>
                  <a:lnTo>
                    <a:pt x="496" y="270"/>
                  </a:lnTo>
                  <a:lnTo>
                    <a:pt x="490" y="240"/>
                  </a:lnTo>
                  <a:lnTo>
                    <a:pt x="477" y="212"/>
                  </a:lnTo>
                  <a:lnTo>
                    <a:pt x="462" y="185"/>
                  </a:lnTo>
                  <a:lnTo>
                    <a:pt x="441" y="160"/>
                  </a:lnTo>
                  <a:lnTo>
                    <a:pt x="417" y="140"/>
                  </a:lnTo>
                  <a:lnTo>
                    <a:pt x="390" y="124"/>
                  </a:lnTo>
                  <a:lnTo>
                    <a:pt x="361" y="112"/>
                  </a:lnTo>
                  <a:lnTo>
                    <a:pt x="331" y="105"/>
                  </a:lnTo>
                  <a:lnTo>
                    <a:pt x="301" y="103"/>
                  </a:lnTo>
                  <a:close/>
                  <a:moveTo>
                    <a:pt x="301" y="0"/>
                  </a:moveTo>
                  <a:lnTo>
                    <a:pt x="340" y="3"/>
                  </a:lnTo>
                  <a:lnTo>
                    <a:pt x="378" y="10"/>
                  </a:lnTo>
                  <a:lnTo>
                    <a:pt x="415" y="22"/>
                  </a:lnTo>
                  <a:lnTo>
                    <a:pt x="451" y="39"/>
                  </a:lnTo>
                  <a:lnTo>
                    <a:pt x="483" y="61"/>
                  </a:lnTo>
                  <a:lnTo>
                    <a:pt x="514" y="88"/>
                  </a:lnTo>
                  <a:lnTo>
                    <a:pt x="541" y="118"/>
                  </a:lnTo>
                  <a:lnTo>
                    <a:pt x="564" y="151"/>
                  </a:lnTo>
                  <a:lnTo>
                    <a:pt x="580" y="187"/>
                  </a:lnTo>
                  <a:lnTo>
                    <a:pt x="592" y="224"/>
                  </a:lnTo>
                  <a:lnTo>
                    <a:pt x="600" y="262"/>
                  </a:lnTo>
                  <a:lnTo>
                    <a:pt x="603" y="300"/>
                  </a:lnTo>
                  <a:lnTo>
                    <a:pt x="600" y="337"/>
                  </a:lnTo>
                  <a:lnTo>
                    <a:pt x="592" y="375"/>
                  </a:lnTo>
                  <a:lnTo>
                    <a:pt x="580" y="412"/>
                  </a:lnTo>
                  <a:lnTo>
                    <a:pt x="564" y="448"/>
                  </a:lnTo>
                  <a:lnTo>
                    <a:pt x="541" y="481"/>
                  </a:lnTo>
                  <a:lnTo>
                    <a:pt x="514" y="511"/>
                  </a:lnTo>
                  <a:lnTo>
                    <a:pt x="514" y="511"/>
                  </a:lnTo>
                  <a:lnTo>
                    <a:pt x="483" y="538"/>
                  </a:lnTo>
                  <a:lnTo>
                    <a:pt x="451" y="561"/>
                  </a:lnTo>
                  <a:lnTo>
                    <a:pt x="415" y="577"/>
                  </a:lnTo>
                  <a:lnTo>
                    <a:pt x="378" y="589"/>
                  </a:lnTo>
                  <a:lnTo>
                    <a:pt x="340" y="596"/>
                  </a:lnTo>
                  <a:lnTo>
                    <a:pt x="301" y="599"/>
                  </a:lnTo>
                  <a:lnTo>
                    <a:pt x="262" y="596"/>
                  </a:lnTo>
                  <a:lnTo>
                    <a:pt x="224" y="589"/>
                  </a:lnTo>
                  <a:lnTo>
                    <a:pt x="188" y="577"/>
                  </a:lnTo>
                  <a:lnTo>
                    <a:pt x="152" y="561"/>
                  </a:lnTo>
                  <a:lnTo>
                    <a:pt x="119" y="538"/>
                  </a:lnTo>
                  <a:lnTo>
                    <a:pt x="89" y="511"/>
                  </a:lnTo>
                  <a:lnTo>
                    <a:pt x="61" y="481"/>
                  </a:lnTo>
                  <a:lnTo>
                    <a:pt x="39" y="448"/>
                  </a:lnTo>
                  <a:lnTo>
                    <a:pt x="22" y="412"/>
                  </a:lnTo>
                  <a:lnTo>
                    <a:pt x="10" y="375"/>
                  </a:lnTo>
                  <a:lnTo>
                    <a:pt x="2" y="337"/>
                  </a:lnTo>
                  <a:lnTo>
                    <a:pt x="0" y="300"/>
                  </a:lnTo>
                  <a:lnTo>
                    <a:pt x="2" y="262"/>
                  </a:lnTo>
                  <a:lnTo>
                    <a:pt x="10" y="224"/>
                  </a:lnTo>
                  <a:lnTo>
                    <a:pt x="22" y="187"/>
                  </a:lnTo>
                  <a:lnTo>
                    <a:pt x="39" y="151"/>
                  </a:lnTo>
                  <a:lnTo>
                    <a:pt x="61" y="118"/>
                  </a:lnTo>
                  <a:lnTo>
                    <a:pt x="89" y="88"/>
                  </a:lnTo>
                  <a:lnTo>
                    <a:pt x="119" y="61"/>
                  </a:lnTo>
                  <a:lnTo>
                    <a:pt x="152" y="39"/>
                  </a:lnTo>
                  <a:lnTo>
                    <a:pt x="188" y="22"/>
                  </a:lnTo>
                  <a:lnTo>
                    <a:pt x="224" y="10"/>
                  </a:lnTo>
                  <a:lnTo>
                    <a:pt x="262" y="3"/>
                  </a:lnTo>
                  <a:lnTo>
                    <a:pt x="3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263"/>
            <p:cNvSpPr>
              <a:spLocks noEditPoints="1"/>
            </p:cNvSpPr>
            <p:nvPr/>
          </p:nvSpPr>
          <p:spPr bwMode="auto">
            <a:xfrm>
              <a:off x="4584700" y="4440238"/>
              <a:ext cx="249238" cy="249237"/>
            </a:xfrm>
            <a:custGeom>
              <a:avLst/>
              <a:gdLst>
                <a:gd name="T0" fmla="*/ 840 w 1411"/>
                <a:gd name="T1" fmla="*/ 113 h 1405"/>
                <a:gd name="T2" fmla="*/ 727 w 1411"/>
                <a:gd name="T3" fmla="*/ 157 h 1405"/>
                <a:gd name="T4" fmla="*/ 629 w 1411"/>
                <a:gd name="T5" fmla="*/ 240 h 1405"/>
                <a:gd name="T6" fmla="*/ 563 w 1411"/>
                <a:gd name="T7" fmla="*/ 355 h 1405"/>
                <a:gd name="T8" fmla="*/ 540 w 1411"/>
                <a:gd name="T9" fmla="*/ 481 h 1405"/>
                <a:gd name="T10" fmla="*/ 561 w 1411"/>
                <a:gd name="T11" fmla="*/ 610 h 1405"/>
                <a:gd name="T12" fmla="*/ 623 w 1411"/>
                <a:gd name="T13" fmla="*/ 727 h 1405"/>
                <a:gd name="T14" fmla="*/ 105 w 1411"/>
                <a:gd name="T15" fmla="*/ 1254 h 1405"/>
                <a:gd name="T16" fmla="*/ 116 w 1411"/>
                <a:gd name="T17" fmla="*/ 1289 h 1405"/>
                <a:gd name="T18" fmla="*/ 151 w 1411"/>
                <a:gd name="T19" fmla="*/ 1300 h 1405"/>
                <a:gd name="T20" fmla="*/ 681 w 1411"/>
                <a:gd name="T21" fmla="*/ 784 h 1405"/>
                <a:gd name="T22" fmla="*/ 795 w 1411"/>
                <a:gd name="T23" fmla="*/ 846 h 1405"/>
                <a:gd name="T24" fmla="*/ 921 w 1411"/>
                <a:gd name="T25" fmla="*/ 867 h 1405"/>
                <a:gd name="T26" fmla="*/ 1048 w 1411"/>
                <a:gd name="T27" fmla="*/ 847 h 1405"/>
                <a:gd name="T28" fmla="*/ 1161 w 1411"/>
                <a:gd name="T29" fmla="*/ 785 h 1405"/>
                <a:gd name="T30" fmla="*/ 1249 w 1411"/>
                <a:gd name="T31" fmla="*/ 687 h 1405"/>
                <a:gd name="T32" fmla="*/ 1298 w 1411"/>
                <a:gd name="T33" fmla="*/ 569 h 1405"/>
                <a:gd name="T34" fmla="*/ 1304 w 1411"/>
                <a:gd name="T35" fmla="*/ 439 h 1405"/>
                <a:gd name="T36" fmla="*/ 1267 w 1411"/>
                <a:gd name="T37" fmla="*/ 316 h 1405"/>
                <a:gd name="T38" fmla="*/ 1191 w 1411"/>
                <a:gd name="T39" fmla="*/ 211 h 1405"/>
                <a:gd name="T40" fmla="*/ 1089 w 1411"/>
                <a:gd name="T41" fmla="*/ 141 h 1405"/>
                <a:gd name="T42" fmla="*/ 969 w 1411"/>
                <a:gd name="T43" fmla="*/ 107 h 1405"/>
                <a:gd name="T44" fmla="*/ 928 w 1411"/>
                <a:gd name="T45" fmla="*/ 0 h 1405"/>
                <a:gd name="T46" fmla="*/ 1065 w 1411"/>
                <a:gd name="T47" fmla="*/ 22 h 1405"/>
                <a:gd name="T48" fmla="*/ 1191 w 1411"/>
                <a:gd name="T49" fmla="*/ 79 h 1405"/>
                <a:gd name="T50" fmla="*/ 1297 w 1411"/>
                <a:gd name="T51" fmla="*/ 173 h 1405"/>
                <a:gd name="T52" fmla="*/ 1372 w 1411"/>
                <a:gd name="T53" fmla="*/ 295 h 1405"/>
                <a:gd name="T54" fmla="*/ 1408 w 1411"/>
                <a:gd name="T55" fmla="*/ 433 h 1405"/>
                <a:gd name="T56" fmla="*/ 1402 w 1411"/>
                <a:gd name="T57" fmla="*/ 579 h 1405"/>
                <a:gd name="T58" fmla="*/ 1354 w 1411"/>
                <a:gd name="T59" fmla="*/ 713 h 1405"/>
                <a:gd name="T60" fmla="*/ 1268 w 1411"/>
                <a:gd name="T61" fmla="*/ 828 h 1405"/>
                <a:gd name="T62" fmla="*/ 1152 w 1411"/>
                <a:gd name="T63" fmla="*/ 914 h 1405"/>
                <a:gd name="T64" fmla="*/ 1019 w 1411"/>
                <a:gd name="T65" fmla="*/ 960 h 1405"/>
                <a:gd name="T66" fmla="*/ 878 w 1411"/>
                <a:gd name="T67" fmla="*/ 969 h 1405"/>
                <a:gd name="T68" fmla="*/ 740 w 1411"/>
                <a:gd name="T69" fmla="*/ 935 h 1405"/>
                <a:gd name="T70" fmla="*/ 229 w 1411"/>
                <a:gd name="T71" fmla="*/ 1377 h 1405"/>
                <a:gd name="T72" fmla="*/ 167 w 1411"/>
                <a:gd name="T73" fmla="*/ 1403 h 1405"/>
                <a:gd name="T74" fmla="*/ 101 w 1411"/>
                <a:gd name="T75" fmla="*/ 1397 h 1405"/>
                <a:gd name="T76" fmla="*/ 42 w 1411"/>
                <a:gd name="T77" fmla="*/ 1363 h 1405"/>
                <a:gd name="T78" fmla="*/ 3 w 1411"/>
                <a:gd name="T79" fmla="*/ 1289 h 1405"/>
                <a:gd name="T80" fmla="*/ 11 w 1411"/>
                <a:gd name="T81" fmla="*/ 1205 h 1405"/>
                <a:gd name="T82" fmla="*/ 492 w 1411"/>
                <a:gd name="T83" fmla="*/ 712 h 1405"/>
                <a:gd name="T84" fmla="*/ 443 w 1411"/>
                <a:gd name="T85" fmla="*/ 573 h 1405"/>
                <a:gd name="T86" fmla="*/ 439 w 1411"/>
                <a:gd name="T87" fmla="*/ 429 h 1405"/>
                <a:gd name="T88" fmla="*/ 476 w 1411"/>
                <a:gd name="T89" fmla="*/ 291 h 1405"/>
                <a:gd name="T90" fmla="*/ 555 w 1411"/>
                <a:gd name="T91" fmla="*/ 167 h 1405"/>
                <a:gd name="T92" fmla="*/ 663 w 1411"/>
                <a:gd name="T93" fmla="*/ 75 h 1405"/>
                <a:gd name="T94" fmla="*/ 790 w 1411"/>
                <a:gd name="T95" fmla="*/ 19 h 1405"/>
                <a:gd name="T96" fmla="*/ 928 w 1411"/>
                <a:gd name="T97" fmla="*/ 0 h 1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11" h="1405">
                  <a:moveTo>
                    <a:pt x="923" y="104"/>
                  </a:moveTo>
                  <a:lnTo>
                    <a:pt x="881" y="107"/>
                  </a:lnTo>
                  <a:lnTo>
                    <a:pt x="840" y="113"/>
                  </a:lnTo>
                  <a:lnTo>
                    <a:pt x="801" y="123"/>
                  </a:lnTo>
                  <a:lnTo>
                    <a:pt x="763" y="139"/>
                  </a:lnTo>
                  <a:lnTo>
                    <a:pt x="727" y="157"/>
                  </a:lnTo>
                  <a:lnTo>
                    <a:pt x="693" y="181"/>
                  </a:lnTo>
                  <a:lnTo>
                    <a:pt x="661" y="206"/>
                  </a:lnTo>
                  <a:lnTo>
                    <a:pt x="629" y="240"/>
                  </a:lnTo>
                  <a:lnTo>
                    <a:pt x="603" y="276"/>
                  </a:lnTo>
                  <a:lnTo>
                    <a:pt x="580" y="314"/>
                  </a:lnTo>
                  <a:lnTo>
                    <a:pt x="563" y="355"/>
                  </a:lnTo>
                  <a:lnTo>
                    <a:pt x="550" y="395"/>
                  </a:lnTo>
                  <a:lnTo>
                    <a:pt x="542" y="438"/>
                  </a:lnTo>
                  <a:lnTo>
                    <a:pt x="540" y="481"/>
                  </a:lnTo>
                  <a:lnTo>
                    <a:pt x="542" y="525"/>
                  </a:lnTo>
                  <a:lnTo>
                    <a:pt x="548" y="568"/>
                  </a:lnTo>
                  <a:lnTo>
                    <a:pt x="561" y="610"/>
                  </a:lnTo>
                  <a:lnTo>
                    <a:pt x="578" y="652"/>
                  </a:lnTo>
                  <a:lnTo>
                    <a:pt x="601" y="692"/>
                  </a:lnTo>
                  <a:lnTo>
                    <a:pt x="623" y="727"/>
                  </a:lnTo>
                  <a:lnTo>
                    <a:pt x="116" y="1232"/>
                  </a:lnTo>
                  <a:lnTo>
                    <a:pt x="108" y="1242"/>
                  </a:lnTo>
                  <a:lnTo>
                    <a:pt x="105" y="1254"/>
                  </a:lnTo>
                  <a:lnTo>
                    <a:pt x="105" y="1266"/>
                  </a:lnTo>
                  <a:lnTo>
                    <a:pt x="108" y="1279"/>
                  </a:lnTo>
                  <a:lnTo>
                    <a:pt x="116" y="1289"/>
                  </a:lnTo>
                  <a:lnTo>
                    <a:pt x="127" y="1297"/>
                  </a:lnTo>
                  <a:lnTo>
                    <a:pt x="139" y="1300"/>
                  </a:lnTo>
                  <a:lnTo>
                    <a:pt x="151" y="1300"/>
                  </a:lnTo>
                  <a:lnTo>
                    <a:pt x="163" y="1297"/>
                  </a:lnTo>
                  <a:lnTo>
                    <a:pt x="174" y="1289"/>
                  </a:lnTo>
                  <a:lnTo>
                    <a:pt x="681" y="784"/>
                  </a:lnTo>
                  <a:lnTo>
                    <a:pt x="716" y="807"/>
                  </a:lnTo>
                  <a:lnTo>
                    <a:pt x="755" y="828"/>
                  </a:lnTo>
                  <a:lnTo>
                    <a:pt x="795" y="846"/>
                  </a:lnTo>
                  <a:lnTo>
                    <a:pt x="836" y="857"/>
                  </a:lnTo>
                  <a:lnTo>
                    <a:pt x="879" y="864"/>
                  </a:lnTo>
                  <a:lnTo>
                    <a:pt x="921" y="867"/>
                  </a:lnTo>
                  <a:lnTo>
                    <a:pt x="965" y="864"/>
                  </a:lnTo>
                  <a:lnTo>
                    <a:pt x="1007" y="858"/>
                  </a:lnTo>
                  <a:lnTo>
                    <a:pt x="1048" y="847"/>
                  </a:lnTo>
                  <a:lnTo>
                    <a:pt x="1088" y="830"/>
                  </a:lnTo>
                  <a:lnTo>
                    <a:pt x="1126" y="810"/>
                  </a:lnTo>
                  <a:lnTo>
                    <a:pt x="1161" y="785"/>
                  </a:lnTo>
                  <a:lnTo>
                    <a:pt x="1195" y="756"/>
                  </a:lnTo>
                  <a:lnTo>
                    <a:pt x="1224" y="723"/>
                  </a:lnTo>
                  <a:lnTo>
                    <a:pt x="1249" y="687"/>
                  </a:lnTo>
                  <a:lnTo>
                    <a:pt x="1270" y="650"/>
                  </a:lnTo>
                  <a:lnTo>
                    <a:pt x="1286" y="610"/>
                  </a:lnTo>
                  <a:lnTo>
                    <a:pt x="1298" y="569"/>
                  </a:lnTo>
                  <a:lnTo>
                    <a:pt x="1305" y="526"/>
                  </a:lnTo>
                  <a:lnTo>
                    <a:pt x="1307" y="482"/>
                  </a:lnTo>
                  <a:lnTo>
                    <a:pt x="1304" y="439"/>
                  </a:lnTo>
                  <a:lnTo>
                    <a:pt x="1297" y="397"/>
                  </a:lnTo>
                  <a:lnTo>
                    <a:pt x="1284" y="356"/>
                  </a:lnTo>
                  <a:lnTo>
                    <a:pt x="1267" y="316"/>
                  </a:lnTo>
                  <a:lnTo>
                    <a:pt x="1246" y="279"/>
                  </a:lnTo>
                  <a:lnTo>
                    <a:pt x="1221" y="244"/>
                  </a:lnTo>
                  <a:lnTo>
                    <a:pt x="1191" y="211"/>
                  </a:lnTo>
                  <a:lnTo>
                    <a:pt x="1159" y="185"/>
                  </a:lnTo>
                  <a:lnTo>
                    <a:pt x="1125" y="161"/>
                  </a:lnTo>
                  <a:lnTo>
                    <a:pt x="1089" y="141"/>
                  </a:lnTo>
                  <a:lnTo>
                    <a:pt x="1050" y="125"/>
                  </a:lnTo>
                  <a:lnTo>
                    <a:pt x="1011" y="114"/>
                  </a:lnTo>
                  <a:lnTo>
                    <a:pt x="969" y="107"/>
                  </a:lnTo>
                  <a:lnTo>
                    <a:pt x="927" y="104"/>
                  </a:lnTo>
                  <a:lnTo>
                    <a:pt x="923" y="104"/>
                  </a:lnTo>
                  <a:close/>
                  <a:moveTo>
                    <a:pt x="928" y="0"/>
                  </a:moveTo>
                  <a:lnTo>
                    <a:pt x="975" y="4"/>
                  </a:lnTo>
                  <a:lnTo>
                    <a:pt x="1021" y="11"/>
                  </a:lnTo>
                  <a:lnTo>
                    <a:pt x="1065" y="22"/>
                  </a:lnTo>
                  <a:lnTo>
                    <a:pt x="1110" y="37"/>
                  </a:lnTo>
                  <a:lnTo>
                    <a:pt x="1151" y="57"/>
                  </a:lnTo>
                  <a:lnTo>
                    <a:pt x="1191" y="79"/>
                  </a:lnTo>
                  <a:lnTo>
                    <a:pt x="1228" y="107"/>
                  </a:lnTo>
                  <a:lnTo>
                    <a:pt x="1263" y="138"/>
                  </a:lnTo>
                  <a:lnTo>
                    <a:pt x="1297" y="173"/>
                  </a:lnTo>
                  <a:lnTo>
                    <a:pt x="1325" y="211"/>
                  </a:lnTo>
                  <a:lnTo>
                    <a:pt x="1351" y="252"/>
                  </a:lnTo>
                  <a:lnTo>
                    <a:pt x="1372" y="295"/>
                  </a:lnTo>
                  <a:lnTo>
                    <a:pt x="1388" y="339"/>
                  </a:lnTo>
                  <a:lnTo>
                    <a:pt x="1401" y="386"/>
                  </a:lnTo>
                  <a:lnTo>
                    <a:pt x="1408" y="433"/>
                  </a:lnTo>
                  <a:lnTo>
                    <a:pt x="1411" y="482"/>
                  </a:lnTo>
                  <a:lnTo>
                    <a:pt x="1409" y="531"/>
                  </a:lnTo>
                  <a:lnTo>
                    <a:pt x="1402" y="579"/>
                  </a:lnTo>
                  <a:lnTo>
                    <a:pt x="1390" y="625"/>
                  </a:lnTo>
                  <a:lnTo>
                    <a:pt x="1375" y="670"/>
                  </a:lnTo>
                  <a:lnTo>
                    <a:pt x="1354" y="713"/>
                  </a:lnTo>
                  <a:lnTo>
                    <a:pt x="1330" y="754"/>
                  </a:lnTo>
                  <a:lnTo>
                    <a:pt x="1301" y="793"/>
                  </a:lnTo>
                  <a:lnTo>
                    <a:pt x="1268" y="828"/>
                  </a:lnTo>
                  <a:lnTo>
                    <a:pt x="1232" y="861"/>
                  </a:lnTo>
                  <a:lnTo>
                    <a:pt x="1193" y="890"/>
                  </a:lnTo>
                  <a:lnTo>
                    <a:pt x="1152" y="914"/>
                  </a:lnTo>
                  <a:lnTo>
                    <a:pt x="1109" y="934"/>
                  </a:lnTo>
                  <a:lnTo>
                    <a:pt x="1064" y="949"/>
                  </a:lnTo>
                  <a:lnTo>
                    <a:pt x="1019" y="960"/>
                  </a:lnTo>
                  <a:lnTo>
                    <a:pt x="972" y="968"/>
                  </a:lnTo>
                  <a:lnTo>
                    <a:pt x="926" y="971"/>
                  </a:lnTo>
                  <a:lnTo>
                    <a:pt x="878" y="969"/>
                  </a:lnTo>
                  <a:lnTo>
                    <a:pt x="831" y="961"/>
                  </a:lnTo>
                  <a:lnTo>
                    <a:pt x="786" y="951"/>
                  </a:lnTo>
                  <a:lnTo>
                    <a:pt x="740" y="935"/>
                  </a:lnTo>
                  <a:lnTo>
                    <a:pt x="696" y="915"/>
                  </a:lnTo>
                  <a:lnTo>
                    <a:pt x="247" y="1363"/>
                  </a:lnTo>
                  <a:lnTo>
                    <a:pt x="229" y="1377"/>
                  </a:lnTo>
                  <a:lnTo>
                    <a:pt x="210" y="1389"/>
                  </a:lnTo>
                  <a:lnTo>
                    <a:pt x="188" y="1397"/>
                  </a:lnTo>
                  <a:lnTo>
                    <a:pt x="167" y="1403"/>
                  </a:lnTo>
                  <a:lnTo>
                    <a:pt x="145" y="1405"/>
                  </a:lnTo>
                  <a:lnTo>
                    <a:pt x="123" y="1403"/>
                  </a:lnTo>
                  <a:lnTo>
                    <a:pt x="101" y="1397"/>
                  </a:lnTo>
                  <a:lnTo>
                    <a:pt x="80" y="1389"/>
                  </a:lnTo>
                  <a:lnTo>
                    <a:pt x="61" y="1377"/>
                  </a:lnTo>
                  <a:lnTo>
                    <a:pt x="42" y="1363"/>
                  </a:lnTo>
                  <a:lnTo>
                    <a:pt x="25" y="1340"/>
                  </a:lnTo>
                  <a:lnTo>
                    <a:pt x="11" y="1316"/>
                  </a:lnTo>
                  <a:lnTo>
                    <a:pt x="3" y="1289"/>
                  </a:lnTo>
                  <a:lnTo>
                    <a:pt x="0" y="1260"/>
                  </a:lnTo>
                  <a:lnTo>
                    <a:pt x="3" y="1232"/>
                  </a:lnTo>
                  <a:lnTo>
                    <a:pt x="11" y="1205"/>
                  </a:lnTo>
                  <a:lnTo>
                    <a:pt x="25" y="1180"/>
                  </a:lnTo>
                  <a:lnTo>
                    <a:pt x="42" y="1159"/>
                  </a:lnTo>
                  <a:lnTo>
                    <a:pt x="492" y="712"/>
                  </a:lnTo>
                  <a:lnTo>
                    <a:pt x="471" y="667"/>
                  </a:lnTo>
                  <a:lnTo>
                    <a:pt x="455" y="621"/>
                  </a:lnTo>
                  <a:lnTo>
                    <a:pt x="443" y="573"/>
                  </a:lnTo>
                  <a:lnTo>
                    <a:pt x="437" y="525"/>
                  </a:lnTo>
                  <a:lnTo>
                    <a:pt x="436" y="477"/>
                  </a:lnTo>
                  <a:lnTo>
                    <a:pt x="439" y="429"/>
                  </a:lnTo>
                  <a:lnTo>
                    <a:pt x="446" y="382"/>
                  </a:lnTo>
                  <a:lnTo>
                    <a:pt x="460" y="336"/>
                  </a:lnTo>
                  <a:lnTo>
                    <a:pt x="476" y="291"/>
                  </a:lnTo>
                  <a:lnTo>
                    <a:pt x="498" y="248"/>
                  </a:lnTo>
                  <a:lnTo>
                    <a:pt x="525" y="206"/>
                  </a:lnTo>
                  <a:lnTo>
                    <a:pt x="555" y="167"/>
                  </a:lnTo>
                  <a:lnTo>
                    <a:pt x="590" y="131"/>
                  </a:lnTo>
                  <a:lnTo>
                    <a:pt x="625" y="101"/>
                  </a:lnTo>
                  <a:lnTo>
                    <a:pt x="663" y="75"/>
                  </a:lnTo>
                  <a:lnTo>
                    <a:pt x="704" y="53"/>
                  </a:lnTo>
                  <a:lnTo>
                    <a:pt x="746" y="33"/>
                  </a:lnTo>
                  <a:lnTo>
                    <a:pt x="790" y="19"/>
                  </a:lnTo>
                  <a:lnTo>
                    <a:pt x="835" y="9"/>
                  </a:lnTo>
                  <a:lnTo>
                    <a:pt x="881" y="2"/>
                  </a:lnTo>
                  <a:lnTo>
                    <a:pt x="9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9" name="Group 838"/>
          <p:cNvGrpSpPr/>
          <p:nvPr/>
        </p:nvGrpSpPr>
        <p:grpSpPr>
          <a:xfrm>
            <a:off x="3635958" y="4213225"/>
            <a:ext cx="233362" cy="596900"/>
            <a:chOff x="3627438" y="4213225"/>
            <a:chExt cx="233362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8" name="Freeform 268"/>
            <p:cNvSpPr>
              <a:spLocks noEditPoints="1"/>
            </p:cNvSpPr>
            <p:nvPr/>
          </p:nvSpPr>
          <p:spPr bwMode="auto">
            <a:xfrm>
              <a:off x="3627438" y="4213225"/>
              <a:ext cx="233362" cy="596900"/>
            </a:xfrm>
            <a:custGeom>
              <a:avLst/>
              <a:gdLst>
                <a:gd name="T0" fmla="*/ 548 w 1321"/>
                <a:gd name="T1" fmla="*/ 115 h 3387"/>
                <a:gd name="T2" fmla="*/ 394 w 1321"/>
                <a:gd name="T3" fmla="*/ 172 h 3387"/>
                <a:gd name="T4" fmla="*/ 266 w 1321"/>
                <a:gd name="T5" fmla="*/ 269 h 3387"/>
                <a:gd name="T6" fmla="*/ 170 w 1321"/>
                <a:gd name="T7" fmla="*/ 397 h 3387"/>
                <a:gd name="T8" fmla="*/ 114 w 1321"/>
                <a:gd name="T9" fmla="*/ 551 h 3387"/>
                <a:gd name="T10" fmla="*/ 104 w 1321"/>
                <a:gd name="T11" fmla="*/ 717 h 3387"/>
                <a:gd name="T12" fmla="*/ 141 w 1321"/>
                <a:gd name="T13" fmla="*/ 869 h 3387"/>
                <a:gd name="T14" fmla="*/ 217 w 1321"/>
                <a:gd name="T15" fmla="*/ 1004 h 3387"/>
                <a:gd name="T16" fmla="*/ 328 w 1321"/>
                <a:gd name="T17" fmla="*/ 1114 h 3387"/>
                <a:gd name="T18" fmla="*/ 446 w 1321"/>
                <a:gd name="T19" fmla="*/ 1183 h 3387"/>
                <a:gd name="T20" fmla="*/ 501 w 1321"/>
                <a:gd name="T21" fmla="*/ 1476 h 3387"/>
                <a:gd name="T22" fmla="*/ 553 w 1321"/>
                <a:gd name="T23" fmla="*/ 1562 h 3387"/>
                <a:gd name="T24" fmla="*/ 561 w 1321"/>
                <a:gd name="T25" fmla="*/ 1666 h 3387"/>
                <a:gd name="T26" fmla="*/ 522 w 1321"/>
                <a:gd name="T27" fmla="*/ 1759 h 3387"/>
                <a:gd name="T28" fmla="*/ 446 w 1321"/>
                <a:gd name="T29" fmla="*/ 1825 h 3387"/>
                <a:gd name="T30" fmla="*/ 446 w 1321"/>
                <a:gd name="T31" fmla="*/ 2350 h 3387"/>
                <a:gd name="T32" fmla="*/ 564 w 1321"/>
                <a:gd name="T33" fmla="*/ 2968 h 3387"/>
                <a:gd name="T34" fmla="*/ 660 w 1321"/>
                <a:gd name="T35" fmla="*/ 3254 h 3387"/>
                <a:gd name="T36" fmla="*/ 821 w 1321"/>
                <a:gd name="T37" fmla="*/ 2453 h 3387"/>
                <a:gd name="T38" fmla="*/ 873 w 1321"/>
                <a:gd name="T39" fmla="*/ 1183 h 3387"/>
                <a:gd name="T40" fmla="*/ 992 w 1321"/>
                <a:gd name="T41" fmla="*/ 1114 h 3387"/>
                <a:gd name="T42" fmla="*/ 1103 w 1321"/>
                <a:gd name="T43" fmla="*/ 1004 h 3387"/>
                <a:gd name="T44" fmla="*/ 1179 w 1321"/>
                <a:gd name="T45" fmla="*/ 869 h 3387"/>
                <a:gd name="T46" fmla="*/ 1215 w 1321"/>
                <a:gd name="T47" fmla="*/ 717 h 3387"/>
                <a:gd name="T48" fmla="*/ 1206 w 1321"/>
                <a:gd name="T49" fmla="*/ 551 h 3387"/>
                <a:gd name="T50" fmla="*/ 1150 w 1321"/>
                <a:gd name="T51" fmla="*/ 397 h 3387"/>
                <a:gd name="T52" fmla="*/ 1055 w 1321"/>
                <a:gd name="T53" fmla="*/ 269 h 3387"/>
                <a:gd name="T54" fmla="*/ 926 w 1321"/>
                <a:gd name="T55" fmla="*/ 172 h 3387"/>
                <a:gd name="T56" fmla="*/ 772 w 1321"/>
                <a:gd name="T57" fmla="*/ 115 h 3387"/>
                <a:gd name="T58" fmla="*/ 660 w 1321"/>
                <a:gd name="T59" fmla="*/ 0 h 3387"/>
                <a:gd name="T60" fmla="*/ 845 w 1321"/>
                <a:gd name="T61" fmla="*/ 27 h 3387"/>
                <a:gd name="T62" fmla="*/ 1011 w 1321"/>
                <a:gd name="T63" fmla="*/ 102 h 3387"/>
                <a:gd name="T64" fmla="*/ 1148 w 1321"/>
                <a:gd name="T65" fmla="*/ 217 h 3387"/>
                <a:gd name="T66" fmla="*/ 1249 w 1321"/>
                <a:gd name="T67" fmla="*/ 365 h 3387"/>
                <a:gd name="T68" fmla="*/ 1309 w 1321"/>
                <a:gd name="T69" fmla="*/ 538 h 3387"/>
                <a:gd name="T70" fmla="*/ 1318 w 1321"/>
                <a:gd name="T71" fmla="*/ 727 h 3387"/>
                <a:gd name="T72" fmla="*/ 1274 w 1321"/>
                <a:gd name="T73" fmla="*/ 909 h 3387"/>
                <a:gd name="T74" fmla="*/ 1185 w 1321"/>
                <a:gd name="T75" fmla="*/ 1066 h 3387"/>
                <a:gd name="T76" fmla="*/ 1069 w 1321"/>
                <a:gd name="T77" fmla="*/ 1185 h 3387"/>
                <a:gd name="T78" fmla="*/ 977 w 1321"/>
                <a:gd name="T79" fmla="*/ 3128 h 3387"/>
                <a:gd name="T80" fmla="*/ 343 w 1321"/>
                <a:gd name="T81" fmla="*/ 2865 h 3387"/>
                <a:gd name="T82" fmla="*/ 343 w 1321"/>
                <a:gd name="T83" fmla="*/ 2617 h 3387"/>
                <a:gd name="T84" fmla="*/ 343 w 1321"/>
                <a:gd name="T85" fmla="*/ 2113 h 3387"/>
                <a:gd name="T86" fmla="*/ 402 w 1321"/>
                <a:gd name="T87" fmla="*/ 1732 h 3387"/>
                <a:gd name="T88" fmla="*/ 451 w 1321"/>
                <a:gd name="T89" fmla="*/ 1679 h 3387"/>
                <a:gd name="T90" fmla="*/ 459 w 1321"/>
                <a:gd name="T91" fmla="*/ 1605 h 3387"/>
                <a:gd name="T92" fmla="*/ 423 w 1321"/>
                <a:gd name="T93" fmla="*/ 1543 h 3387"/>
                <a:gd name="T94" fmla="*/ 343 w 1321"/>
                <a:gd name="T95" fmla="*/ 1509 h 3387"/>
                <a:gd name="T96" fmla="*/ 251 w 1321"/>
                <a:gd name="T97" fmla="*/ 1185 h 3387"/>
                <a:gd name="T98" fmla="*/ 135 w 1321"/>
                <a:gd name="T99" fmla="*/ 1066 h 3387"/>
                <a:gd name="T100" fmla="*/ 46 w 1321"/>
                <a:gd name="T101" fmla="*/ 909 h 3387"/>
                <a:gd name="T102" fmla="*/ 2 w 1321"/>
                <a:gd name="T103" fmla="*/ 727 h 3387"/>
                <a:gd name="T104" fmla="*/ 11 w 1321"/>
                <a:gd name="T105" fmla="*/ 538 h 3387"/>
                <a:gd name="T106" fmla="*/ 71 w 1321"/>
                <a:gd name="T107" fmla="*/ 365 h 3387"/>
                <a:gd name="T108" fmla="*/ 173 w 1321"/>
                <a:gd name="T109" fmla="*/ 217 h 3387"/>
                <a:gd name="T110" fmla="*/ 310 w 1321"/>
                <a:gd name="T111" fmla="*/ 102 h 3387"/>
                <a:gd name="T112" fmla="*/ 475 w 1321"/>
                <a:gd name="T113" fmla="*/ 27 h 3387"/>
                <a:gd name="T114" fmla="*/ 660 w 1321"/>
                <a:gd name="T115" fmla="*/ 0 h 3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21" h="3387">
                  <a:moveTo>
                    <a:pt x="660" y="104"/>
                  </a:moveTo>
                  <a:lnTo>
                    <a:pt x="603" y="107"/>
                  </a:lnTo>
                  <a:lnTo>
                    <a:pt x="548" y="115"/>
                  </a:lnTo>
                  <a:lnTo>
                    <a:pt x="495" y="129"/>
                  </a:lnTo>
                  <a:lnTo>
                    <a:pt x="443" y="148"/>
                  </a:lnTo>
                  <a:lnTo>
                    <a:pt x="394" y="172"/>
                  </a:lnTo>
                  <a:lnTo>
                    <a:pt x="348" y="200"/>
                  </a:lnTo>
                  <a:lnTo>
                    <a:pt x="305" y="232"/>
                  </a:lnTo>
                  <a:lnTo>
                    <a:pt x="266" y="269"/>
                  </a:lnTo>
                  <a:lnTo>
                    <a:pt x="229" y="308"/>
                  </a:lnTo>
                  <a:lnTo>
                    <a:pt x="198" y="351"/>
                  </a:lnTo>
                  <a:lnTo>
                    <a:pt x="170" y="397"/>
                  </a:lnTo>
                  <a:lnTo>
                    <a:pt x="146" y="446"/>
                  </a:lnTo>
                  <a:lnTo>
                    <a:pt x="127" y="498"/>
                  </a:lnTo>
                  <a:lnTo>
                    <a:pt x="114" y="551"/>
                  </a:lnTo>
                  <a:lnTo>
                    <a:pt x="105" y="607"/>
                  </a:lnTo>
                  <a:lnTo>
                    <a:pt x="102" y="664"/>
                  </a:lnTo>
                  <a:lnTo>
                    <a:pt x="104" y="717"/>
                  </a:lnTo>
                  <a:lnTo>
                    <a:pt x="113" y="769"/>
                  </a:lnTo>
                  <a:lnTo>
                    <a:pt x="125" y="820"/>
                  </a:lnTo>
                  <a:lnTo>
                    <a:pt x="141" y="869"/>
                  </a:lnTo>
                  <a:lnTo>
                    <a:pt x="163" y="916"/>
                  </a:lnTo>
                  <a:lnTo>
                    <a:pt x="188" y="962"/>
                  </a:lnTo>
                  <a:lnTo>
                    <a:pt x="217" y="1004"/>
                  </a:lnTo>
                  <a:lnTo>
                    <a:pt x="251" y="1044"/>
                  </a:lnTo>
                  <a:lnTo>
                    <a:pt x="288" y="1080"/>
                  </a:lnTo>
                  <a:lnTo>
                    <a:pt x="328" y="1114"/>
                  </a:lnTo>
                  <a:lnTo>
                    <a:pt x="371" y="1142"/>
                  </a:lnTo>
                  <a:lnTo>
                    <a:pt x="417" y="1168"/>
                  </a:lnTo>
                  <a:lnTo>
                    <a:pt x="446" y="1183"/>
                  </a:lnTo>
                  <a:lnTo>
                    <a:pt x="446" y="1436"/>
                  </a:lnTo>
                  <a:lnTo>
                    <a:pt x="475" y="1454"/>
                  </a:lnTo>
                  <a:lnTo>
                    <a:pt x="501" y="1476"/>
                  </a:lnTo>
                  <a:lnTo>
                    <a:pt x="522" y="1501"/>
                  </a:lnTo>
                  <a:lnTo>
                    <a:pt x="541" y="1530"/>
                  </a:lnTo>
                  <a:lnTo>
                    <a:pt x="553" y="1562"/>
                  </a:lnTo>
                  <a:lnTo>
                    <a:pt x="561" y="1596"/>
                  </a:lnTo>
                  <a:lnTo>
                    <a:pt x="564" y="1631"/>
                  </a:lnTo>
                  <a:lnTo>
                    <a:pt x="561" y="1666"/>
                  </a:lnTo>
                  <a:lnTo>
                    <a:pt x="553" y="1700"/>
                  </a:lnTo>
                  <a:lnTo>
                    <a:pt x="541" y="1731"/>
                  </a:lnTo>
                  <a:lnTo>
                    <a:pt x="522" y="1759"/>
                  </a:lnTo>
                  <a:lnTo>
                    <a:pt x="501" y="1785"/>
                  </a:lnTo>
                  <a:lnTo>
                    <a:pt x="475" y="1808"/>
                  </a:lnTo>
                  <a:lnTo>
                    <a:pt x="446" y="1825"/>
                  </a:lnTo>
                  <a:lnTo>
                    <a:pt x="446" y="2070"/>
                  </a:lnTo>
                  <a:lnTo>
                    <a:pt x="586" y="2210"/>
                  </a:lnTo>
                  <a:lnTo>
                    <a:pt x="446" y="2350"/>
                  </a:lnTo>
                  <a:lnTo>
                    <a:pt x="446" y="2571"/>
                  </a:lnTo>
                  <a:lnTo>
                    <a:pt x="564" y="2680"/>
                  </a:lnTo>
                  <a:lnTo>
                    <a:pt x="564" y="2968"/>
                  </a:lnTo>
                  <a:lnTo>
                    <a:pt x="446" y="2968"/>
                  </a:lnTo>
                  <a:lnTo>
                    <a:pt x="446" y="3079"/>
                  </a:lnTo>
                  <a:lnTo>
                    <a:pt x="660" y="3254"/>
                  </a:lnTo>
                  <a:lnTo>
                    <a:pt x="718" y="3206"/>
                  </a:lnTo>
                  <a:lnTo>
                    <a:pt x="718" y="2453"/>
                  </a:lnTo>
                  <a:lnTo>
                    <a:pt x="821" y="2453"/>
                  </a:lnTo>
                  <a:lnTo>
                    <a:pt x="821" y="3122"/>
                  </a:lnTo>
                  <a:lnTo>
                    <a:pt x="873" y="3079"/>
                  </a:lnTo>
                  <a:lnTo>
                    <a:pt x="873" y="1183"/>
                  </a:lnTo>
                  <a:lnTo>
                    <a:pt x="903" y="1168"/>
                  </a:lnTo>
                  <a:lnTo>
                    <a:pt x="949" y="1142"/>
                  </a:lnTo>
                  <a:lnTo>
                    <a:pt x="992" y="1114"/>
                  </a:lnTo>
                  <a:lnTo>
                    <a:pt x="1033" y="1080"/>
                  </a:lnTo>
                  <a:lnTo>
                    <a:pt x="1070" y="1044"/>
                  </a:lnTo>
                  <a:lnTo>
                    <a:pt x="1103" y="1004"/>
                  </a:lnTo>
                  <a:lnTo>
                    <a:pt x="1133" y="962"/>
                  </a:lnTo>
                  <a:lnTo>
                    <a:pt x="1157" y="916"/>
                  </a:lnTo>
                  <a:lnTo>
                    <a:pt x="1179" y="869"/>
                  </a:lnTo>
                  <a:lnTo>
                    <a:pt x="1196" y="820"/>
                  </a:lnTo>
                  <a:lnTo>
                    <a:pt x="1207" y="769"/>
                  </a:lnTo>
                  <a:lnTo>
                    <a:pt x="1215" y="717"/>
                  </a:lnTo>
                  <a:lnTo>
                    <a:pt x="1218" y="664"/>
                  </a:lnTo>
                  <a:lnTo>
                    <a:pt x="1214" y="607"/>
                  </a:lnTo>
                  <a:lnTo>
                    <a:pt x="1206" y="551"/>
                  </a:lnTo>
                  <a:lnTo>
                    <a:pt x="1193" y="498"/>
                  </a:lnTo>
                  <a:lnTo>
                    <a:pt x="1173" y="446"/>
                  </a:lnTo>
                  <a:lnTo>
                    <a:pt x="1150" y="397"/>
                  </a:lnTo>
                  <a:lnTo>
                    <a:pt x="1122" y="351"/>
                  </a:lnTo>
                  <a:lnTo>
                    <a:pt x="1091" y="308"/>
                  </a:lnTo>
                  <a:lnTo>
                    <a:pt x="1055" y="269"/>
                  </a:lnTo>
                  <a:lnTo>
                    <a:pt x="1015" y="232"/>
                  </a:lnTo>
                  <a:lnTo>
                    <a:pt x="972" y="200"/>
                  </a:lnTo>
                  <a:lnTo>
                    <a:pt x="926" y="172"/>
                  </a:lnTo>
                  <a:lnTo>
                    <a:pt x="877" y="148"/>
                  </a:lnTo>
                  <a:lnTo>
                    <a:pt x="825" y="129"/>
                  </a:lnTo>
                  <a:lnTo>
                    <a:pt x="772" y="115"/>
                  </a:lnTo>
                  <a:lnTo>
                    <a:pt x="717" y="107"/>
                  </a:lnTo>
                  <a:lnTo>
                    <a:pt x="660" y="104"/>
                  </a:lnTo>
                  <a:close/>
                  <a:moveTo>
                    <a:pt x="660" y="0"/>
                  </a:moveTo>
                  <a:lnTo>
                    <a:pt x="724" y="3"/>
                  </a:lnTo>
                  <a:lnTo>
                    <a:pt x="785" y="13"/>
                  </a:lnTo>
                  <a:lnTo>
                    <a:pt x="845" y="27"/>
                  </a:lnTo>
                  <a:lnTo>
                    <a:pt x="903" y="47"/>
                  </a:lnTo>
                  <a:lnTo>
                    <a:pt x="958" y="72"/>
                  </a:lnTo>
                  <a:lnTo>
                    <a:pt x="1011" y="102"/>
                  </a:lnTo>
                  <a:lnTo>
                    <a:pt x="1060" y="136"/>
                  </a:lnTo>
                  <a:lnTo>
                    <a:pt x="1105" y="174"/>
                  </a:lnTo>
                  <a:lnTo>
                    <a:pt x="1148" y="217"/>
                  </a:lnTo>
                  <a:lnTo>
                    <a:pt x="1186" y="262"/>
                  </a:lnTo>
                  <a:lnTo>
                    <a:pt x="1220" y="312"/>
                  </a:lnTo>
                  <a:lnTo>
                    <a:pt x="1249" y="365"/>
                  </a:lnTo>
                  <a:lnTo>
                    <a:pt x="1274" y="420"/>
                  </a:lnTo>
                  <a:lnTo>
                    <a:pt x="1294" y="478"/>
                  </a:lnTo>
                  <a:lnTo>
                    <a:pt x="1309" y="538"/>
                  </a:lnTo>
                  <a:lnTo>
                    <a:pt x="1318" y="600"/>
                  </a:lnTo>
                  <a:lnTo>
                    <a:pt x="1321" y="664"/>
                  </a:lnTo>
                  <a:lnTo>
                    <a:pt x="1318" y="727"/>
                  </a:lnTo>
                  <a:lnTo>
                    <a:pt x="1309" y="789"/>
                  </a:lnTo>
                  <a:lnTo>
                    <a:pt x="1294" y="850"/>
                  </a:lnTo>
                  <a:lnTo>
                    <a:pt x="1274" y="909"/>
                  </a:lnTo>
                  <a:lnTo>
                    <a:pt x="1248" y="967"/>
                  </a:lnTo>
                  <a:lnTo>
                    <a:pt x="1217" y="1021"/>
                  </a:lnTo>
                  <a:lnTo>
                    <a:pt x="1185" y="1066"/>
                  </a:lnTo>
                  <a:lnTo>
                    <a:pt x="1150" y="1110"/>
                  </a:lnTo>
                  <a:lnTo>
                    <a:pt x="1111" y="1149"/>
                  </a:lnTo>
                  <a:lnTo>
                    <a:pt x="1069" y="1185"/>
                  </a:lnTo>
                  <a:lnTo>
                    <a:pt x="1024" y="1218"/>
                  </a:lnTo>
                  <a:lnTo>
                    <a:pt x="977" y="1246"/>
                  </a:lnTo>
                  <a:lnTo>
                    <a:pt x="977" y="3128"/>
                  </a:lnTo>
                  <a:lnTo>
                    <a:pt x="660" y="3387"/>
                  </a:lnTo>
                  <a:lnTo>
                    <a:pt x="343" y="3128"/>
                  </a:lnTo>
                  <a:lnTo>
                    <a:pt x="343" y="2865"/>
                  </a:lnTo>
                  <a:lnTo>
                    <a:pt x="461" y="2865"/>
                  </a:lnTo>
                  <a:lnTo>
                    <a:pt x="461" y="2725"/>
                  </a:lnTo>
                  <a:lnTo>
                    <a:pt x="343" y="2617"/>
                  </a:lnTo>
                  <a:lnTo>
                    <a:pt x="343" y="2306"/>
                  </a:lnTo>
                  <a:lnTo>
                    <a:pt x="440" y="2210"/>
                  </a:lnTo>
                  <a:lnTo>
                    <a:pt x="343" y="2113"/>
                  </a:lnTo>
                  <a:lnTo>
                    <a:pt x="343" y="1753"/>
                  </a:lnTo>
                  <a:lnTo>
                    <a:pt x="380" y="1742"/>
                  </a:lnTo>
                  <a:lnTo>
                    <a:pt x="402" y="1732"/>
                  </a:lnTo>
                  <a:lnTo>
                    <a:pt x="423" y="1717"/>
                  </a:lnTo>
                  <a:lnTo>
                    <a:pt x="438" y="1700"/>
                  </a:lnTo>
                  <a:lnTo>
                    <a:pt x="451" y="1679"/>
                  </a:lnTo>
                  <a:lnTo>
                    <a:pt x="459" y="1656"/>
                  </a:lnTo>
                  <a:lnTo>
                    <a:pt x="461" y="1631"/>
                  </a:lnTo>
                  <a:lnTo>
                    <a:pt x="459" y="1605"/>
                  </a:lnTo>
                  <a:lnTo>
                    <a:pt x="451" y="1583"/>
                  </a:lnTo>
                  <a:lnTo>
                    <a:pt x="438" y="1562"/>
                  </a:lnTo>
                  <a:lnTo>
                    <a:pt x="423" y="1543"/>
                  </a:lnTo>
                  <a:lnTo>
                    <a:pt x="402" y="1529"/>
                  </a:lnTo>
                  <a:lnTo>
                    <a:pt x="380" y="1520"/>
                  </a:lnTo>
                  <a:lnTo>
                    <a:pt x="343" y="1509"/>
                  </a:lnTo>
                  <a:lnTo>
                    <a:pt x="343" y="1246"/>
                  </a:lnTo>
                  <a:lnTo>
                    <a:pt x="296" y="1218"/>
                  </a:lnTo>
                  <a:lnTo>
                    <a:pt x="251" y="1185"/>
                  </a:lnTo>
                  <a:lnTo>
                    <a:pt x="209" y="1149"/>
                  </a:lnTo>
                  <a:lnTo>
                    <a:pt x="171" y="1110"/>
                  </a:lnTo>
                  <a:lnTo>
                    <a:pt x="135" y="1066"/>
                  </a:lnTo>
                  <a:lnTo>
                    <a:pt x="103" y="1021"/>
                  </a:lnTo>
                  <a:lnTo>
                    <a:pt x="72" y="967"/>
                  </a:lnTo>
                  <a:lnTo>
                    <a:pt x="46" y="909"/>
                  </a:lnTo>
                  <a:lnTo>
                    <a:pt x="26" y="850"/>
                  </a:lnTo>
                  <a:lnTo>
                    <a:pt x="11" y="789"/>
                  </a:lnTo>
                  <a:lnTo>
                    <a:pt x="2" y="727"/>
                  </a:lnTo>
                  <a:lnTo>
                    <a:pt x="0" y="664"/>
                  </a:lnTo>
                  <a:lnTo>
                    <a:pt x="2" y="600"/>
                  </a:lnTo>
                  <a:lnTo>
                    <a:pt x="11" y="538"/>
                  </a:lnTo>
                  <a:lnTo>
                    <a:pt x="26" y="478"/>
                  </a:lnTo>
                  <a:lnTo>
                    <a:pt x="46" y="420"/>
                  </a:lnTo>
                  <a:lnTo>
                    <a:pt x="71" y="365"/>
                  </a:lnTo>
                  <a:lnTo>
                    <a:pt x="100" y="312"/>
                  </a:lnTo>
                  <a:lnTo>
                    <a:pt x="134" y="262"/>
                  </a:lnTo>
                  <a:lnTo>
                    <a:pt x="173" y="217"/>
                  </a:lnTo>
                  <a:lnTo>
                    <a:pt x="215" y="174"/>
                  </a:lnTo>
                  <a:lnTo>
                    <a:pt x="261" y="136"/>
                  </a:lnTo>
                  <a:lnTo>
                    <a:pt x="310" y="102"/>
                  </a:lnTo>
                  <a:lnTo>
                    <a:pt x="362" y="72"/>
                  </a:lnTo>
                  <a:lnTo>
                    <a:pt x="417" y="47"/>
                  </a:lnTo>
                  <a:lnTo>
                    <a:pt x="475" y="27"/>
                  </a:lnTo>
                  <a:lnTo>
                    <a:pt x="535" y="13"/>
                  </a:lnTo>
                  <a:lnTo>
                    <a:pt x="597" y="3"/>
                  </a:lnTo>
                  <a:lnTo>
                    <a:pt x="6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Rectangle 269"/>
            <p:cNvSpPr>
              <a:spLocks noChangeArrowheads="1"/>
            </p:cNvSpPr>
            <p:nvPr/>
          </p:nvSpPr>
          <p:spPr bwMode="auto">
            <a:xfrm>
              <a:off x="3754438" y="4605338"/>
              <a:ext cx="17462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Rectangle 270"/>
            <p:cNvSpPr>
              <a:spLocks noChangeArrowheads="1"/>
            </p:cNvSpPr>
            <p:nvPr/>
          </p:nvSpPr>
          <p:spPr bwMode="auto">
            <a:xfrm>
              <a:off x="3754438" y="4427538"/>
              <a:ext cx="17462" cy="1571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271"/>
            <p:cNvSpPr>
              <a:spLocks noEditPoints="1"/>
            </p:cNvSpPr>
            <p:nvPr/>
          </p:nvSpPr>
          <p:spPr bwMode="auto">
            <a:xfrm>
              <a:off x="3709988" y="4248150"/>
              <a:ext cx="66675" cy="66675"/>
            </a:xfrm>
            <a:custGeom>
              <a:avLst/>
              <a:gdLst>
                <a:gd name="T0" fmla="*/ 188 w 377"/>
                <a:gd name="T1" fmla="*/ 103 h 378"/>
                <a:gd name="T2" fmla="*/ 165 w 377"/>
                <a:gd name="T3" fmla="*/ 106 h 378"/>
                <a:gd name="T4" fmla="*/ 144 w 377"/>
                <a:gd name="T5" fmla="*/ 115 h 378"/>
                <a:gd name="T6" fmla="*/ 127 w 377"/>
                <a:gd name="T7" fmla="*/ 128 h 378"/>
                <a:gd name="T8" fmla="*/ 114 w 377"/>
                <a:gd name="T9" fmla="*/ 146 h 378"/>
                <a:gd name="T10" fmla="*/ 106 w 377"/>
                <a:gd name="T11" fmla="*/ 166 h 378"/>
                <a:gd name="T12" fmla="*/ 102 w 377"/>
                <a:gd name="T13" fmla="*/ 189 h 378"/>
                <a:gd name="T14" fmla="*/ 106 w 377"/>
                <a:gd name="T15" fmla="*/ 211 h 378"/>
                <a:gd name="T16" fmla="*/ 114 w 377"/>
                <a:gd name="T17" fmla="*/ 232 h 378"/>
                <a:gd name="T18" fmla="*/ 127 w 377"/>
                <a:gd name="T19" fmla="*/ 249 h 378"/>
                <a:gd name="T20" fmla="*/ 144 w 377"/>
                <a:gd name="T21" fmla="*/ 263 h 378"/>
                <a:gd name="T22" fmla="*/ 165 w 377"/>
                <a:gd name="T23" fmla="*/ 272 h 378"/>
                <a:gd name="T24" fmla="*/ 188 w 377"/>
                <a:gd name="T25" fmla="*/ 275 h 378"/>
                <a:gd name="T26" fmla="*/ 211 w 377"/>
                <a:gd name="T27" fmla="*/ 272 h 378"/>
                <a:gd name="T28" fmla="*/ 231 w 377"/>
                <a:gd name="T29" fmla="*/ 263 h 378"/>
                <a:gd name="T30" fmla="*/ 249 w 377"/>
                <a:gd name="T31" fmla="*/ 249 h 378"/>
                <a:gd name="T32" fmla="*/ 262 w 377"/>
                <a:gd name="T33" fmla="*/ 232 h 378"/>
                <a:gd name="T34" fmla="*/ 270 w 377"/>
                <a:gd name="T35" fmla="*/ 211 h 378"/>
                <a:gd name="T36" fmla="*/ 273 w 377"/>
                <a:gd name="T37" fmla="*/ 189 h 378"/>
                <a:gd name="T38" fmla="*/ 270 w 377"/>
                <a:gd name="T39" fmla="*/ 166 h 378"/>
                <a:gd name="T40" fmla="*/ 262 w 377"/>
                <a:gd name="T41" fmla="*/ 146 h 378"/>
                <a:gd name="T42" fmla="*/ 249 w 377"/>
                <a:gd name="T43" fmla="*/ 128 h 378"/>
                <a:gd name="T44" fmla="*/ 231 w 377"/>
                <a:gd name="T45" fmla="*/ 115 h 378"/>
                <a:gd name="T46" fmla="*/ 211 w 377"/>
                <a:gd name="T47" fmla="*/ 106 h 378"/>
                <a:gd name="T48" fmla="*/ 188 w 377"/>
                <a:gd name="T49" fmla="*/ 103 h 378"/>
                <a:gd name="T50" fmla="*/ 188 w 377"/>
                <a:gd name="T51" fmla="*/ 0 h 378"/>
                <a:gd name="T52" fmla="*/ 222 w 377"/>
                <a:gd name="T53" fmla="*/ 3 h 378"/>
                <a:gd name="T54" fmla="*/ 254 w 377"/>
                <a:gd name="T55" fmla="*/ 12 h 378"/>
                <a:gd name="T56" fmla="*/ 283 w 377"/>
                <a:gd name="T57" fmla="*/ 25 h 378"/>
                <a:gd name="T58" fmla="*/ 309 w 377"/>
                <a:gd name="T59" fmla="*/ 44 h 378"/>
                <a:gd name="T60" fmla="*/ 332 w 377"/>
                <a:gd name="T61" fmla="*/ 67 h 378"/>
                <a:gd name="T62" fmla="*/ 350 w 377"/>
                <a:gd name="T63" fmla="*/ 93 h 378"/>
                <a:gd name="T64" fmla="*/ 365 w 377"/>
                <a:gd name="T65" fmla="*/ 123 h 378"/>
                <a:gd name="T66" fmla="*/ 374 w 377"/>
                <a:gd name="T67" fmla="*/ 155 h 378"/>
                <a:gd name="T68" fmla="*/ 377 w 377"/>
                <a:gd name="T69" fmla="*/ 189 h 378"/>
                <a:gd name="T70" fmla="*/ 374 w 377"/>
                <a:gd name="T71" fmla="*/ 223 h 378"/>
                <a:gd name="T72" fmla="*/ 365 w 377"/>
                <a:gd name="T73" fmla="*/ 255 h 378"/>
                <a:gd name="T74" fmla="*/ 350 w 377"/>
                <a:gd name="T75" fmla="*/ 284 h 378"/>
                <a:gd name="T76" fmla="*/ 332 w 377"/>
                <a:gd name="T77" fmla="*/ 311 h 378"/>
                <a:gd name="T78" fmla="*/ 309 w 377"/>
                <a:gd name="T79" fmla="*/ 334 h 378"/>
                <a:gd name="T80" fmla="*/ 283 w 377"/>
                <a:gd name="T81" fmla="*/ 352 h 378"/>
                <a:gd name="T82" fmla="*/ 254 w 377"/>
                <a:gd name="T83" fmla="*/ 367 h 378"/>
                <a:gd name="T84" fmla="*/ 222 w 377"/>
                <a:gd name="T85" fmla="*/ 375 h 378"/>
                <a:gd name="T86" fmla="*/ 188 w 377"/>
                <a:gd name="T87" fmla="*/ 378 h 378"/>
                <a:gd name="T88" fmla="*/ 155 w 377"/>
                <a:gd name="T89" fmla="*/ 375 h 378"/>
                <a:gd name="T90" fmla="*/ 122 w 377"/>
                <a:gd name="T91" fmla="*/ 367 h 378"/>
                <a:gd name="T92" fmla="*/ 93 w 377"/>
                <a:gd name="T93" fmla="*/ 352 h 378"/>
                <a:gd name="T94" fmla="*/ 67 w 377"/>
                <a:gd name="T95" fmla="*/ 334 h 378"/>
                <a:gd name="T96" fmla="*/ 44 w 377"/>
                <a:gd name="T97" fmla="*/ 311 h 378"/>
                <a:gd name="T98" fmla="*/ 26 w 377"/>
                <a:gd name="T99" fmla="*/ 284 h 378"/>
                <a:gd name="T100" fmla="*/ 11 w 377"/>
                <a:gd name="T101" fmla="*/ 255 h 378"/>
                <a:gd name="T102" fmla="*/ 3 w 377"/>
                <a:gd name="T103" fmla="*/ 223 h 378"/>
                <a:gd name="T104" fmla="*/ 0 w 377"/>
                <a:gd name="T105" fmla="*/ 189 h 378"/>
                <a:gd name="T106" fmla="*/ 3 w 377"/>
                <a:gd name="T107" fmla="*/ 155 h 378"/>
                <a:gd name="T108" fmla="*/ 11 w 377"/>
                <a:gd name="T109" fmla="*/ 123 h 378"/>
                <a:gd name="T110" fmla="*/ 26 w 377"/>
                <a:gd name="T111" fmla="*/ 93 h 378"/>
                <a:gd name="T112" fmla="*/ 44 w 377"/>
                <a:gd name="T113" fmla="*/ 67 h 378"/>
                <a:gd name="T114" fmla="*/ 67 w 377"/>
                <a:gd name="T115" fmla="*/ 44 h 378"/>
                <a:gd name="T116" fmla="*/ 93 w 377"/>
                <a:gd name="T117" fmla="*/ 25 h 378"/>
                <a:gd name="T118" fmla="*/ 122 w 377"/>
                <a:gd name="T119" fmla="*/ 12 h 378"/>
                <a:gd name="T120" fmla="*/ 155 w 377"/>
                <a:gd name="T121" fmla="*/ 3 h 378"/>
                <a:gd name="T122" fmla="*/ 188 w 377"/>
                <a:gd name="T123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7" h="378">
                  <a:moveTo>
                    <a:pt x="188" y="103"/>
                  </a:moveTo>
                  <a:lnTo>
                    <a:pt x="165" y="106"/>
                  </a:lnTo>
                  <a:lnTo>
                    <a:pt x="144" y="115"/>
                  </a:lnTo>
                  <a:lnTo>
                    <a:pt x="127" y="128"/>
                  </a:lnTo>
                  <a:lnTo>
                    <a:pt x="114" y="146"/>
                  </a:lnTo>
                  <a:lnTo>
                    <a:pt x="106" y="166"/>
                  </a:lnTo>
                  <a:lnTo>
                    <a:pt x="102" y="189"/>
                  </a:lnTo>
                  <a:lnTo>
                    <a:pt x="106" y="211"/>
                  </a:lnTo>
                  <a:lnTo>
                    <a:pt x="114" y="232"/>
                  </a:lnTo>
                  <a:lnTo>
                    <a:pt x="127" y="249"/>
                  </a:lnTo>
                  <a:lnTo>
                    <a:pt x="144" y="263"/>
                  </a:lnTo>
                  <a:lnTo>
                    <a:pt x="165" y="272"/>
                  </a:lnTo>
                  <a:lnTo>
                    <a:pt x="188" y="275"/>
                  </a:lnTo>
                  <a:lnTo>
                    <a:pt x="211" y="272"/>
                  </a:lnTo>
                  <a:lnTo>
                    <a:pt x="231" y="263"/>
                  </a:lnTo>
                  <a:lnTo>
                    <a:pt x="249" y="249"/>
                  </a:lnTo>
                  <a:lnTo>
                    <a:pt x="262" y="232"/>
                  </a:lnTo>
                  <a:lnTo>
                    <a:pt x="270" y="211"/>
                  </a:lnTo>
                  <a:lnTo>
                    <a:pt x="273" y="189"/>
                  </a:lnTo>
                  <a:lnTo>
                    <a:pt x="270" y="166"/>
                  </a:lnTo>
                  <a:lnTo>
                    <a:pt x="262" y="146"/>
                  </a:lnTo>
                  <a:lnTo>
                    <a:pt x="249" y="128"/>
                  </a:lnTo>
                  <a:lnTo>
                    <a:pt x="231" y="115"/>
                  </a:lnTo>
                  <a:lnTo>
                    <a:pt x="211" y="106"/>
                  </a:lnTo>
                  <a:lnTo>
                    <a:pt x="188" y="103"/>
                  </a:lnTo>
                  <a:close/>
                  <a:moveTo>
                    <a:pt x="188" y="0"/>
                  </a:moveTo>
                  <a:lnTo>
                    <a:pt x="222" y="3"/>
                  </a:lnTo>
                  <a:lnTo>
                    <a:pt x="254" y="12"/>
                  </a:lnTo>
                  <a:lnTo>
                    <a:pt x="283" y="25"/>
                  </a:lnTo>
                  <a:lnTo>
                    <a:pt x="309" y="44"/>
                  </a:lnTo>
                  <a:lnTo>
                    <a:pt x="332" y="67"/>
                  </a:lnTo>
                  <a:lnTo>
                    <a:pt x="350" y="93"/>
                  </a:lnTo>
                  <a:lnTo>
                    <a:pt x="365" y="123"/>
                  </a:lnTo>
                  <a:lnTo>
                    <a:pt x="374" y="155"/>
                  </a:lnTo>
                  <a:lnTo>
                    <a:pt x="377" y="189"/>
                  </a:lnTo>
                  <a:lnTo>
                    <a:pt x="374" y="223"/>
                  </a:lnTo>
                  <a:lnTo>
                    <a:pt x="365" y="255"/>
                  </a:lnTo>
                  <a:lnTo>
                    <a:pt x="350" y="284"/>
                  </a:lnTo>
                  <a:lnTo>
                    <a:pt x="332" y="311"/>
                  </a:lnTo>
                  <a:lnTo>
                    <a:pt x="309" y="334"/>
                  </a:lnTo>
                  <a:lnTo>
                    <a:pt x="283" y="352"/>
                  </a:lnTo>
                  <a:lnTo>
                    <a:pt x="254" y="367"/>
                  </a:lnTo>
                  <a:lnTo>
                    <a:pt x="222" y="375"/>
                  </a:lnTo>
                  <a:lnTo>
                    <a:pt x="188" y="378"/>
                  </a:lnTo>
                  <a:lnTo>
                    <a:pt x="155" y="375"/>
                  </a:lnTo>
                  <a:lnTo>
                    <a:pt x="122" y="367"/>
                  </a:lnTo>
                  <a:lnTo>
                    <a:pt x="93" y="352"/>
                  </a:lnTo>
                  <a:lnTo>
                    <a:pt x="67" y="334"/>
                  </a:lnTo>
                  <a:lnTo>
                    <a:pt x="44" y="311"/>
                  </a:lnTo>
                  <a:lnTo>
                    <a:pt x="26" y="284"/>
                  </a:lnTo>
                  <a:lnTo>
                    <a:pt x="11" y="255"/>
                  </a:lnTo>
                  <a:lnTo>
                    <a:pt x="3" y="223"/>
                  </a:lnTo>
                  <a:lnTo>
                    <a:pt x="0" y="189"/>
                  </a:lnTo>
                  <a:lnTo>
                    <a:pt x="3" y="155"/>
                  </a:lnTo>
                  <a:lnTo>
                    <a:pt x="11" y="123"/>
                  </a:lnTo>
                  <a:lnTo>
                    <a:pt x="26" y="93"/>
                  </a:lnTo>
                  <a:lnTo>
                    <a:pt x="44" y="67"/>
                  </a:lnTo>
                  <a:lnTo>
                    <a:pt x="67" y="44"/>
                  </a:lnTo>
                  <a:lnTo>
                    <a:pt x="93" y="25"/>
                  </a:lnTo>
                  <a:lnTo>
                    <a:pt x="122" y="12"/>
                  </a:lnTo>
                  <a:lnTo>
                    <a:pt x="155" y="3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0" name="Group 839"/>
          <p:cNvGrpSpPr/>
          <p:nvPr/>
        </p:nvGrpSpPr>
        <p:grpSpPr>
          <a:xfrm>
            <a:off x="2518695" y="4291013"/>
            <a:ext cx="596900" cy="439737"/>
            <a:chOff x="2555875" y="4291013"/>
            <a:chExt cx="596900" cy="4397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5" name="Freeform 276"/>
            <p:cNvSpPr>
              <a:spLocks noEditPoints="1"/>
            </p:cNvSpPr>
            <p:nvPr/>
          </p:nvSpPr>
          <p:spPr bwMode="auto">
            <a:xfrm>
              <a:off x="2616200" y="4291013"/>
              <a:ext cx="476250" cy="439737"/>
            </a:xfrm>
            <a:custGeom>
              <a:avLst/>
              <a:gdLst>
                <a:gd name="T0" fmla="*/ 1349 w 2698"/>
                <a:gd name="T1" fmla="*/ 367 h 2492"/>
                <a:gd name="T2" fmla="*/ 391 w 2698"/>
                <a:gd name="T3" fmla="*/ 1061 h 2492"/>
                <a:gd name="T4" fmla="*/ 391 w 2698"/>
                <a:gd name="T5" fmla="*/ 2389 h 2492"/>
                <a:gd name="T6" fmla="*/ 2307 w 2698"/>
                <a:gd name="T7" fmla="*/ 2389 h 2492"/>
                <a:gd name="T8" fmla="*/ 2307 w 2698"/>
                <a:gd name="T9" fmla="*/ 1061 h 2492"/>
                <a:gd name="T10" fmla="*/ 1349 w 2698"/>
                <a:gd name="T11" fmla="*/ 367 h 2492"/>
                <a:gd name="T12" fmla="*/ 1349 w 2698"/>
                <a:gd name="T13" fmla="*/ 128 h 2492"/>
                <a:gd name="T14" fmla="*/ 144 w 2698"/>
                <a:gd name="T15" fmla="*/ 1002 h 2492"/>
                <a:gd name="T16" fmla="*/ 197 w 2698"/>
                <a:gd name="T17" fmla="*/ 1075 h 2492"/>
                <a:gd name="T18" fmla="*/ 1349 w 2698"/>
                <a:gd name="T19" fmla="*/ 239 h 2492"/>
                <a:gd name="T20" fmla="*/ 2501 w 2698"/>
                <a:gd name="T21" fmla="*/ 1075 h 2492"/>
                <a:gd name="T22" fmla="*/ 2554 w 2698"/>
                <a:gd name="T23" fmla="*/ 1002 h 2492"/>
                <a:gd name="T24" fmla="*/ 1349 w 2698"/>
                <a:gd name="T25" fmla="*/ 128 h 2492"/>
                <a:gd name="T26" fmla="*/ 1349 w 2698"/>
                <a:gd name="T27" fmla="*/ 0 h 2492"/>
                <a:gd name="T28" fmla="*/ 2698 w 2698"/>
                <a:gd name="T29" fmla="*/ 978 h 2492"/>
                <a:gd name="T30" fmla="*/ 2524 w 2698"/>
                <a:gd name="T31" fmla="*/ 1219 h 2492"/>
                <a:gd name="T32" fmla="*/ 2410 w 2698"/>
                <a:gd name="T33" fmla="*/ 1136 h 2492"/>
                <a:gd name="T34" fmla="*/ 2410 w 2698"/>
                <a:gd name="T35" fmla="*/ 2389 h 2492"/>
                <a:gd name="T36" fmla="*/ 2589 w 2698"/>
                <a:gd name="T37" fmla="*/ 2389 h 2492"/>
                <a:gd name="T38" fmla="*/ 2589 w 2698"/>
                <a:gd name="T39" fmla="*/ 2492 h 2492"/>
                <a:gd name="T40" fmla="*/ 109 w 2698"/>
                <a:gd name="T41" fmla="*/ 2492 h 2492"/>
                <a:gd name="T42" fmla="*/ 109 w 2698"/>
                <a:gd name="T43" fmla="*/ 2389 h 2492"/>
                <a:gd name="T44" fmla="*/ 288 w 2698"/>
                <a:gd name="T45" fmla="*/ 2389 h 2492"/>
                <a:gd name="T46" fmla="*/ 288 w 2698"/>
                <a:gd name="T47" fmla="*/ 1136 h 2492"/>
                <a:gd name="T48" fmla="*/ 174 w 2698"/>
                <a:gd name="T49" fmla="*/ 1219 h 2492"/>
                <a:gd name="T50" fmla="*/ 0 w 2698"/>
                <a:gd name="T51" fmla="*/ 978 h 2492"/>
                <a:gd name="T52" fmla="*/ 1349 w 2698"/>
                <a:gd name="T53" fmla="*/ 0 h 2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98" h="2492">
                  <a:moveTo>
                    <a:pt x="1349" y="367"/>
                  </a:moveTo>
                  <a:lnTo>
                    <a:pt x="391" y="1061"/>
                  </a:lnTo>
                  <a:lnTo>
                    <a:pt x="391" y="2389"/>
                  </a:lnTo>
                  <a:lnTo>
                    <a:pt x="2307" y="2389"/>
                  </a:lnTo>
                  <a:lnTo>
                    <a:pt x="2307" y="1061"/>
                  </a:lnTo>
                  <a:lnTo>
                    <a:pt x="1349" y="367"/>
                  </a:lnTo>
                  <a:close/>
                  <a:moveTo>
                    <a:pt x="1349" y="128"/>
                  </a:moveTo>
                  <a:lnTo>
                    <a:pt x="144" y="1002"/>
                  </a:lnTo>
                  <a:lnTo>
                    <a:pt x="197" y="1075"/>
                  </a:lnTo>
                  <a:lnTo>
                    <a:pt x="1349" y="239"/>
                  </a:lnTo>
                  <a:lnTo>
                    <a:pt x="2501" y="1075"/>
                  </a:lnTo>
                  <a:lnTo>
                    <a:pt x="2554" y="1002"/>
                  </a:lnTo>
                  <a:lnTo>
                    <a:pt x="1349" y="128"/>
                  </a:lnTo>
                  <a:close/>
                  <a:moveTo>
                    <a:pt x="1349" y="0"/>
                  </a:moveTo>
                  <a:lnTo>
                    <a:pt x="2698" y="978"/>
                  </a:lnTo>
                  <a:lnTo>
                    <a:pt x="2524" y="1219"/>
                  </a:lnTo>
                  <a:lnTo>
                    <a:pt x="2410" y="1136"/>
                  </a:lnTo>
                  <a:lnTo>
                    <a:pt x="2410" y="2389"/>
                  </a:lnTo>
                  <a:lnTo>
                    <a:pt x="2589" y="2389"/>
                  </a:lnTo>
                  <a:lnTo>
                    <a:pt x="2589" y="2492"/>
                  </a:lnTo>
                  <a:lnTo>
                    <a:pt x="109" y="2492"/>
                  </a:lnTo>
                  <a:lnTo>
                    <a:pt x="109" y="2389"/>
                  </a:lnTo>
                  <a:lnTo>
                    <a:pt x="288" y="2389"/>
                  </a:lnTo>
                  <a:lnTo>
                    <a:pt x="288" y="1136"/>
                  </a:lnTo>
                  <a:lnTo>
                    <a:pt x="174" y="1219"/>
                  </a:lnTo>
                  <a:lnTo>
                    <a:pt x="0" y="978"/>
                  </a:lnTo>
                  <a:lnTo>
                    <a:pt x="13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Rectangle 277"/>
            <p:cNvSpPr>
              <a:spLocks noChangeArrowheads="1"/>
            </p:cNvSpPr>
            <p:nvPr/>
          </p:nvSpPr>
          <p:spPr bwMode="auto">
            <a:xfrm>
              <a:off x="2555875" y="4713288"/>
              <a:ext cx="19050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Rectangle 278"/>
            <p:cNvSpPr>
              <a:spLocks noChangeArrowheads="1"/>
            </p:cNvSpPr>
            <p:nvPr/>
          </p:nvSpPr>
          <p:spPr bwMode="auto">
            <a:xfrm>
              <a:off x="2595563" y="4713288"/>
              <a:ext cx="17463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Rectangle 279"/>
            <p:cNvSpPr>
              <a:spLocks noChangeArrowheads="1"/>
            </p:cNvSpPr>
            <p:nvPr/>
          </p:nvSpPr>
          <p:spPr bwMode="auto">
            <a:xfrm>
              <a:off x="3094038" y="4713288"/>
              <a:ext cx="19050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Rectangle 280"/>
            <p:cNvSpPr>
              <a:spLocks noChangeArrowheads="1"/>
            </p:cNvSpPr>
            <p:nvPr/>
          </p:nvSpPr>
          <p:spPr bwMode="auto">
            <a:xfrm>
              <a:off x="3133725" y="4713288"/>
              <a:ext cx="19050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Freeform 281"/>
            <p:cNvSpPr>
              <a:spLocks noEditPoints="1"/>
            </p:cNvSpPr>
            <p:nvPr/>
          </p:nvSpPr>
          <p:spPr bwMode="auto">
            <a:xfrm>
              <a:off x="2740025" y="4473575"/>
              <a:ext cx="228600" cy="207962"/>
            </a:xfrm>
            <a:custGeom>
              <a:avLst/>
              <a:gdLst>
                <a:gd name="T0" fmla="*/ 339 w 1304"/>
                <a:gd name="T1" fmla="*/ 106 h 1180"/>
                <a:gd name="T2" fmla="*/ 272 w 1304"/>
                <a:gd name="T3" fmla="*/ 123 h 1180"/>
                <a:gd name="T4" fmla="*/ 210 w 1304"/>
                <a:gd name="T5" fmla="*/ 159 h 1180"/>
                <a:gd name="T6" fmla="*/ 159 w 1304"/>
                <a:gd name="T7" fmla="*/ 210 h 1180"/>
                <a:gd name="T8" fmla="*/ 124 w 1304"/>
                <a:gd name="T9" fmla="*/ 272 h 1180"/>
                <a:gd name="T10" fmla="*/ 106 w 1304"/>
                <a:gd name="T11" fmla="*/ 339 h 1180"/>
                <a:gd name="T12" fmla="*/ 106 w 1304"/>
                <a:gd name="T13" fmla="*/ 409 h 1180"/>
                <a:gd name="T14" fmla="*/ 124 w 1304"/>
                <a:gd name="T15" fmla="*/ 477 h 1180"/>
                <a:gd name="T16" fmla="*/ 159 w 1304"/>
                <a:gd name="T17" fmla="*/ 538 h 1180"/>
                <a:gd name="T18" fmla="*/ 652 w 1304"/>
                <a:gd name="T19" fmla="*/ 1033 h 1180"/>
                <a:gd name="T20" fmla="*/ 1144 w 1304"/>
                <a:gd name="T21" fmla="*/ 539 h 1180"/>
                <a:gd name="T22" fmla="*/ 1180 w 1304"/>
                <a:gd name="T23" fmla="*/ 478 h 1180"/>
                <a:gd name="T24" fmla="*/ 1198 w 1304"/>
                <a:gd name="T25" fmla="*/ 410 h 1180"/>
                <a:gd name="T26" fmla="*/ 1198 w 1304"/>
                <a:gd name="T27" fmla="*/ 338 h 1180"/>
                <a:gd name="T28" fmla="*/ 1180 w 1304"/>
                <a:gd name="T29" fmla="*/ 271 h 1180"/>
                <a:gd name="T30" fmla="*/ 1144 w 1304"/>
                <a:gd name="T31" fmla="*/ 209 h 1180"/>
                <a:gd name="T32" fmla="*/ 1121 w 1304"/>
                <a:gd name="T33" fmla="*/ 183 h 1180"/>
                <a:gd name="T34" fmla="*/ 1063 w 1304"/>
                <a:gd name="T35" fmla="*/ 139 h 1180"/>
                <a:gd name="T36" fmla="*/ 998 w 1304"/>
                <a:gd name="T37" fmla="*/ 112 h 1180"/>
                <a:gd name="T38" fmla="*/ 929 w 1304"/>
                <a:gd name="T39" fmla="*/ 103 h 1180"/>
                <a:gd name="T40" fmla="*/ 860 w 1304"/>
                <a:gd name="T41" fmla="*/ 112 h 1180"/>
                <a:gd name="T42" fmla="*/ 795 w 1304"/>
                <a:gd name="T43" fmla="*/ 139 h 1180"/>
                <a:gd name="T44" fmla="*/ 737 w 1304"/>
                <a:gd name="T45" fmla="*/ 183 h 1180"/>
                <a:gd name="T46" fmla="*/ 567 w 1304"/>
                <a:gd name="T47" fmla="*/ 183 h 1180"/>
                <a:gd name="T48" fmla="*/ 510 w 1304"/>
                <a:gd name="T49" fmla="*/ 140 h 1180"/>
                <a:gd name="T50" fmla="*/ 446 w 1304"/>
                <a:gd name="T51" fmla="*/ 112 h 1180"/>
                <a:gd name="T52" fmla="*/ 375 w 1304"/>
                <a:gd name="T53" fmla="*/ 103 h 1180"/>
                <a:gd name="T54" fmla="*/ 417 w 1304"/>
                <a:gd name="T55" fmla="*/ 3 h 1180"/>
                <a:gd name="T56" fmla="*/ 499 w 1304"/>
                <a:gd name="T57" fmla="*/ 21 h 1180"/>
                <a:gd name="T58" fmla="*/ 574 w 1304"/>
                <a:gd name="T59" fmla="*/ 57 h 1180"/>
                <a:gd name="T60" fmla="*/ 641 w 1304"/>
                <a:gd name="T61" fmla="*/ 109 h 1180"/>
                <a:gd name="T62" fmla="*/ 663 w 1304"/>
                <a:gd name="T63" fmla="*/ 109 h 1180"/>
                <a:gd name="T64" fmla="*/ 732 w 1304"/>
                <a:gd name="T65" fmla="*/ 56 h 1180"/>
                <a:gd name="T66" fmla="*/ 807 w 1304"/>
                <a:gd name="T67" fmla="*/ 20 h 1180"/>
                <a:gd name="T68" fmla="*/ 888 w 1304"/>
                <a:gd name="T69" fmla="*/ 3 h 1180"/>
                <a:gd name="T70" fmla="*/ 970 w 1304"/>
                <a:gd name="T71" fmla="*/ 3 h 1180"/>
                <a:gd name="T72" fmla="*/ 1051 w 1304"/>
                <a:gd name="T73" fmla="*/ 20 h 1180"/>
                <a:gd name="T74" fmla="*/ 1127 w 1304"/>
                <a:gd name="T75" fmla="*/ 56 h 1180"/>
                <a:gd name="T76" fmla="*/ 1194 w 1304"/>
                <a:gd name="T77" fmla="*/ 109 h 1180"/>
                <a:gd name="T78" fmla="*/ 1247 w 1304"/>
                <a:gd name="T79" fmla="*/ 176 h 1180"/>
                <a:gd name="T80" fmla="*/ 1283 w 1304"/>
                <a:gd name="T81" fmla="*/ 250 h 1180"/>
                <a:gd name="T82" fmla="*/ 1301 w 1304"/>
                <a:gd name="T83" fmla="*/ 331 h 1180"/>
                <a:gd name="T84" fmla="*/ 1301 w 1304"/>
                <a:gd name="T85" fmla="*/ 416 h 1180"/>
                <a:gd name="T86" fmla="*/ 1283 w 1304"/>
                <a:gd name="T87" fmla="*/ 498 h 1180"/>
                <a:gd name="T88" fmla="*/ 1247 w 1304"/>
                <a:gd name="T89" fmla="*/ 573 h 1180"/>
                <a:gd name="T90" fmla="*/ 1194 w 1304"/>
                <a:gd name="T91" fmla="*/ 639 h 1180"/>
                <a:gd name="T92" fmla="*/ 110 w 1304"/>
                <a:gd name="T93" fmla="*/ 639 h 1180"/>
                <a:gd name="T94" fmla="*/ 56 w 1304"/>
                <a:gd name="T95" fmla="*/ 571 h 1180"/>
                <a:gd name="T96" fmla="*/ 20 w 1304"/>
                <a:gd name="T97" fmla="*/ 496 h 1180"/>
                <a:gd name="T98" fmla="*/ 3 w 1304"/>
                <a:gd name="T99" fmla="*/ 415 h 1180"/>
                <a:gd name="T100" fmla="*/ 3 w 1304"/>
                <a:gd name="T101" fmla="*/ 333 h 1180"/>
                <a:gd name="T102" fmla="*/ 20 w 1304"/>
                <a:gd name="T103" fmla="*/ 252 h 1180"/>
                <a:gd name="T104" fmla="*/ 56 w 1304"/>
                <a:gd name="T105" fmla="*/ 177 h 1180"/>
                <a:gd name="T106" fmla="*/ 110 w 1304"/>
                <a:gd name="T107" fmla="*/ 109 h 1180"/>
                <a:gd name="T108" fmla="*/ 176 w 1304"/>
                <a:gd name="T109" fmla="*/ 57 h 1180"/>
                <a:gd name="T110" fmla="*/ 251 w 1304"/>
                <a:gd name="T111" fmla="*/ 21 h 1180"/>
                <a:gd name="T112" fmla="*/ 333 w 1304"/>
                <a:gd name="T113" fmla="*/ 3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4" h="1180">
                  <a:moveTo>
                    <a:pt x="375" y="103"/>
                  </a:moveTo>
                  <a:lnTo>
                    <a:pt x="339" y="106"/>
                  </a:lnTo>
                  <a:lnTo>
                    <a:pt x="304" y="112"/>
                  </a:lnTo>
                  <a:lnTo>
                    <a:pt x="272" y="123"/>
                  </a:lnTo>
                  <a:lnTo>
                    <a:pt x="240" y="140"/>
                  </a:lnTo>
                  <a:lnTo>
                    <a:pt x="210" y="159"/>
                  </a:lnTo>
                  <a:lnTo>
                    <a:pt x="183" y="183"/>
                  </a:lnTo>
                  <a:lnTo>
                    <a:pt x="159" y="210"/>
                  </a:lnTo>
                  <a:lnTo>
                    <a:pt x="139" y="240"/>
                  </a:lnTo>
                  <a:lnTo>
                    <a:pt x="124" y="272"/>
                  </a:lnTo>
                  <a:lnTo>
                    <a:pt x="113" y="306"/>
                  </a:lnTo>
                  <a:lnTo>
                    <a:pt x="106" y="339"/>
                  </a:lnTo>
                  <a:lnTo>
                    <a:pt x="103" y="374"/>
                  </a:lnTo>
                  <a:lnTo>
                    <a:pt x="106" y="409"/>
                  </a:lnTo>
                  <a:lnTo>
                    <a:pt x="113" y="443"/>
                  </a:lnTo>
                  <a:lnTo>
                    <a:pt x="124" y="477"/>
                  </a:lnTo>
                  <a:lnTo>
                    <a:pt x="139" y="508"/>
                  </a:lnTo>
                  <a:lnTo>
                    <a:pt x="159" y="538"/>
                  </a:lnTo>
                  <a:lnTo>
                    <a:pt x="183" y="566"/>
                  </a:lnTo>
                  <a:lnTo>
                    <a:pt x="652" y="1033"/>
                  </a:lnTo>
                  <a:lnTo>
                    <a:pt x="1121" y="566"/>
                  </a:lnTo>
                  <a:lnTo>
                    <a:pt x="1144" y="539"/>
                  </a:lnTo>
                  <a:lnTo>
                    <a:pt x="1164" y="509"/>
                  </a:lnTo>
                  <a:lnTo>
                    <a:pt x="1180" y="478"/>
                  </a:lnTo>
                  <a:lnTo>
                    <a:pt x="1191" y="445"/>
                  </a:lnTo>
                  <a:lnTo>
                    <a:pt x="1198" y="410"/>
                  </a:lnTo>
                  <a:lnTo>
                    <a:pt x="1201" y="374"/>
                  </a:lnTo>
                  <a:lnTo>
                    <a:pt x="1198" y="338"/>
                  </a:lnTo>
                  <a:lnTo>
                    <a:pt x="1191" y="304"/>
                  </a:lnTo>
                  <a:lnTo>
                    <a:pt x="1180" y="271"/>
                  </a:lnTo>
                  <a:lnTo>
                    <a:pt x="1164" y="239"/>
                  </a:lnTo>
                  <a:lnTo>
                    <a:pt x="1144" y="209"/>
                  </a:lnTo>
                  <a:lnTo>
                    <a:pt x="1121" y="183"/>
                  </a:lnTo>
                  <a:lnTo>
                    <a:pt x="1121" y="183"/>
                  </a:lnTo>
                  <a:lnTo>
                    <a:pt x="1093" y="158"/>
                  </a:lnTo>
                  <a:lnTo>
                    <a:pt x="1063" y="139"/>
                  </a:lnTo>
                  <a:lnTo>
                    <a:pt x="1031" y="123"/>
                  </a:lnTo>
                  <a:lnTo>
                    <a:pt x="998" y="112"/>
                  </a:lnTo>
                  <a:lnTo>
                    <a:pt x="964" y="106"/>
                  </a:lnTo>
                  <a:lnTo>
                    <a:pt x="929" y="103"/>
                  </a:lnTo>
                  <a:lnTo>
                    <a:pt x="894" y="106"/>
                  </a:lnTo>
                  <a:lnTo>
                    <a:pt x="860" y="112"/>
                  </a:lnTo>
                  <a:lnTo>
                    <a:pt x="826" y="123"/>
                  </a:lnTo>
                  <a:lnTo>
                    <a:pt x="795" y="139"/>
                  </a:lnTo>
                  <a:lnTo>
                    <a:pt x="765" y="158"/>
                  </a:lnTo>
                  <a:lnTo>
                    <a:pt x="737" y="183"/>
                  </a:lnTo>
                  <a:lnTo>
                    <a:pt x="652" y="268"/>
                  </a:lnTo>
                  <a:lnTo>
                    <a:pt x="567" y="183"/>
                  </a:lnTo>
                  <a:lnTo>
                    <a:pt x="540" y="159"/>
                  </a:lnTo>
                  <a:lnTo>
                    <a:pt x="510" y="140"/>
                  </a:lnTo>
                  <a:lnTo>
                    <a:pt x="479" y="123"/>
                  </a:lnTo>
                  <a:lnTo>
                    <a:pt x="446" y="112"/>
                  </a:lnTo>
                  <a:lnTo>
                    <a:pt x="411" y="106"/>
                  </a:lnTo>
                  <a:lnTo>
                    <a:pt x="375" y="103"/>
                  </a:lnTo>
                  <a:close/>
                  <a:moveTo>
                    <a:pt x="375" y="0"/>
                  </a:moveTo>
                  <a:lnTo>
                    <a:pt x="417" y="3"/>
                  </a:lnTo>
                  <a:lnTo>
                    <a:pt x="459" y="9"/>
                  </a:lnTo>
                  <a:lnTo>
                    <a:pt x="499" y="21"/>
                  </a:lnTo>
                  <a:lnTo>
                    <a:pt x="538" y="36"/>
                  </a:lnTo>
                  <a:lnTo>
                    <a:pt x="574" y="57"/>
                  </a:lnTo>
                  <a:lnTo>
                    <a:pt x="609" y="81"/>
                  </a:lnTo>
                  <a:lnTo>
                    <a:pt x="641" y="109"/>
                  </a:lnTo>
                  <a:lnTo>
                    <a:pt x="652" y="121"/>
                  </a:lnTo>
                  <a:lnTo>
                    <a:pt x="663" y="109"/>
                  </a:lnTo>
                  <a:lnTo>
                    <a:pt x="696" y="80"/>
                  </a:lnTo>
                  <a:lnTo>
                    <a:pt x="732" y="56"/>
                  </a:lnTo>
                  <a:lnTo>
                    <a:pt x="769" y="35"/>
                  </a:lnTo>
                  <a:lnTo>
                    <a:pt x="807" y="20"/>
                  </a:lnTo>
                  <a:lnTo>
                    <a:pt x="847" y="9"/>
                  </a:lnTo>
                  <a:lnTo>
                    <a:pt x="888" y="3"/>
                  </a:lnTo>
                  <a:lnTo>
                    <a:pt x="929" y="0"/>
                  </a:lnTo>
                  <a:lnTo>
                    <a:pt x="970" y="3"/>
                  </a:lnTo>
                  <a:lnTo>
                    <a:pt x="1011" y="9"/>
                  </a:lnTo>
                  <a:lnTo>
                    <a:pt x="1051" y="20"/>
                  </a:lnTo>
                  <a:lnTo>
                    <a:pt x="1089" y="35"/>
                  </a:lnTo>
                  <a:lnTo>
                    <a:pt x="1127" y="56"/>
                  </a:lnTo>
                  <a:lnTo>
                    <a:pt x="1162" y="80"/>
                  </a:lnTo>
                  <a:lnTo>
                    <a:pt x="1194" y="109"/>
                  </a:lnTo>
                  <a:lnTo>
                    <a:pt x="1222" y="141"/>
                  </a:lnTo>
                  <a:lnTo>
                    <a:pt x="1247" y="176"/>
                  </a:lnTo>
                  <a:lnTo>
                    <a:pt x="1267" y="211"/>
                  </a:lnTo>
                  <a:lnTo>
                    <a:pt x="1283" y="250"/>
                  </a:lnTo>
                  <a:lnTo>
                    <a:pt x="1295" y="290"/>
                  </a:lnTo>
                  <a:lnTo>
                    <a:pt x="1301" y="331"/>
                  </a:lnTo>
                  <a:lnTo>
                    <a:pt x="1304" y="374"/>
                  </a:lnTo>
                  <a:lnTo>
                    <a:pt x="1301" y="416"/>
                  </a:lnTo>
                  <a:lnTo>
                    <a:pt x="1295" y="458"/>
                  </a:lnTo>
                  <a:lnTo>
                    <a:pt x="1283" y="498"/>
                  </a:lnTo>
                  <a:lnTo>
                    <a:pt x="1267" y="537"/>
                  </a:lnTo>
                  <a:lnTo>
                    <a:pt x="1247" y="573"/>
                  </a:lnTo>
                  <a:lnTo>
                    <a:pt x="1222" y="608"/>
                  </a:lnTo>
                  <a:lnTo>
                    <a:pt x="1194" y="639"/>
                  </a:lnTo>
                  <a:lnTo>
                    <a:pt x="652" y="1180"/>
                  </a:lnTo>
                  <a:lnTo>
                    <a:pt x="110" y="639"/>
                  </a:lnTo>
                  <a:lnTo>
                    <a:pt x="81" y="606"/>
                  </a:lnTo>
                  <a:lnTo>
                    <a:pt x="56" y="571"/>
                  </a:lnTo>
                  <a:lnTo>
                    <a:pt x="36" y="534"/>
                  </a:lnTo>
                  <a:lnTo>
                    <a:pt x="20" y="496"/>
                  </a:lnTo>
                  <a:lnTo>
                    <a:pt x="9" y="456"/>
                  </a:lnTo>
                  <a:lnTo>
                    <a:pt x="3" y="415"/>
                  </a:lnTo>
                  <a:lnTo>
                    <a:pt x="0" y="374"/>
                  </a:lnTo>
                  <a:lnTo>
                    <a:pt x="3" y="333"/>
                  </a:lnTo>
                  <a:lnTo>
                    <a:pt x="9" y="292"/>
                  </a:lnTo>
                  <a:lnTo>
                    <a:pt x="20" y="252"/>
                  </a:lnTo>
                  <a:lnTo>
                    <a:pt x="36" y="215"/>
                  </a:lnTo>
                  <a:lnTo>
                    <a:pt x="56" y="177"/>
                  </a:lnTo>
                  <a:lnTo>
                    <a:pt x="81" y="142"/>
                  </a:lnTo>
                  <a:lnTo>
                    <a:pt x="110" y="109"/>
                  </a:lnTo>
                  <a:lnTo>
                    <a:pt x="141" y="81"/>
                  </a:lnTo>
                  <a:lnTo>
                    <a:pt x="176" y="57"/>
                  </a:lnTo>
                  <a:lnTo>
                    <a:pt x="212" y="36"/>
                  </a:lnTo>
                  <a:lnTo>
                    <a:pt x="251" y="21"/>
                  </a:lnTo>
                  <a:lnTo>
                    <a:pt x="291" y="9"/>
                  </a:lnTo>
                  <a:lnTo>
                    <a:pt x="333" y="3"/>
                  </a:lnTo>
                  <a:lnTo>
                    <a:pt x="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1" name="Group 840"/>
          <p:cNvGrpSpPr/>
          <p:nvPr/>
        </p:nvGrpSpPr>
        <p:grpSpPr>
          <a:xfrm>
            <a:off x="1583201" y="4291013"/>
            <a:ext cx="596900" cy="439737"/>
            <a:chOff x="1592263" y="4291013"/>
            <a:chExt cx="596900" cy="4397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4" name="Freeform 286"/>
            <p:cNvSpPr>
              <a:spLocks noEditPoints="1"/>
            </p:cNvSpPr>
            <p:nvPr/>
          </p:nvSpPr>
          <p:spPr bwMode="auto">
            <a:xfrm>
              <a:off x="1652588" y="4291013"/>
              <a:ext cx="476250" cy="439737"/>
            </a:xfrm>
            <a:custGeom>
              <a:avLst/>
              <a:gdLst>
                <a:gd name="T0" fmla="*/ 1401 w 2698"/>
                <a:gd name="T1" fmla="*/ 1829 h 2492"/>
                <a:gd name="T2" fmla="*/ 1483 w 2698"/>
                <a:gd name="T3" fmla="*/ 1746 h 2492"/>
                <a:gd name="T4" fmla="*/ 1566 w 2698"/>
                <a:gd name="T5" fmla="*/ 1637 h 2492"/>
                <a:gd name="T6" fmla="*/ 1628 w 2698"/>
                <a:gd name="T7" fmla="*/ 1512 h 2492"/>
                <a:gd name="T8" fmla="*/ 1050 w 2698"/>
                <a:gd name="T9" fmla="*/ 1419 h 2492"/>
                <a:gd name="T10" fmla="*/ 1086 w 2698"/>
                <a:gd name="T11" fmla="*/ 1556 h 2492"/>
                <a:gd name="T12" fmla="*/ 1158 w 2698"/>
                <a:gd name="T13" fmla="*/ 1676 h 2492"/>
                <a:gd name="T14" fmla="*/ 1243 w 2698"/>
                <a:gd name="T15" fmla="*/ 1777 h 2492"/>
                <a:gd name="T16" fmla="*/ 1297 w 2698"/>
                <a:gd name="T17" fmla="*/ 1666 h 2492"/>
                <a:gd name="T18" fmla="*/ 1401 w 2698"/>
                <a:gd name="T19" fmla="*/ 1348 h 2492"/>
                <a:gd name="T20" fmla="*/ 1623 w 2698"/>
                <a:gd name="T21" fmla="*/ 1243 h 2492"/>
                <a:gd name="T22" fmla="*/ 1113 w 2698"/>
                <a:gd name="T23" fmla="*/ 1164 h 2492"/>
                <a:gd name="T24" fmla="*/ 1062 w 2698"/>
                <a:gd name="T25" fmla="*/ 1285 h 2492"/>
                <a:gd name="T26" fmla="*/ 1113 w 2698"/>
                <a:gd name="T27" fmla="*/ 1164 h 2492"/>
                <a:gd name="T28" fmla="*/ 1526 w 2698"/>
                <a:gd name="T29" fmla="*/ 1077 h 2492"/>
                <a:gd name="T30" fmla="*/ 1430 w 2698"/>
                <a:gd name="T31" fmla="*/ 969 h 2492"/>
                <a:gd name="T32" fmla="*/ 1268 w 2698"/>
                <a:gd name="T33" fmla="*/ 969 h 2492"/>
                <a:gd name="T34" fmla="*/ 1172 w 2698"/>
                <a:gd name="T35" fmla="*/ 1077 h 2492"/>
                <a:gd name="T36" fmla="*/ 1349 w 2698"/>
                <a:gd name="T37" fmla="*/ 367 h 2492"/>
                <a:gd name="T38" fmla="*/ 1297 w 2698"/>
                <a:gd name="T39" fmla="*/ 2389 h 2492"/>
                <a:gd name="T40" fmla="*/ 1262 w 2698"/>
                <a:gd name="T41" fmla="*/ 1935 h 2492"/>
                <a:gd name="T42" fmla="*/ 1188 w 2698"/>
                <a:gd name="T43" fmla="*/ 1869 h 2492"/>
                <a:gd name="T44" fmla="*/ 1104 w 2698"/>
                <a:gd name="T45" fmla="*/ 1776 h 2492"/>
                <a:gd name="T46" fmla="*/ 1025 w 2698"/>
                <a:gd name="T47" fmla="*/ 1662 h 2492"/>
                <a:gd name="T48" fmla="*/ 967 w 2698"/>
                <a:gd name="T49" fmla="*/ 1531 h 2492"/>
                <a:gd name="T50" fmla="*/ 944 w 2698"/>
                <a:gd name="T51" fmla="*/ 1385 h 2492"/>
                <a:gd name="T52" fmla="*/ 964 w 2698"/>
                <a:gd name="T53" fmla="*/ 1250 h 2492"/>
                <a:gd name="T54" fmla="*/ 1016 w 2698"/>
                <a:gd name="T55" fmla="*/ 1126 h 2492"/>
                <a:gd name="T56" fmla="*/ 1086 w 2698"/>
                <a:gd name="T57" fmla="*/ 1016 h 2492"/>
                <a:gd name="T58" fmla="*/ 1165 w 2698"/>
                <a:gd name="T59" fmla="*/ 925 h 2492"/>
                <a:gd name="T60" fmla="*/ 1238 w 2698"/>
                <a:gd name="T61" fmla="*/ 855 h 2492"/>
                <a:gd name="T62" fmla="*/ 1294 w 2698"/>
                <a:gd name="T63" fmla="*/ 809 h 2492"/>
                <a:gd name="T64" fmla="*/ 1319 w 2698"/>
                <a:gd name="T65" fmla="*/ 790 h 2492"/>
                <a:gd name="T66" fmla="*/ 1383 w 2698"/>
                <a:gd name="T67" fmla="*/ 793 h 2492"/>
                <a:gd name="T68" fmla="*/ 1420 w 2698"/>
                <a:gd name="T69" fmla="*/ 822 h 2492"/>
                <a:gd name="T70" fmla="*/ 1483 w 2698"/>
                <a:gd name="T71" fmla="*/ 876 h 2492"/>
                <a:gd name="T72" fmla="*/ 1559 w 2698"/>
                <a:gd name="T73" fmla="*/ 953 h 2492"/>
                <a:gd name="T74" fmla="*/ 1636 w 2698"/>
                <a:gd name="T75" fmla="*/ 1051 h 2492"/>
                <a:gd name="T76" fmla="*/ 1703 w 2698"/>
                <a:gd name="T77" fmla="*/ 1165 h 2492"/>
                <a:gd name="T78" fmla="*/ 1745 w 2698"/>
                <a:gd name="T79" fmla="*/ 1294 h 2492"/>
                <a:gd name="T80" fmla="*/ 1751 w 2698"/>
                <a:gd name="T81" fmla="*/ 1435 h 2492"/>
                <a:gd name="T82" fmla="*/ 1715 w 2698"/>
                <a:gd name="T83" fmla="*/ 1576 h 2492"/>
                <a:gd name="T84" fmla="*/ 1648 w 2698"/>
                <a:gd name="T85" fmla="*/ 1702 h 2492"/>
                <a:gd name="T86" fmla="*/ 1565 w 2698"/>
                <a:gd name="T87" fmla="*/ 1809 h 2492"/>
                <a:gd name="T88" fmla="*/ 1483 w 2698"/>
                <a:gd name="T89" fmla="*/ 1893 h 2492"/>
                <a:gd name="T90" fmla="*/ 1417 w 2698"/>
                <a:gd name="T91" fmla="*/ 1952 h 2492"/>
                <a:gd name="T92" fmla="*/ 2307 w 2698"/>
                <a:gd name="T93" fmla="*/ 2389 h 2492"/>
                <a:gd name="T94" fmla="*/ 1349 w 2698"/>
                <a:gd name="T95" fmla="*/ 128 h 2492"/>
                <a:gd name="T96" fmla="*/ 1349 w 2698"/>
                <a:gd name="T97" fmla="*/ 239 h 2492"/>
                <a:gd name="T98" fmla="*/ 1349 w 2698"/>
                <a:gd name="T99" fmla="*/ 128 h 2492"/>
                <a:gd name="T100" fmla="*/ 2524 w 2698"/>
                <a:gd name="T101" fmla="*/ 1219 h 2492"/>
                <a:gd name="T102" fmla="*/ 2589 w 2698"/>
                <a:gd name="T103" fmla="*/ 2389 h 2492"/>
                <a:gd name="T104" fmla="*/ 109 w 2698"/>
                <a:gd name="T105" fmla="*/ 2389 h 2492"/>
                <a:gd name="T106" fmla="*/ 174 w 2698"/>
                <a:gd name="T107" fmla="*/ 1219 h 2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98" h="2492">
                  <a:moveTo>
                    <a:pt x="1648" y="1419"/>
                  </a:moveTo>
                  <a:lnTo>
                    <a:pt x="1401" y="1666"/>
                  </a:lnTo>
                  <a:lnTo>
                    <a:pt x="1401" y="1829"/>
                  </a:lnTo>
                  <a:lnTo>
                    <a:pt x="1427" y="1804"/>
                  </a:lnTo>
                  <a:lnTo>
                    <a:pt x="1455" y="1777"/>
                  </a:lnTo>
                  <a:lnTo>
                    <a:pt x="1483" y="1746"/>
                  </a:lnTo>
                  <a:lnTo>
                    <a:pt x="1512" y="1712"/>
                  </a:lnTo>
                  <a:lnTo>
                    <a:pt x="1540" y="1676"/>
                  </a:lnTo>
                  <a:lnTo>
                    <a:pt x="1566" y="1637"/>
                  </a:lnTo>
                  <a:lnTo>
                    <a:pt x="1590" y="1598"/>
                  </a:lnTo>
                  <a:lnTo>
                    <a:pt x="1612" y="1556"/>
                  </a:lnTo>
                  <a:lnTo>
                    <a:pt x="1628" y="1512"/>
                  </a:lnTo>
                  <a:lnTo>
                    <a:pt x="1641" y="1466"/>
                  </a:lnTo>
                  <a:lnTo>
                    <a:pt x="1648" y="1419"/>
                  </a:lnTo>
                  <a:close/>
                  <a:moveTo>
                    <a:pt x="1050" y="1419"/>
                  </a:moveTo>
                  <a:lnTo>
                    <a:pt x="1057" y="1466"/>
                  </a:lnTo>
                  <a:lnTo>
                    <a:pt x="1070" y="1512"/>
                  </a:lnTo>
                  <a:lnTo>
                    <a:pt x="1086" y="1556"/>
                  </a:lnTo>
                  <a:lnTo>
                    <a:pt x="1108" y="1598"/>
                  </a:lnTo>
                  <a:lnTo>
                    <a:pt x="1132" y="1637"/>
                  </a:lnTo>
                  <a:lnTo>
                    <a:pt x="1158" y="1676"/>
                  </a:lnTo>
                  <a:lnTo>
                    <a:pt x="1186" y="1712"/>
                  </a:lnTo>
                  <a:lnTo>
                    <a:pt x="1215" y="1746"/>
                  </a:lnTo>
                  <a:lnTo>
                    <a:pt x="1243" y="1777"/>
                  </a:lnTo>
                  <a:lnTo>
                    <a:pt x="1271" y="1804"/>
                  </a:lnTo>
                  <a:lnTo>
                    <a:pt x="1297" y="1829"/>
                  </a:lnTo>
                  <a:lnTo>
                    <a:pt x="1297" y="1666"/>
                  </a:lnTo>
                  <a:lnTo>
                    <a:pt x="1050" y="1419"/>
                  </a:lnTo>
                  <a:close/>
                  <a:moveTo>
                    <a:pt x="1585" y="1164"/>
                  </a:moveTo>
                  <a:lnTo>
                    <a:pt x="1401" y="1348"/>
                  </a:lnTo>
                  <a:lnTo>
                    <a:pt x="1401" y="1520"/>
                  </a:lnTo>
                  <a:lnTo>
                    <a:pt x="1636" y="1285"/>
                  </a:lnTo>
                  <a:lnTo>
                    <a:pt x="1623" y="1243"/>
                  </a:lnTo>
                  <a:lnTo>
                    <a:pt x="1605" y="1203"/>
                  </a:lnTo>
                  <a:lnTo>
                    <a:pt x="1585" y="1164"/>
                  </a:lnTo>
                  <a:close/>
                  <a:moveTo>
                    <a:pt x="1113" y="1164"/>
                  </a:moveTo>
                  <a:lnTo>
                    <a:pt x="1093" y="1203"/>
                  </a:lnTo>
                  <a:lnTo>
                    <a:pt x="1075" y="1243"/>
                  </a:lnTo>
                  <a:lnTo>
                    <a:pt x="1062" y="1285"/>
                  </a:lnTo>
                  <a:lnTo>
                    <a:pt x="1297" y="1520"/>
                  </a:lnTo>
                  <a:lnTo>
                    <a:pt x="1297" y="1348"/>
                  </a:lnTo>
                  <a:lnTo>
                    <a:pt x="1113" y="1164"/>
                  </a:lnTo>
                  <a:close/>
                  <a:moveTo>
                    <a:pt x="1401" y="942"/>
                  </a:moveTo>
                  <a:lnTo>
                    <a:pt x="1401" y="1201"/>
                  </a:lnTo>
                  <a:lnTo>
                    <a:pt x="1526" y="1077"/>
                  </a:lnTo>
                  <a:lnTo>
                    <a:pt x="1495" y="1037"/>
                  </a:lnTo>
                  <a:lnTo>
                    <a:pt x="1462" y="1001"/>
                  </a:lnTo>
                  <a:lnTo>
                    <a:pt x="1430" y="969"/>
                  </a:lnTo>
                  <a:lnTo>
                    <a:pt x="1401" y="942"/>
                  </a:lnTo>
                  <a:close/>
                  <a:moveTo>
                    <a:pt x="1297" y="942"/>
                  </a:moveTo>
                  <a:lnTo>
                    <a:pt x="1268" y="969"/>
                  </a:lnTo>
                  <a:lnTo>
                    <a:pt x="1236" y="1001"/>
                  </a:lnTo>
                  <a:lnTo>
                    <a:pt x="1203" y="1037"/>
                  </a:lnTo>
                  <a:lnTo>
                    <a:pt x="1172" y="1077"/>
                  </a:lnTo>
                  <a:lnTo>
                    <a:pt x="1297" y="1201"/>
                  </a:lnTo>
                  <a:lnTo>
                    <a:pt x="1297" y="942"/>
                  </a:lnTo>
                  <a:close/>
                  <a:moveTo>
                    <a:pt x="1349" y="367"/>
                  </a:moveTo>
                  <a:lnTo>
                    <a:pt x="391" y="1061"/>
                  </a:lnTo>
                  <a:lnTo>
                    <a:pt x="391" y="2389"/>
                  </a:lnTo>
                  <a:lnTo>
                    <a:pt x="1297" y="2389"/>
                  </a:lnTo>
                  <a:lnTo>
                    <a:pt x="1297" y="1964"/>
                  </a:lnTo>
                  <a:lnTo>
                    <a:pt x="1281" y="1952"/>
                  </a:lnTo>
                  <a:lnTo>
                    <a:pt x="1262" y="1935"/>
                  </a:lnTo>
                  <a:lnTo>
                    <a:pt x="1239" y="1916"/>
                  </a:lnTo>
                  <a:lnTo>
                    <a:pt x="1215" y="1893"/>
                  </a:lnTo>
                  <a:lnTo>
                    <a:pt x="1188" y="1869"/>
                  </a:lnTo>
                  <a:lnTo>
                    <a:pt x="1160" y="1840"/>
                  </a:lnTo>
                  <a:lnTo>
                    <a:pt x="1133" y="1809"/>
                  </a:lnTo>
                  <a:lnTo>
                    <a:pt x="1104" y="1776"/>
                  </a:lnTo>
                  <a:lnTo>
                    <a:pt x="1076" y="1740"/>
                  </a:lnTo>
                  <a:lnTo>
                    <a:pt x="1050" y="1702"/>
                  </a:lnTo>
                  <a:lnTo>
                    <a:pt x="1025" y="1662"/>
                  </a:lnTo>
                  <a:lnTo>
                    <a:pt x="1002" y="1620"/>
                  </a:lnTo>
                  <a:lnTo>
                    <a:pt x="983" y="1576"/>
                  </a:lnTo>
                  <a:lnTo>
                    <a:pt x="967" y="1531"/>
                  </a:lnTo>
                  <a:lnTo>
                    <a:pt x="954" y="1484"/>
                  </a:lnTo>
                  <a:lnTo>
                    <a:pt x="947" y="1435"/>
                  </a:lnTo>
                  <a:lnTo>
                    <a:pt x="944" y="1385"/>
                  </a:lnTo>
                  <a:lnTo>
                    <a:pt x="946" y="1339"/>
                  </a:lnTo>
                  <a:lnTo>
                    <a:pt x="953" y="1294"/>
                  </a:lnTo>
                  <a:lnTo>
                    <a:pt x="964" y="1250"/>
                  </a:lnTo>
                  <a:lnTo>
                    <a:pt x="978" y="1207"/>
                  </a:lnTo>
                  <a:lnTo>
                    <a:pt x="995" y="1165"/>
                  </a:lnTo>
                  <a:lnTo>
                    <a:pt x="1016" y="1126"/>
                  </a:lnTo>
                  <a:lnTo>
                    <a:pt x="1038" y="1087"/>
                  </a:lnTo>
                  <a:lnTo>
                    <a:pt x="1062" y="1051"/>
                  </a:lnTo>
                  <a:lnTo>
                    <a:pt x="1086" y="1016"/>
                  </a:lnTo>
                  <a:lnTo>
                    <a:pt x="1113" y="984"/>
                  </a:lnTo>
                  <a:lnTo>
                    <a:pt x="1139" y="953"/>
                  </a:lnTo>
                  <a:lnTo>
                    <a:pt x="1165" y="925"/>
                  </a:lnTo>
                  <a:lnTo>
                    <a:pt x="1191" y="900"/>
                  </a:lnTo>
                  <a:lnTo>
                    <a:pt x="1215" y="876"/>
                  </a:lnTo>
                  <a:lnTo>
                    <a:pt x="1238" y="855"/>
                  </a:lnTo>
                  <a:lnTo>
                    <a:pt x="1259" y="837"/>
                  </a:lnTo>
                  <a:lnTo>
                    <a:pt x="1278" y="822"/>
                  </a:lnTo>
                  <a:lnTo>
                    <a:pt x="1294" y="809"/>
                  </a:lnTo>
                  <a:lnTo>
                    <a:pt x="1306" y="799"/>
                  </a:lnTo>
                  <a:lnTo>
                    <a:pt x="1315" y="793"/>
                  </a:lnTo>
                  <a:lnTo>
                    <a:pt x="1319" y="790"/>
                  </a:lnTo>
                  <a:lnTo>
                    <a:pt x="1349" y="769"/>
                  </a:lnTo>
                  <a:lnTo>
                    <a:pt x="1379" y="790"/>
                  </a:lnTo>
                  <a:lnTo>
                    <a:pt x="1383" y="793"/>
                  </a:lnTo>
                  <a:lnTo>
                    <a:pt x="1392" y="799"/>
                  </a:lnTo>
                  <a:lnTo>
                    <a:pt x="1404" y="809"/>
                  </a:lnTo>
                  <a:lnTo>
                    <a:pt x="1420" y="822"/>
                  </a:lnTo>
                  <a:lnTo>
                    <a:pt x="1439" y="837"/>
                  </a:lnTo>
                  <a:lnTo>
                    <a:pt x="1460" y="855"/>
                  </a:lnTo>
                  <a:lnTo>
                    <a:pt x="1483" y="876"/>
                  </a:lnTo>
                  <a:lnTo>
                    <a:pt x="1507" y="900"/>
                  </a:lnTo>
                  <a:lnTo>
                    <a:pt x="1533" y="925"/>
                  </a:lnTo>
                  <a:lnTo>
                    <a:pt x="1559" y="953"/>
                  </a:lnTo>
                  <a:lnTo>
                    <a:pt x="1585" y="984"/>
                  </a:lnTo>
                  <a:lnTo>
                    <a:pt x="1612" y="1016"/>
                  </a:lnTo>
                  <a:lnTo>
                    <a:pt x="1636" y="1051"/>
                  </a:lnTo>
                  <a:lnTo>
                    <a:pt x="1660" y="1087"/>
                  </a:lnTo>
                  <a:lnTo>
                    <a:pt x="1682" y="1126"/>
                  </a:lnTo>
                  <a:lnTo>
                    <a:pt x="1703" y="1165"/>
                  </a:lnTo>
                  <a:lnTo>
                    <a:pt x="1720" y="1207"/>
                  </a:lnTo>
                  <a:lnTo>
                    <a:pt x="1734" y="1250"/>
                  </a:lnTo>
                  <a:lnTo>
                    <a:pt x="1745" y="1294"/>
                  </a:lnTo>
                  <a:lnTo>
                    <a:pt x="1752" y="1339"/>
                  </a:lnTo>
                  <a:lnTo>
                    <a:pt x="1754" y="1385"/>
                  </a:lnTo>
                  <a:lnTo>
                    <a:pt x="1751" y="1435"/>
                  </a:lnTo>
                  <a:lnTo>
                    <a:pt x="1744" y="1484"/>
                  </a:lnTo>
                  <a:lnTo>
                    <a:pt x="1731" y="1531"/>
                  </a:lnTo>
                  <a:lnTo>
                    <a:pt x="1715" y="1576"/>
                  </a:lnTo>
                  <a:lnTo>
                    <a:pt x="1696" y="1620"/>
                  </a:lnTo>
                  <a:lnTo>
                    <a:pt x="1673" y="1662"/>
                  </a:lnTo>
                  <a:lnTo>
                    <a:pt x="1648" y="1702"/>
                  </a:lnTo>
                  <a:lnTo>
                    <a:pt x="1622" y="1740"/>
                  </a:lnTo>
                  <a:lnTo>
                    <a:pt x="1594" y="1776"/>
                  </a:lnTo>
                  <a:lnTo>
                    <a:pt x="1565" y="1809"/>
                  </a:lnTo>
                  <a:lnTo>
                    <a:pt x="1538" y="1840"/>
                  </a:lnTo>
                  <a:lnTo>
                    <a:pt x="1510" y="1869"/>
                  </a:lnTo>
                  <a:lnTo>
                    <a:pt x="1483" y="1893"/>
                  </a:lnTo>
                  <a:lnTo>
                    <a:pt x="1459" y="1916"/>
                  </a:lnTo>
                  <a:lnTo>
                    <a:pt x="1436" y="1935"/>
                  </a:lnTo>
                  <a:lnTo>
                    <a:pt x="1417" y="1952"/>
                  </a:lnTo>
                  <a:lnTo>
                    <a:pt x="1401" y="1964"/>
                  </a:lnTo>
                  <a:lnTo>
                    <a:pt x="1401" y="2389"/>
                  </a:lnTo>
                  <a:lnTo>
                    <a:pt x="2307" y="2389"/>
                  </a:lnTo>
                  <a:lnTo>
                    <a:pt x="2307" y="1061"/>
                  </a:lnTo>
                  <a:lnTo>
                    <a:pt x="1349" y="367"/>
                  </a:lnTo>
                  <a:close/>
                  <a:moveTo>
                    <a:pt x="1349" y="128"/>
                  </a:moveTo>
                  <a:lnTo>
                    <a:pt x="144" y="1002"/>
                  </a:lnTo>
                  <a:lnTo>
                    <a:pt x="197" y="1075"/>
                  </a:lnTo>
                  <a:lnTo>
                    <a:pt x="1349" y="239"/>
                  </a:lnTo>
                  <a:lnTo>
                    <a:pt x="2501" y="1075"/>
                  </a:lnTo>
                  <a:lnTo>
                    <a:pt x="2554" y="1002"/>
                  </a:lnTo>
                  <a:lnTo>
                    <a:pt x="1349" y="128"/>
                  </a:lnTo>
                  <a:close/>
                  <a:moveTo>
                    <a:pt x="1349" y="0"/>
                  </a:moveTo>
                  <a:lnTo>
                    <a:pt x="2698" y="978"/>
                  </a:lnTo>
                  <a:lnTo>
                    <a:pt x="2524" y="1219"/>
                  </a:lnTo>
                  <a:lnTo>
                    <a:pt x="2410" y="1136"/>
                  </a:lnTo>
                  <a:lnTo>
                    <a:pt x="2410" y="2389"/>
                  </a:lnTo>
                  <a:lnTo>
                    <a:pt x="2589" y="2389"/>
                  </a:lnTo>
                  <a:lnTo>
                    <a:pt x="2589" y="2492"/>
                  </a:lnTo>
                  <a:lnTo>
                    <a:pt x="109" y="2492"/>
                  </a:lnTo>
                  <a:lnTo>
                    <a:pt x="109" y="2389"/>
                  </a:lnTo>
                  <a:lnTo>
                    <a:pt x="288" y="2389"/>
                  </a:lnTo>
                  <a:lnTo>
                    <a:pt x="288" y="1136"/>
                  </a:lnTo>
                  <a:lnTo>
                    <a:pt x="174" y="1219"/>
                  </a:lnTo>
                  <a:lnTo>
                    <a:pt x="0" y="978"/>
                  </a:lnTo>
                  <a:lnTo>
                    <a:pt x="13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Rectangle 287"/>
            <p:cNvSpPr>
              <a:spLocks noChangeArrowheads="1"/>
            </p:cNvSpPr>
            <p:nvPr/>
          </p:nvSpPr>
          <p:spPr bwMode="auto">
            <a:xfrm>
              <a:off x="1592263" y="4713288"/>
              <a:ext cx="19050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Rectangle 288"/>
            <p:cNvSpPr>
              <a:spLocks noChangeArrowheads="1"/>
            </p:cNvSpPr>
            <p:nvPr/>
          </p:nvSpPr>
          <p:spPr bwMode="auto">
            <a:xfrm>
              <a:off x="1631951" y="4713288"/>
              <a:ext cx="17463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Rectangle 289"/>
            <p:cNvSpPr>
              <a:spLocks noChangeArrowheads="1"/>
            </p:cNvSpPr>
            <p:nvPr/>
          </p:nvSpPr>
          <p:spPr bwMode="auto">
            <a:xfrm>
              <a:off x="2130426" y="4713288"/>
              <a:ext cx="19050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Rectangle 290"/>
            <p:cNvSpPr>
              <a:spLocks noChangeArrowheads="1"/>
            </p:cNvSpPr>
            <p:nvPr/>
          </p:nvSpPr>
          <p:spPr bwMode="auto">
            <a:xfrm>
              <a:off x="2170113" y="4713288"/>
              <a:ext cx="19050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2" name="Group 841"/>
          <p:cNvGrpSpPr/>
          <p:nvPr/>
        </p:nvGrpSpPr>
        <p:grpSpPr>
          <a:xfrm>
            <a:off x="646913" y="4268788"/>
            <a:ext cx="598488" cy="485775"/>
            <a:chOff x="663575" y="4268788"/>
            <a:chExt cx="598488" cy="485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2" name="Freeform 295"/>
            <p:cNvSpPr>
              <a:spLocks/>
            </p:cNvSpPr>
            <p:nvPr/>
          </p:nvSpPr>
          <p:spPr bwMode="auto">
            <a:xfrm>
              <a:off x="1062038" y="4294188"/>
              <a:ext cx="96838" cy="85725"/>
            </a:xfrm>
            <a:custGeom>
              <a:avLst/>
              <a:gdLst>
                <a:gd name="T0" fmla="*/ 46 w 552"/>
                <a:gd name="T1" fmla="*/ 0 h 488"/>
                <a:gd name="T2" fmla="*/ 120 w 552"/>
                <a:gd name="T3" fmla="*/ 40 h 488"/>
                <a:gd name="T4" fmla="*/ 191 w 552"/>
                <a:gd name="T5" fmla="*/ 83 h 488"/>
                <a:gd name="T6" fmla="*/ 260 w 552"/>
                <a:gd name="T7" fmla="*/ 131 h 488"/>
                <a:gd name="T8" fmla="*/ 325 w 552"/>
                <a:gd name="T9" fmla="*/ 183 h 488"/>
                <a:gd name="T10" fmla="*/ 387 w 552"/>
                <a:gd name="T11" fmla="*/ 239 h 488"/>
                <a:gd name="T12" fmla="*/ 445 w 552"/>
                <a:gd name="T13" fmla="*/ 298 h 488"/>
                <a:gd name="T14" fmla="*/ 501 w 552"/>
                <a:gd name="T15" fmla="*/ 362 h 488"/>
                <a:gd name="T16" fmla="*/ 552 w 552"/>
                <a:gd name="T17" fmla="*/ 427 h 488"/>
                <a:gd name="T18" fmla="*/ 468 w 552"/>
                <a:gd name="T19" fmla="*/ 488 h 488"/>
                <a:gd name="T20" fmla="*/ 420 w 552"/>
                <a:gd name="T21" fmla="*/ 426 h 488"/>
                <a:gd name="T22" fmla="*/ 370 w 552"/>
                <a:gd name="T23" fmla="*/ 369 h 488"/>
                <a:gd name="T24" fmla="*/ 316 w 552"/>
                <a:gd name="T25" fmla="*/ 314 h 488"/>
                <a:gd name="T26" fmla="*/ 258 w 552"/>
                <a:gd name="T27" fmla="*/ 262 h 488"/>
                <a:gd name="T28" fmla="*/ 197 w 552"/>
                <a:gd name="T29" fmla="*/ 214 h 488"/>
                <a:gd name="T30" fmla="*/ 135 w 552"/>
                <a:gd name="T31" fmla="*/ 170 h 488"/>
                <a:gd name="T32" fmla="*/ 69 w 552"/>
                <a:gd name="T33" fmla="*/ 129 h 488"/>
                <a:gd name="T34" fmla="*/ 0 w 552"/>
                <a:gd name="T35" fmla="*/ 93 h 488"/>
                <a:gd name="T36" fmla="*/ 46 w 552"/>
                <a:gd name="T37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2" h="488">
                  <a:moveTo>
                    <a:pt x="46" y="0"/>
                  </a:moveTo>
                  <a:lnTo>
                    <a:pt x="120" y="40"/>
                  </a:lnTo>
                  <a:lnTo>
                    <a:pt x="191" y="83"/>
                  </a:lnTo>
                  <a:lnTo>
                    <a:pt x="260" y="131"/>
                  </a:lnTo>
                  <a:lnTo>
                    <a:pt x="325" y="183"/>
                  </a:lnTo>
                  <a:lnTo>
                    <a:pt x="387" y="239"/>
                  </a:lnTo>
                  <a:lnTo>
                    <a:pt x="445" y="298"/>
                  </a:lnTo>
                  <a:lnTo>
                    <a:pt x="501" y="362"/>
                  </a:lnTo>
                  <a:lnTo>
                    <a:pt x="552" y="427"/>
                  </a:lnTo>
                  <a:lnTo>
                    <a:pt x="468" y="488"/>
                  </a:lnTo>
                  <a:lnTo>
                    <a:pt x="420" y="426"/>
                  </a:lnTo>
                  <a:lnTo>
                    <a:pt x="370" y="369"/>
                  </a:lnTo>
                  <a:lnTo>
                    <a:pt x="316" y="314"/>
                  </a:lnTo>
                  <a:lnTo>
                    <a:pt x="258" y="262"/>
                  </a:lnTo>
                  <a:lnTo>
                    <a:pt x="197" y="214"/>
                  </a:lnTo>
                  <a:lnTo>
                    <a:pt x="135" y="170"/>
                  </a:lnTo>
                  <a:lnTo>
                    <a:pt x="69" y="129"/>
                  </a:lnTo>
                  <a:lnTo>
                    <a:pt x="0" y="93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296"/>
            <p:cNvSpPr>
              <a:spLocks/>
            </p:cNvSpPr>
            <p:nvPr/>
          </p:nvSpPr>
          <p:spPr bwMode="auto">
            <a:xfrm>
              <a:off x="1022350" y="4276725"/>
              <a:ext cx="25400" cy="23813"/>
            </a:xfrm>
            <a:custGeom>
              <a:avLst/>
              <a:gdLst>
                <a:gd name="T0" fmla="*/ 28 w 143"/>
                <a:gd name="T1" fmla="*/ 0 h 135"/>
                <a:gd name="T2" fmla="*/ 85 w 143"/>
                <a:gd name="T3" fmla="*/ 18 h 135"/>
                <a:gd name="T4" fmla="*/ 143 w 143"/>
                <a:gd name="T5" fmla="*/ 38 h 135"/>
                <a:gd name="T6" fmla="*/ 106 w 143"/>
                <a:gd name="T7" fmla="*/ 135 h 135"/>
                <a:gd name="T8" fmla="*/ 53 w 143"/>
                <a:gd name="T9" fmla="*/ 116 h 135"/>
                <a:gd name="T10" fmla="*/ 0 w 143"/>
                <a:gd name="T11" fmla="*/ 101 h 135"/>
                <a:gd name="T12" fmla="*/ 28 w 143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35">
                  <a:moveTo>
                    <a:pt x="28" y="0"/>
                  </a:moveTo>
                  <a:lnTo>
                    <a:pt x="85" y="18"/>
                  </a:lnTo>
                  <a:lnTo>
                    <a:pt x="143" y="38"/>
                  </a:lnTo>
                  <a:lnTo>
                    <a:pt x="106" y="135"/>
                  </a:lnTo>
                  <a:lnTo>
                    <a:pt x="53" y="116"/>
                  </a:lnTo>
                  <a:lnTo>
                    <a:pt x="0" y="101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297"/>
            <p:cNvSpPr>
              <a:spLocks noEditPoints="1"/>
            </p:cNvSpPr>
            <p:nvPr/>
          </p:nvSpPr>
          <p:spPr bwMode="auto">
            <a:xfrm>
              <a:off x="663575" y="4268788"/>
              <a:ext cx="338138" cy="320675"/>
            </a:xfrm>
            <a:custGeom>
              <a:avLst/>
              <a:gdLst>
                <a:gd name="T0" fmla="*/ 210 w 1919"/>
                <a:gd name="T1" fmla="*/ 1434 h 1819"/>
                <a:gd name="T2" fmla="*/ 373 w 1919"/>
                <a:gd name="T3" fmla="*/ 1648 h 1819"/>
                <a:gd name="T4" fmla="*/ 537 w 1919"/>
                <a:gd name="T5" fmla="*/ 1434 h 1819"/>
                <a:gd name="T6" fmla="*/ 210 w 1919"/>
                <a:gd name="T7" fmla="*/ 1434 h 1819"/>
                <a:gd name="T8" fmla="*/ 1693 w 1919"/>
                <a:gd name="T9" fmla="*/ 0 h 1819"/>
                <a:gd name="T10" fmla="*/ 1770 w 1919"/>
                <a:gd name="T11" fmla="*/ 2 h 1819"/>
                <a:gd name="T12" fmla="*/ 1845 w 1919"/>
                <a:gd name="T13" fmla="*/ 8 h 1819"/>
                <a:gd name="T14" fmla="*/ 1919 w 1919"/>
                <a:gd name="T15" fmla="*/ 19 h 1819"/>
                <a:gd name="T16" fmla="*/ 1902 w 1919"/>
                <a:gd name="T17" fmla="*/ 120 h 1819"/>
                <a:gd name="T18" fmla="*/ 1833 w 1919"/>
                <a:gd name="T19" fmla="*/ 111 h 1819"/>
                <a:gd name="T20" fmla="*/ 1763 w 1919"/>
                <a:gd name="T21" fmla="*/ 105 h 1819"/>
                <a:gd name="T22" fmla="*/ 1693 w 1919"/>
                <a:gd name="T23" fmla="*/ 104 h 1819"/>
                <a:gd name="T24" fmla="*/ 1605 w 1919"/>
                <a:gd name="T25" fmla="*/ 107 h 1819"/>
                <a:gd name="T26" fmla="*/ 1518 w 1919"/>
                <a:gd name="T27" fmla="*/ 115 h 1819"/>
                <a:gd name="T28" fmla="*/ 1431 w 1919"/>
                <a:gd name="T29" fmla="*/ 130 h 1819"/>
                <a:gd name="T30" fmla="*/ 1348 w 1919"/>
                <a:gd name="T31" fmla="*/ 151 h 1819"/>
                <a:gd name="T32" fmla="*/ 1267 w 1919"/>
                <a:gd name="T33" fmla="*/ 177 h 1819"/>
                <a:gd name="T34" fmla="*/ 1188 w 1919"/>
                <a:gd name="T35" fmla="*/ 207 h 1819"/>
                <a:gd name="T36" fmla="*/ 1111 w 1919"/>
                <a:gd name="T37" fmla="*/ 243 h 1819"/>
                <a:gd name="T38" fmla="*/ 1038 w 1919"/>
                <a:gd name="T39" fmla="*/ 284 h 1819"/>
                <a:gd name="T40" fmla="*/ 969 w 1919"/>
                <a:gd name="T41" fmla="*/ 329 h 1819"/>
                <a:gd name="T42" fmla="*/ 902 w 1919"/>
                <a:gd name="T43" fmla="*/ 380 h 1819"/>
                <a:gd name="T44" fmla="*/ 838 w 1919"/>
                <a:gd name="T45" fmla="*/ 433 h 1819"/>
                <a:gd name="T46" fmla="*/ 777 w 1919"/>
                <a:gd name="T47" fmla="*/ 491 h 1819"/>
                <a:gd name="T48" fmla="*/ 722 w 1919"/>
                <a:gd name="T49" fmla="*/ 553 h 1819"/>
                <a:gd name="T50" fmla="*/ 669 w 1919"/>
                <a:gd name="T51" fmla="*/ 618 h 1819"/>
                <a:gd name="T52" fmla="*/ 622 w 1919"/>
                <a:gd name="T53" fmla="*/ 686 h 1819"/>
                <a:gd name="T54" fmla="*/ 579 w 1919"/>
                <a:gd name="T55" fmla="*/ 758 h 1819"/>
                <a:gd name="T56" fmla="*/ 541 w 1919"/>
                <a:gd name="T57" fmla="*/ 833 h 1819"/>
                <a:gd name="T58" fmla="*/ 507 w 1919"/>
                <a:gd name="T59" fmla="*/ 910 h 1819"/>
                <a:gd name="T60" fmla="*/ 478 w 1919"/>
                <a:gd name="T61" fmla="*/ 990 h 1819"/>
                <a:gd name="T62" fmla="*/ 455 w 1919"/>
                <a:gd name="T63" fmla="*/ 1072 h 1819"/>
                <a:gd name="T64" fmla="*/ 438 w 1919"/>
                <a:gd name="T65" fmla="*/ 1157 h 1819"/>
                <a:gd name="T66" fmla="*/ 426 w 1919"/>
                <a:gd name="T67" fmla="*/ 1243 h 1819"/>
                <a:gd name="T68" fmla="*/ 419 w 1919"/>
                <a:gd name="T69" fmla="*/ 1331 h 1819"/>
                <a:gd name="T70" fmla="*/ 745 w 1919"/>
                <a:gd name="T71" fmla="*/ 1331 h 1819"/>
                <a:gd name="T72" fmla="*/ 373 w 1919"/>
                <a:gd name="T73" fmla="*/ 1819 h 1819"/>
                <a:gd name="T74" fmla="*/ 0 w 1919"/>
                <a:gd name="T75" fmla="*/ 1331 h 1819"/>
                <a:gd name="T76" fmla="*/ 316 w 1919"/>
                <a:gd name="T77" fmla="*/ 1331 h 1819"/>
                <a:gd name="T78" fmla="*/ 322 w 1919"/>
                <a:gd name="T79" fmla="*/ 1239 h 1819"/>
                <a:gd name="T80" fmla="*/ 333 w 1919"/>
                <a:gd name="T81" fmla="*/ 1150 h 1819"/>
                <a:gd name="T82" fmla="*/ 352 w 1919"/>
                <a:gd name="T83" fmla="*/ 1062 h 1819"/>
                <a:gd name="T84" fmla="*/ 374 w 1919"/>
                <a:gd name="T85" fmla="*/ 977 h 1819"/>
                <a:gd name="T86" fmla="*/ 403 w 1919"/>
                <a:gd name="T87" fmla="*/ 892 h 1819"/>
                <a:gd name="T88" fmla="*/ 436 w 1919"/>
                <a:gd name="T89" fmla="*/ 811 h 1819"/>
                <a:gd name="T90" fmla="*/ 475 w 1919"/>
                <a:gd name="T91" fmla="*/ 733 h 1819"/>
                <a:gd name="T92" fmla="*/ 518 w 1919"/>
                <a:gd name="T93" fmla="*/ 658 h 1819"/>
                <a:gd name="T94" fmla="*/ 566 w 1919"/>
                <a:gd name="T95" fmla="*/ 586 h 1819"/>
                <a:gd name="T96" fmla="*/ 618 w 1919"/>
                <a:gd name="T97" fmla="*/ 516 h 1819"/>
                <a:gd name="T98" fmla="*/ 673 w 1919"/>
                <a:gd name="T99" fmla="*/ 450 h 1819"/>
                <a:gd name="T100" fmla="*/ 734 w 1919"/>
                <a:gd name="T101" fmla="*/ 389 h 1819"/>
                <a:gd name="T102" fmla="*/ 798 w 1919"/>
                <a:gd name="T103" fmla="*/ 330 h 1819"/>
                <a:gd name="T104" fmla="*/ 866 w 1919"/>
                <a:gd name="T105" fmla="*/ 276 h 1819"/>
                <a:gd name="T106" fmla="*/ 937 w 1919"/>
                <a:gd name="T107" fmla="*/ 227 h 1819"/>
                <a:gd name="T108" fmla="*/ 1011 w 1919"/>
                <a:gd name="T109" fmla="*/ 181 h 1819"/>
                <a:gd name="T110" fmla="*/ 1088 w 1919"/>
                <a:gd name="T111" fmla="*/ 141 h 1819"/>
                <a:gd name="T112" fmla="*/ 1167 w 1919"/>
                <a:gd name="T113" fmla="*/ 105 h 1819"/>
                <a:gd name="T114" fmla="*/ 1249 w 1919"/>
                <a:gd name="T115" fmla="*/ 73 h 1819"/>
                <a:gd name="T116" fmla="*/ 1335 w 1919"/>
                <a:gd name="T117" fmla="*/ 47 h 1819"/>
                <a:gd name="T118" fmla="*/ 1421 w 1919"/>
                <a:gd name="T119" fmla="*/ 27 h 1819"/>
                <a:gd name="T120" fmla="*/ 1510 w 1919"/>
                <a:gd name="T121" fmla="*/ 12 h 1819"/>
                <a:gd name="T122" fmla="*/ 1601 w 1919"/>
                <a:gd name="T123" fmla="*/ 3 h 1819"/>
                <a:gd name="T124" fmla="*/ 1693 w 1919"/>
                <a:gd name="T125" fmla="*/ 0 h 1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19" h="1819">
                  <a:moveTo>
                    <a:pt x="210" y="1434"/>
                  </a:moveTo>
                  <a:lnTo>
                    <a:pt x="373" y="1648"/>
                  </a:lnTo>
                  <a:lnTo>
                    <a:pt x="537" y="1434"/>
                  </a:lnTo>
                  <a:lnTo>
                    <a:pt x="210" y="1434"/>
                  </a:lnTo>
                  <a:close/>
                  <a:moveTo>
                    <a:pt x="1693" y="0"/>
                  </a:moveTo>
                  <a:lnTo>
                    <a:pt x="1770" y="2"/>
                  </a:lnTo>
                  <a:lnTo>
                    <a:pt x="1845" y="8"/>
                  </a:lnTo>
                  <a:lnTo>
                    <a:pt x="1919" y="19"/>
                  </a:lnTo>
                  <a:lnTo>
                    <a:pt x="1902" y="120"/>
                  </a:lnTo>
                  <a:lnTo>
                    <a:pt x="1833" y="111"/>
                  </a:lnTo>
                  <a:lnTo>
                    <a:pt x="1763" y="105"/>
                  </a:lnTo>
                  <a:lnTo>
                    <a:pt x="1693" y="104"/>
                  </a:lnTo>
                  <a:lnTo>
                    <a:pt x="1605" y="107"/>
                  </a:lnTo>
                  <a:lnTo>
                    <a:pt x="1518" y="115"/>
                  </a:lnTo>
                  <a:lnTo>
                    <a:pt x="1431" y="130"/>
                  </a:lnTo>
                  <a:lnTo>
                    <a:pt x="1348" y="151"/>
                  </a:lnTo>
                  <a:lnTo>
                    <a:pt x="1267" y="177"/>
                  </a:lnTo>
                  <a:lnTo>
                    <a:pt x="1188" y="207"/>
                  </a:lnTo>
                  <a:lnTo>
                    <a:pt x="1111" y="243"/>
                  </a:lnTo>
                  <a:lnTo>
                    <a:pt x="1038" y="284"/>
                  </a:lnTo>
                  <a:lnTo>
                    <a:pt x="969" y="329"/>
                  </a:lnTo>
                  <a:lnTo>
                    <a:pt x="902" y="380"/>
                  </a:lnTo>
                  <a:lnTo>
                    <a:pt x="838" y="433"/>
                  </a:lnTo>
                  <a:lnTo>
                    <a:pt x="777" y="491"/>
                  </a:lnTo>
                  <a:lnTo>
                    <a:pt x="722" y="553"/>
                  </a:lnTo>
                  <a:lnTo>
                    <a:pt x="669" y="618"/>
                  </a:lnTo>
                  <a:lnTo>
                    <a:pt x="622" y="686"/>
                  </a:lnTo>
                  <a:lnTo>
                    <a:pt x="579" y="758"/>
                  </a:lnTo>
                  <a:lnTo>
                    <a:pt x="541" y="833"/>
                  </a:lnTo>
                  <a:lnTo>
                    <a:pt x="507" y="910"/>
                  </a:lnTo>
                  <a:lnTo>
                    <a:pt x="478" y="990"/>
                  </a:lnTo>
                  <a:lnTo>
                    <a:pt x="455" y="1072"/>
                  </a:lnTo>
                  <a:lnTo>
                    <a:pt x="438" y="1157"/>
                  </a:lnTo>
                  <a:lnTo>
                    <a:pt x="426" y="1243"/>
                  </a:lnTo>
                  <a:lnTo>
                    <a:pt x="419" y="1331"/>
                  </a:lnTo>
                  <a:lnTo>
                    <a:pt x="745" y="1331"/>
                  </a:lnTo>
                  <a:lnTo>
                    <a:pt x="373" y="1819"/>
                  </a:lnTo>
                  <a:lnTo>
                    <a:pt x="0" y="1331"/>
                  </a:lnTo>
                  <a:lnTo>
                    <a:pt x="316" y="1331"/>
                  </a:lnTo>
                  <a:lnTo>
                    <a:pt x="322" y="1239"/>
                  </a:lnTo>
                  <a:lnTo>
                    <a:pt x="333" y="1150"/>
                  </a:lnTo>
                  <a:lnTo>
                    <a:pt x="352" y="1062"/>
                  </a:lnTo>
                  <a:lnTo>
                    <a:pt x="374" y="977"/>
                  </a:lnTo>
                  <a:lnTo>
                    <a:pt x="403" y="892"/>
                  </a:lnTo>
                  <a:lnTo>
                    <a:pt x="436" y="811"/>
                  </a:lnTo>
                  <a:lnTo>
                    <a:pt x="475" y="733"/>
                  </a:lnTo>
                  <a:lnTo>
                    <a:pt x="518" y="658"/>
                  </a:lnTo>
                  <a:lnTo>
                    <a:pt x="566" y="586"/>
                  </a:lnTo>
                  <a:lnTo>
                    <a:pt x="618" y="516"/>
                  </a:lnTo>
                  <a:lnTo>
                    <a:pt x="673" y="450"/>
                  </a:lnTo>
                  <a:lnTo>
                    <a:pt x="734" y="389"/>
                  </a:lnTo>
                  <a:lnTo>
                    <a:pt x="798" y="330"/>
                  </a:lnTo>
                  <a:lnTo>
                    <a:pt x="866" y="276"/>
                  </a:lnTo>
                  <a:lnTo>
                    <a:pt x="937" y="227"/>
                  </a:lnTo>
                  <a:lnTo>
                    <a:pt x="1011" y="181"/>
                  </a:lnTo>
                  <a:lnTo>
                    <a:pt x="1088" y="141"/>
                  </a:lnTo>
                  <a:lnTo>
                    <a:pt x="1167" y="105"/>
                  </a:lnTo>
                  <a:lnTo>
                    <a:pt x="1249" y="73"/>
                  </a:lnTo>
                  <a:lnTo>
                    <a:pt x="1335" y="47"/>
                  </a:lnTo>
                  <a:lnTo>
                    <a:pt x="1421" y="27"/>
                  </a:lnTo>
                  <a:lnTo>
                    <a:pt x="1510" y="12"/>
                  </a:lnTo>
                  <a:lnTo>
                    <a:pt x="1601" y="3"/>
                  </a:lnTo>
                  <a:lnTo>
                    <a:pt x="16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298"/>
            <p:cNvSpPr>
              <a:spLocks noEditPoints="1"/>
            </p:cNvSpPr>
            <p:nvPr/>
          </p:nvSpPr>
          <p:spPr bwMode="auto">
            <a:xfrm>
              <a:off x="766763" y="4433888"/>
              <a:ext cx="495300" cy="320675"/>
            </a:xfrm>
            <a:custGeom>
              <a:avLst/>
              <a:gdLst>
                <a:gd name="T0" fmla="*/ 2812 w 2812"/>
                <a:gd name="T1" fmla="*/ 487 h 1818"/>
                <a:gd name="T2" fmla="*/ 2812 w 2812"/>
                <a:gd name="T3" fmla="*/ 487 h 1818"/>
                <a:gd name="T4" fmla="*/ 2275 w 2812"/>
                <a:gd name="T5" fmla="*/ 384 h 1818"/>
                <a:gd name="T6" fmla="*/ 2439 w 2812"/>
                <a:gd name="T7" fmla="*/ 170 h 1818"/>
                <a:gd name="T8" fmla="*/ 2812 w 2812"/>
                <a:gd name="T9" fmla="*/ 487 h 1818"/>
                <a:gd name="T10" fmla="*/ 2490 w 2812"/>
                <a:gd name="T11" fmla="*/ 578 h 1818"/>
                <a:gd name="T12" fmla="*/ 2460 w 2812"/>
                <a:gd name="T13" fmla="*/ 756 h 1818"/>
                <a:gd name="T14" fmla="*/ 2409 w 2812"/>
                <a:gd name="T15" fmla="*/ 926 h 1818"/>
                <a:gd name="T16" fmla="*/ 2337 w 2812"/>
                <a:gd name="T17" fmla="*/ 1085 h 1818"/>
                <a:gd name="T18" fmla="*/ 2247 w 2812"/>
                <a:gd name="T19" fmla="*/ 1232 h 1818"/>
                <a:gd name="T20" fmla="*/ 2139 w 2812"/>
                <a:gd name="T21" fmla="*/ 1368 h 1818"/>
                <a:gd name="T22" fmla="*/ 2014 w 2812"/>
                <a:gd name="T23" fmla="*/ 1488 h 1818"/>
                <a:gd name="T24" fmla="*/ 1875 w 2812"/>
                <a:gd name="T25" fmla="*/ 1591 h 1818"/>
                <a:gd name="T26" fmla="*/ 1724 w 2812"/>
                <a:gd name="T27" fmla="*/ 1677 h 1818"/>
                <a:gd name="T28" fmla="*/ 1563 w 2812"/>
                <a:gd name="T29" fmla="*/ 1745 h 1818"/>
                <a:gd name="T30" fmla="*/ 1391 w 2812"/>
                <a:gd name="T31" fmla="*/ 1791 h 1818"/>
                <a:gd name="T32" fmla="*/ 1211 w 2812"/>
                <a:gd name="T33" fmla="*/ 1815 h 1818"/>
                <a:gd name="T34" fmla="*/ 1035 w 2812"/>
                <a:gd name="T35" fmla="*/ 1816 h 1818"/>
                <a:gd name="T36" fmla="*/ 871 w 2812"/>
                <a:gd name="T37" fmla="*/ 1795 h 1818"/>
                <a:gd name="T38" fmla="*/ 709 w 2812"/>
                <a:gd name="T39" fmla="*/ 1756 h 1818"/>
                <a:gd name="T40" fmla="*/ 555 w 2812"/>
                <a:gd name="T41" fmla="*/ 1698 h 1818"/>
                <a:gd name="T42" fmla="*/ 411 w 2812"/>
                <a:gd name="T43" fmla="*/ 1623 h 1818"/>
                <a:gd name="T44" fmla="*/ 279 w 2812"/>
                <a:gd name="T45" fmla="*/ 1534 h 1818"/>
                <a:gd name="T46" fmla="*/ 157 w 2812"/>
                <a:gd name="T47" fmla="*/ 1429 h 1818"/>
                <a:gd name="T48" fmla="*/ 49 w 2812"/>
                <a:gd name="T49" fmla="*/ 1311 h 1818"/>
                <a:gd name="T50" fmla="*/ 84 w 2812"/>
                <a:gd name="T51" fmla="*/ 1187 h 1818"/>
                <a:gd name="T52" fmla="*/ 192 w 2812"/>
                <a:gd name="T53" fmla="*/ 1318 h 1818"/>
                <a:gd name="T54" fmla="*/ 317 w 2812"/>
                <a:gd name="T55" fmla="*/ 1432 h 1818"/>
                <a:gd name="T56" fmla="*/ 455 w 2812"/>
                <a:gd name="T57" fmla="*/ 1529 h 1818"/>
                <a:gd name="T58" fmla="*/ 597 w 2812"/>
                <a:gd name="T59" fmla="*/ 1604 h 1818"/>
                <a:gd name="T60" fmla="*/ 740 w 2812"/>
                <a:gd name="T61" fmla="*/ 1658 h 1818"/>
                <a:gd name="T62" fmla="*/ 889 w 2812"/>
                <a:gd name="T63" fmla="*/ 1694 h 1818"/>
                <a:gd name="T64" fmla="*/ 1041 w 2812"/>
                <a:gd name="T65" fmla="*/ 1712 h 1818"/>
                <a:gd name="T66" fmla="*/ 1207 w 2812"/>
                <a:gd name="T67" fmla="*/ 1711 h 1818"/>
                <a:gd name="T68" fmla="*/ 1381 w 2812"/>
                <a:gd name="T69" fmla="*/ 1688 h 1818"/>
                <a:gd name="T70" fmla="*/ 1545 w 2812"/>
                <a:gd name="T71" fmla="*/ 1642 h 1818"/>
                <a:gd name="T72" fmla="*/ 1701 w 2812"/>
                <a:gd name="T73" fmla="*/ 1575 h 1818"/>
                <a:gd name="T74" fmla="*/ 1843 w 2812"/>
                <a:gd name="T75" fmla="*/ 1489 h 1818"/>
                <a:gd name="T76" fmla="*/ 1974 w 2812"/>
                <a:gd name="T77" fmla="*/ 1385 h 1818"/>
                <a:gd name="T78" fmla="*/ 2090 w 2812"/>
                <a:gd name="T79" fmla="*/ 1265 h 1818"/>
                <a:gd name="T80" fmla="*/ 2190 w 2812"/>
                <a:gd name="T81" fmla="*/ 1132 h 1818"/>
                <a:gd name="T82" fmla="*/ 2271 w 2812"/>
                <a:gd name="T83" fmla="*/ 985 h 1818"/>
                <a:gd name="T84" fmla="*/ 2334 w 2812"/>
                <a:gd name="T85" fmla="*/ 828 h 1818"/>
                <a:gd name="T86" fmla="*/ 2374 w 2812"/>
                <a:gd name="T87" fmla="*/ 661 h 1818"/>
                <a:gd name="T88" fmla="*/ 2393 w 2812"/>
                <a:gd name="T89" fmla="*/ 487 h 1818"/>
                <a:gd name="T90" fmla="*/ 2439 w 2812"/>
                <a:gd name="T91" fmla="*/ 0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12" h="1818">
                  <a:moveTo>
                    <a:pt x="2812" y="487"/>
                  </a:moveTo>
                  <a:lnTo>
                    <a:pt x="2812" y="487"/>
                  </a:lnTo>
                  <a:lnTo>
                    <a:pt x="2812" y="487"/>
                  </a:lnTo>
                  <a:lnTo>
                    <a:pt x="2812" y="487"/>
                  </a:lnTo>
                  <a:close/>
                  <a:moveTo>
                    <a:pt x="2439" y="170"/>
                  </a:moveTo>
                  <a:lnTo>
                    <a:pt x="2275" y="384"/>
                  </a:lnTo>
                  <a:lnTo>
                    <a:pt x="2602" y="384"/>
                  </a:lnTo>
                  <a:lnTo>
                    <a:pt x="2439" y="170"/>
                  </a:lnTo>
                  <a:close/>
                  <a:moveTo>
                    <a:pt x="2439" y="0"/>
                  </a:moveTo>
                  <a:lnTo>
                    <a:pt x="2812" y="487"/>
                  </a:lnTo>
                  <a:lnTo>
                    <a:pt x="2496" y="487"/>
                  </a:lnTo>
                  <a:lnTo>
                    <a:pt x="2490" y="578"/>
                  </a:lnTo>
                  <a:lnTo>
                    <a:pt x="2479" y="668"/>
                  </a:lnTo>
                  <a:lnTo>
                    <a:pt x="2460" y="756"/>
                  </a:lnTo>
                  <a:lnTo>
                    <a:pt x="2438" y="842"/>
                  </a:lnTo>
                  <a:lnTo>
                    <a:pt x="2409" y="926"/>
                  </a:lnTo>
                  <a:lnTo>
                    <a:pt x="2376" y="1007"/>
                  </a:lnTo>
                  <a:lnTo>
                    <a:pt x="2337" y="1085"/>
                  </a:lnTo>
                  <a:lnTo>
                    <a:pt x="2294" y="1161"/>
                  </a:lnTo>
                  <a:lnTo>
                    <a:pt x="2247" y="1232"/>
                  </a:lnTo>
                  <a:lnTo>
                    <a:pt x="2194" y="1302"/>
                  </a:lnTo>
                  <a:lnTo>
                    <a:pt x="2139" y="1368"/>
                  </a:lnTo>
                  <a:lnTo>
                    <a:pt x="2078" y="1429"/>
                  </a:lnTo>
                  <a:lnTo>
                    <a:pt x="2014" y="1488"/>
                  </a:lnTo>
                  <a:lnTo>
                    <a:pt x="1946" y="1542"/>
                  </a:lnTo>
                  <a:lnTo>
                    <a:pt x="1875" y="1591"/>
                  </a:lnTo>
                  <a:lnTo>
                    <a:pt x="1801" y="1637"/>
                  </a:lnTo>
                  <a:lnTo>
                    <a:pt x="1724" y="1677"/>
                  </a:lnTo>
                  <a:lnTo>
                    <a:pt x="1645" y="1713"/>
                  </a:lnTo>
                  <a:lnTo>
                    <a:pt x="1563" y="1745"/>
                  </a:lnTo>
                  <a:lnTo>
                    <a:pt x="1477" y="1771"/>
                  </a:lnTo>
                  <a:lnTo>
                    <a:pt x="1391" y="1791"/>
                  </a:lnTo>
                  <a:lnTo>
                    <a:pt x="1302" y="1806"/>
                  </a:lnTo>
                  <a:lnTo>
                    <a:pt x="1211" y="1815"/>
                  </a:lnTo>
                  <a:lnTo>
                    <a:pt x="1119" y="1818"/>
                  </a:lnTo>
                  <a:lnTo>
                    <a:pt x="1035" y="1816"/>
                  </a:lnTo>
                  <a:lnTo>
                    <a:pt x="953" y="1808"/>
                  </a:lnTo>
                  <a:lnTo>
                    <a:pt x="871" y="1795"/>
                  </a:lnTo>
                  <a:lnTo>
                    <a:pt x="790" y="1778"/>
                  </a:lnTo>
                  <a:lnTo>
                    <a:pt x="709" y="1756"/>
                  </a:lnTo>
                  <a:lnTo>
                    <a:pt x="631" y="1730"/>
                  </a:lnTo>
                  <a:lnTo>
                    <a:pt x="555" y="1698"/>
                  </a:lnTo>
                  <a:lnTo>
                    <a:pt x="480" y="1662"/>
                  </a:lnTo>
                  <a:lnTo>
                    <a:pt x="411" y="1623"/>
                  </a:lnTo>
                  <a:lnTo>
                    <a:pt x="343" y="1580"/>
                  </a:lnTo>
                  <a:lnTo>
                    <a:pt x="279" y="1534"/>
                  </a:lnTo>
                  <a:lnTo>
                    <a:pt x="217" y="1483"/>
                  </a:lnTo>
                  <a:lnTo>
                    <a:pt x="157" y="1429"/>
                  </a:lnTo>
                  <a:lnTo>
                    <a:pt x="102" y="1372"/>
                  </a:lnTo>
                  <a:lnTo>
                    <a:pt x="49" y="1311"/>
                  </a:lnTo>
                  <a:lnTo>
                    <a:pt x="0" y="1248"/>
                  </a:lnTo>
                  <a:lnTo>
                    <a:pt x="84" y="1187"/>
                  </a:lnTo>
                  <a:lnTo>
                    <a:pt x="136" y="1254"/>
                  </a:lnTo>
                  <a:lnTo>
                    <a:pt x="192" y="1318"/>
                  </a:lnTo>
                  <a:lnTo>
                    <a:pt x="253" y="1377"/>
                  </a:lnTo>
                  <a:lnTo>
                    <a:pt x="317" y="1432"/>
                  </a:lnTo>
                  <a:lnTo>
                    <a:pt x="384" y="1483"/>
                  </a:lnTo>
                  <a:lnTo>
                    <a:pt x="455" y="1529"/>
                  </a:lnTo>
                  <a:lnTo>
                    <a:pt x="528" y="1571"/>
                  </a:lnTo>
                  <a:lnTo>
                    <a:pt x="597" y="1604"/>
                  </a:lnTo>
                  <a:lnTo>
                    <a:pt x="668" y="1633"/>
                  </a:lnTo>
                  <a:lnTo>
                    <a:pt x="740" y="1658"/>
                  </a:lnTo>
                  <a:lnTo>
                    <a:pt x="814" y="1679"/>
                  </a:lnTo>
                  <a:lnTo>
                    <a:pt x="889" y="1694"/>
                  </a:lnTo>
                  <a:lnTo>
                    <a:pt x="965" y="1705"/>
                  </a:lnTo>
                  <a:lnTo>
                    <a:pt x="1041" y="1712"/>
                  </a:lnTo>
                  <a:lnTo>
                    <a:pt x="1119" y="1714"/>
                  </a:lnTo>
                  <a:lnTo>
                    <a:pt x="1207" y="1711"/>
                  </a:lnTo>
                  <a:lnTo>
                    <a:pt x="1294" y="1703"/>
                  </a:lnTo>
                  <a:lnTo>
                    <a:pt x="1381" y="1688"/>
                  </a:lnTo>
                  <a:lnTo>
                    <a:pt x="1464" y="1667"/>
                  </a:lnTo>
                  <a:lnTo>
                    <a:pt x="1545" y="1642"/>
                  </a:lnTo>
                  <a:lnTo>
                    <a:pt x="1624" y="1611"/>
                  </a:lnTo>
                  <a:lnTo>
                    <a:pt x="1701" y="1575"/>
                  </a:lnTo>
                  <a:lnTo>
                    <a:pt x="1774" y="1534"/>
                  </a:lnTo>
                  <a:lnTo>
                    <a:pt x="1843" y="1489"/>
                  </a:lnTo>
                  <a:lnTo>
                    <a:pt x="1910" y="1439"/>
                  </a:lnTo>
                  <a:lnTo>
                    <a:pt x="1974" y="1385"/>
                  </a:lnTo>
                  <a:lnTo>
                    <a:pt x="2035" y="1327"/>
                  </a:lnTo>
                  <a:lnTo>
                    <a:pt x="2090" y="1265"/>
                  </a:lnTo>
                  <a:lnTo>
                    <a:pt x="2143" y="1201"/>
                  </a:lnTo>
                  <a:lnTo>
                    <a:pt x="2190" y="1132"/>
                  </a:lnTo>
                  <a:lnTo>
                    <a:pt x="2233" y="1060"/>
                  </a:lnTo>
                  <a:lnTo>
                    <a:pt x="2271" y="985"/>
                  </a:lnTo>
                  <a:lnTo>
                    <a:pt x="2305" y="908"/>
                  </a:lnTo>
                  <a:lnTo>
                    <a:pt x="2334" y="828"/>
                  </a:lnTo>
                  <a:lnTo>
                    <a:pt x="2357" y="746"/>
                  </a:lnTo>
                  <a:lnTo>
                    <a:pt x="2374" y="661"/>
                  </a:lnTo>
                  <a:lnTo>
                    <a:pt x="2386" y="575"/>
                  </a:lnTo>
                  <a:lnTo>
                    <a:pt x="2393" y="487"/>
                  </a:lnTo>
                  <a:lnTo>
                    <a:pt x="2067" y="487"/>
                  </a:lnTo>
                  <a:lnTo>
                    <a:pt x="24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299"/>
            <p:cNvSpPr>
              <a:spLocks noEditPoints="1"/>
            </p:cNvSpPr>
            <p:nvPr/>
          </p:nvSpPr>
          <p:spPr bwMode="auto">
            <a:xfrm>
              <a:off x="912813" y="4487863"/>
              <a:ext cx="100013" cy="98425"/>
            </a:xfrm>
            <a:custGeom>
              <a:avLst/>
              <a:gdLst>
                <a:gd name="T0" fmla="*/ 104 w 559"/>
                <a:gd name="T1" fmla="*/ 103 h 558"/>
                <a:gd name="T2" fmla="*/ 104 w 559"/>
                <a:gd name="T3" fmla="*/ 455 h 558"/>
                <a:gd name="T4" fmla="*/ 455 w 559"/>
                <a:gd name="T5" fmla="*/ 455 h 558"/>
                <a:gd name="T6" fmla="*/ 455 w 559"/>
                <a:gd name="T7" fmla="*/ 103 h 558"/>
                <a:gd name="T8" fmla="*/ 104 w 559"/>
                <a:gd name="T9" fmla="*/ 103 h 558"/>
                <a:gd name="T10" fmla="*/ 0 w 559"/>
                <a:gd name="T11" fmla="*/ 0 h 558"/>
                <a:gd name="T12" fmla="*/ 559 w 559"/>
                <a:gd name="T13" fmla="*/ 0 h 558"/>
                <a:gd name="T14" fmla="*/ 559 w 559"/>
                <a:gd name="T15" fmla="*/ 558 h 558"/>
                <a:gd name="T16" fmla="*/ 0 w 559"/>
                <a:gd name="T17" fmla="*/ 558 h 558"/>
                <a:gd name="T18" fmla="*/ 0 w 559"/>
                <a:gd name="T19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9" h="558">
                  <a:moveTo>
                    <a:pt x="104" y="103"/>
                  </a:moveTo>
                  <a:lnTo>
                    <a:pt x="104" y="455"/>
                  </a:lnTo>
                  <a:lnTo>
                    <a:pt x="455" y="455"/>
                  </a:lnTo>
                  <a:lnTo>
                    <a:pt x="455" y="103"/>
                  </a:lnTo>
                  <a:lnTo>
                    <a:pt x="104" y="103"/>
                  </a:lnTo>
                  <a:close/>
                  <a:moveTo>
                    <a:pt x="0" y="0"/>
                  </a:moveTo>
                  <a:lnTo>
                    <a:pt x="559" y="0"/>
                  </a:lnTo>
                  <a:lnTo>
                    <a:pt x="559" y="558"/>
                  </a:lnTo>
                  <a:lnTo>
                    <a:pt x="0" y="5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Rectangle 300"/>
            <p:cNvSpPr>
              <a:spLocks noChangeArrowheads="1"/>
            </p:cNvSpPr>
            <p:nvPr/>
          </p:nvSpPr>
          <p:spPr bwMode="auto">
            <a:xfrm>
              <a:off x="992188" y="4637088"/>
              <a:ext cx="1746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301"/>
            <p:cNvSpPr>
              <a:spLocks/>
            </p:cNvSpPr>
            <p:nvPr/>
          </p:nvSpPr>
          <p:spPr bwMode="auto">
            <a:xfrm>
              <a:off x="803275" y="4365625"/>
              <a:ext cx="319088" cy="290513"/>
            </a:xfrm>
            <a:custGeom>
              <a:avLst/>
              <a:gdLst>
                <a:gd name="T0" fmla="*/ 273 w 1801"/>
                <a:gd name="T1" fmla="*/ 0 h 1642"/>
                <a:gd name="T2" fmla="*/ 544 w 1801"/>
                <a:gd name="T3" fmla="*/ 0 h 1642"/>
                <a:gd name="T4" fmla="*/ 544 w 1801"/>
                <a:gd name="T5" fmla="*/ 256 h 1642"/>
                <a:gd name="T6" fmla="*/ 440 w 1801"/>
                <a:gd name="T7" fmla="*/ 256 h 1642"/>
                <a:gd name="T8" fmla="*/ 440 w 1801"/>
                <a:gd name="T9" fmla="*/ 104 h 1642"/>
                <a:gd name="T10" fmla="*/ 377 w 1801"/>
                <a:gd name="T11" fmla="*/ 104 h 1642"/>
                <a:gd name="T12" fmla="*/ 377 w 1801"/>
                <a:gd name="T13" fmla="*/ 416 h 1642"/>
                <a:gd name="T14" fmla="*/ 901 w 1801"/>
                <a:gd name="T15" fmla="*/ 79 h 1642"/>
                <a:gd name="T16" fmla="*/ 1801 w 1801"/>
                <a:gd name="T17" fmla="*/ 659 h 1642"/>
                <a:gd name="T18" fmla="*/ 1745 w 1801"/>
                <a:gd name="T19" fmla="*/ 747 h 1642"/>
                <a:gd name="T20" fmla="*/ 1528 w 1801"/>
                <a:gd name="T21" fmla="*/ 606 h 1642"/>
                <a:gd name="T22" fmla="*/ 1528 w 1801"/>
                <a:gd name="T23" fmla="*/ 1642 h 1642"/>
                <a:gd name="T24" fmla="*/ 1290 w 1801"/>
                <a:gd name="T25" fmla="*/ 1642 h 1642"/>
                <a:gd name="T26" fmla="*/ 1290 w 1801"/>
                <a:gd name="T27" fmla="*/ 1539 h 1642"/>
                <a:gd name="T28" fmla="*/ 1424 w 1801"/>
                <a:gd name="T29" fmla="*/ 1539 h 1642"/>
                <a:gd name="T30" fmla="*/ 1424 w 1801"/>
                <a:gd name="T31" fmla="*/ 539 h 1642"/>
                <a:gd name="T32" fmla="*/ 901 w 1801"/>
                <a:gd name="T33" fmla="*/ 202 h 1642"/>
                <a:gd name="T34" fmla="*/ 377 w 1801"/>
                <a:gd name="T35" fmla="*/ 539 h 1642"/>
                <a:gd name="T36" fmla="*/ 377 w 1801"/>
                <a:gd name="T37" fmla="*/ 1539 h 1642"/>
                <a:gd name="T38" fmla="*/ 942 w 1801"/>
                <a:gd name="T39" fmla="*/ 1539 h 1642"/>
                <a:gd name="T40" fmla="*/ 942 w 1801"/>
                <a:gd name="T41" fmla="*/ 1642 h 1642"/>
                <a:gd name="T42" fmla="*/ 273 w 1801"/>
                <a:gd name="T43" fmla="*/ 1642 h 1642"/>
                <a:gd name="T44" fmla="*/ 273 w 1801"/>
                <a:gd name="T45" fmla="*/ 606 h 1642"/>
                <a:gd name="T46" fmla="*/ 56 w 1801"/>
                <a:gd name="T47" fmla="*/ 747 h 1642"/>
                <a:gd name="T48" fmla="*/ 0 w 1801"/>
                <a:gd name="T49" fmla="*/ 659 h 1642"/>
                <a:gd name="T50" fmla="*/ 273 w 1801"/>
                <a:gd name="T51" fmla="*/ 483 h 1642"/>
                <a:gd name="T52" fmla="*/ 273 w 1801"/>
                <a:gd name="T53" fmla="*/ 0 h 1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1" h="1642">
                  <a:moveTo>
                    <a:pt x="273" y="0"/>
                  </a:moveTo>
                  <a:lnTo>
                    <a:pt x="544" y="0"/>
                  </a:lnTo>
                  <a:lnTo>
                    <a:pt x="544" y="256"/>
                  </a:lnTo>
                  <a:lnTo>
                    <a:pt x="440" y="256"/>
                  </a:lnTo>
                  <a:lnTo>
                    <a:pt x="440" y="104"/>
                  </a:lnTo>
                  <a:lnTo>
                    <a:pt x="377" y="104"/>
                  </a:lnTo>
                  <a:lnTo>
                    <a:pt x="377" y="416"/>
                  </a:lnTo>
                  <a:lnTo>
                    <a:pt x="901" y="79"/>
                  </a:lnTo>
                  <a:lnTo>
                    <a:pt x="1801" y="659"/>
                  </a:lnTo>
                  <a:lnTo>
                    <a:pt x="1745" y="747"/>
                  </a:lnTo>
                  <a:lnTo>
                    <a:pt x="1528" y="606"/>
                  </a:lnTo>
                  <a:lnTo>
                    <a:pt x="1528" y="1642"/>
                  </a:lnTo>
                  <a:lnTo>
                    <a:pt x="1290" y="1642"/>
                  </a:lnTo>
                  <a:lnTo>
                    <a:pt x="1290" y="1539"/>
                  </a:lnTo>
                  <a:lnTo>
                    <a:pt x="1424" y="1539"/>
                  </a:lnTo>
                  <a:lnTo>
                    <a:pt x="1424" y="539"/>
                  </a:lnTo>
                  <a:lnTo>
                    <a:pt x="901" y="202"/>
                  </a:lnTo>
                  <a:lnTo>
                    <a:pt x="377" y="539"/>
                  </a:lnTo>
                  <a:lnTo>
                    <a:pt x="377" y="1539"/>
                  </a:lnTo>
                  <a:lnTo>
                    <a:pt x="942" y="1539"/>
                  </a:lnTo>
                  <a:lnTo>
                    <a:pt x="942" y="1642"/>
                  </a:lnTo>
                  <a:lnTo>
                    <a:pt x="273" y="1642"/>
                  </a:lnTo>
                  <a:lnTo>
                    <a:pt x="273" y="606"/>
                  </a:lnTo>
                  <a:lnTo>
                    <a:pt x="56" y="747"/>
                  </a:lnTo>
                  <a:lnTo>
                    <a:pt x="0" y="659"/>
                  </a:lnTo>
                  <a:lnTo>
                    <a:pt x="273" y="483"/>
                  </a:lnTo>
                  <a:lnTo>
                    <a:pt x="2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5" name="Group 954"/>
          <p:cNvGrpSpPr/>
          <p:nvPr/>
        </p:nvGrpSpPr>
        <p:grpSpPr>
          <a:xfrm>
            <a:off x="647707" y="3495675"/>
            <a:ext cx="596900" cy="485775"/>
            <a:chOff x="666750" y="3495675"/>
            <a:chExt cx="596900" cy="485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6" name="Freeform 306"/>
            <p:cNvSpPr>
              <a:spLocks noEditPoints="1"/>
            </p:cNvSpPr>
            <p:nvPr/>
          </p:nvSpPr>
          <p:spPr bwMode="auto">
            <a:xfrm>
              <a:off x="706438" y="3495675"/>
              <a:ext cx="517525" cy="485775"/>
            </a:xfrm>
            <a:custGeom>
              <a:avLst/>
              <a:gdLst>
                <a:gd name="T0" fmla="*/ 1516 w 2928"/>
                <a:gd name="T1" fmla="*/ 448 h 2754"/>
                <a:gd name="T2" fmla="*/ 1516 w 2928"/>
                <a:gd name="T3" fmla="*/ 2650 h 2754"/>
                <a:gd name="T4" fmla="*/ 2214 w 2928"/>
                <a:gd name="T5" fmla="*/ 2650 h 2754"/>
                <a:gd name="T6" fmla="*/ 2214 w 2928"/>
                <a:gd name="T7" fmla="*/ 448 h 2754"/>
                <a:gd name="T8" fmla="*/ 1516 w 2928"/>
                <a:gd name="T9" fmla="*/ 448 h 2754"/>
                <a:gd name="T10" fmla="*/ 714 w 2928"/>
                <a:gd name="T11" fmla="*/ 448 h 2754"/>
                <a:gd name="T12" fmla="*/ 714 w 2928"/>
                <a:gd name="T13" fmla="*/ 2650 h 2754"/>
                <a:gd name="T14" fmla="*/ 1412 w 2928"/>
                <a:gd name="T15" fmla="*/ 2650 h 2754"/>
                <a:gd name="T16" fmla="*/ 1412 w 2928"/>
                <a:gd name="T17" fmla="*/ 448 h 2754"/>
                <a:gd name="T18" fmla="*/ 714 w 2928"/>
                <a:gd name="T19" fmla="*/ 448 h 2754"/>
                <a:gd name="T20" fmla="*/ 370 w 2928"/>
                <a:gd name="T21" fmla="*/ 104 h 2754"/>
                <a:gd name="T22" fmla="*/ 370 w 2928"/>
                <a:gd name="T23" fmla="*/ 2650 h 2754"/>
                <a:gd name="T24" fmla="*/ 611 w 2928"/>
                <a:gd name="T25" fmla="*/ 2650 h 2754"/>
                <a:gd name="T26" fmla="*/ 611 w 2928"/>
                <a:gd name="T27" fmla="*/ 344 h 2754"/>
                <a:gd name="T28" fmla="*/ 2317 w 2928"/>
                <a:gd name="T29" fmla="*/ 344 h 2754"/>
                <a:gd name="T30" fmla="*/ 2317 w 2928"/>
                <a:gd name="T31" fmla="*/ 2650 h 2754"/>
                <a:gd name="T32" fmla="*/ 2558 w 2928"/>
                <a:gd name="T33" fmla="*/ 2650 h 2754"/>
                <a:gd name="T34" fmla="*/ 2558 w 2928"/>
                <a:gd name="T35" fmla="*/ 104 h 2754"/>
                <a:gd name="T36" fmla="*/ 370 w 2928"/>
                <a:gd name="T37" fmla="*/ 104 h 2754"/>
                <a:gd name="T38" fmla="*/ 266 w 2928"/>
                <a:gd name="T39" fmla="*/ 0 h 2754"/>
                <a:gd name="T40" fmla="*/ 2662 w 2928"/>
                <a:gd name="T41" fmla="*/ 0 h 2754"/>
                <a:gd name="T42" fmla="*/ 2662 w 2928"/>
                <a:gd name="T43" fmla="*/ 2650 h 2754"/>
                <a:gd name="T44" fmla="*/ 2928 w 2928"/>
                <a:gd name="T45" fmla="*/ 2650 h 2754"/>
                <a:gd name="T46" fmla="*/ 2928 w 2928"/>
                <a:gd name="T47" fmla="*/ 2754 h 2754"/>
                <a:gd name="T48" fmla="*/ 0 w 2928"/>
                <a:gd name="T49" fmla="*/ 2754 h 2754"/>
                <a:gd name="T50" fmla="*/ 0 w 2928"/>
                <a:gd name="T51" fmla="*/ 2650 h 2754"/>
                <a:gd name="T52" fmla="*/ 266 w 2928"/>
                <a:gd name="T53" fmla="*/ 2650 h 2754"/>
                <a:gd name="T54" fmla="*/ 266 w 2928"/>
                <a:gd name="T55" fmla="*/ 0 h 2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28" h="2754">
                  <a:moveTo>
                    <a:pt x="1516" y="448"/>
                  </a:moveTo>
                  <a:lnTo>
                    <a:pt x="1516" y="2650"/>
                  </a:lnTo>
                  <a:lnTo>
                    <a:pt x="2214" y="2650"/>
                  </a:lnTo>
                  <a:lnTo>
                    <a:pt x="2214" y="448"/>
                  </a:lnTo>
                  <a:lnTo>
                    <a:pt x="1516" y="448"/>
                  </a:lnTo>
                  <a:close/>
                  <a:moveTo>
                    <a:pt x="714" y="448"/>
                  </a:moveTo>
                  <a:lnTo>
                    <a:pt x="714" y="2650"/>
                  </a:lnTo>
                  <a:lnTo>
                    <a:pt x="1412" y="2650"/>
                  </a:lnTo>
                  <a:lnTo>
                    <a:pt x="1412" y="448"/>
                  </a:lnTo>
                  <a:lnTo>
                    <a:pt x="714" y="448"/>
                  </a:lnTo>
                  <a:close/>
                  <a:moveTo>
                    <a:pt x="370" y="104"/>
                  </a:moveTo>
                  <a:lnTo>
                    <a:pt x="370" y="2650"/>
                  </a:lnTo>
                  <a:lnTo>
                    <a:pt x="611" y="2650"/>
                  </a:lnTo>
                  <a:lnTo>
                    <a:pt x="611" y="344"/>
                  </a:lnTo>
                  <a:lnTo>
                    <a:pt x="2317" y="344"/>
                  </a:lnTo>
                  <a:lnTo>
                    <a:pt x="2317" y="2650"/>
                  </a:lnTo>
                  <a:lnTo>
                    <a:pt x="2558" y="2650"/>
                  </a:lnTo>
                  <a:lnTo>
                    <a:pt x="2558" y="104"/>
                  </a:lnTo>
                  <a:lnTo>
                    <a:pt x="370" y="104"/>
                  </a:lnTo>
                  <a:close/>
                  <a:moveTo>
                    <a:pt x="266" y="0"/>
                  </a:moveTo>
                  <a:lnTo>
                    <a:pt x="2662" y="0"/>
                  </a:lnTo>
                  <a:lnTo>
                    <a:pt x="2662" y="2650"/>
                  </a:lnTo>
                  <a:lnTo>
                    <a:pt x="2928" y="2650"/>
                  </a:lnTo>
                  <a:lnTo>
                    <a:pt x="2928" y="2754"/>
                  </a:lnTo>
                  <a:lnTo>
                    <a:pt x="0" y="2754"/>
                  </a:lnTo>
                  <a:lnTo>
                    <a:pt x="0" y="2650"/>
                  </a:lnTo>
                  <a:lnTo>
                    <a:pt x="266" y="2650"/>
                  </a:lnTo>
                  <a:lnTo>
                    <a:pt x="2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Rectangle 307"/>
            <p:cNvSpPr>
              <a:spLocks noChangeArrowheads="1"/>
            </p:cNvSpPr>
            <p:nvPr/>
          </p:nvSpPr>
          <p:spPr bwMode="auto">
            <a:xfrm>
              <a:off x="1127125" y="3709988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Rectangle 308"/>
            <p:cNvSpPr>
              <a:spLocks noChangeArrowheads="1"/>
            </p:cNvSpPr>
            <p:nvPr/>
          </p:nvSpPr>
          <p:spPr bwMode="auto">
            <a:xfrm>
              <a:off x="1127125" y="3749675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" name="Rectangle 309"/>
            <p:cNvSpPr>
              <a:spLocks noChangeArrowheads="1"/>
            </p:cNvSpPr>
            <p:nvPr/>
          </p:nvSpPr>
          <p:spPr bwMode="auto">
            <a:xfrm>
              <a:off x="915988" y="3525838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Rectangle 310"/>
            <p:cNvSpPr>
              <a:spLocks noChangeArrowheads="1"/>
            </p:cNvSpPr>
            <p:nvPr/>
          </p:nvSpPr>
          <p:spPr bwMode="auto">
            <a:xfrm>
              <a:off x="955675" y="3525838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" name="Rectangle 311"/>
            <p:cNvSpPr>
              <a:spLocks noChangeArrowheads="1"/>
            </p:cNvSpPr>
            <p:nvPr/>
          </p:nvSpPr>
          <p:spPr bwMode="auto">
            <a:xfrm>
              <a:off x="995363" y="3525838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" name="Rectangle 312"/>
            <p:cNvSpPr>
              <a:spLocks noChangeArrowheads="1"/>
            </p:cNvSpPr>
            <p:nvPr/>
          </p:nvSpPr>
          <p:spPr bwMode="auto">
            <a:xfrm>
              <a:off x="1244600" y="3962400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Rectangle 313"/>
            <p:cNvSpPr>
              <a:spLocks noChangeArrowheads="1"/>
            </p:cNvSpPr>
            <p:nvPr/>
          </p:nvSpPr>
          <p:spPr bwMode="auto">
            <a:xfrm>
              <a:off x="666750" y="3962400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4" name="Group 953"/>
          <p:cNvGrpSpPr/>
          <p:nvPr/>
        </p:nvGrpSpPr>
        <p:grpSpPr>
          <a:xfrm>
            <a:off x="1583201" y="3462338"/>
            <a:ext cx="596900" cy="552450"/>
            <a:chOff x="1543050" y="3462338"/>
            <a:chExt cx="596900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7" name="Freeform 318"/>
            <p:cNvSpPr>
              <a:spLocks noEditPoints="1"/>
            </p:cNvSpPr>
            <p:nvPr/>
          </p:nvSpPr>
          <p:spPr bwMode="auto">
            <a:xfrm>
              <a:off x="1543050" y="3462338"/>
              <a:ext cx="596900" cy="406400"/>
            </a:xfrm>
            <a:custGeom>
              <a:avLst/>
              <a:gdLst>
                <a:gd name="T0" fmla="*/ 2221 w 3384"/>
                <a:gd name="T1" fmla="*/ 1289 h 2301"/>
                <a:gd name="T2" fmla="*/ 2313 w 3384"/>
                <a:gd name="T3" fmla="*/ 1457 h 2301"/>
                <a:gd name="T4" fmla="*/ 2567 w 3384"/>
                <a:gd name="T5" fmla="*/ 1555 h 2301"/>
                <a:gd name="T6" fmla="*/ 2736 w 3384"/>
                <a:gd name="T7" fmla="*/ 1763 h 2301"/>
                <a:gd name="T8" fmla="*/ 2783 w 3384"/>
                <a:gd name="T9" fmla="*/ 2197 h 2301"/>
                <a:gd name="T10" fmla="*/ 3116 w 3384"/>
                <a:gd name="T11" fmla="*/ 1756 h 2301"/>
                <a:gd name="T12" fmla="*/ 2956 w 3384"/>
                <a:gd name="T13" fmla="*/ 1434 h 2301"/>
                <a:gd name="T14" fmla="*/ 2684 w 3384"/>
                <a:gd name="T15" fmla="*/ 1202 h 2301"/>
                <a:gd name="T16" fmla="*/ 2333 w 3384"/>
                <a:gd name="T17" fmla="*/ 1096 h 2301"/>
                <a:gd name="T18" fmla="*/ 872 w 3384"/>
                <a:gd name="T19" fmla="*/ 1454 h 2301"/>
                <a:gd name="T20" fmla="*/ 858 w 3384"/>
                <a:gd name="T21" fmla="*/ 1189 h 2301"/>
                <a:gd name="T22" fmla="*/ 1495 w 3384"/>
                <a:gd name="T23" fmla="*/ 607 h 2301"/>
                <a:gd name="T24" fmla="*/ 1062 w 3384"/>
                <a:gd name="T25" fmla="*/ 272 h 2301"/>
                <a:gd name="T26" fmla="*/ 1536 w 3384"/>
                <a:gd name="T27" fmla="*/ 103 h 2301"/>
                <a:gd name="T28" fmla="*/ 1495 w 3384"/>
                <a:gd name="T29" fmla="*/ 144 h 2301"/>
                <a:gd name="T30" fmla="*/ 1570 w 3384"/>
                <a:gd name="T31" fmla="*/ 121 h 2301"/>
                <a:gd name="T32" fmla="*/ 1566 w 3384"/>
                <a:gd name="T33" fmla="*/ 3 h 2301"/>
                <a:gd name="T34" fmla="*/ 1670 w 3384"/>
                <a:gd name="T35" fmla="*/ 88 h 2301"/>
                <a:gd name="T36" fmla="*/ 2114 w 3384"/>
                <a:gd name="T37" fmla="*/ 458 h 2301"/>
                <a:gd name="T38" fmla="*/ 1857 w 3384"/>
                <a:gd name="T39" fmla="*/ 686 h 2301"/>
                <a:gd name="T40" fmla="*/ 2088 w 3384"/>
                <a:gd name="T41" fmla="*/ 884 h 2301"/>
                <a:gd name="T42" fmla="*/ 2409 w 3384"/>
                <a:gd name="T43" fmla="*/ 1001 h 2301"/>
                <a:gd name="T44" fmla="*/ 2756 w 3384"/>
                <a:gd name="T45" fmla="*/ 1125 h 2301"/>
                <a:gd name="T46" fmla="*/ 3030 w 3384"/>
                <a:gd name="T47" fmla="*/ 1361 h 2301"/>
                <a:gd name="T48" fmla="*/ 3202 w 3384"/>
                <a:gd name="T49" fmla="*/ 1681 h 2301"/>
                <a:gd name="T50" fmla="*/ 3249 w 3384"/>
                <a:gd name="T51" fmla="*/ 2197 h 2301"/>
                <a:gd name="T52" fmla="*/ 2680 w 3384"/>
                <a:gd name="T53" fmla="*/ 2197 h 2301"/>
                <a:gd name="T54" fmla="*/ 2636 w 3384"/>
                <a:gd name="T55" fmla="*/ 1795 h 2301"/>
                <a:gd name="T56" fmla="*/ 2483 w 3384"/>
                <a:gd name="T57" fmla="*/ 1623 h 2301"/>
                <a:gd name="T58" fmla="*/ 2256 w 3384"/>
                <a:gd name="T59" fmla="*/ 1557 h 2301"/>
                <a:gd name="T60" fmla="*/ 2033 w 3384"/>
                <a:gd name="T61" fmla="*/ 1759 h 2301"/>
                <a:gd name="T62" fmla="*/ 1783 w 3384"/>
                <a:gd name="T63" fmla="*/ 1927 h 2301"/>
                <a:gd name="T64" fmla="*/ 1480 w 3384"/>
                <a:gd name="T65" fmla="*/ 1971 h 2301"/>
                <a:gd name="T66" fmla="*/ 1395 w 3384"/>
                <a:gd name="T67" fmla="*/ 1852 h 2301"/>
                <a:gd name="T68" fmla="*/ 1653 w 3384"/>
                <a:gd name="T69" fmla="*/ 1857 h 2301"/>
                <a:gd name="T70" fmla="*/ 1906 w 3384"/>
                <a:gd name="T71" fmla="*/ 1736 h 2301"/>
                <a:gd name="T72" fmla="*/ 2071 w 3384"/>
                <a:gd name="T73" fmla="*/ 1514 h 2301"/>
                <a:gd name="T74" fmla="*/ 2114 w 3384"/>
                <a:gd name="T75" fmla="*/ 1230 h 2301"/>
                <a:gd name="T76" fmla="*/ 2018 w 3384"/>
                <a:gd name="T77" fmla="*/ 965 h 2301"/>
                <a:gd name="T78" fmla="*/ 1813 w 3384"/>
                <a:gd name="T79" fmla="*/ 780 h 2301"/>
                <a:gd name="T80" fmla="*/ 1536 w 3384"/>
                <a:gd name="T81" fmla="*/ 709 h 2301"/>
                <a:gd name="T82" fmla="*/ 1259 w 3384"/>
                <a:gd name="T83" fmla="*/ 780 h 2301"/>
                <a:gd name="T84" fmla="*/ 1054 w 3384"/>
                <a:gd name="T85" fmla="*/ 965 h 2301"/>
                <a:gd name="T86" fmla="*/ 958 w 3384"/>
                <a:gd name="T87" fmla="*/ 1230 h 2301"/>
                <a:gd name="T88" fmla="*/ 992 w 3384"/>
                <a:gd name="T89" fmla="*/ 1492 h 2301"/>
                <a:gd name="T90" fmla="*/ 1018 w 3384"/>
                <a:gd name="T91" fmla="*/ 1736 h 2301"/>
                <a:gd name="T92" fmla="*/ 0 w 3384"/>
                <a:gd name="T93" fmla="*/ 1557 h 2301"/>
                <a:gd name="T94" fmla="*/ 1023 w 3384"/>
                <a:gd name="T95" fmla="*/ 836 h 2301"/>
                <a:gd name="T96" fmla="*/ 1272 w 3384"/>
                <a:gd name="T97" fmla="*/ 659 h 2301"/>
                <a:gd name="T98" fmla="*/ 959 w 3384"/>
                <a:gd name="T99" fmla="*/ 169 h 2301"/>
                <a:gd name="T100" fmla="*/ 1416 w 3384"/>
                <a:gd name="T101" fmla="*/ 64 h 2301"/>
                <a:gd name="T102" fmla="*/ 1536 w 3384"/>
                <a:gd name="T103" fmla="*/ 0 h 2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84" h="2301">
                  <a:moveTo>
                    <a:pt x="2192" y="1093"/>
                  </a:moveTo>
                  <a:lnTo>
                    <a:pt x="2205" y="1140"/>
                  </a:lnTo>
                  <a:lnTo>
                    <a:pt x="2214" y="1189"/>
                  </a:lnTo>
                  <a:lnTo>
                    <a:pt x="2219" y="1238"/>
                  </a:lnTo>
                  <a:lnTo>
                    <a:pt x="2221" y="1289"/>
                  </a:lnTo>
                  <a:lnTo>
                    <a:pt x="2219" y="1346"/>
                  </a:lnTo>
                  <a:lnTo>
                    <a:pt x="2212" y="1400"/>
                  </a:lnTo>
                  <a:lnTo>
                    <a:pt x="2202" y="1454"/>
                  </a:lnTo>
                  <a:lnTo>
                    <a:pt x="2256" y="1454"/>
                  </a:lnTo>
                  <a:lnTo>
                    <a:pt x="2313" y="1457"/>
                  </a:lnTo>
                  <a:lnTo>
                    <a:pt x="2369" y="1466"/>
                  </a:lnTo>
                  <a:lnTo>
                    <a:pt x="2422" y="1481"/>
                  </a:lnTo>
                  <a:lnTo>
                    <a:pt x="2473" y="1501"/>
                  </a:lnTo>
                  <a:lnTo>
                    <a:pt x="2522" y="1526"/>
                  </a:lnTo>
                  <a:lnTo>
                    <a:pt x="2567" y="1555"/>
                  </a:lnTo>
                  <a:lnTo>
                    <a:pt x="2609" y="1589"/>
                  </a:lnTo>
                  <a:lnTo>
                    <a:pt x="2647" y="1628"/>
                  </a:lnTo>
                  <a:lnTo>
                    <a:pt x="2682" y="1669"/>
                  </a:lnTo>
                  <a:lnTo>
                    <a:pt x="2711" y="1715"/>
                  </a:lnTo>
                  <a:lnTo>
                    <a:pt x="2736" y="1763"/>
                  </a:lnTo>
                  <a:lnTo>
                    <a:pt x="2756" y="1814"/>
                  </a:lnTo>
                  <a:lnTo>
                    <a:pt x="2771" y="1867"/>
                  </a:lnTo>
                  <a:lnTo>
                    <a:pt x="2780" y="1923"/>
                  </a:lnTo>
                  <a:lnTo>
                    <a:pt x="2783" y="1980"/>
                  </a:lnTo>
                  <a:lnTo>
                    <a:pt x="2783" y="2197"/>
                  </a:lnTo>
                  <a:lnTo>
                    <a:pt x="3145" y="2197"/>
                  </a:lnTo>
                  <a:lnTo>
                    <a:pt x="3145" y="1980"/>
                  </a:lnTo>
                  <a:lnTo>
                    <a:pt x="3142" y="1903"/>
                  </a:lnTo>
                  <a:lnTo>
                    <a:pt x="3133" y="1829"/>
                  </a:lnTo>
                  <a:lnTo>
                    <a:pt x="3116" y="1756"/>
                  </a:lnTo>
                  <a:lnTo>
                    <a:pt x="3095" y="1686"/>
                  </a:lnTo>
                  <a:lnTo>
                    <a:pt x="3068" y="1618"/>
                  </a:lnTo>
                  <a:lnTo>
                    <a:pt x="3035" y="1553"/>
                  </a:lnTo>
                  <a:lnTo>
                    <a:pt x="2998" y="1492"/>
                  </a:lnTo>
                  <a:lnTo>
                    <a:pt x="2956" y="1434"/>
                  </a:lnTo>
                  <a:lnTo>
                    <a:pt x="2909" y="1378"/>
                  </a:lnTo>
                  <a:lnTo>
                    <a:pt x="2859" y="1328"/>
                  </a:lnTo>
                  <a:lnTo>
                    <a:pt x="2804" y="1281"/>
                  </a:lnTo>
                  <a:lnTo>
                    <a:pt x="2745" y="1239"/>
                  </a:lnTo>
                  <a:lnTo>
                    <a:pt x="2684" y="1202"/>
                  </a:lnTo>
                  <a:lnTo>
                    <a:pt x="2618" y="1170"/>
                  </a:lnTo>
                  <a:lnTo>
                    <a:pt x="2550" y="1143"/>
                  </a:lnTo>
                  <a:lnTo>
                    <a:pt x="2480" y="1122"/>
                  </a:lnTo>
                  <a:lnTo>
                    <a:pt x="2408" y="1105"/>
                  </a:lnTo>
                  <a:lnTo>
                    <a:pt x="2333" y="1096"/>
                  </a:lnTo>
                  <a:lnTo>
                    <a:pt x="2256" y="1093"/>
                  </a:lnTo>
                  <a:lnTo>
                    <a:pt x="2192" y="1093"/>
                  </a:lnTo>
                  <a:close/>
                  <a:moveTo>
                    <a:pt x="104" y="1093"/>
                  </a:moveTo>
                  <a:lnTo>
                    <a:pt x="104" y="1454"/>
                  </a:lnTo>
                  <a:lnTo>
                    <a:pt x="872" y="1454"/>
                  </a:lnTo>
                  <a:lnTo>
                    <a:pt x="860" y="1400"/>
                  </a:lnTo>
                  <a:lnTo>
                    <a:pt x="853" y="1345"/>
                  </a:lnTo>
                  <a:lnTo>
                    <a:pt x="851" y="1289"/>
                  </a:lnTo>
                  <a:lnTo>
                    <a:pt x="853" y="1238"/>
                  </a:lnTo>
                  <a:lnTo>
                    <a:pt x="858" y="1189"/>
                  </a:lnTo>
                  <a:lnTo>
                    <a:pt x="868" y="1140"/>
                  </a:lnTo>
                  <a:lnTo>
                    <a:pt x="880" y="1093"/>
                  </a:lnTo>
                  <a:lnTo>
                    <a:pt x="104" y="1093"/>
                  </a:lnTo>
                  <a:close/>
                  <a:moveTo>
                    <a:pt x="1495" y="458"/>
                  </a:moveTo>
                  <a:lnTo>
                    <a:pt x="1495" y="607"/>
                  </a:lnTo>
                  <a:lnTo>
                    <a:pt x="1536" y="606"/>
                  </a:lnTo>
                  <a:lnTo>
                    <a:pt x="1578" y="607"/>
                  </a:lnTo>
                  <a:lnTo>
                    <a:pt x="1578" y="458"/>
                  </a:lnTo>
                  <a:lnTo>
                    <a:pt x="1495" y="458"/>
                  </a:lnTo>
                  <a:close/>
                  <a:moveTo>
                    <a:pt x="1062" y="272"/>
                  </a:moveTo>
                  <a:lnTo>
                    <a:pt x="1062" y="355"/>
                  </a:lnTo>
                  <a:lnTo>
                    <a:pt x="2010" y="355"/>
                  </a:lnTo>
                  <a:lnTo>
                    <a:pt x="2010" y="272"/>
                  </a:lnTo>
                  <a:lnTo>
                    <a:pt x="1062" y="272"/>
                  </a:lnTo>
                  <a:close/>
                  <a:moveTo>
                    <a:pt x="1536" y="103"/>
                  </a:moveTo>
                  <a:lnTo>
                    <a:pt x="1523" y="105"/>
                  </a:lnTo>
                  <a:lnTo>
                    <a:pt x="1512" y="112"/>
                  </a:lnTo>
                  <a:lnTo>
                    <a:pt x="1502" y="121"/>
                  </a:lnTo>
                  <a:lnTo>
                    <a:pt x="1497" y="132"/>
                  </a:lnTo>
                  <a:lnTo>
                    <a:pt x="1495" y="144"/>
                  </a:lnTo>
                  <a:lnTo>
                    <a:pt x="1495" y="169"/>
                  </a:lnTo>
                  <a:lnTo>
                    <a:pt x="1578" y="169"/>
                  </a:lnTo>
                  <a:lnTo>
                    <a:pt x="1578" y="144"/>
                  </a:lnTo>
                  <a:lnTo>
                    <a:pt x="1576" y="132"/>
                  </a:lnTo>
                  <a:lnTo>
                    <a:pt x="1570" y="121"/>
                  </a:lnTo>
                  <a:lnTo>
                    <a:pt x="1561" y="112"/>
                  </a:lnTo>
                  <a:lnTo>
                    <a:pt x="1549" y="105"/>
                  </a:lnTo>
                  <a:lnTo>
                    <a:pt x="1536" y="103"/>
                  </a:lnTo>
                  <a:close/>
                  <a:moveTo>
                    <a:pt x="1536" y="0"/>
                  </a:moveTo>
                  <a:lnTo>
                    <a:pt x="1566" y="3"/>
                  </a:lnTo>
                  <a:lnTo>
                    <a:pt x="1593" y="11"/>
                  </a:lnTo>
                  <a:lnTo>
                    <a:pt x="1617" y="25"/>
                  </a:lnTo>
                  <a:lnTo>
                    <a:pt x="1639" y="42"/>
                  </a:lnTo>
                  <a:lnTo>
                    <a:pt x="1657" y="64"/>
                  </a:lnTo>
                  <a:lnTo>
                    <a:pt x="1670" y="88"/>
                  </a:lnTo>
                  <a:lnTo>
                    <a:pt x="1679" y="116"/>
                  </a:lnTo>
                  <a:lnTo>
                    <a:pt x="1682" y="144"/>
                  </a:lnTo>
                  <a:lnTo>
                    <a:pt x="1682" y="169"/>
                  </a:lnTo>
                  <a:lnTo>
                    <a:pt x="2114" y="169"/>
                  </a:lnTo>
                  <a:lnTo>
                    <a:pt x="2114" y="458"/>
                  </a:lnTo>
                  <a:lnTo>
                    <a:pt x="1682" y="458"/>
                  </a:lnTo>
                  <a:lnTo>
                    <a:pt x="1682" y="621"/>
                  </a:lnTo>
                  <a:lnTo>
                    <a:pt x="1742" y="638"/>
                  </a:lnTo>
                  <a:lnTo>
                    <a:pt x="1801" y="659"/>
                  </a:lnTo>
                  <a:lnTo>
                    <a:pt x="1857" y="686"/>
                  </a:lnTo>
                  <a:lnTo>
                    <a:pt x="1910" y="716"/>
                  </a:lnTo>
                  <a:lnTo>
                    <a:pt x="1960" y="752"/>
                  </a:lnTo>
                  <a:lnTo>
                    <a:pt x="2007" y="792"/>
                  </a:lnTo>
                  <a:lnTo>
                    <a:pt x="2049" y="836"/>
                  </a:lnTo>
                  <a:lnTo>
                    <a:pt x="2088" y="884"/>
                  </a:lnTo>
                  <a:lnTo>
                    <a:pt x="2122" y="935"/>
                  </a:lnTo>
                  <a:lnTo>
                    <a:pt x="2151" y="988"/>
                  </a:lnTo>
                  <a:lnTo>
                    <a:pt x="2256" y="988"/>
                  </a:lnTo>
                  <a:lnTo>
                    <a:pt x="2333" y="992"/>
                  </a:lnTo>
                  <a:lnTo>
                    <a:pt x="2409" y="1001"/>
                  </a:lnTo>
                  <a:lnTo>
                    <a:pt x="2484" y="1015"/>
                  </a:lnTo>
                  <a:lnTo>
                    <a:pt x="2555" y="1035"/>
                  </a:lnTo>
                  <a:lnTo>
                    <a:pt x="2625" y="1060"/>
                  </a:lnTo>
                  <a:lnTo>
                    <a:pt x="2692" y="1090"/>
                  </a:lnTo>
                  <a:lnTo>
                    <a:pt x="2756" y="1125"/>
                  </a:lnTo>
                  <a:lnTo>
                    <a:pt x="2818" y="1163"/>
                  </a:lnTo>
                  <a:lnTo>
                    <a:pt x="2876" y="1206"/>
                  </a:lnTo>
                  <a:lnTo>
                    <a:pt x="2932" y="1255"/>
                  </a:lnTo>
                  <a:lnTo>
                    <a:pt x="2983" y="1306"/>
                  </a:lnTo>
                  <a:lnTo>
                    <a:pt x="3030" y="1361"/>
                  </a:lnTo>
                  <a:lnTo>
                    <a:pt x="3074" y="1419"/>
                  </a:lnTo>
                  <a:lnTo>
                    <a:pt x="3113" y="1481"/>
                  </a:lnTo>
                  <a:lnTo>
                    <a:pt x="3148" y="1544"/>
                  </a:lnTo>
                  <a:lnTo>
                    <a:pt x="3178" y="1612"/>
                  </a:lnTo>
                  <a:lnTo>
                    <a:pt x="3202" y="1681"/>
                  </a:lnTo>
                  <a:lnTo>
                    <a:pt x="3223" y="1753"/>
                  </a:lnTo>
                  <a:lnTo>
                    <a:pt x="3237" y="1826"/>
                  </a:lnTo>
                  <a:lnTo>
                    <a:pt x="3246" y="1902"/>
                  </a:lnTo>
                  <a:lnTo>
                    <a:pt x="3249" y="1980"/>
                  </a:lnTo>
                  <a:lnTo>
                    <a:pt x="3249" y="2197"/>
                  </a:lnTo>
                  <a:lnTo>
                    <a:pt x="3384" y="2197"/>
                  </a:lnTo>
                  <a:lnTo>
                    <a:pt x="3384" y="2301"/>
                  </a:lnTo>
                  <a:lnTo>
                    <a:pt x="2546" y="2301"/>
                  </a:lnTo>
                  <a:lnTo>
                    <a:pt x="2546" y="2197"/>
                  </a:lnTo>
                  <a:lnTo>
                    <a:pt x="2680" y="2197"/>
                  </a:lnTo>
                  <a:lnTo>
                    <a:pt x="2680" y="1980"/>
                  </a:lnTo>
                  <a:lnTo>
                    <a:pt x="2676" y="1931"/>
                  </a:lnTo>
                  <a:lnTo>
                    <a:pt x="2668" y="1883"/>
                  </a:lnTo>
                  <a:lnTo>
                    <a:pt x="2655" y="1838"/>
                  </a:lnTo>
                  <a:lnTo>
                    <a:pt x="2636" y="1795"/>
                  </a:lnTo>
                  <a:lnTo>
                    <a:pt x="2614" y="1754"/>
                  </a:lnTo>
                  <a:lnTo>
                    <a:pt x="2586" y="1716"/>
                  </a:lnTo>
                  <a:lnTo>
                    <a:pt x="2555" y="1681"/>
                  </a:lnTo>
                  <a:lnTo>
                    <a:pt x="2521" y="1651"/>
                  </a:lnTo>
                  <a:lnTo>
                    <a:pt x="2483" y="1623"/>
                  </a:lnTo>
                  <a:lnTo>
                    <a:pt x="2442" y="1600"/>
                  </a:lnTo>
                  <a:lnTo>
                    <a:pt x="2399" y="1582"/>
                  </a:lnTo>
                  <a:lnTo>
                    <a:pt x="2352" y="1569"/>
                  </a:lnTo>
                  <a:lnTo>
                    <a:pt x="2305" y="1560"/>
                  </a:lnTo>
                  <a:lnTo>
                    <a:pt x="2256" y="1557"/>
                  </a:lnTo>
                  <a:lnTo>
                    <a:pt x="2167" y="1557"/>
                  </a:lnTo>
                  <a:lnTo>
                    <a:pt x="2140" y="1613"/>
                  </a:lnTo>
                  <a:lnTo>
                    <a:pt x="2108" y="1665"/>
                  </a:lnTo>
                  <a:lnTo>
                    <a:pt x="2073" y="1714"/>
                  </a:lnTo>
                  <a:lnTo>
                    <a:pt x="2033" y="1759"/>
                  </a:lnTo>
                  <a:lnTo>
                    <a:pt x="1990" y="1801"/>
                  </a:lnTo>
                  <a:lnTo>
                    <a:pt x="1943" y="1839"/>
                  </a:lnTo>
                  <a:lnTo>
                    <a:pt x="1893" y="1873"/>
                  </a:lnTo>
                  <a:lnTo>
                    <a:pt x="1839" y="1902"/>
                  </a:lnTo>
                  <a:lnTo>
                    <a:pt x="1783" y="1927"/>
                  </a:lnTo>
                  <a:lnTo>
                    <a:pt x="1725" y="1946"/>
                  </a:lnTo>
                  <a:lnTo>
                    <a:pt x="1663" y="1962"/>
                  </a:lnTo>
                  <a:lnTo>
                    <a:pt x="1601" y="1970"/>
                  </a:lnTo>
                  <a:lnTo>
                    <a:pt x="1536" y="1973"/>
                  </a:lnTo>
                  <a:lnTo>
                    <a:pt x="1480" y="1971"/>
                  </a:lnTo>
                  <a:lnTo>
                    <a:pt x="1424" y="1964"/>
                  </a:lnTo>
                  <a:lnTo>
                    <a:pt x="1369" y="1952"/>
                  </a:lnTo>
                  <a:lnTo>
                    <a:pt x="1316" y="1937"/>
                  </a:lnTo>
                  <a:lnTo>
                    <a:pt x="1348" y="1839"/>
                  </a:lnTo>
                  <a:lnTo>
                    <a:pt x="1395" y="1852"/>
                  </a:lnTo>
                  <a:lnTo>
                    <a:pt x="1441" y="1861"/>
                  </a:lnTo>
                  <a:lnTo>
                    <a:pt x="1488" y="1867"/>
                  </a:lnTo>
                  <a:lnTo>
                    <a:pt x="1536" y="1869"/>
                  </a:lnTo>
                  <a:lnTo>
                    <a:pt x="1596" y="1866"/>
                  </a:lnTo>
                  <a:lnTo>
                    <a:pt x="1653" y="1857"/>
                  </a:lnTo>
                  <a:lnTo>
                    <a:pt x="1709" y="1843"/>
                  </a:lnTo>
                  <a:lnTo>
                    <a:pt x="1763" y="1823"/>
                  </a:lnTo>
                  <a:lnTo>
                    <a:pt x="1813" y="1799"/>
                  </a:lnTo>
                  <a:lnTo>
                    <a:pt x="1861" y="1770"/>
                  </a:lnTo>
                  <a:lnTo>
                    <a:pt x="1906" y="1736"/>
                  </a:lnTo>
                  <a:lnTo>
                    <a:pt x="1947" y="1700"/>
                  </a:lnTo>
                  <a:lnTo>
                    <a:pt x="1984" y="1658"/>
                  </a:lnTo>
                  <a:lnTo>
                    <a:pt x="2018" y="1614"/>
                  </a:lnTo>
                  <a:lnTo>
                    <a:pt x="2048" y="1566"/>
                  </a:lnTo>
                  <a:lnTo>
                    <a:pt x="2071" y="1514"/>
                  </a:lnTo>
                  <a:lnTo>
                    <a:pt x="2092" y="1461"/>
                  </a:lnTo>
                  <a:lnTo>
                    <a:pt x="2105" y="1406"/>
                  </a:lnTo>
                  <a:lnTo>
                    <a:pt x="2114" y="1349"/>
                  </a:lnTo>
                  <a:lnTo>
                    <a:pt x="2118" y="1289"/>
                  </a:lnTo>
                  <a:lnTo>
                    <a:pt x="2114" y="1230"/>
                  </a:lnTo>
                  <a:lnTo>
                    <a:pt x="2105" y="1173"/>
                  </a:lnTo>
                  <a:lnTo>
                    <a:pt x="2092" y="1117"/>
                  </a:lnTo>
                  <a:lnTo>
                    <a:pt x="2071" y="1064"/>
                  </a:lnTo>
                  <a:lnTo>
                    <a:pt x="2048" y="1013"/>
                  </a:lnTo>
                  <a:lnTo>
                    <a:pt x="2018" y="965"/>
                  </a:lnTo>
                  <a:lnTo>
                    <a:pt x="1984" y="921"/>
                  </a:lnTo>
                  <a:lnTo>
                    <a:pt x="1947" y="879"/>
                  </a:lnTo>
                  <a:lnTo>
                    <a:pt x="1906" y="842"/>
                  </a:lnTo>
                  <a:lnTo>
                    <a:pt x="1861" y="808"/>
                  </a:lnTo>
                  <a:lnTo>
                    <a:pt x="1813" y="780"/>
                  </a:lnTo>
                  <a:lnTo>
                    <a:pt x="1763" y="755"/>
                  </a:lnTo>
                  <a:lnTo>
                    <a:pt x="1709" y="736"/>
                  </a:lnTo>
                  <a:lnTo>
                    <a:pt x="1653" y="721"/>
                  </a:lnTo>
                  <a:lnTo>
                    <a:pt x="1596" y="712"/>
                  </a:lnTo>
                  <a:lnTo>
                    <a:pt x="1536" y="709"/>
                  </a:lnTo>
                  <a:lnTo>
                    <a:pt x="1477" y="712"/>
                  </a:lnTo>
                  <a:lnTo>
                    <a:pt x="1419" y="721"/>
                  </a:lnTo>
                  <a:lnTo>
                    <a:pt x="1364" y="736"/>
                  </a:lnTo>
                  <a:lnTo>
                    <a:pt x="1311" y="755"/>
                  </a:lnTo>
                  <a:lnTo>
                    <a:pt x="1259" y="780"/>
                  </a:lnTo>
                  <a:lnTo>
                    <a:pt x="1211" y="808"/>
                  </a:lnTo>
                  <a:lnTo>
                    <a:pt x="1167" y="842"/>
                  </a:lnTo>
                  <a:lnTo>
                    <a:pt x="1126" y="879"/>
                  </a:lnTo>
                  <a:lnTo>
                    <a:pt x="1088" y="921"/>
                  </a:lnTo>
                  <a:lnTo>
                    <a:pt x="1054" y="965"/>
                  </a:lnTo>
                  <a:lnTo>
                    <a:pt x="1025" y="1013"/>
                  </a:lnTo>
                  <a:lnTo>
                    <a:pt x="1001" y="1064"/>
                  </a:lnTo>
                  <a:lnTo>
                    <a:pt x="981" y="1117"/>
                  </a:lnTo>
                  <a:lnTo>
                    <a:pt x="967" y="1173"/>
                  </a:lnTo>
                  <a:lnTo>
                    <a:pt x="958" y="1230"/>
                  </a:lnTo>
                  <a:lnTo>
                    <a:pt x="955" y="1289"/>
                  </a:lnTo>
                  <a:lnTo>
                    <a:pt x="958" y="1342"/>
                  </a:lnTo>
                  <a:lnTo>
                    <a:pt x="964" y="1393"/>
                  </a:lnTo>
                  <a:lnTo>
                    <a:pt x="976" y="1443"/>
                  </a:lnTo>
                  <a:lnTo>
                    <a:pt x="992" y="1492"/>
                  </a:lnTo>
                  <a:lnTo>
                    <a:pt x="1012" y="1539"/>
                  </a:lnTo>
                  <a:lnTo>
                    <a:pt x="1036" y="1585"/>
                  </a:lnTo>
                  <a:lnTo>
                    <a:pt x="1064" y="1628"/>
                  </a:lnTo>
                  <a:lnTo>
                    <a:pt x="1096" y="1669"/>
                  </a:lnTo>
                  <a:lnTo>
                    <a:pt x="1018" y="1736"/>
                  </a:lnTo>
                  <a:lnTo>
                    <a:pt x="984" y="1695"/>
                  </a:lnTo>
                  <a:lnTo>
                    <a:pt x="955" y="1651"/>
                  </a:lnTo>
                  <a:lnTo>
                    <a:pt x="929" y="1605"/>
                  </a:lnTo>
                  <a:lnTo>
                    <a:pt x="907" y="1557"/>
                  </a:lnTo>
                  <a:lnTo>
                    <a:pt x="0" y="1557"/>
                  </a:lnTo>
                  <a:lnTo>
                    <a:pt x="0" y="988"/>
                  </a:lnTo>
                  <a:lnTo>
                    <a:pt x="921" y="988"/>
                  </a:lnTo>
                  <a:lnTo>
                    <a:pt x="951" y="935"/>
                  </a:lnTo>
                  <a:lnTo>
                    <a:pt x="985" y="884"/>
                  </a:lnTo>
                  <a:lnTo>
                    <a:pt x="1023" y="836"/>
                  </a:lnTo>
                  <a:lnTo>
                    <a:pt x="1066" y="792"/>
                  </a:lnTo>
                  <a:lnTo>
                    <a:pt x="1113" y="752"/>
                  </a:lnTo>
                  <a:lnTo>
                    <a:pt x="1163" y="716"/>
                  </a:lnTo>
                  <a:lnTo>
                    <a:pt x="1215" y="686"/>
                  </a:lnTo>
                  <a:lnTo>
                    <a:pt x="1272" y="659"/>
                  </a:lnTo>
                  <a:lnTo>
                    <a:pt x="1330" y="638"/>
                  </a:lnTo>
                  <a:lnTo>
                    <a:pt x="1391" y="621"/>
                  </a:lnTo>
                  <a:lnTo>
                    <a:pt x="1391" y="458"/>
                  </a:lnTo>
                  <a:lnTo>
                    <a:pt x="959" y="458"/>
                  </a:lnTo>
                  <a:lnTo>
                    <a:pt x="959" y="169"/>
                  </a:lnTo>
                  <a:lnTo>
                    <a:pt x="1391" y="169"/>
                  </a:lnTo>
                  <a:lnTo>
                    <a:pt x="1391" y="144"/>
                  </a:lnTo>
                  <a:lnTo>
                    <a:pt x="1394" y="116"/>
                  </a:lnTo>
                  <a:lnTo>
                    <a:pt x="1403" y="88"/>
                  </a:lnTo>
                  <a:lnTo>
                    <a:pt x="1416" y="64"/>
                  </a:lnTo>
                  <a:lnTo>
                    <a:pt x="1434" y="42"/>
                  </a:lnTo>
                  <a:lnTo>
                    <a:pt x="1455" y="25"/>
                  </a:lnTo>
                  <a:lnTo>
                    <a:pt x="1480" y="11"/>
                  </a:lnTo>
                  <a:lnTo>
                    <a:pt x="1507" y="3"/>
                  </a:lnTo>
                  <a:lnTo>
                    <a:pt x="15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Freeform 319"/>
            <p:cNvSpPr>
              <a:spLocks/>
            </p:cNvSpPr>
            <p:nvPr/>
          </p:nvSpPr>
          <p:spPr bwMode="auto">
            <a:xfrm>
              <a:off x="1736725" y="3768726"/>
              <a:ext cx="26988" cy="26988"/>
            </a:xfrm>
            <a:custGeom>
              <a:avLst/>
              <a:gdLst>
                <a:gd name="T0" fmla="*/ 67 w 156"/>
                <a:gd name="T1" fmla="*/ 0 h 152"/>
                <a:gd name="T2" fmla="*/ 110 w 156"/>
                <a:gd name="T3" fmla="*/ 33 h 152"/>
                <a:gd name="T4" fmla="*/ 156 w 156"/>
                <a:gd name="T5" fmla="*/ 61 h 152"/>
                <a:gd name="T6" fmla="*/ 105 w 156"/>
                <a:gd name="T7" fmla="*/ 152 h 152"/>
                <a:gd name="T8" fmla="*/ 69 w 156"/>
                <a:gd name="T9" fmla="*/ 130 h 152"/>
                <a:gd name="T10" fmla="*/ 34 w 156"/>
                <a:gd name="T11" fmla="*/ 106 h 152"/>
                <a:gd name="T12" fmla="*/ 0 w 156"/>
                <a:gd name="T13" fmla="*/ 80 h 152"/>
                <a:gd name="T14" fmla="*/ 67 w 156"/>
                <a:gd name="T1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52">
                  <a:moveTo>
                    <a:pt x="67" y="0"/>
                  </a:moveTo>
                  <a:lnTo>
                    <a:pt x="110" y="33"/>
                  </a:lnTo>
                  <a:lnTo>
                    <a:pt x="156" y="61"/>
                  </a:lnTo>
                  <a:lnTo>
                    <a:pt x="105" y="152"/>
                  </a:lnTo>
                  <a:lnTo>
                    <a:pt x="69" y="130"/>
                  </a:lnTo>
                  <a:lnTo>
                    <a:pt x="34" y="106"/>
                  </a:lnTo>
                  <a:lnTo>
                    <a:pt x="0" y="80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9" name="Freeform 320"/>
            <p:cNvSpPr>
              <a:spLocks noEditPoints="1"/>
            </p:cNvSpPr>
            <p:nvPr/>
          </p:nvSpPr>
          <p:spPr bwMode="auto">
            <a:xfrm>
              <a:off x="2016125" y="3878263"/>
              <a:ext cx="103188" cy="136525"/>
            </a:xfrm>
            <a:custGeom>
              <a:avLst/>
              <a:gdLst>
                <a:gd name="T0" fmla="*/ 268 w 580"/>
                <a:gd name="T1" fmla="*/ 187 h 773"/>
                <a:gd name="T2" fmla="*/ 225 w 580"/>
                <a:gd name="T3" fmla="*/ 244 h 773"/>
                <a:gd name="T4" fmla="*/ 183 w 580"/>
                <a:gd name="T5" fmla="*/ 304 h 773"/>
                <a:gd name="T6" fmla="*/ 147 w 580"/>
                <a:gd name="T7" fmla="*/ 363 h 773"/>
                <a:gd name="T8" fmla="*/ 121 w 580"/>
                <a:gd name="T9" fmla="*/ 418 h 773"/>
                <a:gd name="T10" fmla="*/ 105 w 580"/>
                <a:gd name="T11" fmla="*/ 464 h 773"/>
                <a:gd name="T12" fmla="*/ 106 w 580"/>
                <a:gd name="T13" fmla="*/ 516 h 773"/>
                <a:gd name="T14" fmla="*/ 129 w 580"/>
                <a:gd name="T15" fmla="*/ 577 h 773"/>
                <a:gd name="T16" fmla="*/ 170 w 580"/>
                <a:gd name="T17" fmla="*/ 626 h 773"/>
                <a:gd name="T18" fmla="*/ 224 w 580"/>
                <a:gd name="T19" fmla="*/ 657 h 773"/>
                <a:gd name="T20" fmla="*/ 290 w 580"/>
                <a:gd name="T21" fmla="*/ 670 h 773"/>
                <a:gd name="T22" fmla="*/ 354 w 580"/>
                <a:gd name="T23" fmla="*/ 657 h 773"/>
                <a:gd name="T24" fmla="*/ 410 w 580"/>
                <a:gd name="T25" fmla="*/ 626 h 773"/>
                <a:gd name="T26" fmla="*/ 451 w 580"/>
                <a:gd name="T27" fmla="*/ 577 h 773"/>
                <a:gd name="T28" fmla="*/ 473 w 580"/>
                <a:gd name="T29" fmla="*/ 516 h 773"/>
                <a:gd name="T30" fmla="*/ 474 w 580"/>
                <a:gd name="T31" fmla="*/ 464 h 773"/>
                <a:gd name="T32" fmla="*/ 459 w 580"/>
                <a:gd name="T33" fmla="*/ 418 h 773"/>
                <a:gd name="T34" fmla="*/ 431 w 580"/>
                <a:gd name="T35" fmla="*/ 363 h 773"/>
                <a:gd name="T36" fmla="*/ 395 w 580"/>
                <a:gd name="T37" fmla="*/ 304 h 773"/>
                <a:gd name="T38" fmla="*/ 354 w 580"/>
                <a:gd name="T39" fmla="*/ 244 h 773"/>
                <a:gd name="T40" fmla="*/ 311 w 580"/>
                <a:gd name="T41" fmla="*/ 187 h 773"/>
                <a:gd name="T42" fmla="*/ 290 w 580"/>
                <a:gd name="T43" fmla="*/ 0 h 773"/>
                <a:gd name="T44" fmla="*/ 331 w 580"/>
                <a:gd name="T45" fmla="*/ 48 h 773"/>
                <a:gd name="T46" fmla="*/ 345 w 580"/>
                <a:gd name="T47" fmla="*/ 64 h 773"/>
                <a:gd name="T48" fmla="*/ 369 w 580"/>
                <a:gd name="T49" fmla="*/ 93 h 773"/>
                <a:gd name="T50" fmla="*/ 399 w 580"/>
                <a:gd name="T51" fmla="*/ 130 h 773"/>
                <a:gd name="T52" fmla="*/ 433 w 580"/>
                <a:gd name="T53" fmla="*/ 176 h 773"/>
                <a:gd name="T54" fmla="*/ 482 w 580"/>
                <a:gd name="T55" fmla="*/ 246 h 773"/>
                <a:gd name="T56" fmla="*/ 530 w 580"/>
                <a:gd name="T57" fmla="*/ 327 h 773"/>
                <a:gd name="T58" fmla="*/ 563 w 580"/>
                <a:gd name="T59" fmla="*/ 397 h 773"/>
                <a:gd name="T60" fmla="*/ 578 w 580"/>
                <a:gd name="T61" fmla="*/ 457 h 773"/>
                <a:gd name="T62" fmla="*/ 577 w 580"/>
                <a:gd name="T63" fmla="*/ 525 h 773"/>
                <a:gd name="T64" fmla="*/ 553 w 580"/>
                <a:gd name="T65" fmla="*/ 605 h 773"/>
                <a:gd name="T66" fmla="*/ 508 w 580"/>
                <a:gd name="T67" fmla="*/ 673 h 773"/>
                <a:gd name="T68" fmla="*/ 448 w 580"/>
                <a:gd name="T69" fmla="*/ 726 h 773"/>
                <a:gd name="T70" fmla="*/ 374 w 580"/>
                <a:gd name="T71" fmla="*/ 761 h 773"/>
                <a:gd name="T72" fmla="*/ 290 w 580"/>
                <a:gd name="T73" fmla="*/ 773 h 773"/>
                <a:gd name="T74" fmla="*/ 206 w 580"/>
                <a:gd name="T75" fmla="*/ 761 h 773"/>
                <a:gd name="T76" fmla="*/ 132 w 580"/>
                <a:gd name="T77" fmla="*/ 726 h 773"/>
                <a:gd name="T78" fmla="*/ 70 w 580"/>
                <a:gd name="T79" fmla="*/ 673 h 773"/>
                <a:gd name="T80" fmla="*/ 26 w 580"/>
                <a:gd name="T81" fmla="*/ 605 h 773"/>
                <a:gd name="T82" fmla="*/ 3 w 580"/>
                <a:gd name="T83" fmla="*/ 525 h 773"/>
                <a:gd name="T84" fmla="*/ 2 w 580"/>
                <a:gd name="T85" fmla="*/ 457 h 773"/>
                <a:gd name="T86" fmla="*/ 17 w 580"/>
                <a:gd name="T87" fmla="*/ 397 h 773"/>
                <a:gd name="T88" fmla="*/ 49 w 580"/>
                <a:gd name="T89" fmla="*/ 327 h 773"/>
                <a:gd name="T90" fmla="*/ 98 w 580"/>
                <a:gd name="T91" fmla="*/ 246 h 773"/>
                <a:gd name="T92" fmla="*/ 146 w 580"/>
                <a:gd name="T93" fmla="*/ 176 h 773"/>
                <a:gd name="T94" fmla="*/ 181 w 580"/>
                <a:gd name="T95" fmla="*/ 130 h 773"/>
                <a:gd name="T96" fmla="*/ 211 w 580"/>
                <a:gd name="T97" fmla="*/ 93 h 773"/>
                <a:gd name="T98" fmla="*/ 234 w 580"/>
                <a:gd name="T99" fmla="*/ 64 h 773"/>
                <a:gd name="T100" fmla="*/ 248 w 580"/>
                <a:gd name="T101" fmla="*/ 48 h 773"/>
                <a:gd name="T102" fmla="*/ 290 w 580"/>
                <a:gd name="T103" fmla="*/ 0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0" h="773">
                  <a:moveTo>
                    <a:pt x="290" y="159"/>
                  </a:moveTo>
                  <a:lnTo>
                    <a:pt x="268" y="187"/>
                  </a:lnTo>
                  <a:lnTo>
                    <a:pt x="247" y="214"/>
                  </a:lnTo>
                  <a:lnTo>
                    <a:pt x="225" y="244"/>
                  </a:lnTo>
                  <a:lnTo>
                    <a:pt x="204" y="274"/>
                  </a:lnTo>
                  <a:lnTo>
                    <a:pt x="183" y="304"/>
                  </a:lnTo>
                  <a:lnTo>
                    <a:pt x="165" y="334"/>
                  </a:lnTo>
                  <a:lnTo>
                    <a:pt x="147" y="363"/>
                  </a:lnTo>
                  <a:lnTo>
                    <a:pt x="133" y="391"/>
                  </a:lnTo>
                  <a:lnTo>
                    <a:pt x="121" y="418"/>
                  </a:lnTo>
                  <a:lnTo>
                    <a:pt x="111" y="441"/>
                  </a:lnTo>
                  <a:lnTo>
                    <a:pt x="105" y="464"/>
                  </a:lnTo>
                  <a:lnTo>
                    <a:pt x="103" y="483"/>
                  </a:lnTo>
                  <a:lnTo>
                    <a:pt x="106" y="516"/>
                  </a:lnTo>
                  <a:lnTo>
                    <a:pt x="115" y="548"/>
                  </a:lnTo>
                  <a:lnTo>
                    <a:pt x="129" y="577"/>
                  </a:lnTo>
                  <a:lnTo>
                    <a:pt x="147" y="603"/>
                  </a:lnTo>
                  <a:lnTo>
                    <a:pt x="170" y="626"/>
                  </a:lnTo>
                  <a:lnTo>
                    <a:pt x="196" y="644"/>
                  </a:lnTo>
                  <a:lnTo>
                    <a:pt x="224" y="657"/>
                  </a:lnTo>
                  <a:lnTo>
                    <a:pt x="256" y="667"/>
                  </a:lnTo>
                  <a:lnTo>
                    <a:pt x="290" y="670"/>
                  </a:lnTo>
                  <a:lnTo>
                    <a:pt x="324" y="667"/>
                  </a:lnTo>
                  <a:lnTo>
                    <a:pt x="354" y="657"/>
                  </a:lnTo>
                  <a:lnTo>
                    <a:pt x="384" y="644"/>
                  </a:lnTo>
                  <a:lnTo>
                    <a:pt x="410" y="626"/>
                  </a:lnTo>
                  <a:lnTo>
                    <a:pt x="432" y="603"/>
                  </a:lnTo>
                  <a:lnTo>
                    <a:pt x="451" y="577"/>
                  </a:lnTo>
                  <a:lnTo>
                    <a:pt x="464" y="548"/>
                  </a:lnTo>
                  <a:lnTo>
                    <a:pt x="473" y="516"/>
                  </a:lnTo>
                  <a:lnTo>
                    <a:pt x="477" y="483"/>
                  </a:lnTo>
                  <a:lnTo>
                    <a:pt x="474" y="464"/>
                  </a:lnTo>
                  <a:lnTo>
                    <a:pt x="468" y="441"/>
                  </a:lnTo>
                  <a:lnTo>
                    <a:pt x="459" y="418"/>
                  </a:lnTo>
                  <a:lnTo>
                    <a:pt x="447" y="391"/>
                  </a:lnTo>
                  <a:lnTo>
                    <a:pt x="431" y="363"/>
                  </a:lnTo>
                  <a:lnTo>
                    <a:pt x="415" y="334"/>
                  </a:lnTo>
                  <a:lnTo>
                    <a:pt x="395" y="304"/>
                  </a:lnTo>
                  <a:lnTo>
                    <a:pt x="376" y="274"/>
                  </a:lnTo>
                  <a:lnTo>
                    <a:pt x="354" y="244"/>
                  </a:lnTo>
                  <a:lnTo>
                    <a:pt x="333" y="214"/>
                  </a:lnTo>
                  <a:lnTo>
                    <a:pt x="311" y="187"/>
                  </a:lnTo>
                  <a:lnTo>
                    <a:pt x="290" y="159"/>
                  </a:lnTo>
                  <a:close/>
                  <a:moveTo>
                    <a:pt x="290" y="0"/>
                  </a:moveTo>
                  <a:lnTo>
                    <a:pt x="329" y="44"/>
                  </a:lnTo>
                  <a:lnTo>
                    <a:pt x="331" y="48"/>
                  </a:lnTo>
                  <a:lnTo>
                    <a:pt x="337" y="54"/>
                  </a:lnTo>
                  <a:lnTo>
                    <a:pt x="345" y="64"/>
                  </a:lnTo>
                  <a:lnTo>
                    <a:pt x="355" y="76"/>
                  </a:lnTo>
                  <a:lnTo>
                    <a:pt x="369" y="93"/>
                  </a:lnTo>
                  <a:lnTo>
                    <a:pt x="383" y="110"/>
                  </a:lnTo>
                  <a:lnTo>
                    <a:pt x="399" y="130"/>
                  </a:lnTo>
                  <a:lnTo>
                    <a:pt x="416" y="153"/>
                  </a:lnTo>
                  <a:lnTo>
                    <a:pt x="433" y="176"/>
                  </a:lnTo>
                  <a:lnTo>
                    <a:pt x="452" y="202"/>
                  </a:lnTo>
                  <a:lnTo>
                    <a:pt x="482" y="246"/>
                  </a:lnTo>
                  <a:lnTo>
                    <a:pt x="508" y="288"/>
                  </a:lnTo>
                  <a:lnTo>
                    <a:pt x="530" y="327"/>
                  </a:lnTo>
                  <a:lnTo>
                    <a:pt x="548" y="364"/>
                  </a:lnTo>
                  <a:lnTo>
                    <a:pt x="563" y="397"/>
                  </a:lnTo>
                  <a:lnTo>
                    <a:pt x="572" y="428"/>
                  </a:lnTo>
                  <a:lnTo>
                    <a:pt x="578" y="457"/>
                  </a:lnTo>
                  <a:lnTo>
                    <a:pt x="580" y="483"/>
                  </a:lnTo>
                  <a:lnTo>
                    <a:pt x="577" y="525"/>
                  </a:lnTo>
                  <a:lnTo>
                    <a:pt x="568" y="566"/>
                  </a:lnTo>
                  <a:lnTo>
                    <a:pt x="553" y="605"/>
                  </a:lnTo>
                  <a:lnTo>
                    <a:pt x="533" y="641"/>
                  </a:lnTo>
                  <a:lnTo>
                    <a:pt x="508" y="673"/>
                  </a:lnTo>
                  <a:lnTo>
                    <a:pt x="481" y="701"/>
                  </a:lnTo>
                  <a:lnTo>
                    <a:pt x="448" y="726"/>
                  </a:lnTo>
                  <a:lnTo>
                    <a:pt x="412" y="745"/>
                  </a:lnTo>
                  <a:lnTo>
                    <a:pt x="374" y="761"/>
                  </a:lnTo>
                  <a:lnTo>
                    <a:pt x="333" y="770"/>
                  </a:lnTo>
                  <a:lnTo>
                    <a:pt x="290" y="773"/>
                  </a:lnTo>
                  <a:lnTo>
                    <a:pt x="247" y="770"/>
                  </a:lnTo>
                  <a:lnTo>
                    <a:pt x="206" y="761"/>
                  </a:lnTo>
                  <a:lnTo>
                    <a:pt x="168" y="745"/>
                  </a:lnTo>
                  <a:lnTo>
                    <a:pt x="132" y="726"/>
                  </a:lnTo>
                  <a:lnTo>
                    <a:pt x="99" y="701"/>
                  </a:lnTo>
                  <a:lnTo>
                    <a:pt x="70" y="673"/>
                  </a:lnTo>
                  <a:lnTo>
                    <a:pt x="46" y="641"/>
                  </a:lnTo>
                  <a:lnTo>
                    <a:pt x="26" y="605"/>
                  </a:lnTo>
                  <a:lnTo>
                    <a:pt x="12" y="566"/>
                  </a:lnTo>
                  <a:lnTo>
                    <a:pt x="3" y="525"/>
                  </a:lnTo>
                  <a:lnTo>
                    <a:pt x="0" y="483"/>
                  </a:lnTo>
                  <a:lnTo>
                    <a:pt x="2" y="457"/>
                  </a:lnTo>
                  <a:lnTo>
                    <a:pt x="7" y="428"/>
                  </a:lnTo>
                  <a:lnTo>
                    <a:pt x="17" y="397"/>
                  </a:lnTo>
                  <a:lnTo>
                    <a:pt x="31" y="364"/>
                  </a:lnTo>
                  <a:lnTo>
                    <a:pt x="49" y="327"/>
                  </a:lnTo>
                  <a:lnTo>
                    <a:pt x="71" y="288"/>
                  </a:lnTo>
                  <a:lnTo>
                    <a:pt x="98" y="246"/>
                  </a:lnTo>
                  <a:lnTo>
                    <a:pt x="128" y="202"/>
                  </a:lnTo>
                  <a:lnTo>
                    <a:pt x="146" y="176"/>
                  </a:lnTo>
                  <a:lnTo>
                    <a:pt x="164" y="153"/>
                  </a:lnTo>
                  <a:lnTo>
                    <a:pt x="181" y="130"/>
                  </a:lnTo>
                  <a:lnTo>
                    <a:pt x="197" y="110"/>
                  </a:lnTo>
                  <a:lnTo>
                    <a:pt x="211" y="93"/>
                  </a:lnTo>
                  <a:lnTo>
                    <a:pt x="224" y="76"/>
                  </a:lnTo>
                  <a:lnTo>
                    <a:pt x="234" y="64"/>
                  </a:lnTo>
                  <a:lnTo>
                    <a:pt x="243" y="54"/>
                  </a:lnTo>
                  <a:lnTo>
                    <a:pt x="248" y="48"/>
                  </a:lnTo>
                  <a:lnTo>
                    <a:pt x="251" y="44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3" name="Group 952"/>
          <p:cNvGrpSpPr/>
          <p:nvPr/>
        </p:nvGrpSpPr>
        <p:grpSpPr>
          <a:xfrm>
            <a:off x="2518695" y="3562350"/>
            <a:ext cx="596900" cy="352425"/>
            <a:chOff x="2536825" y="3562350"/>
            <a:chExt cx="596900" cy="352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3" name="Freeform 325"/>
            <p:cNvSpPr>
              <a:spLocks noEditPoints="1"/>
            </p:cNvSpPr>
            <p:nvPr/>
          </p:nvSpPr>
          <p:spPr bwMode="auto">
            <a:xfrm>
              <a:off x="2536825" y="3562350"/>
              <a:ext cx="596900" cy="352425"/>
            </a:xfrm>
            <a:custGeom>
              <a:avLst/>
              <a:gdLst>
                <a:gd name="T0" fmla="*/ 3280 w 3384"/>
                <a:gd name="T1" fmla="*/ 1475 h 1997"/>
                <a:gd name="T2" fmla="*/ 2358 w 3384"/>
                <a:gd name="T3" fmla="*/ 1372 h 1997"/>
                <a:gd name="T4" fmla="*/ 2652 w 3384"/>
                <a:gd name="T5" fmla="*/ 1372 h 1997"/>
                <a:gd name="T6" fmla="*/ 1544 w 3384"/>
                <a:gd name="T7" fmla="*/ 1475 h 1997"/>
                <a:gd name="T8" fmla="*/ 1544 w 3384"/>
                <a:gd name="T9" fmla="*/ 1372 h 1997"/>
                <a:gd name="T10" fmla="*/ 1026 w 3384"/>
                <a:gd name="T11" fmla="*/ 1475 h 1997"/>
                <a:gd name="T12" fmla="*/ 104 w 3384"/>
                <a:gd name="T13" fmla="*/ 1372 h 1997"/>
                <a:gd name="T14" fmla="*/ 214 w 3384"/>
                <a:gd name="T15" fmla="*/ 1372 h 1997"/>
                <a:gd name="T16" fmla="*/ 1544 w 3384"/>
                <a:gd name="T17" fmla="*/ 1268 h 1997"/>
                <a:gd name="T18" fmla="*/ 1544 w 3384"/>
                <a:gd name="T19" fmla="*/ 742 h 1997"/>
                <a:gd name="T20" fmla="*/ 3280 w 3384"/>
                <a:gd name="T21" fmla="*/ 639 h 1997"/>
                <a:gd name="T22" fmla="*/ 2358 w 3384"/>
                <a:gd name="T23" fmla="*/ 535 h 1997"/>
                <a:gd name="T24" fmla="*/ 2652 w 3384"/>
                <a:gd name="T25" fmla="*/ 535 h 1997"/>
                <a:gd name="T26" fmla="*/ 1544 w 3384"/>
                <a:gd name="T27" fmla="*/ 639 h 1997"/>
                <a:gd name="T28" fmla="*/ 1544 w 3384"/>
                <a:gd name="T29" fmla="*/ 535 h 1997"/>
                <a:gd name="T30" fmla="*/ 1026 w 3384"/>
                <a:gd name="T31" fmla="*/ 639 h 1997"/>
                <a:gd name="T32" fmla="*/ 104 w 3384"/>
                <a:gd name="T33" fmla="*/ 535 h 1997"/>
                <a:gd name="T34" fmla="*/ 214 w 3384"/>
                <a:gd name="T35" fmla="*/ 535 h 1997"/>
                <a:gd name="T36" fmla="*/ 2755 w 3384"/>
                <a:gd name="T37" fmla="*/ 243 h 1997"/>
                <a:gd name="T38" fmla="*/ 3066 w 3384"/>
                <a:gd name="T39" fmla="*/ 243 h 1997"/>
                <a:gd name="T40" fmla="*/ 1943 w 3384"/>
                <a:gd name="T41" fmla="*/ 243 h 1997"/>
                <a:gd name="T42" fmla="*/ 2254 w 3384"/>
                <a:gd name="T43" fmla="*/ 1180 h 1997"/>
                <a:gd name="T44" fmla="*/ 2652 w 3384"/>
                <a:gd name="T45" fmla="*/ 1268 h 1997"/>
                <a:gd name="T46" fmla="*/ 2358 w 3384"/>
                <a:gd name="T47" fmla="*/ 831 h 1997"/>
                <a:gd name="T48" fmla="*/ 2098 w 3384"/>
                <a:gd name="T49" fmla="*/ 129 h 1997"/>
                <a:gd name="T50" fmla="*/ 1130 w 3384"/>
                <a:gd name="T51" fmla="*/ 1893 h 1997"/>
                <a:gd name="T52" fmla="*/ 1286 w 3384"/>
                <a:gd name="T53" fmla="*/ 129 h 1997"/>
                <a:gd name="T54" fmla="*/ 318 w 3384"/>
                <a:gd name="T55" fmla="*/ 1893 h 1997"/>
                <a:gd name="T56" fmla="*/ 732 w 3384"/>
                <a:gd name="T57" fmla="*/ 1180 h 1997"/>
                <a:gd name="T58" fmla="*/ 1026 w 3384"/>
                <a:gd name="T59" fmla="*/ 742 h 1997"/>
                <a:gd name="T60" fmla="*/ 629 w 3384"/>
                <a:gd name="T61" fmla="*/ 831 h 1997"/>
                <a:gd name="T62" fmla="*/ 473 w 3384"/>
                <a:gd name="T63" fmla="*/ 0 h 1997"/>
                <a:gd name="T64" fmla="*/ 1026 w 3384"/>
                <a:gd name="T65" fmla="*/ 431 h 1997"/>
                <a:gd name="T66" fmla="*/ 1544 w 3384"/>
                <a:gd name="T67" fmla="*/ 190 h 1997"/>
                <a:gd name="T68" fmla="*/ 1840 w 3384"/>
                <a:gd name="T69" fmla="*/ 190 h 1997"/>
                <a:gd name="T70" fmla="*/ 2358 w 3384"/>
                <a:gd name="T71" fmla="*/ 431 h 1997"/>
                <a:gd name="T72" fmla="*/ 2911 w 3384"/>
                <a:gd name="T73" fmla="*/ 0 h 1997"/>
                <a:gd name="T74" fmla="*/ 3384 w 3384"/>
                <a:gd name="T75" fmla="*/ 431 h 1997"/>
                <a:gd name="T76" fmla="*/ 3170 w 3384"/>
                <a:gd name="T77" fmla="*/ 1268 h 1997"/>
                <a:gd name="T78" fmla="*/ 3170 w 3384"/>
                <a:gd name="T79" fmla="*/ 1579 h 1997"/>
                <a:gd name="T80" fmla="*/ 2652 w 3384"/>
                <a:gd name="T81" fmla="*/ 1579 h 1997"/>
                <a:gd name="T82" fmla="*/ 1840 w 3384"/>
                <a:gd name="T83" fmla="*/ 1997 h 1997"/>
                <a:gd name="T84" fmla="*/ 1544 w 3384"/>
                <a:gd name="T85" fmla="*/ 1997 h 1997"/>
                <a:gd name="T86" fmla="*/ 732 w 3384"/>
                <a:gd name="T87" fmla="*/ 1579 h 1997"/>
                <a:gd name="T88" fmla="*/ 214 w 3384"/>
                <a:gd name="T89" fmla="*/ 1579 h 1997"/>
                <a:gd name="T90" fmla="*/ 214 w 3384"/>
                <a:gd name="T91" fmla="*/ 1268 h 1997"/>
                <a:gd name="T92" fmla="*/ 0 w 3384"/>
                <a:gd name="T93" fmla="*/ 431 h 1997"/>
                <a:gd name="T94" fmla="*/ 473 w 3384"/>
                <a:gd name="T95" fmla="*/ 0 h 1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84" h="1997">
                  <a:moveTo>
                    <a:pt x="3170" y="1372"/>
                  </a:moveTo>
                  <a:lnTo>
                    <a:pt x="3170" y="1475"/>
                  </a:lnTo>
                  <a:lnTo>
                    <a:pt x="3280" y="1475"/>
                  </a:lnTo>
                  <a:lnTo>
                    <a:pt x="3280" y="1372"/>
                  </a:lnTo>
                  <a:lnTo>
                    <a:pt x="3170" y="1372"/>
                  </a:lnTo>
                  <a:close/>
                  <a:moveTo>
                    <a:pt x="2358" y="1372"/>
                  </a:moveTo>
                  <a:lnTo>
                    <a:pt x="2358" y="1475"/>
                  </a:lnTo>
                  <a:lnTo>
                    <a:pt x="2652" y="1475"/>
                  </a:lnTo>
                  <a:lnTo>
                    <a:pt x="2652" y="1372"/>
                  </a:lnTo>
                  <a:lnTo>
                    <a:pt x="2358" y="1372"/>
                  </a:lnTo>
                  <a:close/>
                  <a:moveTo>
                    <a:pt x="1544" y="1372"/>
                  </a:moveTo>
                  <a:lnTo>
                    <a:pt x="1544" y="1475"/>
                  </a:lnTo>
                  <a:lnTo>
                    <a:pt x="1840" y="1475"/>
                  </a:lnTo>
                  <a:lnTo>
                    <a:pt x="1840" y="1372"/>
                  </a:lnTo>
                  <a:lnTo>
                    <a:pt x="1544" y="1372"/>
                  </a:lnTo>
                  <a:close/>
                  <a:moveTo>
                    <a:pt x="732" y="1372"/>
                  </a:moveTo>
                  <a:lnTo>
                    <a:pt x="732" y="1475"/>
                  </a:lnTo>
                  <a:lnTo>
                    <a:pt x="1026" y="1475"/>
                  </a:lnTo>
                  <a:lnTo>
                    <a:pt x="1026" y="1372"/>
                  </a:lnTo>
                  <a:lnTo>
                    <a:pt x="732" y="1372"/>
                  </a:lnTo>
                  <a:close/>
                  <a:moveTo>
                    <a:pt x="104" y="1372"/>
                  </a:moveTo>
                  <a:lnTo>
                    <a:pt x="104" y="1475"/>
                  </a:lnTo>
                  <a:lnTo>
                    <a:pt x="214" y="1475"/>
                  </a:lnTo>
                  <a:lnTo>
                    <a:pt x="214" y="1372"/>
                  </a:lnTo>
                  <a:lnTo>
                    <a:pt x="104" y="1372"/>
                  </a:lnTo>
                  <a:close/>
                  <a:moveTo>
                    <a:pt x="1544" y="742"/>
                  </a:moveTo>
                  <a:lnTo>
                    <a:pt x="1544" y="1268"/>
                  </a:lnTo>
                  <a:lnTo>
                    <a:pt x="1840" y="1268"/>
                  </a:lnTo>
                  <a:lnTo>
                    <a:pt x="1840" y="742"/>
                  </a:lnTo>
                  <a:lnTo>
                    <a:pt x="1544" y="742"/>
                  </a:lnTo>
                  <a:close/>
                  <a:moveTo>
                    <a:pt x="3170" y="535"/>
                  </a:moveTo>
                  <a:lnTo>
                    <a:pt x="3170" y="639"/>
                  </a:lnTo>
                  <a:lnTo>
                    <a:pt x="3280" y="639"/>
                  </a:lnTo>
                  <a:lnTo>
                    <a:pt x="3280" y="535"/>
                  </a:lnTo>
                  <a:lnTo>
                    <a:pt x="3170" y="535"/>
                  </a:lnTo>
                  <a:close/>
                  <a:moveTo>
                    <a:pt x="2358" y="535"/>
                  </a:moveTo>
                  <a:lnTo>
                    <a:pt x="2358" y="639"/>
                  </a:lnTo>
                  <a:lnTo>
                    <a:pt x="2652" y="639"/>
                  </a:lnTo>
                  <a:lnTo>
                    <a:pt x="2652" y="535"/>
                  </a:lnTo>
                  <a:lnTo>
                    <a:pt x="2358" y="535"/>
                  </a:lnTo>
                  <a:close/>
                  <a:moveTo>
                    <a:pt x="1544" y="535"/>
                  </a:moveTo>
                  <a:lnTo>
                    <a:pt x="1544" y="639"/>
                  </a:lnTo>
                  <a:lnTo>
                    <a:pt x="1840" y="639"/>
                  </a:lnTo>
                  <a:lnTo>
                    <a:pt x="1840" y="535"/>
                  </a:lnTo>
                  <a:lnTo>
                    <a:pt x="1544" y="535"/>
                  </a:lnTo>
                  <a:close/>
                  <a:moveTo>
                    <a:pt x="732" y="535"/>
                  </a:moveTo>
                  <a:lnTo>
                    <a:pt x="732" y="639"/>
                  </a:lnTo>
                  <a:lnTo>
                    <a:pt x="1026" y="639"/>
                  </a:lnTo>
                  <a:lnTo>
                    <a:pt x="1026" y="535"/>
                  </a:lnTo>
                  <a:lnTo>
                    <a:pt x="732" y="535"/>
                  </a:lnTo>
                  <a:close/>
                  <a:moveTo>
                    <a:pt x="104" y="535"/>
                  </a:moveTo>
                  <a:lnTo>
                    <a:pt x="104" y="639"/>
                  </a:lnTo>
                  <a:lnTo>
                    <a:pt x="214" y="639"/>
                  </a:lnTo>
                  <a:lnTo>
                    <a:pt x="214" y="535"/>
                  </a:lnTo>
                  <a:lnTo>
                    <a:pt x="104" y="535"/>
                  </a:lnTo>
                  <a:close/>
                  <a:moveTo>
                    <a:pt x="2911" y="129"/>
                  </a:moveTo>
                  <a:lnTo>
                    <a:pt x="2755" y="243"/>
                  </a:lnTo>
                  <a:lnTo>
                    <a:pt x="2755" y="1893"/>
                  </a:lnTo>
                  <a:lnTo>
                    <a:pt x="3066" y="1893"/>
                  </a:lnTo>
                  <a:lnTo>
                    <a:pt x="3066" y="243"/>
                  </a:lnTo>
                  <a:lnTo>
                    <a:pt x="2911" y="129"/>
                  </a:lnTo>
                  <a:close/>
                  <a:moveTo>
                    <a:pt x="2098" y="129"/>
                  </a:moveTo>
                  <a:lnTo>
                    <a:pt x="1943" y="243"/>
                  </a:lnTo>
                  <a:lnTo>
                    <a:pt x="1943" y="1893"/>
                  </a:lnTo>
                  <a:lnTo>
                    <a:pt x="2254" y="1893"/>
                  </a:lnTo>
                  <a:lnTo>
                    <a:pt x="2254" y="1180"/>
                  </a:lnTo>
                  <a:lnTo>
                    <a:pt x="2358" y="1180"/>
                  </a:lnTo>
                  <a:lnTo>
                    <a:pt x="2358" y="1268"/>
                  </a:lnTo>
                  <a:lnTo>
                    <a:pt x="2652" y="1268"/>
                  </a:lnTo>
                  <a:lnTo>
                    <a:pt x="2652" y="742"/>
                  </a:lnTo>
                  <a:lnTo>
                    <a:pt x="2358" y="742"/>
                  </a:lnTo>
                  <a:lnTo>
                    <a:pt x="2358" y="831"/>
                  </a:lnTo>
                  <a:lnTo>
                    <a:pt x="2254" y="831"/>
                  </a:lnTo>
                  <a:lnTo>
                    <a:pt x="2254" y="243"/>
                  </a:lnTo>
                  <a:lnTo>
                    <a:pt x="2098" y="129"/>
                  </a:lnTo>
                  <a:close/>
                  <a:moveTo>
                    <a:pt x="1286" y="129"/>
                  </a:moveTo>
                  <a:lnTo>
                    <a:pt x="1130" y="243"/>
                  </a:lnTo>
                  <a:lnTo>
                    <a:pt x="1130" y="1893"/>
                  </a:lnTo>
                  <a:lnTo>
                    <a:pt x="1441" y="1893"/>
                  </a:lnTo>
                  <a:lnTo>
                    <a:pt x="1441" y="243"/>
                  </a:lnTo>
                  <a:lnTo>
                    <a:pt x="1286" y="129"/>
                  </a:lnTo>
                  <a:close/>
                  <a:moveTo>
                    <a:pt x="473" y="129"/>
                  </a:moveTo>
                  <a:lnTo>
                    <a:pt x="318" y="243"/>
                  </a:lnTo>
                  <a:lnTo>
                    <a:pt x="318" y="1893"/>
                  </a:lnTo>
                  <a:lnTo>
                    <a:pt x="629" y="1893"/>
                  </a:lnTo>
                  <a:lnTo>
                    <a:pt x="629" y="1180"/>
                  </a:lnTo>
                  <a:lnTo>
                    <a:pt x="732" y="1180"/>
                  </a:lnTo>
                  <a:lnTo>
                    <a:pt x="732" y="1268"/>
                  </a:lnTo>
                  <a:lnTo>
                    <a:pt x="1026" y="1268"/>
                  </a:lnTo>
                  <a:lnTo>
                    <a:pt x="1026" y="742"/>
                  </a:lnTo>
                  <a:lnTo>
                    <a:pt x="732" y="742"/>
                  </a:lnTo>
                  <a:lnTo>
                    <a:pt x="732" y="831"/>
                  </a:lnTo>
                  <a:lnTo>
                    <a:pt x="629" y="831"/>
                  </a:lnTo>
                  <a:lnTo>
                    <a:pt x="629" y="243"/>
                  </a:lnTo>
                  <a:lnTo>
                    <a:pt x="473" y="129"/>
                  </a:lnTo>
                  <a:close/>
                  <a:moveTo>
                    <a:pt x="473" y="0"/>
                  </a:moveTo>
                  <a:lnTo>
                    <a:pt x="732" y="190"/>
                  </a:lnTo>
                  <a:lnTo>
                    <a:pt x="732" y="431"/>
                  </a:lnTo>
                  <a:lnTo>
                    <a:pt x="1026" y="431"/>
                  </a:lnTo>
                  <a:lnTo>
                    <a:pt x="1026" y="190"/>
                  </a:lnTo>
                  <a:lnTo>
                    <a:pt x="1286" y="0"/>
                  </a:lnTo>
                  <a:lnTo>
                    <a:pt x="1544" y="190"/>
                  </a:lnTo>
                  <a:lnTo>
                    <a:pt x="1544" y="431"/>
                  </a:lnTo>
                  <a:lnTo>
                    <a:pt x="1840" y="431"/>
                  </a:lnTo>
                  <a:lnTo>
                    <a:pt x="1840" y="190"/>
                  </a:lnTo>
                  <a:lnTo>
                    <a:pt x="2098" y="0"/>
                  </a:lnTo>
                  <a:lnTo>
                    <a:pt x="2358" y="190"/>
                  </a:lnTo>
                  <a:lnTo>
                    <a:pt x="2358" y="431"/>
                  </a:lnTo>
                  <a:lnTo>
                    <a:pt x="2652" y="431"/>
                  </a:lnTo>
                  <a:lnTo>
                    <a:pt x="2652" y="190"/>
                  </a:lnTo>
                  <a:lnTo>
                    <a:pt x="2911" y="0"/>
                  </a:lnTo>
                  <a:lnTo>
                    <a:pt x="3170" y="190"/>
                  </a:lnTo>
                  <a:lnTo>
                    <a:pt x="3170" y="431"/>
                  </a:lnTo>
                  <a:lnTo>
                    <a:pt x="3384" y="431"/>
                  </a:lnTo>
                  <a:lnTo>
                    <a:pt x="3384" y="742"/>
                  </a:lnTo>
                  <a:lnTo>
                    <a:pt x="3170" y="742"/>
                  </a:lnTo>
                  <a:lnTo>
                    <a:pt x="3170" y="1268"/>
                  </a:lnTo>
                  <a:lnTo>
                    <a:pt x="3384" y="1268"/>
                  </a:lnTo>
                  <a:lnTo>
                    <a:pt x="3384" y="1579"/>
                  </a:lnTo>
                  <a:lnTo>
                    <a:pt x="3170" y="1579"/>
                  </a:lnTo>
                  <a:lnTo>
                    <a:pt x="3170" y="1997"/>
                  </a:lnTo>
                  <a:lnTo>
                    <a:pt x="2652" y="1997"/>
                  </a:lnTo>
                  <a:lnTo>
                    <a:pt x="2652" y="1579"/>
                  </a:lnTo>
                  <a:lnTo>
                    <a:pt x="2358" y="1579"/>
                  </a:lnTo>
                  <a:lnTo>
                    <a:pt x="2358" y="1997"/>
                  </a:lnTo>
                  <a:lnTo>
                    <a:pt x="1840" y="1997"/>
                  </a:lnTo>
                  <a:lnTo>
                    <a:pt x="1840" y="1579"/>
                  </a:lnTo>
                  <a:lnTo>
                    <a:pt x="1544" y="1579"/>
                  </a:lnTo>
                  <a:lnTo>
                    <a:pt x="1544" y="1997"/>
                  </a:lnTo>
                  <a:lnTo>
                    <a:pt x="1026" y="1997"/>
                  </a:lnTo>
                  <a:lnTo>
                    <a:pt x="1026" y="1579"/>
                  </a:lnTo>
                  <a:lnTo>
                    <a:pt x="732" y="1579"/>
                  </a:lnTo>
                  <a:lnTo>
                    <a:pt x="732" y="1997"/>
                  </a:lnTo>
                  <a:lnTo>
                    <a:pt x="214" y="1997"/>
                  </a:lnTo>
                  <a:lnTo>
                    <a:pt x="214" y="1579"/>
                  </a:lnTo>
                  <a:lnTo>
                    <a:pt x="0" y="1579"/>
                  </a:lnTo>
                  <a:lnTo>
                    <a:pt x="0" y="1268"/>
                  </a:lnTo>
                  <a:lnTo>
                    <a:pt x="214" y="1268"/>
                  </a:lnTo>
                  <a:lnTo>
                    <a:pt x="214" y="742"/>
                  </a:lnTo>
                  <a:lnTo>
                    <a:pt x="0" y="742"/>
                  </a:lnTo>
                  <a:lnTo>
                    <a:pt x="0" y="431"/>
                  </a:lnTo>
                  <a:lnTo>
                    <a:pt x="214" y="431"/>
                  </a:lnTo>
                  <a:lnTo>
                    <a:pt x="214" y="190"/>
                  </a:lnTo>
                  <a:lnTo>
                    <a:pt x="4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" name="Rectangle 326"/>
            <p:cNvSpPr>
              <a:spLocks noChangeArrowheads="1"/>
            </p:cNvSpPr>
            <p:nvPr/>
          </p:nvSpPr>
          <p:spPr bwMode="auto">
            <a:xfrm>
              <a:off x="2647950" y="3730625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5" name="Rectangle 327"/>
            <p:cNvSpPr>
              <a:spLocks noChangeArrowheads="1"/>
            </p:cNvSpPr>
            <p:nvPr/>
          </p:nvSpPr>
          <p:spPr bwMode="auto">
            <a:xfrm>
              <a:off x="2933700" y="3730625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2" name="Group 951"/>
          <p:cNvGrpSpPr/>
          <p:nvPr/>
        </p:nvGrpSpPr>
        <p:grpSpPr>
          <a:xfrm>
            <a:off x="3453396" y="3522663"/>
            <a:ext cx="598487" cy="433387"/>
            <a:chOff x="3449638" y="3522663"/>
            <a:chExt cx="598487" cy="4333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9" name="Freeform 332"/>
            <p:cNvSpPr>
              <a:spLocks/>
            </p:cNvSpPr>
            <p:nvPr/>
          </p:nvSpPr>
          <p:spPr bwMode="auto">
            <a:xfrm>
              <a:off x="3884613" y="3873500"/>
              <a:ext cx="53975" cy="53975"/>
            </a:xfrm>
            <a:custGeom>
              <a:avLst/>
              <a:gdLst>
                <a:gd name="T0" fmla="*/ 73 w 306"/>
                <a:gd name="T1" fmla="*/ 0 h 305"/>
                <a:gd name="T2" fmla="*/ 306 w 306"/>
                <a:gd name="T3" fmla="*/ 232 h 305"/>
                <a:gd name="T4" fmla="*/ 233 w 306"/>
                <a:gd name="T5" fmla="*/ 305 h 305"/>
                <a:gd name="T6" fmla="*/ 0 w 306"/>
                <a:gd name="T7" fmla="*/ 73 h 305"/>
                <a:gd name="T8" fmla="*/ 73 w 306"/>
                <a:gd name="T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305">
                  <a:moveTo>
                    <a:pt x="73" y="0"/>
                  </a:moveTo>
                  <a:lnTo>
                    <a:pt x="306" y="232"/>
                  </a:lnTo>
                  <a:lnTo>
                    <a:pt x="233" y="305"/>
                  </a:lnTo>
                  <a:lnTo>
                    <a:pt x="0" y="73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" name="Freeform 333"/>
            <p:cNvSpPr>
              <a:spLocks/>
            </p:cNvSpPr>
            <p:nvPr/>
          </p:nvSpPr>
          <p:spPr bwMode="auto">
            <a:xfrm>
              <a:off x="3940175" y="3930650"/>
              <a:ext cx="26987" cy="25400"/>
            </a:xfrm>
            <a:custGeom>
              <a:avLst/>
              <a:gdLst>
                <a:gd name="T0" fmla="*/ 74 w 147"/>
                <a:gd name="T1" fmla="*/ 0 h 146"/>
                <a:gd name="T2" fmla="*/ 147 w 147"/>
                <a:gd name="T3" fmla="*/ 73 h 146"/>
                <a:gd name="T4" fmla="*/ 74 w 147"/>
                <a:gd name="T5" fmla="*/ 146 h 146"/>
                <a:gd name="T6" fmla="*/ 0 w 147"/>
                <a:gd name="T7" fmla="*/ 73 h 146"/>
                <a:gd name="T8" fmla="*/ 74 w 14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6">
                  <a:moveTo>
                    <a:pt x="74" y="0"/>
                  </a:moveTo>
                  <a:lnTo>
                    <a:pt x="147" y="73"/>
                  </a:lnTo>
                  <a:lnTo>
                    <a:pt x="74" y="146"/>
                  </a:lnTo>
                  <a:lnTo>
                    <a:pt x="0" y="7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1" name="Rectangle 334"/>
            <p:cNvSpPr>
              <a:spLocks noChangeArrowheads="1"/>
            </p:cNvSpPr>
            <p:nvPr/>
          </p:nvSpPr>
          <p:spPr bwMode="auto">
            <a:xfrm>
              <a:off x="3949700" y="3730625"/>
              <a:ext cx="98425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2" name="Freeform 335"/>
            <p:cNvSpPr>
              <a:spLocks/>
            </p:cNvSpPr>
            <p:nvPr/>
          </p:nvSpPr>
          <p:spPr bwMode="auto">
            <a:xfrm>
              <a:off x="3884613" y="3522663"/>
              <a:ext cx="82550" cy="80963"/>
            </a:xfrm>
            <a:custGeom>
              <a:avLst/>
              <a:gdLst>
                <a:gd name="T0" fmla="*/ 394 w 467"/>
                <a:gd name="T1" fmla="*/ 0 h 467"/>
                <a:gd name="T2" fmla="*/ 467 w 467"/>
                <a:gd name="T3" fmla="*/ 74 h 467"/>
                <a:gd name="T4" fmla="*/ 73 w 467"/>
                <a:gd name="T5" fmla="*/ 467 h 467"/>
                <a:gd name="T6" fmla="*/ 0 w 467"/>
                <a:gd name="T7" fmla="*/ 393 h 467"/>
                <a:gd name="T8" fmla="*/ 394 w 467"/>
                <a:gd name="T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7" h="467">
                  <a:moveTo>
                    <a:pt x="394" y="0"/>
                  </a:moveTo>
                  <a:lnTo>
                    <a:pt x="467" y="74"/>
                  </a:lnTo>
                  <a:lnTo>
                    <a:pt x="73" y="467"/>
                  </a:lnTo>
                  <a:lnTo>
                    <a:pt x="0" y="393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Freeform 336"/>
            <p:cNvSpPr>
              <a:spLocks/>
            </p:cNvSpPr>
            <p:nvPr/>
          </p:nvSpPr>
          <p:spPr bwMode="auto">
            <a:xfrm>
              <a:off x="3530600" y="3522663"/>
              <a:ext cx="82550" cy="80963"/>
            </a:xfrm>
            <a:custGeom>
              <a:avLst/>
              <a:gdLst>
                <a:gd name="T0" fmla="*/ 73 w 467"/>
                <a:gd name="T1" fmla="*/ 0 h 467"/>
                <a:gd name="T2" fmla="*/ 467 w 467"/>
                <a:gd name="T3" fmla="*/ 393 h 467"/>
                <a:gd name="T4" fmla="*/ 394 w 467"/>
                <a:gd name="T5" fmla="*/ 467 h 467"/>
                <a:gd name="T6" fmla="*/ 0 w 467"/>
                <a:gd name="T7" fmla="*/ 74 h 467"/>
                <a:gd name="T8" fmla="*/ 73 w 467"/>
                <a:gd name="T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7" h="467">
                  <a:moveTo>
                    <a:pt x="73" y="0"/>
                  </a:moveTo>
                  <a:lnTo>
                    <a:pt x="467" y="393"/>
                  </a:lnTo>
                  <a:lnTo>
                    <a:pt x="394" y="467"/>
                  </a:lnTo>
                  <a:lnTo>
                    <a:pt x="0" y="74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4" name="Rectangle 337"/>
            <p:cNvSpPr>
              <a:spLocks noChangeArrowheads="1"/>
            </p:cNvSpPr>
            <p:nvPr/>
          </p:nvSpPr>
          <p:spPr bwMode="auto">
            <a:xfrm>
              <a:off x="3449638" y="3730625"/>
              <a:ext cx="98425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Freeform 338"/>
            <p:cNvSpPr>
              <a:spLocks/>
            </p:cNvSpPr>
            <p:nvPr/>
          </p:nvSpPr>
          <p:spPr bwMode="auto">
            <a:xfrm>
              <a:off x="3530600" y="3873500"/>
              <a:ext cx="82550" cy="82550"/>
            </a:xfrm>
            <a:custGeom>
              <a:avLst/>
              <a:gdLst>
                <a:gd name="T0" fmla="*/ 393 w 467"/>
                <a:gd name="T1" fmla="*/ 0 h 466"/>
                <a:gd name="T2" fmla="*/ 467 w 467"/>
                <a:gd name="T3" fmla="*/ 73 h 466"/>
                <a:gd name="T4" fmla="*/ 73 w 467"/>
                <a:gd name="T5" fmla="*/ 466 h 466"/>
                <a:gd name="T6" fmla="*/ 0 w 467"/>
                <a:gd name="T7" fmla="*/ 393 h 466"/>
                <a:gd name="T8" fmla="*/ 393 w 467"/>
                <a:gd name="T9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7" h="466">
                  <a:moveTo>
                    <a:pt x="393" y="0"/>
                  </a:moveTo>
                  <a:lnTo>
                    <a:pt x="467" y="73"/>
                  </a:lnTo>
                  <a:lnTo>
                    <a:pt x="73" y="466"/>
                  </a:lnTo>
                  <a:lnTo>
                    <a:pt x="0" y="393"/>
                  </a:lnTo>
                  <a:lnTo>
                    <a:pt x="3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Freeform 339"/>
            <p:cNvSpPr>
              <a:spLocks/>
            </p:cNvSpPr>
            <p:nvPr/>
          </p:nvSpPr>
          <p:spPr bwMode="auto">
            <a:xfrm>
              <a:off x="3632200" y="3663950"/>
              <a:ext cx="23812" cy="23813"/>
            </a:xfrm>
            <a:custGeom>
              <a:avLst/>
              <a:gdLst>
                <a:gd name="T0" fmla="*/ 42 w 137"/>
                <a:gd name="T1" fmla="*/ 0 h 136"/>
                <a:gd name="T2" fmla="*/ 137 w 137"/>
                <a:gd name="T3" fmla="*/ 40 h 136"/>
                <a:gd name="T4" fmla="*/ 96 w 137"/>
                <a:gd name="T5" fmla="*/ 136 h 136"/>
                <a:gd name="T6" fmla="*/ 0 w 137"/>
                <a:gd name="T7" fmla="*/ 97 h 136"/>
                <a:gd name="T8" fmla="*/ 42 w 13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36">
                  <a:moveTo>
                    <a:pt x="42" y="0"/>
                  </a:moveTo>
                  <a:lnTo>
                    <a:pt x="137" y="40"/>
                  </a:lnTo>
                  <a:lnTo>
                    <a:pt x="96" y="136"/>
                  </a:lnTo>
                  <a:lnTo>
                    <a:pt x="0" y="97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Freeform 340"/>
            <p:cNvSpPr>
              <a:spLocks/>
            </p:cNvSpPr>
            <p:nvPr/>
          </p:nvSpPr>
          <p:spPr bwMode="auto">
            <a:xfrm>
              <a:off x="3594100" y="3549650"/>
              <a:ext cx="314325" cy="406400"/>
            </a:xfrm>
            <a:custGeom>
              <a:avLst/>
              <a:gdLst>
                <a:gd name="T0" fmla="*/ 534 w 1786"/>
                <a:gd name="T1" fmla="*/ 0 h 2306"/>
                <a:gd name="T2" fmla="*/ 1342 w 1786"/>
                <a:gd name="T3" fmla="*/ 0 h 2306"/>
                <a:gd name="T4" fmla="*/ 1014 w 1786"/>
                <a:gd name="T5" fmla="*/ 708 h 2306"/>
                <a:gd name="T6" fmla="*/ 1786 w 1786"/>
                <a:gd name="T7" fmla="*/ 708 h 2306"/>
                <a:gd name="T8" fmla="*/ 463 w 1786"/>
                <a:gd name="T9" fmla="*/ 2306 h 2306"/>
                <a:gd name="T10" fmla="*/ 702 w 1786"/>
                <a:gd name="T11" fmla="*/ 1260 h 2306"/>
                <a:gd name="T12" fmla="*/ 0 w 1786"/>
                <a:gd name="T13" fmla="*/ 1260 h 2306"/>
                <a:gd name="T14" fmla="*/ 165 w 1786"/>
                <a:gd name="T15" fmla="*/ 871 h 2306"/>
                <a:gd name="T16" fmla="*/ 261 w 1786"/>
                <a:gd name="T17" fmla="*/ 912 h 2306"/>
                <a:gd name="T18" fmla="*/ 157 w 1786"/>
                <a:gd name="T19" fmla="*/ 1157 h 2306"/>
                <a:gd name="T20" fmla="*/ 832 w 1786"/>
                <a:gd name="T21" fmla="*/ 1157 h 2306"/>
                <a:gd name="T22" fmla="*/ 662 w 1786"/>
                <a:gd name="T23" fmla="*/ 1904 h 2306"/>
                <a:gd name="T24" fmla="*/ 1566 w 1786"/>
                <a:gd name="T25" fmla="*/ 811 h 2306"/>
                <a:gd name="T26" fmla="*/ 852 w 1786"/>
                <a:gd name="T27" fmla="*/ 811 h 2306"/>
                <a:gd name="T28" fmla="*/ 1180 w 1786"/>
                <a:gd name="T29" fmla="*/ 103 h 2306"/>
                <a:gd name="T30" fmla="*/ 603 w 1786"/>
                <a:gd name="T31" fmla="*/ 103 h 2306"/>
                <a:gd name="T32" fmla="*/ 407 w 1786"/>
                <a:gd name="T33" fmla="*/ 567 h 2306"/>
                <a:gd name="T34" fmla="*/ 311 w 1786"/>
                <a:gd name="T35" fmla="*/ 528 h 2306"/>
                <a:gd name="T36" fmla="*/ 534 w 1786"/>
                <a:gd name="T37" fmla="*/ 0 h 2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86" h="2306">
                  <a:moveTo>
                    <a:pt x="534" y="0"/>
                  </a:moveTo>
                  <a:lnTo>
                    <a:pt x="1342" y="0"/>
                  </a:lnTo>
                  <a:lnTo>
                    <a:pt x="1014" y="708"/>
                  </a:lnTo>
                  <a:lnTo>
                    <a:pt x="1786" y="708"/>
                  </a:lnTo>
                  <a:lnTo>
                    <a:pt x="463" y="2306"/>
                  </a:lnTo>
                  <a:lnTo>
                    <a:pt x="702" y="1260"/>
                  </a:lnTo>
                  <a:lnTo>
                    <a:pt x="0" y="1260"/>
                  </a:lnTo>
                  <a:lnTo>
                    <a:pt x="165" y="871"/>
                  </a:lnTo>
                  <a:lnTo>
                    <a:pt x="261" y="912"/>
                  </a:lnTo>
                  <a:lnTo>
                    <a:pt x="157" y="1157"/>
                  </a:lnTo>
                  <a:lnTo>
                    <a:pt x="832" y="1157"/>
                  </a:lnTo>
                  <a:lnTo>
                    <a:pt x="662" y="1904"/>
                  </a:lnTo>
                  <a:lnTo>
                    <a:pt x="1566" y="811"/>
                  </a:lnTo>
                  <a:lnTo>
                    <a:pt x="852" y="811"/>
                  </a:lnTo>
                  <a:lnTo>
                    <a:pt x="1180" y="103"/>
                  </a:lnTo>
                  <a:lnTo>
                    <a:pt x="603" y="103"/>
                  </a:lnTo>
                  <a:lnTo>
                    <a:pt x="407" y="567"/>
                  </a:lnTo>
                  <a:lnTo>
                    <a:pt x="311" y="528"/>
                  </a:lnTo>
                  <a:lnTo>
                    <a:pt x="5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1" name="Group 950"/>
          <p:cNvGrpSpPr/>
          <p:nvPr/>
        </p:nvGrpSpPr>
        <p:grpSpPr>
          <a:xfrm>
            <a:off x="4389683" y="3497263"/>
            <a:ext cx="596900" cy="482600"/>
            <a:chOff x="4402138" y="3497263"/>
            <a:chExt cx="596900" cy="482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1" name="Freeform 345"/>
            <p:cNvSpPr>
              <a:spLocks noEditPoints="1"/>
            </p:cNvSpPr>
            <p:nvPr/>
          </p:nvSpPr>
          <p:spPr bwMode="auto">
            <a:xfrm>
              <a:off x="4402138" y="3497263"/>
              <a:ext cx="596900" cy="482600"/>
            </a:xfrm>
            <a:custGeom>
              <a:avLst/>
              <a:gdLst>
                <a:gd name="T0" fmla="*/ 667 w 3384"/>
                <a:gd name="T1" fmla="*/ 2484 h 2735"/>
                <a:gd name="T2" fmla="*/ 667 w 3384"/>
                <a:gd name="T3" fmla="*/ 2631 h 2735"/>
                <a:gd name="T4" fmla="*/ 2717 w 3384"/>
                <a:gd name="T5" fmla="*/ 2631 h 2735"/>
                <a:gd name="T6" fmla="*/ 2717 w 3384"/>
                <a:gd name="T7" fmla="*/ 2484 h 2735"/>
                <a:gd name="T8" fmla="*/ 667 w 3384"/>
                <a:gd name="T9" fmla="*/ 2484 h 2735"/>
                <a:gd name="T10" fmla="*/ 667 w 3384"/>
                <a:gd name="T11" fmla="*/ 1980 h 2735"/>
                <a:gd name="T12" fmla="*/ 667 w 3384"/>
                <a:gd name="T13" fmla="*/ 2128 h 2735"/>
                <a:gd name="T14" fmla="*/ 939 w 3384"/>
                <a:gd name="T15" fmla="*/ 2128 h 2735"/>
                <a:gd name="T16" fmla="*/ 939 w 3384"/>
                <a:gd name="T17" fmla="*/ 2231 h 2735"/>
                <a:gd name="T18" fmla="*/ 667 w 3384"/>
                <a:gd name="T19" fmla="*/ 2231 h 2735"/>
                <a:gd name="T20" fmla="*/ 667 w 3384"/>
                <a:gd name="T21" fmla="*/ 2380 h 2735"/>
                <a:gd name="T22" fmla="*/ 2717 w 3384"/>
                <a:gd name="T23" fmla="*/ 2380 h 2735"/>
                <a:gd name="T24" fmla="*/ 2717 w 3384"/>
                <a:gd name="T25" fmla="*/ 1980 h 2735"/>
                <a:gd name="T26" fmla="*/ 667 w 3384"/>
                <a:gd name="T27" fmla="*/ 1980 h 2735"/>
                <a:gd name="T28" fmla="*/ 667 w 3384"/>
                <a:gd name="T29" fmla="*/ 1728 h 2735"/>
                <a:gd name="T30" fmla="*/ 667 w 3384"/>
                <a:gd name="T31" fmla="*/ 1877 h 2735"/>
                <a:gd name="T32" fmla="*/ 2717 w 3384"/>
                <a:gd name="T33" fmla="*/ 1877 h 2735"/>
                <a:gd name="T34" fmla="*/ 2717 w 3384"/>
                <a:gd name="T35" fmla="*/ 1728 h 2735"/>
                <a:gd name="T36" fmla="*/ 667 w 3384"/>
                <a:gd name="T37" fmla="*/ 1728 h 2735"/>
                <a:gd name="T38" fmla="*/ 667 w 3384"/>
                <a:gd name="T39" fmla="*/ 1477 h 2735"/>
                <a:gd name="T40" fmla="*/ 667 w 3384"/>
                <a:gd name="T41" fmla="*/ 1624 h 2735"/>
                <a:gd name="T42" fmla="*/ 2717 w 3384"/>
                <a:gd name="T43" fmla="*/ 1624 h 2735"/>
                <a:gd name="T44" fmla="*/ 2717 w 3384"/>
                <a:gd name="T45" fmla="*/ 1477 h 2735"/>
                <a:gd name="T46" fmla="*/ 667 w 3384"/>
                <a:gd name="T47" fmla="*/ 1477 h 2735"/>
                <a:gd name="T48" fmla="*/ 667 w 3384"/>
                <a:gd name="T49" fmla="*/ 973 h 2735"/>
                <a:gd name="T50" fmla="*/ 667 w 3384"/>
                <a:gd name="T51" fmla="*/ 1373 h 2735"/>
                <a:gd name="T52" fmla="*/ 2717 w 3384"/>
                <a:gd name="T53" fmla="*/ 1373 h 2735"/>
                <a:gd name="T54" fmla="*/ 2717 w 3384"/>
                <a:gd name="T55" fmla="*/ 1224 h 2735"/>
                <a:gd name="T56" fmla="*/ 760 w 3384"/>
                <a:gd name="T57" fmla="*/ 1224 h 2735"/>
                <a:gd name="T58" fmla="*/ 760 w 3384"/>
                <a:gd name="T59" fmla="*/ 1121 h 2735"/>
                <a:gd name="T60" fmla="*/ 2717 w 3384"/>
                <a:gd name="T61" fmla="*/ 1121 h 2735"/>
                <a:gd name="T62" fmla="*/ 2717 w 3384"/>
                <a:gd name="T63" fmla="*/ 973 h 2735"/>
                <a:gd name="T64" fmla="*/ 667 w 3384"/>
                <a:gd name="T65" fmla="*/ 973 h 2735"/>
                <a:gd name="T66" fmla="*/ 104 w 3384"/>
                <a:gd name="T67" fmla="*/ 449 h 2735"/>
                <a:gd name="T68" fmla="*/ 104 w 3384"/>
                <a:gd name="T69" fmla="*/ 2631 h 2735"/>
                <a:gd name="T70" fmla="*/ 563 w 3384"/>
                <a:gd name="T71" fmla="*/ 2631 h 2735"/>
                <a:gd name="T72" fmla="*/ 563 w 3384"/>
                <a:gd name="T73" fmla="*/ 870 h 2735"/>
                <a:gd name="T74" fmla="*/ 2821 w 3384"/>
                <a:gd name="T75" fmla="*/ 870 h 2735"/>
                <a:gd name="T76" fmla="*/ 2821 w 3384"/>
                <a:gd name="T77" fmla="*/ 2631 h 2735"/>
                <a:gd name="T78" fmla="*/ 3280 w 3384"/>
                <a:gd name="T79" fmla="*/ 2631 h 2735"/>
                <a:gd name="T80" fmla="*/ 3280 w 3384"/>
                <a:gd name="T81" fmla="*/ 449 h 2735"/>
                <a:gd name="T82" fmla="*/ 104 w 3384"/>
                <a:gd name="T83" fmla="*/ 449 h 2735"/>
                <a:gd name="T84" fmla="*/ 104 w 3384"/>
                <a:gd name="T85" fmla="*/ 104 h 2735"/>
                <a:gd name="T86" fmla="*/ 104 w 3384"/>
                <a:gd name="T87" fmla="*/ 346 h 2735"/>
                <a:gd name="T88" fmla="*/ 3280 w 3384"/>
                <a:gd name="T89" fmla="*/ 346 h 2735"/>
                <a:gd name="T90" fmla="*/ 3280 w 3384"/>
                <a:gd name="T91" fmla="*/ 104 h 2735"/>
                <a:gd name="T92" fmla="*/ 104 w 3384"/>
                <a:gd name="T93" fmla="*/ 104 h 2735"/>
                <a:gd name="T94" fmla="*/ 0 w 3384"/>
                <a:gd name="T95" fmla="*/ 0 h 2735"/>
                <a:gd name="T96" fmla="*/ 3384 w 3384"/>
                <a:gd name="T97" fmla="*/ 0 h 2735"/>
                <a:gd name="T98" fmla="*/ 3384 w 3384"/>
                <a:gd name="T99" fmla="*/ 2735 h 2735"/>
                <a:gd name="T100" fmla="*/ 0 w 3384"/>
                <a:gd name="T101" fmla="*/ 2735 h 2735"/>
                <a:gd name="T102" fmla="*/ 0 w 3384"/>
                <a:gd name="T103" fmla="*/ 0 h 2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84" h="2735">
                  <a:moveTo>
                    <a:pt x="667" y="2484"/>
                  </a:moveTo>
                  <a:lnTo>
                    <a:pt x="667" y="2631"/>
                  </a:lnTo>
                  <a:lnTo>
                    <a:pt x="2717" y="2631"/>
                  </a:lnTo>
                  <a:lnTo>
                    <a:pt x="2717" y="2484"/>
                  </a:lnTo>
                  <a:lnTo>
                    <a:pt x="667" y="2484"/>
                  </a:lnTo>
                  <a:close/>
                  <a:moveTo>
                    <a:pt x="667" y="1980"/>
                  </a:moveTo>
                  <a:lnTo>
                    <a:pt x="667" y="2128"/>
                  </a:lnTo>
                  <a:lnTo>
                    <a:pt x="939" y="2128"/>
                  </a:lnTo>
                  <a:lnTo>
                    <a:pt x="939" y="2231"/>
                  </a:lnTo>
                  <a:lnTo>
                    <a:pt x="667" y="2231"/>
                  </a:lnTo>
                  <a:lnTo>
                    <a:pt x="667" y="2380"/>
                  </a:lnTo>
                  <a:lnTo>
                    <a:pt x="2717" y="2380"/>
                  </a:lnTo>
                  <a:lnTo>
                    <a:pt x="2717" y="1980"/>
                  </a:lnTo>
                  <a:lnTo>
                    <a:pt x="667" y="1980"/>
                  </a:lnTo>
                  <a:close/>
                  <a:moveTo>
                    <a:pt x="667" y="1728"/>
                  </a:moveTo>
                  <a:lnTo>
                    <a:pt x="667" y="1877"/>
                  </a:lnTo>
                  <a:lnTo>
                    <a:pt x="2717" y="1877"/>
                  </a:lnTo>
                  <a:lnTo>
                    <a:pt x="2717" y="1728"/>
                  </a:lnTo>
                  <a:lnTo>
                    <a:pt x="667" y="1728"/>
                  </a:lnTo>
                  <a:close/>
                  <a:moveTo>
                    <a:pt x="667" y="1477"/>
                  </a:moveTo>
                  <a:lnTo>
                    <a:pt x="667" y="1624"/>
                  </a:lnTo>
                  <a:lnTo>
                    <a:pt x="2717" y="1624"/>
                  </a:lnTo>
                  <a:lnTo>
                    <a:pt x="2717" y="1477"/>
                  </a:lnTo>
                  <a:lnTo>
                    <a:pt x="667" y="1477"/>
                  </a:lnTo>
                  <a:close/>
                  <a:moveTo>
                    <a:pt x="667" y="973"/>
                  </a:moveTo>
                  <a:lnTo>
                    <a:pt x="667" y="1373"/>
                  </a:lnTo>
                  <a:lnTo>
                    <a:pt x="2717" y="1373"/>
                  </a:lnTo>
                  <a:lnTo>
                    <a:pt x="2717" y="1224"/>
                  </a:lnTo>
                  <a:lnTo>
                    <a:pt x="760" y="1224"/>
                  </a:lnTo>
                  <a:lnTo>
                    <a:pt x="760" y="1121"/>
                  </a:lnTo>
                  <a:lnTo>
                    <a:pt x="2717" y="1121"/>
                  </a:lnTo>
                  <a:lnTo>
                    <a:pt x="2717" y="973"/>
                  </a:lnTo>
                  <a:lnTo>
                    <a:pt x="667" y="973"/>
                  </a:lnTo>
                  <a:close/>
                  <a:moveTo>
                    <a:pt x="104" y="449"/>
                  </a:moveTo>
                  <a:lnTo>
                    <a:pt x="104" y="2631"/>
                  </a:lnTo>
                  <a:lnTo>
                    <a:pt x="563" y="2631"/>
                  </a:lnTo>
                  <a:lnTo>
                    <a:pt x="563" y="870"/>
                  </a:lnTo>
                  <a:lnTo>
                    <a:pt x="2821" y="870"/>
                  </a:lnTo>
                  <a:lnTo>
                    <a:pt x="2821" y="2631"/>
                  </a:lnTo>
                  <a:lnTo>
                    <a:pt x="3280" y="2631"/>
                  </a:lnTo>
                  <a:lnTo>
                    <a:pt x="3280" y="449"/>
                  </a:lnTo>
                  <a:lnTo>
                    <a:pt x="104" y="449"/>
                  </a:lnTo>
                  <a:close/>
                  <a:moveTo>
                    <a:pt x="104" y="104"/>
                  </a:moveTo>
                  <a:lnTo>
                    <a:pt x="104" y="346"/>
                  </a:lnTo>
                  <a:lnTo>
                    <a:pt x="3280" y="346"/>
                  </a:lnTo>
                  <a:lnTo>
                    <a:pt x="3280" y="104"/>
                  </a:lnTo>
                  <a:lnTo>
                    <a:pt x="104" y="104"/>
                  </a:lnTo>
                  <a:close/>
                  <a:moveTo>
                    <a:pt x="0" y="0"/>
                  </a:moveTo>
                  <a:lnTo>
                    <a:pt x="3384" y="0"/>
                  </a:lnTo>
                  <a:lnTo>
                    <a:pt x="3384" y="2735"/>
                  </a:lnTo>
                  <a:lnTo>
                    <a:pt x="0" y="27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2" name="Rectangle 346"/>
            <p:cNvSpPr>
              <a:spLocks noChangeArrowheads="1"/>
            </p:cNvSpPr>
            <p:nvPr/>
          </p:nvSpPr>
          <p:spPr bwMode="auto">
            <a:xfrm>
              <a:off x="4589463" y="3873501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3" name="Rectangle 347"/>
            <p:cNvSpPr>
              <a:spLocks noChangeArrowheads="1"/>
            </p:cNvSpPr>
            <p:nvPr/>
          </p:nvSpPr>
          <p:spPr bwMode="auto">
            <a:xfrm>
              <a:off x="4629151" y="3873501"/>
              <a:ext cx="2349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" name="Rectangle 348"/>
            <p:cNvSpPr>
              <a:spLocks noChangeArrowheads="1"/>
            </p:cNvSpPr>
            <p:nvPr/>
          </p:nvSpPr>
          <p:spPr bwMode="auto">
            <a:xfrm>
              <a:off x="4703763" y="3527426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" name="Rectangle 349"/>
            <p:cNvSpPr>
              <a:spLocks noChangeArrowheads="1"/>
            </p:cNvSpPr>
            <p:nvPr/>
          </p:nvSpPr>
          <p:spPr bwMode="auto">
            <a:xfrm>
              <a:off x="4745038" y="3527426"/>
              <a:ext cx="219075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0" name="Group 949"/>
          <p:cNvGrpSpPr/>
          <p:nvPr/>
        </p:nvGrpSpPr>
        <p:grpSpPr>
          <a:xfrm>
            <a:off x="5325177" y="3497263"/>
            <a:ext cx="596900" cy="482600"/>
            <a:chOff x="5314950" y="3497263"/>
            <a:chExt cx="596900" cy="482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9" name="Freeform 354"/>
            <p:cNvSpPr>
              <a:spLocks noEditPoints="1"/>
            </p:cNvSpPr>
            <p:nvPr/>
          </p:nvSpPr>
          <p:spPr bwMode="auto">
            <a:xfrm>
              <a:off x="5314950" y="3497263"/>
              <a:ext cx="596900" cy="482600"/>
            </a:xfrm>
            <a:custGeom>
              <a:avLst/>
              <a:gdLst>
                <a:gd name="T0" fmla="*/ 2291 w 3384"/>
                <a:gd name="T1" fmla="*/ 2257 h 2735"/>
                <a:gd name="T2" fmla="*/ 2291 w 3384"/>
                <a:gd name="T3" fmla="*/ 2631 h 2735"/>
                <a:gd name="T4" fmla="*/ 3280 w 3384"/>
                <a:gd name="T5" fmla="*/ 2631 h 2735"/>
                <a:gd name="T6" fmla="*/ 3280 w 3384"/>
                <a:gd name="T7" fmla="*/ 2257 h 2735"/>
                <a:gd name="T8" fmla="*/ 2291 w 3384"/>
                <a:gd name="T9" fmla="*/ 2257 h 2735"/>
                <a:gd name="T10" fmla="*/ 1197 w 3384"/>
                <a:gd name="T11" fmla="*/ 2257 h 2735"/>
                <a:gd name="T12" fmla="*/ 1197 w 3384"/>
                <a:gd name="T13" fmla="*/ 2631 h 2735"/>
                <a:gd name="T14" fmla="*/ 2187 w 3384"/>
                <a:gd name="T15" fmla="*/ 2631 h 2735"/>
                <a:gd name="T16" fmla="*/ 2187 w 3384"/>
                <a:gd name="T17" fmla="*/ 2257 h 2735"/>
                <a:gd name="T18" fmla="*/ 1197 w 3384"/>
                <a:gd name="T19" fmla="*/ 2257 h 2735"/>
                <a:gd name="T20" fmla="*/ 1197 w 3384"/>
                <a:gd name="T21" fmla="*/ 104 h 2735"/>
                <a:gd name="T22" fmla="*/ 1197 w 3384"/>
                <a:gd name="T23" fmla="*/ 2154 h 2735"/>
                <a:gd name="T24" fmla="*/ 2187 w 3384"/>
                <a:gd name="T25" fmla="*/ 2154 h 2735"/>
                <a:gd name="T26" fmla="*/ 2187 w 3384"/>
                <a:gd name="T27" fmla="*/ 1940 h 2735"/>
                <a:gd name="T28" fmla="*/ 2291 w 3384"/>
                <a:gd name="T29" fmla="*/ 1940 h 2735"/>
                <a:gd name="T30" fmla="*/ 2291 w 3384"/>
                <a:gd name="T31" fmla="*/ 2154 h 2735"/>
                <a:gd name="T32" fmla="*/ 3280 w 3384"/>
                <a:gd name="T33" fmla="*/ 2154 h 2735"/>
                <a:gd name="T34" fmla="*/ 3280 w 3384"/>
                <a:gd name="T35" fmla="*/ 104 h 2735"/>
                <a:gd name="T36" fmla="*/ 2291 w 3384"/>
                <a:gd name="T37" fmla="*/ 104 h 2735"/>
                <a:gd name="T38" fmla="*/ 2291 w 3384"/>
                <a:gd name="T39" fmla="*/ 1488 h 2735"/>
                <a:gd name="T40" fmla="*/ 2187 w 3384"/>
                <a:gd name="T41" fmla="*/ 1488 h 2735"/>
                <a:gd name="T42" fmla="*/ 2187 w 3384"/>
                <a:gd name="T43" fmla="*/ 104 h 2735"/>
                <a:gd name="T44" fmla="*/ 1197 w 3384"/>
                <a:gd name="T45" fmla="*/ 104 h 2735"/>
                <a:gd name="T46" fmla="*/ 104 w 3384"/>
                <a:gd name="T47" fmla="*/ 104 h 2735"/>
                <a:gd name="T48" fmla="*/ 104 w 3384"/>
                <a:gd name="T49" fmla="*/ 2631 h 2735"/>
                <a:gd name="T50" fmla="*/ 1093 w 3384"/>
                <a:gd name="T51" fmla="*/ 2631 h 2735"/>
                <a:gd name="T52" fmla="*/ 1093 w 3384"/>
                <a:gd name="T53" fmla="*/ 2257 h 2735"/>
                <a:gd name="T54" fmla="*/ 203 w 3384"/>
                <a:gd name="T55" fmla="*/ 2257 h 2735"/>
                <a:gd name="T56" fmla="*/ 203 w 3384"/>
                <a:gd name="T57" fmla="*/ 2154 h 2735"/>
                <a:gd name="T58" fmla="*/ 1093 w 3384"/>
                <a:gd name="T59" fmla="*/ 2154 h 2735"/>
                <a:gd name="T60" fmla="*/ 1093 w 3384"/>
                <a:gd name="T61" fmla="*/ 104 h 2735"/>
                <a:gd name="T62" fmla="*/ 104 w 3384"/>
                <a:gd name="T63" fmla="*/ 104 h 2735"/>
                <a:gd name="T64" fmla="*/ 0 w 3384"/>
                <a:gd name="T65" fmla="*/ 0 h 2735"/>
                <a:gd name="T66" fmla="*/ 3384 w 3384"/>
                <a:gd name="T67" fmla="*/ 0 h 2735"/>
                <a:gd name="T68" fmla="*/ 3384 w 3384"/>
                <a:gd name="T69" fmla="*/ 2735 h 2735"/>
                <a:gd name="T70" fmla="*/ 0 w 3384"/>
                <a:gd name="T71" fmla="*/ 2735 h 2735"/>
                <a:gd name="T72" fmla="*/ 0 w 3384"/>
                <a:gd name="T73" fmla="*/ 0 h 2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84" h="2735">
                  <a:moveTo>
                    <a:pt x="2291" y="2257"/>
                  </a:moveTo>
                  <a:lnTo>
                    <a:pt x="2291" y="2631"/>
                  </a:lnTo>
                  <a:lnTo>
                    <a:pt x="3280" y="2631"/>
                  </a:lnTo>
                  <a:lnTo>
                    <a:pt x="3280" y="2257"/>
                  </a:lnTo>
                  <a:lnTo>
                    <a:pt x="2291" y="2257"/>
                  </a:lnTo>
                  <a:close/>
                  <a:moveTo>
                    <a:pt x="1197" y="2257"/>
                  </a:moveTo>
                  <a:lnTo>
                    <a:pt x="1197" y="2631"/>
                  </a:lnTo>
                  <a:lnTo>
                    <a:pt x="2187" y="2631"/>
                  </a:lnTo>
                  <a:lnTo>
                    <a:pt x="2187" y="2257"/>
                  </a:lnTo>
                  <a:lnTo>
                    <a:pt x="1197" y="2257"/>
                  </a:lnTo>
                  <a:close/>
                  <a:moveTo>
                    <a:pt x="1197" y="104"/>
                  </a:moveTo>
                  <a:lnTo>
                    <a:pt x="1197" y="2154"/>
                  </a:lnTo>
                  <a:lnTo>
                    <a:pt x="2187" y="2154"/>
                  </a:lnTo>
                  <a:lnTo>
                    <a:pt x="2187" y="1940"/>
                  </a:lnTo>
                  <a:lnTo>
                    <a:pt x="2291" y="1940"/>
                  </a:lnTo>
                  <a:lnTo>
                    <a:pt x="2291" y="2154"/>
                  </a:lnTo>
                  <a:lnTo>
                    <a:pt x="3280" y="2154"/>
                  </a:lnTo>
                  <a:lnTo>
                    <a:pt x="3280" y="104"/>
                  </a:lnTo>
                  <a:lnTo>
                    <a:pt x="2291" y="104"/>
                  </a:lnTo>
                  <a:lnTo>
                    <a:pt x="2291" y="1488"/>
                  </a:lnTo>
                  <a:lnTo>
                    <a:pt x="2187" y="1488"/>
                  </a:lnTo>
                  <a:lnTo>
                    <a:pt x="2187" y="104"/>
                  </a:lnTo>
                  <a:lnTo>
                    <a:pt x="1197" y="104"/>
                  </a:lnTo>
                  <a:close/>
                  <a:moveTo>
                    <a:pt x="104" y="104"/>
                  </a:moveTo>
                  <a:lnTo>
                    <a:pt x="104" y="2631"/>
                  </a:lnTo>
                  <a:lnTo>
                    <a:pt x="1093" y="2631"/>
                  </a:lnTo>
                  <a:lnTo>
                    <a:pt x="1093" y="2257"/>
                  </a:lnTo>
                  <a:lnTo>
                    <a:pt x="203" y="2257"/>
                  </a:lnTo>
                  <a:lnTo>
                    <a:pt x="203" y="2154"/>
                  </a:lnTo>
                  <a:lnTo>
                    <a:pt x="1093" y="2154"/>
                  </a:lnTo>
                  <a:lnTo>
                    <a:pt x="1093" y="104"/>
                  </a:lnTo>
                  <a:lnTo>
                    <a:pt x="104" y="104"/>
                  </a:lnTo>
                  <a:close/>
                  <a:moveTo>
                    <a:pt x="0" y="0"/>
                  </a:moveTo>
                  <a:lnTo>
                    <a:pt x="3384" y="0"/>
                  </a:lnTo>
                  <a:lnTo>
                    <a:pt x="3384" y="2735"/>
                  </a:lnTo>
                  <a:lnTo>
                    <a:pt x="0" y="27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" name="Rectangle 355"/>
            <p:cNvSpPr>
              <a:spLocks noChangeArrowheads="1"/>
            </p:cNvSpPr>
            <p:nvPr/>
          </p:nvSpPr>
          <p:spPr bwMode="auto">
            <a:xfrm>
              <a:off x="5700713" y="3781426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" name="Freeform 356"/>
            <p:cNvSpPr>
              <a:spLocks/>
            </p:cNvSpPr>
            <p:nvPr/>
          </p:nvSpPr>
          <p:spPr bwMode="auto">
            <a:xfrm>
              <a:off x="5343525" y="3525838"/>
              <a:ext cx="60325" cy="76200"/>
            </a:xfrm>
            <a:custGeom>
              <a:avLst/>
              <a:gdLst>
                <a:gd name="T0" fmla="*/ 257 w 342"/>
                <a:gd name="T1" fmla="*/ 0 h 428"/>
                <a:gd name="T2" fmla="*/ 342 w 342"/>
                <a:gd name="T3" fmla="*/ 60 h 428"/>
                <a:gd name="T4" fmla="*/ 85 w 342"/>
                <a:gd name="T5" fmla="*/ 428 h 428"/>
                <a:gd name="T6" fmla="*/ 0 w 342"/>
                <a:gd name="T7" fmla="*/ 368 h 428"/>
                <a:gd name="T8" fmla="*/ 257 w 342"/>
                <a:gd name="T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428">
                  <a:moveTo>
                    <a:pt x="257" y="0"/>
                  </a:moveTo>
                  <a:lnTo>
                    <a:pt x="342" y="60"/>
                  </a:lnTo>
                  <a:lnTo>
                    <a:pt x="85" y="428"/>
                  </a:lnTo>
                  <a:lnTo>
                    <a:pt x="0" y="368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Freeform 357"/>
            <p:cNvSpPr>
              <a:spLocks/>
            </p:cNvSpPr>
            <p:nvPr/>
          </p:nvSpPr>
          <p:spPr bwMode="auto">
            <a:xfrm>
              <a:off x="5360988" y="3559176"/>
              <a:ext cx="60325" cy="74613"/>
            </a:xfrm>
            <a:custGeom>
              <a:avLst/>
              <a:gdLst>
                <a:gd name="T0" fmla="*/ 258 w 343"/>
                <a:gd name="T1" fmla="*/ 0 h 427"/>
                <a:gd name="T2" fmla="*/ 343 w 343"/>
                <a:gd name="T3" fmla="*/ 59 h 427"/>
                <a:gd name="T4" fmla="*/ 86 w 343"/>
                <a:gd name="T5" fmla="*/ 427 h 427"/>
                <a:gd name="T6" fmla="*/ 0 w 343"/>
                <a:gd name="T7" fmla="*/ 368 h 427"/>
                <a:gd name="T8" fmla="*/ 258 w 343"/>
                <a:gd name="T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427">
                  <a:moveTo>
                    <a:pt x="258" y="0"/>
                  </a:moveTo>
                  <a:lnTo>
                    <a:pt x="343" y="59"/>
                  </a:lnTo>
                  <a:lnTo>
                    <a:pt x="86" y="427"/>
                  </a:lnTo>
                  <a:lnTo>
                    <a:pt x="0" y="368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Freeform 358"/>
            <p:cNvSpPr>
              <a:spLocks/>
            </p:cNvSpPr>
            <p:nvPr/>
          </p:nvSpPr>
          <p:spPr bwMode="auto">
            <a:xfrm>
              <a:off x="5535613" y="3525838"/>
              <a:ext cx="60325" cy="76200"/>
            </a:xfrm>
            <a:custGeom>
              <a:avLst/>
              <a:gdLst>
                <a:gd name="T0" fmla="*/ 258 w 342"/>
                <a:gd name="T1" fmla="*/ 0 h 428"/>
                <a:gd name="T2" fmla="*/ 342 w 342"/>
                <a:gd name="T3" fmla="*/ 60 h 428"/>
                <a:gd name="T4" fmla="*/ 84 w 342"/>
                <a:gd name="T5" fmla="*/ 428 h 428"/>
                <a:gd name="T6" fmla="*/ 0 w 342"/>
                <a:gd name="T7" fmla="*/ 368 h 428"/>
                <a:gd name="T8" fmla="*/ 258 w 342"/>
                <a:gd name="T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428">
                  <a:moveTo>
                    <a:pt x="258" y="0"/>
                  </a:moveTo>
                  <a:lnTo>
                    <a:pt x="342" y="60"/>
                  </a:lnTo>
                  <a:lnTo>
                    <a:pt x="84" y="428"/>
                  </a:lnTo>
                  <a:lnTo>
                    <a:pt x="0" y="368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359"/>
            <p:cNvSpPr>
              <a:spLocks/>
            </p:cNvSpPr>
            <p:nvPr/>
          </p:nvSpPr>
          <p:spPr bwMode="auto">
            <a:xfrm>
              <a:off x="5553075" y="3559176"/>
              <a:ext cx="60325" cy="74613"/>
            </a:xfrm>
            <a:custGeom>
              <a:avLst/>
              <a:gdLst>
                <a:gd name="T0" fmla="*/ 257 w 341"/>
                <a:gd name="T1" fmla="*/ 0 h 426"/>
                <a:gd name="T2" fmla="*/ 341 w 341"/>
                <a:gd name="T3" fmla="*/ 58 h 426"/>
                <a:gd name="T4" fmla="*/ 84 w 341"/>
                <a:gd name="T5" fmla="*/ 426 h 426"/>
                <a:gd name="T6" fmla="*/ 0 w 341"/>
                <a:gd name="T7" fmla="*/ 367 h 426"/>
                <a:gd name="T8" fmla="*/ 257 w 341"/>
                <a:gd name="T9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26">
                  <a:moveTo>
                    <a:pt x="257" y="0"/>
                  </a:moveTo>
                  <a:lnTo>
                    <a:pt x="341" y="58"/>
                  </a:lnTo>
                  <a:lnTo>
                    <a:pt x="84" y="426"/>
                  </a:lnTo>
                  <a:lnTo>
                    <a:pt x="0" y="367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Freeform 360"/>
            <p:cNvSpPr>
              <a:spLocks/>
            </p:cNvSpPr>
            <p:nvPr/>
          </p:nvSpPr>
          <p:spPr bwMode="auto">
            <a:xfrm>
              <a:off x="5729288" y="3525838"/>
              <a:ext cx="60325" cy="76200"/>
            </a:xfrm>
            <a:custGeom>
              <a:avLst/>
              <a:gdLst>
                <a:gd name="T0" fmla="*/ 258 w 343"/>
                <a:gd name="T1" fmla="*/ 0 h 428"/>
                <a:gd name="T2" fmla="*/ 343 w 343"/>
                <a:gd name="T3" fmla="*/ 60 h 428"/>
                <a:gd name="T4" fmla="*/ 84 w 343"/>
                <a:gd name="T5" fmla="*/ 428 h 428"/>
                <a:gd name="T6" fmla="*/ 0 w 343"/>
                <a:gd name="T7" fmla="*/ 368 h 428"/>
                <a:gd name="T8" fmla="*/ 258 w 343"/>
                <a:gd name="T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428">
                  <a:moveTo>
                    <a:pt x="258" y="0"/>
                  </a:moveTo>
                  <a:lnTo>
                    <a:pt x="343" y="60"/>
                  </a:lnTo>
                  <a:lnTo>
                    <a:pt x="84" y="428"/>
                  </a:lnTo>
                  <a:lnTo>
                    <a:pt x="0" y="368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" name="Freeform 361"/>
            <p:cNvSpPr>
              <a:spLocks/>
            </p:cNvSpPr>
            <p:nvPr/>
          </p:nvSpPr>
          <p:spPr bwMode="auto">
            <a:xfrm>
              <a:off x="5746750" y="3559176"/>
              <a:ext cx="60325" cy="74613"/>
            </a:xfrm>
            <a:custGeom>
              <a:avLst/>
              <a:gdLst>
                <a:gd name="T0" fmla="*/ 257 w 342"/>
                <a:gd name="T1" fmla="*/ 0 h 426"/>
                <a:gd name="T2" fmla="*/ 342 w 342"/>
                <a:gd name="T3" fmla="*/ 59 h 426"/>
                <a:gd name="T4" fmla="*/ 85 w 342"/>
                <a:gd name="T5" fmla="*/ 426 h 426"/>
                <a:gd name="T6" fmla="*/ 0 w 342"/>
                <a:gd name="T7" fmla="*/ 367 h 426"/>
                <a:gd name="T8" fmla="*/ 257 w 342"/>
                <a:gd name="T9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426">
                  <a:moveTo>
                    <a:pt x="257" y="0"/>
                  </a:moveTo>
                  <a:lnTo>
                    <a:pt x="342" y="59"/>
                  </a:lnTo>
                  <a:lnTo>
                    <a:pt x="85" y="426"/>
                  </a:lnTo>
                  <a:lnTo>
                    <a:pt x="0" y="367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9" name="Group 948"/>
          <p:cNvGrpSpPr/>
          <p:nvPr/>
        </p:nvGrpSpPr>
        <p:grpSpPr>
          <a:xfrm>
            <a:off x="6351952" y="3440113"/>
            <a:ext cx="414338" cy="596900"/>
            <a:chOff x="6296025" y="3440113"/>
            <a:chExt cx="414338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0" name="Rectangle 366"/>
            <p:cNvSpPr>
              <a:spLocks noChangeArrowheads="1"/>
            </p:cNvSpPr>
            <p:nvPr/>
          </p:nvSpPr>
          <p:spPr bwMode="auto">
            <a:xfrm>
              <a:off x="6523038" y="3660776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" name="Rectangle 367"/>
            <p:cNvSpPr>
              <a:spLocks noChangeArrowheads="1"/>
            </p:cNvSpPr>
            <p:nvPr/>
          </p:nvSpPr>
          <p:spPr bwMode="auto">
            <a:xfrm>
              <a:off x="6396038" y="3487738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" name="Freeform 368"/>
            <p:cNvSpPr>
              <a:spLocks noEditPoints="1"/>
            </p:cNvSpPr>
            <p:nvPr/>
          </p:nvSpPr>
          <p:spPr bwMode="auto">
            <a:xfrm>
              <a:off x="6296025" y="3440113"/>
              <a:ext cx="414338" cy="596900"/>
            </a:xfrm>
            <a:custGeom>
              <a:avLst/>
              <a:gdLst>
                <a:gd name="T0" fmla="*/ 1792 w 2346"/>
                <a:gd name="T1" fmla="*/ 376 h 3384"/>
                <a:gd name="T2" fmla="*/ 1792 w 2346"/>
                <a:gd name="T3" fmla="*/ 1049 h 3384"/>
                <a:gd name="T4" fmla="*/ 2242 w 2346"/>
                <a:gd name="T5" fmla="*/ 1049 h 3384"/>
                <a:gd name="T6" fmla="*/ 2242 w 2346"/>
                <a:gd name="T7" fmla="*/ 376 h 3384"/>
                <a:gd name="T8" fmla="*/ 1792 w 2346"/>
                <a:gd name="T9" fmla="*/ 376 h 3384"/>
                <a:gd name="T10" fmla="*/ 1055 w 2346"/>
                <a:gd name="T11" fmla="*/ 104 h 3384"/>
                <a:gd name="T12" fmla="*/ 1055 w 2346"/>
                <a:gd name="T13" fmla="*/ 273 h 3384"/>
                <a:gd name="T14" fmla="*/ 1291 w 2346"/>
                <a:gd name="T15" fmla="*/ 273 h 3384"/>
                <a:gd name="T16" fmla="*/ 1291 w 2346"/>
                <a:gd name="T17" fmla="*/ 104 h 3384"/>
                <a:gd name="T18" fmla="*/ 1055 w 2346"/>
                <a:gd name="T19" fmla="*/ 104 h 3384"/>
                <a:gd name="T20" fmla="*/ 952 w 2346"/>
                <a:gd name="T21" fmla="*/ 0 h 3384"/>
                <a:gd name="T22" fmla="*/ 1394 w 2346"/>
                <a:gd name="T23" fmla="*/ 0 h 3384"/>
                <a:gd name="T24" fmla="*/ 1394 w 2346"/>
                <a:gd name="T25" fmla="*/ 273 h 3384"/>
                <a:gd name="T26" fmla="*/ 2346 w 2346"/>
                <a:gd name="T27" fmla="*/ 273 h 3384"/>
                <a:gd name="T28" fmla="*/ 2346 w 2346"/>
                <a:gd name="T29" fmla="*/ 1153 h 3384"/>
                <a:gd name="T30" fmla="*/ 1055 w 2346"/>
                <a:gd name="T31" fmla="*/ 1153 h 3384"/>
                <a:gd name="T32" fmla="*/ 1055 w 2346"/>
                <a:gd name="T33" fmla="*/ 3280 h 3384"/>
                <a:gd name="T34" fmla="*/ 1291 w 2346"/>
                <a:gd name="T35" fmla="*/ 3280 h 3384"/>
                <a:gd name="T36" fmla="*/ 1291 w 2346"/>
                <a:gd name="T37" fmla="*/ 1475 h 3384"/>
                <a:gd name="T38" fmla="*/ 1394 w 2346"/>
                <a:gd name="T39" fmla="*/ 1475 h 3384"/>
                <a:gd name="T40" fmla="*/ 1394 w 2346"/>
                <a:gd name="T41" fmla="*/ 3384 h 3384"/>
                <a:gd name="T42" fmla="*/ 952 w 2346"/>
                <a:gd name="T43" fmla="*/ 3384 h 3384"/>
                <a:gd name="T44" fmla="*/ 952 w 2346"/>
                <a:gd name="T45" fmla="*/ 1153 h 3384"/>
                <a:gd name="T46" fmla="*/ 0 w 2346"/>
                <a:gd name="T47" fmla="*/ 1153 h 3384"/>
                <a:gd name="T48" fmla="*/ 0 w 2346"/>
                <a:gd name="T49" fmla="*/ 273 h 3384"/>
                <a:gd name="T50" fmla="*/ 444 w 2346"/>
                <a:gd name="T51" fmla="*/ 273 h 3384"/>
                <a:gd name="T52" fmla="*/ 444 w 2346"/>
                <a:gd name="T53" fmla="*/ 376 h 3384"/>
                <a:gd name="T54" fmla="*/ 104 w 2346"/>
                <a:gd name="T55" fmla="*/ 376 h 3384"/>
                <a:gd name="T56" fmla="*/ 104 w 2346"/>
                <a:gd name="T57" fmla="*/ 1049 h 3384"/>
                <a:gd name="T58" fmla="*/ 1688 w 2346"/>
                <a:gd name="T59" fmla="*/ 1049 h 3384"/>
                <a:gd name="T60" fmla="*/ 1688 w 2346"/>
                <a:gd name="T61" fmla="*/ 376 h 3384"/>
                <a:gd name="T62" fmla="*/ 793 w 2346"/>
                <a:gd name="T63" fmla="*/ 376 h 3384"/>
                <a:gd name="T64" fmla="*/ 793 w 2346"/>
                <a:gd name="T65" fmla="*/ 273 h 3384"/>
                <a:gd name="T66" fmla="*/ 952 w 2346"/>
                <a:gd name="T67" fmla="*/ 273 h 3384"/>
                <a:gd name="T68" fmla="*/ 952 w 2346"/>
                <a:gd name="T69" fmla="*/ 0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46" h="3384">
                  <a:moveTo>
                    <a:pt x="1792" y="376"/>
                  </a:moveTo>
                  <a:lnTo>
                    <a:pt x="1792" y="1049"/>
                  </a:lnTo>
                  <a:lnTo>
                    <a:pt x="2242" y="1049"/>
                  </a:lnTo>
                  <a:lnTo>
                    <a:pt x="2242" y="376"/>
                  </a:lnTo>
                  <a:lnTo>
                    <a:pt x="1792" y="376"/>
                  </a:lnTo>
                  <a:close/>
                  <a:moveTo>
                    <a:pt x="1055" y="104"/>
                  </a:moveTo>
                  <a:lnTo>
                    <a:pt x="1055" y="273"/>
                  </a:lnTo>
                  <a:lnTo>
                    <a:pt x="1291" y="273"/>
                  </a:lnTo>
                  <a:lnTo>
                    <a:pt x="1291" y="104"/>
                  </a:lnTo>
                  <a:lnTo>
                    <a:pt x="1055" y="104"/>
                  </a:lnTo>
                  <a:close/>
                  <a:moveTo>
                    <a:pt x="952" y="0"/>
                  </a:moveTo>
                  <a:lnTo>
                    <a:pt x="1394" y="0"/>
                  </a:lnTo>
                  <a:lnTo>
                    <a:pt x="1394" y="273"/>
                  </a:lnTo>
                  <a:lnTo>
                    <a:pt x="2346" y="273"/>
                  </a:lnTo>
                  <a:lnTo>
                    <a:pt x="2346" y="1153"/>
                  </a:lnTo>
                  <a:lnTo>
                    <a:pt x="1055" y="1153"/>
                  </a:lnTo>
                  <a:lnTo>
                    <a:pt x="1055" y="3280"/>
                  </a:lnTo>
                  <a:lnTo>
                    <a:pt x="1291" y="3280"/>
                  </a:lnTo>
                  <a:lnTo>
                    <a:pt x="1291" y="1475"/>
                  </a:lnTo>
                  <a:lnTo>
                    <a:pt x="1394" y="1475"/>
                  </a:lnTo>
                  <a:lnTo>
                    <a:pt x="1394" y="3384"/>
                  </a:lnTo>
                  <a:lnTo>
                    <a:pt x="952" y="3384"/>
                  </a:lnTo>
                  <a:lnTo>
                    <a:pt x="952" y="1153"/>
                  </a:lnTo>
                  <a:lnTo>
                    <a:pt x="0" y="1153"/>
                  </a:lnTo>
                  <a:lnTo>
                    <a:pt x="0" y="273"/>
                  </a:lnTo>
                  <a:lnTo>
                    <a:pt x="444" y="273"/>
                  </a:lnTo>
                  <a:lnTo>
                    <a:pt x="444" y="376"/>
                  </a:lnTo>
                  <a:lnTo>
                    <a:pt x="104" y="376"/>
                  </a:lnTo>
                  <a:lnTo>
                    <a:pt x="104" y="1049"/>
                  </a:lnTo>
                  <a:lnTo>
                    <a:pt x="1688" y="1049"/>
                  </a:lnTo>
                  <a:lnTo>
                    <a:pt x="1688" y="376"/>
                  </a:lnTo>
                  <a:lnTo>
                    <a:pt x="793" y="376"/>
                  </a:lnTo>
                  <a:lnTo>
                    <a:pt x="793" y="273"/>
                  </a:lnTo>
                  <a:lnTo>
                    <a:pt x="952" y="273"/>
                  </a:lnTo>
                  <a:lnTo>
                    <a:pt x="9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8" name="Group 947"/>
          <p:cNvGrpSpPr/>
          <p:nvPr/>
        </p:nvGrpSpPr>
        <p:grpSpPr>
          <a:xfrm>
            <a:off x="7195372" y="3584575"/>
            <a:ext cx="598487" cy="307975"/>
            <a:chOff x="7192963" y="3584575"/>
            <a:chExt cx="598487" cy="307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6" name="Rectangle 373"/>
            <p:cNvSpPr>
              <a:spLocks noChangeArrowheads="1"/>
            </p:cNvSpPr>
            <p:nvPr/>
          </p:nvSpPr>
          <p:spPr bwMode="auto">
            <a:xfrm>
              <a:off x="7658100" y="3873500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" name="Freeform 374"/>
            <p:cNvSpPr>
              <a:spLocks noEditPoints="1"/>
            </p:cNvSpPr>
            <p:nvPr/>
          </p:nvSpPr>
          <p:spPr bwMode="auto">
            <a:xfrm>
              <a:off x="7192963" y="3584575"/>
              <a:ext cx="598487" cy="307975"/>
            </a:xfrm>
            <a:custGeom>
              <a:avLst/>
              <a:gdLst>
                <a:gd name="T0" fmla="*/ 1897 w 3393"/>
                <a:gd name="T1" fmla="*/ 1551 h 1746"/>
                <a:gd name="T2" fmla="*/ 1995 w 3393"/>
                <a:gd name="T3" fmla="*/ 1357 h 1746"/>
                <a:gd name="T4" fmla="*/ 1995 w 3393"/>
                <a:gd name="T5" fmla="*/ 1253 h 1746"/>
                <a:gd name="T6" fmla="*/ 1398 w 3393"/>
                <a:gd name="T7" fmla="*/ 1058 h 1746"/>
                <a:gd name="T8" fmla="*/ 1697 w 3393"/>
                <a:gd name="T9" fmla="*/ 104 h 1746"/>
                <a:gd name="T10" fmla="*/ 1340 w 3393"/>
                <a:gd name="T11" fmla="*/ 144 h 1746"/>
                <a:gd name="T12" fmla="*/ 1006 w 3393"/>
                <a:gd name="T13" fmla="*/ 261 h 1746"/>
                <a:gd name="T14" fmla="*/ 705 w 3393"/>
                <a:gd name="T15" fmla="*/ 450 h 1746"/>
                <a:gd name="T16" fmla="*/ 446 w 3393"/>
                <a:gd name="T17" fmla="*/ 709 h 1746"/>
                <a:gd name="T18" fmla="*/ 253 w 3393"/>
                <a:gd name="T19" fmla="*/ 1020 h 1746"/>
                <a:gd name="T20" fmla="*/ 138 w 3393"/>
                <a:gd name="T21" fmla="*/ 1366 h 1746"/>
                <a:gd name="T22" fmla="*/ 188 w 3393"/>
                <a:gd name="T23" fmla="*/ 1642 h 1746"/>
                <a:gd name="T24" fmla="*/ 240 w 3393"/>
                <a:gd name="T25" fmla="*/ 1297 h 1746"/>
                <a:gd name="T26" fmla="*/ 368 w 3393"/>
                <a:gd name="T27" fmla="*/ 977 h 1746"/>
                <a:gd name="T28" fmla="*/ 569 w 3393"/>
                <a:gd name="T29" fmla="*/ 693 h 1746"/>
                <a:gd name="T30" fmla="*/ 841 w 3393"/>
                <a:gd name="T31" fmla="*/ 452 h 1746"/>
                <a:gd name="T32" fmla="*/ 1161 w 3393"/>
                <a:gd name="T33" fmla="*/ 284 h 1746"/>
                <a:gd name="T34" fmla="*/ 1512 w 3393"/>
                <a:gd name="T35" fmla="*/ 198 h 1746"/>
                <a:gd name="T36" fmla="*/ 1881 w 3393"/>
                <a:gd name="T37" fmla="*/ 198 h 1746"/>
                <a:gd name="T38" fmla="*/ 2232 w 3393"/>
                <a:gd name="T39" fmla="*/ 284 h 1746"/>
                <a:gd name="T40" fmla="*/ 2552 w 3393"/>
                <a:gd name="T41" fmla="*/ 452 h 1746"/>
                <a:gd name="T42" fmla="*/ 2824 w 3393"/>
                <a:gd name="T43" fmla="*/ 693 h 1746"/>
                <a:gd name="T44" fmla="*/ 3025 w 3393"/>
                <a:gd name="T45" fmla="*/ 977 h 1746"/>
                <a:gd name="T46" fmla="*/ 3153 w 3393"/>
                <a:gd name="T47" fmla="*/ 1297 h 1746"/>
                <a:gd name="T48" fmla="*/ 3205 w 3393"/>
                <a:gd name="T49" fmla="*/ 1642 h 1746"/>
                <a:gd name="T50" fmla="*/ 3255 w 3393"/>
                <a:gd name="T51" fmla="*/ 1366 h 1746"/>
                <a:gd name="T52" fmla="*/ 3140 w 3393"/>
                <a:gd name="T53" fmla="*/ 1020 h 1746"/>
                <a:gd name="T54" fmla="*/ 2947 w 3393"/>
                <a:gd name="T55" fmla="*/ 709 h 1746"/>
                <a:gd name="T56" fmla="*/ 2688 w 3393"/>
                <a:gd name="T57" fmla="*/ 450 h 1746"/>
                <a:gd name="T58" fmla="*/ 2387 w 3393"/>
                <a:gd name="T59" fmla="*/ 261 h 1746"/>
                <a:gd name="T60" fmla="*/ 2053 w 3393"/>
                <a:gd name="T61" fmla="*/ 144 h 1746"/>
                <a:gd name="T62" fmla="*/ 1697 w 3393"/>
                <a:gd name="T63" fmla="*/ 104 h 1746"/>
                <a:gd name="T64" fmla="*/ 1983 w 3393"/>
                <a:gd name="T65" fmla="*/ 25 h 1746"/>
                <a:gd name="T66" fmla="*/ 2346 w 3393"/>
                <a:gd name="T67" fmla="*/ 128 h 1746"/>
                <a:gd name="T68" fmla="*/ 2676 w 3393"/>
                <a:gd name="T69" fmla="*/ 311 h 1746"/>
                <a:gd name="T70" fmla="*/ 2962 w 3393"/>
                <a:gd name="T71" fmla="*/ 567 h 1746"/>
                <a:gd name="T72" fmla="*/ 3183 w 3393"/>
                <a:gd name="T73" fmla="*/ 876 h 1746"/>
                <a:gd name="T74" fmla="*/ 3327 w 3393"/>
                <a:gd name="T75" fmla="*/ 1224 h 1746"/>
                <a:gd name="T76" fmla="*/ 3390 w 3393"/>
                <a:gd name="T77" fmla="*/ 1597 h 1746"/>
                <a:gd name="T78" fmla="*/ 2874 w 3393"/>
                <a:gd name="T79" fmla="*/ 1642 h 1746"/>
                <a:gd name="T80" fmla="*/ 3064 w 3393"/>
                <a:gd name="T81" fmla="*/ 1368 h 1746"/>
                <a:gd name="T82" fmla="*/ 2938 w 3393"/>
                <a:gd name="T83" fmla="*/ 1035 h 1746"/>
                <a:gd name="T84" fmla="*/ 2734 w 3393"/>
                <a:gd name="T85" fmla="*/ 748 h 1746"/>
                <a:gd name="T86" fmla="*/ 2467 w 3393"/>
                <a:gd name="T87" fmla="*/ 520 h 1746"/>
                <a:gd name="T88" fmla="*/ 2148 w 3393"/>
                <a:gd name="T89" fmla="*/ 364 h 1746"/>
                <a:gd name="T90" fmla="*/ 1790 w 3393"/>
                <a:gd name="T91" fmla="*/ 294 h 1746"/>
                <a:gd name="T92" fmla="*/ 1420 w 3393"/>
                <a:gd name="T93" fmla="*/ 318 h 1746"/>
                <a:gd name="T94" fmla="*/ 1080 w 3393"/>
                <a:gd name="T95" fmla="*/ 433 h 1746"/>
                <a:gd name="T96" fmla="*/ 786 w 3393"/>
                <a:gd name="T97" fmla="*/ 626 h 1746"/>
                <a:gd name="T98" fmla="*/ 549 w 3393"/>
                <a:gd name="T99" fmla="*/ 885 h 1746"/>
                <a:gd name="T100" fmla="*/ 382 w 3393"/>
                <a:gd name="T101" fmla="*/ 1197 h 1746"/>
                <a:gd name="T102" fmla="*/ 298 w 3393"/>
                <a:gd name="T103" fmla="*/ 1549 h 1746"/>
                <a:gd name="T104" fmla="*/ 2099 w 3393"/>
                <a:gd name="T105" fmla="*/ 864 h 1746"/>
                <a:gd name="T106" fmla="*/ 0 w 3393"/>
                <a:gd name="T107" fmla="*/ 1746 h 1746"/>
                <a:gd name="T108" fmla="*/ 24 w 3393"/>
                <a:gd name="T109" fmla="*/ 1407 h 1746"/>
                <a:gd name="T110" fmla="*/ 129 w 3393"/>
                <a:gd name="T111" fmla="*/ 1045 h 1746"/>
                <a:gd name="T112" fmla="*/ 312 w 3393"/>
                <a:gd name="T113" fmla="*/ 715 h 1746"/>
                <a:gd name="T114" fmla="*/ 568 w 3393"/>
                <a:gd name="T115" fmla="*/ 430 h 1746"/>
                <a:gd name="T116" fmla="*/ 877 w 3393"/>
                <a:gd name="T117" fmla="*/ 210 h 1746"/>
                <a:gd name="T118" fmla="*/ 1225 w 3393"/>
                <a:gd name="T119" fmla="*/ 67 h 1746"/>
                <a:gd name="T120" fmla="*/ 1600 w 3393"/>
                <a:gd name="T121" fmla="*/ 3 h 1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93" h="1746">
                  <a:moveTo>
                    <a:pt x="1398" y="1357"/>
                  </a:moveTo>
                  <a:lnTo>
                    <a:pt x="1398" y="1447"/>
                  </a:lnTo>
                  <a:lnTo>
                    <a:pt x="1897" y="1447"/>
                  </a:lnTo>
                  <a:lnTo>
                    <a:pt x="1897" y="1551"/>
                  </a:lnTo>
                  <a:lnTo>
                    <a:pt x="1398" y="1551"/>
                  </a:lnTo>
                  <a:lnTo>
                    <a:pt x="1398" y="1642"/>
                  </a:lnTo>
                  <a:lnTo>
                    <a:pt x="1995" y="1642"/>
                  </a:lnTo>
                  <a:lnTo>
                    <a:pt x="1995" y="1357"/>
                  </a:lnTo>
                  <a:lnTo>
                    <a:pt x="1398" y="1357"/>
                  </a:lnTo>
                  <a:close/>
                  <a:moveTo>
                    <a:pt x="1398" y="1162"/>
                  </a:moveTo>
                  <a:lnTo>
                    <a:pt x="1398" y="1253"/>
                  </a:lnTo>
                  <a:lnTo>
                    <a:pt x="1995" y="1253"/>
                  </a:lnTo>
                  <a:lnTo>
                    <a:pt x="1995" y="1162"/>
                  </a:lnTo>
                  <a:lnTo>
                    <a:pt x="1398" y="1162"/>
                  </a:lnTo>
                  <a:close/>
                  <a:moveTo>
                    <a:pt x="1398" y="968"/>
                  </a:moveTo>
                  <a:lnTo>
                    <a:pt x="1398" y="1058"/>
                  </a:lnTo>
                  <a:lnTo>
                    <a:pt x="1995" y="1058"/>
                  </a:lnTo>
                  <a:lnTo>
                    <a:pt x="1995" y="968"/>
                  </a:lnTo>
                  <a:lnTo>
                    <a:pt x="1398" y="968"/>
                  </a:lnTo>
                  <a:close/>
                  <a:moveTo>
                    <a:pt x="1697" y="104"/>
                  </a:moveTo>
                  <a:lnTo>
                    <a:pt x="1606" y="107"/>
                  </a:lnTo>
                  <a:lnTo>
                    <a:pt x="1516" y="114"/>
                  </a:lnTo>
                  <a:lnTo>
                    <a:pt x="1427" y="126"/>
                  </a:lnTo>
                  <a:lnTo>
                    <a:pt x="1340" y="144"/>
                  </a:lnTo>
                  <a:lnTo>
                    <a:pt x="1253" y="166"/>
                  </a:lnTo>
                  <a:lnTo>
                    <a:pt x="1169" y="193"/>
                  </a:lnTo>
                  <a:lnTo>
                    <a:pt x="1087" y="224"/>
                  </a:lnTo>
                  <a:lnTo>
                    <a:pt x="1006" y="261"/>
                  </a:lnTo>
                  <a:lnTo>
                    <a:pt x="927" y="301"/>
                  </a:lnTo>
                  <a:lnTo>
                    <a:pt x="850" y="346"/>
                  </a:lnTo>
                  <a:lnTo>
                    <a:pt x="776" y="395"/>
                  </a:lnTo>
                  <a:lnTo>
                    <a:pt x="705" y="450"/>
                  </a:lnTo>
                  <a:lnTo>
                    <a:pt x="636" y="507"/>
                  </a:lnTo>
                  <a:lnTo>
                    <a:pt x="571" y="570"/>
                  </a:lnTo>
                  <a:lnTo>
                    <a:pt x="506" y="637"/>
                  </a:lnTo>
                  <a:lnTo>
                    <a:pt x="446" y="709"/>
                  </a:lnTo>
                  <a:lnTo>
                    <a:pt x="391" y="783"/>
                  </a:lnTo>
                  <a:lnTo>
                    <a:pt x="340" y="859"/>
                  </a:lnTo>
                  <a:lnTo>
                    <a:pt x="294" y="939"/>
                  </a:lnTo>
                  <a:lnTo>
                    <a:pt x="253" y="1020"/>
                  </a:lnTo>
                  <a:lnTo>
                    <a:pt x="217" y="1104"/>
                  </a:lnTo>
                  <a:lnTo>
                    <a:pt x="185" y="1190"/>
                  </a:lnTo>
                  <a:lnTo>
                    <a:pt x="158" y="1277"/>
                  </a:lnTo>
                  <a:lnTo>
                    <a:pt x="138" y="1366"/>
                  </a:lnTo>
                  <a:lnTo>
                    <a:pt x="121" y="1458"/>
                  </a:lnTo>
                  <a:lnTo>
                    <a:pt x="110" y="1549"/>
                  </a:lnTo>
                  <a:lnTo>
                    <a:pt x="105" y="1642"/>
                  </a:lnTo>
                  <a:lnTo>
                    <a:pt x="188" y="1642"/>
                  </a:lnTo>
                  <a:lnTo>
                    <a:pt x="193" y="1554"/>
                  </a:lnTo>
                  <a:lnTo>
                    <a:pt x="204" y="1467"/>
                  </a:lnTo>
                  <a:lnTo>
                    <a:pt x="219" y="1382"/>
                  </a:lnTo>
                  <a:lnTo>
                    <a:pt x="240" y="1297"/>
                  </a:lnTo>
                  <a:lnTo>
                    <a:pt x="264" y="1214"/>
                  </a:lnTo>
                  <a:lnTo>
                    <a:pt x="294" y="1133"/>
                  </a:lnTo>
                  <a:lnTo>
                    <a:pt x="329" y="1054"/>
                  </a:lnTo>
                  <a:lnTo>
                    <a:pt x="368" y="977"/>
                  </a:lnTo>
                  <a:lnTo>
                    <a:pt x="411" y="902"/>
                  </a:lnTo>
                  <a:lnTo>
                    <a:pt x="460" y="829"/>
                  </a:lnTo>
                  <a:lnTo>
                    <a:pt x="512" y="760"/>
                  </a:lnTo>
                  <a:lnTo>
                    <a:pt x="569" y="693"/>
                  </a:lnTo>
                  <a:lnTo>
                    <a:pt x="629" y="628"/>
                  </a:lnTo>
                  <a:lnTo>
                    <a:pt x="696" y="565"/>
                  </a:lnTo>
                  <a:lnTo>
                    <a:pt x="767" y="506"/>
                  </a:lnTo>
                  <a:lnTo>
                    <a:pt x="841" y="452"/>
                  </a:lnTo>
                  <a:lnTo>
                    <a:pt x="917" y="402"/>
                  </a:lnTo>
                  <a:lnTo>
                    <a:pt x="996" y="358"/>
                  </a:lnTo>
                  <a:lnTo>
                    <a:pt x="1078" y="319"/>
                  </a:lnTo>
                  <a:lnTo>
                    <a:pt x="1161" y="284"/>
                  </a:lnTo>
                  <a:lnTo>
                    <a:pt x="1246" y="255"/>
                  </a:lnTo>
                  <a:lnTo>
                    <a:pt x="1334" y="231"/>
                  </a:lnTo>
                  <a:lnTo>
                    <a:pt x="1422" y="211"/>
                  </a:lnTo>
                  <a:lnTo>
                    <a:pt x="1512" y="198"/>
                  </a:lnTo>
                  <a:lnTo>
                    <a:pt x="1604" y="190"/>
                  </a:lnTo>
                  <a:lnTo>
                    <a:pt x="1697" y="187"/>
                  </a:lnTo>
                  <a:lnTo>
                    <a:pt x="1789" y="190"/>
                  </a:lnTo>
                  <a:lnTo>
                    <a:pt x="1881" y="198"/>
                  </a:lnTo>
                  <a:lnTo>
                    <a:pt x="1971" y="211"/>
                  </a:lnTo>
                  <a:lnTo>
                    <a:pt x="2059" y="231"/>
                  </a:lnTo>
                  <a:lnTo>
                    <a:pt x="2147" y="255"/>
                  </a:lnTo>
                  <a:lnTo>
                    <a:pt x="2232" y="284"/>
                  </a:lnTo>
                  <a:lnTo>
                    <a:pt x="2315" y="319"/>
                  </a:lnTo>
                  <a:lnTo>
                    <a:pt x="2397" y="358"/>
                  </a:lnTo>
                  <a:lnTo>
                    <a:pt x="2476" y="402"/>
                  </a:lnTo>
                  <a:lnTo>
                    <a:pt x="2552" y="452"/>
                  </a:lnTo>
                  <a:lnTo>
                    <a:pt x="2626" y="506"/>
                  </a:lnTo>
                  <a:lnTo>
                    <a:pt x="2697" y="565"/>
                  </a:lnTo>
                  <a:lnTo>
                    <a:pt x="2764" y="628"/>
                  </a:lnTo>
                  <a:lnTo>
                    <a:pt x="2824" y="693"/>
                  </a:lnTo>
                  <a:lnTo>
                    <a:pt x="2881" y="760"/>
                  </a:lnTo>
                  <a:lnTo>
                    <a:pt x="2933" y="829"/>
                  </a:lnTo>
                  <a:lnTo>
                    <a:pt x="2982" y="902"/>
                  </a:lnTo>
                  <a:lnTo>
                    <a:pt x="3025" y="977"/>
                  </a:lnTo>
                  <a:lnTo>
                    <a:pt x="3064" y="1054"/>
                  </a:lnTo>
                  <a:lnTo>
                    <a:pt x="3099" y="1133"/>
                  </a:lnTo>
                  <a:lnTo>
                    <a:pt x="3129" y="1214"/>
                  </a:lnTo>
                  <a:lnTo>
                    <a:pt x="3153" y="1297"/>
                  </a:lnTo>
                  <a:lnTo>
                    <a:pt x="3174" y="1382"/>
                  </a:lnTo>
                  <a:lnTo>
                    <a:pt x="3189" y="1467"/>
                  </a:lnTo>
                  <a:lnTo>
                    <a:pt x="3200" y="1554"/>
                  </a:lnTo>
                  <a:lnTo>
                    <a:pt x="3205" y="1642"/>
                  </a:lnTo>
                  <a:lnTo>
                    <a:pt x="3288" y="1642"/>
                  </a:lnTo>
                  <a:lnTo>
                    <a:pt x="3283" y="1549"/>
                  </a:lnTo>
                  <a:lnTo>
                    <a:pt x="3272" y="1458"/>
                  </a:lnTo>
                  <a:lnTo>
                    <a:pt x="3255" y="1366"/>
                  </a:lnTo>
                  <a:lnTo>
                    <a:pt x="3235" y="1277"/>
                  </a:lnTo>
                  <a:lnTo>
                    <a:pt x="3208" y="1190"/>
                  </a:lnTo>
                  <a:lnTo>
                    <a:pt x="3176" y="1104"/>
                  </a:lnTo>
                  <a:lnTo>
                    <a:pt x="3140" y="1020"/>
                  </a:lnTo>
                  <a:lnTo>
                    <a:pt x="3099" y="939"/>
                  </a:lnTo>
                  <a:lnTo>
                    <a:pt x="3053" y="859"/>
                  </a:lnTo>
                  <a:lnTo>
                    <a:pt x="3002" y="783"/>
                  </a:lnTo>
                  <a:lnTo>
                    <a:pt x="2947" y="709"/>
                  </a:lnTo>
                  <a:lnTo>
                    <a:pt x="2887" y="637"/>
                  </a:lnTo>
                  <a:lnTo>
                    <a:pt x="2822" y="570"/>
                  </a:lnTo>
                  <a:lnTo>
                    <a:pt x="2757" y="507"/>
                  </a:lnTo>
                  <a:lnTo>
                    <a:pt x="2688" y="450"/>
                  </a:lnTo>
                  <a:lnTo>
                    <a:pt x="2617" y="395"/>
                  </a:lnTo>
                  <a:lnTo>
                    <a:pt x="2543" y="346"/>
                  </a:lnTo>
                  <a:lnTo>
                    <a:pt x="2466" y="301"/>
                  </a:lnTo>
                  <a:lnTo>
                    <a:pt x="2387" y="261"/>
                  </a:lnTo>
                  <a:lnTo>
                    <a:pt x="2306" y="224"/>
                  </a:lnTo>
                  <a:lnTo>
                    <a:pt x="2224" y="193"/>
                  </a:lnTo>
                  <a:lnTo>
                    <a:pt x="2140" y="166"/>
                  </a:lnTo>
                  <a:lnTo>
                    <a:pt x="2053" y="144"/>
                  </a:lnTo>
                  <a:lnTo>
                    <a:pt x="1966" y="126"/>
                  </a:lnTo>
                  <a:lnTo>
                    <a:pt x="1877" y="114"/>
                  </a:lnTo>
                  <a:lnTo>
                    <a:pt x="1787" y="107"/>
                  </a:lnTo>
                  <a:lnTo>
                    <a:pt x="1697" y="104"/>
                  </a:lnTo>
                  <a:close/>
                  <a:moveTo>
                    <a:pt x="1697" y="0"/>
                  </a:moveTo>
                  <a:lnTo>
                    <a:pt x="1793" y="3"/>
                  </a:lnTo>
                  <a:lnTo>
                    <a:pt x="1889" y="11"/>
                  </a:lnTo>
                  <a:lnTo>
                    <a:pt x="1983" y="25"/>
                  </a:lnTo>
                  <a:lnTo>
                    <a:pt x="2077" y="43"/>
                  </a:lnTo>
                  <a:lnTo>
                    <a:pt x="2168" y="67"/>
                  </a:lnTo>
                  <a:lnTo>
                    <a:pt x="2258" y="94"/>
                  </a:lnTo>
                  <a:lnTo>
                    <a:pt x="2346" y="128"/>
                  </a:lnTo>
                  <a:lnTo>
                    <a:pt x="2432" y="166"/>
                  </a:lnTo>
                  <a:lnTo>
                    <a:pt x="2516" y="210"/>
                  </a:lnTo>
                  <a:lnTo>
                    <a:pt x="2597" y="258"/>
                  </a:lnTo>
                  <a:lnTo>
                    <a:pt x="2676" y="311"/>
                  </a:lnTo>
                  <a:lnTo>
                    <a:pt x="2752" y="368"/>
                  </a:lnTo>
                  <a:lnTo>
                    <a:pt x="2825" y="430"/>
                  </a:lnTo>
                  <a:lnTo>
                    <a:pt x="2896" y="497"/>
                  </a:lnTo>
                  <a:lnTo>
                    <a:pt x="2962" y="567"/>
                  </a:lnTo>
                  <a:lnTo>
                    <a:pt x="3025" y="639"/>
                  </a:lnTo>
                  <a:lnTo>
                    <a:pt x="3081" y="715"/>
                  </a:lnTo>
                  <a:lnTo>
                    <a:pt x="3135" y="794"/>
                  </a:lnTo>
                  <a:lnTo>
                    <a:pt x="3183" y="876"/>
                  </a:lnTo>
                  <a:lnTo>
                    <a:pt x="3226" y="960"/>
                  </a:lnTo>
                  <a:lnTo>
                    <a:pt x="3264" y="1045"/>
                  </a:lnTo>
                  <a:lnTo>
                    <a:pt x="3298" y="1133"/>
                  </a:lnTo>
                  <a:lnTo>
                    <a:pt x="3327" y="1224"/>
                  </a:lnTo>
                  <a:lnTo>
                    <a:pt x="3351" y="1315"/>
                  </a:lnTo>
                  <a:lnTo>
                    <a:pt x="3369" y="1407"/>
                  </a:lnTo>
                  <a:lnTo>
                    <a:pt x="3383" y="1502"/>
                  </a:lnTo>
                  <a:lnTo>
                    <a:pt x="3390" y="1597"/>
                  </a:lnTo>
                  <a:lnTo>
                    <a:pt x="3393" y="1694"/>
                  </a:lnTo>
                  <a:lnTo>
                    <a:pt x="3393" y="1746"/>
                  </a:lnTo>
                  <a:lnTo>
                    <a:pt x="2874" y="1746"/>
                  </a:lnTo>
                  <a:lnTo>
                    <a:pt x="2874" y="1642"/>
                  </a:lnTo>
                  <a:lnTo>
                    <a:pt x="3101" y="1642"/>
                  </a:lnTo>
                  <a:lnTo>
                    <a:pt x="3095" y="1549"/>
                  </a:lnTo>
                  <a:lnTo>
                    <a:pt x="3082" y="1458"/>
                  </a:lnTo>
                  <a:lnTo>
                    <a:pt x="3064" y="1368"/>
                  </a:lnTo>
                  <a:lnTo>
                    <a:pt x="3040" y="1282"/>
                  </a:lnTo>
                  <a:lnTo>
                    <a:pt x="3011" y="1197"/>
                  </a:lnTo>
                  <a:lnTo>
                    <a:pt x="2977" y="1115"/>
                  </a:lnTo>
                  <a:lnTo>
                    <a:pt x="2938" y="1035"/>
                  </a:lnTo>
                  <a:lnTo>
                    <a:pt x="2893" y="959"/>
                  </a:lnTo>
                  <a:lnTo>
                    <a:pt x="2844" y="885"/>
                  </a:lnTo>
                  <a:lnTo>
                    <a:pt x="2792" y="815"/>
                  </a:lnTo>
                  <a:lnTo>
                    <a:pt x="2734" y="748"/>
                  </a:lnTo>
                  <a:lnTo>
                    <a:pt x="2672" y="685"/>
                  </a:lnTo>
                  <a:lnTo>
                    <a:pt x="2607" y="626"/>
                  </a:lnTo>
                  <a:lnTo>
                    <a:pt x="2539" y="571"/>
                  </a:lnTo>
                  <a:lnTo>
                    <a:pt x="2467" y="520"/>
                  </a:lnTo>
                  <a:lnTo>
                    <a:pt x="2392" y="474"/>
                  </a:lnTo>
                  <a:lnTo>
                    <a:pt x="2313" y="433"/>
                  </a:lnTo>
                  <a:lnTo>
                    <a:pt x="2232" y="396"/>
                  </a:lnTo>
                  <a:lnTo>
                    <a:pt x="2148" y="364"/>
                  </a:lnTo>
                  <a:lnTo>
                    <a:pt x="2062" y="339"/>
                  </a:lnTo>
                  <a:lnTo>
                    <a:pt x="1973" y="318"/>
                  </a:lnTo>
                  <a:lnTo>
                    <a:pt x="1883" y="303"/>
                  </a:lnTo>
                  <a:lnTo>
                    <a:pt x="1790" y="294"/>
                  </a:lnTo>
                  <a:lnTo>
                    <a:pt x="1697" y="290"/>
                  </a:lnTo>
                  <a:lnTo>
                    <a:pt x="1603" y="294"/>
                  </a:lnTo>
                  <a:lnTo>
                    <a:pt x="1510" y="303"/>
                  </a:lnTo>
                  <a:lnTo>
                    <a:pt x="1420" y="318"/>
                  </a:lnTo>
                  <a:lnTo>
                    <a:pt x="1331" y="339"/>
                  </a:lnTo>
                  <a:lnTo>
                    <a:pt x="1245" y="364"/>
                  </a:lnTo>
                  <a:lnTo>
                    <a:pt x="1161" y="396"/>
                  </a:lnTo>
                  <a:lnTo>
                    <a:pt x="1080" y="433"/>
                  </a:lnTo>
                  <a:lnTo>
                    <a:pt x="1001" y="474"/>
                  </a:lnTo>
                  <a:lnTo>
                    <a:pt x="926" y="520"/>
                  </a:lnTo>
                  <a:lnTo>
                    <a:pt x="854" y="571"/>
                  </a:lnTo>
                  <a:lnTo>
                    <a:pt x="786" y="626"/>
                  </a:lnTo>
                  <a:lnTo>
                    <a:pt x="721" y="685"/>
                  </a:lnTo>
                  <a:lnTo>
                    <a:pt x="659" y="748"/>
                  </a:lnTo>
                  <a:lnTo>
                    <a:pt x="601" y="815"/>
                  </a:lnTo>
                  <a:lnTo>
                    <a:pt x="549" y="885"/>
                  </a:lnTo>
                  <a:lnTo>
                    <a:pt x="500" y="959"/>
                  </a:lnTo>
                  <a:lnTo>
                    <a:pt x="455" y="1035"/>
                  </a:lnTo>
                  <a:lnTo>
                    <a:pt x="416" y="1115"/>
                  </a:lnTo>
                  <a:lnTo>
                    <a:pt x="382" y="1197"/>
                  </a:lnTo>
                  <a:lnTo>
                    <a:pt x="353" y="1282"/>
                  </a:lnTo>
                  <a:lnTo>
                    <a:pt x="329" y="1368"/>
                  </a:lnTo>
                  <a:lnTo>
                    <a:pt x="311" y="1458"/>
                  </a:lnTo>
                  <a:lnTo>
                    <a:pt x="298" y="1549"/>
                  </a:lnTo>
                  <a:lnTo>
                    <a:pt x="292" y="1642"/>
                  </a:lnTo>
                  <a:lnTo>
                    <a:pt x="1294" y="1642"/>
                  </a:lnTo>
                  <a:lnTo>
                    <a:pt x="1294" y="864"/>
                  </a:lnTo>
                  <a:lnTo>
                    <a:pt x="2099" y="864"/>
                  </a:lnTo>
                  <a:lnTo>
                    <a:pt x="2099" y="1642"/>
                  </a:lnTo>
                  <a:lnTo>
                    <a:pt x="2520" y="1642"/>
                  </a:lnTo>
                  <a:lnTo>
                    <a:pt x="2520" y="1746"/>
                  </a:lnTo>
                  <a:lnTo>
                    <a:pt x="0" y="1746"/>
                  </a:lnTo>
                  <a:lnTo>
                    <a:pt x="0" y="1694"/>
                  </a:lnTo>
                  <a:lnTo>
                    <a:pt x="3" y="1597"/>
                  </a:lnTo>
                  <a:lnTo>
                    <a:pt x="10" y="1502"/>
                  </a:lnTo>
                  <a:lnTo>
                    <a:pt x="24" y="1407"/>
                  </a:lnTo>
                  <a:lnTo>
                    <a:pt x="42" y="1315"/>
                  </a:lnTo>
                  <a:lnTo>
                    <a:pt x="66" y="1224"/>
                  </a:lnTo>
                  <a:lnTo>
                    <a:pt x="95" y="1133"/>
                  </a:lnTo>
                  <a:lnTo>
                    <a:pt x="129" y="1045"/>
                  </a:lnTo>
                  <a:lnTo>
                    <a:pt x="167" y="960"/>
                  </a:lnTo>
                  <a:lnTo>
                    <a:pt x="210" y="876"/>
                  </a:lnTo>
                  <a:lnTo>
                    <a:pt x="258" y="794"/>
                  </a:lnTo>
                  <a:lnTo>
                    <a:pt x="312" y="715"/>
                  </a:lnTo>
                  <a:lnTo>
                    <a:pt x="368" y="639"/>
                  </a:lnTo>
                  <a:lnTo>
                    <a:pt x="431" y="567"/>
                  </a:lnTo>
                  <a:lnTo>
                    <a:pt x="497" y="497"/>
                  </a:lnTo>
                  <a:lnTo>
                    <a:pt x="568" y="430"/>
                  </a:lnTo>
                  <a:lnTo>
                    <a:pt x="641" y="368"/>
                  </a:lnTo>
                  <a:lnTo>
                    <a:pt x="717" y="311"/>
                  </a:lnTo>
                  <a:lnTo>
                    <a:pt x="796" y="258"/>
                  </a:lnTo>
                  <a:lnTo>
                    <a:pt x="877" y="210"/>
                  </a:lnTo>
                  <a:lnTo>
                    <a:pt x="961" y="166"/>
                  </a:lnTo>
                  <a:lnTo>
                    <a:pt x="1047" y="128"/>
                  </a:lnTo>
                  <a:lnTo>
                    <a:pt x="1135" y="94"/>
                  </a:lnTo>
                  <a:lnTo>
                    <a:pt x="1225" y="67"/>
                  </a:lnTo>
                  <a:lnTo>
                    <a:pt x="1316" y="43"/>
                  </a:lnTo>
                  <a:lnTo>
                    <a:pt x="1410" y="25"/>
                  </a:lnTo>
                  <a:lnTo>
                    <a:pt x="1504" y="11"/>
                  </a:lnTo>
                  <a:lnTo>
                    <a:pt x="1600" y="3"/>
                  </a:lnTo>
                  <a:lnTo>
                    <a:pt x="1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Freeform 375"/>
            <p:cNvSpPr>
              <a:spLocks noEditPoints="1"/>
            </p:cNvSpPr>
            <p:nvPr/>
          </p:nvSpPr>
          <p:spPr bwMode="auto">
            <a:xfrm>
              <a:off x="7294563" y="3763963"/>
              <a:ext cx="101600" cy="53975"/>
            </a:xfrm>
            <a:custGeom>
              <a:avLst/>
              <a:gdLst>
                <a:gd name="T0" fmla="*/ 104 w 578"/>
                <a:gd name="T1" fmla="*/ 104 h 304"/>
                <a:gd name="T2" fmla="*/ 104 w 578"/>
                <a:gd name="T3" fmla="*/ 200 h 304"/>
                <a:gd name="T4" fmla="*/ 474 w 578"/>
                <a:gd name="T5" fmla="*/ 200 h 304"/>
                <a:gd name="T6" fmla="*/ 474 w 578"/>
                <a:gd name="T7" fmla="*/ 104 h 304"/>
                <a:gd name="T8" fmla="*/ 104 w 578"/>
                <a:gd name="T9" fmla="*/ 104 h 304"/>
                <a:gd name="T10" fmla="*/ 0 w 578"/>
                <a:gd name="T11" fmla="*/ 0 h 304"/>
                <a:gd name="T12" fmla="*/ 578 w 578"/>
                <a:gd name="T13" fmla="*/ 0 h 304"/>
                <a:gd name="T14" fmla="*/ 578 w 578"/>
                <a:gd name="T15" fmla="*/ 304 h 304"/>
                <a:gd name="T16" fmla="*/ 0 w 578"/>
                <a:gd name="T17" fmla="*/ 304 h 304"/>
                <a:gd name="T18" fmla="*/ 0 w 578"/>
                <a:gd name="T1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8" h="304">
                  <a:moveTo>
                    <a:pt x="104" y="104"/>
                  </a:moveTo>
                  <a:lnTo>
                    <a:pt x="104" y="200"/>
                  </a:lnTo>
                  <a:lnTo>
                    <a:pt x="474" y="200"/>
                  </a:lnTo>
                  <a:lnTo>
                    <a:pt x="474" y="104"/>
                  </a:lnTo>
                  <a:lnTo>
                    <a:pt x="104" y="104"/>
                  </a:lnTo>
                  <a:close/>
                  <a:moveTo>
                    <a:pt x="0" y="0"/>
                  </a:moveTo>
                  <a:lnTo>
                    <a:pt x="578" y="0"/>
                  </a:lnTo>
                  <a:lnTo>
                    <a:pt x="578" y="304"/>
                  </a:lnTo>
                  <a:lnTo>
                    <a:pt x="0" y="30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" name="Freeform 376"/>
            <p:cNvSpPr>
              <a:spLocks noEditPoints="1"/>
            </p:cNvSpPr>
            <p:nvPr/>
          </p:nvSpPr>
          <p:spPr bwMode="auto">
            <a:xfrm>
              <a:off x="7588250" y="3763963"/>
              <a:ext cx="101600" cy="53975"/>
            </a:xfrm>
            <a:custGeom>
              <a:avLst/>
              <a:gdLst>
                <a:gd name="T0" fmla="*/ 104 w 578"/>
                <a:gd name="T1" fmla="*/ 104 h 304"/>
                <a:gd name="T2" fmla="*/ 104 w 578"/>
                <a:gd name="T3" fmla="*/ 200 h 304"/>
                <a:gd name="T4" fmla="*/ 474 w 578"/>
                <a:gd name="T5" fmla="*/ 200 h 304"/>
                <a:gd name="T6" fmla="*/ 474 w 578"/>
                <a:gd name="T7" fmla="*/ 104 h 304"/>
                <a:gd name="T8" fmla="*/ 104 w 578"/>
                <a:gd name="T9" fmla="*/ 104 h 304"/>
                <a:gd name="T10" fmla="*/ 0 w 578"/>
                <a:gd name="T11" fmla="*/ 0 h 304"/>
                <a:gd name="T12" fmla="*/ 578 w 578"/>
                <a:gd name="T13" fmla="*/ 0 h 304"/>
                <a:gd name="T14" fmla="*/ 578 w 578"/>
                <a:gd name="T15" fmla="*/ 304 h 304"/>
                <a:gd name="T16" fmla="*/ 0 w 578"/>
                <a:gd name="T17" fmla="*/ 304 h 304"/>
                <a:gd name="T18" fmla="*/ 0 w 578"/>
                <a:gd name="T1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8" h="304">
                  <a:moveTo>
                    <a:pt x="104" y="104"/>
                  </a:moveTo>
                  <a:lnTo>
                    <a:pt x="104" y="200"/>
                  </a:lnTo>
                  <a:lnTo>
                    <a:pt x="474" y="200"/>
                  </a:lnTo>
                  <a:lnTo>
                    <a:pt x="474" y="104"/>
                  </a:lnTo>
                  <a:lnTo>
                    <a:pt x="104" y="104"/>
                  </a:lnTo>
                  <a:close/>
                  <a:moveTo>
                    <a:pt x="0" y="0"/>
                  </a:moveTo>
                  <a:lnTo>
                    <a:pt x="578" y="0"/>
                  </a:lnTo>
                  <a:lnTo>
                    <a:pt x="578" y="304"/>
                  </a:lnTo>
                  <a:lnTo>
                    <a:pt x="0" y="30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7" name="Group 946"/>
          <p:cNvGrpSpPr/>
          <p:nvPr/>
        </p:nvGrpSpPr>
        <p:grpSpPr>
          <a:xfrm>
            <a:off x="8131659" y="3546475"/>
            <a:ext cx="596900" cy="384175"/>
            <a:chOff x="8118475" y="3546475"/>
            <a:chExt cx="596900" cy="384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3" name="Freeform 381"/>
            <p:cNvSpPr>
              <a:spLocks noEditPoints="1"/>
            </p:cNvSpPr>
            <p:nvPr/>
          </p:nvSpPr>
          <p:spPr bwMode="auto">
            <a:xfrm>
              <a:off x="8118475" y="3546475"/>
              <a:ext cx="596900" cy="384175"/>
            </a:xfrm>
            <a:custGeom>
              <a:avLst/>
              <a:gdLst>
                <a:gd name="T0" fmla="*/ 2657 w 3384"/>
                <a:gd name="T1" fmla="*/ 1928 h 2178"/>
                <a:gd name="T2" fmla="*/ 2646 w 3384"/>
                <a:gd name="T3" fmla="*/ 2024 h 2178"/>
                <a:gd name="T4" fmla="*/ 2727 w 3384"/>
                <a:gd name="T5" fmla="*/ 2074 h 2178"/>
                <a:gd name="T6" fmla="*/ 2808 w 3384"/>
                <a:gd name="T7" fmla="*/ 2024 h 2178"/>
                <a:gd name="T8" fmla="*/ 2796 w 3384"/>
                <a:gd name="T9" fmla="*/ 1928 h 2178"/>
                <a:gd name="T10" fmla="*/ 657 w 3384"/>
                <a:gd name="T11" fmla="*/ 1894 h 2178"/>
                <a:gd name="T12" fmla="*/ 576 w 3384"/>
                <a:gd name="T13" fmla="*/ 1945 h 2178"/>
                <a:gd name="T14" fmla="*/ 588 w 3384"/>
                <a:gd name="T15" fmla="*/ 2040 h 2178"/>
                <a:gd name="T16" fmla="*/ 678 w 3384"/>
                <a:gd name="T17" fmla="*/ 2072 h 2178"/>
                <a:gd name="T18" fmla="*/ 744 w 3384"/>
                <a:gd name="T19" fmla="*/ 2005 h 2178"/>
                <a:gd name="T20" fmla="*/ 714 w 3384"/>
                <a:gd name="T21" fmla="*/ 1914 h 2178"/>
                <a:gd name="T22" fmla="*/ 2686 w 3384"/>
                <a:gd name="T23" fmla="*/ 1795 h 2178"/>
                <a:gd name="T24" fmla="*/ 2768 w 3384"/>
                <a:gd name="T25" fmla="*/ 1523 h 2178"/>
                <a:gd name="T26" fmla="*/ 657 w 3384"/>
                <a:gd name="T27" fmla="*/ 1791 h 2178"/>
                <a:gd name="T28" fmla="*/ 3204 w 3384"/>
                <a:gd name="T29" fmla="*/ 1363 h 2178"/>
                <a:gd name="T30" fmla="*/ 2686 w 3384"/>
                <a:gd name="T31" fmla="*/ 1363 h 2178"/>
                <a:gd name="T32" fmla="*/ 2169 w 3384"/>
                <a:gd name="T33" fmla="*/ 1363 h 2178"/>
                <a:gd name="T34" fmla="*/ 1650 w 3384"/>
                <a:gd name="T35" fmla="*/ 1363 h 2178"/>
                <a:gd name="T36" fmla="*/ 1134 w 3384"/>
                <a:gd name="T37" fmla="*/ 1363 h 2178"/>
                <a:gd name="T38" fmla="*/ 616 w 3384"/>
                <a:gd name="T39" fmla="*/ 1363 h 2178"/>
                <a:gd name="T40" fmla="*/ 104 w 3384"/>
                <a:gd name="T41" fmla="*/ 1363 h 2178"/>
                <a:gd name="T42" fmla="*/ 2169 w 3384"/>
                <a:gd name="T43" fmla="*/ 761 h 2178"/>
                <a:gd name="T44" fmla="*/ 1650 w 3384"/>
                <a:gd name="T45" fmla="*/ 761 h 2178"/>
                <a:gd name="T46" fmla="*/ 1134 w 3384"/>
                <a:gd name="T47" fmla="*/ 761 h 2178"/>
                <a:gd name="T48" fmla="*/ 2686 w 3384"/>
                <a:gd name="T49" fmla="*/ 761 h 2178"/>
                <a:gd name="T50" fmla="*/ 616 w 3384"/>
                <a:gd name="T51" fmla="*/ 761 h 2178"/>
                <a:gd name="T52" fmla="*/ 3204 w 3384"/>
                <a:gd name="T53" fmla="*/ 602 h 2178"/>
                <a:gd name="T54" fmla="*/ 2686 w 3384"/>
                <a:gd name="T55" fmla="*/ 602 h 2178"/>
                <a:gd name="T56" fmla="*/ 2169 w 3384"/>
                <a:gd name="T57" fmla="*/ 602 h 2178"/>
                <a:gd name="T58" fmla="*/ 1650 w 3384"/>
                <a:gd name="T59" fmla="*/ 602 h 2178"/>
                <a:gd name="T60" fmla="*/ 1134 w 3384"/>
                <a:gd name="T61" fmla="*/ 602 h 2178"/>
                <a:gd name="T62" fmla="*/ 616 w 3384"/>
                <a:gd name="T63" fmla="*/ 602 h 2178"/>
                <a:gd name="T64" fmla="*/ 104 w 3384"/>
                <a:gd name="T65" fmla="*/ 602 h 2178"/>
                <a:gd name="T66" fmla="*/ 2871 w 3384"/>
                <a:gd name="T67" fmla="*/ 104 h 2178"/>
                <a:gd name="T68" fmla="*/ 3100 w 3384"/>
                <a:gd name="T69" fmla="*/ 1917 h 2178"/>
                <a:gd name="T70" fmla="*/ 2545 w 3384"/>
                <a:gd name="T71" fmla="*/ 1917 h 2178"/>
                <a:gd name="T72" fmla="*/ 2353 w 3384"/>
                <a:gd name="T73" fmla="*/ 104 h 2178"/>
                <a:gd name="T74" fmla="*/ 1837 w 3384"/>
                <a:gd name="T75" fmla="*/ 104 h 2178"/>
                <a:gd name="T76" fmla="*/ 1318 w 3384"/>
                <a:gd name="T77" fmla="*/ 104 h 2178"/>
                <a:gd name="T78" fmla="*/ 839 w 3384"/>
                <a:gd name="T79" fmla="*/ 1916 h 2178"/>
                <a:gd name="T80" fmla="*/ 284 w 3384"/>
                <a:gd name="T81" fmla="*/ 1916 h 2178"/>
                <a:gd name="T82" fmla="*/ 513 w 3384"/>
                <a:gd name="T83" fmla="*/ 104 h 2178"/>
                <a:gd name="T84" fmla="*/ 698 w 3384"/>
                <a:gd name="T85" fmla="*/ 498 h 2178"/>
                <a:gd name="T86" fmla="*/ 1214 w 3384"/>
                <a:gd name="T87" fmla="*/ 0 h 2178"/>
                <a:gd name="T88" fmla="*/ 2169 w 3384"/>
                <a:gd name="T89" fmla="*/ 0 h 2178"/>
                <a:gd name="T90" fmla="*/ 2686 w 3384"/>
                <a:gd name="T91" fmla="*/ 498 h 2178"/>
                <a:gd name="T92" fmla="*/ 3384 w 3384"/>
                <a:gd name="T93" fmla="*/ 498 h 2178"/>
                <a:gd name="T94" fmla="*/ 3384 w 3384"/>
                <a:gd name="T95" fmla="*/ 1523 h 2178"/>
                <a:gd name="T96" fmla="*/ 2893 w 3384"/>
                <a:gd name="T97" fmla="*/ 2083 h 2178"/>
                <a:gd name="T98" fmla="*/ 2762 w 3384"/>
                <a:gd name="T99" fmla="*/ 2175 h 2178"/>
                <a:gd name="T100" fmla="*/ 2603 w 3384"/>
                <a:gd name="T101" fmla="*/ 2133 h 2178"/>
                <a:gd name="T102" fmla="*/ 2250 w 3384"/>
                <a:gd name="T103" fmla="*/ 2021 h 2178"/>
                <a:gd name="T104" fmla="*/ 1733 w 3384"/>
                <a:gd name="T105" fmla="*/ 1523 h 2178"/>
                <a:gd name="T106" fmla="*/ 1134 w 3384"/>
                <a:gd name="T107" fmla="*/ 1523 h 2178"/>
                <a:gd name="T108" fmla="*/ 805 w 3384"/>
                <a:gd name="T109" fmla="*/ 2110 h 2178"/>
                <a:gd name="T110" fmla="*/ 657 w 3384"/>
                <a:gd name="T111" fmla="*/ 2178 h 2178"/>
                <a:gd name="T112" fmla="*/ 510 w 3384"/>
                <a:gd name="T113" fmla="*/ 2109 h 2178"/>
                <a:gd name="T114" fmla="*/ 180 w 3384"/>
                <a:gd name="T115" fmla="*/ 1523 h 2178"/>
                <a:gd name="T116" fmla="*/ 0 w 3384"/>
                <a:gd name="T117" fmla="*/ 761 h 2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84" h="2178">
                  <a:moveTo>
                    <a:pt x="2727" y="1894"/>
                  </a:moveTo>
                  <a:lnTo>
                    <a:pt x="2706" y="1897"/>
                  </a:lnTo>
                  <a:lnTo>
                    <a:pt x="2687" y="1904"/>
                  </a:lnTo>
                  <a:lnTo>
                    <a:pt x="2670" y="1914"/>
                  </a:lnTo>
                  <a:lnTo>
                    <a:pt x="2657" y="1928"/>
                  </a:lnTo>
                  <a:lnTo>
                    <a:pt x="2646" y="1945"/>
                  </a:lnTo>
                  <a:lnTo>
                    <a:pt x="2640" y="1964"/>
                  </a:lnTo>
                  <a:lnTo>
                    <a:pt x="2636" y="1985"/>
                  </a:lnTo>
                  <a:lnTo>
                    <a:pt x="2640" y="2005"/>
                  </a:lnTo>
                  <a:lnTo>
                    <a:pt x="2646" y="2024"/>
                  </a:lnTo>
                  <a:lnTo>
                    <a:pt x="2657" y="2040"/>
                  </a:lnTo>
                  <a:lnTo>
                    <a:pt x="2670" y="2055"/>
                  </a:lnTo>
                  <a:lnTo>
                    <a:pt x="2687" y="2065"/>
                  </a:lnTo>
                  <a:lnTo>
                    <a:pt x="2706" y="2072"/>
                  </a:lnTo>
                  <a:lnTo>
                    <a:pt x="2727" y="2074"/>
                  </a:lnTo>
                  <a:lnTo>
                    <a:pt x="2747" y="2072"/>
                  </a:lnTo>
                  <a:lnTo>
                    <a:pt x="2766" y="2065"/>
                  </a:lnTo>
                  <a:lnTo>
                    <a:pt x="2783" y="2055"/>
                  </a:lnTo>
                  <a:lnTo>
                    <a:pt x="2796" y="2040"/>
                  </a:lnTo>
                  <a:lnTo>
                    <a:pt x="2808" y="2024"/>
                  </a:lnTo>
                  <a:lnTo>
                    <a:pt x="2814" y="2005"/>
                  </a:lnTo>
                  <a:lnTo>
                    <a:pt x="2816" y="1985"/>
                  </a:lnTo>
                  <a:lnTo>
                    <a:pt x="2814" y="1964"/>
                  </a:lnTo>
                  <a:lnTo>
                    <a:pt x="2808" y="1945"/>
                  </a:lnTo>
                  <a:lnTo>
                    <a:pt x="2796" y="1928"/>
                  </a:lnTo>
                  <a:lnTo>
                    <a:pt x="2783" y="1914"/>
                  </a:lnTo>
                  <a:lnTo>
                    <a:pt x="2766" y="1904"/>
                  </a:lnTo>
                  <a:lnTo>
                    <a:pt x="2747" y="1897"/>
                  </a:lnTo>
                  <a:lnTo>
                    <a:pt x="2727" y="1894"/>
                  </a:lnTo>
                  <a:close/>
                  <a:moveTo>
                    <a:pt x="657" y="1894"/>
                  </a:moveTo>
                  <a:lnTo>
                    <a:pt x="637" y="1897"/>
                  </a:lnTo>
                  <a:lnTo>
                    <a:pt x="618" y="1904"/>
                  </a:lnTo>
                  <a:lnTo>
                    <a:pt x="601" y="1914"/>
                  </a:lnTo>
                  <a:lnTo>
                    <a:pt x="588" y="1928"/>
                  </a:lnTo>
                  <a:lnTo>
                    <a:pt x="576" y="1945"/>
                  </a:lnTo>
                  <a:lnTo>
                    <a:pt x="570" y="1964"/>
                  </a:lnTo>
                  <a:lnTo>
                    <a:pt x="568" y="1985"/>
                  </a:lnTo>
                  <a:lnTo>
                    <a:pt x="570" y="2005"/>
                  </a:lnTo>
                  <a:lnTo>
                    <a:pt x="576" y="2024"/>
                  </a:lnTo>
                  <a:lnTo>
                    <a:pt x="588" y="2040"/>
                  </a:lnTo>
                  <a:lnTo>
                    <a:pt x="601" y="2055"/>
                  </a:lnTo>
                  <a:lnTo>
                    <a:pt x="618" y="2065"/>
                  </a:lnTo>
                  <a:lnTo>
                    <a:pt x="637" y="2072"/>
                  </a:lnTo>
                  <a:lnTo>
                    <a:pt x="657" y="2074"/>
                  </a:lnTo>
                  <a:lnTo>
                    <a:pt x="678" y="2072"/>
                  </a:lnTo>
                  <a:lnTo>
                    <a:pt x="697" y="2065"/>
                  </a:lnTo>
                  <a:lnTo>
                    <a:pt x="714" y="2055"/>
                  </a:lnTo>
                  <a:lnTo>
                    <a:pt x="727" y="2040"/>
                  </a:lnTo>
                  <a:lnTo>
                    <a:pt x="738" y="2024"/>
                  </a:lnTo>
                  <a:lnTo>
                    <a:pt x="744" y="2005"/>
                  </a:lnTo>
                  <a:lnTo>
                    <a:pt x="748" y="1985"/>
                  </a:lnTo>
                  <a:lnTo>
                    <a:pt x="744" y="1964"/>
                  </a:lnTo>
                  <a:lnTo>
                    <a:pt x="738" y="1945"/>
                  </a:lnTo>
                  <a:lnTo>
                    <a:pt x="727" y="1928"/>
                  </a:lnTo>
                  <a:lnTo>
                    <a:pt x="714" y="1914"/>
                  </a:lnTo>
                  <a:lnTo>
                    <a:pt x="697" y="1904"/>
                  </a:lnTo>
                  <a:lnTo>
                    <a:pt x="678" y="1897"/>
                  </a:lnTo>
                  <a:lnTo>
                    <a:pt x="657" y="1894"/>
                  </a:lnTo>
                  <a:close/>
                  <a:moveTo>
                    <a:pt x="2686" y="1523"/>
                  </a:moveTo>
                  <a:lnTo>
                    <a:pt x="2686" y="1795"/>
                  </a:lnTo>
                  <a:lnTo>
                    <a:pt x="2706" y="1792"/>
                  </a:lnTo>
                  <a:lnTo>
                    <a:pt x="2727" y="1791"/>
                  </a:lnTo>
                  <a:lnTo>
                    <a:pt x="2747" y="1792"/>
                  </a:lnTo>
                  <a:lnTo>
                    <a:pt x="2768" y="1795"/>
                  </a:lnTo>
                  <a:lnTo>
                    <a:pt x="2768" y="1523"/>
                  </a:lnTo>
                  <a:lnTo>
                    <a:pt x="2686" y="1523"/>
                  </a:lnTo>
                  <a:close/>
                  <a:moveTo>
                    <a:pt x="616" y="1523"/>
                  </a:moveTo>
                  <a:lnTo>
                    <a:pt x="616" y="1795"/>
                  </a:lnTo>
                  <a:lnTo>
                    <a:pt x="637" y="1792"/>
                  </a:lnTo>
                  <a:lnTo>
                    <a:pt x="657" y="1791"/>
                  </a:lnTo>
                  <a:lnTo>
                    <a:pt x="678" y="1792"/>
                  </a:lnTo>
                  <a:lnTo>
                    <a:pt x="698" y="1795"/>
                  </a:lnTo>
                  <a:lnTo>
                    <a:pt x="698" y="1523"/>
                  </a:lnTo>
                  <a:lnTo>
                    <a:pt x="616" y="1523"/>
                  </a:lnTo>
                  <a:close/>
                  <a:moveTo>
                    <a:pt x="3204" y="1363"/>
                  </a:moveTo>
                  <a:lnTo>
                    <a:pt x="3204" y="1419"/>
                  </a:lnTo>
                  <a:lnTo>
                    <a:pt x="3280" y="1419"/>
                  </a:lnTo>
                  <a:lnTo>
                    <a:pt x="3280" y="1363"/>
                  </a:lnTo>
                  <a:lnTo>
                    <a:pt x="3204" y="1363"/>
                  </a:lnTo>
                  <a:close/>
                  <a:moveTo>
                    <a:pt x="2686" y="1363"/>
                  </a:moveTo>
                  <a:lnTo>
                    <a:pt x="2686" y="1419"/>
                  </a:lnTo>
                  <a:lnTo>
                    <a:pt x="2768" y="1419"/>
                  </a:lnTo>
                  <a:lnTo>
                    <a:pt x="2768" y="1363"/>
                  </a:lnTo>
                  <a:lnTo>
                    <a:pt x="2686" y="1363"/>
                  </a:lnTo>
                  <a:close/>
                  <a:moveTo>
                    <a:pt x="2169" y="1363"/>
                  </a:moveTo>
                  <a:lnTo>
                    <a:pt x="2169" y="1419"/>
                  </a:lnTo>
                  <a:lnTo>
                    <a:pt x="2250" y="1419"/>
                  </a:lnTo>
                  <a:lnTo>
                    <a:pt x="2250" y="1363"/>
                  </a:lnTo>
                  <a:lnTo>
                    <a:pt x="2169" y="1363"/>
                  </a:lnTo>
                  <a:close/>
                  <a:moveTo>
                    <a:pt x="1650" y="1363"/>
                  </a:moveTo>
                  <a:lnTo>
                    <a:pt x="1650" y="1419"/>
                  </a:lnTo>
                  <a:lnTo>
                    <a:pt x="1733" y="1419"/>
                  </a:lnTo>
                  <a:lnTo>
                    <a:pt x="1733" y="1363"/>
                  </a:lnTo>
                  <a:lnTo>
                    <a:pt x="1650" y="1363"/>
                  </a:lnTo>
                  <a:close/>
                  <a:moveTo>
                    <a:pt x="1134" y="1363"/>
                  </a:moveTo>
                  <a:lnTo>
                    <a:pt x="1134" y="1419"/>
                  </a:lnTo>
                  <a:lnTo>
                    <a:pt x="1214" y="1419"/>
                  </a:lnTo>
                  <a:lnTo>
                    <a:pt x="1214" y="1363"/>
                  </a:lnTo>
                  <a:lnTo>
                    <a:pt x="1134" y="1363"/>
                  </a:lnTo>
                  <a:close/>
                  <a:moveTo>
                    <a:pt x="616" y="1363"/>
                  </a:moveTo>
                  <a:lnTo>
                    <a:pt x="616" y="1419"/>
                  </a:lnTo>
                  <a:lnTo>
                    <a:pt x="698" y="1419"/>
                  </a:lnTo>
                  <a:lnTo>
                    <a:pt x="698" y="1363"/>
                  </a:lnTo>
                  <a:lnTo>
                    <a:pt x="616" y="1363"/>
                  </a:lnTo>
                  <a:close/>
                  <a:moveTo>
                    <a:pt x="104" y="1363"/>
                  </a:moveTo>
                  <a:lnTo>
                    <a:pt x="104" y="1419"/>
                  </a:lnTo>
                  <a:lnTo>
                    <a:pt x="180" y="1419"/>
                  </a:lnTo>
                  <a:lnTo>
                    <a:pt x="180" y="1363"/>
                  </a:lnTo>
                  <a:lnTo>
                    <a:pt x="104" y="1363"/>
                  </a:lnTo>
                  <a:close/>
                  <a:moveTo>
                    <a:pt x="2169" y="761"/>
                  </a:moveTo>
                  <a:lnTo>
                    <a:pt x="2169" y="1260"/>
                  </a:lnTo>
                  <a:lnTo>
                    <a:pt x="2250" y="1260"/>
                  </a:lnTo>
                  <a:lnTo>
                    <a:pt x="2250" y="761"/>
                  </a:lnTo>
                  <a:lnTo>
                    <a:pt x="2169" y="761"/>
                  </a:lnTo>
                  <a:close/>
                  <a:moveTo>
                    <a:pt x="1650" y="761"/>
                  </a:moveTo>
                  <a:lnTo>
                    <a:pt x="1650" y="1260"/>
                  </a:lnTo>
                  <a:lnTo>
                    <a:pt x="1733" y="1260"/>
                  </a:lnTo>
                  <a:lnTo>
                    <a:pt x="1733" y="761"/>
                  </a:lnTo>
                  <a:lnTo>
                    <a:pt x="1650" y="761"/>
                  </a:lnTo>
                  <a:close/>
                  <a:moveTo>
                    <a:pt x="1134" y="761"/>
                  </a:moveTo>
                  <a:lnTo>
                    <a:pt x="1134" y="1260"/>
                  </a:lnTo>
                  <a:lnTo>
                    <a:pt x="1214" y="1260"/>
                  </a:lnTo>
                  <a:lnTo>
                    <a:pt x="1214" y="761"/>
                  </a:lnTo>
                  <a:lnTo>
                    <a:pt x="1134" y="761"/>
                  </a:lnTo>
                  <a:close/>
                  <a:moveTo>
                    <a:pt x="2686" y="761"/>
                  </a:moveTo>
                  <a:lnTo>
                    <a:pt x="2686" y="1260"/>
                  </a:lnTo>
                  <a:lnTo>
                    <a:pt x="2768" y="1260"/>
                  </a:lnTo>
                  <a:lnTo>
                    <a:pt x="2768" y="761"/>
                  </a:lnTo>
                  <a:lnTo>
                    <a:pt x="2686" y="761"/>
                  </a:lnTo>
                  <a:close/>
                  <a:moveTo>
                    <a:pt x="616" y="761"/>
                  </a:moveTo>
                  <a:lnTo>
                    <a:pt x="616" y="1260"/>
                  </a:lnTo>
                  <a:lnTo>
                    <a:pt x="698" y="1260"/>
                  </a:lnTo>
                  <a:lnTo>
                    <a:pt x="698" y="761"/>
                  </a:lnTo>
                  <a:lnTo>
                    <a:pt x="616" y="761"/>
                  </a:lnTo>
                  <a:close/>
                  <a:moveTo>
                    <a:pt x="3204" y="602"/>
                  </a:moveTo>
                  <a:lnTo>
                    <a:pt x="3204" y="658"/>
                  </a:lnTo>
                  <a:lnTo>
                    <a:pt x="3280" y="658"/>
                  </a:lnTo>
                  <a:lnTo>
                    <a:pt x="3280" y="602"/>
                  </a:lnTo>
                  <a:lnTo>
                    <a:pt x="3204" y="602"/>
                  </a:lnTo>
                  <a:close/>
                  <a:moveTo>
                    <a:pt x="2686" y="602"/>
                  </a:moveTo>
                  <a:lnTo>
                    <a:pt x="2686" y="658"/>
                  </a:lnTo>
                  <a:lnTo>
                    <a:pt x="2768" y="658"/>
                  </a:lnTo>
                  <a:lnTo>
                    <a:pt x="2768" y="602"/>
                  </a:lnTo>
                  <a:lnTo>
                    <a:pt x="2686" y="602"/>
                  </a:lnTo>
                  <a:close/>
                  <a:moveTo>
                    <a:pt x="2169" y="602"/>
                  </a:moveTo>
                  <a:lnTo>
                    <a:pt x="2169" y="658"/>
                  </a:lnTo>
                  <a:lnTo>
                    <a:pt x="2250" y="658"/>
                  </a:lnTo>
                  <a:lnTo>
                    <a:pt x="2250" y="602"/>
                  </a:lnTo>
                  <a:lnTo>
                    <a:pt x="2169" y="602"/>
                  </a:lnTo>
                  <a:close/>
                  <a:moveTo>
                    <a:pt x="1650" y="602"/>
                  </a:moveTo>
                  <a:lnTo>
                    <a:pt x="1650" y="658"/>
                  </a:lnTo>
                  <a:lnTo>
                    <a:pt x="1733" y="658"/>
                  </a:lnTo>
                  <a:lnTo>
                    <a:pt x="1733" y="602"/>
                  </a:lnTo>
                  <a:lnTo>
                    <a:pt x="1650" y="602"/>
                  </a:lnTo>
                  <a:close/>
                  <a:moveTo>
                    <a:pt x="1134" y="602"/>
                  </a:moveTo>
                  <a:lnTo>
                    <a:pt x="1134" y="658"/>
                  </a:lnTo>
                  <a:lnTo>
                    <a:pt x="1214" y="658"/>
                  </a:lnTo>
                  <a:lnTo>
                    <a:pt x="1214" y="602"/>
                  </a:lnTo>
                  <a:lnTo>
                    <a:pt x="1134" y="602"/>
                  </a:lnTo>
                  <a:close/>
                  <a:moveTo>
                    <a:pt x="616" y="602"/>
                  </a:moveTo>
                  <a:lnTo>
                    <a:pt x="616" y="658"/>
                  </a:lnTo>
                  <a:lnTo>
                    <a:pt x="698" y="658"/>
                  </a:lnTo>
                  <a:lnTo>
                    <a:pt x="698" y="602"/>
                  </a:lnTo>
                  <a:lnTo>
                    <a:pt x="616" y="602"/>
                  </a:lnTo>
                  <a:close/>
                  <a:moveTo>
                    <a:pt x="104" y="602"/>
                  </a:moveTo>
                  <a:lnTo>
                    <a:pt x="104" y="658"/>
                  </a:lnTo>
                  <a:lnTo>
                    <a:pt x="180" y="658"/>
                  </a:lnTo>
                  <a:lnTo>
                    <a:pt x="180" y="602"/>
                  </a:lnTo>
                  <a:lnTo>
                    <a:pt x="104" y="602"/>
                  </a:lnTo>
                  <a:close/>
                  <a:moveTo>
                    <a:pt x="2871" y="104"/>
                  </a:moveTo>
                  <a:lnTo>
                    <a:pt x="2871" y="1856"/>
                  </a:lnTo>
                  <a:lnTo>
                    <a:pt x="2886" y="1875"/>
                  </a:lnTo>
                  <a:lnTo>
                    <a:pt x="2898" y="1894"/>
                  </a:lnTo>
                  <a:lnTo>
                    <a:pt x="2908" y="1917"/>
                  </a:lnTo>
                  <a:lnTo>
                    <a:pt x="3100" y="1917"/>
                  </a:lnTo>
                  <a:lnTo>
                    <a:pt x="3100" y="104"/>
                  </a:lnTo>
                  <a:lnTo>
                    <a:pt x="2871" y="104"/>
                  </a:lnTo>
                  <a:close/>
                  <a:moveTo>
                    <a:pt x="2353" y="104"/>
                  </a:moveTo>
                  <a:lnTo>
                    <a:pt x="2353" y="1917"/>
                  </a:lnTo>
                  <a:lnTo>
                    <a:pt x="2545" y="1917"/>
                  </a:lnTo>
                  <a:lnTo>
                    <a:pt x="2555" y="1894"/>
                  </a:lnTo>
                  <a:lnTo>
                    <a:pt x="2568" y="1875"/>
                  </a:lnTo>
                  <a:lnTo>
                    <a:pt x="2582" y="1856"/>
                  </a:lnTo>
                  <a:lnTo>
                    <a:pt x="2582" y="104"/>
                  </a:lnTo>
                  <a:lnTo>
                    <a:pt x="2353" y="104"/>
                  </a:lnTo>
                  <a:close/>
                  <a:moveTo>
                    <a:pt x="1837" y="104"/>
                  </a:moveTo>
                  <a:lnTo>
                    <a:pt x="1837" y="1917"/>
                  </a:lnTo>
                  <a:lnTo>
                    <a:pt x="2065" y="1917"/>
                  </a:lnTo>
                  <a:lnTo>
                    <a:pt x="2065" y="104"/>
                  </a:lnTo>
                  <a:lnTo>
                    <a:pt x="1837" y="104"/>
                  </a:lnTo>
                  <a:close/>
                  <a:moveTo>
                    <a:pt x="1318" y="104"/>
                  </a:moveTo>
                  <a:lnTo>
                    <a:pt x="1318" y="1916"/>
                  </a:lnTo>
                  <a:lnTo>
                    <a:pt x="1546" y="1916"/>
                  </a:lnTo>
                  <a:lnTo>
                    <a:pt x="1546" y="104"/>
                  </a:lnTo>
                  <a:lnTo>
                    <a:pt x="1318" y="104"/>
                  </a:lnTo>
                  <a:close/>
                  <a:moveTo>
                    <a:pt x="802" y="104"/>
                  </a:moveTo>
                  <a:lnTo>
                    <a:pt x="802" y="1856"/>
                  </a:lnTo>
                  <a:lnTo>
                    <a:pt x="816" y="1875"/>
                  </a:lnTo>
                  <a:lnTo>
                    <a:pt x="829" y="1894"/>
                  </a:lnTo>
                  <a:lnTo>
                    <a:pt x="839" y="1916"/>
                  </a:lnTo>
                  <a:lnTo>
                    <a:pt x="1031" y="1916"/>
                  </a:lnTo>
                  <a:lnTo>
                    <a:pt x="1031" y="104"/>
                  </a:lnTo>
                  <a:lnTo>
                    <a:pt x="802" y="104"/>
                  </a:lnTo>
                  <a:close/>
                  <a:moveTo>
                    <a:pt x="284" y="104"/>
                  </a:moveTo>
                  <a:lnTo>
                    <a:pt x="284" y="1916"/>
                  </a:lnTo>
                  <a:lnTo>
                    <a:pt x="477" y="1916"/>
                  </a:lnTo>
                  <a:lnTo>
                    <a:pt x="486" y="1894"/>
                  </a:lnTo>
                  <a:lnTo>
                    <a:pt x="498" y="1875"/>
                  </a:lnTo>
                  <a:lnTo>
                    <a:pt x="513" y="1856"/>
                  </a:lnTo>
                  <a:lnTo>
                    <a:pt x="513" y="104"/>
                  </a:lnTo>
                  <a:lnTo>
                    <a:pt x="284" y="104"/>
                  </a:lnTo>
                  <a:close/>
                  <a:moveTo>
                    <a:pt x="180" y="0"/>
                  </a:moveTo>
                  <a:lnTo>
                    <a:pt x="616" y="0"/>
                  </a:lnTo>
                  <a:lnTo>
                    <a:pt x="616" y="498"/>
                  </a:lnTo>
                  <a:lnTo>
                    <a:pt x="698" y="498"/>
                  </a:lnTo>
                  <a:lnTo>
                    <a:pt x="698" y="0"/>
                  </a:lnTo>
                  <a:lnTo>
                    <a:pt x="1134" y="0"/>
                  </a:lnTo>
                  <a:lnTo>
                    <a:pt x="1134" y="498"/>
                  </a:lnTo>
                  <a:lnTo>
                    <a:pt x="1214" y="498"/>
                  </a:lnTo>
                  <a:lnTo>
                    <a:pt x="1214" y="0"/>
                  </a:lnTo>
                  <a:lnTo>
                    <a:pt x="1650" y="0"/>
                  </a:lnTo>
                  <a:lnTo>
                    <a:pt x="1650" y="498"/>
                  </a:lnTo>
                  <a:lnTo>
                    <a:pt x="1733" y="498"/>
                  </a:lnTo>
                  <a:lnTo>
                    <a:pt x="1733" y="0"/>
                  </a:lnTo>
                  <a:lnTo>
                    <a:pt x="2169" y="0"/>
                  </a:lnTo>
                  <a:lnTo>
                    <a:pt x="2169" y="498"/>
                  </a:lnTo>
                  <a:lnTo>
                    <a:pt x="2250" y="498"/>
                  </a:lnTo>
                  <a:lnTo>
                    <a:pt x="2250" y="0"/>
                  </a:lnTo>
                  <a:lnTo>
                    <a:pt x="2686" y="0"/>
                  </a:lnTo>
                  <a:lnTo>
                    <a:pt x="2686" y="498"/>
                  </a:lnTo>
                  <a:lnTo>
                    <a:pt x="2768" y="498"/>
                  </a:lnTo>
                  <a:lnTo>
                    <a:pt x="2768" y="0"/>
                  </a:lnTo>
                  <a:lnTo>
                    <a:pt x="3204" y="0"/>
                  </a:lnTo>
                  <a:lnTo>
                    <a:pt x="3204" y="498"/>
                  </a:lnTo>
                  <a:lnTo>
                    <a:pt x="3384" y="498"/>
                  </a:lnTo>
                  <a:lnTo>
                    <a:pt x="3384" y="761"/>
                  </a:lnTo>
                  <a:lnTo>
                    <a:pt x="3204" y="761"/>
                  </a:lnTo>
                  <a:lnTo>
                    <a:pt x="3204" y="1260"/>
                  </a:lnTo>
                  <a:lnTo>
                    <a:pt x="3384" y="1260"/>
                  </a:lnTo>
                  <a:lnTo>
                    <a:pt x="3384" y="1523"/>
                  </a:lnTo>
                  <a:lnTo>
                    <a:pt x="3204" y="1523"/>
                  </a:lnTo>
                  <a:lnTo>
                    <a:pt x="3204" y="2021"/>
                  </a:lnTo>
                  <a:lnTo>
                    <a:pt x="2916" y="2021"/>
                  </a:lnTo>
                  <a:lnTo>
                    <a:pt x="2907" y="2053"/>
                  </a:lnTo>
                  <a:lnTo>
                    <a:pt x="2893" y="2083"/>
                  </a:lnTo>
                  <a:lnTo>
                    <a:pt x="2874" y="2110"/>
                  </a:lnTo>
                  <a:lnTo>
                    <a:pt x="2851" y="2133"/>
                  </a:lnTo>
                  <a:lnTo>
                    <a:pt x="2824" y="2152"/>
                  </a:lnTo>
                  <a:lnTo>
                    <a:pt x="2793" y="2167"/>
                  </a:lnTo>
                  <a:lnTo>
                    <a:pt x="2762" y="2175"/>
                  </a:lnTo>
                  <a:lnTo>
                    <a:pt x="2727" y="2178"/>
                  </a:lnTo>
                  <a:lnTo>
                    <a:pt x="2692" y="2175"/>
                  </a:lnTo>
                  <a:lnTo>
                    <a:pt x="2659" y="2167"/>
                  </a:lnTo>
                  <a:lnTo>
                    <a:pt x="2629" y="2152"/>
                  </a:lnTo>
                  <a:lnTo>
                    <a:pt x="2603" y="2133"/>
                  </a:lnTo>
                  <a:lnTo>
                    <a:pt x="2579" y="2110"/>
                  </a:lnTo>
                  <a:lnTo>
                    <a:pt x="2561" y="2082"/>
                  </a:lnTo>
                  <a:lnTo>
                    <a:pt x="2546" y="2053"/>
                  </a:lnTo>
                  <a:lnTo>
                    <a:pt x="2537" y="2021"/>
                  </a:lnTo>
                  <a:lnTo>
                    <a:pt x="2250" y="2021"/>
                  </a:lnTo>
                  <a:lnTo>
                    <a:pt x="2250" y="1523"/>
                  </a:lnTo>
                  <a:lnTo>
                    <a:pt x="2169" y="1523"/>
                  </a:lnTo>
                  <a:lnTo>
                    <a:pt x="2169" y="2021"/>
                  </a:lnTo>
                  <a:lnTo>
                    <a:pt x="1733" y="2021"/>
                  </a:lnTo>
                  <a:lnTo>
                    <a:pt x="1733" y="1523"/>
                  </a:lnTo>
                  <a:lnTo>
                    <a:pt x="1650" y="1523"/>
                  </a:lnTo>
                  <a:lnTo>
                    <a:pt x="1650" y="2020"/>
                  </a:lnTo>
                  <a:lnTo>
                    <a:pt x="1214" y="2020"/>
                  </a:lnTo>
                  <a:lnTo>
                    <a:pt x="1214" y="1523"/>
                  </a:lnTo>
                  <a:lnTo>
                    <a:pt x="1134" y="1523"/>
                  </a:lnTo>
                  <a:lnTo>
                    <a:pt x="1134" y="2020"/>
                  </a:lnTo>
                  <a:lnTo>
                    <a:pt x="847" y="2020"/>
                  </a:lnTo>
                  <a:lnTo>
                    <a:pt x="839" y="2053"/>
                  </a:lnTo>
                  <a:lnTo>
                    <a:pt x="824" y="2082"/>
                  </a:lnTo>
                  <a:lnTo>
                    <a:pt x="805" y="2110"/>
                  </a:lnTo>
                  <a:lnTo>
                    <a:pt x="781" y="2133"/>
                  </a:lnTo>
                  <a:lnTo>
                    <a:pt x="755" y="2152"/>
                  </a:lnTo>
                  <a:lnTo>
                    <a:pt x="725" y="2167"/>
                  </a:lnTo>
                  <a:lnTo>
                    <a:pt x="692" y="2175"/>
                  </a:lnTo>
                  <a:lnTo>
                    <a:pt x="657" y="2178"/>
                  </a:lnTo>
                  <a:lnTo>
                    <a:pt x="622" y="2175"/>
                  </a:lnTo>
                  <a:lnTo>
                    <a:pt x="591" y="2167"/>
                  </a:lnTo>
                  <a:lnTo>
                    <a:pt x="560" y="2152"/>
                  </a:lnTo>
                  <a:lnTo>
                    <a:pt x="533" y="2133"/>
                  </a:lnTo>
                  <a:lnTo>
                    <a:pt x="510" y="2109"/>
                  </a:lnTo>
                  <a:lnTo>
                    <a:pt x="491" y="2082"/>
                  </a:lnTo>
                  <a:lnTo>
                    <a:pt x="477" y="2053"/>
                  </a:lnTo>
                  <a:lnTo>
                    <a:pt x="468" y="2020"/>
                  </a:lnTo>
                  <a:lnTo>
                    <a:pt x="180" y="2020"/>
                  </a:lnTo>
                  <a:lnTo>
                    <a:pt x="180" y="1523"/>
                  </a:lnTo>
                  <a:lnTo>
                    <a:pt x="0" y="1523"/>
                  </a:lnTo>
                  <a:lnTo>
                    <a:pt x="0" y="1260"/>
                  </a:lnTo>
                  <a:lnTo>
                    <a:pt x="180" y="1260"/>
                  </a:lnTo>
                  <a:lnTo>
                    <a:pt x="180" y="761"/>
                  </a:lnTo>
                  <a:lnTo>
                    <a:pt x="0" y="761"/>
                  </a:lnTo>
                  <a:lnTo>
                    <a:pt x="0" y="498"/>
                  </a:lnTo>
                  <a:lnTo>
                    <a:pt x="180" y="498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4" name="Rectangle 382"/>
            <p:cNvSpPr>
              <a:spLocks noChangeArrowheads="1"/>
            </p:cNvSpPr>
            <p:nvPr/>
          </p:nvSpPr>
          <p:spPr bwMode="auto">
            <a:xfrm>
              <a:off x="8180388" y="3584575"/>
              <a:ext cx="17463" cy="280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" name="Rectangle 383"/>
            <p:cNvSpPr>
              <a:spLocks noChangeArrowheads="1"/>
            </p:cNvSpPr>
            <p:nvPr/>
          </p:nvSpPr>
          <p:spPr bwMode="auto">
            <a:xfrm>
              <a:off x="8270875" y="3584575"/>
              <a:ext cx="19050" cy="280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6" name="Rectangle 384"/>
            <p:cNvSpPr>
              <a:spLocks noChangeArrowheads="1"/>
            </p:cNvSpPr>
            <p:nvPr/>
          </p:nvSpPr>
          <p:spPr bwMode="auto">
            <a:xfrm>
              <a:off x="8361363" y="3609975"/>
              <a:ext cx="19050" cy="2555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Rectangle 385"/>
            <p:cNvSpPr>
              <a:spLocks noChangeArrowheads="1"/>
            </p:cNvSpPr>
            <p:nvPr/>
          </p:nvSpPr>
          <p:spPr bwMode="auto">
            <a:xfrm>
              <a:off x="8453438" y="3584575"/>
              <a:ext cx="19050" cy="280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Rectangle 386"/>
            <p:cNvSpPr>
              <a:spLocks noChangeArrowheads="1"/>
            </p:cNvSpPr>
            <p:nvPr/>
          </p:nvSpPr>
          <p:spPr bwMode="auto">
            <a:xfrm>
              <a:off x="8543925" y="3584575"/>
              <a:ext cx="19050" cy="280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Rectangle 387"/>
            <p:cNvSpPr>
              <a:spLocks noChangeArrowheads="1"/>
            </p:cNvSpPr>
            <p:nvPr/>
          </p:nvSpPr>
          <p:spPr bwMode="auto">
            <a:xfrm>
              <a:off x="8636000" y="3584575"/>
              <a:ext cx="17463" cy="2143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0" name="Rectangle 388"/>
            <p:cNvSpPr>
              <a:spLocks noChangeArrowheads="1"/>
            </p:cNvSpPr>
            <p:nvPr/>
          </p:nvSpPr>
          <p:spPr bwMode="auto">
            <a:xfrm>
              <a:off x="8636000" y="3819525"/>
              <a:ext cx="1746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6" name="Group 945"/>
          <p:cNvGrpSpPr/>
          <p:nvPr/>
        </p:nvGrpSpPr>
        <p:grpSpPr>
          <a:xfrm>
            <a:off x="9066359" y="3544888"/>
            <a:ext cx="598488" cy="387350"/>
            <a:chOff x="9121775" y="3544888"/>
            <a:chExt cx="598488" cy="387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4" name="Rectangle 393"/>
            <p:cNvSpPr>
              <a:spLocks noChangeArrowheads="1"/>
            </p:cNvSpPr>
            <p:nvPr/>
          </p:nvSpPr>
          <p:spPr bwMode="auto">
            <a:xfrm>
              <a:off x="9336088" y="3800476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Freeform 394"/>
            <p:cNvSpPr>
              <a:spLocks noEditPoints="1"/>
            </p:cNvSpPr>
            <p:nvPr/>
          </p:nvSpPr>
          <p:spPr bwMode="auto">
            <a:xfrm>
              <a:off x="9121775" y="3544888"/>
              <a:ext cx="598488" cy="387350"/>
            </a:xfrm>
            <a:custGeom>
              <a:avLst/>
              <a:gdLst>
                <a:gd name="T0" fmla="*/ 1453 w 3393"/>
                <a:gd name="T1" fmla="*/ 868 h 2192"/>
                <a:gd name="T2" fmla="*/ 1349 w 3393"/>
                <a:gd name="T3" fmla="*/ 347 h 2192"/>
                <a:gd name="T4" fmla="*/ 1180 w 3393"/>
                <a:gd name="T5" fmla="*/ 403 h 2192"/>
                <a:gd name="T6" fmla="*/ 1021 w 3393"/>
                <a:gd name="T7" fmla="*/ 479 h 2192"/>
                <a:gd name="T8" fmla="*/ 875 w 3393"/>
                <a:gd name="T9" fmla="*/ 573 h 2192"/>
                <a:gd name="T10" fmla="*/ 742 w 3393"/>
                <a:gd name="T11" fmla="*/ 685 h 2192"/>
                <a:gd name="T12" fmla="*/ 625 w 3393"/>
                <a:gd name="T13" fmla="*/ 812 h 2192"/>
                <a:gd name="T14" fmla="*/ 524 w 3393"/>
                <a:gd name="T15" fmla="*/ 953 h 2192"/>
                <a:gd name="T16" fmla="*/ 442 w 3393"/>
                <a:gd name="T17" fmla="*/ 1107 h 2192"/>
                <a:gd name="T18" fmla="*/ 379 w 3393"/>
                <a:gd name="T19" fmla="*/ 1271 h 2192"/>
                <a:gd name="T20" fmla="*/ 337 w 3393"/>
                <a:gd name="T21" fmla="*/ 1444 h 2192"/>
                <a:gd name="T22" fmla="*/ 1095 w 3393"/>
                <a:gd name="T23" fmla="*/ 1547 h 2192"/>
                <a:gd name="T24" fmla="*/ 104 w 3393"/>
                <a:gd name="T25" fmla="*/ 1894 h 2192"/>
                <a:gd name="T26" fmla="*/ 775 w 3393"/>
                <a:gd name="T27" fmla="*/ 2088 h 2192"/>
                <a:gd name="T28" fmla="*/ 2699 w 3393"/>
                <a:gd name="T29" fmla="*/ 1894 h 2192"/>
                <a:gd name="T30" fmla="*/ 3289 w 3393"/>
                <a:gd name="T31" fmla="*/ 1547 h 2192"/>
                <a:gd name="T32" fmla="*/ 3064 w 3393"/>
                <a:gd name="T33" fmla="*/ 1502 h 2192"/>
                <a:gd name="T34" fmla="*/ 3031 w 3393"/>
                <a:gd name="T35" fmla="*/ 1330 h 2192"/>
                <a:gd name="T36" fmla="*/ 2977 w 3393"/>
                <a:gd name="T37" fmla="*/ 1165 h 2192"/>
                <a:gd name="T38" fmla="*/ 2903 w 3393"/>
                <a:gd name="T39" fmla="*/ 1010 h 2192"/>
                <a:gd name="T40" fmla="*/ 2810 w 3393"/>
                <a:gd name="T41" fmla="*/ 867 h 2192"/>
                <a:gd name="T42" fmla="*/ 2702 w 3393"/>
                <a:gd name="T43" fmla="*/ 736 h 2192"/>
                <a:gd name="T44" fmla="*/ 2578 w 3393"/>
                <a:gd name="T45" fmla="*/ 620 h 2192"/>
                <a:gd name="T46" fmla="*/ 2440 w 3393"/>
                <a:gd name="T47" fmla="*/ 520 h 2192"/>
                <a:gd name="T48" fmla="*/ 2290 w 3393"/>
                <a:gd name="T49" fmla="*/ 435 h 2192"/>
                <a:gd name="T50" fmla="*/ 2128 w 3393"/>
                <a:gd name="T51" fmla="*/ 372 h 2192"/>
                <a:gd name="T52" fmla="*/ 2044 w 3393"/>
                <a:gd name="T53" fmla="*/ 640 h 2192"/>
                <a:gd name="T54" fmla="*/ 1940 w 3393"/>
                <a:gd name="T55" fmla="*/ 104 h 2192"/>
                <a:gd name="T56" fmla="*/ 1349 w 3393"/>
                <a:gd name="T57" fmla="*/ 0 h 2192"/>
                <a:gd name="T58" fmla="*/ 2044 w 3393"/>
                <a:gd name="T59" fmla="*/ 239 h 2192"/>
                <a:gd name="T60" fmla="*/ 2222 w 3393"/>
                <a:gd name="T61" fmla="*/ 295 h 2192"/>
                <a:gd name="T62" fmla="*/ 2391 w 3393"/>
                <a:gd name="T63" fmla="*/ 371 h 2192"/>
                <a:gd name="T64" fmla="*/ 2546 w 3393"/>
                <a:gd name="T65" fmla="*/ 465 h 2192"/>
                <a:gd name="T66" fmla="*/ 2688 w 3393"/>
                <a:gd name="T67" fmla="*/ 578 h 2192"/>
                <a:gd name="T68" fmla="*/ 2815 w 3393"/>
                <a:gd name="T69" fmla="*/ 706 h 2192"/>
                <a:gd name="T70" fmla="*/ 2925 w 3393"/>
                <a:gd name="T71" fmla="*/ 850 h 2192"/>
                <a:gd name="T72" fmla="*/ 3018 w 3393"/>
                <a:gd name="T73" fmla="*/ 1006 h 2192"/>
                <a:gd name="T74" fmla="*/ 3091 w 3393"/>
                <a:gd name="T75" fmla="*/ 1175 h 2192"/>
                <a:gd name="T76" fmla="*/ 3143 w 3393"/>
                <a:gd name="T77" fmla="*/ 1352 h 2192"/>
                <a:gd name="T78" fmla="*/ 3393 w 3393"/>
                <a:gd name="T79" fmla="*/ 1444 h 2192"/>
                <a:gd name="T80" fmla="*/ 2766 w 3393"/>
                <a:gd name="T81" fmla="*/ 1998 h 2192"/>
                <a:gd name="T82" fmla="*/ 707 w 3393"/>
                <a:gd name="T83" fmla="*/ 2192 h 2192"/>
                <a:gd name="T84" fmla="*/ 0 w 3393"/>
                <a:gd name="T85" fmla="*/ 1998 h 2192"/>
                <a:gd name="T86" fmla="*/ 232 w 3393"/>
                <a:gd name="T87" fmla="*/ 1444 h 2192"/>
                <a:gd name="T88" fmla="*/ 273 w 3393"/>
                <a:gd name="T89" fmla="*/ 1262 h 2192"/>
                <a:gd name="T90" fmla="*/ 336 w 3393"/>
                <a:gd name="T91" fmla="*/ 1089 h 2192"/>
                <a:gd name="T92" fmla="*/ 419 w 3393"/>
                <a:gd name="T93" fmla="*/ 927 h 2192"/>
                <a:gd name="T94" fmla="*/ 520 w 3393"/>
                <a:gd name="T95" fmla="*/ 776 h 2192"/>
                <a:gd name="T96" fmla="*/ 640 w 3393"/>
                <a:gd name="T97" fmla="*/ 641 h 2192"/>
                <a:gd name="T98" fmla="*/ 774 w 3393"/>
                <a:gd name="T99" fmla="*/ 520 h 2192"/>
                <a:gd name="T100" fmla="*/ 923 w 3393"/>
                <a:gd name="T101" fmla="*/ 416 h 2192"/>
                <a:gd name="T102" fmla="*/ 1086 w 3393"/>
                <a:gd name="T103" fmla="*/ 330 h 2192"/>
                <a:gd name="T104" fmla="*/ 1258 w 3393"/>
                <a:gd name="T105" fmla="*/ 265 h 2192"/>
                <a:gd name="T106" fmla="*/ 1349 w 3393"/>
                <a:gd name="T107" fmla="*/ 0 h 2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93" h="2192">
                  <a:moveTo>
                    <a:pt x="1453" y="104"/>
                  </a:moveTo>
                  <a:lnTo>
                    <a:pt x="1453" y="868"/>
                  </a:lnTo>
                  <a:lnTo>
                    <a:pt x="1349" y="868"/>
                  </a:lnTo>
                  <a:lnTo>
                    <a:pt x="1349" y="347"/>
                  </a:lnTo>
                  <a:lnTo>
                    <a:pt x="1264" y="372"/>
                  </a:lnTo>
                  <a:lnTo>
                    <a:pt x="1180" y="403"/>
                  </a:lnTo>
                  <a:lnTo>
                    <a:pt x="1099" y="438"/>
                  </a:lnTo>
                  <a:lnTo>
                    <a:pt x="1021" y="479"/>
                  </a:lnTo>
                  <a:lnTo>
                    <a:pt x="947" y="524"/>
                  </a:lnTo>
                  <a:lnTo>
                    <a:pt x="875" y="573"/>
                  </a:lnTo>
                  <a:lnTo>
                    <a:pt x="807" y="627"/>
                  </a:lnTo>
                  <a:lnTo>
                    <a:pt x="742" y="685"/>
                  </a:lnTo>
                  <a:lnTo>
                    <a:pt x="682" y="746"/>
                  </a:lnTo>
                  <a:lnTo>
                    <a:pt x="625" y="812"/>
                  </a:lnTo>
                  <a:lnTo>
                    <a:pt x="573" y="881"/>
                  </a:lnTo>
                  <a:lnTo>
                    <a:pt x="524" y="953"/>
                  </a:lnTo>
                  <a:lnTo>
                    <a:pt x="481" y="1029"/>
                  </a:lnTo>
                  <a:lnTo>
                    <a:pt x="442" y="1107"/>
                  </a:lnTo>
                  <a:lnTo>
                    <a:pt x="408" y="1187"/>
                  </a:lnTo>
                  <a:lnTo>
                    <a:pt x="379" y="1271"/>
                  </a:lnTo>
                  <a:lnTo>
                    <a:pt x="356" y="1356"/>
                  </a:lnTo>
                  <a:lnTo>
                    <a:pt x="337" y="1444"/>
                  </a:lnTo>
                  <a:lnTo>
                    <a:pt x="1095" y="1444"/>
                  </a:lnTo>
                  <a:lnTo>
                    <a:pt x="1095" y="1547"/>
                  </a:lnTo>
                  <a:lnTo>
                    <a:pt x="104" y="1547"/>
                  </a:lnTo>
                  <a:lnTo>
                    <a:pt x="104" y="1894"/>
                  </a:lnTo>
                  <a:lnTo>
                    <a:pt x="692" y="1894"/>
                  </a:lnTo>
                  <a:lnTo>
                    <a:pt x="775" y="2088"/>
                  </a:lnTo>
                  <a:lnTo>
                    <a:pt x="2613" y="2088"/>
                  </a:lnTo>
                  <a:lnTo>
                    <a:pt x="2699" y="1894"/>
                  </a:lnTo>
                  <a:lnTo>
                    <a:pt x="3289" y="1894"/>
                  </a:lnTo>
                  <a:lnTo>
                    <a:pt x="3289" y="1547"/>
                  </a:lnTo>
                  <a:lnTo>
                    <a:pt x="3070" y="1547"/>
                  </a:lnTo>
                  <a:lnTo>
                    <a:pt x="3064" y="1502"/>
                  </a:lnTo>
                  <a:lnTo>
                    <a:pt x="3050" y="1415"/>
                  </a:lnTo>
                  <a:lnTo>
                    <a:pt x="3031" y="1330"/>
                  </a:lnTo>
                  <a:lnTo>
                    <a:pt x="3006" y="1246"/>
                  </a:lnTo>
                  <a:lnTo>
                    <a:pt x="2977" y="1165"/>
                  </a:lnTo>
                  <a:lnTo>
                    <a:pt x="2942" y="1086"/>
                  </a:lnTo>
                  <a:lnTo>
                    <a:pt x="2903" y="1010"/>
                  </a:lnTo>
                  <a:lnTo>
                    <a:pt x="2858" y="937"/>
                  </a:lnTo>
                  <a:lnTo>
                    <a:pt x="2810" y="867"/>
                  </a:lnTo>
                  <a:lnTo>
                    <a:pt x="2758" y="800"/>
                  </a:lnTo>
                  <a:lnTo>
                    <a:pt x="2702" y="736"/>
                  </a:lnTo>
                  <a:lnTo>
                    <a:pt x="2641" y="676"/>
                  </a:lnTo>
                  <a:lnTo>
                    <a:pt x="2578" y="620"/>
                  </a:lnTo>
                  <a:lnTo>
                    <a:pt x="2511" y="568"/>
                  </a:lnTo>
                  <a:lnTo>
                    <a:pt x="2440" y="520"/>
                  </a:lnTo>
                  <a:lnTo>
                    <a:pt x="2366" y="475"/>
                  </a:lnTo>
                  <a:lnTo>
                    <a:pt x="2290" y="435"/>
                  </a:lnTo>
                  <a:lnTo>
                    <a:pt x="2211" y="402"/>
                  </a:lnTo>
                  <a:lnTo>
                    <a:pt x="2128" y="372"/>
                  </a:lnTo>
                  <a:lnTo>
                    <a:pt x="2044" y="347"/>
                  </a:lnTo>
                  <a:lnTo>
                    <a:pt x="2044" y="640"/>
                  </a:lnTo>
                  <a:lnTo>
                    <a:pt x="1940" y="640"/>
                  </a:lnTo>
                  <a:lnTo>
                    <a:pt x="1940" y="104"/>
                  </a:lnTo>
                  <a:lnTo>
                    <a:pt x="1453" y="104"/>
                  </a:lnTo>
                  <a:close/>
                  <a:moveTo>
                    <a:pt x="1349" y="0"/>
                  </a:moveTo>
                  <a:lnTo>
                    <a:pt x="2044" y="0"/>
                  </a:lnTo>
                  <a:lnTo>
                    <a:pt x="2044" y="239"/>
                  </a:lnTo>
                  <a:lnTo>
                    <a:pt x="2135" y="265"/>
                  </a:lnTo>
                  <a:lnTo>
                    <a:pt x="2222" y="295"/>
                  </a:lnTo>
                  <a:lnTo>
                    <a:pt x="2307" y="330"/>
                  </a:lnTo>
                  <a:lnTo>
                    <a:pt x="2391" y="371"/>
                  </a:lnTo>
                  <a:lnTo>
                    <a:pt x="2470" y="416"/>
                  </a:lnTo>
                  <a:lnTo>
                    <a:pt x="2546" y="465"/>
                  </a:lnTo>
                  <a:lnTo>
                    <a:pt x="2619" y="520"/>
                  </a:lnTo>
                  <a:lnTo>
                    <a:pt x="2688" y="578"/>
                  </a:lnTo>
                  <a:lnTo>
                    <a:pt x="2753" y="641"/>
                  </a:lnTo>
                  <a:lnTo>
                    <a:pt x="2815" y="706"/>
                  </a:lnTo>
                  <a:lnTo>
                    <a:pt x="2873" y="776"/>
                  </a:lnTo>
                  <a:lnTo>
                    <a:pt x="2925" y="850"/>
                  </a:lnTo>
                  <a:lnTo>
                    <a:pt x="2974" y="927"/>
                  </a:lnTo>
                  <a:lnTo>
                    <a:pt x="3018" y="1006"/>
                  </a:lnTo>
                  <a:lnTo>
                    <a:pt x="3057" y="1089"/>
                  </a:lnTo>
                  <a:lnTo>
                    <a:pt x="3091" y="1175"/>
                  </a:lnTo>
                  <a:lnTo>
                    <a:pt x="3120" y="1262"/>
                  </a:lnTo>
                  <a:lnTo>
                    <a:pt x="3143" y="1352"/>
                  </a:lnTo>
                  <a:lnTo>
                    <a:pt x="3161" y="1444"/>
                  </a:lnTo>
                  <a:lnTo>
                    <a:pt x="3393" y="1444"/>
                  </a:lnTo>
                  <a:lnTo>
                    <a:pt x="3393" y="1998"/>
                  </a:lnTo>
                  <a:lnTo>
                    <a:pt x="2766" y="1998"/>
                  </a:lnTo>
                  <a:lnTo>
                    <a:pt x="2679" y="2192"/>
                  </a:lnTo>
                  <a:lnTo>
                    <a:pt x="707" y="2192"/>
                  </a:lnTo>
                  <a:lnTo>
                    <a:pt x="624" y="1998"/>
                  </a:lnTo>
                  <a:lnTo>
                    <a:pt x="0" y="1998"/>
                  </a:lnTo>
                  <a:lnTo>
                    <a:pt x="0" y="1444"/>
                  </a:lnTo>
                  <a:lnTo>
                    <a:pt x="232" y="1444"/>
                  </a:lnTo>
                  <a:lnTo>
                    <a:pt x="250" y="1352"/>
                  </a:lnTo>
                  <a:lnTo>
                    <a:pt x="273" y="1262"/>
                  </a:lnTo>
                  <a:lnTo>
                    <a:pt x="302" y="1175"/>
                  </a:lnTo>
                  <a:lnTo>
                    <a:pt x="336" y="1089"/>
                  </a:lnTo>
                  <a:lnTo>
                    <a:pt x="375" y="1006"/>
                  </a:lnTo>
                  <a:lnTo>
                    <a:pt x="419" y="927"/>
                  </a:lnTo>
                  <a:lnTo>
                    <a:pt x="468" y="850"/>
                  </a:lnTo>
                  <a:lnTo>
                    <a:pt x="520" y="776"/>
                  </a:lnTo>
                  <a:lnTo>
                    <a:pt x="578" y="706"/>
                  </a:lnTo>
                  <a:lnTo>
                    <a:pt x="640" y="641"/>
                  </a:lnTo>
                  <a:lnTo>
                    <a:pt x="705" y="578"/>
                  </a:lnTo>
                  <a:lnTo>
                    <a:pt x="774" y="520"/>
                  </a:lnTo>
                  <a:lnTo>
                    <a:pt x="847" y="465"/>
                  </a:lnTo>
                  <a:lnTo>
                    <a:pt x="923" y="416"/>
                  </a:lnTo>
                  <a:lnTo>
                    <a:pt x="1002" y="371"/>
                  </a:lnTo>
                  <a:lnTo>
                    <a:pt x="1086" y="330"/>
                  </a:lnTo>
                  <a:lnTo>
                    <a:pt x="1171" y="295"/>
                  </a:lnTo>
                  <a:lnTo>
                    <a:pt x="1258" y="265"/>
                  </a:lnTo>
                  <a:lnTo>
                    <a:pt x="1349" y="239"/>
                  </a:lnTo>
                  <a:lnTo>
                    <a:pt x="13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6" name="Rectangle 395"/>
            <p:cNvSpPr>
              <a:spLocks noChangeArrowheads="1"/>
            </p:cNvSpPr>
            <p:nvPr/>
          </p:nvSpPr>
          <p:spPr bwMode="auto">
            <a:xfrm>
              <a:off x="9464675" y="3679826"/>
              <a:ext cx="1746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Rectangle 396"/>
            <p:cNvSpPr>
              <a:spLocks noChangeArrowheads="1"/>
            </p:cNvSpPr>
            <p:nvPr/>
          </p:nvSpPr>
          <p:spPr bwMode="auto">
            <a:xfrm>
              <a:off x="9267825" y="3879851"/>
              <a:ext cx="306388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5" name="Group 944"/>
          <p:cNvGrpSpPr/>
          <p:nvPr/>
        </p:nvGrpSpPr>
        <p:grpSpPr>
          <a:xfrm>
            <a:off x="10001854" y="3514726"/>
            <a:ext cx="598487" cy="449263"/>
            <a:chOff x="9990138" y="3514726"/>
            <a:chExt cx="598487" cy="449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1" name="Freeform 401"/>
            <p:cNvSpPr>
              <a:spLocks noEditPoints="1"/>
            </p:cNvSpPr>
            <p:nvPr/>
          </p:nvSpPr>
          <p:spPr bwMode="auto">
            <a:xfrm>
              <a:off x="10193338" y="3667126"/>
              <a:ext cx="196850" cy="255588"/>
            </a:xfrm>
            <a:custGeom>
              <a:avLst/>
              <a:gdLst>
                <a:gd name="T0" fmla="*/ 399 w 1118"/>
                <a:gd name="T1" fmla="*/ 103 h 1447"/>
                <a:gd name="T2" fmla="*/ 156 w 1118"/>
                <a:gd name="T3" fmla="*/ 674 h 1447"/>
                <a:gd name="T4" fmla="*/ 544 w 1118"/>
                <a:gd name="T5" fmla="*/ 674 h 1447"/>
                <a:gd name="T6" fmla="*/ 459 w 1118"/>
                <a:gd name="T7" fmla="*/ 1047 h 1447"/>
                <a:gd name="T8" fmla="*/ 899 w 1118"/>
                <a:gd name="T9" fmla="*/ 516 h 1447"/>
                <a:gd name="T10" fmla="*/ 495 w 1118"/>
                <a:gd name="T11" fmla="*/ 516 h 1447"/>
                <a:gd name="T12" fmla="*/ 686 w 1118"/>
                <a:gd name="T13" fmla="*/ 103 h 1447"/>
                <a:gd name="T14" fmla="*/ 399 w 1118"/>
                <a:gd name="T15" fmla="*/ 103 h 1447"/>
                <a:gd name="T16" fmla="*/ 330 w 1118"/>
                <a:gd name="T17" fmla="*/ 0 h 1447"/>
                <a:gd name="T18" fmla="*/ 848 w 1118"/>
                <a:gd name="T19" fmla="*/ 0 h 1447"/>
                <a:gd name="T20" fmla="*/ 657 w 1118"/>
                <a:gd name="T21" fmla="*/ 413 h 1447"/>
                <a:gd name="T22" fmla="*/ 1118 w 1118"/>
                <a:gd name="T23" fmla="*/ 413 h 1447"/>
                <a:gd name="T24" fmla="*/ 261 w 1118"/>
                <a:gd name="T25" fmla="*/ 1447 h 1447"/>
                <a:gd name="T26" fmla="*/ 414 w 1118"/>
                <a:gd name="T27" fmla="*/ 777 h 1447"/>
                <a:gd name="T28" fmla="*/ 0 w 1118"/>
                <a:gd name="T29" fmla="*/ 777 h 1447"/>
                <a:gd name="T30" fmla="*/ 330 w 1118"/>
                <a:gd name="T31" fmla="*/ 0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8" h="1447">
                  <a:moveTo>
                    <a:pt x="399" y="103"/>
                  </a:moveTo>
                  <a:lnTo>
                    <a:pt x="156" y="674"/>
                  </a:lnTo>
                  <a:lnTo>
                    <a:pt x="544" y="674"/>
                  </a:lnTo>
                  <a:lnTo>
                    <a:pt x="459" y="1047"/>
                  </a:lnTo>
                  <a:lnTo>
                    <a:pt x="899" y="516"/>
                  </a:lnTo>
                  <a:lnTo>
                    <a:pt x="495" y="516"/>
                  </a:lnTo>
                  <a:lnTo>
                    <a:pt x="686" y="103"/>
                  </a:lnTo>
                  <a:lnTo>
                    <a:pt x="399" y="103"/>
                  </a:lnTo>
                  <a:close/>
                  <a:moveTo>
                    <a:pt x="330" y="0"/>
                  </a:moveTo>
                  <a:lnTo>
                    <a:pt x="848" y="0"/>
                  </a:lnTo>
                  <a:lnTo>
                    <a:pt x="657" y="413"/>
                  </a:lnTo>
                  <a:lnTo>
                    <a:pt x="1118" y="413"/>
                  </a:lnTo>
                  <a:lnTo>
                    <a:pt x="261" y="1447"/>
                  </a:lnTo>
                  <a:lnTo>
                    <a:pt x="414" y="777"/>
                  </a:lnTo>
                  <a:lnTo>
                    <a:pt x="0" y="777"/>
                  </a:lnTo>
                  <a:lnTo>
                    <a:pt x="3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Rectangle 402"/>
            <p:cNvSpPr>
              <a:spLocks noChangeArrowheads="1"/>
            </p:cNvSpPr>
            <p:nvPr/>
          </p:nvSpPr>
          <p:spPr bwMode="auto">
            <a:xfrm>
              <a:off x="10101263" y="3946526"/>
              <a:ext cx="17462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" name="Freeform 403"/>
            <p:cNvSpPr>
              <a:spLocks/>
            </p:cNvSpPr>
            <p:nvPr/>
          </p:nvSpPr>
          <p:spPr bwMode="auto">
            <a:xfrm>
              <a:off x="9990138" y="3514726"/>
              <a:ext cx="598487" cy="449263"/>
            </a:xfrm>
            <a:custGeom>
              <a:avLst/>
              <a:gdLst>
                <a:gd name="T0" fmla="*/ 1697 w 3393"/>
                <a:gd name="T1" fmla="*/ 0 h 2550"/>
                <a:gd name="T2" fmla="*/ 3393 w 3393"/>
                <a:gd name="T3" fmla="*/ 2550 h 2550"/>
                <a:gd name="T4" fmla="*/ 856 w 3393"/>
                <a:gd name="T5" fmla="*/ 2550 h 2550"/>
                <a:gd name="T6" fmla="*/ 856 w 3393"/>
                <a:gd name="T7" fmla="*/ 2448 h 2550"/>
                <a:gd name="T8" fmla="*/ 3200 w 3393"/>
                <a:gd name="T9" fmla="*/ 2448 h 2550"/>
                <a:gd name="T10" fmla="*/ 1697 w 3393"/>
                <a:gd name="T11" fmla="*/ 187 h 2550"/>
                <a:gd name="T12" fmla="*/ 193 w 3393"/>
                <a:gd name="T13" fmla="*/ 2448 h 2550"/>
                <a:gd name="T14" fmla="*/ 508 w 3393"/>
                <a:gd name="T15" fmla="*/ 2448 h 2550"/>
                <a:gd name="T16" fmla="*/ 508 w 3393"/>
                <a:gd name="T17" fmla="*/ 2550 h 2550"/>
                <a:gd name="T18" fmla="*/ 0 w 3393"/>
                <a:gd name="T19" fmla="*/ 2550 h 2550"/>
                <a:gd name="T20" fmla="*/ 1697 w 3393"/>
                <a:gd name="T21" fmla="*/ 0 h 2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93" h="2550">
                  <a:moveTo>
                    <a:pt x="1697" y="0"/>
                  </a:moveTo>
                  <a:lnTo>
                    <a:pt x="3393" y="2550"/>
                  </a:lnTo>
                  <a:lnTo>
                    <a:pt x="856" y="2550"/>
                  </a:lnTo>
                  <a:lnTo>
                    <a:pt x="856" y="2448"/>
                  </a:lnTo>
                  <a:lnTo>
                    <a:pt x="3200" y="2448"/>
                  </a:lnTo>
                  <a:lnTo>
                    <a:pt x="1697" y="187"/>
                  </a:lnTo>
                  <a:lnTo>
                    <a:pt x="193" y="2448"/>
                  </a:lnTo>
                  <a:lnTo>
                    <a:pt x="508" y="2448"/>
                  </a:lnTo>
                  <a:lnTo>
                    <a:pt x="508" y="2550"/>
                  </a:lnTo>
                  <a:lnTo>
                    <a:pt x="0" y="2550"/>
                  </a:lnTo>
                  <a:lnTo>
                    <a:pt x="1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4" name="Group 943"/>
          <p:cNvGrpSpPr/>
          <p:nvPr/>
        </p:nvGrpSpPr>
        <p:grpSpPr>
          <a:xfrm>
            <a:off x="10937352" y="3517900"/>
            <a:ext cx="598488" cy="441325"/>
            <a:chOff x="10956925" y="3517900"/>
            <a:chExt cx="598488" cy="441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7" name="Freeform 408"/>
            <p:cNvSpPr>
              <a:spLocks noEditPoints="1"/>
            </p:cNvSpPr>
            <p:nvPr/>
          </p:nvSpPr>
          <p:spPr bwMode="auto">
            <a:xfrm>
              <a:off x="11017250" y="3517900"/>
              <a:ext cx="477838" cy="441325"/>
            </a:xfrm>
            <a:custGeom>
              <a:avLst/>
              <a:gdLst>
                <a:gd name="T0" fmla="*/ 1354 w 2707"/>
                <a:gd name="T1" fmla="*/ 369 h 2501"/>
                <a:gd name="T2" fmla="*/ 393 w 2707"/>
                <a:gd name="T3" fmla="*/ 1065 h 2501"/>
                <a:gd name="T4" fmla="*/ 393 w 2707"/>
                <a:gd name="T5" fmla="*/ 2397 h 2501"/>
                <a:gd name="T6" fmla="*/ 2314 w 2707"/>
                <a:gd name="T7" fmla="*/ 2397 h 2501"/>
                <a:gd name="T8" fmla="*/ 2314 w 2707"/>
                <a:gd name="T9" fmla="*/ 1065 h 2501"/>
                <a:gd name="T10" fmla="*/ 1354 w 2707"/>
                <a:gd name="T11" fmla="*/ 369 h 2501"/>
                <a:gd name="T12" fmla="*/ 1354 w 2707"/>
                <a:gd name="T13" fmla="*/ 128 h 2501"/>
                <a:gd name="T14" fmla="*/ 145 w 2707"/>
                <a:gd name="T15" fmla="*/ 1006 h 2501"/>
                <a:gd name="T16" fmla="*/ 199 w 2707"/>
                <a:gd name="T17" fmla="*/ 1078 h 2501"/>
                <a:gd name="T18" fmla="*/ 1354 w 2707"/>
                <a:gd name="T19" fmla="*/ 240 h 2501"/>
                <a:gd name="T20" fmla="*/ 2508 w 2707"/>
                <a:gd name="T21" fmla="*/ 1078 h 2501"/>
                <a:gd name="T22" fmla="*/ 2562 w 2707"/>
                <a:gd name="T23" fmla="*/ 1006 h 2501"/>
                <a:gd name="T24" fmla="*/ 1354 w 2707"/>
                <a:gd name="T25" fmla="*/ 128 h 2501"/>
                <a:gd name="T26" fmla="*/ 1354 w 2707"/>
                <a:gd name="T27" fmla="*/ 0 h 2501"/>
                <a:gd name="T28" fmla="*/ 2707 w 2707"/>
                <a:gd name="T29" fmla="*/ 982 h 2501"/>
                <a:gd name="T30" fmla="*/ 2532 w 2707"/>
                <a:gd name="T31" fmla="*/ 1223 h 2501"/>
                <a:gd name="T32" fmla="*/ 2418 w 2707"/>
                <a:gd name="T33" fmla="*/ 1140 h 2501"/>
                <a:gd name="T34" fmla="*/ 2418 w 2707"/>
                <a:gd name="T35" fmla="*/ 2397 h 2501"/>
                <a:gd name="T36" fmla="*/ 2597 w 2707"/>
                <a:gd name="T37" fmla="*/ 2397 h 2501"/>
                <a:gd name="T38" fmla="*/ 2597 w 2707"/>
                <a:gd name="T39" fmla="*/ 2501 h 2501"/>
                <a:gd name="T40" fmla="*/ 110 w 2707"/>
                <a:gd name="T41" fmla="*/ 2501 h 2501"/>
                <a:gd name="T42" fmla="*/ 110 w 2707"/>
                <a:gd name="T43" fmla="*/ 2397 h 2501"/>
                <a:gd name="T44" fmla="*/ 289 w 2707"/>
                <a:gd name="T45" fmla="*/ 2397 h 2501"/>
                <a:gd name="T46" fmla="*/ 289 w 2707"/>
                <a:gd name="T47" fmla="*/ 1140 h 2501"/>
                <a:gd name="T48" fmla="*/ 175 w 2707"/>
                <a:gd name="T49" fmla="*/ 1223 h 2501"/>
                <a:gd name="T50" fmla="*/ 0 w 2707"/>
                <a:gd name="T51" fmla="*/ 982 h 2501"/>
                <a:gd name="T52" fmla="*/ 1354 w 2707"/>
                <a:gd name="T53" fmla="*/ 0 h 2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07" h="2501">
                  <a:moveTo>
                    <a:pt x="1354" y="369"/>
                  </a:moveTo>
                  <a:lnTo>
                    <a:pt x="393" y="1065"/>
                  </a:lnTo>
                  <a:lnTo>
                    <a:pt x="393" y="2397"/>
                  </a:lnTo>
                  <a:lnTo>
                    <a:pt x="2314" y="2397"/>
                  </a:lnTo>
                  <a:lnTo>
                    <a:pt x="2314" y="1065"/>
                  </a:lnTo>
                  <a:lnTo>
                    <a:pt x="1354" y="369"/>
                  </a:lnTo>
                  <a:close/>
                  <a:moveTo>
                    <a:pt x="1354" y="128"/>
                  </a:moveTo>
                  <a:lnTo>
                    <a:pt x="145" y="1006"/>
                  </a:lnTo>
                  <a:lnTo>
                    <a:pt x="199" y="1078"/>
                  </a:lnTo>
                  <a:lnTo>
                    <a:pt x="1354" y="240"/>
                  </a:lnTo>
                  <a:lnTo>
                    <a:pt x="2508" y="1078"/>
                  </a:lnTo>
                  <a:lnTo>
                    <a:pt x="2562" y="1006"/>
                  </a:lnTo>
                  <a:lnTo>
                    <a:pt x="1354" y="128"/>
                  </a:lnTo>
                  <a:close/>
                  <a:moveTo>
                    <a:pt x="1354" y="0"/>
                  </a:moveTo>
                  <a:lnTo>
                    <a:pt x="2707" y="982"/>
                  </a:lnTo>
                  <a:lnTo>
                    <a:pt x="2532" y="1223"/>
                  </a:lnTo>
                  <a:lnTo>
                    <a:pt x="2418" y="1140"/>
                  </a:lnTo>
                  <a:lnTo>
                    <a:pt x="2418" y="2397"/>
                  </a:lnTo>
                  <a:lnTo>
                    <a:pt x="2597" y="2397"/>
                  </a:lnTo>
                  <a:lnTo>
                    <a:pt x="2597" y="2501"/>
                  </a:lnTo>
                  <a:lnTo>
                    <a:pt x="110" y="2501"/>
                  </a:lnTo>
                  <a:lnTo>
                    <a:pt x="110" y="2397"/>
                  </a:lnTo>
                  <a:lnTo>
                    <a:pt x="289" y="2397"/>
                  </a:lnTo>
                  <a:lnTo>
                    <a:pt x="289" y="1140"/>
                  </a:lnTo>
                  <a:lnTo>
                    <a:pt x="175" y="1223"/>
                  </a:lnTo>
                  <a:lnTo>
                    <a:pt x="0" y="982"/>
                  </a:lnTo>
                  <a:lnTo>
                    <a:pt x="13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Rectangle 409"/>
            <p:cNvSpPr>
              <a:spLocks noChangeArrowheads="1"/>
            </p:cNvSpPr>
            <p:nvPr/>
          </p:nvSpPr>
          <p:spPr bwMode="auto">
            <a:xfrm>
              <a:off x="10956925" y="3940175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Rectangle 410"/>
            <p:cNvSpPr>
              <a:spLocks noChangeArrowheads="1"/>
            </p:cNvSpPr>
            <p:nvPr/>
          </p:nvSpPr>
          <p:spPr bwMode="auto">
            <a:xfrm>
              <a:off x="10996613" y="3940175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" name="Rectangle 411"/>
            <p:cNvSpPr>
              <a:spLocks noChangeArrowheads="1"/>
            </p:cNvSpPr>
            <p:nvPr/>
          </p:nvSpPr>
          <p:spPr bwMode="auto">
            <a:xfrm>
              <a:off x="11496675" y="3940175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Rectangle 412"/>
            <p:cNvSpPr>
              <a:spLocks noChangeArrowheads="1"/>
            </p:cNvSpPr>
            <p:nvPr/>
          </p:nvSpPr>
          <p:spPr bwMode="auto">
            <a:xfrm>
              <a:off x="11536363" y="3940175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Freeform 413"/>
            <p:cNvSpPr>
              <a:spLocks/>
            </p:cNvSpPr>
            <p:nvPr/>
          </p:nvSpPr>
          <p:spPr bwMode="auto">
            <a:xfrm>
              <a:off x="11276013" y="3795713"/>
              <a:ext cx="25400" cy="23813"/>
            </a:xfrm>
            <a:custGeom>
              <a:avLst/>
              <a:gdLst>
                <a:gd name="T0" fmla="*/ 44 w 137"/>
                <a:gd name="T1" fmla="*/ 0 h 138"/>
                <a:gd name="T2" fmla="*/ 137 w 137"/>
                <a:gd name="T3" fmla="*/ 44 h 138"/>
                <a:gd name="T4" fmla="*/ 93 w 137"/>
                <a:gd name="T5" fmla="*/ 138 h 138"/>
                <a:gd name="T6" fmla="*/ 0 w 137"/>
                <a:gd name="T7" fmla="*/ 94 h 138"/>
                <a:gd name="T8" fmla="*/ 44 w 137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38">
                  <a:moveTo>
                    <a:pt x="44" y="0"/>
                  </a:moveTo>
                  <a:lnTo>
                    <a:pt x="137" y="44"/>
                  </a:lnTo>
                  <a:lnTo>
                    <a:pt x="93" y="138"/>
                  </a:lnTo>
                  <a:lnTo>
                    <a:pt x="0" y="94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" name="Freeform 414"/>
            <p:cNvSpPr>
              <a:spLocks/>
            </p:cNvSpPr>
            <p:nvPr/>
          </p:nvSpPr>
          <p:spPr bwMode="auto">
            <a:xfrm>
              <a:off x="11107738" y="3714750"/>
              <a:ext cx="298450" cy="193675"/>
            </a:xfrm>
            <a:custGeom>
              <a:avLst/>
              <a:gdLst>
                <a:gd name="T0" fmla="*/ 486 w 1700"/>
                <a:gd name="T1" fmla="*/ 17 h 1099"/>
                <a:gd name="T2" fmla="*/ 605 w 1700"/>
                <a:gd name="T3" fmla="*/ 81 h 1099"/>
                <a:gd name="T4" fmla="*/ 689 w 1700"/>
                <a:gd name="T5" fmla="*/ 175 h 1099"/>
                <a:gd name="T6" fmla="*/ 738 w 1700"/>
                <a:gd name="T7" fmla="*/ 292 h 1099"/>
                <a:gd name="T8" fmla="*/ 852 w 1700"/>
                <a:gd name="T9" fmla="*/ 500 h 1099"/>
                <a:gd name="T10" fmla="*/ 640 w 1700"/>
                <a:gd name="T11" fmla="*/ 331 h 1099"/>
                <a:gd name="T12" fmla="*/ 600 w 1700"/>
                <a:gd name="T13" fmla="*/ 226 h 1099"/>
                <a:gd name="T14" fmla="*/ 521 w 1700"/>
                <a:gd name="T15" fmla="*/ 148 h 1099"/>
                <a:gd name="T16" fmla="*/ 419 w 1700"/>
                <a:gd name="T17" fmla="*/ 107 h 1099"/>
                <a:gd name="T18" fmla="*/ 314 w 1700"/>
                <a:gd name="T19" fmla="*/ 110 h 1099"/>
                <a:gd name="T20" fmla="*/ 219 w 1700"/>
                <a:gd name="T21" fmla="*/ 152 h 1099"/>
                <a:gd name="T22" fmla="*/ 146 w 1700"/>
                <a:gd name="T23" fmla="*/ 227 h 1099"/>
                <a:gd name="T24" fmla="*/ 107 w 1700"/>
                <a:gd name="T25" fmla="*/ 328 h 1099"/>
                <a:gd name="T26" fmla="*/ 110 w 1700"/>
                <a:gd name="T27" fmla="*/ 433 h 1099"/>
                <a:gd name="T28" fmla="*/ 151 w 1700"/>
                <a:gd name="T29" fmla="*/ 526 h 1099"/>
                <a:gd name="T30" fmla="*/ 228 w 1700"/>
                <a:gd name="T31" fmla="*/ 600 h 1099"/>
                <a:gd name="T32" fmla="*/ 332 w 1700"/>
                <a:gd name="T33" fmla="*/ 640 h 1099"/>
                <a:gd name="T34" fmla="*/ 443 w 1700"/>
                <a:gd name="T35" fmla="*/ 634 h 1099"/>
                <a:gd name="T36" fmla="*/ 544 w 1700"/>
                <a:gd name="T37" fmla="*/ 582 h 1099"/>
                <a:gd name="T38" fmla="*/ 716 w 1700"/>
                <a:gd name="T39" fmla="*/ 606 h 1099"/>
                <a:gd name="T40" fmla="*/ 796 w 1700"/>
                <a:gd name="T41" fmla="*/ 602 h 1099"/>
                <a:gd name="T42" fmla="*/ 868 w 1700"/>
                <a:gd name="T43" fmla="*/ 644 h 1099"/>
                <a:gd name="T44" fmla="*/ 902 w 1700"/>
                <a:gd name="T45" fmla="*/ 717 h 1099"/>
                <a:gd name="T46" fmla="*/ 1149 w 1700"/>
                <a:gd name="T47" fmla="*/ 831 h 1099"/>
                <a:gd name="T48" fmla="*/ 1483 w 1700"/>
                <a:gd name="T49" fmla="*/ 919 h 1099"/>
                <a:gd name="T50" fmla="*/ 1579 w 1700"/>
                <a:gd name="T51" fmla="*/ 935 h 1099"/>
                <a:gd name="T52" fmla="*/ 1206 w 1700"/>
                <a:gd name="T53" fmla="*/ 550 h 1099"/>
                <a:gd name="T54" fmla="*/ 1477 w 1700"/>
                <a:gd name="T55" fmla="*/ 1099 h 1099"/>
                <a:gd name="T56" fmla="*/ 1310 w 1700"/>
                <a:gd name="T57" fmla="*/ 953 h 1099"/>
                <a:gd name="T58" fmla="*/ 1046 w 1700"/>
                <a:gd name="T59" fmla="*/ 854 h 1099"/>
                <a:gd name="T60" fmla="*/ 800 w 1700"/>
                <a:gd name="T61" fmla="*/ 743 h 1099"/>
                <a:gd name="T62" fmla="*/ 789 w 1700"/>
                <a:gd name="T63" fmla="*/ 712 h 1099"/>
                <a:gd name="T64" fmla="*/ 757 w 1700"/>
                <a:gd name="T65" fmla="*/ 703 h 1099"/>
                <a:gd name="T66" fmla="*/ 711 w 1700"/>
                <a:gd name="T67" fmla="*/ 742 h 1099"/>
                <a:gd name="T68" fmla="*/ 506 w 1700"/>
                <a:gd name="T69" fmla="*/ 721 h 1099"/>
                <a:gd name="T70" fmla="*/ 382 w 1700"/>
                <a:gd name="T71" fmla="*/ 746 h 1099"/>
                <a:gd name="T72" fmla="*/ 255 w 1700"/>
                <a:gd name="T73" fmla="*/ 728 h 1099"/>
                <a:gd name="T74" fmla="*/ 142 w 1700"/>
                <a:gd name="T75" fmla="*/ 667 h 1099"/>
                <a:gd name="T76" fmla="*/ 59 w 1700"/>
                <a:gd name="T77" fmla="*/ 575 h 1099"/>
                <a:gd name="T78" fmla="*/ 11 w 1700"/>
                <a:gd name="T79" fmla="*/ 462 h 1099"/>
                <a:gd name="T80" fmla="*/ 1 w 1700"/>
                <a:gd name="T81" fmla="*/ 338 h 1099"/>
                <a:gd name="T82" fmla="*/ 34 w 1700"/>
                <a:gd name="T83" fmla="*/ 216 h 1099"/>
                <a:gd name="T84" fmla="*/ 106 w 1700"/>
                <a:gd name="T85" fmla="*/ 112 h 1099"/>
                <a:gd name="T86" fmla="*/ 207 w 1700"/>
                <a:gd name="T87" fmla="*/ 39 h 1099"/>
                <a:gd name="T88" fmla="*/ 341 w 1700"/>
                <a:gd name="T89" fmla="*/ 1 h 1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00" h="1099">
                  <a:moveTo>
                    <a:pt x="390" y="0"/>
                  </a:moveTo>
                  <a:lnTo>
                    <a:pt x="437" y="6"/>
                  </a:lnTo>
                  <a:lnTo>
                    <a:pt x="486" y="17"/>
                  </a:lnTo>
                  <a:lnTo>
                    <a:pt x="531" y="35"/>
                  </a:lnTo>
                  <a:lnTo>
                    <a:pt x="569" y="56"/>
                  </a:lnTo>
                  <a:lnTo>
                    <a:pt x="605" y="81"/>
                  </a:lnTo>
                  <a:lnTo>
                    <a:pt x="637" y="108"/>
                  </a:lnTo>
                  <a:lnTo>
                    <a:pt x="665" y="140"/>
                  </a:lnTo>
                  <a:lnTo>
                    <a:pt x="689" y="175"/>
                  </a:lnTo>
                  <a:lnTo>
                    <a:pt x="710" y="212"/>
                  </a:lnTo>
                  <a:lnTo>
                    <a:pt x="726" y="251"/>
                  </a:lnTo>
                  <a:lnTo>
                    <a:pt x="738" y="292"/>
                  </a:lnTo>
                  <a:lnTo>
                    <a:pt x="745" y="335"/>
                  </a:lnTo>
                  <a:lnTo>
                    <a:pt x="896" y="405"/>
                  </a:lnTo>
                  <a:lnTo>
                    <a:pt x="852" y="500"/>
                  </a:lnTo>
                  <a:lnTo>
                    <a:pt x="644" y="402"/>
                  </a:lnTo>
                  <a:lnTo>
                    <a:pt x="643" y="369"/>
                  </a:lnTo>
                  <a:lnTo>
                    <a:pt x="640" y="331"/>
                  </a:lnTo>
                  <a:lnTo>
                    <a:pt x="632" y="294"/>
                  </a:lnTo>
                  <a:lnTo>
                    <a:pt x="618" y="259"/>
                  </a:lnTo>
                  <a:lnTo>
                    <a:pt x="600" y="226"/>
                  </a:lnTo>
                  <a:lnTo>
                    <a:pt x="578" y="198"/>
                  </a:lnTo>
                  <a:lnTo>
                    <a:pt x="551" y="171"/>
                  </a:lnTo>
                  <a:lnTo>
                    <a:pt x="521" y="148"/>
                  </a:lnTo>
                  <a:lnTo>
                    <a:pt x="488" y="129"/>
                  </a:lnTo>
                  <a:lnTo>
                    <a:pt x="453" y="117"/>
                  </a:lnTo>
                  <a:lnTo>
                    <a:pt x="419" y="107"/>
                  </a:lnTo>
                  <a:lnTo>
                    <a:pt x="383" y="104"/>
                  </a:lnTo>
                  <a:lnTo>
                    <a:pt x="349" y="105"/>
                  </a:lnTo>
                  <a:lnTo>
                    <a:pt x="314" y="110"/>
                  </a:lnTo>
                  <a:lnTo>
                    <a:pt x="281" y="121"/>
                  </a:lnTo>
                  <a:lnTo>
                    <a:pt x="249" y="134"/>
                  </a:lnTo>
                  <a:lnTo>
                    <a:pt x="219" y="152"/>
                  </a:lnTo>
                  <a:lnTo>
                    <a:pt x="193" y="174"/>
                  </a:lnTo>
                  <a:lnTo>
                    <a:pt x="168" y="199"/>
                  </a:lnTo>
                  <a:lnTo>
                    <a:pt x="146" y="227"/>
                  </a:lnTo>
                  <a:lnTo>
                    <a:pt x="129" y="259"/>
                  </a:lnTo>
                  <a:lnTo>
                    <a:pt x="115" y="293"/>
                  </a:lnTo>
                  <a:lnTo>
                    <a:pt x="107" y="328"/>
                  </a:lnTo>
                  <a:lnTo>
                    <a:pt x="104" y="363"/>
                  </a:lnTo>
                  <a:lnTo>
                    <a:pt x="105" y="398"/>
                  </a:lnTo>
                  <a:lnTo>
                    <a:pt x="110" y="433"/>
                  </a:lnTo>
                  <a:lnTo>
                    <a:pt x="120" y="466"/>
                  </a:lnTo>
                  <a:lnTo>
                    <a:pt x="134" y="498"/>
                  </a:lnTo>
                  <a:lnTo>
                    <a:pt x="151" y="526"/>
                  </a:lnTo>
                  <a:lnTo>
                    <a:pt x="173" y="554"/>
                  </a:lnTo>
                  <a:lnTo>
                    <a:pt x="199" y="579"/>
                  </a:lnTo>
                  <a:lnTo>
                    <a:pt x="228" y="600"/>
                  </a:lnTo>
                  <a:lnTo>
                    <a:pt x="259" y="618"/>
                  </a:lnTo>
                  <a:lnTo>
                    <a:pt x="295" y="631"/>
                  </a:lnTo>
                  <a:lnTo>
                    <a:pt x="332" y="640"/>
                  </a:lnTo>
                  <a:lnTo>
                    <a:pt x="369" y="643"/>
                  </a:lnTo>
                  <a:lnTo>
                    <a:pt x="406" y="641"/>
                  </a:lnTo>
                  <a:lnTo>
                    <a:pt x="443" y="634"/>
                  </a:lnTo>
                  <a:lnTo>
                    <a:pt x="478" y="622"/>
                  </a:lnTo>
                  <a:lnTo>
                    <a:pt x="512" y="604"/>
                  </a:lnTo>
                  <a:lnTo>
                    <a:pt x="544" y="582"/>
                  </a:lnTo>
                  <a:lnTo>
                    <a:pt x="569" y="561"/>
                  </a:lnTo>
                  <a:lnTo>
                    <a:pt x="691" y="619"/>
                  </a:lnTo>
                  <a:lnTo>
                    <a:pt x="716" y="606"/>
                  </a:lnTo>
                  <a:lnTo>
                    <a:pt x="742" y="600"/>
                  </a:lnTo>
                  <a:lnTo>
                    <a:pt x="769" y="598"/>
                  </a:lnTo>
                  <a:lnTo>
                    <a:pt x="796" y="602"/>
                  </a:lnTo>
                  <a:lnTo>
                    <a:pt x="823" y="612"/>
                  </a:lnTo>
                  <a:lnTo>
                    <a:pt x="848" y="626"/>
                  </a:lnTo>
                  <a:lnTo>
                    <a:pt x="868" y="644"/>
                  </a:lnTo>
                  <a:lnTo>
                    <a:pt x="885" y="666"/>
                  </a:lnTo>
                  <a:lnTo>
                    <a:pt x="896" y="691"/>
                  </a:lnTo>
                  <a:lnTo>
                    <a:pt x="902" y="717"/>
                  </a:lnTo>
                  <a:lnTo>
                    <a:pt x="997" y="761"/>
                  </a:lnTo>
                  <a:lnTo>
                    <a:pt x="1108" y="720"/>
                  </a:lnTo>
                  <a:lnTo>
                    <a:pt x="1149" y="831"/>
                  </a:lnTo>
                  <a:lnTo>
                    <a:pt x="1235" y="872"/>
                  </a:lnTo>
                  <a:lnTo>
                    <a:pt x="1313" y="840"/>
                  </a:lnTo>
                  <a:lnTo>
                    <a:pt x="1483" y="919"/>
                  </a:lnTo>
                  <a:lnTo>
                    <a:pt x="1456" y="975"/>
                  </a:lnTo>
                  <a:lnTo>
                    <a:pt x="1477" y="984"/>
                  </a:lnTo>
                  <a:lnTo>
                    <a:pt x="1579" y="935"/>
                  </a:lnTo>
                  <a:lnTo>
                    <a:pt x="1551" y="825"/>
                  </a:lnTo>
                  <a:lnTo>
                    <a:pt x="1162" y="643"/>
                  </a:lnTo>
                  <a:lnTo>
                    <a:pt x="1206" y="550"/>
                  </a:lnTo>
                  <a:lnTo>
                    <a:pt x="1639" y="751"/>
                  </a:lnTo>
                  <a:lnTo>
                    <a:pt x="1700" y="992"/>
                  </a:lnTo>
                  <a:lnTo>
                    <a:pt x="1477" y="1099"/>
                  </a:lnTo>
                  <a:lnTo>
                    <a:pt x="1318" y="1025"/>
                  </a:lnTo>
                  <a:lnTo>
                    <a:pt x="1345" y="969"/>
                  </a:lnTo>
                  <a:lnTo>
                    <a:pt x="1310" y="953"/>
                  </a:lnTo>
                  <a:lnTo>
                    <a:pt x="1233" y="985"/>
                  </a:lnTo>
                  <a:lnTo>
                    <a:pt x="1066" y="907"/>
                  </a:lnTo>
                  <a:lnTo>
                    <a:pt x="1046" y="854"/>
                  </a:lnTo>
                  <a:lnTo>
                    <a:pt x="992" y="873"/>
                  </a:lnTo>
                  <a:lnTo>
                    <a:pt x="794" y="781"/>
                  </a:lnTo>
                  <a:lnTo>
                    <a:pt x="800" y="743"/>
                  </a:lnTo>
                  <a:lnTo>
                    <a:pt x="799" y="732"/>
                  </a:lnTo>
                  <a:lnTo>
                    <a:pt x="796" y="721"/>
                  </a:lnTo>
                  <a:lnTo>
                    <a:pt x="789" y="712"/>
                  </a:lnTo>
                  <a:lnTo>
                    <a:pt x="780" y="705"/>
                  </a:lnTo>
                  <a:lnTo>
                    <a:pt x="768" y="702"/>
                  </a:lnTo>
                  <a:lnTo>
                    <a:pt x="757" y="703"/>
                  </a:lnTo>
                  <a:lnTo>
                    <a:pt x="746" y="707"/>
                  </a:lnTo>
                  <a:lnTo>
                    <a:pt x="738" y="714"/>
                  </a:lnTo>
                  <a:lnTo>
                    <a:pt x="711" y="742"/>
                  </a:lnTo>
                  <a:lnTo>
                    <a:pt x="582" y="682"/>
                  </a:lnTo>
                  <a:lnTo>
                    <a:pt x="545" y="704"/>
                  </a:lnTo>
                  <a:lnTo>
                    <a:pt x="506" y="721"/>
                  </a:lnTo>
                  <a:lnTo>
                    <a:pt x="466" y="735"/>
                  </a:lnTo>
                  <a:lnTo>
                    <a:pt x="424" y="743"/>
                  </a:lnTo>
                  <a:lnTo>
                    <a:pt x="382" y="746"/>
                  </a:lnTo>
                  <a:lnTo>
                    <a:pt x="340" y="745"/>
                  </a:lnTo>
                  <a:lnTo>
                    <a:pt x="297" y="739"/>
                  </a:lnTo>
                  <a:lnTo>
                    <a:pt x="255" y="728"/>
                  </a:lnTo>
                  <a:lnTo>
                    <a:pt x="215" y="711"/>
                  </a:lnTo>
                  <a:lnTo>
                    <a:pt x="177" y="691"/>
                  </a:lnTo>
                  <a:lnTo>
                    <a:pt x="142" y="667"/>
                  </a:lnTo>
                  <a:lnTo>
                    <a:pt x="110" y="638"/>
                  </a:lnTo>
                  <a:lnTo>
                    <a:pt x="83" y="607"/>
                  </a:lnTo>
                  <a:lnTo>
                    <a:pt x="59" y="575"/>
                  </a:lnTo>
                  <a:lnTo>
                    <a:pt x="38" y="539"/>
                  </a:lnTo>
                  <a:lnTo>
                    <a:pt x="22" y="501"/>
                  </a:lnTo>
                  <a:lnTo>
                    <a:pt x="11" y="462"/>
                  </a:lnTo>
                  <a:lnTo>
                    <a:pt x="3" y="422"/>
                  </a:lnTo>
                  <a:lnTo>
                    <a:pt x="0" y="380"/>
                  </a:lnTo>
                  <a:lnTo>
                    <a:pt x="1" y="338"/>
                  </a:lnTo>
                  <a:lnTo>
                    <a:pt x="8" y="297"/>
                  </a:lnTo>
                  <a:lnTo>
                    <a:pt x="19" y="256"/>
                  </a:lnTo>
                  <a:lnTo>
                    <a:pt x="34" y="216"/>
                  </a:lnTo>
                  <a:lnTo>
                    <a:pt x="55" y="178"/>
                  </a:lnTo>
                  <a:lnTo>
                    <a:pt x="78" y="144"/>
                  </a:lnTo>
                  <a:lnTo>
                    <a:pt x="106" y="112"/>
                  </a:lnTo>
                  <a:lnTo>
                    <a:pt x="136" y="85"/>
                  </a:lnTo>
                  <a:lnTo>
                    <a:pt x="170" y="60"/>
                  </a:lnTo>
                  <a:lnTo>
                    <a:pt x="207" y="39"/>
                  </a:lnTo>
                  <a:lnTo>
                    <a:pt x="245" y="23"/>
                  </a:lnTo>
                  <a:lnTo>
                    <a:pt x="293" y="9"/>
                  </a:lnTo>
                  <a:lnTo>
                    <a:pt x="341" y="1"/>
                  </a:lnTo>
                  <a:lnTo>
                    <a:pt x="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6" name="Group 1065"/>
          <p:cNvGrpSpPr/>
          <p:nvPr/>
        </p:nvGrpSpPr>
        <p:grpSpPr>
          <a:xfrm>
            <a:off x="717557" y="2667064"/>
            <a:ext cx="457200" cy="598488"/>
            <a:chOff x="706438" y="2667000"/>
            <a:chExt cx="457200" cy="598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9" name="Freeform 419"/>
            <p:cNvSpPr>
              <a:spLocks noEditPoints="1"/>
            </p:cNvSpPr>
            <p:nvPr/>
          </p:nvSpPr>
          <p:spPr bwMode="auto">
            <a:xfrm>
              <a:off x="777875" y="2714625"/>
              <a:ext cx="61912" cy="103188"/>
            </a:xfrm>
            <a:custGeom>
              <a:avLst/>
              <a:gdLst>
                <a:gd name="T0" fmla="*/ 191 w 349"/>
                <a:gd name="T1" fmla="*/ 436 h 582"/>
                <a:gd name="T2" fmla="*/ 228 w 349"/>
                <a:gd name="T3" fmla="*/ 430 h 582"/>
                <a:gd name="T4" fmla="*/ 250 w 349"/>
                <a:gd name="T5" fmla="*/ 416 h 582"/>
                <a:gd name="T6" fmla="*/ 257 w 349"/>
                <a:gd name="T7" fmla="*/ 391 h 582"/>
                <a:gd name="T8" fmla="*/ 250 w 349"/>
                <a:gd name="T9" fmla="*/ 367 h 582"/>
                <a:gd name="T10" fmla="*/ 219 w 349"/>
                <a:gd name="T11" fmla="*/ 347 h 582"/>
                <a:gd name="T12" fmla="*/ 166 w 349"/>
                <a:gd name="T13" fmla="*/ 139 h 582"/>
                <a:gd name="T14" fmla="*/ 128 w 349"/>
                <a:gd name="T15" fmla="*/ 149 h 582"/>
                <a:gd name="T16" fmla="*/ 108 w 349"/>
                <a:gd name="T17" fmla="*/ 172 h 582"/>
                <a:gd name="T18" fmla="*/ 108 w 349"/>
                <a:gd name="T19" fmla="*/ 201 h 582"/>
                <a:gd name="T20" fmla="*/ 121 w 349"/>
                <a:gd name="T21" fmla="*/ 220 h 582"/>
                <a:gd name="T22" fmla="*/ 147 w 349"/>
                <a:gd name="T23" fmla="*/ 234 h 582"/>
                <a:gd name="T24" fmla="*/ 166 w 349"/>
                <a:gd name="T25" fmla="*/ 139 h 582"/>
                <a:gd name="T26" fmla="*/ 197 w 349"/>
                <a:gd name="T27" fmla="*/ 0 h 582"/>
                <a:gd name="T28" fmla="*/ 224 w 349"/>
                <a:gd name="T29" fmla="*/ 67 h 582"/>
                <a:gd name="T30" fmla="*/ 272 w 349"/>
                <a:gd name="T31" fmla="*/ 81 h 582"/>
                <a:gd name="T32" fmla="*/ 333 w 349"/>
                <a:gd name="T33" fmla="*/ 113 h 582"/>
                <a:gd name="T34" fmla="*/ 292 w 349"/>
                <a:gd name="T35" fmla="*/ 179 h 582"/>
                <a:gd name="T36" fmla="*/ 281 w 349"/>
                <a:gd name="T37" fmla="*/ 171 h 582"/>
                <a:gd name="T38" fmla="*/ 257 w 349"/>
                <a:gd name="T39" fmla="*/ 159 h 582"/>
                <a:gd name="T40" fmla="*/ 226 w 349"/>
                <a:gd name="T41" fmla="*/ 146 h 582"/>
                <a:gd name="T42" fmla="*/ 191 w 349"/>
                <a:gd name="T43" fmla="*/ 139 h 582"/>
                <a:gd name="T44" fmla="*/ 207 w 349"/>
                <a:gd name="T45" fmla="*/ 251 h 582"/>
                <a:gd name="T46" fmla="*/ 266 w 349"/>
                <a:gd name="T47" fmla="*/ 270 h 582"/>
                <a:gd name="T48" fmla="*/ 310 w 349"/>
                <a:gd name="T49" fmla="*/ 295 h 582"/>
                <a:gd name="T50" fmla="*/ 339 w 349"/>
                <a:gd name="T51" fmla="*/ 331 h 582"/>
                <a:gd name="T52" fmla="*/ 348 w 349"/>
                <a:gd name="T53" fmla="*/ 363 h 582"/>
                <a:gd name="T54" fmla="*/ 347 w 349"/>
                <a:gd name="T55" fmla="*/ 405 h 582"/>
                <a:gd name="T56" fmla="*/ 337 w 349"/>
                <a:gd name="T57" fmla="*/ 441 h 582"/>
                <a:gd name="T58" fmla="*/ 316 w 349"/>
                <a:gd name="T59" fmla="*/ 469 h 582"/>
                <a:gd name="T60" fmla="*/ 281 w 349"/>
                <a:gd name="T61" fmla="*/ 495 h 582"/>
                <a:gd name="T62" fmla="*/ 227 w 349"/>
                <a:gd name="T63" fmla="*/ 510 h 582"/>
                <a:gd name="T64" fmla="*/ 197 w 349"/>
                <a:gd name="T65" fmla="*/ 582 h 582"/>
                <a:gd name="T66" fmla="*/ 160 w 349"/>
                <a:gd name="T67" fmla="*/ 513 h 582"/>
                <a:gd name="T68" fmla="*/ 74 w 349"/>
                <a:gd name="T69" fmla="*/ 495 h 582"/>
                <a:gd name="T70" fmla="*/ 23 w 349"/>
                <a:gd name="T71" fmla="*/ 471 h 582"/>
                <a:gd name="T72" fmla="*/ 38 w 349"/>
                <a:gd name="T73" fmla="*/ 382 h 582"/>
                <a:gd name="T74" fmla="*/ 55 w 349"/>
                <a:gd name="T75" fmla="*/ 395 h 582"/>
                <a:gd name="T76" fmla="*/ 84 w 349"/>
                <a:gd name="T77" fmla="*/ 412 h 582"/>
                <a:gd name="T78" fmla="*/ 122 w 349"/>
                <a:gd name="T79" fmla="*/ 426 h 582"/>
                <a:gd name="T80" fmla="*/ 166 w 349"/>
                <a:gd name="T81" fmla="*/ 435 h 582"/>
                <a:gd name="T82" fmla="*/ 154 w 349"/>
                <a:gd name="T83" fmla="*/ 325 h 582"/>
                <a:gd name="T84" fmla="*/ 113 w 349"/>
                <a:gd name="T85" fmla="*/ 313 h 582"/>
                <a:gd name="T86" fmla="*/ 66 w 349"/>
                <a:gd name="T87" fmla="*/ 291 h 582"/>
                <a:gd name="T88" fmla="*/ 36 w 349"/>
                <a:gd name="T89" fmla="*/ 264 h 582"/>
                <a:gd name="T90" fmla="*/ 20 w 349"/>
                <a:gd name="T91" fmla="*/ 226 h 582"/>
                <a:gd name="T92" fmla="*/ 19 w 349"/>
                <a:gd name="T93" fmla="*/ 182 h 582"/>
                <a:gd name="T94" fmla="*/ 28 w 349"/>
                <a:gd name="T95" fmla="*/ 146 h 582"/>
                <a:gd name="T96" fmla="*/ 59 w 349"/>
                <a:gd name="T97" fmla="*/ 104 h 582"/>
                <a:gd name="T98" fmla="*/ 104 w 349"/>
                <a:gd name="T99" fmla="*/ 77 h 582"/>
                <a:gd name="T100" fmla="*/ 160 w 349"/>
                <a:gd name="T101" fmla="*/ 64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9" h="582">
                  <a:moveTo>
                    <a:pt x="191" y="337"/>
                  </a:moveTo>
                  <a:lnTo>
                    <a:pt x="191" y="436"/>
                  </a:lnTo>
                  <a:lnTo>
                    <a:pt x="212" y="434"/>
                  </a:lnTo>
                  <a:lnTo>
                    <a:pt x="228" y="430"/>
                  </a:lnTo>
                  <a:lnTo>
                    <a:pt x="240" y="424"/>
                  </a:lnTo>
                  <a:lnTo>
                    <a:pt x="250" y="416"/>
                  </a:lnTo>
                  <a:lnTo>
                    <a:pt x="256" y="405"/>
                  </a:lnTo>
                  <a:lnTo>
                    <a:pt x="257" y="391"/>
                  </a:lnTo>
                  <a:lnTo>
                    <a:pt x="256" y="378"/>
                  </a:lnTo>
                  <a:lnTo>
                    <a:pt x="250" y="367"/>
                  </a:lnTo>
                  <a:lnTo>
                    <a:pt x="239" y="358"/>
                  </a:lnTo>
                  <a:lnTo>
                    <a:pt x="219" y="347"/>
                  </a:lnTo>
                  <a:lnTo>
                    <a:pt x="191" y="337"/>
                  </a:lnTo>
                  <a:close/>
                  <a:moveTo>
                    <a:pt x="166" y="139"/>
                  </a:moveTo>
                  <a:lnTo>
                    <a:pt x="144" y="142"/>
                  </a:lnTo>
                  <a:lnTo>
                    <a:pt x="128" y="149"/>
                  </a:lnTo>
                  <a:lnTo>
                    <a:pt x="115" y="159"/>
                  </a:lnTo>
                  <a:lnTo>
                    <a:pt x="108" y="172"/>
                  </a:lnTo>
                  <a:lnTo>
                    <a:pt x="106" y="189"/>
                  </a:lnTo>
                  <a:lnTo>
                    <a:pt x="108" y="201"/>
                  </a:lnTo>
                  <a:lnTo>
                    <a:pt x="112" y="212"/>
                  </a:lnTo>
                  <a:lnTo>
                    <a:pt x="121" y="220"/>
                  </a:lnTo>
                  <a:lnTo>
                    <a:pt x="132" y="228"/>
                  </a:lnTo>
                  <a:lnTo>
                    <a:pt x="147" y="234"/>
                  </a:lnTo>
                  <a:lnTo>
                    <a:pt x="166" y="240"/>
                  </a:lnTo>
                  <a:lnTo>
                    <a:pt x="166" y="139"/>
                  </a:lnTo>
                  <a:close/>
                  <a:moveTo>
                    <a:pt x="160" y="0"/>
                  </a:moveTo>
                  <a:lnTo>
                    <a:pt x="197" y="0"/>
                  </a:lnTo>
                  <a:lnTo>
                    <a:pt x="197" y="63"/>
                  </a:lnTo>
                  <a:lnTo>
                    <a:pt x="224" y="67"/>
                  </a:lnTo>
                  <a:lnTo>
                    <a:pt x="249" y="72"/>
                  </a:lnTo>
                  <a:lnTo>
                    <a:pt x="272" y="81"/>
                  </a:lnTo>
                  <a:lnTo>
                    <a:pt x="305" y="95"/>
                  </a:lnTo>
                  <a:lnTo>
                    <a:pt x="333" y="113"/>
                  </a:lnTo>
                  <a:lnTo>
                    <a:pt x="295" y="182"/>
                  </a:lnTo>
                  <a:lnTo>
                    <a:pt x="292" y="179"/>
                  </a:lnTo>
                  <a:lnTo>
                    <a:pt x="288" y="175"/>
                  </a:lnTo>
                  <a:lnTo>
                    <a:pt x="281" y="171"/>
                  </a:lnTo>
                  <a:lnTo>
                    <a:pt x="270" y="165"/>
                  </a:lnTo>
                  <a:lnTo>
                    <a:pt x="257" y="159"/>
                  </a:lnTo>
                  <a:lnTo>
                    <a:pt x="242" y="153"/>
                  </a:lnTo>
                  <a:lnTo>
                    <a:pt x="226" y="146"/>
                  </a:lnTo>
                  <a:lnTo>
                    <a:pt x="209" y="142"/>
                  </a:lnTo>
                  <a:lnTo>
                    <a:pt x="191" y="139"/>
                  </a:lnTo>
                  <a:lnTo>
                    <a:pt x="191" y="247"/>
                  </a:lnTo>
                  <a:lnTo>
                    <a:pt x="207" y="251"/>
                  </a:lnTo>
                  <a:lnTo>
                    <a:pt x="237" y="261"/>
                  </a:lnTo>
                  <a:lnTo>
                    <a:pt x="266" y="270"/>
                  </a:lnTo>
                  <a:lnTo>
                    <a:pt x="290" y="281"/>
                  </a:lnTo>
                  <a:lnTo>
                    <a:pt x="310" y="295"/>
                  </a:lnTo>
                  <a:lnTo>
                    <a:pt x="326" y="311"/>
                  </a:lnTo>
                  <a:lnTo>
                    <a:pt x="339" y="331"/>
                  </a:lnTo>
                  <a:lnTo>
                    <a:pt x="344" y="346"/>
                  </a:lnTo>
                  <a:lnTo>
                    <a:pt x="348" y="363"/>
                  </a:lnTo>
                  <a:lnTo>
                    <a:pt x="349" y="382"/>
                  </a:lnTo>
                  <a:lnTo>
                    <a:pt x="347" y="405"/>
                  </a:lnTo>
                  <a:lnTo>
                    <a:pt x="343" y="424"/>
                  </a:lnTo>
                  <a:lnTo>
                    <a:pt x="337" y="441"/>
                  </a:lnTo>
                  <a:lnTo>
                    <a:pt x="328" y="456"/>
                  </a:lnTo>
                  <a:lnTo>
                    <a:pt x="316" y="469"/>
                  </a:lnTo>
                  <a:lnTo>
                    <a:pt x="304" y="481"/>
                  </a:lnTo>
                  <a:lnTo>
                    <a:pt x="281" y="495"/>
                  </a:lnTo>
                  <a:lnTo>
                    <a:pt x="255" y="504"/>
                  </a:lnTo>
                  <a:lnTo>
                    <a:pt x="227" y="510"/>
                  </a:lnTo>
                  <a:lnTo>
                    <a:pt x="197" y="514"/>
                  </a:lnTo>
                  <a:lnTo>
                    <a:pt x="197" y="582"/>
                  </a:lnTo>
                  <a:lnTo>
                    <a:pt x="160" y="582"/>
                  </a:lnTo>
                  <a:lnTo>
                    <a:pt x="160" y="513"/>
                  </a:lnTo>
                  <a:lnTo>
                    <a:pt x="116" y="506"/>
                  </a:lnTo>
                  <a:lnTo>
                    <a:pt x="74" y="495"/>
                  </a:lnTo>
                  <a:lnTo>
                    <a:pt x="48" y="484"/>
                  </a:lnTo>
                  <a:lnTo>
                    <a:pt x="23" y="471"/>
                  </a:lnTo>
                  <a:lnTo>
                    <a:pt x="0" y="457"/>
                  </a:lnTo>
                  <a:lnTo>
                    <a:pt x="38" y="382"/>
                  </a:lnTo>
                  <a:lnTo>
                    <a:pt x="45" y="388"/>
                  </a:lnTo>
                  <a:lnTo>
                    <a:pt x="55" y="395"/>
                  </a:lnTo>
                  <a:lnTo>
                    <a:pt x="68" y="404"/>
                  </a:lnTo>
                  <a:lnTo>
                    <a:pt x="84" y="412"/>
                  </a:lnTo>
                  <a:lnTo>
                    <a:pt x="102" y="419"/>
                  </a:lnTo>
                  <a:lnTo>
                    <a:pt x="122" y="426"/>
                  </a:lnTo>
                  <a:lnTo>
                    <a:pt x="143" y="431"/>
                  </a:lnTo>
                  <a:lnTo>
                    <a:pt x="166" y="435"/>
                  </a:lnTo>
                  <a:lnTo>
                    <a:pt x="166" y="328"/>
                  </a:lnTo>
                  <a:lnTo>
                    <a:pt x="154" y="325"/>
                  </a:lnTo>
                  <a:lnTo>
                    <a:pt x="143" y="322"/>
                  </a:lnTo>
                  <a:lnTo>
                    <a:pt x="113" y="313"/>
                  </a:lnTo>
                  <a:lnTo>
                    <a:pt x="88" y="303"/>
                  </a:lnTo>
                  <a:lnTo>
                    <a:pt x="66" y="291"/>
                  </a:lnTo>
                  <a:lnTo>
                    <a:pt x="49" y="278"/>
                  </a:lnTo>
                  <a:lnTo>
                    <a:pt x="36" y="264"/>
                  </a:lnTo>
                  <a:lnTo>
                    <a:pt x="25" y="246"/>
                  </a:lnTo>
                  <a:lnTo>
                    <a:pt x="20" y="226"/>
                  </a:lnTo>
                  <a:lnTo>
                    <a:pt x="18" y="202"/>
                  </a:lnTo>
                  <a:lnTo>
                    <a:pt x="19" y="182"/>
                  </a:lnTo>
                  <a:lnTo>
                    <a:pt x="23" y="163"/>
                  </a:lnTo>
                  <a:lnTo>
                    <a:pt x="28" y="146"/>
                  </a:lnTo>
                  <a:lnTo>
                    <a:pt x="42" y="124"/>
                  </a:lnTo>
                  <a:lnTo>
                    <a:pt x="59" y="104"/>
                  </a:lnTo>
                  <a:lnTo>
                    <a:pt x="80" y="89"/>
                  </a:lnTo>
                  <a:lnTo>
                    <a:pt x="104" y="77"/>
                  </a:lnTo>
                  <a:lnTo>
                    <a:pt x="131" y="68"/>
                  </a:lnTo>
                  <a:lnTo>
                    <a:pt x="160" y="64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0" name="Freeform 420"/>
            <p:cNvSpPr>
              <a:spLocks noEditPoints="1"/>
            </p:cNvSpPr>
            <p:nvPr/>
          </p:nvSpPr>
          <p:spPr bwMode="auto">
            <a:xfrm>
              <a:off x="842963" y="3146425"/>
              <a:ext cx="79375" cy="79375"/>
            </a:xfrm>
            <a:custGeom>
              <a:avLst/>
              <a:gdLst>
                <a:gd name="T0" fmla="*/ 104 w 450"/>
                <a:gd name="T1" fmla="*/ 104 h 451"/>
                <a:gd name="T2" fmla="*/ 104 w 450"/>
                <a:gd name="T3" fmla="*/ 347 h 451"/>
                <a:gd name="T4" fmla="*/ 346 w 450"/>
                <a:gd name="T5" fmla="*/ 347 h 451"/>
                <a:gd name="T6" fmla="*/ 346 w 450"/>
                <a:gd name="T7" fmla="*/ 104 h 451"/>
                <a:gd name="T8" fmla="*/ 104 w 450"/>
                <a:gd name="T9" fmla="*/ 104 h 451"/>
                <a:gd name="T10" fmla="*/ 0 w 450"/>
                <a:gd name="T11" fmla="*/ 0 h 451"/>
                <a:gd name="T12" fmla="*/ 450 w 450"/>
                <a:gd name="T13" fmla="*/ 0 h 451"/>
                <a:gd name="T14" fmla="*/ 450 w 450"/>
                <a:gd name="T15" fmla="*/ 451 h 451"/>
                <a:gd name="T16" fmla="*/ 0 w 450"/>
                <a:gd name="T17" fmla="*/ 451 h 451"/>
                <a:gd name="T18" fmla="*/ 0 w 450"/>
                <a:gd name="T19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0" h="451">
                  <a:moveTo>
                    <a:pt x="104" y="104"/>
                  </a:moveTo>
                  <a:lnTo>
                    <a:pt x="104" y="347"/>
                  </a:lnTo>
                  <a:lnTo>
                    <a:pt x="346" y="347"/>
                  </a:lnTo>
                  <a:lnTo>
                    <a:pt x="346" y="104"/>
                  </a:lnTo>
                  <a:lnTo>
                    <a:pt x="104" y="104"/>
                  </a:lnTo>
                  <a:close/>
                  <a:moveTo>
                    <a:pt x="0" y="0"/>
                  </a:moveTo>
                  <a:lnTo>
                    <a:pt x="450" y="0"/>
                  </a:lnTo>
                  <a:lnTo>
                    <a:pt x="450" y="451"/>
                  </a:lnTo>
                  <a:lnTo>
                    <a:pt x="0" y="4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1" name="Freeform 421"/>
            <p:cNvSpPr>
              <a:spLocks noEditPoints="1"/>
            </p:cNvSpPr>
            <p:nvPr/>
          </p:nvSpPr>
          <p:spPr bwMode="auto">
            <a:xfrm>
              <a:off x="947738" y="3146425"/>
              <a:ext cx="79375" cy="79375"/>
            </a:xfrm>
            <a:custGeom>
              <a:avLst/>
              <a:gdLst>
                <a:gd name="T0" fmla="*/ 103 w 448"/>
                <a:gd name="T1" fmla="*/ 104 h 451"/>
                <a:gd name="T2" fmla="*/ 103 w 448"/>
                <a:gd name="T3" fmla="*/ 347 h 451"/>
                <a:gd name="T4" fmla="*/ 345 w 448"/>
                <a:gd name="T5" fmla="*/ 347 h 451"/>
                <a:gd name="T6" fmla="*/ 345 w 448"/>
                <a:gd name="T7" fmla="*/ 104 h 451"/>
                <a:gd name="T8" fmla="*/ 103 w 448"/>
                <a:gd name="T9" fmla="*/ 104 h 451"/>
                <a:gd name="T10" fmla="*/ 0 w 448"/>
                <a:gd name="T11" fmla="*/ 0 h 451"/>
                <a:gd name="T12" fmla="*/ 448 w 448"/>
                <a:gd name="T13" fmla="*/ 0 h 451"/>
                <a:gd name="T14" fmla="*/ 448 w 448"/>
                <a:gd name="T15" fmla="*/ 451 h 451"/>
                <a:gd name="T16" fmla="*/ 0 w 448"/>
                <a:gd name="T17" fmla="*/ 451 h 451"/>
                <a:gd name="T18" fmla="*/ 0 w 448"/>
                <a:gd name="T19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451">
                  <a:moveTo>
                    <a:pt x="103" y="104"/>
                  </a:moveTo>
                  <a:lnTo>
                    <a:pt x="103" y="347"/>
                  </a:lnTo>
                  <a:lnTo>
                    <a:pt x="345" y="347"/>
                  </a:lnTo>
                  <a:lnTo>
                    <a:pt x="345" y="104"/>
                  </a:lnTo>
                  <a:lnTo>
                    <a:pt x="103" y="104"/>
                  </a:lnTo>
                  <a:close/>
                  <a:moveTo>
                    <a:pt x="0" y="0"/>
                  </a:moveTo>
                  <a:lnTo>
                    <a:pt x="448" y="0"/>
                  </a:lnTo>
                  <a:lnTo>
                    <a:pt x="448" y="451"/>
                  </a:lnTo>
                  <a:lnTo>
                    <a:pt x="0" y="4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2" name="Freeform 422"/>
            <p:cNvSpPr>
              <a:spLocks noEditPoints="1"/>
            </p:cNvSpPr>
            <p:nvPr/>
          </p:nvSpPr>
          <p:spPr bwMode="auto">
            <a:xfrm>
              <a:off x="842963" y="3044825"/>
              <a:ext cx="79375" cy="79375"/>
            </a:xfrm>
            <a:custGeom>
              <a:avLst/>
              <a:gdLst>
                <a:gd name="T0" fmla="*/ 104 w 450"/>
                <a:gd name="T1" fmla="*/ 104 h 450"/>
                <a:gd name="T2" fmla="*/ 104 w 450"/>
                <a:gd name="T3" fmla="*/ 346 h 450"/>
                <a:gd name="T4" fmla="*/ 346 w 450"/>
                <a:gd name="T5" fmla="*/ 346 h 450"/>
                <a:gd name="T6" fmla="*/ 346 w 450"/>
                <a:gd name="T7" fmla="*/ 104 h 450"/>
                <a:gd name="T8" fmla="*/ 104 w 450"/>
                <a:gd name="T9" fmla="*/ 104 h 450"/>
                <a:gd name="T10" fmla="*/ 0 w 450"/>
                <a:gd name="T11" fmla="*/ 0 h 450"/>
                <a:gd name="T12" fmla="*/ 450 w 450"/>
                <a:gd name="T13" fmla="*/ 0 h 450"/>
                <a:gd name="T14" fmla="*/ 450 w 450"/>
                <a:gd name="T15" fmla="*/ 450 h 450"/>
                <a:gd name="T16" fmla="*/ 0 w 450"/>
                <a:gd name="T17" fmla="*/ 450 h 450"/>
                <a:gd name="T18" fmla="*/ 0 w 450"/>
                <a:gd name="T1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0" h="450">
                  <a:moveTo>
                    <a:pt x="104" y="104"/>
                  </a:moveTo>
                  <a:lnTo>
                    <a:pt x="104" y="346"/>
                  </a:lnTo>
                  <a:lnTo>
                    <a:pt x="346" y="346"/>
                  </a:lnTo>
                  <a:lnTo>
                    <a:pt x="346" y="104"/>
                  </a:lnTo>
                  <a:lnTo>
                    <a:pt x="104" y="104"/>
                  </a:lnTo>
                  <a:close/>
                  <a:moveTo>
                    <a:pt x="0" y="0"/>
                  </a:moveTo>
                  <a:lnTo>
                    <a:pt x="450" y="0"/>
                  </a:lnTo>
                  <a:lnTo>
                    <a:pt x="450" y="450"/>
                  </a:lnTo>
                  <a:lnTo>
                    <a:pt x="0" y="4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3" name="Freeform 423"/>
            <p:cNvSpPr>
              <a:spLocks noEditPoints="1"/>
            </p:cNvSpPr>
            <p:nvPr/>
          </p:nvSpPr>
          <p:spPr bwMode="auto">
            <a:xfrm>
              <a:off x="947738" y="3044825"/>
              <a:ext cx="79375" cy="79375"/>
            </a:xfrm>
            <a:custGeom>
              <a:avLst/>
              <a:gdLst>
                <a:gd name="T0" fmla="*/ 103 w 448"/>
                <a:gd name="T1" fmla="*/ 104 h 450"/>
                <a:gd name="T2" fmla="*/ 103 w 448"/>
                <a:gd name="T3" fmla="*/ 346 h 450"/>
                <a:gd name="T4" fmla="*/ 345 w 448"/>
                <a:gd name="T5" fmla="*/ 346 h 450"/>
                <a:gd name="T6" fmla="*/ 345 w 448"/>
                <a:gd name="T7" fmla="*/ 104 h 450"/>
                <a:gd name="T8" fmla="*/ 103 w 448"/>
                <a:gd name="T9" fmla="*/ 104 h 450"/>
                <a:gd name="T10" fmla="*/ 0 w 448"/>
                <a:gd name="T11" fmla="*/ 0 h 450"/>
                <a:gd name="T12" fmla="*/ 448 w 448"/>
                <a:gd name="T13" fmla="*/ 0 h 450"/>
                <a:gd name="T14" fmla="*/ 448 w 448"/>
                <a:gd name="T15" fmla="*/ 450 h 450"/>
                <a:gd name="T16" fmla="*/ 0 w 448"/>
                <a:gd name="T17" fmla="*/ 450 h 450"/>
                <a:gd name="T18" fmla="*/ 0 w 448"/>
                <a:gd name="T1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450">
                  <a:moveTo>
                    <a:pt x="103" y="104"/>
                  </a:moveTo>
                  <a:lnTo>
                    <a:pt x="103" y="346"/>
                  </a:lnTo>
                  <a:lnTo>
                    <a:pt x="345" y="346"/>
                  </a:lnTo>
                  <a:lnTo>
                    <a:pt x="345" y="104"/>
                  </a:lnTo>
                  <a:lnTo>
                    <a:pt x="103" y="104"/>
                  </a:lnTo>
                  <a:close/>
                  <a:moveTo>
                    <a:pt x="0" y="0"/>
                  </a:moveTo>
                  <a:lnTo>
                    <a:pt x="448" y="0"/>
                  </a:lnTo>
                  <a:lnTo>
                    <a:pt x="448" y="450"/>
                  </a:lnTo>
                  <a:lnTo>
                    <a:pt x="0" y="4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4" name="Freeform 424"/>
            <p:cNvSpPr>
              <a:spLocks noEditPoints="1"/>
            </p:cNvSpPr>
            <p:nvPr/>
          </p:nvSpPr>
          <p:spPr bwMode="auto">
            <a:xfrm>
              <a:off x="842963" y="2943225"/>
              <a:ext cx="79375" cy="79375"/>
            </a:xfrm>
            <a:custGeom>
              <a:avLst/>
              <a:gdLst>
                <a:gd name="T0" fmla="*/ 104 w 450"/>
                <a:gd name="T1" fmla="*/ 104 h 450"/>
                <a:gd name="T2" fmla="*/ 104 w 450"/>
                <a:gd name="T3" fmla="*/ 346 h 450"/>
                <a:gd name="T4" fmla="*/ 346 w 450"/>
                <a:gd name="T5" fmla="*/ 346 h 450"/>
                <a:gd name="T6" fmla="*/ 346 w 450"/>
                <a:gd name="T7" fmla="*/ 104 h 450"/>
                <a:gd name="T8" fmla="*/ 104 w 450"/>
                <a:gd name="T9" fmla="*/ 104 h 450"/>
                <a:gd name="T10" fmla="*/ 0 w 450"/>
                <a:gd name="T11" fmla="*/ 0 h 450"/>
                <a:gd name="T12" fmla="*/ 450 w 450"/>
                <a:gd name="T13" fmla="*/ 0 h 450"/>
                <a:gd name="T14" fmla="*/ 450 w 450"/>
                <a:gd name="T15" fmla="*/ 450 h 450"/>
                <a:gd name="T16" fmla="*/ 0 w 450"/>
                <a:gd name="T17" fmla="*/ 450 h 450"/>
                <a:gd name="T18" fmla="*/ 0 w 450"/>
                <a:gd name="T1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0" h="450">
                  <a:moveTo>
                    <a:pt x="104" y="104"/>
                  </a:moveTo>
                  <a:lnTo>
                    <a:pt x="104" y="346"/>
                  </a:lnTo>
                  <a:lnTo>
                    <a:pt x="346" y="346"/>
                  </a:lnTo>
                  <a:lnTo>
                    <a:pt x="346" y="104"/>
                  </a:lnTo>
                  <a:lnTo>
                    <a:pt x="104" y="104"/>
                  </a:lnTo>
                  <a:close/>
                  <a:moveTo>
                    <a:pt x="0" y="0"/>
                  </a:moveTo>
                  <a:lnTo>
                    <a:pt x="450" y="0"/>
                  </a:lnTo>
                  <a:lnTo>
                    <a:pt x="450" y="450"/>
                  </a:lnTo>
                  <a:lnTo>
                    <a:pt x="0" y="4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5" name="Freeform 425"/>
            <p:cNvSpPr>
              <a:spLocks noEditPoints="1"/>
            </p:cNvSpPr>
            <p:nvPr/>
          </p:nvSpPr>
          <p:spPr bwMode="auto">
            <a:xfrm>
              <a:off x="1044575" y="2943225"/>
              <a:ext cx="79375" cy="79375"/>
            </a:xfrm>
            <a:custGeom>
              <a:avLst/>
              <a:gdLst>
                <a:gd name="T0" fmla="*/ 104 w 449"/>
                <a:gd name="T1" fmla="*/ 104 h 450"/>
                <a:gd name="T2" fmla="*/ 104 w 449"/>
                <a:gd name="T3" fmla="*/ 346 h 450"/>
                <a:gd name="T4" fmla="*/ 346 w 449"/>
                <a:gd name="T5" fmla="*/ 346 h 450"/>
                <a:gd name="T6" fmla="*/ 346 w 449"/>
                <a:gd name="T7" fmla="*/ 104 h 450"/>
                <a:gd name="T8" fmla="*/ 104 w 449"/>
                <a:gd name="T9" fmla="*/ 104 h 450"/>
                <a:gd name="T10" fmla="*/ 0 w 449"/>
                <a:gd name="T11" fmla="*/ 0 h 450"/>
                <a:gd name="T12" fmla="*/ 449 w 449"/>
                <a:gd name="T13" fmla="*/ 0 h 450"/>
                <a:gd name="T14" fmla="*/ 449 w 449"/>
                <a:gd name="T15" fmla="*/ 450 h 450"/>
                <a:gd name="T16" fmla="*/ 0 w 449"/>
                <a:gd name="T17" fmla="*/ 450 h 450"/>
                <a:gd name="T18" fmla="*/ 0 w 449"/>
                <a:gd name="T1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9" h="450">
                  <a:moveTo>
                    <a:pt x="104" y="104"/>
                  </a:moveTo>
                  <a:lnTo>
                    <a:pt x="104" y="346"/>
                  </a:lnTo>
                  <a:lnTo>
                    <a:pt x="346" y="346"/>
                  </a:lnTo>
                  <a:lnTo>
                    <a:pt x="346" y="104"/>
                  </a:lnTo>
                  <a:lnTo>
                    <a:pt x="104" y="104"/>
                  </a:lnTo>
                  <a:close/>
                  <a:moveTo>
                    <a:pt x="0" y="0"/>
                  </a:moveTo>
                  <a:lnTo>
                    <a:pt x="449" y="0"/>
                  </a:lnTo>
                  <a:lnTo>
                    <a:pt x="449" y="450"/>
                  </a:lnTo>
                  <a:lnTo>
                    <a:pt x="0" y="4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6" name="Freeform 426"/>
            <p:cNvSpPr>
              <a:spLocks noEditPoints="1"/>
            </p:cNvSpPr>
            <p:nvPr/>
          </p:nvSpPr>
          <p:spPr bwMode="auto">
            <a:xfrm>
              <a:off x="947738" y="2943225"/>
              <a:ext cx="79375" cy="79375"/>
            </a:xfrm>
            <a:custGeom>
              <a:avLst/>
              <a:gdLst>
                <a:gd name="T0" fmla="*/ 103 w 448"/>
                <a:gd name="T1" fmla="*/ 104 h 450"/>
                <a:gd name="T2" fmla="*/ 103 w 448"/>
                <a:gd name="T3" fmla="*/ 346 h 450"/>
                <a:gd name="T4" fmla="*/ 345 w 448"/>
                <a:gd name="T5" fmla="*/ 346 h 450"/>
                <a:gd name="T6" fmla="*/ 345 w 448"/>
                <a:gd name="T7" fmla="*/ 104 h 450"/>
                <a:gd name="T8" fmla="*/ 103 w 448"/>
                <a:gd name="T9" fmla="*/ 104 h 450"/>
                <a:gd name="T10" fmla="*/ 0 w 448"/>
                <a:gd name="T11" fmla="*/ 0 h 450"/>
                <a:gd name="T12" fmla="*/ 448 w 448"/>
                <a:gd name="T13" fmla="*/ 0 h 450"/>
                <a:gd name="T14" fmla="*/ 448 w 448"/>
                <a:gd name="T15" fmla="*/ 450 h 450"/>
                <a:gd name="T16" fmla="*/ 0 w 448"/>
                <a:gd name="T17" fmla="*/ 450 h 450"/>
                <a:gd name="T18" fmla="*/ 0 w 448"/>
                <a:gd name="T1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450">
                  <a:moveTo>
                    <a:pt x="103" y="104"/>
                  </a:moveTo>
                  <a:lnTo>
                    <a:pt x="103" y="346"/>
                  </a:lnTo>
                  <a:lnTo>
                    <a:pt x="345" y="346"/>
                  </a:lnTo>
                  <a:lnTo>
                    <a:pt x="345" y="104"/>
                  </a:lnTo>
                  <a:lnTo>
                    <a:pt x="103" y="104"/>
                  </a:lnTo>
                  <a:close/>
                  <a:moveTo>
                    <a:pt x="0" y="0"/>
                  </a:moveTo>
                  <a:lnTo>
                    <a:pt x="448" y="0"/>
                  </a:lnTo>
                  <a:lnTo>
                    <a:pt x="448" y="450"/>
                  </a:lnTo>
                  <a:lnTo>
                    <a:pt x="0" y="4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7" name="Rectangle 427"/>
            <p:cNvSpPr>
              <a:spLocks noChangeArrowheads="1"/>
            </p:cNvSpPr>
            <p:nvPr/>
          </p:nvSpPr>
          <p:spPr bwMode="auto">
            <a:xfrm>
              <a:off x="803275" y="2890838"/>
              <a:ext cx="17462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8" name="Freeform 428"/>
            <p:cNvSpPr>
              <a:spLocks noEditPoints="1"/>
            </p:cNvSpPr>
            <p:nvPr/>
          </p:nvSpPr>
          <p:spPr bwMode="auto">
            <a:xfrm>
              <a:off x="706438" y="2667000"/>
              <a:ext cx="457200" cy="598488"/>
            </a:xfrm>
            <a:custGeom>
              <a:avLst/>
              <a:gdLst>
                <a:gd name="T0" fmla="*/ 1122 w 2597"/>
                <a:gd name="T1" fmla="*/ 813 h 3393"/>
                <a:gd name="T2" fmla="*/ 1039 w 2597"/>
                <a:gd name="T3" fmla="*/ 952 h 3393"/>
                <a:gd name="T4" fmla="*/ 922 w 2597"/>
                <a:gd name="T5" fmla="*/ 1062 h 3393"/>
                <a:gd name="T6" fmla="*/ 2266 w 2597"/>
                <a:gd name="T7" fmla="*/ 1266 h 3393"/>
                <a:gd name="T8" fmla="*/ 2251 w 2597"/>
                <a:gd name="T9" fmla="*/ 763 h 3393"/>
                <a:gd name="T10" fmla="*/ 2177 w 2597"/>
                <a:gd name="T11" fmla="*/ 763 h 3393"/>
                <a:gd name="T12" fmla="*/ 1957 w 2597"/>
                <a:gd name="T13" fmla="*/ 763 h 3393"/>
                <a:gd name="T14" fmla="*/ 1790 w 2597"/>
                <a:gd name="T15" fmla="*/ 763 h 3393"/>
                <a:gd name="T16" fmla="*/ 1615 w 2597"/>
                <a:gd name="T17" fmla="*/ 763 h 3393"/>
                <a:gd name="T18" fmla="*/ 1450 w 2597"/>
                <a:gd name="T19" fmla="*/ 763 h 3393"/>
                <a:gd name="T20" fmla="*/ 1305 w 2597"/>
                <a:gd name="T21" fmla="*/ 763 h 3393"/>
                <a:gd name="T22" fmla="*/ 1156 w 2597"/>
                <a:gd name="T23" fmla="*/ 763 h 3393"/>
                <a:gd name="T24" fmla="*/ 528 w 2597"/>
                <a:gd name="T25" fmla="*/ 107 h 3393"/>
                <a:gd name="T26" fmla="*/ 373 w 2597"/>
                <a:gd name="T27" fmla="*/ 153 h 3393"/>
                <a:gd name="T28" fmla="*/ 245 w 2597"/>
                <a:gd name="T29" fmla="*/ 246 h 3393"/>
                <a:gd name="T30" fmla="*/ 153 w 2597"/>
                <a:gd name="T31" fmla="*/ 374 h 3393"/>
                <a:gd name="T32" fmla="*/ 108 w 2597"/>
                <a:gd name="T33" fmla="*/ 530 h 3393"/>
                <a:gd name="T34" fmla="*/ 117 w 2597"/>
                <a:gd name="T35" fmla="*/ 696 h 3393"/>
                <a:gd name="T36" fmla="*/ 178 w 2597"/>
                <a:gd name="T37" fmla="*/ 844 h 3393"/>
                <a:gd name="T38" fmla="*/ 284 w 2597"/>
                <a:gd name="T39" fmla="*/ 961 h 3393"/>
                <a:gd name="T40" fmla="*/ 422 w 2597"/>
                <a:gd name="T41" fmla="*/ 1039 h 3393"/>
                <a:gd name="T42" fmla="*/ 584 w 2597"/>
                <a:gd name="T43" fmla="*/ 1067 h 3393"/>
                <a:gd name="T44" fmla="*/ 746 w 2597"/>
                <a:gd name="T45" fmla="*/ 1039 h 3393"/>
                <a:gd name="T46" fmla="*/ 884 w 2597"/>
                <a:gd name="T47" fmla="*/ 961 h 3393"/>
                <a:gd name="T48" fmla="*/ 989 w 2597"/>
                <a:gd name="T49" fmla="*/ 844 h 3393"/>
                <a:gd name="T50" fmla="*/ 1051 w 2597"/>
                <a:gd name="T51" fmla="*/ 696 h 3393"/>
                <a:gd name="T52" fmla="*/ 1060 w 2597"/>
                <a:gd name="T53" fmla="*/ 530 h 3393"/>
                <a:gd name="T54" fmla="*/ 1015 w 2597"/>
                <a:gd name="T55" fmla="*/ 374 h 3393"/>
                <a:gd name="T56" fmla="*/ 923 w 2597"/>
                <a:gd name="T57" fmla="*/ 246 h 3393"/>
                <a:gd name="T58" fmla="*/ 795 w 2597"/>
                <a:gd name="T59" fmla="*/ 153 h 3393"/>
                <a:gd name="T60" fmla="*/ 640 w 2597"/>
                <a:gd name="T61" fmla="*/ 107 h 3393"/>
                <a:gd name="T62" fmla="*/ 645 w 2597"/>
                <a:gd name="T63" fmla="*/ 3 h 3393"/>
                <a:gd name="T64" fmla="*/ 817 w 2597"/>
                <a:gd name="T65" fmla="*/ 48 h 3393"/>
                <a:gd name="T66" fmla="*/ 964 w 2597"/>
                <a:gd name="T67" fmla="*/ 142 h 3393"/>
                <a:gd name="T68" fmla="*/ 1077 w 2597"/>
                <a:gd name="T69" fmla="*/ 272 h 3393"/>
                <a:gd name="T70" fmla="*/ 1147 w 2597"/>
                <a:gd name="T71" fmla="*/ 433 h 3393"/>
                <a:gd name="T72" fmla="*/ 546 w 2597"/>
                <a:gd name="T73" fmla="*/ 3393 h 3393"/>
                <a:gd name="T74" fmla="*/ 649 w 2597"/>
                <a:gd name="T75" fmla="*/ 3289 h 3393"/>
                <a:gd name="T76" fmla="*/ 1165 w 2597"/>
                <a:gd name="T77" fmla="*/ 537 h 3393"/>
                <a:gd name="T78" fmla="*/ 1163 w 2597"/>
                <a:gd name="T79" fmla="*/ 658 h 3393"/>
                <a:gd name="T80" fmla="*/ 773 w 2597"/>
                <a:gd name="T81" fmla="*/ 1370 h 3393"/>
                <a:gd name="T82" fmla="*/ 681 w 2597"/>
                <a:gd name="T83" fmla="*/ 1163 h 3393"/>
                <a:gd name="T84" fmla="*/ 524 w 2597"/>
                <a:gd name="T85" fmla="*/ 1168 h 3393"/>
                <a:gd name="T86" fmla="*/ 356 w 2597"/>
                <a:gd name="T87" fmla="*/ 1125 h 3393"/>
                <a:gd name="T88" fmla="*/ 213 w 2597"/>
                <a:gd name="T89" fmla="*/ 1037 h 3393"/>
                <a:gd name="T90" fmla="*/ 100 w 2597"/>
                <a:gd name="T91" fmla="*/ 913 h 3393"/>
                <a:gd name="T92" fmla="*/ 27 w 2597"/>
                <a:gd name="T93" fmla="*/ 760 h 3393"/>
                <a:gd name="T94" fmla="*/ 0 w 2597"/>
                <a:gd name="T95" fmla="*/ 586 h 3393"/>
                <a:gd name="T96" fmla="*/ 27 w 2597"/>
                <a:gd name="T97" fmla="*/ 411 h 3393"/>
                <a:gd name="T98" fmla="*/ 100 w 2597"/>
                <a:gd name="T99" fmla="*/ 258 h 3393"/>
                <a:gd name="T100" fmla="*/ 213 w 2597"/>
                <a:gd name="T101" fmla="*/ 134 h 3393"/>
                <a:gd name="T102" fmla="*/ 356 w 2597"/>
                <a:gd name="T103" fmla="*/ 46 h 3393"/>
                <a:gd name="T104" fmla="*/ 524 w 2597"/>
                <a:gd name="T105" fmla="*/ 3 h 3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97" h="3393">
                  <a:moveTo>
                    <a:pt x="1144" y="763"/>
                  </a:moveTo>
                  <a:lnTo>
                    <a:pt x="1140" y="763"/>
                  </a:lnTo>
                  <a:lnTo>
                    <a:pt x="1122" y="813"/>
                  </a:lnTo>
                  <a:lnTo>
                    <a:pt x="1098" y="863"/>
                  </a:lnTo>
                  <a:lnTo>
                    <a:pt x="1070" y="909"/>
                  </a:lnTo>
                  <a:lnTo>
                    <a:pt x="1039" y="952"/>
                  </a:lnTo>
                  <a:lnTo>
                    <a:pt x="1003" y="992"/>
                  </a:lnTo>
                  <a:lnTo>
                    <a:pt x="964" y="1029"/>
                  </a:lnTo>
                  <a:lnTo>
                    <a:pt x="922" y="1062"/>
                  </a:lnTo>
                  <a:lnTo>
                    <a:pt x="877" y="1092"/>
                  </a:lnTo>
                  <a:lnTo>
                    <a:pt x="877" y="1266"/>
                  </a:lnTo>
                  <a:lnTo>
                    <a:pt x="2266" y="1266"/>
                  </a:lnTo>
                  <a:lnTo>
                    <a:pt x="2266" y="763"/>
                  </a:lnTo>
                  <a:lnTo>
                    <a:pt x="2262" y="763"/>
                  </a:lnTo>
                  <a:lnTo>
                    <a:pt x="2251" y="763"/>
                  </a:lnTo>
                  <a:lnTo>
                    <a:pt x="2232" y="763"/>
                  </a:lnTo>
                  <a:lnTo>
                    <a:pt x="2208" y="763"/>
                  </a:lnTo>
                  <a:lnTo>
                    <a:pt x="2177" y="763"/>
                  </a:lnTo>
                  <a:lnTo>
                    <a:pt x="2141" y="763"/>
                  </a:lnTo>
                  <a:lnTo>
                    <a:pt x="2008" y="763"/>
                  </a:lnTo>
                  <a:lnTo>
                    <a:pt x="1957" y="763"/>
                  </a:lnTo>
                  <a:lnTo>
                    <a:pt x="1902" y="763"/>
                  </a:lnTo>
                  <a:lnTo>
                    <a:pt x="1847" y="763"/>
                  </a:lnTo>
                  <a:lnTo>
                    <a:pt x="1790" y="763"/>
                  </a:lnTo>
                  <a:lnTo>
                    <a:pt x="1732" y="763"/>
                  </a:lnTo>
                  <a:lnTo>
                    <a:pt x="1674" y="763"/>
                  </a:lnTo>
                  <a:lnTo>
                    <a:pt x="1615" y="763"/>
                  </a:lnTo>
                  <a:lnTo>
                    <a:pt x="1559" y="763"/>
                  </a:lnTo>
                  <a:lnTo>
                    <a:pt x="1503" y="763"/>
                  </a:lnTo>
                  <a:lnTo>
                    <a:pt x="1450" y="763"/>
                  </a:lnTo>
                  <a:lnTo>
                    <a:pt x="1398" y="763"/>
                  </a:lnTo>
                  <a:lnTo>
                    <a:pt x="1350" y="763"/>
                  </a:lnTo>
                  <a:lnTo>
                    <a:pt x="1305" y="763"/>
                  </a:lnTo>
                  <a:lnTo>
                    <a:pt x="1265" y="763"/>
                  </a:lnTo>
                  <a:lnTo>
                    <a:pt x="1229" y="763"/>
                  </a:lnTo>
                  <a:lnTo>
                    <a:pt x="1156" y="763"/>
                  </a:lnTo>
                  <a:lnTo>
                    <a:pt x="1144" y="763"/>
                  </a:lnTo>
                  <a:close/>
                  <a:moveTo>
                    <a:pt x="584" y="104"/>
                  </a:moveTo>
                  <a:lnTo>
                    <a:pt x="528" y="107"/>
                  </a:lnTo>
                  <a:lnTo>
                    <a:pt x="474" y="117"/>
                  </a:lnTo>
                  <a:lnTo>
                    <a:pt x="422" y="132"/>
                  </a:lnTo>
                  <a:lnTo>
                    <a:pt x="373" y="153"/>
                  </a:lnTo>
                  <a:lnTo>
                    <a:pt x="327" y="179"/>
                  </a:lnTo>
                  <a:lnTo>
                    <a:pt x="284" y="210"/>
                  </a:lnTo>
                  <a:lnTo>
                    <a:pt x="245" y="246"/>
                  </a:lnTo>
                  <a:lnTo>
                    <a:pt x="209" y="285"/>
                  </a:lnTo>
                  <a:lnTo>
                    <a:pt x="178" y="328"/>
                  </a:lnTo>
                  <a:lnTo>
                    <a:pt x="153" y="374"/>
                  </a:lnTo>
                  <a:lnTo>
                    <a:pt x="132" y="424"/>
                  </a:lnTo>
                  <a:lnTo>
                    <a:pt x="117" y="475"/>
                  </a:lnTo>
                  <a:lnTo>
                    <a:pt x="108" y="530"/>
                  </a:lnTo>
                  <a:lnTo>
                    <a:pt x="103" y="586"/>
                  </a:lnTo>
                  <a:lnTo>
                    <a:pt x="108" y="642"/>
                  </a:lnTo>
                  <a:lnTo>
                    <a:pt x="117" y="696"/>
                  </a:lnTo>
                  <a:lnTo>
                    <a:pt x="132" y="749"/>
                  </a:lnTo>
                  <a:lnTo>
                    <a:pt x="153" y="798"/>
                  </a:lnTo>
                  <a:lnTo>
                    <a:pt x="178" y="844"/>
                  </a:lnTo>
                  <a:lnTo>
                    <a:pt x="209" y="887"/>
                  </a:lnTo>
                  <a:lnTo>
                    <a:pt x="245" y="926"/>
                  </a:lnTo>
                  <a:lnTo>
                    <a:pt x="284" y="961"/>
                  </a:lnTo>
                  <a:lnTo>
                    <a:pt x="327" y="992"/>
                  </a:lnTo>
                  <a:lnTo>
                    <a:pt x="373" y="1019"/>
                  </a:lnTo>
                  <a:lnTo>
                    <a:pt x="422" y="1039"/>
                  </a:lnTo>
                  <a:lnTo>
                    <a:pt x="474" y="1055"/>
                  </a:lnTo>
                  <a:lnTo>
                    <a:pt x="528" y="1064"/>
                  </a:lnTo>
                  <a:lnTo>
                    <a:pt x="584" y="1067"/>
                  </a:lnTo>
                  <a:lnTo>
                    <a:pt x="640" y="1064"/>
                  </a:lnTo>
                  <a:lnTo>
                    <a:pt x="694" y="1055"/>
                  </a:lnTo>
                  <a:lnTo>
                    <a:pt x="746" y="1039"/>
                  </a:lnTo>
                  <a:lnTo>
                    <a:pt x="795" y="1019"/>
                  </a:lnTo>
                  <a:lnTo>
                    <a:pt x="841" y="992"/>
                  </a:lnTo>
                  <a:lnTo>
                    <a:pt x="884" y="961"/>
                  </a:lnTo>
                  <a:lnTo>
                    <a:pt x="923" y="926"/>
                  </a:lnTo>
                  <a:lnTo>
                    <a:pt x="958" y="887"/>
                  </a:lnTo>
                  <a:lnTo>
                    <a:pt x="989" y="844"/>
                  </a:lnTo>
                  <a:lnTo>
                    <a:pt x="1015" y="798"/>
                  </a:lnTo>
                  <a:lnTo>
                    <a:pt x="1036" y="749"/>
                  </a:lnTo>
                  <a:lnTo>
                    <a:pt x="1051" y="696"/>
                  </a:lnTo>
                  <a:lnTo>
                    <a:pt x="1060" y="642"/>
                  </a:lnTo>
                  <a:lnTo>
                    <a:pt x="1063" y="586"/>
                  </a:lnTo>
                  <a:lnTo>
                    <a:pt x="1060" y="530"/>
                  </a:lnTo>
                  <a:lnTo>
                    <a:pt x="1051" y="475"/>
                  </a:lnTo>
                  <a:lnTo>
                    <a:pt x="1036" y="424"/>
                  </a:lnTo>
                  <a:lnTo>
                    <a:pt x="1015" y="374"/>
                  </a:lnTo>
                  <a:lnTo>
                    <a:pt x="989" y="328"/>
                  </a:lnTo>
                  <a:lnTo>
                    <a:pt x="958" y="285"/>
                  </a:lnTo>
                  <a:lnTo>
                    <a:pt x="923" y="246"/>
                  </a:lnTo>
                  <a:lnTo>
                    <a:pt x="884" y="210"/>
                  </a:lnTo>
                  <a:lnTo>
                    <a:pt x="841" y="179"/>
                  </a:lnTo>
                  <a:lnTo>
                    <a:pt x="795" y="153"/>
                  </a:lnTo>
                  <a:lnTo>
                    <a:pt x="746" y="132"/>
                  </a:lnTo>
                  <a:lnTo>
                    <a:pt x="694" y="117"/>
                  </a:lnTo>
                  <a:lnTo>
                    <a:pt x="640" y="107"/>
                  </a:lnTo>
                  <a:lnTo>
                    <a:pt x="584" y="104"/>
                  </a:lnTo>
                  <a:close/>
                  <a:moveTo>
                    <a:pt x="584" y="0"/>
                  </a:moveTo>
                  <a:lnTo>
                    <a:pt x="645" y="3"/>
                  </a:lnTo>
                  <a:lnTo>
                    <a:pt x="705" y="12"/>
                  </a:lnTo>
                  <a:lnTo>
                    <a:pt x="762" y="28"/>
                  </a:lnTo>
                  <a:lnTo>
                    <a:pt x="817" y="48"/>
                  </a:lnTo>
                  <a:lnTo>
                    <a:pt x="869" y="75"/>
                  </a:lnTo>
                  <a:lnTo>
                    <a:pt x="918" y="106"/>
                  </a:lnTo>
                  <a:lnTo>
                    <a:pt x="964" y="142"/>
                  </a:lnTo>
                  <a:lnTo>
                    <a:pt x="1006" y="181"/>
                  </a:lnTo>
                  <a:lnTo>
                    <a:pt x="1043" y="225"/>
                  </a:lnTo>
                  <a:lnTo>
                    <a:pt x="1077" y="272"/>
                  </a:lnTo>
                  <a:lnTo>
                    <a:pt x="1105" y="323"/>
                  </a:lnTo>
                  <a:lnTo>
                    <a:pt x="1129" y="377"/>
                  </a:lnTo>
                  <a:lnTo>
                    <a:pt x="1147" y="433"/>
                  </a:lnTo>
                  <a:lnTo>
                    <a:pt x="2597" y="433"/>
                  </a:lnTo>
                  <a:lnTo>
                    <a:pt x="2597" y="3393"/>
                  </a:lnTo>
                  <a:lnTo>
                    <a:pt x="546" y="3393"/>
                  </a:lnTo>
                  <a:lnTo>
                    <a:pt x="546" y="1494"/>
                  </a:lnTo>
                  <a:lnTo>
                    <a:pt x="649" y="1494"/>
                  </a:lnTo>
                  <a:lnTo>
                    <a:pt x="649" y="3289"/>
                  </a:lnTo>
                  <a:lnTo>
                    <a:pt x="2493" y="3289"/>
                  </a:lnTo>
                  <a:lnTo>
                    <a:pt x="2493" y="537"/>
                  </a:lnTo>
                  <a:lnTo>
                    <a:pt x="1165" y="537"/>
                  </a:lnTo>
                  <a:lnTo>
                    <a:pt x="1168" y="586"/>
                  </a:lnTo>
                  <a:lnTo>
                    <a:pt x="1166" y="622"/>
                  </a:lnTo>
                  <a:lnTo>
                    <a:pt x="1163" y="658"/>
                  </a:lnTo>
                  <a:lnTo>
                    <a:pt x="2369" y="658"/>
                  </a:lnTo>
                  <a:lnTo>
                    <a:pt x="2369" y="1370"/>
                  </a:lnTo>
                  <a:lnTo>
                    <a:pt x="773" y="1370"/>
                  </a:lnTo>
                  <a:lnTo>
                    <a:pt x="773" y="1139"/>
                  </a:lnTo>
                  <a:lnTo>
                    <a:pt x="728" y="1154"/>
                  </a:lnTo>
                  <a:lnTo>
                    <a:pt x="681" y="1163"/>
                  </a:lnTo>
                  <a:lnTo>
                    <a:pt x="633" y="1169"/>
                  </a:lnTo>
                  <a:lnTo>
                    <a:pt x="584" y="1171"/>
                  </a:lnTo>
                  <a:lnTo>
                    <a:pt x="524" y="1168"/>
                  </a:lnTo>
                  <a:lnTo>
                    <a:pt x="466" y="1160"/>
                  </a:lnTo>
                  <a:lnTo>
                    <a:pt x="411" y="1145"/>
                  </a:lnTo>
                  <a:lnTo>
                    <a:pt x="356" y="1125"/>
                  </a:lnTo>
                  <a:lnTo>
                    <a:pt x="306" y="1100"/>
                  </a:lnTo>
                  <a:lnTo>
                    <a:pt x="258" y="1071"/>
                  </a:lnTo>
                  <a:lnTo>
                    <a:pt x="213" y="1037"/>
                  </a:lnTo>
                  <a:lnTo>
                    <a:pt x="171" y="999"/>
                  </a:lnTo>
                  <a:lnTo>
                    <a:pt x="134" y="958"/>
                  </a:lnTo>
                  <a:lnTo>
                    <a:pt x="100" y="913"/>
                  </a:lnTo>
                  <a:lnTo>
                    <a:pt x="71" y="865"/>
                  </a:lnTo>
                  <a:lnTo>
                    <a:pt x="46" y="813"/>
                  </a:lnTo>
                  <a:lnTo>
                    <a:pt x="27" y="760"/>
                  </a:lnTo>
                  <a:lnTo>
                    <a:pt x="12" y="703"/>
                  </a:lnTo>
                  <a:lnTo>
                    <a:pt x="3" y="646"/>
                  </a:lnTo>
                  <a:lnTo>
                    <a:pt x="0" y="586"/>
                  </a:lnTo>
                  <a:lnTo>
                    <a:pt x="3" y="526"/>
                  </a:lnTo>
                  <a:lnTo>
                    <a:pt x="12" y="468"/>
                  </a:lnTo>
                  <a:lnTo>
                    <a:pt x="27" y="411"/>
                  </a:lnTo>
                  <a:lnTo>
                    <a:pt x="46" y="358"/>
                  </a:lnTo>
                  <a:lnTo>
                    <a:pt x="71" y="306"/>
                  </a:lnTo>
                  <a:lnTo>
                    <a:pt x="100" y="258"/>
                  </a:lnTo>
                  <a:lnTo>
                    <a:pt x="134" y="214"/>
                  </a:lnTo>
                  <a:lnTo>
                    <a:pt x="171" y="172"/>
                  </a:lnTo>
                  <a:lnTo>
                    <a:pt x="213" y="134"/>
                  </a:lnTo>
                  <a:lnTo>
                    <a:pt x="258" y="100"/>
                  </a:lnTo>
                  <a:lnTo>
                    <a:pt x="306" y="71"/>
                  </a:lnTo>
                  <a:lnTo>
                    <a:pt x="356" y="46"/>
                  </a:lnTo>
                  <a:lnTo>
                    <a:pt x="411" y="27"/>
                  </a:lnTo>
                  <a:lnTo>
                    <a:pt x="466" y="12"/>
                  </a:lnTo>
                  <a:lnTo>
                    <a:pt x="524" y="3"/>
                  </a:lnTo>
                  <a:lnTo>
                    <a:pt x="5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9" name="Rectangle 429"/>
            <p:cNvSpPr>
              <a:spLocks noChangeArrowheads="1"/>
            </p:cNvSpPr>
            <p:nvPr/>
          </p:nvSpPr>
          <p:spPr bwMode="auto">
            <a:xfrm>
              <a:off x="1044575" y="3140075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0" name="Freeform 430"/>
            <p:cNvSpPr>
              <a:spLocks/>
            </p:cNvSpPr>
            <p:nvPr/>
          </p:nvSpPr>
          <p:spPr bwMode="auto">
            <a:xfrm>
              <a:off x="1044575" y="3044825"/>
              <a:ext cx="79375" cy="180975"/>
            </a:xfrm>
            <a:custGeom>
              <a:avLst/>
              <a:gdLst>
                <a:gd name="T0" fmla="*/ 0 w 449"/>
                <a:gd name="T1" fmla="*/ 0 h 1026"/>
                <a:gd name="T2" fmla="*/ 449 w 449"/>
                <a:gd name="T3" fmla="*/ 0 h 1026"/>
                <a:gd name="T4" fmla="*/ 449 w 449"/>
                <a:gd name="T5" fmla="*/ 1026 h 1026"/>
                <a:gd name="T6" fmla="*/ 0 w 449"/>
                <a:gd name="T7" fmla="*/ 1026 h 1026"/>
                <a:gd name="T8" fmla="*/ 0 w 449"/>
                <a:gd name="T9" fmla="*/ 763 h 1026"/>
                <a:gd name="T10" fmla="*/ 104 w 449"/>
                <a:gd name="T11" fmla="*/ 763 h 1026"/>
                <a:gd name="T12" fmla="*/ 104 w 449"/>
                <a:gd name="T13" fmla="*/ 922 h 1026"/>
                <a:gd name="T14" fmla="*/ 346 w 449"/>
                <a:gd name="T15" fmla="*/ 922 h 1026"/>
                <a:gd name="T16" fmla="*/ 346 w 449"/>
                <a:gd name="T17" fmla="*/ 104 h 1026"/>
                <a:gd name="T18" fmla="*/ 104 w 449"/>
                <a:gd name="T19" fmla="*/ 104 h 1026"/>
                <a:gd name="T20" fmla="*/ 104 w 449"/>
                <a:gd name="T21" fmla="*/ 412 h 1026"/>
                <a:gd name="T22" fmla="*/ 0 w 449"/>
                <a:gd name="T23" fmla="*/ 412 h 1026"/>
                <a:gd name="T24" fmla="*/ 0 w 449"/>
                <a:gd name="T25" fmla="*/ 0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1026">
                  <a:moveTo>
                    <a:pt x="0" y="0"/>
                  </a:moveTo>
                  <a:lnTo>
                    <a:pt x="449" y="0"/>
                  </a:lnTo>
                  <a:lnTo>
                    <a:pt x="449" y="1026"/>
                  </a:lnTo>
                  <a:lnTo>
                    <a:pt x="0" y="1026"/>
                  </a:lnTo>
                  <a:lnTo>
                    <a:pt x="0" y="763"/>
                  </a:lnTo>
                  <a:lnTo>
                    <a:pt x="104" y="763"/>
                  </a:lnTo>
                  <a:lnTo>
                    <a:pt x="104" y="922"/>
                  </a:lnTo>
                  <a:lnTo>
                    <a:pt x="346" y="922"/>
                  </a:lnTo>
                  <a:lnTo>
                    <a:pt x="346" y="104"/>
                  </a:lnTo>
                  <a:lnTo>
                    <a:pt x="104" y="104"/>
                  </a:lnTo>
                  <a:lnTo>
                    <a:pt x="104" y="412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8" name="Group 1067"/>
          <p:cNvGrpSpPr/>
          <p:nvPr/>
        </p:nvGrpSpPr>
        <p:grpSpPr>
          <a:xfrm>
            <a:off x="1583201" y="2721039"/>
            <a:ext cx="596900" cy="490538"/>
            <a:chOff x="1543050" y="2720975"/>
            <a:chExt cx="596900" cy="490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4" name="Rectangle 435"/>
            <p:cNvSpPr>
              <a:spLocks noChangeArrowheads="1"/>
            </p:cNvSpPr>
            <p:nvPr/>
          </p:nvSpPr>
          <p:spPr bwMode="auto">
            <a:xfrm>
              <a:off x="1719263" y="2952750"/>
              <a:ext cx="244475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5" name="Freeform 436"/>
            <p:cNvSpPr>
              <a:spLocks noEditPoints="1"/>
            </p:cNvSpPr>
            <p:nvPr/>
          </p:nvSpPr>
          <p:spPr bwMode="auto">
            <a:xfrm>
              <a:off x="1543050" y="2720975"/>
              <a:ext cx="596900" cy="490538"/>
            </a:xfrm>
            <a:custGeom>
              <a:avLst/>
              <a:gdLst>
                <a:gd name="T0" fmla="*/ 2513 w 3384"/>
                <a:gd name="T1" fmla="*/ 2386 h 2780"/>
                <a:gd name="T2" fmla="*/ 2403 w 3384"/>
                <a:gd name="T3" fmla="*/ 2434 h 2780"/>
                <a:gd name="T4" fmla="*/ 1931 w 3384"/>
                <a:gd name="T5" fmla="*/ 2436 h 2780"/>
                <a:gd name="T6" fmla="*/ 2189 w 3384"/>
                <a:gd name="T7" fmla="*/ 2402 h 2780"/>
                <a:gd name="T8" fmla="*/ 2073 w 3384"/>
                <a:gd name="T9" fmla="*/ 2360 h 2780"/>
                <a:gd name="T10" fmla="*/ 2288 w 3384"/>
                <a:gd name="T11" fmla="*/ 1814 h 2780"/>
                <a:gd name="T12" fmla="*/ 2164 w 3384"/>
                <a:gd name="T13" fmla="*/ 1866 h 2780"/>
                <a:gd name="T14" fmla="*/ 2113 w 3384"/>
                <a:gd name="T15" fmla="*/ 1916 h 2780"/>
                <a:gd name="T16" fmla="*/ 2061 w 3384"/>
                <a:gd name="T17" fmla="*/ 2040 h 2780"/>
                <a:gd name="T18" fmla="*/ 2061 w 3384"/>
                <a:gd name="T19" fmla="*/ 2113 h 2780"/>
                <a:gd name="T20" fmla="*/ 2113 w 3384"/>
                <a:gd name="T21" fmla="*/ 2237 h 2780"/>
                <a:gd name="T22" fmla="*/ 2164 w 3384"/>
                <a:gd name="T23" fmla="*/ 2287 h 2780"/>
                <a:gd name="T24" fmla="*/ 2288 w 3384"/>
                <a:gd name="T25" fmla="*/ 2338 h 2780"/>
                <a:gd name="T26" fmla="*/ 2361 w 3384"/>
                <a:gd name="T27" fmla="*/ 2338 h 2780"/>
                <a:gd name="T28" fmla="*/ 2485 w 3384"/>
                <a:gd name="T29" fmla="*/ 2287 h 2780"/>
                <a:gd name="T30" fmla="*/ 2534 w 3384"/>
                <a:gd name="T31" fmla="*/ 2237 h 2780"/>
                <a:gd name="T32" fmla="*/ 2586 w 3384"/>
                <a:gd name="T33" fmla="*/ 2113 h 2780"/>
                <a:gd name="T34" fmla="*/ 2586 w 3384"/>
                <a:gd name="T35" fmla="*/ 2040 h 2780"/>
                <a:gd name="T36" fmla="*/ 2534 w 3384"/>
                <a:gd name="T37" fmla="*/ 1916 h 2780"/>
                <a:gd name="T38" fmla="*/ 2485 w 3384"/>
                <a:gd name="T39" fmla="*/ 1866 h 2780"/>
                <a:gd name="T40" fmla="*/ 2361 w 3384"/>
                <a:gd name="T41" fmla="*/ 1814 h 2780"/>
                <a:gd name="T42" fmla="*/ 3183 w 3384"/>
                <a:gd name="T43" fmla="*/ 1688 h 2780"/>
                <a:gd name="T44" fmla="*/ 2967 w 3384"/>
                <a:gd name="T45" fmla="*/ 1880 h 2780"/>
                <a:gd name="T46" fmla="*/ 104 w 3384"/>
                <a:gd name="T47" fmla="*/ 1664 h 2780"/>
                <a:gd name="T48" fmla="*/ 392 w 3384"/>
                <a:gd name="T49" fmla="*/ 1838 h 2780"/>
                <a:gd name="T50" fmla="*/ 154 w 3384"/>
                <a:gd name="T51" fmla="*/ 1673 h 2780"/>
                <a:gd name="T52" fmla="*/ 2992 w 3384"/>
                <a:gd name="T53" fmla="*/ 288 h 2780"/>
                <a:gd name="T54" fmla="*/ 3230 w 3384"/>
                <a:gd name="T55" fmla="*/ 453 h 2780"/>
                <a:gd name="T56" fmla="*/ 104 w 3384"/>
                <a:gd name="T57" fmla="*/ 462 h 2780"/>
                <a:gd name="T58" fmla="*/ 361 w 3384"/>
                <a:gd name="T59" fmla="*/ 327 h 2780"/>
                <a:gd name="T60" fmla="*/ 459 w 3384"/>
                <a:gd name="T61" fmla="*/ 104 h 2780"/>
                <a:gd name="T62" fmla="*/ 206 w 3384"/>
                <a:gd name="T63" fmla="*/ 104 h 2780"/>
                <a:gd name="T64" fmla="*/ 2241 w 3384"/>
                <a:gd name="T65" fmla="*/ 0 h 2780"/>
                <a:gd name="T66" fmla="*/ 499 w 3384"/>
                <a:gd name="T67" fmla="*/ 312 h 2780"/>
                <a:gd name="T68" fmla="*/ 264 w 3384"/>
                <a:gd name="T69" fmla="*/ 524 h 2780"/>
                <a:gd name="T70" fmla="*/ 212 w 3384"/>
                <a:gd name="T71" fmla="*/ 1583 h 2780"/>
                <a:gd name="T72" fmla="*/ 470 w 3384"/>
                <a:gd name="T73" fmla="*/ 1770 h 2780"/>
                <a:gd name="T74" fmla="*/ 1955 w 3384"/>
                <a:gd name="T75" fmla="*/ 2022 h 2780"/>
                <a:gd name="T76" fmla="*/ 2009 w 3384"/>
                <a:gd name="T77" fmla="*/ 1906 h 2780"/>
                <a:gd name="T78" fmla="*/ 2073 w 3384"/>
                <a:gd name="T79" fmla="*/ 1793 h 2780"/>
                <a:gd name="T80" fmla="*/ 2189 w 3384"/>
                <a:gd name="T81" fmla="*/ 1751 h 2780"/>
                <a:gd name="T82" fmla="*/ 2299 w 3384"/>
                <a:gd name="T83" fmla="*/ 1699 h 2780"/>
                <a:gd name="T84" fmla="*/ 2427 w 3384"/>
                <a:gd name="T85" fmla="*/ 1734 h 2780"/>
                <a:gd name="T86" fmla="*/ 2534 w 3384"/>
                <a:gd name="T87" fmla="*/ 1773 h 2780"/>
                <a:gd name="T88" fmla="*/ 2627 w 3384"/>
                <a:gd name="T89" fmla="*/ 1867 h 2780"/>
                <a:gd name="T90" fmla="*/ 2666 w 3384"/>
                <a:gd name="T91" fmla="*/ 1972 h 2780"/>
                <a:gd name="T92" fmla="*/ 2860 w 3384"/>
                <a:gd name="T93" fmla="*/ 1864 h 2780"/>
                <a:gd name="T94" fmla="*/ 3072 w 3384"/>
                <a:gd name="T95" fmla="*/ 1627 h 2780"/>
                <a:gd name="T96" fmla="*/ 3225 w 3384"/>
                <a:gd name="T97" fmla="*/ 559 h 2780"/>
                <a:gd name="T98" fmla="*/ 2948 w 3384"/>
                <a:gd name="T99" fmla="*/ 398 h 2780"/>
                <a:gd name="T100" fmla="*/ 2817 w 3384"/>
                <a:gd name="T101" fmla="*/ 104 h 2780"/>
                <a:gd name="T102" fmla="*/ 2686 w 3384"/>
                <a:gd name="T103" fmla="*/ 2145 h 2780"/>
                <a:gd name="T104" fmla="*/ 2905 w 3384"/>
                <a:gd name="T105" fmla="*/ 2477 h 2780"/>
                <a:gd name="T106" fmla="*/ 1743 w 3384"/>
                <a:gd name="T107" fmla="*/ 2477 h 2780"/>
                <a:gd name="T108" fmla="*/ 1962 w 3384"/>
                <a:gd name="T109" fmla="*/ 2145 h 2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84" h="2780">
                  <a:moveTo>
                    <a:pt x="2608" y="2326"/>
                  </a:moveTo>
                  <a:lnTo>
                    <a:pt x="2592" y="2345"/>
                  </a:lnTo>
                  <a:lnTo>
                    <a:pt x="2574" y="2360"/>
                  </a:lnTo>
                  <a:lnTo>
                    <a:pt x="2554" y="2371"/>
                  </a:lnTo>
                  <a:lnTo>
                    <a:pt x="2534" y="2380"/>
                  </a:lnTo>
                  <a:lnTo>
                    <a:pt x="2513" y="2386"/>
                  </a:lnTo>
                  <a:lnTo>
                    <a:pt x="2495" y="2392"/>
                  </a:lnTo>
                  <a:lnTo>
                    <a:pt x="2475" y="2397"/>
                  </a:lnTo>
                  <a:lnTo>
                    <a:pt x="2459" y="2402"/>
                  </a:lnTo>
                  <a:lnTo>
                    <a:pt x="2444" y="2409"/>
                  </a:lnTo>
                  <a:lnTo>
                    <a:pt x="2427" y="2419"/>
                  </a:lnTo>
                  <a:lnTo>
                    <a:pt x="2403" y="2434"/>
                  </a:lnTo>
                  <a:lnTo>
                    <a:pt x="2561" y="2591"/>
                  </a:lnTo>
                  <a:lnTo>
                    <a:pt x="2602" y="2477"/>
                  </a:lnTo>
                  <a:lnTo>
                    <a:pt x="2716" y="2436"/>
                  </a:lnTo>
                  <a:lnTo>
                    <a:pt x="2608" y="2326"/>
                  </a:lnTo>
                  <a:close/>
                  <a:moveTo>
                    <a:pt x="2040" y="2326"/>
                  </a:moveTo>
                  <a:lnTo>
                    <a:pt x="1931" y="2436"/>
                  </a:lnTo>
                  <a:lnTo>
                    <a:pt x="2046" y="2477"/>
                  </a:lnTo>
                  <a:lnTo>
                    <a:pt x="2088" y="2591"/>
                  </a:lnTo>
                  <a:lnTo>
                    <a:pt x="2246" y="2434"/>
                  </a:lnTo>
                  <a:lnTo>
                    <a:pt x="2220" y="2419"/>
                  </a:lnTo>
                  <a:lnTo>
                    <a:pt x="2204" y="2409"/>
                  </a:lnTo>
                  <a:lnTo>
                    <a:pt x="2189" y="2402"/>
                  </a:lnTo>
                  <a:lnTo>
                    <a:pt x="2173" y="2397"/>
                  </a:lnTo>
                  <a:lnTo>
                    <a:pt x="2153" y="2392"/>
                  </a:lnTo>
                  <a:lnTo>
                    <a:pt x="2134" y="2386"/>
                  </a:lnTo>
                  <a:lnTo>
                    <a:pt x="2113" y="2380"/>
                  </a:lnTo>
                  <a:lnTo>
                    <a:pt x="2093" y="2371"/>
                  </a:lnTo>
                  <a:lnTo>
                    <a:pt x="2073" y="2360"/>
                  </a:lnTo>
                  <a:lnTo>
                    <a:pt x="2055" y="2345"/>
                  </a:lnTo>
                  <a:lnTo>
                    <a:pt x="2040" y="2326"/>
                  </a:lnTo>
                  <a:close/>
                  <a:moveTo>
                    <a:pt x="2324" y="1800"/>
                  </a:moveTo>
                  <a:lnTo>
                    <a:pt x="2313" y="1802"/>
                  </a:lnTo>
                  <a:lnTo>
                    <a:pt x="2301" y="1807"/>
                  </a:lnTo>
                  <a:lnTo>
                    <a:pt x="2288" y="1814"/>
                  </a:lnTo>
                  <a:lnTo>
                    <a:pt x="2273" y="1823"/>
                  </a:lnTo>
                  <a:lnTo>
                    <a:pt x="2252" y="1835"/>
                  </a:lnTo>
                  <a:lnTo>
                    <a:pt x="2228" y="1846"/>
                  </a:lnTo>
                  <a:lnTo>
                    <a:pt x="2204" y="1855"/>
                  </a:lnTo>
                  <a:lnTo>
                    <a:pt x="2178" y="1863"/>
                  </a:lnTo>
                  <a:lnTo>
                    <a:pt x="2164" y="1866"/>
                  </a:lnTo>
                  <a:lnTo>
                    <a:pt x="2149" y="1870"/>
                  </a:lnTo>
                  <a:lnTo>
                    <a:pt x="2137" y="1875"/>
                  </a:lnTo>
                  <a:lnTo>
                    <a:pt x="2129" y="1881"/>
                  </a:lnTo>
                  <a:lnTo>
                    <a:pt x="2123" y="1889"/>
                  </a:lnTo>
                  <a:lnTo>
                    <a:pt x="2118" y="1902"/>
                  </a:lnTo>
                  <a:lnTo>
                    <a:pt x="2113" y="1916"/>
                  </a:lnTo>
                  <a:lnTo>
                    <a:pt x="2109" y="1931"/>
                  </a:lnTo>
                  <a:lnTo>
                    <a:pt x="2103" y="1956"/>
                  </a:lnTo>
                  <a:lnTo>
                    <a:pt x="2094" y="1981"/>
                  </a:lnTo>
                  <a:lnTo>
                    <a:pt x="2083" y="2005"/>
                  </a:lnTo>
                  <a:lnTo>
                    <a:pt x="2070" y="2027"/>
                  </a:lnTo>
                  <a:lnTo>
                    <a:pt x="2061" y="2040"/>
                  </a:lnTo>
                  <a:lnTo>
                    <a:pt x="2055" y="2053"/>
                  </a:lnTo>
                  <a:lnTo>
                    <a:pt x="2050" y="2066"/>
                  </a:lnTo>
                  <a:lnTo>
                    <a:pt x="2048" y="2077"/>
                  </a:lnTo>
                  <a:lnTo>
                    <a:pt x="2050" y="2087"/>
                  </a:lnTo>
                  <a:lnTo>
                    <a:pt x="2054" y="2099"/>
                  </a:lnTo>
                  <a:lnTo>
                    <a:pt x="2061" y="2113"/>
                  </a:lnTo>
                  <a:lnTo>
                    <a:pt x="2070" y="2126"/>
                  </a:lnTo>
                  <a:lnTo>
                    <a:pt x="2083" y="2149"/>
                  </a:lnTo>
                  <a:lnTo>
                    <a:pt x="2094" y="2171"/>
                  </a:lnTo>
                  <a:lnTo>
                    <a:pt x="2103" y="2197"/>
                  </a:lnTo>
                  <a:lnTo>
                    <a:pt x="2109" y="2221"/>
                  </a:lnTo>
                  <a:lnTo>
                    <a:pt x="2113" y="2237"/>
                  </a:lnTo>
                  <a:lnTo>
                    <a:pt x="2118" y="2251"/>
                  </a:lnTo>
                  <a:lnTo>
                    <a:pt x="2123" y="2263"/>
                  </a:lnTo>
                  <a:lnTo>
                    <a:pt x="2129" y="2272"/>
                  </a:lnTo>
                  <a:lnTo>
                    <a:pt x="2137" y="2278"/>
                  </a:lnTo>
                  <a:lnTo>
                    <a:pt x="2149" y="2283"/>
                  </a:lnTo>
                  <a:lnTo>
                    <a:pt x="2164" y="2287"/>
                  </a:lnTo>
                  <a:lnTo>
                    <a:pt x="2178" y="2291"/>
                  </a:lnTo>
                  <a:lnTo>
                    <a:pt x="2204" y="2297"/>
                  </a:lnTo>
                  <a:lnTo>
                    <a:pt x="2228" y="2306"/>
                  </a:lnTo>
                  <a:lnTo>
                    <a:pt x="2252" y="2318"/>
                  </a:lnTo>
                  <a:lnTo>
                    <a:pt x="2273" y="2330"/>
                  </a:lnTo>
                  <a:lnTo>
                    <a:pt x="2288" y="2338"/>
                  </a:lnTo>
                  <a:lnTo>
                    <a:pt x="2301" y="2345"/>
                  </a:lnTo>
                  <a:lnTo>
                    <a:pt x="2313" y="2350"/>
                  </a:lnTo>
                  <a:lnTo>
                    <a:pt x="2324" y="2353"/>
                  </a:lnTo>
                  <a:lnTo>
                    <a:pt x="2335" y="2350"/>
                  </a:lnTo>
                  <a:lnTo>
                    <a:pt x="2347" y="2345"/>
                  </a:lnTo>
                  <a:lnTo>
                    <a:pt x="2361" y="2338"/>
                  </a:lnTo>
                  <a:lnTo>
                    <a:pt x="2374" y="2330"/>
                  </a:lnTo>
                  <a:lnTo>
                    <a:pt x="2395" y="2318"/>
                  </a:lnTo>
                  <a:lnTo>
                    <a:pt x="2419" y="2306"/>
                  </a:lnTo>
                  <a:lnTo>
                    <a:pt x="2445" y="2297"/>
                  </a:lnTo>
                  <a:lnTo>
                    <a:pt x="2469" y="2291"/>
                  </a:lnTo>
                  <a:lnTo>
                    <a:pt x="2485" y="2287"/>
                  </a:lnTo>
                  <a:lnTo>
                    <a:pt x="2499" y="2283"/>
                  </a:lnTo>
                  <a:lnTo>
                    <a:pt x="2510" y="2278"/>
                  </a:lnTo>
                  <a:lnTo>
                    <a:pt x="2520" y="2272"/>
                  </a:lnTo>
                  <a:lnTo>
                    <a:pt x="2525" y="2263"/>
                  </a:lnTo>
                  <a:lnTo>
                    <a:pt x="2530" y="2251"/>
                  </a:lnTo>
                  <a:lnTo>
                    <a:pt x="2534" y="2237"/>
                  </a:lnTo>
                  <a:lnTo>
                    <a:pt x="2538" y="2221"/>
                  </a:lnTo>
                  <a:lnTo>
                    <a:pt x="2545" y="2197"/>
                  </a:lnTo>
                  <a:lnTo>
                    <a:pt x="2553" y="2171"/>
                  </a:lnTo>
                  <a:lnTo>
                    <a:pt x="2565" y="2149"/>
                  </a:lnTo>
                  <a:lnTo>
                    <a:pt x="2578" y="2126"/>
                  </a:lnTo>
                  <a:lnTo>
                    <a:pt x="2586" y="2113"/>
                  </a:lnTo>
                  <a:lnTo>
                    <a:pt x="2593" y="2099"/>
                  </a:lnTo>
                  <a:lnTo>
                    <a:pt x="2599" y="2087"/>
                  </a:lnTo>
                  <a:lnTo>
                    <a:pt x="2601" y="2077"/>
                  </a:lnTo>
                  <a:lnTo>
                    <a:pt x="2599" y="2066"/>
                  </a:lnTo>
                  <a:lnTo>
                    <a:pt x="2593" y="2053"/>
                  </a:lnTo>
                  <a:lnTo>
                    <a:pt x="2586" y="2040"/>
                  </a:lnTo>
                  <a:lnTo>
                    <a:pt x="2578" y="2027"/>
                  </a:lnTo>
                  <a:lnTo>
                    <a:pt x="2565" y="2005"/>
                  </a:lnTo>
                  <a:lnTo>
                    <a:pt x="2553" y="1981"/>
                  </a:lnTo>
                  <a:lnTo>
                    <a:pt x="2545" y="1956"/>
                  </a:lnTo>
                  <a:lnTo>
                    <a:pt x="2538" y="1931"/>
                  </a:lnTo>
                  <a:lnTo>
                    <a:pt x="2534" y="1916"/>
                  </a:lnTo>
                  <a:lnTo>
                    <a:pt x="2530" y="1902"/>
                  </a:lnTo>
                  <a:lnTo>
                    <a:pt x="2525" y="1889"/>
                  </a:lnTo>
                  <a:lnTo>
                    <a:pt x="2520" y="1881"/>
                  </a:lnTo>
                  <a:lnTo>
                    <a:pt x="2510" y="1875"/>
                  </a:lnTo>
                  <a:lnTo>
                    <a:pt x="2499" y="1870"/>
                  </a:lnTo>
                  <a:lnTo>
                    <a:pt x="2485" y="1866"/>
                  </a:lnTo>
                  <a:lnTo>
                    <a:pt x="2469" y="1863"/>
                  </a:lnTo>
                  <a:lnTo>
                    <a:pt x="2445" y="1855"/>
                  </a:lnTo>
                  <a:lnTo>
                    <a:pt x="2419" y="1846"/>
                  </a:lnTo>
                  <a:lnTo>
                    <a:pt x="2395" y="1835"/>
                  </a:lnTo>
                  <a:lnTo>
                    <a:pt x="2374" y="1823"/>
                  </a:lnTo>
                  <a:lnTo>
                    <a:pt x="2361" y="1814"/>
                  </a:lnTo>
                  <a:lnTo>
                    <a:pt x="2347" y="1807"/>
                  </a:lnTo>
                  <a:lnTo>
                    <a:pt x="2335" y="1802"/>
                  </a:lnTo>
                  <a:lnTo>
                    <a:pt x="2324" y="1800"/>
                  </a:lnTo>
                  <a:close/>
                  <a:moveTo>
                    <a:pt x="3280" y="1664"/>
                  </a:moveTo>
                  <a:lnTo>
                    <a:pt x="3230" y="1673"/>
                  </a:lnTo>
                  <a:lnTo>
                    <a:pt x="3183" y="1688"/>
                  </a:lnTo>
                  <a:lnTo>
                    <a:pt x="3138" y="1709"/>
                  </a:lnTo>
                  <a:lnTo>
                    <a:pt x="3096" y="1734"/>
                  </a:lnTo>
                  <a:lnTo>
                    <a:pt x="3057" y="1765"/>
                  </a:lnTo>
                  <a:lnTo>
                    <a:pt x="3023" y="1800"/>
                  </a:lnTo>
                  <a:lnTo>
                    <a:pt x="2992" y="1838"/>
                  </a:lnTo>
                  <a:lnTo>
                    <a:pt x="2967" y="1880"/>
                  </a:lnTo>
                  <a:lnTo>
                    <a:pt x="2946" y="1925"/>
                  </a:lnTo>
                  <a:lnTo>
                    <a:pt x="2931" y="1973"/>
                  </a:lnTo>
                  <a:lnTo>
                    <a:pt x="2922" y="2022"/>
                  </a:lnTo>
                  <a:lnTo>
                    <a:pt x="3280" y="2022"/>
                  </a:lnTo>
                  <a:lnTo>
                    <a:pt x="3280" y="1664"/>
                  </a:lnTo>
                  <a:close/>
                  <a:moveTo>
                    <a:pt x="104" y="1664"/>
                  </a:moveTo>
                  <a:lnTo>
                    <a:pt x="104" y="2022"/>
                  </a:lnTo>
                  <a:lnTo>
                    <a:pt x="462" y="2022"/>
                  </a:lnTo>
                  <a:lnTo>
                    <a:pt x="453" y="1973"/>
                  </a:lnTo>
                  <a:lnTo>
                    <a:pt x="438" y="1925"/>
                  </a:lnTo>
                  <a:lnTo>
                    <a:pt x="417" y="1880"/>
                  </a:lnTo>
                  <a:lnTo>
                    <a:pt x="392" y="1838"/>
                  </a:lnTo>
                  <a:lnTo>
                    <a:pt x="361" y="1800"/>
                  </a:lnTo>
                  <a:lnTo>
                    <a:pt x="327" y="1765"/>
                  </a:lnTo>
                  <a:lnTo>
                    <a:pt x="288" y="1734"/>
                  </a:lnTo>
                  <a:lnTo>
                    <a:pt x="246" y="1709"/>
                  </a:lnTo>
                  <a:lnTo>
                    <a:pt x="201" y="1688"/>
                  </a:lnTo>
                  <a:lnTo>
                    <a:pt x="154" y="1673"/>
                  </a:lnTo>
                  <a:lnTo>
                    <a:pt x="104" y="1664"/>
                  </a:lnTo>
                  <a:close/>
                  <a:moveTo>
                    <a:pt x="2922" y="104"/>
                  </a:moveTo>
                  <a:lnTo>
                    <a:pt x="2931" y="154"/>
                  </a:lnTo>
                  <a:lnTo>
                    <a:pt x="2946" y="201"/>
                  </a:lnTo>
                  <a:lnTo>
                    <a:pt x="2967" y="246"/>
                  </a:lnTo>
                  <a:lnTo>
                    <a:pt x="2992" y="288"/>
                  </a:lnTo>
                  <a:lnTo>
                    <a:pt x="3023" y="327"/>
                  </a:lnTo>
                  <a:lnTo>
                    <a:pt x="3057" y="361"/>
                  </a:lnTo>
                  <a:lnTo>
                    <a:pt x="3096" y="392"/>
                  </a:lnTo>
                  <a:lnTo>
                    <a:pt x="3138" y="417"/>
                  </a:lnTo>
                  <a:lnTo>
                    <a:pt x="3183" y="438"/>
                  </a:lnTo>
                  <a:lnTo>
                    <a:pt x="3230" y="453"/>
                  </a:lnTo>
                  <a:lnTo>
                    <a:pt x="3280" y="462"/>
                  </a:lnTo>
                  <a:lnTo>
                    <a:pt x="3280" y="104"/>
                  </a:lnTo>
                  <a:lnTo>
                    <a:pt x="2922" y="104"/>
                  </a:lnTo>
                  <a:close/>
                  <a:moveTo>
                    <a:pt x="108" y="104"/>
                  </a:moveTo>
                  <a:lnTo>
                    <a:pt x="104" y="104"/>
                  </a:lnTo>
                  <a:lnTo>
                    <a:pt x="104" y="462"/>
                  </a:lnTo>
                  <a:lnTo>
                    <a:pt x="154" y="453"/>
                  </a:lnTo>
                  <a:lnTo>
                    <a:pt x="201" y="438"/>
                  </a:lnTo>
                  <a:lnTo>
                    <a:pt x="246" y="417"/>
                  </a:lnTo>
                  <a:lnTo>
                    <a:pt x="288" y="392"/>
                  </a:lnTo>
                  <a:lnTo>
                    <a:pt x="327" y="361"/>
                  </a:lnTo>
                  <a:lnTo>
                    <a:pt x="361" y="327"/>
                  </a:lnTo>
                  <a:lnTo>
                    <a:pt x="392" y="288"/>
                  </a:lnTo>
                  <a:lnTo>
                    <a:pt x="417" y="246"/>
                  </a:lnTo>
                  <a:lnTo>
                    <a:pt x="438" y="201"/>
                  </a:lnTo>
                  <a:lnTo>
                    <a:pt x="453" y="154"/>
                  </a:lnTo>
                  <a:lnTo>
                    <a:pt x="462" y="104"/>
                  </a:lnTo>
                  <a:lnTo>
                    <a:pt x="459" y="104"/>
                  </a:lnTo>
                  <a:lnTo>
                    <a:pt x="433" y="104"/>
                  </a:lnTo>
                  <a:lnTo>
                    <a:pt x="412" y="104"/>
                  </a:lnTo>
                  <a:lnTo>
                    <a:pt x="299" y="104"/>
                  </a:lnTo>
                  <a:lnTo>
                    <a:pt x="268" y="104"/>
                  </a:lnTo>
                  <a:lnTo>
                    <a:pt x="236" y="104"/>
                  </a:lnTo>
                  <a:lnTo>
                    <a:pt x="206" y="104"/>
                  </a:lnTo>
                  <a:lnTo>
                    <a:pt x="154" y="104"/>
                  </a:lnTo>
                  <a:lnTo>
                    <a:pt x="133" y="104"/>
                  </a:lnTo>
                  <a:lnTo>
                    <a:pt x="117" y="104"/>
                  </a:lnTo>
                  <a:lnTo>
                    <a:pt x="108" y="104"/>
                  </a:lnTo>
                  <a:close/>
                  <a:moveTo>
                    <a:pt x="0" y="0"/>
                  </a:moveTo>
                  <a:lnTo>
                    <a:pt x="2241" y="0"/>
                  </a:lnTo>
                  <a:lnTo>
                    <a:pt x="2241" y="104"/>
                  </a:lnTo>
                  <a:lnTo>
                    <a:pt x="567" y="104"/>
                  </a:lnTo>
                  <a:lnTo>
                    <a:pt x="559" y="159"/>
                  </a:lnTo>
                  <a:lnTo>
                    <a:pt x="545" y="212"/>
                  </a:lnTo>
                  <a:lnTo>
                    <a:pt x="524" y="263"/>
                  </a:lnTo>
                  <a:lnTo>
                    <a:pt x="499" y="312"/>
                  </a:lnTo>
                  <a:lnTo>
                    <a:pt x="470" y="357"/>
                  </a:lnTo>
                  <a:lnTo>
                    <a:pt x="436" y="398"/>
                  </a:lnTo>
                  <a:lnTo>
                    <a:pt x="398" y="436"/>
                  </a:lnTo>
                  <a:lnTo>
                    <a:pt x="357" y="471"/>
                  </a:lnTo>
                  <a:lnTo>
                    <a:pt x="312" y="499"/>
                  </a:lnTo>
                  <a:lnTo>
                    <a:pt x="264" y="524"/>
                  </a:lnTo>
                  <a:lnTo>
                    <a:pt x="212" y="544"/>
                  </a:lnTo>
                  <a:lnTo>
                    <a:pt x="159" y="559"/>
                  </a:lnTo>
                  <a:lnTo>
                    <a:pt x="104" y="567"/>
                  </a:lnTo>
                  <a:lnTo>
                    <a:pt x="104" y="1559"/>
                  </a:lnTo>
                  <a:lnTo>
                    <a:pt x="159" y="1568"/>
                  </a:lnTo>
                  <a:lnTo>
                    <a:pt x="212" y="1583"/>
                  </a:lnTo>
                  <a:lnTo>
                    <a:pt x="264" y="1602"/>
                  </a:lnTo>
                  <a:lnTo>
                    <a:pt x="312" y="1627"/>
                  </a:lnTo>
                  <a:lnTo>
                    <a:pt x="357" y="1657"/>
                  </a:lnTo>
                  <a:lnTo>
                    <a:pt x="398" y="1690"/>
                  </a:lnTo>
                  <a:lnTo>
                    <a:pt x="436" y="1728"/>
                  </a:lnTo>
                  <a:lnTo>
                    <a:pt x="470" y="1770"/>
                  </a:lnTo>
                  <a:lnTo>
                    <a:pt x="499" y="1815"/>
                  </a:lnTo>
                  <a:lnTo>
                    <a:pt x="524" y="1864"/>
                  </a:lnTo>
                  <a:lnTo>
                    <a:pt x="545" y="1914"/>
                  </a:lnTo>
                  <a:lnTo>
                    <a:pt x="559" y="1967"/>
                  </a:lnTo>
                  <a:lnTo>
                    <a:pt x="567" y="2022"/>
                  </a:lnTo>
                  <a:lnTo>
                    <a:pt x="1955" y="2022"/>
                  </a:lnTo>
                  <a:lnTo>
                    <a:pt x="1968" y="1996"/>
                  </a:lnTo>
                  <a:lnTo>
                    <a:pt x="1981" y="1972"/>
                  </a:lnTo>
                  <a:lnTo>
                    <a:pt x="1991" y="1956"/>
                  </a:lnTo>
                  <a:lnTo>
                    <a:pt x="1999" y="1941"/>
                  </a:lnTo>
                  <a:lnTo>
                    <a:pt x="2004" y="1925"/>
                  </a:lnTo>
                  <a:lnTo>
                    <a:pt x="2009" y="1906"/>
                  </a:lnTo>
                  <a:lnTo>
                    <a:pt x="2014" y="1886"/>
                  </a:lnTo>
                  <a:lnTo>
                    <a:pt x="2020" y="1867"/>
                  </a:lnTo>
                  <a:lnTo>
                    <a:pt x="2028" y="1846"/>
                  </a:lnTo>
                  <a:lnTo>
                    <a:pt x="2041" y="1827"/>
                  </a:lnTo>
                  <a:lnTo>
                    <a:pt x="2055" y="1808"/>
                  </a:lnTo>
                  <a:lnTo>
                    <a:pt x="2073" y="1793"/>
                  </a:lnTo>
                  <a:lnTo>
                    <a:pt x="2093" y="1782"/>
                  </a:lnTo>
                  <a:lnTo>
                    <a:pt x="2113" y="1773"/>
                  </a:lnTo>
                  <a:lnTo>
                    <a:pt x="2134" y="1766"/>
                  </a:lnTo>
                  <a:lnTo>
                    <a:pt x="2153" y="1762"/>
                  </a:lnTo>
                  <a:lnTo>
                    <a:pt x="2173" y="1757"/>
                  </a:lnTo>
                  <a:lnTo>
                    <a:pt x="2189" y="1751"/>
                  </a:lnTo>
                  <a:lnTo>
                    <a:pt x="2204" y="1744"/>
                  </a:lnTo>
                  <a:lnTo>
                    <a:pt x="2220" y="1734"/>
                  </a:lnTo>
                  <a:lnTo>
                    <a:pt x="2238" y="1724"/>
                  </a:lnTo>
                  <a:lnTo>
                    <a:pt x="2256" y="1714"/>
                  </a:lnTo>
                  <a:lnTo>
                    <a:pt x="2277" y="1705"/>
                  </a:lnTo>
                  <a:lnTo>
                    <a:pt x="2299" y="1699"/>
                  </a:lnTo>
                  <a:lnTo>
                    <a:pt x="2324" y="1697"/>
                  </a:lnTo>
                  <a:lnTo>
                    <a:pt x="2348" y="1699"/>
                  </a:lnTo>
                  <a:lnTo>
                    <a:pt x="2371" y="1705"/>
                  </a:lnTo>
                  <a:lnTo>
                    <a:pt x="2391" y="1714"/>
                  </a:lnTo>
                  <a:lnTo>
                    <a:pt x="2411" y="1724"/>
                  </a:lnTo>
                  <a:lnTo>
                    <a:pt x="2427" y="1734"/>
                  </a:lnTo>
                  <a:lnTo>
                    <a:pt x="2444" y="1744"/>
                  </a:lnTo>
                  <a:lnTo>
                    <a:pt x="2459" y="1751"/>
                  </a:lnTo>
                  <a:lnTo>
                    <a:pt x="2475" y="1757"/>
                  </a:lnTo>
                  <a:lnTo>
                    <a:pt x="2495" y="1762"/>
                  </a:lnTo>
                  <a:lnTo>
                    <a:pt x="2513" y="1766"/>
                  </a:lnTo>
                  <a:lnTo>
                    <a:pt x="2534" y="1773"/>
                  </a:lnTo>
                  <a:lnTo>
                    <a:pt x="2554" y="1782"/>
                  </a:lnTo>
                  <a:lnTo>
                    <a:pt x="2574" y="1793"/>
                  </a:lnTo>
                  <a:lnTo>
                    <a:pt x="2592" y="1808"/>
                  </a:lnTo>
                  <a:lnTo>
                    <a:pt x="2608" y="1827"/>
                  </a:lnTo>
                  <a:lnTo>
                    <a:pt x="2619" y="1846"/>
                  </a:lnTo>
                  <a:lnTo>
                    <a:pt x="2627" y="1867"/>
                  </a:lnTo>
                  <a:lnTo>
                    <a:pt x="2633" y="1886"/>
                  </a:lnTo>
                  <a:lnTo>
                    <a:pt x="2638" y="1906"/>
                  </a:lnTo>
                  <a:lnTo>
                    <a:pt x="2644" y="1925"/>
                  </a:lnTo>
                  <a:lnTo>
                    <a:pt x="2650" y="1941"/>
                  </a:lnTo>
                  <a:lnTo>
                    <a:pt x="2657" y="1956"/>
                  </a:lnTo>
                  <a:lnTo>
                    <a:pt x="2666" y="1972"/>
                  </a:lnTo>
                  <a:lnTo>
                    <a:pt x="2681" y="1996"/>
                  </a:lnTo>
                  <a:lnTo>
                    <a:pt x="2693" y="2022"/>
                  </a:lnTo>
                  <a:lnTo>
                    <a:pt x="2817" y="2022"/>
                  </a:lnTo>
                  <a:lnTo>
                    <a:pt x="2825" y="1967"/>
                  </a:lnTo>
                  <a:lnTo>
                    <a:pt x="2839" y="1914"/>
                  </a:lnTo>
                  <a:lnTo>
                    <a:pt x="2860" y="1864"/>
                  </a:lnTo>
                  <a:lnTo>
                    <a:pt x="2885" y="1815"/>
                  </a:lnTo>
                  <a:lnTo>
                    <a:pt x="2914" y="1770"/>
                  </a:lnTo>
                  <a:lnTo>
                    <a:pt x="2948" y="1728"/>
                  </a:lnTo>
                  <a:lnTo>
                    <a:pt x="2986" y="1690"/>
                  </a:lnTo>
                  <a:lnTo>
                    <a:pt x="3027" y="1657"/>
                  </a:lnTo>
                  <a:lnTo>
                    <a:pt x="3072" y="1627"/>
                  </a:lnTo>
                  <a:lnTo>
                    <a:pt x="3120" y="1602"/>
                  </a:lnTo>
                  <a:lnTo>
                    <a:pt x="3172" y="1583"/>
                  </a:lnTo>
                  <a:lnTo>
                    <a:pt x="3225" y="1568"/>
                  </a:lnTo>
                  <a:lnTo>
                    <a:pt x="3280" y="1559"/>
                  </a:lnTo>
                  <a:lnTo>
                    <a:pt x="3280" y="567"/>
                  </a:lnTo>
                  <a:lnTo>
                    <a:pt x="3225" y="559"/>
                  </a:lnTo>
                  <a:lnTo>
                    <a:pt x="3172" y="544"/>
                  </a:lnTo>
                  <a:lnTo>
                    <a:pt x="3120" y="524"/>
                  </a:lnTo>
                  <a:lnTo>
                    <a:pt x="3072" y="499"/>
                  </a:lnTo>
                  <a:lnTo>
                    <a:pt x="3027" y="471"/>
                  </a:lnTo>
                  <a:lnTo>
                    <a:pt x="2986" y="436"/>
                  </a:lnTo>
                  <a:lnTo>
                    <a:pt x="2948" y="398"/>
                  </a:lnTo>
                  <a:lnTo>
                    <a:pt x="2914" y="357"/>
                  </a:lnTo>
                  <a:lnTo>
                    <a:pt x="2885" y="312"/>
                  </a:lnTo>
                  <a:lnTo>
                    <a:pt x="2860" y="263"/>
                  </a:lnTo>
                  <a:lnTo>
                    <a:pt x="2839" y="212"/>
                  </a:lnTo>
                  <a:lnTo>
                    <a:pt x="2825" y="159"/>
                  </a:lnTo>
                  <a:lnTo>
                    <a:pt x="2817" y="104"/>
                  </a:lnTo>
                  <a:lnTo>
                    <a:pt x="2590" y="104"/>
                  </a:lnTo>
                  <a:lnTo>
                    <a:pt x="2590" y="0"/>
                  </a:lnTo>
                  <a:lnTo>
                    <a:pt x="3384" y="0"/>
                  </a:lnTo>
                  <a:lnTo>
                    <a:pt x="3384" y="2126"/>
                  </a:lnTo>
                  <a:lnTo>
                    <a:pt x="2694" y="2126"/>
                  </a:lnTo>
                  <a:lnTo>
                    <a:pt x="2686" y="2145"/>
                  </a:lnTo>
                  <a:lnTo>
                    <a:pt x="2676" y="2164"/>
                  </a:lnTo>
                  <a:lnTo>
                    <a:pt x="2666" y="2180"/>
                  </a:lnTo>
                  <a:lnTo>
                    <a:pt x="2657" y="2197"/>
                  </a:lnTo>
                  <a:lnTo>
                    <a:pt x="2650" y="2211"/>
                  </a:lnTo>
                  <a:lnTo>
                    <a:pt x="2647" y="2218"/>
                  </a:lnTo>
                  <a:lnTo>
                    <a:pt x="2905" y="2477"/>
                  </a:lnTo>
                  <a:lnTo>
                    <a:pt x="2683" y="2558"/>
                  </a:lnTo>
                  <a:lnTo>
                    <a:pt x="2603" y="2780"/>
                  </a:lnTo>
                  <a:lnTo>
                    <a:pt x="2324" y="2501"/>
                  </a:lnTo>
                  <a:lnTo>
                    <a:pt x="2046" y="2780"/>
                  </a:lnTo>
                  <a:lnTo>
                    <a:pt x="1965" y="2558"/>
                  </a:lnTo>
                  <a:lnTo>
                    <a:pt x="1743" y="2477"/>
                  </a:lnTo>
                  <a:lnTo>
                    <a:pt x="2002" y="2218"/>
                  </a:lnTo>
                  <a:lnTo>
                    <a:pt x="1999" y="2211"/>
                  </a:lnTo>
                  <a:lnTo>
                    <a:pt x="1991" y="2197"/>
                  </a:lnTo>
                  <a:lnTo>
                    <a:pt x="1981" y="2180"/>
                  </a:lnTo>
                  <a:lnTo>
                    <a:pt x="1972" y="2164"/>
                  </a:lnTo>
                  <a:lnTo>
                    <a:pt x="1962" y="2145"/>
                  </a:lnTo>
                  <a:lnTo>
                    <a:pt x="1953" y="2126"/>
                  </a:lnTo>
                  <a:lnTo>
                    <a:pt x="0" y="21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6" name="Rectangle 437"/>
            <p:cNvSpPr>
              <a:spLocks noChangeArrowheads="1"/>
            </p:cNvSpPr>
            <p:nvPr/>
          </p:nvSpPr>
          <p:spPr bwMode="auto">
            <a:xfrm>
              <a:off x="1719263" y="2900363"/>
              <a:ext cx="2841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7" name="Rectangle 438"/>
            <p:cNvSpPr>
              <a:spLocks noChangeArrowheads="1"/>
            </p:cNvSpPr>
            <p:nvPr/>
          </p:nvSpPr>
          <p:spPr bwMode="auto">
            <a:xfrm>
              <a:off x="1679575" y="2900363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8" name="Rectangle 439"/>
            <p:cNvSpPr>
              <a:spLocks noChangeArrowheads="1"/>
            </p:cNvSpPr>
            <p:nvPr/>
          </p:nvSpPr>
          <p:spPr bwMode="auto">
            <a:xfrm>
              <a:off x="1679575" y="2846388"/>
              <a:ext cx="2841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9" name="Rectangle 440"/>
            <p:cNvSpPr>
              <a:spLocks noChangeArrowheads="1"/>
            </p:cNvSpPr>
            <p:nvPr/>
          </p:nvSpPr>
          <p:spPr bwMode="auto">
            <a:xfrm>
              <a:off x="1985963" y="2846388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0" name="Rectangle 441"/>
            <p:cNvSpPr>
              <a:spLocks noChangeArrowheads="1"/>
            </p:cNvSpPr>
            <p:nvPr/>
          </p:nvSpPr>
          <p:spPr bwMode="auto">
            <a:xfrm>
              <a:off x="1958975" y="2720975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9" name="Group 1068"/>
          <p:cNvGrpSpPr/>
          <p:nvPr/>
        </p:nvGrpSpPr>
        <p:grpSpPr>
          <a:xfrm>
            <a:off x="2518695" y="2736914"/>
            <a:ext cx="596900" cy="458788"/>
            <a:chOff x="2519363" y="2736850"/>
            <a:chExt cx="596900" cy="458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4" name="Rectangle 446"/>
            <p:cNvSpPr>
              <a:spLocks noChangeArrowheads="1"/>
            </p:cNvSpPr>
            <p:nvPr/>
          </p:nvSpPr>
          <p:spPr bwMode="auto">
            <a:xfrm>
              <a:off x="2944813" y="2843213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5" name="Freeform 447"/>
            <p:cNvSpPr>
              <a:spLocks/>
            </p:cNvSpPr>
            <p:nvPr/>
          </p:nvSpPr>
          <p:spPr bwMode="auto">
            <a:xfrm>
              <a:off x="2519363" y="2736850"/>
              <a:ext cx="596900" cy="458788"/>
            </a:xfrm>
            <a:custGeom>
              <a:avLst/>
              <a:gdLst>
                <a:gd name="T0" fmla="*/ 0 w 3384"/>
                <a:gd name="T1" fmla="*/ 0 h 2600"/>
                <a:gd name="T2" fmla="*/ 2321 w 3384"/>
                <a:gd name="T3" fmla="*/ 0 h 2600"/>
                <a:gd name="T4" fmla="*/ 2321 w 3384"/>
                <a:gd name="T5" fmla="*/ 1440 h 2600"/>
                <a:gd name="T6" fmla="*/ 1167 w 3384"/>
                <a:gd name="T7" fmla="*/ 1440 h 2600"/>
                <a:gd name="T8" fmla="*/ 1167 w 3384"/>
                <a:gd name="T9" fmla="*/ 1936 h 2600"/>
                <a:gd name="T10" fmla="*/ 2868 w 3384"/>
                <a:gd name="T11" fmla="*/ 1936 h 2600"/>
                <a:gd name="T12" fmla="*/ 3280 w 3384"/>
                <a:gd name="T13" fmla="*/ 2349 h 2600"/>
                <a:gd name="T14" fmla="*/ 3280 w 3384"/>
                <a:gd name="T15" fmla="*/ 703 h 2600"/>
                <a:gd name="T16" fmla="*/ 2638 w 3384"/>
                <a:gd name="T17" fmla="*/ 703 h 2600"/>
                <a:gd name="T18" fmla="*/ 2638 w 3384"/>
                <a:gd name="T19" fmla="*/ 600 h 2600"/>
                <a:gd name="T20" fmla="*/ 3384 w 3384"/>
                <a:gd name="T21" fmla="*/ 600 h 2600"/>
                <a:gd name="T22" fmla="*/ 3384 w 3384"/>
                <a:gd name="T23" fmla="*/ 2600 h 2600"/>
                <a:gd name="T24" fmla="*/ 2825 w 3384"/>
                <a:gd name="T25" fmla="*/ 2039 h 2600"/>
                <a:gd name="T26" fmla="*/ 1063 w 3384"/>
                <a:gd name="T27" fmla="*/ 2039 h 2600"/>
                <a:gd name="T28" fmla="*/ 1063 w 3384"/>
                <a:gd name="T29" fmla="*/ 1440 h 2600"/>
                <a:gd name="T30" fmla="*/ 558 w 3384"/>
                <a:gd name="T31" fmla="*/ 1440 h 2600"/>
                <a:gd name="T32" fmla="*/ 0 w 3384"/>
                <a:gd name="T33" fmla="*/ 1998 h 2600"/>
                <a:gd name="T34" fmla="*/ 0 w 3384"/>
                <a:gd name="T35" fmla="*/ 1282 h 2600"/>
                <a:gd name="T36" fmla="*/ 104 w 3384"/>
                <a:gd name="T37" fmla="*/ 1282 h 2600"/>
                <a:gd name="T38" fmla="*/ 104 w 3384"/>
                <a:gd name="T39" fmla="*/ 1748 h 2600"/>
                <a:gd name="T40" fmla="*/ 515 w 3384"/>
                <a:gd name="T41" fmla="*/ 1336 h 2600"/>
                <a:gd name="T42" fmla="*/ 2217 w 3384"/>
                <a:gd name="T43" fmla="*/ 1336 h 2600"/>
                <a:gd name="T44" fmla="*/ 2217 w 3384"/>
                <a:gd name="T45" fmla="*/ 104 h 2600"/>
                <a:gd name="T46" fmla="*/ 104 w 3384"/>
                <a:gd name="T47" fmla="*/ 104 h 2600"/>
                <a:gd name="T48" fmla="*/ 104 w 3384"/>
                <a:gd name="T49" fmla="*/ 932 h 2600"/>
                <a:gd name="T50" fmla="*/ 0 w 3384"/>
                <a:gd name="T51" fmla="*/ 932 h 2600"/>
                <a:gd name="T52" fmla="*/ 0 w 3384"/>
                <a:gd name="T53" fmla="*/ 0 h 2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84" h="2600">
                  <a:moveTo>
                    <a:pt x="0" y="0"/>
                  </a:moveTo>
                  <a:lnTo>
                    <a:pt x="2321" y="0"/>
                  </a:lnTo>
                  <a:lnTo>
                    <a:pt x="2321" y="1440"/>
                  </a:lnTo>
                  <a:lnTo>
                    <a:pt x="1167" y="1440"/>
                  </a:lnTo>
                  <a:lnTo>
                    <a:pt x="1167" y="1936"/>
                  </a:lnTo>
                  <a:lnTo>
                    <a:pt x="2868" y="1936"/>
                  </a:lnTo>
                  <a:lnTo>
                    <a:pt x="3280" y="2349"/>
                  </a:lnTo>
                  <a:lnTo>
                    <a:pt x="3280" y="703"/>
                  </a:lnTo>
                  <a:lnTo>
                    <a:pt x="2638" y="703"/>
                  </a:lnTo>
                  <a:lnTo>
                    <a:pt x="2638" y="600"/>
                  </a:lnTo>
                  <a:lnTo>
                    <a:pt x="3384" y="600"/>
                  </a:lnTo>
                  <a:lnTo>
                    <a:pt x="3384" y="2600"/>
                  </a:lnTo>
                  <a:lnTo>
                    <a:pt x="2825" y="2039"/>
                  </a:lnTo>
                  <a:lnTo>
                    <a:pt x="1063" y="2039"/>
                  </a:lnTo>
                  <a:lnTo>
                    <a:pt x="1063" y="1440"/>
                  </a:lnTo>
                  <a:lnTo>
                    <a:pt x="558" y="1440"/>
                  </a:lnTo>
                  <a:lnTo>
                    <a:pt x="0" y="1998"/>
                  </a:lnTo>
                  <a:lnTo>
                    <a:pt x="0" y="1282"/>
                  </a:lnTo>
                  <a:lnTo>
                    <a:pt x="104" y="1282"/>
                  </a:lnTo>
                  <a:lnTo>
                    <a:pt x="104" y="1748"/>
                  </a:lnTo>
                  <a:lnTo>
                    <a:pt x="515" y="1336"/>
                  </a:lnTo>
                  <a:lnTo>
                    <a:pt x="2217" y="1336"/>
                  </a:lnTo>
                  <a:lnTo>
                    <a:pt x="2217" y="104"/>
                  </a:lnTo>
                  <a:lnTo>
                    <a:pt x="104" y="104"/>
                  </a:lnTo>
                  <a:lnTo>
                    <a:pt x="104" y="932"/>
                  </a:lnTo>
                  <a:lnTo>
                    <a:pt x="0" y="9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6" name="Rectangle 448"/>
            <p:cNvSpPr>
              <a:spLocks noChangeArrowheads="1"/>
            </p:cNvSpPr>
            <p:nvPr/>
          </p:nvSpPr>
          <p:spPr bwMode="auto">
            <a:xfrm>
              <a:off x="2519363" y="2922588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7" name="Freeform 449"/>
            <p:cNvSpPr>
              <a:spLocks noEditPoints="1"/>
            </p:cNvSpPr>
            <p:nvPr/>
          </p:nvSpPr>
          <p:spPr bwMode="auto">
            <a:xfrm>
              <a:off x="2644776" y="2790825"/>
              <a:ext cx="158750" cy="144463"/>
            </a:xfrm>
            <a:custGeom>
              <a:avLst/>
              <a:gdLst>
                <a:gd name="T0" fmla="*/ 447 w 895"/>
                <a:gd name="T1" fmla="*/ 123 h 813"/>
                <a:gd name="T2" fmla="*/ 222 w 895"/>
                <a:gd name="T3" fmla="*/ 269 h 813"/>
                <a:gd name="T4" fmla="*/ 222 w 895"/>
                <a:gd name="T5" fmla="*/ 710 h 813"/>
                <a:gd name="T6" fmla="*/ 672 w 895"/>
                <a:gd name="T7" fmla="*/ 710 h 813"/>
                <a:gd name="T8" fmla="*/ 672 w 895"/>
                <a:gd name="T9" fmla="*/ 269 h 813"/>
                <a:gd name="T10" fmla="*/ 447 w 895"/>
                <a:gd name="T11" fmla="*/ 123 h 813"/>
                <a:gd name="T12" fmla="*/ 447 w 895"/>
                <a:gd name="T13" fmla="*/ 0 h 813"/>
                <a:gd name="T14" fmla="*/ 895 w 895"/>
                <a:gd name="T15" fmla="*/ 290 h 813"/>
                <a:gd name="T16" fmla="*/ 839 w 895"/>
                <a:gd name="T17" fmla="*/ 377 h 813"/>
                <a:gd name="T18" fmla="*/ 776 w 895"/>
                <a:gd name="T19" fmla="*/ 336 h 813"/>
                <a:gd name="T20" fmla="*/ 776 w 895"/>
                <a:gd name="T21" fmla="*/ 813 h 813"/>
                <a:gd name="T22" fmla="*/ 119 w 895"/>
                <a:gd name="T23" fmla="*/ 813 h 813"/>
                <a:gd name="T24" fmla="*/ 119 w 895"/>
                <a:gd name="T25" fmla="*/ 336 h 813"/>
                <a:gd name="T26" fmla="*/ 56 w 895"/>
                <a:gd name="T27" fmla="*/ 377 h 813"/>
                <a:gd name="T28" fmla="*/ 0 w 895"/>
                <a:gd name="T29" fmla="*/ 290 h 813"/>
                <a:gd name="T30" fmla="*/ 447 w 895"/>
                <a:gd name="T31" fmla="*/ 0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95" h="813">
                  <a:moveTo>
                    <a:pt x="447" y="123"/>
                  </a:moveTo>
                  <a:lnTo>
                    <a:pt x="222" y="269"/>
                  </a:lnTo>
                  <a:lnTo>
                    <a:pt x="222" y="710"/>
                  </a:lnTo>
                  <a:lnTo>
                    <a:pt x="672" y="710"/>
                  </a:lnTo>
                  <a:lnTo>
                    <a:pt x="672" y="269"/>
                  </a:lnTo>
                  <a:lnTo>
                    <a:pt x="447" y="123"/>
                  </a:lnTo>
                  <a:close/>
                  <a:moveTo>
                    <a:pt x="447" y="0"/>
                  </a:moveTo>
                  <a:lnTo>
                    <a:pt x="895" y="290"/>
                  </a:lnTo>
                  <a:lnTo>
                    <a:pt x="839" y="377"/>
                  </a:lnTo>
                  <a:lnTo>
                    <a:pt x="776" y="336"/>
                  </a:lnTo>
                  <a:lnTo>
                    <a:pt x="776" y="813"/>
                  </a:lnTo>
                  <a:lnTo>
                    <a:pt x="119" y="813"/>
                  </a:lnTo>
                  <a:lnTo>
                    <a:pt x="119" y="336"/>
                  </a:lnTo>
                  <a:lnTo>
                    <a:pt x="56" y="377"/>
                  </a:lnTo>
                  <a:lnTo>
                    <a:pt x="0" y="290"/>
                  </a:lnTo>
                  <a:lnTo>
                    <a:pt x="4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0" name="Group 1069"/>
          <p:cNvGrpSpPr/>
          <p:nvPr/>
        </p:nvGrpSpPr>
        <p:grpSpPr>
          <a:xfrm>
            <a:off x="3454189" y="2753583"/>
            <a:ext cx="596900" cy="425450"/>
            <a:chOff x="3473450" y="2754313"/>
            <a:chExt cx="596900" cy="425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1" name="Rectangle 454"/>
            <p:cNvSpPr>
              <a:spLocks noChangeArrowheads="1"/>
            </p:cNvSpPr>
            <p:nvPr/>
          </p:nvSpPr>
          <p:spPr bwMode="auto">
            <a:xfrm>
              <a:off x="3544888" y="3055938"/>
              <a:ext cx="185738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2" name="Rectangle 455"/>
            <p:cNvSpPr>
              <a:spLocks noChangeArrowheads="1"/>
            </p:cNvSpPr>
            <p:nvPr/>
          </p:nvSpPr>
          <p:spPr bwMode="auto">
            <a:xfrm>
              <a:off x="3613150" y="2951163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3" name="Rectangle 456"/>
            <p:cNvSpPr>
              <a:spLocks noChangeArrowheads="1"/>
            </p:cNvSpPr>
            <p:nvPr/>
          </p:nvSpPr>
          <p:spPr bwMode="auto">
            <a:xfrm>
              <a:off x="3843338" y="3108325"/>
              <a:ext cx="11430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" name="Rectangle 457"/>
            <p:cNvSpPr>
              <a:spLocks noChangeArrowheads="1"/>
            </p:cNvSpPr>
            <p:nvPr/>
          </p:nvSpPr>
          <p:spPr bwMode="auto">
            <a:xfrm>
              <a:off x="3979863" y="3108325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" name="Freeform 458"/>
            <p:cNvSpPr>
              <a:spLocks noEditPoints="1"/>
            </p:cNvSpPr>
            <p:nvPr/>
          </p:nvSpPr>
          <p:spPr bwMode="auto">
            <a:xfrm>
              <a:off x="3473450" y="2754313"/>
              <a:ext cx="596900" cy="425450"/>
            </a:xfrm>
            <a:custGeom>
              <a:avLst/>
              <a:gdLst>
                <a:gd name="T0" fmla="*/ 1806 w 3384"/>
                <a:gd name="T1" fmla="*/ 1425 h 2416"/>
                <a:gd name="T2" fmla="*/ 1731 w 3384"/>
                <a:gd name="T3" fmla="*/ 1654 h 2416"/>
                <a:gd name="T4" fmla="*/ 1960 w 3384"/>
                <a:gd name="T5" fmla="*/ 1579 h 2416"/>
                <a:gd name="T6" fmla="*/ 1806 w 3384"/>
                <a:gd name="T7" fmla="*/ 1425 h 2416"/>
                <a:gd name="T8" fmla="*/ 2857 w 3384"/>
                <a:gd name="T9" fmla="*/ 323 h 2416"/>
                <a:gd name="T10" fmla="*/ 1856 w 3384"/>
                <a:gd name="T11" fmla="*/ 1328 h 2416"/>
                <a:gd name="T12" fmla="*/ 2056 w 3384"/>
                <a:gd name="T13" fmla="*/ 1530 h 2416"/>
                <a:gd name="T14" fmla="*/ 3057 w 3384"/>
                <a:gd name="T15" fmla="*/ 524 h 2416"/>
                <a:gd name="T16" fmla="*/ 2857 w 3384"/>
                <a:gd name="T17" fmla="*/ 323 h 2416"/>
                <a:gd name="T18" fmla="*/ 3032 w 3384"/>
                <a:gd name="T19" fmla="*/ 147 h 2416"/>
                <a:gd name="T20" fmla="*/ 2931 w 3384"/>
                <a:gd name="T21" fmla="*/ 249 h 2416"/>
                <a:gd name="T22" fmla="*/ 3131 w 3384"/>
                <a:gd name="T23" fmla="*/ 451 h 2416"/>
                <a:gd name="T24" fmla="*/ 3233 w 3384"/>
                <a:gd name="T25" fmla="*/ 348 h 2416"/>
                <a:gd name="T26" fmla="*/ 3032 w 3384"/>
                <a:gd name="T27" fmla="*/ 147 h 2416"/>
                <a:gd name="T28" fmla="*/ 3032 w 3384"/>
                <a:gd name="T29" fmla="*/ 0 h 2416"/>
                <a:gd name="T30" fmla="*/ 3379 w 3384"/>
                <a:gd name="T31" fmla="*/ 348 h 2416"/>
                <a:gd name="T32" fmla="*/ 2910 w 3384"/>
                <a:gd name="T33" fmla="*/ 818 h 2416"/>
                <a:gd name="T34" fmla="*/ 3384 w 3384"/>
                <a:gd name="T35" fmla="*/ 818 h 2416"/>
                <a:gd name="T36" fmla="*/ 3384 w 3384"/>
                <a:gd name="T37" fmla="*/ 2416 h 2416"/>
                <a:gd name="T38" fmla="*/ 0 w 3384"/>
                <a:gd name="T39" fmla="*/ 2416 h 2416"/>
                <a:gd name="T40" fmla="*/ 0 w 3384"/>
                <a:gd name="T41" fmla="*/ 818 h 2416"/>
                <a:gd name="T42" fmla="*/ 1747 w 3384"/>
                <a:gd name="T43" fmla="*/ 818 h 2416"/>
                <a:gd name="T44" fmla="*/ 1747 w 3384"/>
                <a:gd name="T45" fmla="*/ 922 h 2416"/>
                <a:gd name="T46" fmla="*/ 104 w 3384"/>
                <a:gd name="T47" fmla="*/ 922 h 2416"/>
                <a:gd name="T48" fmla="*/ 104 w 3384"/>
                <a:gd name="T49" fmla="*/ 2312 h 2416"/>
                <a:gd name="T50" fmla="*/ 3280 w 3384"/>
                <a:gd name="T51" fmla="*/ 2312 h 2416"/>
                <a:gd name="T52" fmla="*/ 3280 w 3384"/>
                <a:gd name="T53" fmla="*/ 922 h 2416"/>
                <a:gd name="T54" fmla="*/ 2807 w 3384"/>
                <a:gd name="T55" fmla="*/ 922 h 2416"/>
                <a:gd name="T56" fmla="*/ 2613 w 3384"/>
                <a:gd name="T57" fmla="*/ 1117 h 2416"/>
                <a:gd name="T58" fmla="*/ 2977 w 3384"/>
                <a:gd name="T59" fmla="*/ 1117 h 2416"/>
                <a:gd name="T60" fmla="*/ 2977 w 3384"/>
                <a:gd name="T61" fmla="*/ 1221 h 2416"/>
                <a:gd name="T62" fmla="*/ 2509 w 3384"/>
                <a:gd name="T63" fmla="*/ 1221 h 2416"/>
                <a:gd name="T64" fmla="*/ 2315 w 3384"/>
                <a:gd name="T65" fmla="*/ 1415 h 2416"/>
                <a:gd name="T66" fmla="*/ 2977 w 3384"/>
                <a:gd name="T67" fmla="*/ 1415 h 2416"/>
                <a:gd name="T68" fmla="*/ 2977 w 3384"/>
                <a:gd name="T69" fmla="*/ 1519 h 2416"/>
                <a:gd name="T70" fmla="*/ 2212 w 3384"/>
                <a:gd name="T71" fmla="*/ 1519 h 2416"/>
                <a:gd name="T72" fmla="*/ 2084 w 3384"/>
                <a:gd name="T73" fmla="*/ 1648 h 2416"/>
                <a:gd name="T74" fmla="*/ 1570 w 3384"/>
                <a:gd name="T75" fmla="*/ 1816 h 2416"/>
                <a:gd name="T76" fmla="*/ 1666 w 3384"/>
                <a:gd name="T77" fmla="*/ 1519 h 2416"/>
                <a:gd name="T78" fmla="*/ 407 w 3384"/>
                <a:gd name="T79" fmla="*/ 1519 h 2416"/>
                <a:gd name="T80" fmla="*/ 407 w 3384"/>
                <a:gd name="T81" fmla="*/ 1415 h 2416"/>
                <a:gd name="T82" fmla="*/ 1699 w 3384"/>
                <a:gd name="T83" fmla="*/ 1415 h 2416"/>
                <a:gd name="T84" fmla="*/ 1737 w 3384"/>
                <a:gd name="T85" fmla="*/ 1300 h 2416"/>
                <a:gd name="T86" fmla="*/ 1745 w 3384"/>
                <a:gd name="T87" fmla="*/ 1292 h 2416"/>
                <a:gd name="T88" fmla="*/ 1816 w 3384"/>
                <a:gd name="T89" fmla="*/ 1221 h 2416"/>
                <a:gd name="T90" fmla="*/ 1012 w 3384"/>
                <a:gd name="T91" fmla="*/ 1221 h 2416"/>
                <a:gd name="T92" fmla="*/ 1012 w 3384"/>
                <a:gd name="T93" fmla="*/ 1117 h 2416"/>
                <a:gd name="T94" fmla="*/ 1920 w 3384"/>
                <a:gd name="T95" fmla="*/ 1117 h 2416"/>
                <a:gd name="T96" fmla="*/ 2784 w 3384"/>
                <a:gd name="T97" fmla="*/ 249 h 2416"/>
                <a:gd name="T98" fmla="*/ 2748 w 3384"/>
                <a:gd name="T99" fmla="*/ 214 h 2416"/>
                <a:gd name="T100" fmla="*/ 2412 w 3384"/>
                <a:gd name="T101" fmla="*/ 552 h 2416"/>
                <a:gd name="T102" fmla="*/ 2339 w 3384"/>
                <a:gd name="T103" fmla="*/ 479 h 2416"/>
                <a:gd name="T104" fmla="*/ 2748 w 3384"/>
                <a:gd name="T105" fmla="*/ 67 h 2416"/>
                <a:gd name="T106" fmla="*/ 2857 w 3384"/>
                <a:gd name="T107" fmla="*/ 176 h 2416"/>
                <a:gd name="T108" fmla="*/ 3032 w 3384"/>
                <a:gd name="T109" fmla="*/ 0 h 2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84" h="2416">
                  <a:moveTo>
                    <a:pt x="1806" y="1425"/>
                  </a:moveTo>
                  <a:lnTo>
                    <a:pt x="1731" y="1654"/>
                  </a:lnTo>
                  <a:lnTo>
                    <a:pt x="1960" y="1579"/>
                  </a:lnTo>
                  <a:lnTo>
                    <a:pt x="1806" y="1425"/>
                  </a:lnTo>
                  <a:close/>
                  <a:moveTo>
                    <a:pt x="2857" y="323"/>
                  </a:moveTo>
                  <a:lnTo>
                    <a:pt x="1856" y="1328"/>
                  </a:lnTo>
                  <a:lnTo>
                    <a:pt x="2056" y="1530"/>
                  </a:lnTo>
                  <a:lnTo>
                    <a:pt x="3057" y="524"/>
                  </a:lnTo>
                  <a:lnTo>
                    <a:pt x="2857" y="323"/>
                  </a:lnTo>
                  <a:close/>
                  <a:moveTo>
                    <a:pt x="3032" y="147"/>
                  </a:moveTo>
                  <a:lnTo>
                    <a:pt x="2931" y="249"/>
                  </a:lnTo>
                  <a:lnTo>
                    <a:pt x="3131" y="451"/>
                  </a:lnTo>
                  <a:lnTo>
                    <a:pt x="3233" y="348"/>
                  </a:lnTo>
                  <a:lnTo>
                    <a:pt x="3032" y="147"/>
                  </a:lnTo>
                  <a:close/>
                  <a:moveTo>
                    <a:pt x="3032" y="0"/>
                  </a:moveTo>
                  <a:lnTo>
                    <a:pt x="3379" y="348"/>
                  </a:lnTo>
                  <a:lnTo>
                    <a:pt x="2910" y="818"/>
                  </a:lnTo>
                  <a:lnTo>
                    <a:pt x="3384" y="818"/>
                  </a:lnTo>
                  <a:lnTo>
                    <a:pt x="3384" y="2416"/>
                  </a:lnTo>
                  <a:lnTo>
                    <a:pt x="0" y="2416"/>
                  </a:lnTo>
                  <a:lnTo>
                    <a:pt x="0" y="818"/>
                  </a:lnTo>
                  <a:lnTo>
                    <a:pt x="1747" y="818"/>
                  </a:lnTo>
                  <a:lnTo>
                    <a:pt x="1747" y="922"/>
                  </a:lnTo>
                  <a:lnTo>
                    <a:pt x="104" y="922"/>
                  </a:lnTo>
                  <a:lnTo>
                    <a:pt x="104" y="2312"/>
                  </a:lnTo>
                  <a:lnTo>
                    <a:pt x="3280" y="2312"/>
                  </a:lnTo>
                  <a:lnTo>
                    <a:pt x="3280" y="922"/>
                  </a:lnTo>
                  <a:lnTo>
                    <a:pt x="2807" y="922"/>
                  </a:lnTo>
                  <a:lnTo>
                    <a:pt x="2613" y="1117"/>
                  </a:lnTo>
                  <a:lnTo>
                    <a:pt x="2977" y="1117"/>
                  </a:lnTo>
                  <a:lnTo>
                    <a:pt x="2977" y="1221"/>
                  </a:lnTo>
                  <a:lnTo>
                    <a:pt x="2509" y="1221"/>
                  </a:lnTo>
                  <a:lnTo>
                    <a:pt x="2315" y="1415"/>
                  </a:lnTo>
                  <a:lnTo>
                    <a:pt x="2977" y="1415"/>
                  </a:lnTo>
                  <a:lnTo>
                    <a:pt x="2977" y="1519"/>
                  </a:lnTo>
                  <a:lnTo>
                    <a:pt x="2212" y="1519"/>
                  </a:lnTo>
                  <a:lnTo>
                    <a:pt x="2084" y="1648"/>
                  </a:lnTo>
                  <a:lnTo>
                    <a:pt x="1570" y="1816"/>
                  </a:lnTo>
                  <a:lnTo>
                    <a:pt x="1666" y="1519"/>
                  </a:lnTo>
                  <a:lnTo>
                    <a:pt x="407" y="1519"/>
                  </a:lnTo>
                  <a:lnTo>
                    <a:pt x="407" y="1415"/>
                  </a:lnTo>
                  <a:lnTo>
                    <a:pt x="1699" y="1415"/>
                  </a:lnTo>
                  <a:lnTo>
                    <a:pt x="1737" y="1300"/>
                  </a:lnTo>
                  <a:lnTo>
                    <a:pt x="1745" y="1292"/>
                  </a:lnTo>
                  <a:lnTo>
                    <a:pt x="1816" y="1221"/>
                  </a:lnTo>
                  <a:lnTo>
                    <a:pt x="1012" y="1221"/>
                  </a:lnTo>
                  <a:lnTo>
                    <a:pt x="1012" y="1117"/>
                  </a:lnTo>
                  <a:lnTo>
                    <a:pt x="1920" y="1117"/>
                  </a:lnTo>
                  <a:lnTo>
                    <a:pt x="2784" y="249"/>
                  </a:lnTo>
                  <a:lnTo>
                    <a:pt x="2748" y="214"/>
                  </a:lnTo>
                  <a:lnTo>
                    <a:pt x="2412" y="552"/>
                  </a:lnTo>
                  <a:lnTo>
                    <a:pt x="2339" y="479"/>
                  </a:lnTo>
                  <a:lnTo>
                    <a:pt x="2748" y="67"/>
                  </a:lnTo>
                  <a:lnTo>
                    <a:pt x="2857" y="176"/>
                  </a:lnTo>
                  <a:lnTo>
                    <a:pt x="30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6" name="Rectangle 459"/>
            <p:cNvSpPr>
              <a:spLocks noChangeArrowheads="1"/>
            </p:cNvSpPr>
            <p:nvPr/>
          </p:nvSpPr>
          <p:spPr bwMode="auto">
            <a:xfrm>
              <a:off x="3803650" y="2897188"/>
              <a:ext cx="1746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1" name="Group 1070"/>
          <p:cNvGrpSpPr/>
          <p:nvPr/>
        </p:nvGrpSpPr>
        <p:grpSpPr>
          <a:xfrm>
            <a:off x="4541289" y="2667064"/>
            <a:ext cx="293688" cy="598488"/>
            <a:chOff x="4573588" y="2667000"/>
            <a:chExt cx="293688" cy="598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0" name="Freeform 464"/>
            <p:cNvSpPr>
              <a:spLocks/>
            </p:cNvSpPr>
            <p:nvPr/>
          </p:nvSpPr>
          <p:spPr bwMode="auto">
            <a:xfrm>
              <a:off x="4743451" y="2997200"/>
              <a:ext cx="22225" cy="23813"/>
            </a:xfrm>
            <a:custGeom>
              <a:avLst/>
              <a:gdLst>
                <a:gd name="T0" fmla="*/ 99 w 132"/>
                <a:gd name="T1" fmla="*/ 0 h 135"/>
                <a:gd name="T2" fmla="*/ 132 w 132"/>
                <a:gd name="T3" fmla="*/ 104 h 135"/>
                <a:gd name="T4" fmla="*/ 33 w 132"/>
                <a:gd name="T5" fmla="*/ 135 h 135"/>
                <a:gd name="T6" fmla="*/ 0 w 132"/>
                <a:gd name="T7" fmla="*/ 32 h 135"/>
                <a:gd name="T8" fmla="*/ 99 w 132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35">
                  <a:moveTo>
                    <a:pt x="99" y="0"/>
                  </a:moveTo>
                  <a:lnTo>
                    <a:pt x="132" y="104"/>
                  </a:lnTo>
                  <a:lnTo>
                    <a:pt x="33" y="135"/>
                  </a:lnTo>
                  <a:lnTo>
                    <a:pt x="0" y="3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1" name="Freeform 465"/>
            <p:cNvSpPr>
              <a:spLocks noEditPoints="1"/>
            </p:cNvSpPr>
            <p:nvPr/>
          </p:nvSpPr>
          <p:spPr bwMode="auto">
            <a:xfrm>
              <a:off x="4573588" y="2667000"/>
              <a:ext cx="293688" cy="598488"/>
            </a:xfrm>
            <a:custGeom>
              <a:avLst/>
              <a:gdLst>
                <a:gd name="T0" fmla="*/ 803 w 1669"/>
                <a:gd name="T1" fmla="*/ 2403 h 3393"/>
                <a:gd name="T2" fmla="*/ 783 w 1669"/>
                <a:gd name="T3" fmla="*/ 2444 h 3393"/>
                <a:gd name="T4" fmla="*/ 793 w 1669"/>
                <a:gd name="T5" fmla="*/ 2605 h 3393"/>
                <a:gd name="T6" fmla="*/ 834 w 1669"/>
                <a:gd name="T7" fmla="*/ 2627 h 3393"/>
                <a:gd name="T8" fmla="*/ 876 w 1669"/>
                <a:gd name="T9" fmla="*/ 2605 h 3393"/>
                <a:gd name="T10" fmla="*/ 886 w 1669"/>
                <a:gd name="T11" fmla="*/ 2444 h 3393"/>
                <a:gd name="T12" fmla="*/ 865 w 1669"/>
                <a:gd name="T13" fmla="*/ 2403 h 3393"/>
                <a:gd name="T14" fmla="*/ 635 w 1669"/>
                <a:gd name="T15" fmla="*/ 1475 h 3393"/>
                <a:gd name="T16" fmla="*/ 718 w 1669"/>
                <a:gd name="T17" fmla="*/ 1525 h 3393"/>
                <a:gd name="T18" fmla="*/ 635 w 1669"/>
                <a:gd name="T19" fmla="*/ 1475 h 3393"/>
                <a:gd name="T20" fmla="*/ 980 w 1669"/>
                <a:gd name="T21" fmla="*/ 1511 h 3393"/>
                <a:gd name="T22" fmla="*/ 924 w 1669"/>
                <a:gd name="T23" fmla="*/ 1787 h 3393"/>
                <a:gd name="T24" fmla="*/ 848 w 1669"/>
                <a:gd name="T25" fmla="*/ 1546 h 3393"/>
                <a:gd name="T26" fmla="*/ 532 w 1669"/>
                <a:gd name="T27" fmla="*/ 2458 h 3393"/>
                <a:gd name="T28" fmla="*/ 682 w 1669"/>
                <a:gd name="T29" fmla="*/ 2413 h 3393"/>
                <a:gd name="T30" fmla="*/ 724 w 1669"/>
                <a:gd name="T31" fmla="*/ 2334 h 3393"/>
                <a:gd name="T32" fmla="*/ 803 w 1669"/>
                <a:gd name="T33" fmla="*/ 2292 h 3393"/>
                <a:gd name="T34" fmla="*/ 895 w 1669"/>
                <a:gd name="T35" fmla="*/ 2301 h 3393"/>
                <a:gd name="T36" fmla="*/ 962 w 1669"/>
                <a:gd name="T37" fmla="*/ 2358 h 3393"/>
                <a:gd name="T38" fmla="*/ 989 w 1669"/>
                <a:gd name="T39" fmla="*/ 2444 h 3393"/>
                <a:gd name="T40" fmla="*/ 1033 w 1669"/>
                <a:gd name="T41" fmla="*/ 2131 h 3393"/>
                <a:gd name="T42" fmla="*/ 1480 w 1669"/>
                <a:gd name="T43" fmla="*/ 2892 h 3393"/>
                <a:gd name="T44" fmla="*/ 799 w 1669"/>
                <a:gd name="T45" fmla="*/ 1018 h 3393"/>
                <a:gd name="T46" fmla="*/ 708 w 1669"/>
                <a:gd name="T47" fmla="*/ 1056 h 3393"/>
                <a:gd name="T48" fmla="*/ 644 w 1669"/>
                <a:gd name="T49" fmla="*/ 1131 h 3393"/>
                <a:gd name="T50" fmla="*/ 620 w 1669"/>
                <a:gd name="T51" fmla="*/ 1229 h 3393"/>
                <a:gd name="T52" fmla="*/ 642 w 1669"/>
                <a:gd name="T53" fmla="*/ 1323 h 3393"/>
                <a:gd name="T54" fmla="*/ 691 w 1669"/>
                <a:gd name="T55" fmla="*/ 1388 h 3393"/>
                <a:gd name="T56" fmla="*/ 771 w 1669"/>
                <a:gd name="T57" fmla="*/ 1433 h 3393"/>
                <a:gd name="T58" fmla="*/ 867 w 1669"/>
                <a:gd name="T59" fmla="*/ 1440 h 3393"/>
                <a:gd name="T60" fmla="*/ 953 w 1669"/>
                <a:gd name="T61" fmla="*/ 1407 h 3393"/>
                <a:gd name="T62" fmla="*/ 1014 w 1669"/>
                <a:gd name="T63" fmla="*/ 1345 h 3393"/>
                <a:gd name="T64" fmla="*/ 1045 w 1669"/>
                <a:gd name="T65" fmla="*/ 1262 h 3393"/>
                <a:gd name="T66" fmla="*/ 1037 w 1669"/>
                <a:gd name="T67" fmla="*/ 1162 h 3393"/>
                <a:gd name="T68" fmla="*/ 985 w 1669"/>
                <a:gd name="T69" fmla="*/ 1078 h 3393"/>
                <a:gd name="T70" fmla="*/ 902 w 1669"/>
                <a:gd name="T71" fmla="*/ 1026 h 3393"/>
                <a:gd name="T72" fmla="*/ 783 w 1669"/>
                <a:gd name="T73" fmla="*/ 104 h 3393"/>
                <a:gd name="T74" fmla="*/ 886 w 1669"/>
                <a:gd name="T75" fmla="*/ 104 h 3393"/>
                <a:gd name="T76" fmla="*/ 989 w 1669"/>
                <a:gd name="T77" fmla="*/ 0 h 3393"/>
                <a:gd name="T78" fmla="*/ 886 w 1669"/>
                <a:gd name="T79" fmla="*/ 916 h 3393"/>
                <a:gd name="T80" fmla="*/ 999 w 1669"/>
                <a:gd name="T81" fmla="*/ 958 h 3393"/>
                <a:gd name="T82" fmla="*/ 1088 w 1669"/>
                <a:gd name="T83" fmla="*/ 1038 h 3393"/>
                <a:gd name="T84" fmla="*/ 1140 w 1669"/>
                <a:gd name="T85" fmla="*/ 1146 h 3393"/>
                <a:gd name="T86" fmla="*/ 1149 w 1669"/>
                <a:gd name="T87" fmla="*/ 1270 h 3393"/>
                <a:gd name="T88" fmla="*/ 1112 w 1669"/>
                <a:gd name="T89" fmla="*/ 1382 h 3393"/>
                <a:gd name="T90" fmla="*/ 1669 w 1669"/>
                <a:gd name="T91" fmla="*/ 2561 h 3393"/>
                <a:gd name="T92" fmla="*/ 1431 w 1669"/>
                <a:gd name="T93" fmla="*/ 3393 h 3393"/>
                <a:gd name="T94" fmla="*/ 989 w 1669"/>
                <a:gd name="T95" fmla="*/ 2576 h 3393"/>
                <a:gd name="T96" fmla="*/ 962 w 1669"/>
                <a:gd name="T97" fmla="*/ 2662 h 3393"/>
                <a:gd name="T98" fmla="*/ 895 w 1669"/>
                <a:gd name="T99" fmla="*/ 2719 h 3393"/>
                <a:gd name="T100" fmla="*/ 803 w 1669"/>
                <a:gd name="T101" fmla="*/ 2728 h 3393"/>
                <a:gd name="T102" fmla="*/ 724 w 1669"/>
                <a:gd name="T103" fmla="*/ 2686 h 3393"/>
                <a:gd name="T104" fmla="*/ 682 w 1669"/>
                <a:gd name="T105" fmla="*/ 2606 h 3393"/>
                <a:gd name="T106" fmla="*/ 499 w 1669"/>
                <a:gd name="T107" fmla="*/ 2561 h 3393"/>
                <a:gd name="T108" fmla="*/ 184 w 1669"/>
                <a:gd name="T109" fmla="*/ 2561 h 3393"/>
                <a:gd name="T110" fmla="*/ 217 w 1669"/>
                <a:gd name="T111" fmla="*/ 2458 h 3393"/>
                <a:gd name="T112" fmla="*/ 527 w 1669"/>
                <a:gd name="T113" fmla="*/ 1309 h 3393"/>
                <a:gd name="T114" fmla="*/ 520 w 1669"/>
                <a:gd name="T115" fmla="*/ 1187 h 3393"/>
                <a:gd name="T116" fmla="*/ 559 w 1669"/>
                <a:gd name="T117" fmla="*/ 1071 h 3393"/>
                <a:gd name="T118" fmla="*/ 636 w 1669"/>
                <a:gd name="T119" fmla="*/ 981 h 3393"/>
                <a:gd name="T120" fmla="*/ 743 w 1669"/>
                <a:gd name="T121" fmla="*/ 925 h 3393"/>
                <a:gd name="T122" fmla="*/ 679 w 1669"/>
                <a:gd name="T123" fmla="*/ 663 h 3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69" h="3393">
                  <a:moveTo>
                    <a:pt x="834" y="2393"/>
                  </a:moveTo>
                  <a:lnTo>
                    <a:pt x="817" y="2395"/>
                  </a:lnTo>
                  <a:lnTo>
                    <a:pt x="803" y="2403"/>
                  </a:lnTo>
                  <a:lnTo>
                    <a:pt x="793" y="2413"/>
                  </a:lnTo>
                  <a:lnTo>
                    <a:pt x="785" y="2428"/>
                  </a:lnTo>
                  <a:lnTo>
                    <a:pt x="783" y="2444"/>
                  </a:lnTo>
                  <a:lnTo>
                    <a:pt x="783" y="2576"/>
                  </a:lnTo>
                  <a:lnTo>
                    <a:pt x="785" y="2592"/>
                  </a:lnTo>
                  <a:lnTo>
                    <a:pt x="793" y="2605"/>
                  </a:lnTo>
                  <a:lnTo>
                    <a:pt x="803" y="2617"/>
                  </a:lnTo>
                  <a:lnTo>
                    <a:pt x="817" y="2625"/>
                  </a:lnTo>
                  <a:lnTo>
                    <a:pt x="834" y="2627"/>
                  </a:lnTo>
                  <a:lnTo>
                    <a:pt x="850" y="2625"/>
                  </a:lnTo>
                  <a:lnTo>
                    <a:pt x="865" y="2617"/>
                  </a:lnTo>
                  <a:lnTo>
                    <a:pt x="876" y="2605"/>
                  </a:lnTo>
                  <a:lnTo>
                    <a:pt x="883" y="2592"/>
                  </a:lnTo>
                  <a:lnTo>
                    <a:pt x="886" y="2576"/>
                  </a:lnTo>
                  <a:lnTo>
                    <a:pt x="886" y="2444"/>
                  </a:lnTo>
                  <a:lnTo>
                    <a:pt x="883" y="2428"/>
                  </a:lnTo>
                  <a:lnTo>
                    <a:pt x="876" y="2413"/>
                  </a:lnTo>
                  <a:lnTo>
                    <a:pt x="865" y="2403"/>
                  </a:lnTo>
                  <a:lnTo>
                    <a:pt x="850" y="2395"/>
                  </a:lnTo>
                  <a:lnTo>
                    <a:pt x="834" y="2393"/>
                  </a:lnTo>
                  <a:close/>
                  <a:moveTo>
                    <a:pt x="635" y="1475"/>
                  </a:moveTo>
                  <a:lnTo>
                    <a:pt x="188" y="2892"/>
                  </a:lnTo>
                  <a:lnTo>
                    <a:pt x="237" y="3049"/>
                  </a:lnTo>
                  <a:lnTo>
                    <a:pt x="718" y="1525"/>
                  </a:lnTo>
                  <a:lnTo>
                    <a:pt x="688" y="1511"/>
                  </a:lnTo>
                  <a:lnTo>
                    <a:pt x="660" y="1495"/>
                  </a:lnTo>
                  <a:lnTo>
                    <a:pt x="635" y="1475"/>
                  </a:lnTo>
                  <a:close/>
                  <a:moveTo>
                    <a:pt x="1033" y="1475"/>
                  </a:moveTo>
                  <a:lnTo>
                    <a:pt x="1007" y="1495"/>
                  </a:lnTo>
                  <a:lnTo>
                    <a:pt x="980" y="1511"/>
                  </a:lnTo>
                  <a:lnTo>
                    <a:pt x="950" y="1525"/>
                  </a:lnTo>
                  <a:lnTo>
                    <a:pt x="1023" y="1755"/>
                  </a:lnTo>
                  <a:lnTo>
                    <a:pt x="924" y="1787"/>
                  </a:lnTo>
                  <a:lnTo>
                    <a:pt x="849" y="1546"/>
                  </a:lnTo>
                  <a:lnTo>
                    <a:pt x="849" y="1546"/>
                  </a:lnTo>
                  <a:lnTo>
                    <a:pt x="848" y="1546"/>
                  </a:lnTo>
                  <a:lnTo>
                    <a:pt x="834" y="1546"/>
                  </a:lnTo>
                  <a:lnTo>
                    <a:pt x="820" y="1546"/>
                  </a:lnTo>
                  <a:lnTo>
                    <a:pt x="532" y="2458"/>
                  </a:lnTo>
                  <a:lnTo>
                    <a:pt x="679" y="2458"/>
                  </a:lnTo>
                  <a:lnTo>
                    <a:pt x="679" y="2444"/>
                  </a:lnTo>
                  <a:lnTo>
                    <a:pt x="682" y="2413"/>
                  </a:lnTo>
                  <a:lnTo>
                    <a:pt x="691" y="2383"/>
                  </a:lnTo>
                  <a:lnTo>
                    <a:pt x="706" y="2358"/>
                  </a:lnTo>
                  <a:lnTo>
                    <a:pt x="724" y="2334"/>
                  </a:lnTo>
                  <a:lnTo>
                    <a:pt x="748" y="2315"/>
                  </a:lnTo>
                  <a:lnTo>
                    <a:pt x="773" y="2301"/>
                  </a:lnTo>
                  <a:lnTo>
                    <a:pt x="803" y="2292"/>
                  </a:lnTo>
                  <a:lnTo>
                    <a:pt x="834" y="2289"/>
                  </a:lnTo>
                  <a:lnTo>
                    <a:pt x="866" y="2292"/>
                  </a:lnTo>
                  <a:lnTo>
                    <a:pt x="895" y="2301"/>
                  </a:lnTo>
                  <a:lnTo>
                    <a:pt x="921" y="2315"/>
                  </a:lnTo>
                  <a:lnTo>
                    <a:pt x="944" y="2334"/>
                  </a:lnTo>
                  <a:lnTo>
                    <a:pt x="962" y="2358"/>
                  </a:lnTo>
                  <a:lnTo>
                    <a:pt x="977" y="2383"/>
                  </a:lnTo>
                  <a:lnTo>
                    <a:pt x="986" y="2413"/>
                  </a:lnTo>
                  <a:lnTo>
                    <a:pt x="989" y="2444"/>
                  </a:lnTo>
                  <a:lnTo>
                    <a:pt x="989" y="2458"/>
                  </a:lnTo>
                  <a:lnTo>
                    <a:pt x="1136" y="2458"/>
                  </a:lnTo>
                  <a:lnTo>
                    <a:pt x="1033" y="2131"/>
                  </a:lnTo>
                  <a:lnTo>
                    <a:pt x="1132" y="2101"/>
                  </a:lnTo>
                  <a:lnTo>
                    <a:pt x="1431" y="3049"/>
                  </a:lnTo>
                  <a:lnTo>
                    <a:pt x="1480" y="2892"/>
                  </a:lnTo>
                  <a:lnTo>
                    <a:pt x="1033" y="1475"/>
                  </a:lnTo>
                  <a:close/>
                  <a:moveTo>
                    <a:pt x="834" y="1015"/>
                  </a:moveTo>
                  <a:lnTo>
                    <a:pt x="799" y="1018"/>
                  </a:lnTo>
                  <a:lnTo>
                    <a:pt x="766" y="1026"/>
                  </a:lnTo>
                  <a:lnTo>
                    <a:pt x="736" y="1038"/>
                  </a:lnTo>
                  <a:lnTo>
                    <a:pt x="708" y="1056"/>
                  </a:lnTo>
                  <a:lnTo>
                    <a:pt x="683" y="1078"/>
                  </a:lnTo>
                  <a:lnTo>
                    <a:pt x="661" y="1102"/>
                  </a:lnTo>
                  <a:lnTo>
                    <a:pt x="644" y="1131"/>
                  </a:lnTo>
                  <a:lnTo>
                    <a:pt x="632" y="1162"/>
                  </a:lnTo>
                  <a:lnTo>
                    <a:pt x="623" y="1195"/>
                  </a:lnTo>
                  <a:lnTo>
                    <a:pt x="620" y="1229"/>
                  </a:lnTo>
                  <a:lnTo>
                    <a:pt x="623" y="1262"/>
                  </a:lnTo>
                  <a:lnTo>
                    <a:pt x="631" y="1293"/>
                  </a:lnTo>
                  <a:lnTo>
                    <a:pt x="642" y="1323"/>
                  </a:lnTo>
                  <a:lnTo>
                    <a:pt x="654" y="1345"/>
                  </a:lnTo>
                  <a:lnTo>
                    <a:pt x="670" y="1365"/>
                  </a:lnTo>
                  <a:lnTo>
                    <a:pt x="691" y="1388"/>
                  </a:lnTo>
                  <a:lnTo>
                    <a:pt x="715" y="1407"/>
                  </a:lnTo>
                  <a:lnTo>
                    <a:pt x="741" y="1422"/>
                  </a:lnTo>
                  <a:lnTo>
                    <a:pt x="771" y="1433"/>
                  </a:lnTo>
                  <a:lnTo>
                    <a:pt x="802" y="1440"/>
                  </a:lnTo>
                  <a:lnTo>
                    <a:pt x="834" y="1443"/>
                  </a:lnTo>
                  <a:lnTo>
                    <a:pt x="867" y="1440"/>
                  </a:lnTo>
                  <a:lnTo>
                    <a:pt x="898" y="1433"/>
                  </a:lnTo>
                  <a:lnTo>
                    <a:pt x="926" y="1422"/>
                  </a:lnTo>
                  <a:lnTo>
                    <a:pt x="953" y="1407"/>
                  </a:lnTo>
                  <a:lnTo>
                    <a:pt x="978" y="1388"/>
                  </a:lnTo>
                  <a:lnTo>
                    <a:pt x="998" y="1365"/>
                  </a:lnTo>
                  <a:lnTo>
                    <a:pt x="1014" y="1345"/>
                  </a:lnTo>
                  <a:lnTo>
                    <a:pt x="1026" y="1323"/>
                  </a:lnTo>
                  <a:lnTo>
                    <a:pt x="1038" y="1293"/>
                  </a:lnTo>
                  <a:lnTo>
                    <a:pt x="1045" y="1262"/>
                  </a:lnTo>
                  <a:lnTo>
                    <a:pt x="1048" y="1229"/>
                  </a:lnTo>
                  <a:lnTo>
                    <a:pt x="1045" y="1195"/>
                  </a:lnTo>
                  <a:lnTo>
                    <a:pt x="1037" y="1162"/>
                  </a:lnTo>
                  <a:lnTo>
                    <a:pt x="1024" y="1131"/>
                  </a:lnTo>
                  <a:lnTo>
                    <a:pt x="1006" y="1102"/>
                  </a:lnTo>
                  <a:lnTo>
                    <a:pt x="985" y="1078"/>
                  </a:lnTo>
                  <a:lnTo>
                    <a:pt x="960" y="1056"/>
                  </a:lnTo>
                  <a:lnTo>
                    <a:pt x="933" y="1038"/>
                  </a:lnTo>
                  <a:lnTo>
                    <a:pt x="902" y="1026"/>
                  </a:lnTo>
                  <a:lnTo>
                    <a:pt x="869" y="1018"/>
                  </a:lnTo>
                  <a:lnTo>
                    <a:pt x="834" y="1015"/>
                  </a:lnTo>
                  <a:close/>
                  <a:moveTo>
                    <a:pt x="783" y="104"/>
                  </a:moveTo>
                  <a:lnTo>
                    <a:pt x="783" y="559"/>
                  </a:lnTo>
                  <a:lnTo>
                    <a:pt x="886" y="559"/>
                  </a:lnTo>
                  <a:lnTo>
                    <a:pt x="886" y="104"/>
                  </a:lnTo>
                  <a:lnTo>
                    <a:pt x="783" y="104"/>
                  </a:lnTo>
                  <a:close/>
                  <a:moveTo>
                    <a:pt x="679" y="0"/>
                  </a:moveTo>
                  <a:lnTo>
                    <a:pt x="989" y="0"/>
                  </a:lnTo>
                  <a:lnTo>
                    <a:pt x="989" y="663"/>
                  </a:lnTo>
                  <a:lnTo>
                    <a:pt x="886" y="663"/>
                  </a:lnTo>
                  <a:lnTo>
                    <a:pt x="886" y="916"/>
                  </a:lnTo>
                  <a:lnTo>
                    <a:pt x="926" y="925"/>
                  </a:lnTo>
                  <a:lnTo>
                    <a:pt x="964" y="939"/>
                  </a:lnTo>
                  <a:lnTo>
                    <a:pt x="999" y="958"/>
                  </a:lnTo>
                  <a:lnTo>
                    <a:pt x="1032" y="981"/>
                  </a:lnTo>
                  <a:lnTo>
                    <a:pt x="1062" y="1008"/>
                  </a:lnTo>
                  <a:lnTo>
                    <a:pt x="1088" y="1038"/>
                  </a:lnTo>
                  <a:lnTo>
                    <a:pt x="1109" y="1071"/>
                  </a:lnTo>
                  <a:lnTo>
                    <a:pt x="1128" y="1107"/>
                  </a:lnTo>
                  <a:lnTo>
                    <a:pt x="1140" y="1146"/>
                  </a:lnTo>
                  <a:lnTo>
                    <a:pt x="1148" y="1187"/>
                  </a:lnTo>
                  <a:lnTo>
                    <a:pt x="1151" y="1229"/>
                  </a:lnTo>
                  <a:lnTo>
                    <a:pt x="1149" y="1270"/>
                  </a:lnTo>
                  <a:lnTo>
                    <a:pt x="1141" y="1309"/>
                  </a:lnTo>
                  <a:lnTo>
                    <a:pt x="1129" y="1346"/>
                  </a:lnTo>
                  <a:lnTo>
                    <a:pt x="1112" y="1382"/>
                  </a:lnTo>
                  <a:lnTo>
                    <a:pt x="1451" y="2458"/>
                  </a:lnTo>
                  <a:lnTo>
                    <a:pt x="1669" y="2458"/>
                  </a:lnTo>
                  <a:lnTo>
                    <a:pt x="1669" y="2561"/>
                  </a:lnTo>
                  <a:lnTo>
                    <a:pt x="1484" y="2561"/>
                  </a:lnTo>
                  <a:lnTo>
                    <a:pt x="1589" y="2892"/>
                  </a:lnTo>
                  <a:lnTo>
                    <a:pt x="1431" y="3393"/>
                  </a:lnTo>
                  <a:lnTo>
                    <a:pt x="1169" y="2561"/>
                  </a:lnTo>
                  <a:lnTo>
                    <a:pt x="989" y="2561"/>
                  </a:lnTo>
                  <a:lnTo>
                    <a:pt x="989" y="2576"/>
                  </a:lnTo>
                  <a:lnTo>
                    <a:pt x="986" y="2606"/>
                  </a:lnTo>
                  <a:lnTo>
                    <a:pt x="977" y="2635"/>
                  </a:lnTo>
                  <a:lnTo>
                    <a:pt x="962" y="2662"/>
                  </a:lnTo>
                  <a:lnTo>
                    <a:pt x="944" y="2686"/>
                  </a:lnTo>
                  <a:lnTo>
                    <a:pt x="921" y="2704"/>
                  </a:lnTo>
                  <a:lnTo>
                    <a:pt x="895" y="2719"/>
                  </a:lnTo>
                  <a:lnTo>
                    <a:pt x="866" y="2728"/>
                  </a:lnTo>
                  <a:lnTo>
                    <a:pt x="834" y="2731"/>
                  </a:lnTo>
                  <a:lnTo>
                    <a:pt x="803" y="2728"/>
                  </a:lnTo>
                  <a:lnTo>
                    <a:pt x="773" y="2719"/>
                  </a:lnTo>
                  <a:lnTo>
                    <a:pt x="748" y="2704"/>
                  </a:lnTo>
                  <a:lnTo>
                    <a:pt x="724" y="2686"/>
                  </a:lnTo>
                  <a:lnTo>
                    <a:pt x="706" y="2662"/>
                  </a:lnTo>
                  <a:lnTo>
                    <a:pt x="691" y="2635"/>
                  </a:lnTo>
                  <a:lnTo>
                    <a:pt x="682" y="2606"/>
                  </a:lnTo>
                  <a:lnTo>
                    <a:pt x="679" y="2576"/>
                  </a:lnTo>
                  <a:lnTo>
                    <a:pt x="679" y="2561"/>
                  </a:lnTo>
                  <a:lnTo>
                    <a:pt x="499" y="2561"/>
                  </a:lnTo>
                  <a:lnTo>
                    <a:pt x="237" y="3393"/>
                  </a:lnTo>
                  <a:lnTo>
                    <a:pt x="80" y="2892"/>
                  </a:lnTo>
                  <a:lnTo>
                    <a:pt x="184" y="2561"/>
                  </a:lnTo>
                  <a:lnTo>
                    <a:pt x="0" y="2561"/>
                  </a:lnTo>
                  <a:lnTo>
                    <a:pt x="0" y="2458"/>
                  </a:lnTo>
                  <a:lnTo>
                    <a:pt x="217" y="2458"/>
                  </a:lnTo>
                  <a:lnTo>
                    <a:pt x="556" y="1382"/>
                  </a:lnTo>
                  <a:lnTo>
                    <a:pt x="539" y="1346"/>
                  </a:lnTo>
                  <a:lnTo>
                    <a:pt x="527" y="1309"/>
                  </a:lnTo>
                  <a:lnTo>
                    <a:pt x="520" y="1270"/>
                  </a:lnTo>
                  <a:lnTo>
                    <a:pt x="517" y="1229"/>
                  </a:lnTo>
                  <a:lnTo>
                    <a:pt x="520" y="1187"/>
                  </a:lnTo>
                  <a:lnTo>
                    <a:pt x="528" y="1146"/>
                  </a:lnTo>
                  <a:lnTo>
                    <a:pt x="541" y="1107"/>
                  </a:lnTo>
                  <a:lnTo>
                    <a:pt x="559" y="1071"/>
                  </a:lnTo>
                  <a:lnTo>
                    <a:pt x="580" y="1038"/>
                  </a:lnTo>
                  <a:lnTo>
                    <a:pt x="607" y="1008"/>
                  </a:lnTo>
                  <a:lnTo>
                    <a:pt x="636" y="981"/>
                  </a:lnTo>
                  <a:lnTo>
                    <a:pt x="669" y="958"/>
                  </a:lnTo>
                  <a:lnTo>
                    <a:pt x="705" y="939"/>
                  </a:lnTo>
                  <a:lnTo>
                    <a:pt x="743" y="925"/>
                  </a:lnTo>
                  <a:lnTo>
                    <a:pt x="783" y="916"/>
                  </a:lnTo>
                  <a:lnTo>
                    <a:pt x="783" y="663"/>
                  </a:lnTo>
                  <a:lnTo>
                    <a:pt x="679" y="663"/>
                  </a:lnTo>
                  <a:lnTo>
                    <a:pt x="6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2" name="Group 1071"/>
          <p:cNvGrpSpPr/>
          <p:nvPr/>
        </p:nvGrpSpPr>
        <p:grpSpPr>
          <a:xfrm>
            <a:off x="5325177" y="2763902"/>
            <a:ext cx="596900" cy="404812"/>
            <a:chOff x="5314950" y="2763838"/>
            <a:chExt cx="596900" cy="4048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5" name="Freeform 470"/>
            <p:cNvSpPr>
              <a:spLocks noEditPoints="1"/>
            </p:cNvSpPr>
            <p:nvPr/>
          </p:nvSpPr>
          <p:spPr bwMode="auto">
            <a:xfrm>
              <a:off x="5372100" y="2763838"/>
              <a:ext cx="266700" cy="260350"/>
            </a:xfrm>
            <a:custGeom>
              <a:avLst/>
              <a:gdLst>
                <a:gd name="T0" fmla="*/ 1064 w 1517"/>
                <a:gd name="T1" fmla="*/ 307 h 1475"/>
                <a:gd name="T2" fmla="*/ 350 w 1517"/>
                <a:gd name="T3" fmla="*/ 1022 h 1475"/>
                <a:gd name="T4" fmla="*/ 433 w 1517"/>
                <a:gd name="T5" fmla="*/ 1105 h 1475"/>
                <a:gd name="T6" fmla="*/ 863 w 1517"/>
                <a:gd name="T7" fmla="*/ 675 h 1475"/>
                <a:gd name="T8" fmla="*/ 937 w 1517"/>
                <a:gd name="T9" fmla="*/ 748 h 1475"/>
                <a:gd name="T10" fmla="*/ 507 w 1517"/>
                <a:gd name="T11" fmla="*/ 1179 h 1475"/>
                <a:gd name="T12" fmla="*/ 698 w 1517"/>
                <a:gd name="T13" fmla="*/ 1371 h 1475"/>
                <a:gd name="T14" fmla="*/ 1193 w 1517"/>
                <a:gd name="T15" fmla="*/ 1371 h 1475"/>
                <a:gd name="T16" fmla="*/ 1413 w 1517"/>
                <a:gd name="T17" fmla="*/ 1152 h 1475"/>
                <a:gd name="T18" fmla="*/ 1413 w 1517"/>
                <a:gd name="T19" fmla="*/ 1152 h 1475"/>
                <a:gd name="T20" fmla="*/ 1413 w 1517"/>
                <a:gd name="T21" fmla="*/ 657 h 1475"/>
                <a:gd name="T22" fmla="*/ 1064 w 1517"/>
                <a:gd name="T23" fmla="*/ 307 h 1475"/>
                <a:gd name="T24" fmla="*/ 368 w 1517"/>
                <a:gd name="T25" fmla="*/ 115 h 1475"/>
                <a:gd name="T26" fmla="*/ 119 w 1517"/>
                <a:gd name="T27" fmla="*/ 365 h 1475"/>
                <a:gd name="T28" fmla="*/ 299 w 1517"/>
                <a:gd name="T29" fmla="*/ 926 h 1475"/>
                <a:gd name="T30" fmla="*/ 963 w 1517"/>
                <a:gd name="T31" fmla="*/ 262 h 1475"/>
                <a:gd name="T32" fmla="*/ 368 w 1517"/>
                <a:gd name="T33" fmla="*/ 115 h 1475"/>
                <a:gd name="T34" fmla="*/ 336 w 1517"/>
                <a:gd name="T35" fmla="*/ 0 h 1475"/>
                <a:gd name="T36" fmla="*/ 1090 w 1517"/>
                <a:gd name="T37" fmla="*/ 187 h 1475"/>
                <a:gd name="T38" fmla="*/ 1517 w 1517"/>
                <a:gd name="T39" fmla="*/ 614 h 1475"/>
                <a:gd name="T40" fmla="*/ 1517 w 1517"/>
                <a:gd name="T41" fmla="*/ 1195 h 1475"/>
                <a:gd name="T42" fmla="*/ 1236 w 1517"/>
                <a:gd name="T43" fmla="*/ 1475 h 1475"/>
                <a:gd name="T44" fmla="*/ 655 w 1517"/>
                <a:gd name="T45" fmla="*/ 1475 h 1475"/>
                <a:gd name="T46" fmla="*/ 231 w 1517"/>
                <a:gd name="T47" fmla="*/ 1050 h 1475"/>
                <a:gd name="T48" fmla="*/ 0 w 1517"/>
                <a:gd name="T49" fmla="*/ 337 h 1475"/>
                <a:gd name="T50" fmla="*/ 336 w 1517"/>
                <a:gd name="T51" fmla="*/ 0 h 1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7" h="1475">
                  <a:moveTo>
                    <a:pt x="1064" y="307"/>
                  </a:moveTo>
                  <a:lnTo>
                    <a:pt x="350" y="1022"/>
                  </a:lnTo>
                  <a:lnTo>
                    <a:pt x="433" y="1105"/>
                  </a:lnTo>
                  <a:lnTo>
                    <a:pt x="863" y="675"/>
                  </a:lnTo>
                  <a:lnTo>
                    <a:pt x="937" y="748"/>
                  </a:lnTo>
                  <a:lnTo>
                    <a:pt x="507" y="1179"/>
                  </a:lnTo>
                  <a:lnTo>
                    <a:pt x="698" y="1371"/>
                  </a:lnTo>
                  <a:lnTo>
                    <a:pt x="1193" y="1371"/>
                  </a:lnTo>
                  <a:lnTo>
                    <a:pt x="1413" y="1152"/>
                  </a:lnTo>
                  <a:lnTo>
                    <a:pt x="1413" y="1152"/>
                  </a:lnTo>
                  <a:lnTo>
                    <a:pt x="1413" y="657"/>
                  </a:lnTo>
                  <a:lnTo>
                    <a:pt x="1064" y="307"/>
                  </a:lnTo>
                  <a:close/>
                  <a:moveTo>
                    <a:pt x="368" y="115"/>
                  </a:moveTo>
                  <a:lnTo>
                    <a:pt x="119" y="365"/>
                  </a:lnTo>
                  <a:lnTo>
                    <a:pt x="299" y="926"/>
                  </a:lnTo>
                  <a:lnTo>
                    <a:pt x="963" y="262"/>
                  </a:lnTo>
                  <a:lnTo>
                    <a:pt x="368" y="115"/>
                  </a:lnTo>
                  <a:close/>
                  <a:moveTo>
                    <a:pt x="336" y="0"/>
                  </a:moveTo>
                  <a:lnTo>
                    <a:pt x="1090" y="187"/>
                  </a:lnTo>
                  <a:lnTo>
                    <a:pt x="1517" y="614"/>
                  </a:lnTo>
                  <a:lnTo>
                    <a:pt x="1517" y="1195"/>
                  </a:lnTo>
                  <a:lnTo>
                    <a:pt x="1236" y="1475"/>
                  </a:lnTo>
                  <a:lnTo>
                    <a:pt x="655" y="1475"/>
                  </a:lnTo>
                  <a:lnTo>
                    <a:pt x="231" y="1050"/>
                  </a:lnTo>
                  <a:lnTo>
                    <a:pt x="0" y="337"/>
                  </a:lnTo>
                  <a:lnTo>
                    <a:pt x="3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6" name="Freeform 471"/>
            <p:cNvSpPr>
              <a:spLocks/>
            </p:cNvSpPr>
            <p:nvPr/>
          </p:nvSpPr>
          <p:spPr bwMode="auto">
            <a:xfrm>
              <a:off x="5545138" y="2843213"/>
              <a:ext cx="31750" cy="31750"/>
            </a:xfrm>
            <a:custGeom>
              <a:avLst/>
              <a:gdLst>
                <a:gd name="T0" fmla="*/ 104 w 178"/>
                <a:gd name="T1" fmla="*/ 0 h 177"/>
                <a:gd name="T2" fmla="*/ 178 w 178"/>
                <a:gd name="T3" fmla="*/ 73 h 177"/>
                <a:gd name="T4" fmla="*/ 74 w 178"/>
                <a:gd name="T5" fmla="*/ 177 h 177"/>
                <a:gd name="T6" fmla="*/ 0 w 178"/>
                <a:gd name="T7" fmla="*/ 103 h 177"/>
                <a:gd name="T8" fmla="*/ 104 w 178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7">
                  <a:moveTo>
                    <a:pt x="104" y="0"/>
                  </a:moveTo>
                  <a:lnTo>
                    <a:pt x="178" y="73"/>
                  </a:lnTo>
                  <a:lnTo>
                    <a:pt x="74" y="177"/>
                  </a:lnTo>
                  <a:lnTo>
                    <a:pt x="0" y="103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7" name="Freeform 472"/>
            <p:cNvSpPr>
              <a:spLocks noEditPoints="1"/>
            </p:cNvSpPr>
            <p:nvPr/>
          </p:nvSpPr>
          <p:spPr bwMode="auto">
            <a:xfrm>
              <a:off x="5314950" y="2906713"/>
              <a:ext cx="596900" cy="231775"/>
            </a:xfrm>
            <a:custGeom>
              <a:avLst/>
              <a:gdLst>
                <a:gd name="T0" fmla="*/ 1785 w 3384"/>
                <a:gd name="T1" fmla="*/ 1051 h 1314"/>
                <a:gd name="T2" fmla="*/ 1785 w 3384"/>
                <a:gd name="T3" fmla="*/ 1210 h 1314"/>
                <a:gd name="T4" fmla="*/ 2213 w 3384"/>
                <a:gd name="T5" fmla="*/ 1210 h 1314"/>
                <a:gd name="T6" fmla="*/ 2213 w 3384"/>
                <a:gd name="T7" fmla="*/ 1051 h 1314"/>
                <a:gd name="T8" fmla="*/ 1785 w 3384"/>
                <a:gd name="T9" fmla="*/ 1051 h 1314"/>
                <a:gd name="T10" fmla="*/ 2766 w 3384"/>
                <a:gd name="T11" fmla="*/ 103 h 1314"/>
                <a:gd name="T12" fmla="*/ 2766 w 3384"/>
                <a:gd name="T13" fmla="*/ 456 h 1314"/>
                <a:gd name="T14" fmla="*/ 3236 w 3384"/>
                <a:gd name="T15" fmla="*/ 456 h 1314"/>
                <a:gd name="T16" fmla="*/ 3004 w 3384"/>
                <a:gd name="T17" fmla="*/ 103 h 1314"/>
                <a:gd name="T18" fmla="*/ 2766 w 3384"/>
                <a:gd name="T19" fmla="*/ 103 h 1314"/>
                <a:gd name="T20" fmla="*/ 2414 w 3384"/>
                <a:gd name="T21" fmla="*/ 103 h 1314"/>
                <a:gd name="T22" fmla="*/ 2414 w 3384"/>
                <a:gd name="T23" fmla="*/ 864 h 1314"/>
                <a:gd name="T24" fmla="*/ 104 w 3384"/>
                <a:gd name="T25" fmla="*/ 864 h 1314"/>
                <a:gd name="T26" fmla="*/ 104 w 3384"/>
                <a:gd name="T27" fmla="*/ 1078 h 1314"/>
                <a:gd name="T28" fmla="*/ 312 w 3384"/>
                <a:gd name="T29" fmla="*/ 1078 h 1314"/>
                <a:gd name="T30" fmla="*/ 386 w 3384"/>
                <a:gd name="T31" fmla="*/ 961 h 1314"/>
                <a:gd name="T32" fmla="*/ 1410 w 3384"/>
                <a:gd name="T33" fmla="*/ 961 h 1314"/>
                <a:gd name="T34" fmla="*/ 1484 w 3384"/>
                <a:gd name="T35" fmla="*/ 1078 h 1314"/>
                <a:gd name="T36" fmla="*/ 1682 w 3384"/>
                <a:gd name="T37" fmla="*/ 1078 h 1314"/>
                <a:gd name="T38" fmla="*/ 1682 w 3384"/>
                <a:gd name="T39" fmla="*/ 947 h 1314"/>
                <a:gd name="T40" fmla="*/ 2317 w 3384"/>
                <a:gd name="T41" fmla="*/ 947 h 1314"/>
                <a:gd name="T42" fmla="*/ 2317 w 3384"/>
                <a:gd name="T43" fmla="*/ 1078 h 1314"/>
                <a:gd name="T44" fmla="*/ 2515 w 3384"/>
                <a:gd name="T45" fmla="*/ 1078 h 1314"/>
                <a:gd name="T46" fmla="*/ 2589 w 3384"/>
                <a:gd name="T47" fmla="*/ 961 h 1314"/>
                <a:gd name="T48" fmla="*/ 3081 w 3384"/>
                <a:gd name="T49" fmla="*/ 961 h 1314"/>
                <a:gd name="T50" fmla="*/ 3155 w 3384"/>
                <a:gd name="T51" fmla="*/ 1078 h 1314"/>
                <a:gd name="T52" fmla="*/ 3280 w 3384"/>
                <a:gd name="T53" fmla="*/ 1078 h 1314"/>
                <a:gd name="T54" fmla="*/ 3280 w 3384"/>
                <a:gd name="T55" fmla="*/ 788 h 1314"/>
                <a:gd name="T56" fmla="*/ 3152 w 3384"/>
                <a:gd name="T57" fmla="*/ 788 h 1314"/>
                <a:gd name="T58" fmla="*/ 3152 w 3384"/>
                <a:gd name="T59" fmla="*/ 684 h 1314"/>
                <a:gd name="T60" fmla="*/ 3280 w 3384"/>
                <a:gd name="T61" fmla="*/ 684 h 1314"/>
                <a:gd name="T62" fmla="*/ 3280 w 3384"/>
                <a:gd name="T63" fmla="*/ 560 h 1314"/>
                <a:gd name="T64" fmla="*/ 2662 w 3384"/>
                <a:gd name="T65" fmla="*/ 560 h 1314"/>
                <a:gd name="T66" fmla="*/ 2662 w 3384"/>
                <a:gd name="T67" fmla="*/ 103 h 1314"/>
                <a:gd name="T68" fmla="*/ 2414 w 3384"/>
                <a:gd name="T69" fmla="*/ 103 h 1314"/>
                <a:gd name="T70" fmla="*/ 2310 w 3384"/>
                <a:gd name="T71" fmla="*/ 0 h 1314"/>
                <a:gd name="T72" fmla="*/ 3060 w 3384"/>
                <a:gd name="T73" fmla="*/ 0 h 1314"/>
                <a:gd name="T74" fmla="*/ 3384 w 3384"/>
                <a:gd name="T75" fmla="*/ 492 h 1314"/>
                <a:gd name="T76" fmla="*/ 3384 w 3384"/>
                <a:gd name="T77" fmla="*/ 1182 h 1314"/>
                <a:gd name="T78" fmla="*/ 3220 w 3384"/>
                <a:gd name="T79" fmla="*/ 1182 h 1314"/>
                <a:gd name="T80" fmla="*/ 3249 w 3384"/>
                <a:gd name="T81" fmla="*/ 1227 h 1314"/>
                <a:gd name="T82" fmla="*/ 3160 w 3384"/>
                <a:gd name="T83" fmla="*/ 1283 h 1314"/>
                <a:gd name="T84" fmla="*/ 3024 w 3384"/>
                <a:gd name="T85" fmla="*/ 1065 h 1314"/>
                <a:gd name="T86" fmla="*/ 2646 w 3384"/>
                <a:gd name="T87" fmla="*/ 1065 h 1314"/>
                <a:gd name="T88" fmla="*/ 2509 w 3384"/>
                <a:gd name="T89" fmla="*/ 1283 h 1314"/>
                <a:gd name="T90" fmla="*/ 2422 w 3384"/>
                <a:gd name="T91" fmla="*/ 1227 h 1314"/>
                <a:gd name="T92" fmla="*/ 2450 w 3384"/>
                <a:gd name="T93" fmla="*/ 1182 h 1314"/>
                <a:gd name="T94" fmla="*/ 2317 w 3384"/>
                <a:gd name="T95" fmla="*/ 1182 h 1314"/>
                <a:gd name="T96" fmla="*/ 2317 w 3384"/>
                <a:gd name="T97" fmla="*/ 1314 h 1314"/>
                <a:gd name="T98" fmla="*/ 1682 w 3384"/>
                <a:gd name="T99" fmla="*/ 1314 h 1314"/>
                <a:gd name="T100" fmla="*/ 1682 w 3384"/>
                <a:gd name="T101" fmla="*/ 1182 h 1314"/>
                <a:gd name="T102" fmla="*/ 1548 w 3384"/>
                <a:gd name="T103" fmla="*/ 1182 h 1314"/>
                <a:gd name="T104" fmla="*/ 1577 w 3384"/>
                <a:gd name="T105" fmla="*/ 1227 h 1314"/>
                <a:gd name="T106" fmla="*/ 1489 w 3384"/>
                <a:gd name="T107" fmla="*/ 1283 h 1314"/>
                <a:gd name="T108" fmla="*/ 1353 w 3384"/>
                <a:gd name="T109" fmla="*/ 1065 h 1314"/>
                <a:gd name="T110" fmla="*/ 443 w 3384"/>
                <a:gd name="T111" fmla="*/ 1065 h 1314"/>
                <a:gd name="T112" fmla="*/ 307 w 3384"/>
                <a:gd name="T113" fmla="*/ 1283 h 1314"/>
                <a:gd name="T114" fmla="*/ 218 w 3384"/>
                <a:gd name="T115" fmla="*/ 1227 h 1314"/>
                <a:gd name="T116" fmla="*/ 247 w 3384"/>
                <a:gd name="T117" fmla="*/ 1182 h 1314"/>
                <a:gd name="T118" fmla="*/ 0 w 3384"/>
                <a:gd name="T119" fmla="*/ 1182 h 1314"/>
                <a:gd name="T120" fmla="*/ 0 w 3384"/>
                <a:gd name="T121" fmla="*/ 760 h 1314"/>
                <a:gd name="T122" fmla="*/ 2310 w 3384"/>
                <a:gd name="T123" fmla="*/ 760 h 1314"/>
                <a:gd name="T124" fmla="*/ 2310 w 3384"/>
                <a:gd name="T125" fmla="*/ 0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84" h="1314">
                  <a:moveTo>
                    <a:pt x="1785" y="1051"/>
                  </a:moveTo>
                  <a:lnTo>
                    <a:pt x="1785" y="1210"/>
                  </a:lnTo>
                  <a:lnTo>
                    <a:pt x="2213" y="1210"/>
                  </a:lnTo>
                  <a:lnTo>
                    <a:pt x="2213" y="1051"/>
                  </a:lnTo>
                  <a:lnTo>
                    <a:pt x="1785" y="1051"/>
                  </a:lnTo>
                  <a:close/>
                  <a:moveTo>
                    <a:pt x="2766" y="103"/>
                  </a:moveTo>
                  <a:lnTo>
                    <a:pt x="2766" y="456"/>
                  </a:lnTo>
                  <a:lnTo>
                    <a:pt x="3236" y="456"/>
                  </a:lnTo>
                  <a:lnTo>
                    <a:pt x="3004" y="103"/>
                  </a:lnTo>
                  <a:lnTo>
                    <a:pt x="2766" y="103"/>
                  </a:lnTo>
                  <a:close/>
                  <a:moveTo>
                    <a:pt x="2414" y="103"/>
                  </a:moveTo>
                  <a:lnTo>
                    <a:pt x="2414" y="864"/>
                  </a:lnTo>
                  <a:lnTo>
                    <a:pt x="104" y="864"/>
                  </a:lnTo>
                  <a:lnTo>
                    <a:pt x="104" y="1078"/>
                  </a:lnTo>
                  <a:lnTo>
                    <a:pt x="312" y="1078"/>
                  </a:lnTo>
                  <a:lnTo>
                    <a:pt x="386" y="961"/>
                  </a:lnTo>
                  <a:lnTo>
                    <a:pt x="1410" y="961"/>
                  </a:lnTo>
                  <a:lnTo>
                    <a:pt x="1484" y="1078"/>
                  </a:lnTo>
                  <a:lnTo>
                    <a:pt x="1682" y="1078"/>
                  </a:lnTo>
                  <a:lnTo>
                    <a:pt x="1682" y="947"/>
                  </a:lnTo>
                  <a:lnTo>
                    <a:pt x="2317" y="947"/>
                  </a:lnTo>
                  <a:lnTo>
                    <a:pt x="2317" y="1078"/>
                  </a:lnTo>
                  <a:lnTo>
                    <a:pt x="2515" y="1078"/>
                  </a:lnTo>
                  <a:lnTo>
                    <a:pt x="2589" y="961"/>
                  </a:lnTo>
                  <a:lnTo>
                    <a:pt x="3081" y="961"/>
                  </a:lnTo>
                  <a:lnTo>
                    <a:pt x="3155" y="1078"/>
                  </a:lnTo>
                  <a:lnTo>
                    <a:pt x="3280" y="1078"/>
                  </a:lnTo>
                  <a:lnTo>
                    <a:pt x="3280" y="788"/>
                  </a:lnTo>
                  <a:lnTo>
                    <a:pt x="3152" y="788"/>
                  </a:lnTo>
                  <a:lnTo>
                    <a:pt x="3152" y="684"/>
                  </a:lnTo>
                  <a:lnTo>
                    <a:pt x="3280" y="684"/>
                  </a:lnTo>
                  <a:lnTo>
                    <a:pt x="3280" y="560"/>
                  </a:lnTo>
                  <a:lnTo>
                    <a:pt x="2662" y="560"/>
                  </a:lnTo>
                  <a:lnTo>
                    <a:pt x="2662" y="103"/>
                  </a:lnTo>
                  <a:lnTo>
                    <a:pt x="2414" y="103"/>
                  </a:lnTo>
                  <a:close/>
                  <a:moveTo>
                    <a:pt x="2310" y="0"/>
                  </a:moveTo>
                  <a:lnTo>
                    <a:pt x="3060" y="0"/>
                  </a:lnTo>
                  <a:lnTo>
                    <a:pt x="3384" y="492"/>
                  </a:lnTo>
                  <a:lnTo>
                    <a:pt x="3384" y="1182"/>
                  </a:lnTo>
                  <a:lnTo>
                    <a:pt x="3220" y="1182"/>
                  </a:lnTo>
                  <a:lnTo>
                    <a:pt x="3249" y="1227"/>
                  </a:lnTo>
                  <a:lnTo>
                    <a:pt x="3160" y="1283"/>
                  </a:lnTo>
                  <a:lnTo>
                    <a:pt x="3024" y="1065"/>
                  </a:lnTo>
                  <a:lnTo>
                    <a:pt x="2646" y="1065"/>
                  </a:lnTo>
                  <a:lnTo>
                    <a:pt x="2509" y="1283"/>
                  </a:lnTo>
                  <a:lnTo>
                    <a:pt x="2422" y="1227"/>
                  </a:lnTo>
                  <a:lnTo>
                    <a:pt x="2450" y="1182"/>
                  </a:lnTo>
                  <a:lnTo>
                    <a:pt x="2317" y="1182"/>
                  </a:lnTo>
                  <a:lnTo>
                    <a:pt x="2317" y="1314"/>
                  </a:lnTo>
                  <a:lnTo>
                    <a:pt x="1682" y="1314"/>
                  </a:lnTo>
                  <a:lnTo>
                    <a:pt x="1682" y="1182"/>
                  </a:lnTo>
                  <a:lnTo>
                    <a:pt x="1548" y="1182"/>
                  </a:lnTo>
                  <a:lnTo>
                    <a:pt x="1577" y="1227"/>
                  </a:lnTo>
                  <a:lnTo>
                    <a:pt x="1489" y="1283"/>
                  </a:lnTo>
                  <a:lnTo>
                    <a:pt x="1353" y="1065"/>
                  </a:lnTo>
                  <a:lnTo>
                    <a:pt x="443" y="1065"/>
                  </a:lnTo>
                  <a:lnTo>
                    <a:pt x="307" y="1283"/>
                  </a:lnTo>
                  <a:lnTo>
                    <a:pt x="218" y="1227"/>
                  </a:lnTo>
                  <a:lnTo>
                    <a:pt x="247" y="1182"/>
                  </a:lnTo>
                  <a:lnTo>
                    <a:pt x="0" y="1182"/>
                  </a:lnTo>
                  <a:lnTo>
                    <a:pt x="0" y="760"/>
                  </a:lnTo>
                  <a:lnTo>
                    <a:pt x="2310" y="760"/>
                  </a:lnTo>
                  <a:lnTo>
                    <a:pt x="2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8" name="Freeform 473"/>
            <p:cNvSpPr>
              <a:spLocks noEditPoints="1"/>
            </p:cNvSpPr>
            <p:nvPr/>
          </p:nvSpPr>
          <p:spPr bwMode="auto">
            <a:xfrm>
              <a:off x="5781675" y="3101975"/>
              <a:ext cx="66675" cy="66675"/>
            </a:xfrm>
            <a:custGeom>
              <a:avLst/>
              <a:gdLst>
                <a:gd name="T0" fmla="*/ 190 w 380"/>
                <a:gd name="T1" fmla="*/ 104 h 380"/>
                <a:gd name="T2" fmla="*/ 167 w 380"/>
                <a:gd name="T3" fmla="*/ 107 h 380"/>
                <a:gd name="T4" fmla="*/ 146 w 380"/>
                <a:gd name="T5" fmla="*/ 115 h 380"/>
                <a:gd name="T6" fmla="*/ 129 w 380"/>
                <a:gd name="T7" fmla="*/ 130 h 380"/>
                <a:gd name="T8" fmla="*/ 116 w 380"/>
                <a:gd name="T9" fmla="*/ 147 h 380"/>
                <a:gd name="T10" fmla="*/ 106 w 380"/>
                <a:gd name="T11" fmla="*/ 168 h 380"/>
                <a:gd name="T12" fmla="*/ 103 w 380"/>
                <a:gd name="T13" fmla="*/ 190 h 380"/>
                <a:gd name="T14" fmla="*/ 106 w 380"/>
                <a:gd name="T15" fmla="*/ 213 h 380"/>
                <a:gd name="T16" fmla="*/ 116 w 380"/>
                <a:gd name="T17" fmla="*/ 234 h 380"/>
                <a:gd name="T18" fmla="*/ 129 w 380"/>
                <a:gd name="T19" fmla="*/ 252 h 380"/>
                <a:gd name="T20" fmla="*/ 146 w 380"/>
                <a:gd name="T21" fmla="*/ 265 h 380"/>
                <a:gd name="T22" fmla="*/ 167 w 380"/>
                <a:gd name="T23" fmla="*/ 273 h 380"/>
                <a:gd name="T24" fmla="*/ 190 w 380"/>
                <a:gd name="T25" fmla="*/ 276 h 380"/>
                <a:gd name="T26" fmla="*/ 213 w 380"/>
                <a:gd name="T27" fmla="*/ 273 h 380"/>
                <a:gd name="T28" fmla="*/ 233 w 380"/>
                <a:gd name="T29" fmla="*/ 265 h 380"/>
                <a:gd name="T30" fmla="*/ 251 w 380"/>
                <a:gd name="T31" fmla="*/ 252 h 380"/>
                <a:gd name="T32" fmla="*/ 264 w 380"/>
                <a:gd name="T33" fmla="*/ 234 h 380"/>
                <a:gd name="T34" fmla="*/ 273 w 380"/>
                <a:gd name="T35" fmla="*/ 213 h 380"/>
                <a:gd name="T36" fmla="*/ 277 w 380"/>
                <a:gd name="T37" fmla="*/ 190 h 380"/>
                <a:gd name="T38" fmla="*/ 273 w 380"/>
                <a:gd name="T39" fmla="*/ 168 h 380"/>
                <a:gd name="T40" fmla="*/ 264 w 380"/>
                <a:gd name="T41" fmla="*/ 147 h 380"/>
                <a:gd name="T42" fmla="*/ 251 w 380"/>
                <a:gd name="T43" fmla="*/ 130 h 380"/>
                <a:gd name="T44" fmla="*/ 233 w 380"/>
                <a:gd name="T45" fmla="*/ 115 h 380"/>
                <a:gd name="T46" fmla="*/ 213 w 380"/>
                <a:gd name="T47" fmla="*/ 107 h 380"/>
                <a:gd name="T48" fmla="*/ 190 w 380"/>
                <a:gd name="T49" fmla="*/ 104 h 380"/>
                <a:gd name="T50" fmla="*/ 190 w 380"/>
                <a:gd name="T51" fmla="*/ 0 h 380"/>
                <a:gd name="T52" fmla="*/ 224 w 380"/>
                <a:gd name="T53" fmla="*/ 3 h 380"/>
                <a:gd name="T54" fmla="*/ 256 w 380"/>
                <a:gd name="T55" fmla="*/ 12 h 380"/>
                <a:gd name="T56" fmla="*/ 286 w 380"/>
                <a:gd name="T57" fmla="*/ 26 h 380"/>
                <a:gd name="T58" fmla="*/ 312 w 380"/>
                <a:gd name="T59" fmla="*/ 44 h 380"/>
                <a:gd name="T60" fmla="*/ 335 w 380"/>
                <a:gd name="T61" fmla="*/ 68 h 380"/>
                <a:gd name="T62" fmla="*/ 353 w 380"/>
                <a:gd name="T63" fmla="*/ 95 h 380"/>
                <a:gd name="T64" fmla="*/ 368 w 380"/>
                <a:gd name="T65" fmla="*/ 123 h 380"/>
                <a:gd name="T66" fmla="*/ 377 w 380"/>
                <a:gd name="T67" fmla="*/ 156 h 380"/>
                <a:gd name="T68" fmla="*/ 380 w 380"/>
                <a:gd name="T69" fmla="*/ 190 h 380"/>
                <a:gd name="T70" fmla="*/ 377 w 380"/>
                <a:gd name="T71" fmla="*/ 224 h 380"/>
                <a:gd name="T72" fmla="*/ 368 w 380"/>
                <a:gd name="T73" fmla="*/ 257 h 380"/>
                <a:gd name="T74" fmla="*/ 353 w 380"/>
                <a:gd name="T75" fmla="*/ 286 h 380"/>
                <a:gd name="T76" fmla="*/ 335 w 380"/>
                <a:gd name="T77" fmla="*/ 312 h 380"/>
                <a:gd name="T78" fmla="*/ 312 w 380"/>
                <a:gd name="T79" fmla="*/ 336 h 380"/>
                <a:gd name="T80" fmla="*/ 286 w 380"/>
                <a:gd name="T81" fmla="*/ 354 h 380"/>
                <a:gd name="T82" fmla="*/ 256 w 380"/>
                <a:gd name="T83" fmla="*/ 369 h 380"/>
                <a:gd name="T84" fmla="*/ 224 w 380"/>
                <a:gd name="T85" fmla="*/ 377 h 380"/>
                <a:gd name="T86" fmla="*/ 190 w 380"/>
                <a:gd name="T87" fmla="*/ 380 h 380"/>
                <a:gd name="T88" fmla="*/ 156 w 380"/>
                <a:gd name="T89" fmla="*/ 377 h 380"/>
                <a:gd name="T90" fmla="*/ 124 w 380"/>
                <a:gd name="T91" fmla="*/ 369 h 380"/>
                <a:gd name="T92" fmla="*/ 94 w 380"/>
                <a:gd name="T93" fmla="*/ 354 h 380"/>
                <a:gd name="T94" fmla="*/ 67 w 380"/>
                <a:gd name="T95" fmla="*/ 336 h 380"/>
                <a:gd name="T96" fmla="*/ 45 w 380"/>
                <a:gd name="T97" fmla="*/ 312 h 380"/>
                <a:gd name="T98" fmla="*/ 26 w 380"/>
                <a:gd name="T99" fmla="*/ 286 h 380"/>
                <a:gd name="T100" fmla="*/ 12 w 380"/>
                <a:gd name="T101" fmla="*/ 257 h 380"/>
                <a:gd name="T102" fmla="*/ 3 w 380"/>
                <a:gd name="T103" fmla="*/ 224 h 380"/>
                <a:gd name="T104" fmla="*/ 0 w 380"/>
                <a:gd name="T105" fmla="*/ 190 h 380"/>
                <a:gd name="T106" fmla="*/ 3 w 380"/>
                <a:gd name="T107" fmla="*/ 156 h 380"/>
                <a:gd name="T108" fmla="*/ 12 w 380"/>
                <a:gd name="T109" fmla="*/ 123 h 380"/>
                <a:gd name="T110" fmla="*/ 26 w 380"/>
                <a:gd name="T111" fmla="*/ 95 h 380"/>
                <a:gd name="T112" fmla="*/ 45 w 380"/>
                <a:gd name="T113" fmla="*/ 68 h 380"/>
                <a:gd name="T114" fmla="*/ 67 w 380"/>
                <a:gd name="T115" fmla="*/ 44 h 380"/>
                <a:gd name="T116" fmla="*/ 94 w 380"/>
                <a:gd name="T117" fmla="*/ 26 h 380"/>
                <a:gd name="T118" fmla="*/ 124 w 380"/>
                <a:gd name="T119" fmla="*/ 12 h 380"/>
                <a:gd name="T120" fmla="*/ 156 w 380"/>
                <a:gd name="T121" fmla="*/ 3 h 380"/>
                <a:gd name="T122" fmla="*/ 190 w 380"/>
                <a:gd name="T123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0" h="380">
                  <a:moveTo>
                    <a:pt x="190" y="104"/>
                  </a:moveTo>
                  <a:lnTo>
                    <a:pt x="167" y="107"/>
                  </a:lnTo>
                  <a:lnTo>
                    <a:pt x="146" y="115"/>
                  </a:lnTo>
                  <a:lnTo>
                    <a:pt x="129" y="130"/>
                  </a:lnTo>
                  <a:lnTo>
                    <a:pt x="116" y="147"/>
                  </a:lnTo>
                  <a:lnTo>
                    <a:pt x="106" y="168"/>
                  </a:lnTo>
                  <a:lnTo>
                    <a:pt x="103" y="190"/>
                  </a:lnTo>
                  <a:lnTo>
                    <a:pt x="106" y="213"/>
                  </a:lnTo>
                  <a:lnTo>
                    <a:pt x="116" y="234"/>
                  </a:lnTo>
                  <a:lnTo>
                    <a:pt x="129" y="252"/>
                  </a:lnTo>
                  <a:lnTo>
                    <a:pt x="146" y="265"/>
                  </a:lnTo>
                  <a:lnTo>
                    <a:pt x="167" y="273"/>
                  </a:lnTo>
                  <a:lnTo>
                    <a:pt x="190" y="276"/>
                  </a:lnTo>
                  <a:lnTo>
                    <a:pt x="213" y="273"/>
                  </a:lnTo>
                  <a:lnTo>
                    <a:pt x="233" y="265"/>
                  </a:lnTo>
                  <a:lnTo>
                    <a:pt x="251" y="252"/>
                  </a:lnTo>
                  <a:lnTo>
                    <a:pt x="264" y="234"/>
                  </a:lnTo>
                  <a:lnTo>
                    <a:pt x="273" y="213"/>
                  </a:lnTo>
                  <a:lnTo>
                    <a:pt x="277" y="190"/>
                  </a:lnTo>
                  <a:lnTo>
                    <a:pt x="273" y="168"/>
                  </a:lnTo>
                  <a:lnTo>
                    <a:pt x="264" y="147"/>
                  </a:lnTo>
                  <a:lnTo>
                    <a:pt x="251" y="130"/>
                  </a:lnTo>
                  <a:lnTo>
                    <a:pt x="233" y="115"/>
                  </a:lnTo>
                  <a:lnTo>
                    <a:pt x="213" y="107"/>
                  </a:lnTo>
                  <a:lnTo>
                    <a:pt x="190" y="104"/>
                  </a:lnTo>
                  <a:close/>
                  <a:moveTo>
                    <a:pt x="190" y="0"/>
                  </a:moveTo>
                  <a:lnTo>
                    <a:pt x="224" y="3"/>
                  </a:lnTo>
                  <a:lnTo>
                    <a:pt x="256" y="12"/>
                  </a:lnTo>
                  <a:lnTo>
                    <a:pt x="286" y="26"/>
                  </a:lnTo>
                  <a:lnTo>
                    <a:pt x="312" y="44"/>
                  </a:lnTo>
                  <a:lnTo>
                    <a:pt x="335" y="68"/>
                  </a:lnTo>
                  <a:lnTo>
                    <a:pt x="353" y="95"/>
                  </a:lnTo>
                  <a:lnTo>
                    <a:pt x="368" y="123"/>
                  </a:lnTo>
                  <a:lnTo>
                    <a:pt x="377" y="156"/>
                  </a:lnTo>
                  <a:lnTo>
                    <a:pt x="380" y="190"/>
                  </a:lnTo>
                  <a:lnTo>
                    <a:pt x="377" y="224"/>
                  </a:lnTo>
                  <a:lnTo>
                    <a:pt x="368" y="257"/>
                  </a:lnTo>
                  <a:lnTo>
                    <a:pt x="353" y="286"/>
                  </a:lnTo>
                  <a:lnTo>
                    <a:pt x="335" y="312"/>
                  </a:lnTo>
                  <a:lnTo>
                    <a:pt x="312" y="336"/>
                  </a:lnTo>
                  <a:lnTo>
                    <a:pt x="286" y="354"/>
                  </a:lnTo>
                  <a:lnTo>
                    <a:pt x="256" y="369"/>
                  </a:lnTo>
                  <a:lnTo>
                    <a:pt x="224" y="377"/>
                  </a:lnTo>
                  <a:lnTo>
                    <a:pt x="190" y="380"/>
                  </a:lnTo>
                  <a:lnTo>
                    <a:pt x="156" y="377"/>
                  </a:lnTo>
                  <a:lnTo>
                    <a:pt x="124" y="369"/>
                  </a:lnTo>
                  <a:lnTo>
                    <a:pt x="94" y="354"/>
                  </a:lnTo>
                  <a:lnTo>
                    <a:pt x="67" y="336"/>
                  </a:lnTo>
                  <a:lnTo>
                    <a:pt x="45" y="312"/>
                  </a:lnTo>
                  <a:lnTo>
                    <a:pt x="26" y="286"/>
                  </a:lnTo>
                  <a:lnTo>
                    <a:pt x="12" y="257"/>
                  </a:lnTo>
                  <a:lnTo>
                    <a:pt x="3" y="224"/>
                  </a:lnTo>
                  <a:lnTo>
                    <a:pt x="0" y="190"/>
                  </a:lnTo>
                  <a:lnTo>
                    <a:pt x="3" y="156"/>
                  </a:lnTo>
                  <a:lnTo>
                    <a:pt x="12" y="123"/>
                  </a:lnTo>
                  <a:lnTo>
                    <a:pt x="26" y="95"/>
                  </a:lnTo>
                  <a:lnTo>
                    <a:pt x="45" y="68"/>
                  </a:lnTo>
                  <a:lnTo>
                    <a:pt x="67" y="44"/>
                  </a:lnTo>
                  <a:lnTo>
                    <a:pt x="94" y="26"/>
                  </a:lnTo>
                  <a:lnTo>
                    <a:pt x="124" y="12"/>
                  </a:lnTo>
                  <a:lnTo>
                    <a:pt x="156" y="3"/>
                  </a:lnTo>
                  <a:lnTo>
                    <a:pt x="1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9" name="Freeform 474"/>
            <p:cNvSpPr>
              <a:spLocks noEditPoints="1"/>
            </p:cNvSpPr>
            <p:nvPr/>
          </p:nvSpPr>
          <p:spPr bwMode="auto">
            <a:xfrm>
              <a:off x="5491163" y="3101975"/>
              <a:ext cx="66675" cy="66675"/>
            </a:xfrm>
            <a:custGeom>
              <a:avLst/>
              <a:gdLst>
                <a:gd name="T0" fmla="*/ 189 w 380"/>
                <a:gd name="T1" fmla="*/ 104 h 380"/>
                <a:gd name="T2" fmla="*/ 167 w 380"/>
                <a:gd name="T3" fmla="*/ 107 h 380"/>
                <a:gd name="T4" fmla="*/ 146 w 380"/>
                <a:gd name="T5" fmla="*/ 115 h 380"/>
                <a:gd name="T6" fmla="*/ 129 w 380"/>
                <a:gd name="T7" fmla="*/ 130 h 380"/>
                <a:gd name="T8" fmla="*/ 116 w 380"/>
                <a:gd name="T9" fmla="*/ 147 h 380"/>
                <a:gd name="T10" fmla="*/ 106 w 380"/>
                <a:gd name="T11" fmla="*/ 168 h 380"/>
                <a:gd name="T12" fmla="*/ 103 w 380"/>
                <a:gd name="T13" fmla="*/ 190 h 380"/>
                <a:gd name="T14" fmla="*/ 106 w 380"/>
                <a:gd name="T15" fmla="*/ 213 h 380"/>
                <a:gd name="T16" fmla="*/ 116 w 380"/>
                <a:gd name="T17" fmla="*/ 234 h 380"/>
                <a:gd name="T18" fmla="*/ 129 w 380"/>
                <a:gd name="T19" fmla="*/ 252 h 380"/>
                <a:gd name="T20" fmla="*/ 146 w 380"/>
                <a:gd name="T21" fmla="*/ 265 h 380"/>
                <a:gd name="T22" fmla="*/ 167 w 380"/>
                <a:gd name="T23" fmla="*/ 273 h 380"/>
                <a:gd name="T24" fmla="*/ 189 w 380"/>
                <a:gd name="T25" fmla="*/ 276 h 380"/>
                <a:gd name="T26" fmla="*/ 213 w 380"/>
                <a:gd name="T27" fmla="*/ 273 h 380"/>
                <a:gd name="T28" fmla="*/ 234 w 380"/>
                <a:gd name="T29" fmla="*/ 265 h 380"/>
                <a:gd name="T30" fmla="*/ 251 w 380"/>
                <a:gd name="T31" fmla="*/ 252 h 380"/>
                <a:gd name="T32" fmla="*/ 264 w 380"/>
                <a:gd name="T33" fmla="*/ 234 h 380"/>
                <a:gd name="T34" fmla="*/ 274 w 380"/>
                <a:gd name="T35" fmla="*/ 213 h 380"/>
                <a:gd name="T36" fmla="*/ 277 w 380"/>
                <a:gd name="T37" fmla="*/ 190 h 380"/>
                <a:gd name="T38" fmla="*/ 274 w 380"/>
                <a:gd name="T39" fmla="*/ 168 h 380"/>
                <a:gd name="T40" fmla="*/ 264 w 380"/>
                <a:gd name="T41" fmla="*/ 147 h 380"/>
                <a:gd name="T42" fmla="*/ 251 w 380"/>
                <a:gd name="T43" fmla="*/ 130 h 380"/>
                <a:gd name="T44" fmla="*/ 234 w 380"/>
                <a:gd name="T45" fmla="*/ 115 h 380"/>
                <a:gd name="T46" fmla="*/ 213 w 380"/>
                <a:gd name="T47" fmla="*/ 107 h 380"/>
                <a:gd name="T48" fmla="*/ 189 w 380"/>
                <a:gd name="T49" fmla="*/ 104 h 380"/>
                <a:gd name="T50" fmla="*/ 189 w 380"/>
                <a:gd name="T51" fmla="*/ 0 h 380"/>
                <a:gd name="T52" fmla="*/ 224 w 380"/>
                <a:gd name="T53" fmla="*/ 3 h 380"/>
                <a:gd name="T54" fmla="*/ 256 w 380"/>
                <a:gd name="T55" fmla="*/ 12 h 380"/>
                <a:gd name="T56" fmla="*/ 286 w 380"/>
                <a:gd name="T57" fmla="*/ 26 h 380"/>
                <a:gd name="T58" fmla="*/ 313 w 380"/>
                <a:gd name="T59" fmla="*/ 44 h 380"/>
                <a:gd name="T60" fmla="*/ 335 w 380"/>
                <a:gd name="T61" fmla="*/ 68 h 380"/>
                <a:gd name="T62" fmla="*/ 354 w 380"/>
                <a:gd name="T63" fmla="*/ 95 h 380"/>
                <a:gd name="T64" fmla="*/ 368 w 380"/>
                <a:gd name="T65" fmla="*/ 123 h 380"/>
                <a:gd name="T66" fmla="*/ 377 w 380"/>
                <a:gd name="T67" fmla="*/ 156 h 380"/>
                <a:gd name="T68" fmla="*/ 380 w 380"/>
                <a:gd name="T69" fmla="*/ 190 h 380"/>
                <a:gd name="T70" fmla="*/ 377 w 380"/>
                <a:gd name="T71" fmla="*/ 224 h 380"/>
                <a:gd name="T72" fmla="*/ 368 w 380"/>
                <a:gd name="T73" fmla="*/ 257 h 380"/>
                <a:gd name="T74" fmla="*/ 354 w 380"/>
                <a:gd name="T75" fmla="*/ 286 h 380"/>
                <a:gd name="T76" fmla="*/ 335 w 380"/>
                <a:gd name="T77" fmla="*/ 312 h 380"/>
                <a:gd name="T78" fmla="*/ 313 w 380"/>
                <a:gd name="T79" fmla="*/ 336 h 380"/>
                <a:gd name="T80" fmla="*/ 286 w 380"/>
                <a:gd name="T81" fmla="*/ 354 h 380"/>
                <a:gd name="T82" fmla="*/ 256 w 380"/>
                <a:gd name="T83" fmla="*/ 369 h 380"/>
                <a:gd name="T84" fmla="*/ 224 w 380"/>
                <a:gd name="T85" fmla="*/ 377 h 380"/>
                <a:gd name="T86" fmla="*/ 189 w 380"/>
                <a:gd name="T87" fmla="*/ 380 h 380"/>
                <a:gd name="T88" fmla="*/ 156 w 380"/>
                <a:gd name="T89" fmla="*/ 377 h 380"/>
                <a:gd name="T90" fmla="*/ 124 w 380"/>
                <a:gd name="T91" fmla="*/ 369 h 380"/>
                <a:gd name="T92" fmla="*/ 94 w 380"/>
                <a:gd name="T93" fmla="*/ 354 h 380"/>
                <a:gd name="T94" fmla="*/ 67 w 380"/>
                <a:gd name="T95" fmla="*/ 336 h 380"/>
                <a:gd name="T96" fmla="*/ 45 w 380"/>
                <a:gd name="T97" fmla="*/ 312 h 380"/>
                <a:gd name="T98" fmla="*/ 25 w 380"/>
                <a:gd name="T99" fmla="*/ 286 h 380"/>
                <a:gd name="T100" fmla="*/ 12 w 380"/>
                <a:gd name="T101" fmla="*/ 257 h 380"/>
                <a:gd name="T102" fmla="*/ 3 w 380"/>
                <a:gd name="T103" fmla="*/ 224 h 380"/>
                <a:gd name="T104" fmla="*/ 0 w 380"/>
                <a:gd name="T105" fmla="*/ 190 h 380"/>
                <a:gd name="T106" fmla="*/ 3 w 380"/>
                <a:gd name="T107" fmla="*/ 156 h 380"/>
                <a:gd name="T108" fmla="*/ 12 w 380"/>
                <a:gd name="T109" fmla="*/ 123 h 380"/>
                <a:gd name="T110" fmla="*/ 25 w 380"/>
                <a:gd name="T111" fmla="*/ 95 h 380"/>
                <a:gd name="T112" fmla="*/ 45 w 380"/>
                <a:gd name="T113" fmla="*/ 68 h 380"/>
                <a:gd name="T114" fmla="*/ 67 w 380"/>
                <a:gd name="T115" fmla="*/ 44 h 380"/>
                <a:gd name="T116" fmla="*/ 94 w 380"/>
                <a:gd name="T117" fmla="*/ 26 h 380"/>
                <a:gd name="T118" fmla="*/ 124 w 380"/>
                <a:gd name="T119" fmla="*/ 12 h 380"/>
                <a:gd name="T120" fmla="*/ 156 w 380"/>
                <a:gd name="T121" fmla="*/ 3 h 380"/>
                <a:gd name="T122" fmla="*/ 189 w 380"/>
                <a:gd name="T123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0" h="380">
                  <a:moveTo>
                    <a:pt x="189" y="104"/>
                  </a:moveTo>
                  <a:lnTo>
                    <a:pt x="167" y="107"/>
                  </a:lnTo>
                  <a:lnTo>
                    <a:pt x="146" y="115"/>
                  </a:lnTo>
                  <a:lnTo>
                    <a:pt x="129" y="130"/>
                  </a:lnTo>
                  <a:lnTo>
                    <a:pt x="116" y="147"/>
                  </a:lnTo>
                  <a:lnTo>
                    <a:pt x="106" y="168"/>
                  </a:lnTo>
                  <a:lnTo>
                    <a:pt x="103" y="190"/>
                  </a:lnTo>
                  <a:lnTo>
                    <a:pt x="106" y="213"/>
                  </a:lnTo>
                  <a:lnTo>
                    <a:pt x="116" y="234"/>
                  </a:lnTo>
                  <a:lnTo>
                    <a:pt x="129" y="252"/>
                  </a:lnTo>
                  <a:lnTo>
                    <a:pt x="146" y="265"/>
                  </a:lnTo>
                  <a:lnTo>
                    <a:pt x="167" y="273"/>
                  </a:lnTo>
                  <a:lnTo>
                    <a:pt x="189" y="276"/>
                  </a:lnTo>
                  <a:lnTo>
                    <a:pt x="213" y="273"/>
                  </a:lnTo>
                  <a:lnTo>
                    <a:pt x="234" y="265"/>
                  </a:lnTo>
                  <a:lnTo>
                    <a:pt x="251" y="252"/>
                  </a:lnTo>
                  <a:lnTo>
                    <a:pt x="264" y="234"/>
                  </a:lnTo>
                  <a:lnTo>
                    <a:pt x="274" y="213"/>
                  </a:lnTo>
                  <a:lnTo>
                    <a:pt x="277" y="190"/>
                  </a:lnTo>
                  <a:lnTo>
                    <a:pt x="274" y="168"/>
                  </a:lnTo>
                  <a:lnTo>
                    <a:pt x="264" y="147"/>
                  </a:lnTo>
                  <a:lnTo>
                    <a:pt x="251" y="130"/>
                  </a:lnTo>
                  <a:lnTo>
                    <a:pt x="234" y="115"/>
                  </a:lnTo>
                  <a:lnTo>
                    <a:pt x="213" y="107"/>
                  </a:lnTo>
                  <a:lnTo>
                    <a:pt x="189" y="104"/>
                  </a:lnTo>
                  <a:close/>
                  <a:moveTo>
                    <a:pt x="189" y="0"/>
                  </a:moveTo>
                  <a:lnTo>
                    <a:pt x="224" y="3"/>
                  </a:lnTo>
                  <a:lnTo>
                    <a:pt x="256" y="12"/>
                  </a:lnTo>
                  <a:lnTo>
                    <a:pt x="286" y="26"/>
                  </a:lnTo>
                  <a:lnTo>
                    <a:pt x="313" y="44"/>
                  </a:lnTo>
                  <a:lnTo>
                    <a:pt x="335" y="68"/>
                  </a:lnTo>
                  <a:lnTo>
                    <a:pt x="354" y="95"/>
                  </a:lnTo>
                  <a:lnTo>
                    <a:pt x="368" y="123"/>
                  </a:lnTo>
                  <a:lnTo>
                    <a:pt x="377" y="156"/>
                  </a:lnTo>
                  <a:lnTo>
                    <a:pt x="380" y="190"/>
                  </a:lnTo>
                  <a:lnTo>
                    <a:pt x="377" y="224"/>
                  </a:lnTo>
                  <a:lnTo>
                    <a:pt x="368" y="257"/>
                  </a:lnTo>
                  <a:lnTo>
                    <a:pt x="354" y="286"/>
                  </a:lnTo>
                  <a:lnTo>
                    <a:pt x="335" y="312"/>
                  </a:lnTo>
                  <a:lnTo>
                    <a:pt x="313" y="336"/>
                  </a:lnTo>
                  <a:lnTo>
                    <a:pt x="286" y="354"/>
                  </a:lnTo>
                  <a:lnTo>
                    <a:pt x="256" y="369"/>
                  </a:lnTo>
                  <a:lnTo>
                    <a:pt x="224" y="377"/>
                  </a:lnTo>
                  <a:lnTo>
                    <a:pt x="189" y="380"/>
                  </a:lnTo>
                  <a:lnTo>
                    <a:pt x="156" y="377"/>
                  </a:lnTo>
                  <a:lnTo>
                    <a:pt x="124" y="369"/>
                  </a:lnTo>
                  <a:lnTo>
                    <a:pt x="94" y="354"/>
                  </a:lnTo>
                  <a:lnTo>
                    <a:pt x="67" y="336"/>
                  </a:lnTo>
                  <a:lnTo>
                    <a:pt x="45" y="312"/>
                  </a:lnTo>
                  <a:lnTo>
                    <a:pt x="25" y="286"/>
                  </a:lnTo>
                  <a:lnTo>
                    <a:pt x="12" y="257"/>
                  </a:lnTo>
                  <a:lnTo>
                    <a:pt x="3" y="224"/>
                  </a:lnTo>
                  <a:lnTo>
                    <a:pt x="0" y="190"/>
                  </a:lnTo>
                  <a:lnTo>
                    <a:pt x="3" y="156"/>
                  </a:lnTo>
                  <a:lnTo>
                    <a:pt x="12" y="123"/>
                  </a:lnTo>
                  <a:lnTo>
                    <a:pt x="25" y="95"/>
                  </a:lnTo>
                  <a:lnTo>
                    <a:pt x="45" y="68"/>
                  </a:lnTo>
                  <a:lnTo>
                    <a:pt x="67" y="44"/>
                  </a:lnTo>
                  <a:lnTo>
                    <a:pt x="94" y="26"/>
                  </a:lnTo>
                  <a:lnTo>
                    <a:pt x="124" y="12"/>
                  </a:lnTo>
                  <a:lnTo>
                    <a:pt x="156" y="3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0" name="Freeform 475"/>
            <p:cNvSpPr>
              <a:spLocks noEditPoints="1"/>
            </p:cNvSpPr>
            <p:nvPr/>
          </p:nvSpPr>
          <p:spPr bwMode="auto">
            <a:xfrm>
              <a:off x="5387975" y="3101975"/>
              <a:ext cx="68263" cy="66675"/>
            </a:xfrm>
            <a:custGeom>
              <a:avLst/>
              <a:gdLst>
                <a:gd name="T0" fmla="*/ 191 w 381"/>
                <a:gd name="T1" fmla="*/ 104 h 380"/>
                <a:gd name="T2" fmla="*/ 168 w 381"/>
                <a:gd name="T3" fmla="*/ 107 h 380"/>
                <a:gd name="T4" fmla="*/ 147 w 381"/>
                <a:gd name="T5" fmla="*/ 115 h 380"/>
                <a:gd name="T6" fmla="*/ 130 w 381"/>
                <a:gd name="T7" fmla="*/ 130 h 380"/>
                <a:gd name="T8" fmla="*/ 116 w 381"/>
                <a:gd name="T9" fmla="*/ 147 h 380"/>
                <a:gd name="T10" fmla="*/ 107 w 381"/>
                <a:gd name="T11" fmla="*/ 168 h 380"/>
                <a:gd name="T12" fmla="*/ 104 w 381"/>
                <a:gd name="T13" fmla="*/ 190 h 380"/>
                <a:gd name="T14" fmla="*/ 107 w 381"/>
                <a:gd name="T15" fmla="*/ 213 h 380"/>
                <a:gd name="T16" fmla="*/ 116 w 381"/>
                <a:gd name="T17" fmla="*/ 234 h 380"/>
                <a:gd name="T18" fmla="*/ 130 w 381"/>
                <a:gd name="T19" fmla="*/ 252 h 380"/>
                <a:gd name="T20" fmla="*/ 147 w 381"/>
                <a:gd name="T21" fmla="*/ 265 h 380"/>
                <a:gd name="T22" fmla="*/ 168 w 381"/>
                <a:gd name="T23" fmla="*/ 273 h 380"/>
                <a:gd name="T24" fmla="*/ 191 w 381"/>
                <a:gd name="T25" fmla="*/ 276 h 380"/>
                <a:gd name="T26" fmla="*/ 214 w 381"/>
                <a:gd name="T27" fmla="*/ 273 h 380"/>
                <a:gd name="T28" fmla="*/ 234 w 381"/>
                <a:gd name="T29" fmla="*/ 265 h 380"/>
                <a:gd name="T30" fmla="*/ 252 w 381"/>
                <a:gd name="T31" fmla="*/ 252 h 380"/>
                <a:gd name="T32" fmla="*/ 265 w 381"/>
                <a:gd name="T33" fmla="*/ 234 h 380"/>
                <a:gd name="T34" fmla="*/ 274 w 381"/>
                <a:gd name="T35" fmla="*/ 213 h 380"/>
                <a:gd name="T36" fmla="*/ 277 w 381"/>
                <a:gd name="T37" fmla="*/ 190 h 380"/>
                <a:gd name="T38" fmla="*/ 274 w 381"/>
                <a:gd name="T39" fmla="*/ 168 h 380"/>
                <a:gd name="T40" fmla="*/ 265 w 381"/>
                <a:gd name="T41" fmla="*/ 147 h 380"/>
                <a:gd name="T42" fmla="*/ 252 w 381"/>
                <a:gd name="T43" fmla="*/ 130 h 380"/>
                <a:gd name="T44" fmla="*/ 234 w 381"/>
                <a:gd name="T45" fmla="*/ 115 h 380"/>
                <a:gd name="T46" fmla="*/ 214 w 381"/>
                <a:gd name="T47" fmla="*/ 107 h 380"/>
                <a:gd name="T48" fmla="*/ 191 w 381"/>
                <a:gd name="T49" fmla="*/ 104 h 380"/>
                <a:gd name="T50" fmla="*/ 191 w 381"/>
                <a:gd name="T51" fmla="*/ 0 h 380"/>
                <a:gd name="T52" fmla="*/ 225 w 381"/>
                <a:gd name="T53" fmla="*/ 3 h 380"/>
                <a:gd name="T54" fmla="*/ 257 w 381"/>
                <a:gd name="T55" fmla="*/ 12 h 380"/>
                <a:gd name="T56" fmla="*/ 286 w 381"/>
                <a:gd name="T57" fmla="*/ 26 h 380"/>
                <a:gd name="T58" fmla="*/ 313 w 381"/>
                <a:gd name="T59" fmla="*/ 44 h 380"/>
                <a:gd name="T60" fmla="*/ 336 w 381"/>
                <a:gd name="T61" fmla="*/ 68 h 380"/>
                <a:gd name="T62" fmla="*/ 355 w 381"/>
                <a:gd name="T63" fmla="*/ 95 h 380"/>
                <a:gd name="T64" fmla="*/ 368 w 381"/>
                <a:gd name="T65" fmla="*/ 123 h 380"/>
                <a:gd name="T66" fmla="*/ 378 w 381"/>
                <a:gd name="T67" fmla="*/ 156 h 380"/>
                <a:gd name="T68" fmla="*/ 381 w 381"/>
                <a:gd name="T69" fmla="*/ 190 h 380"/>
                <a:gd name="T70" fmla="*/ 378 w 381"/>
                <a:gd name="T71" fmla="*/ 224 h 380"/>
                <a:gd name="T72" fmla="*/ 368 w 381"/>
                <a:gd name="T73" fmla="*/ 257 h 380"/>
                <a:gd name="T74" fmla="*/ 355 w 381"/>
                <a:gd name="T75" fmla="*/ 286 h 380"/>
                <a:gd name="T76" fmla="*/ 336 w 381"/>
                <a:gd name="T77" fmla="*/ 312 h 380"/>
                <a:gd name="T78" fmla="*/ 313 w 381"/>
                <a:gd name="T79" fmla="*/ 336 h 380"/>
                <a:gd name="T80" fmla="*/ 286 w 381"/>
                <a:gd name="T81" fmla="*/ 354 h 380"/>
                <a:gd name="T82" fmla="*/ 257 w 381"/>
                <a:gd name="T83" fmla="*/ 369 h 380"/>
                <a:gd name="T84" fmla="*/ 225 w 381"/>
                <a:gd name="T85" fmla="*/ 377 h 380"/>
                <a:gd name="T86" fmla="*/ 191 w 381"/>
                <a:gd name="T87" fmla="*/ 380 h 380"/>
                <a:gd name="T88" fmla="*/ 156 w 381"/>
                <a:gd name="T89" fmla="*/ 377 h 380"/>
                <a:gd name="T90" fmla="*/ 124 w 381"/>
                <a:gd name="T91" fmla="*/ 369 h 380"/>
                <a:gd name="T92" fmla="*/ 95 w 381"/>
                <a:gd name="T93" fmla="*/ 354 h 380"/>
                <a:gd name="T94" fmla="*/ 68 w 381"/>
                <a:gd name="T95" fmla="*/ 336 h 380"/>
                <a:gd name="T96" fmla="*/ 45 w 381"/>
                <a:gd name="T97" fmla="*/ 312 h 380"/>
                <a:gd name="T98" fmla="*/ 27 w 381"/>
                <a:gd name="T99" fmla="*/ 286 h 380"/>
                <a:gd name="T100" fmla="*/ 13 w 381"/>
                <a:gd name="T101" fmla="*/ 257 h 380"/>
                <a:gd name="T102" fmla="*/ 3 w 381"/>
                <a:gd name="T103" fmla="*/ 224 h 380"/>
                <a:gd name="T104" fmla="*/ 0 w 381"/>
                <a:gd name="T105" fmla="*/ 190 h 380"/>
                <a:gd name="T106" fmla="*/ 3 w 381"/>
                <a:gd name="T107" fmla="*/ 156 h 380"/>
                <a:gd name="T108" fmla="*/ 13 w 381"/>
                <a:gd name="T109" fmla="*/ 123 h 380"/>
                <a:gd name="T110" fmla="*/ 27 w 381"/>
                <a:gd name="T111" fmla="*/ 95 h 380"/>
                <a:gd name="T112" fmla="*/ 45 w 381"/>
                <a:gd name="T113" fmla="*/ 68 h 380"/>
                <a:gd name="T114" fmla="*/ 68 w 381"/>
                <a:gd name="T115" fmla="*/ 44 h 380"/>
                <a:gd name="T116" fmla="*/ 95 w 381"/>
                <a:gd name="T117" fmla="*/ 26 h 380"/>
                <a:gd name="T118" fmla="*/ 124 w 381"/>
                <a:gd name="T119" fmla="*/ 12 h 380"/>
                <a:gd name="T120" fmla="*/ 156 w 381"/>
                <a:gd name="T121" fmla="*/ 3 h 380"/>
                <a:gd name="T122" fmla="*/ 191 w 381"/>
                <a:gd name="T123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1" h="380">
                  <a:moveTo>
                    <a:pt x="191" y="104"/>
                  </a:moveTo>
                  <a:lnTo>
                    <a:pt x="168" y="107"/>
                  </a:lnTo>
                  <a:lnTo>
                    <a:pt x="147" y="115"/>
                  </a:lnTo>
                  <a:lnTo>
                    <a:pt x="130" y="130"/>
                  </a:lnTo>
                  <a:lnTo>
                    <a:pt x="116" y="147"/>
                  </a:lnTo>
                  <a:lnTo>
                    <a:pt x="107" y="168"/>
                  </a:lnTo>
                  <a:lnTo>
                    <a:pt x="104" y="190"/>
                  </a:lnTo>
                  <a:lnTo>
                    <a:pt x="107" y="213"/>
                  </a:lnTo>
                  <a:lnTo>
                    <a:pt x="116" y="234"/>
                  </a:lnTo>
                  <a:lnTo>
                    <a:pt x="130" y="252"/>
                  </a:lnTo>
                  <a:lnTo>
                    <a:pt x="147" y="265"/>
                  </a:lnTo>
                  <a:lnTo>
                    <a:pt x="168" y="273"/>
                  </a:lnTo>
                  <a:lnTo>
                    <a:pt x="191" y="276"/>
                  </a:lnTo>
                  <a:lnTo>
                    <a:pt x="214" y="273"/>
                  </a:lnTo>
                  <a:lnTo>
                    <a:pt x="234" y="265"/>
                  </a:lnTo>
                  <a:lnTo>
                    <a:pt x="252" y="252"/>
                  </a:lnTo>
                  <a:lnTo>
                    <a:pt x="265" y="234"/>
                  </a:lnTo>
                  <a:lnTo>
                    <a:pt x="274" y="213"/>
                  </a:lnTo>
                  <a:lnTo>
                    <a:pt x="277" y="190"/>
                  </a:lnTo>
                  <a:lnTo>
                    <a:pt x="274" y="168"/>
                  </a:lnTo>
                  <a:lnTo>
                    <a:pt x="265" y="147"/>
                  </a:lnTo>
                  <a:lnTo>
                    <a:pt x="252" y="130"/>
                  </a:lnTo>
                  <a:lnTo>
                    <a:pt x="234" y="115"/>
                  </a:lnTo>
                  <a:lnTo>
                    <a:pt x="214" y="107"/>
                  </a:lnTo>
                  <a:lnTo>
                    <a:pt x="191" y="104"/>
                  </a:lnTo>
                  <a:close/>
                  <a:moveTo>
                    <a:pt x="191" y="0"/>
                  </a:moveTo>
                  <a:lnTo>
                    <a:pt x="225" y="3"/>
                  </a:lnTo>
                  <a:lnTo>
                    <a:pt x="257" y="12"/>
                  </a:lnTo>
                  <a:lnTo>
                    <a:pt x="286" y="26"/>
                  </a:lnTo>
                  <a:lnTo>
                    <a:pt x="313" y="44"/>
                  </a:lnTo>
                  <a:lnTo>
                    <a:pt x="336" y="68"/>
                  </a:lnTo>
                  <a:lnTo>
                    <a:pt x="355" y="95"/>
                  </a:lnTo>
                  <a:lnTo>
                    <a:pt x="368" y="123"/>
                  </a:lnTo>
                  <a:lnTo>
                    <a:pt x="378" y="156"/>
                  </a:lnTo>
                  <a:lnTo>
                    <a:pt x="381" y="190"/>
                  </a:lnTo>
                  <a:lnTo>
                    <a:pt x="378" y="224"/>
                  </a:lnTo>
                  <a:lnTo>
                    <a:pt x="368" y="257"/>
                  </a:lnTo>
                  <a:lnTo>
                    <a:pt x="355" y="286"/>
                  </a:lnTo>
                  <a:lnTo>
                    <a:pt x="336" y="312"/>
                  </a:lnTo>
                  <a:lnTo>
                    <a:pt x="313" y="336"/>
                  </a:lnTo>
                  <a:lnTo>
                    <a:pt x="286" y="354"/>
                  </a:lnTo>
                  <a:lnTo>
                    <a:pt x="257" y="369"/>
                  </a:lnTo>
                  <a:lnTo>
                    <a:pt x="225" y="377"/>
                  </a:lnTo>
                  <a:lnTo>
                    <a:pt x="191" y="380"/>
                  </a:lnTo>
                  <a:lnTo>
                    <a:pt x="156" y="377"/>
                  </a:lnTo>
                  <a:lnTo>
                    <a:pt x="124" y="369"/>
                  </a:lnTo>
                  <a:lnTo>
                    <a:pt x="95" y="354"/>
                  </a:lnTo>
                  <a:lnTo>
                    <a:pt x="68" y="336"/>
                  </a:lnTo>
                  <a:lnTo>
                    <a:pt x="45" y="312"/>
                  </a:lnTo>
                  <a:lnTo>
                    <a:pt x="27" y="286"/>
                  </a:lnTo>
                  <a:lnTo>
                    <a:pt x="13" y="257"/>
                  </a:lnTo>
                  <a:lnTo>
                    <a:pt x="3" y="224"/>
                  </a:lnTo>
                  <a:lnTo>
                    <a:pt x="0" y="190"/>
                  </a:lnTo>
                  <a:lnTo>
                    <a:pt x="3" y="156"/>
                  </a:lnTo>
                  <a:lnTo>
                    <a:pt x="13" y="123"/>
                  </a:lnTo>
                  <a:lnTo>
                    <a:pt x="27" y="95"/>
                  </a:lnTo>
                  <a:lnTo>
                    <a:pt x="45" y="68"/>
                  </a:lnTo>
                  <a:lnTo>
                    <a:pt x="68" y="44"/>
                  </a:lnTo>
                  <a:lnTo>
                    <a:pt x="95" y="26"/>
                  </a:lnTo>
                  <a:lnTo>
                    <a:pt x="124" y="12"/>
                  </a:lnTo>
                  <a:lnTo>
                    <a:pt x="156" y="3"/>
                  </a:lnTo>
                  <a:lnTo>
                    <a:pt x="1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3" name="Group 1072"/>
          <p:cNvGrpSpPr/>
          <p:nvPr/>
        </p:nvGrpSpPr>
        <p:grpSpPr>
          <a:xfrm>
            <a:off x="6260671" y="2692464"/>
            <a:ext cx="596900" cy="547688"/>
            <a:chOff x="6278563" y="2693988"/>
            <a:chExt cx="596900" cy="547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4" name="Freeform 480"/>
            <p:cNvSpPr>
              <a:spLocks noEditPoints="1"/>
            </p:cNvSpPr>
            <p:nvPr/>
          </p:nvSpPr>
          <p:spPr bwMode="auto">
            <a:xfrm>
              <a:off x="6278563" y="2693988"/>
              <a:ext cx="596900" cy="547688"/>
            </a:xfrm>
            <a:custGeom>
              <a:avLst/>
              <a:gdLst>
                <a:gd name="T0" fmla="*/ 2477 w 3384"/>
                <a:gd name="T1" fmla="*/ 1422 h 3109"/>
                <a:gd name="T2" fmla="*/ 1412 w 3384"/>
                <a:gd name="T3" fmla="*/ 1735 h 3109"/>
                <a:gd name="T4" fmla="*/ 865 w 3384"/>
                <a:gd name="T5" fmla="*/ 954 h 3109"/>
                <a:gd name="T6" fmla="*/ 773 w 3384"/>
                <a:gd name="T7" fmla="*/ 2112 h 3109"/>
                <a:gd name="T8" fmla="*/ 2594 w 3384"/>
                <a:gd name="T9" fmla="*/ 954 h 3109"/>
                <a:gd name="T10" fmla="*/ 104 w 3384"/>
                <a:gd name="T11" fmla="*/ 683 h 3109"/>
                <a:gd name="T12" fmla="*/ 235 w 3384"/>
                <a:gd name="T13" fmla="*/ 1111 h 3109"/>
                <a:gd name="T14" fmla="*/ 104 w 3384"/>
                <a:gd name="T15" fmla="*/ 683 h 3109"/>
                <a:gd name="T16" fmla="*/ 559 w 3384"/>
                <a:gd name="T17" fmla="*/ 3005 h 3109"/>
                <a:gd name="T18" fmla="*/ 670 w 3384"/>
                <a:gd name="T19" fmla="*/ 444 h 3109"/>
                <a:gd name="T20" fmla="*/ 1447 w 3384"/>
                <a:gd name="T21" fmla="*/ 104 h 3109"/>
                <a:gd name="T22" fmla="*/ 969 w 3384"/>
                <a:gd name="T23" fmla="*/ 1362 h 3109"/>
                <a:gd name="T24" fmla="*/ 1903 w 3384"/>
                <a:gd name="T25" fmla="*/ 1632 h 3109"/>
                <a:gd name="T26" fmla="*/ 2374 w 3384"/>
                <a:gd name="T27" fmla="*/ 556 h 3109"/>
                <a:gd name="T28" fmla="*/ 1447 w 3384"/>
                <a:gd name="T29" fmla="*/ 104 h 3109"/>
                <a:gd name="T30" fmla="*/ 1937 w 3384"/>
                <a:gd name="T31" fmla="*/ 0 h 3109"/>
                <a:gd name="T32" fmla="*/ 2477 w 3384"/>
                <a:gd name="T33" fmla="*/ 851 h 3109"/>
                <a:gd name="T34" fmla="*/ 3280 w 3384"/>
                <a:gd name="T35" fmla="*/ 598 h 3109"/>
                <a:gd name="T36" fmla="*/ 3294 w 3384"/>
                <a:gd name="T37" fmla="*/ 598 h 3109"/>
                <a:gd name="T38" fmla="*/ 3323 w 3384"/>
                <a:gd name="T39" fmla="*/ 598 h 3109"/>
                <a:gd name="T40" fmla="*/ 3357 w 3384"/>
                <a:gd name="T41" fmla="*/ 598 h 3109"/>
                <a:gd name="T42" fmla="*/ 3381 w 3384"/>
                <a:gd name="T43" fmla="*/ 598 h 3109"/>
                <a:gd name="T44" fmla="*/ 3384 w 3384"/>
                <a:gd name="T45" fmla="*/ 1206 h 3109"/>
                <a:gd name="T46" fmla="*/ 3280 w 3384"/>
                <a:gd name="T47" fmla="*/ 954 h 3109"/>
                <a:gd name="T48" fmla="*/ 2911 w 3384"/>
                <a:gd name="T49" fmla="*/ 1187 h 3109"/>
                <a:gd name="T50" fmla="*/ 2808 w 3384"/>
                <a:gd name="T51" fmla="*/ 954 h 3109"/>
                <a:gd name="T52" fmla="*/ 2698 w 3384"/>
                <a:gd name="T53" fmla="*/ 3005 h 3109"/>
                <a:gd name="T54" fmla="*/ 2808 w 3384"/>
                <a:gd name="T55" fmla="*/ 1535 h 3109"/>
                <a:gd name="T56" fmla="*/ 2911 w 3384"/>
                <a:gd name="T57" fmla="*/ 3109 h 3109"/>
                <a:gd name="T58" fmla="*/ 2594 w 3384"/>
                <a:gd name="T59" fmla="*/ 2440 h 3109"/>
                <a:gd name="T60" fmla="*/ 871 w 3384"/>
                <a:gd name="T61" fmla="*/ 2336 h 3109"/>
                <a:gd name="T62" fmla="*/ 2594 w 3384"/>
                <a:gd name="T63" fmla="*/ 2215 h 3109"/>
                <a:gd name="T64" fmla="*/ 773 w 3384"/>
                <a:gd name="T65" fmla="*/ 3109 h 3109"/>
                <a:gd name="T66" fmla="*/ 455 w 3384"/>
                <a:gd name="T67" fmla="*/ 954 h 3109"/>
                <a:gd name="T68" fmla="*/ 338 w 3384"/>
                <a:gd name="T69" fmla="*/ 1215 h 3109"/>
                <a:gd name="T70" fmla="*/ 0 w 3384"/>
                <a:gd name="T71" fmla="*/ 580 h 3109"/>
                <a:gd name="T72" fmla="*/ 338 w 3384"/>
                <a:gd name="T73" fmla="*/ 851 h 3109"/>
                <a:gd name="T74" fmla="*/ 455 w 3384"/>
                <a:gd name="T75" fmla="*/ 341 h 3109"/>
                <a:gd name="T76" fmla="*/ 773 w 3384"/>
                <a:gd name="T77" fmla="*/ 851 h 3109"/>
                <a:gd name="T78" fmla="*/ 865 w 3384"/>
                <a:gd name="T79" fmla="*/ 511 h 3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84" h="3109">
                  <a:moveTo>
                    <a:pt x="2477" y="954"/>
                  </a:moveTo>
                  <a:lnTo>
                    <a:pt x="2477" y="1422"/>
                  </a:lnTo>
                  <a:lnTo>
                    <a:pt x="1931" y="1735"/>
                  </a:lnTo>
                  <a:lnTo>
                    <a:pt x="1412" y="1735"/>
                  </a:lnTo>
                  <a:lnTo>
                    <a:pt x="865" y="1422"/>
                  </a:lnTo>
                  <a:lnTo>
                    <a:pt x="865" y="954"/>
                  </a:lnTo>
                  <a:lnTo>
                    <a:pt x="773" y="954"/>
                  </a:lnTo>
                  <a:lnTo>
                    <a:pt x="773" y="2112"/>
                  </a:lnTo>
                  <a:lnTo>
                    <a:pt x="2594" y="2112"/>
                  </a:lnTo>
                  <a:lnTo>
                    <a:pt x="2594" y="954"/>
                  </a:lnTo>
                  <a:lnTo>
                    <a:pt x="2477" y="954"/>
                  </a:lnTo>
                  <a:close/>
                  <a:moveTo>
                    <a:pt x="104" y="683"/>
                  </a:moveTo>
                  <a:lnTo>
                    <a:pt x="104" y="1111"/>
                  </a:lnTo>
                  <a:lnTo>
                    <a:pt x="235" y="1111"/>
                  </a:lnTo>
                  <a:lnTo>
                    <a:pt x="235" y="683"/>
                  </a:lnTo>
                  <a:lnTo>
                    <a:pt x="104" y="683"/>
                  </a:lnTo>
                  <a:close/>
                  <a:moveTo>
                    <a:pt x="559" y="444"/>
                  </a:moveTo>
                  <a:lnTo>
                    <a:pt x="559" y="3005"/>
                  </a:lnTo>
                  <a:lnTo>
                    <a:pt x="670" y="3005"/>
                  </a:lnTo>
                  <a:lnTo>
                    <a:pt x="670" y="444"/>
                  </a:lnTo>
                  <a:lnTo>
                    <a:pt x="559" y="444"/>
                  </a:lnTo>
                  <a:close/>
                  <a:moveTo>
                    <a:pt x="1447" y="104"/>
                  </a:moveTo>
                  <a:lnTo>
                    <a:pt x="969" y="556"/>
                  </a:lnTo>
                  <a:lnTo>
                    <a:pt x="969" y="1362"/>
                  </a:lnTo>
                  <a:lnTo>
                    <a:pt x="1440" y="1632"/>
                  </a:lnTo>
                  <a:lnTo>
                    <a:pt x="1903" y="1632"/>
                  </a:lnTo>
                  <a:lnTo>
                    <a:pt x="2374" y="1362"/>
                  </a:lnTo>
                  <a:lnTo>
                    <a:pt x="2374" y="556"/>
                  </a:lnTo>
                  <a:lnTo>
                    <a:pt x="1896" y="104"/>
                  </a:lnTo>
                  <a:lnTo>
                    <a:pt x="1447" y="104"/>
                  </a:lnTo>
                  <a:close/>
                  <a:moveTo>
                    <a:pt x="1405" y="0"/>
                  </a:moveTo>
                  <a:lnTo>
                    <a:pt x="1937" y="0"/>
                  </a:lnTo>
                  <a:lnTo>
                    <a:pt x="2477" y="511"/>
                  </a:lnTo>
                  <a:lnTo>
                    <a:pt x="2477" y="851"/>
                  </a:lnTo>
                  <a:lnTo>
                    <a:pt x="3280" y="851"/>
                  </a:lnTo>
                  <a:lnTo>
                    <a:pt x="3280" y="598"/>
                  </a:lnTo>
                  <a:lnTo>
                    <a:pt x="3285" y="598"/>
                  </a:lnTo>
                  <a:lnTo>
                    <a:pt x="3294" y="598"/>
                  </a:lnTo>
                  <a:lnTo>
                    <a:pt x="3307" y="598"/>
                  </a:lnTo>
                  <a:lnTo>
                    <a:pt x="3323" y="598"/>
                  </a:lnTo>
                  <a:lnTo>
                    <a:pt x="3341" y="598"/>
                  </a:lnTo>
                  <a:lnTo>
                    <a:pt x="3357" y="598"/>
                  </a:lnTo>
                  <a:lnTo>
                    <a:pt x="3371" y="598"/>
                  </a:lnTo>
                  <a:lnTo>
                    <a:pt x="3381" y="598"/>
                  </a:lnTo>
                  <a:lnTo>
                    <a:pt x="3384" y="598"/>
                  </a:lnTo>
                  <a:lnTo>
                    <a:pt x="3384" y="1206"/>
                  </a:lnTo>
                  <a:lnTo>
                    <a:pt x="3280" y="1206"/>
                  </a:lnTo>
                  <a:lnTo>
                    <a:pt x="3280" y="954"/>
                  </a:lnTo>
                  <a:lnTo>
                    <a:pt x="2911" y="954"/>
                  </a:lnTo>
                  <a:lnTo>
                    <a:pt x="2911" y="1187"/>
                  </a:lnTo>
                  <a:lnTo>
                    <a:pt x="2808" y="1187"/>
                  </a:lnTo>
                  <a:lnTo>
                    <a:pt x="2808" y="954"/>
                  </a:lnTo>
                  <a:lnTo>
                    <a:pt x="2698" y="954"/>
                  </a:lnTo>
                  <a:lnTo>
                    <a:pt x="2698" y="3005"/>
                  </a:lnTo>
                  <a:lnTo>
                    <a:pt x="2808" y="3005"/>
                  </a:lnTo>
                  <a:lnTo>
                    <a:pt x="2808" y="1535"/>
                  </a:lnTo>
                  <a:lnTo>
                    <a:pt x="2911" y="1535"/>
                  </a:lnTo>
                  <a:lnTo>
                    <a:pt x="2911" y="3109"/>
                  </a:lnTo>
                  <a:lnTo>
                    <a:pt x="2594" y="3109"/>
                  </a:lnTo>
                  <a:lnTo>
                    <a:pt x="2594" y="2440"/>
                  </a:lnTo>
                  <a:lnTo>
                    <a:pt x="871" y="2440"/>
                  </a:lnTo>
                  <a:lnTo>
                    <a:pt x="871" y="2336"/>
                  </a:lnTo>
                  <a:lnTo>
                    <a:pt x="2594" y="2336"/>
                  </a:lnTo>
                  <a:lnTo>
                    <a:pt x="2594" y="2215"/>
                  </a:lnTo>
                  <a:lnTo>
                    <a:pt x="773" y="2215"/>
                  </a:lnTo>
                  <a:lnTo>
                    <a:pt x="773" y="3109"/>
                  </a:lnTo>
                  <a:lnTo>
                    <a:pt x="455" y="3109"/>
                  </a:lnTo>
                  <a:lnTo>
                    <a:pt x="455" y="954"/>
                  </a:lnTo>
                  <a:lnTo>
                    <a:pt x="338" y="954"/>
                  </a:lnTo>
                  <a:lnTo>
                    <a:pt x="338" y="1215"/>
                  </a:lnTo>
                  <a:lnTo>
                    <a:pt x="0" y="1215"/>
                  </a:lnTo>
                  <a:lnTo>
                    <a:pt x="0" y="580"/>
                  </a:lnTo>
                  <a:lnTo>
                    <a:pt x="338" y="580"/>
                  </a:lnTo>
                  <a:lnTo>
                    <a:pt x="338" y="851"/>
                  </a:lnTo>
                  <a:lnTo>
                    <a:pt x="455" y="851"/>
                  </a:lnTo>
                  <a:lnTo>
                    <a:pt x="455" y="341"/>
                  </a:lnTo>
                  <a:lnTo>
                    <a:pt x="773" y="341"/>
                  </a:lnTo>
                  <a:lnTo>
                    <a:pt x="773" y="851"/>
                  </a:lnTo>
                  <a:lnTo>
                    <a:pt x="865" y="851"/>
                  </a:lnTo>
                  <a:lnTo>
                    <a:pt x="865" y="511"/>
                  </a:lnTo>
                  <a:lnTo>
                    <a:pt x="1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" name="Rectangle 481"/>
            <p:cNvSpPr>
              <a:spLocks noChangeArrowheads="1"/>
            </p:cNvSpPr>
            <p:nvPr/>
          </p:nvSpPr>
          <p:spPr bwMode="auto">
            <a:xfrm>
              <a:off x="6537326" y="2909888"/>
              <a:ext cx="123825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" name="Rectangle 482"/>
            <p:cNvSpPr>
              <a:spLocks noChangeArrowheads="1"/>
            </p:cNvSpPr>
            <p:nvPr/>
          </p:nvSpPr>
          <p:spPr bwMode="auto">
            <a:xfrm>
              <a:off x="6484938" y="2909888"/>
              <a:ext cx="2381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7" name="Rectangle 483"/>
            <p:cNvSpPr>
              <a:spLocks noChangeArrowheads="1"/>
            </p:cNvSpPr>
            <p:nvPr/>
          </p:nvSpPr>
          <p:spPr bwMode="auto">
            <a:xfrm>
              <a:off x="6773863" y="2924175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4" name="Group 1073"/>
          <p:cNvGrpSpPr/>
          <p:nvPr/>
        </p:nvGrpSpPr>
        <p:grpSpPr>
          <a:xfrm>
            <a:off x="7258871" y="2667064"/>
            <a:ext cx="471488" cy="598488"/>
            <a:chOff x="7245350" y="2667000"/>
            <a:chExt cx="471488" cy="598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1" name="Rectangle 488"/>
            <p:cNvSpPr>
              <a:spLocks noChangeArrowheads="1"/>
            </p:cNvSpPr>
            <p:nvPr/>
          </p:nvSpPr>
          <p:spPr bwMode="auto">
            <a:xfrm>
              <a:off x="7507288" y="2792413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2" name="Freeform 489"/>
            <p:cNvSpPr>
              <a:spLocks noEditPoints="1"/>
            </p:cNvSpPr>
            <p:nvPr/>
          </p:nvSpPr>
          <p:spPr bwMode="auto">
            <a:xfrm>
              <a:off x="7245350" y="2667000"/>
              <a:ext cx="471488" cy="598488"/>
            </a:xfrm>
            <a:custGeom>
              <a:avLst/>
              <a:gdLst>
                <a:gd name="T0" fmla="*/ 1898 w 2672"/>
                <a:gd name="T1" fmla="*/ 3206 h 3393"/>
                <a:gd name="T2" fmla="*/ 1091 w 2672"/>
                <a:gd name="T3" fmla="*/ 3102 h 3393"/>
                <a:gd name="T4" fmla="*/ 1184 w 2672"/>
                <a:gd name="T5" fmla="*/ 2845 h 3393"/>
                <a:gd name="T6" fmla="*/ 1467 w 2672"/>
                <a:gd name="T7" fmla="*/ 2595 h 3393"/>
                <a:gd name="T8" fmla="*/ 417 w 2672"/>
                <a:gd name="T9" fmla="*/ 2135 h 3393"/>
                <a:gd name="T10" fmla="*/ 365 w 2672"/>
                <a:gd name="T11" fmla="*/ 2199 h 3393"/>
                <a:gd name="T12" fmla="*/ 384 w 2672"/>
                <a:gd name="T13" fmla="*/ 2283 h 3393"/>
                <a:gd name="T14" fmla="*/ 459 w 2672"/>
                <a:gd name="T15" fmla="*/ 2319 h 3393"/>
                <a:gd name="T16" fmla="*/ 535 w 2672"/>
                <a:gd name="T17" fmla="*/ 2283 h 3393"/>
                <a:gd name="T18" fmla="*/ 553 w 2672"/>
                <a:gd name="T19" fmla="*/ 2199 h 3393"/>
                <a:gd name="T20" fmla="*/ 502 w 2672"/>
                <a:gd name="T21" fmla="*/ 2135 h 3393"/>
                <a:gd name="T22" fmla="*/ 1222 w 2672"/>
                <a:gd name="T23" fmla="*/ 2124 h 3393"/>
                <a:gd name="T24" fmla="*/ 400 w 2672"/>
                <a:gd name="T25" fmla="*/ 2030 h 3393"/>
                <a:gd name="T26" fmla="*/ 517 w 2672"/>
                <a:gd name="T27" fmla="*/ 2030 h 3393"/>
                <a:gd name="T28" fmla="*/ 242 w 2672"/>
                <a:gd name="T29" fmla="*/ 1667 h 3393"/>
                <a:gd name="T30" fmla="*/ 1204 w 2672"/>
                <a:gd name="T31" fmla="*/ 1482 h 3393"/>
                <a:gd name="T32" fmla="*/ 1467 w 2672"/>
                <a:gd name="T33" fmla="*/ 1099 h 3393"/>
                <a:gd name="T34" fmla="*/ 1912 w 2672"/>
                <a:gd name="T35" fmla="*/ 1022 h 3393"/>
                <a:gd name="T36" fmla="*/ 1912 w 2672"/>
                <a:gd name="T37" fmla="*/ 1022 h 3393"/>
                <a:gd name="T38" fmla="*/ 1204 w 2672"/>
                <a:gd name="T39" fmla="*/ 1022 h 3393"/>
                <a:gd name="T40" fmla="*/ 517 w 2672"/>
                <a:gd name="T41" fmla="*/ 1022 h 3393"/>
                <a:gd name="T42" fmla="*/ 1284 w 2672"/>
                <a:gd name="T43" fmla="*/ 710 h 3393"/>
                <a:gd name="T44" fmla="*/ 103 w 2672"/>
                <a:gd name="T45" fmla="*/ 814 h 3393"/>
                <a:gd name="T46" fmla="*/ 1712 w 2672"/>
                <a:gd name="T47" fmla="*/ 814 h 3393"/>
                <a:gd name="T48" fmla="*/ 1284 w 2672"/>
                <a:gd name="T49" fmla="*/ 0 h 3393"/>
                <a:gd name="T50" fmla="*/ 2672 w 2672"/>
                <a:gd name="T51" fmla="*/ 1022 h 3393"/>
                <a:gd name="T52" fmla="*/ 1809 w 2672"/>
                <a:gd name="T53" fmla="*/ 1022 h 3393"/>
                <a:gd name="T54" fmla="*/ 1685 w 2672"/>
                <a:gd name="T55" fmla="*/ 3102 h 3393"/>
                <a:gd name="T56" fmla="*/ 710 w 2672"/>
                <a:gd name="T57" fmla="*/ 3102 h 3393"/>
                <a:gd name="T58" fmla="*/ 1101 w 2672"/>
                <a:gd name="T59" fmla="*/ 1022 h 3393"/>
                <a:gd name="T60" fmla="*/ 780 w 2672"/>
                <a:gd name="T61" fmla="*/ 1771 h 3393"/>
                <a:gd name="T62" fmla="*/ 649 w 2672"/>
                <a:gd name="T63" fmla="*/ 2159 h 3393"/>
                <a:gd name="T64" fmla="*/ 650 w 2672"/>
                <a:gd name="T65" fmla="*/ 2282 h 3393"/>
                <a:gd name="T66" fmla="*/ 607 w 2672"/>
                <a:gd name="T67" fmla="*/ 2481 h 3393"/>
                <a:gd name="T68" fmla="*/ 562 w 2672"/>
                <a:gd name="T69" fmla="*/ 2604 h 3393"/>
                <a:gd name="T70" fmla="*/ 452 w 2672"/>
                <a:gd name="T71" fmla="*/ 2669 h 3393"/>
                <a:gd name="T72" fmla="*/ 322 w 2672"/>
                <a:gd name="T73" fmla="*/ 2647 h 3393"/>
                <a:gd name="T74" fmla="*/ 240 w 2672"/>
                <a:gd name="T75" fmla="*/ 2548 h 3393"/>
                <a:gd name="T76" fmla="*/ 331 w 2672"/>
                <a:gd name="T77" fmla="*/ 2473 h 3393"/>
                <a:gd name="T78" fmla="*/ 356 w 2672"/>
                <a:gd name="T79" fmla="*/ 2543 h 3393"/>
                <a:gd name="T80" fmla="*/ 440 w 2672"/>
                <a:gd name="T81" fmla="*/ 2565 h 3393"/>
                <a:gd name="T82" fmla="*/ 501 w 2672"/>
                <a:gd name="T83" fmla="*/ 2505 h 3393"/>
                <a:gd name="T84" fmla="*/ 459 w 2672"/>
                <a:gd name="T85" fmla="*/ 2422 h 3393"/>
                <a:gd name="T86" fmla="*/ 330 w 2672"/>
                <a:gd name="T87" fmla="*/ 2375 h 3393"/>
                <a:gd name="T88" fmla="*/ 262 w 2672"/>
                <a:gd name="T89" fmla="*/ 2258 h 3393"/>
                <a:gd name="T90" fmla="*/ 281 w 2672"/>
                <a:gd name="T91" fmla="*/ 2130 h 3393"/>
                <a:gd name="T92" fmla="*/ 138 w 2672"/>
                <a:gd name="T93" fmla="*/ 1466 h 3393"/>
                <a:gd name="T94" fmla="*/ 0 w 2672"/>
                <a:gd name="T95" fmla="*/ 726 h 3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72" h="3393">
                  <a:moveTo>
                    <a:pt x="774" y="3206"/>
                  </a:moveTo>
                  <a:lnTo>
                    <a:pt x="732" y="3289"/>
                  </a:lnTo>
                  <a:lnTo>
                    <a:pt x="1939" y="3289"/>
                  </a:lnTo>
                  <a:lnTo>
                    <a:pt x="1898" y="3206"/>
                  </a:lnTo>
                  <a:lnTo>
                    <a:pt x="774" y="3206"/>
                  </a:lnTo>
                  <a:close/>
                  <a:moveTo>
                    <a:pt x="1184" y="2845"/>
                  </a:moveTo>
                  <a:lnTo>
                    <a:pt x="1091" y="3015"/>
                  </a:lnTo>
                  <a:lnTo>
                    <a:pt x="1091" y="3102"/>
                  </a:lnTo>
                  <a:lnTo>
                    <a:pt x="1581" y="3102"/>
                  </a:lnTo>
                  <a:lnTo>
                    <a:pt x="1581" y="3015"/>
                  </a:lnTo>
                  <a:lnTo>
                    <a:pt x="1488" y="2845"/>
                  </a:lnTo>
                  <a:lnTo>
                    <a:pt x="1184" y="2845"/>
                  </a:lnTo>
                  <a:close/>
                  <a:moveTo>
                    <a:pt x="1204" y="2268"/>
                  </a:moveTo>
                  <a:lnTo>
                    <a:pt x="1204" y="2741"/>
                  </a:lnTo>
                  <a:lnTo>
                    <a:pt x="1467" y="2741"/>
                  </a:lnTo>
                  <a:lnTo>
                    <a:pt x="1467" y="2595"/>
                  </a:lnTo>
                  <a:lnTo>
                    <a:pt x="1204" y="2268"/>
                  </a:lnTo>
                  <a:close/>
                  <a:moveTo>
                    <a:pt x="459" y="2124"/>
                  </a:moveTo>
                  <a:lnTo>
                    <a:pt x="437" y="2127"/>
                  </a:lnTo>
                  <a:lnTo>
                    <a:pt x="417" y="2135"/>
                  </a:lnTo>
                  <a:lnTo>
                    <a:pt x="398" y="2146"/>
                  </a:lnTo>
                  <a:lnTo>
                    <a:pt x="384" y="2161"/>
                  </a:lnTo>
                  <a:lnTo>
                    <a:pt x="372" y="2179"/>
                  </a:lnTo>
                  <a:lnTo>
                    <a:pt x="365" y="2199"/>
                  </a:lnTo>
                  <a:lnTo>
                    <a:pt x="363" y="2222"/>
                  </a:lnTo>
                  <a:lnTo>
                    <a:pt x="365" y="2243"/>
                  </a:lnTo>
                  <a:lnTo>
                    <a:pt x="372" y="2264"/>
                  </a:lnTo>
                  <a:lnTo>
                    <a:pt x="384" y="2283"/>
                  </a:lnTo>
                  <a:lnTo>
                    <a:pt x="398" y="2297"/>
                  </a:lnTo>
                  <a:lnTo>
                    <a:pt x="417" y="2308"/>
                  </a:lnTo>
                  <a:lnTo>
                    <a:pt x="437" y="2316"/>
                  </a:lnTo>
                  <a:lnTo>
                    <a:pt x="459" y="2319"/>
                  </a:lnTo>
                  <a:lnTo>
                    <a:pt x="481" y="2316"/>
                  </a:lnTo>
                  <a:lnTo>
                    <a:pt x="502" y="2308"/>
                  </a:lnTo>
                  <a:lnTo>
                    <a:pt x="519" y="2297"/>
                  </a:lnTo>
                  <a:lnTo>
                    <a:pt x="535" y="2283"/>
                  </a:lnTo>
                  <a:lnTo>
                    <a:pt x="546" y="2264"/>
                  </a:lnTo>
                  <a:lnTo>
                    <a:pt x="553" y="2243"/>
                  </a:lnTo>
                  <a:lnTo>
                    <a:pt x="556" y="2222"/>
                  </a:lnTo>
                  <a:lnTo>
                    <a:pt x="553" y="2199"/>
                  </a:lnTo>
                  <a:lnTo>
                    <a:pt x="546" y="2179"/>
                  </a:lnTo>
                  <a:lnTo>
                    <a:pt x="535" y="2161"/>
                  </a:lnTo>
                  <a:lnTo>
                    <a:pt x="519" y="2146"/>
                  </a:lnTo>
                  <a:lnTo>
                    <a:pt x="502" y="2135"/>
                  </a:lnTo>
                  <a:lnTo>
                    <a:pt x="481" y="2127"/>
                  </a:lnTo>
                  <a:lnTo>
                    <a:pt x="459" y="2124"/>
                  </a:lnTo>
                  <a:close/>
                  <a:moveTo>
                    <a:pt x="1467" y="1866"/>
                  </a:moveTo>
                  <a:lnTo>
                    <a:pt x="1222" y="2124"/>
                  </a:lnTo>
                  <a:lnTo>
                    <a:pt x="1467" y="2430"/>
                  </a:lnTo>
                  <a:lnTo>
                    <a:pt x="1467" y="1866"/>
                  </a:lnTo>
                  <a:close/>
                  <a:moveTo>
                    <a:pt x="400" y="1771"/>
                  </a:moveTo>
                  <a:lnTo>
                    <a:pt x="400" y="2030"/>
                  </a:lnTo>
                  <a:lnTo>
                    <a:pt x="429" y="2022"/>
                  </a:lnTo>
                  <a:lnTo>
                    <a:pt x="459" y="2020"/>
                  </a:lnTo>
                  <a:lnTo>
                    <a:pt x="489" y="2022"/>
                  </a:lnTo>
                  <a:lnTo>
                    <a:pt x="517" y="2030"/>
                  </a:lnTo>
                  <a:lnTo>
                    <a:pt x="517" y="1771"/>
                  </a:lnTo>
                  <a:lnTo>
                    <a:pt x="400" y="1771"/>
                  </a:lnTo>
                  <a:close/>
                  <a:moveTo>
                    <a:pt x="242" y="1570"/>
                  </a:moveTo>
                  <a:lnTo>
                    <a:pt x="242" y="1667"/>
                  </a:lnTo>
                  <a:lnTo>
                    <a:pt x="677" y="1667"/>
                  </a:lnTo>
                  <a:lnTo>
                    <a:pt x="677" y="1570"/>
                  </a:lnTo>
                  <a:lnTo>
                    <a:pt x="242" y="1570"/>
                  </a:lnTo>
                  <a:close/>
                  <a:moveTo>
                    <a:pt x="1204" y="1482"/>
                  </a:moveTo>
                  <a:lnTo>
                    <a:pt x="1204" y="1992"/>
                  </a:lnTo>
                  <a:lnTo>
                    <a:pt x="1447" y="1737"/>
                  </a:lnTo>
                  <a:lnTo>
                    <a:pt x="1204" y="1482"/>
                  </a:lnTo>
                  <a:close/>
                  <a:moveTo>
                    <a:pt x="1467" y="1099"/>
                  </a:moveTo>
                  <a:lnTo>
                    <a:pt x="1225" y="1352"/>
                  </a:lnTo>
                  <a:lnTo>
                    <a:pt x="1467" y="1607"/>
                  </a:lnTo>
                  <a:lnTo>
                    <a:pt x="1467" y="1099"/>
                  </a:lnTo>
                  <a:close/>
                  <a:moveTo>
                    <a:pt x="1912" y="1022"/>
                  </a:moveTo>
                  <a:lnTo>
                    <a:pt x="1912" y="1237"/>
                  </a:lnTo>
                  <a:lnTo>
                    <a:pt x="2416" y="1237"/>
                  </a:lnTo>
                  <a:lnTo>
                    <a:pt x="2416" y="1022"/>
                  </a:lnTo>
                  <a:lnTo>
                    <a:pt x="1912" y="1022"/>
                  </a:lnTo>
                  <a:close/>
                  <a:moveTo>
                    <a:pt x="1204" y="1022"/>
                  </a:moveTo>
                  <a:lnTo>
                    <a:pt x="1204" y="1223"/>
                  </a:lnTo>
                  <a:lnTo>
                    <a:pt x="1397" y="1022"/>
                  </a:lnTo>
                  <a:lnTo>
                    <a:pt x="1204" y="1022"/>
                  </a:lnTo>
                  <a:close/>
                  <a:moveTo>
                    <a:pt x="400" y="1022"/>
                  </a:moveTo>
                  <a:lnTo>
                    <a:pt x="400" y="1466"/>
                  </a:lnTo>
                  <a:lnTo>
                    <a:pt x="517" y="1466"/>
                  </a:lnTo>
                  <a:lnTo>
                    <a:pt x="517" y="1022"/>
                  </a:lnTo>
                  <a:lnTo>
                    <a:pt x="400" y="1022"/>
                  </a:lnTo>
                  <a:close/>
                  <a:moveTo>
                    <a:pt x="1284" y="378"/>
                  </a:moveTo>
                  <a:lnTo>
                    <a:pt x="352" y="710"/>
                  </a:lnTo>
                  <a:lnTo>
                    <a:pt x="1284" y="710"/>
                  </a:lnTo>
                  <a:lnTo>
                    <a:pt x="1284" y="378"/>
                  </a:lnTo>
                  <a:close/>
                  <a:moveTo>
                    <a:pt x="1388" y="242"/>
                  </a:moveTo>
                  <a:lnTo>
                    <a:pt x="1388" y="814"/>
                  </a:lnTo>
                  <a:lnTo>
                    <a:pt x="103" y="814"/>
                  </a:lnTo>
                  <a:lnTo>
                    <a:pt x="103" y="918"/>
                  </a:lnTo>
                  <a:lnTo>
                    <a:pt x="2569" y="918"/>
                  </a:lnTo>
                  <a:lnTo>
                    <a:pt x="2569" y="814"/>
                  </a:lnTo>
                  <a:lnTo>
                    <a:pt x="1712" y="814"/>
                  </a:lnTo>
                  <a:lnTo>
                    <a:pt x="1712" y="710"/>
                  </a:lnTo>
                  <a:lnTo>
                    <a:pt x="2387" y="710"/>
                  </a:lnTo>
                  <a:lnTo>
                    <a:pt x="1388" y="242"/>
                  </a:lnTo>
                  <a:close/>
                  <a:moveTo>
                    <a:pt x="1284" y="0"/>
                  </a:moveTo>
                  <a:lnTo>
                    <a:pt x="1388" y="0"/>
                  </a:lnTo>
                  <a:lnTo>
                    <a:pt x="1388" y="126"/>
                  </a:lnTo>
                  <a:lnTo>
                    <a:pt x="2672" y="729"/>
                  </a:lnTo>
                  <a:lnTo>
                    <a:pt x="2672" y="1022"/>
                  </a:lnTo>
                  <a:lnTo>
                    <a:pt x="2519" y="1022"/>
                  </a:lnTo>
                  <a:lnTo>
                    <a:pt x="2519" y="1341"/>
                  </a:lnTo>
                  <a:lnTo>
                    <a:pt x="1809" y="1341"/>
                  </a:lnTo>
                  <a:lnTo>
                    <a:pt x="1809" y="1022"/>
                  </a:lnTo>
                  <a:lnTo>
                    <a:pt x="1571" y="1022"/>
                  </a:lnTo>
                  <a:lnTo>
                    <a:pt x="1571" y="2780"/>
                  </a:lnTo>
                  <a:lnTo>
                    <a:pt x="1685" y="2988"/>
                  </a:lnTo>
                  <a:lnTo>
                    <a:pt x="1685" y="3102"/>
                  </a:lnTo>
                  <a:lnTo>
                    <a:pt x="1961" y="3102"/>
                  </a:lnTo>
                  <a:lnTo>
                    <a:pt x="2107" y="3393"/>
                  </a:lnTo>
                  <a:lnTo>
                    <a:pt x="565" y="3393"/>
                  </a:lnTo>
                  <a:lnTo>
                    <a:pt x="710" y="3102"/>
                  </a:lnTo>
                  <a:lnTo>
                    <a:pt x="987" y="3102"/>
                  </a:lnTo>
                  <a:lnTo>
                    <a:pt x="987" y="2988"/>
                  </a:lnTo>
                  <a:lnTo>
                    <a:pt x="1101" y="2780"/>
                  </a:lnTo>
                  <a:lnTo>
                    <a:pt x="1101" y="1022"/>
                  </a:lnTo>
                  <a:lnTo>
                    <a:pt x="622" y="1022"/>
                  </a:lnTo>
                  <a:lnTo>
                    <a:pt x="622" y="1466"/>
                  </a:lnTo>
                  <a:lnTo>
                    <a:pt x="780" y="1466"/>
                  </a:lnTo>
                  <a:lnTo>
                    <a:pt x="780" y="1771"/>
                  </a:lnTo>
                  <a:lnTo>
                    <a:pt x="622" y="1771"/>
                  </a:lnTo>
                  <a:lnTo>
                    <a:pt x="622" y="2104"/>
                  </a:lnTo>
                  <a:lnTo>
                    <a:pt x="637" y="2130"/>
                  </a:lnTo>
                  <a:lnTo>
                    <a:pt x="649" y="2159"/>
                  </a:lnTo>
                  <a:lnTo>
                    <a:pt x="656" y="2189"/>
                  </a:lnTo>
                  <a:lnTo>
                    <a:pt x="660" y="2222"/>
                  </a:lnTo>
                  <a:lnTo>
                    <a:pt x="656" y="2252"/>
                  </a:lnTo>
                  <a:lnTo>
                    <a:pt x="650" y="2282"/>
                  </a:lnTo>
                  <a:lnTo>
                    <a:pt x="639" y="2308"/>
                  </a:lnTo>
                  <a:lnTo>
                    <a:pt x="625" y="2334"/>
                  </a:lnTo>
                  <a:lnTo>
                    <a:pt x="607" y="2357"/>
                  </a:lnTo>
                  <a:lnTo>
                    <a:pt x="607" y="2481"/>
                  </a:lnTo>
                  <a:lnTo>
                    <a:pt x="604" y="2516"/>
                  </a:lnTo>
                  <a:lnTo>
                    <a:pt x="595" y="2548"/>
                  </a:lnTo>
                  <a:lnTo>
                    <a:pt x="582" y="2578"/>
                  </a:lnTo>
                  <a:lnTo>
                    <a:pt x="562" y="2604"/>
                  </a:lnTo>
                  <a:lnTo>
                    <a:pt x="540" y="2627"/>
                  </a:lnTo>
                  <a:lnTo>
                    <a:pt x="513" y="2647"/>
                  </a:lnTo>
                  <a:lnTo>
                    <a:pt x="483" y="2660"/>
                  </a:lnTo>
                  <a:lnTo>
                    <a:pt x="452" y="2669"/>
                  </a:lnTo>
                  <a:lnTo>
                    <a:pt x="418" y="2672"/>
                  </a:lnTo>
                  <a:lnTo>
                    <a:pt x="383" y="2669"/>
                  </a:lnTo>
                  <a:lnTo>
                    <a:pt x="351" y="2660"/>
                  </a:lnTo>
                  <a:lnTo>
                    <a:pt x="322" y="2647"/>
                  </a:lnTo>
                  <a:lnTo>
                    <a:pt x="295" y="2627"/>
                  </a:lnTo>
                  <a:lnTo>
                    <a:pt x="272" y="2604"/>
                  </a:lnTo>
                  <a:lnTo>
                    <a:pt x="254" y="2578"/>
                  </a:lnTo>
                  <a:lnTo>
                    <a:pt x="240" y="2548"/>
                  </a:lnTo>
                  <a:lnTo>
                    <a:pt x="230" y="2516"/>
                  </a:lnTo>
                  <a:lnTo>
                    <a:pt x="227" y="2481"/>
                  </a:lnTo>
                  <a:lnTo>
                    <a:pt x="227" y="2473"/>
                  </a:lnTo>
                  <a:lnTo>
                    <a:pt x="331" y="2473"/>
                  </a:lnTo>
                  <a:lnTo>
                    <a:pt x="331" y="2481"/>
                  </a:lnTo>
                  <a:lnTo>
                    <a:pt x="334" y="2505"/>
                  </a:lnTo>
                  <a:lnTo>
                    <a:pt x="343" y="2525"/>
                  </a:lnTo>
                  <a:lnTo>
                    <a:pt x="356" y="2543"/>
                  </a:lnTo>
                  <a:lnTo>
                    <a:pt x="374" y="2556"/>
                  </a:lnTo>
                  <a:lnTo>
                    <a:pt x="394" y="2565"/>
                  </a:lnTo>
                  <a:lnTo>
                    <a:pt x="418" y="2568"/>
                  </a:lnTo>
                  <a:lnTo>
                    <a:pt x="440" y="2565"/>
                  </a:lnTo>
                  <a:lnTo>
                    <a:pt x="461" y="2556"/>
                  </a:lnTo>
                  <a:lnTo>
                    <a:pt x="478" y="2543"/>
                  </a:lnTo>
                  <a:lnTo>
                    <a:pt x="492" y="2525"/>
                  </a:lnTo>
                  <a:lnTo>
                    <a:pt x="501" y="2505"/>
                  </a:lnTo>
                  <a:lnTo>
                    <a:pt x="504" y="2481"/>
                  </a:lnTo>
                  <a:lnTo>
                    <a:pt x="504" y="2417"/>
                  </a:lnTo>
                  <a:lnTo>
                    <a:pt x="481" y="2421"/>
                  </a:lnTo>
                  <a:lnTo>
                    <a:pt x="459" y="2422"/>
                  </a:lnTo>
                  <a:lnTo>
                    <a:pt x="423" y="2419"/>
                  </a:lnTo>
                  <a:lnTo>
                    <a:pt x="389" y="2410"/>
                  </a:lnTo>
                  <a:lnTo>
                    <a:pt x="358" y="2395"/>
                  </a:lnTo>
                  <a:lnTo>
                    <a:pt x="330" y="2375"/>
                  </a:lnTo>
                  <a:lnTo>
                    <a:pt x="306" y="2351"/>
                  </a:lnTo>
                  <a:lnTo>
                    <a:pt x="286" y="2323"/>
                  </a:lnTo>
                  <a:lnTo>
                    <a:pt x="271" y="2292"/>
                  </a:lnTo>
                  <a:lnTo>
                    <a:pt x="262" y="2258"/>
                  </a:lnTo>
                  <a:lnTo>
                    <a:pt x="259" y="2222"/>
                  </a:lnTo>
                  <a:lnTo>
                    <a:pt x="261" y="2189"/>
                  </a:lnTo>
                  <a:lnTo>
                    <a:pt x="268" y="2159"/>
                  </a:lnTo>
                  <a:lnTo>
                    <a:pt x="281" y="2130"/>
                  </a:lnTo>
                  <a:lnTo>
                    <a:pt x="297" y="2104"/>
                  </a:lnTo>
                  <a:lnTo>
                    <a:pt x="297" y="1771"/>
                  </a:lnTo>
                  <a:lnTo>
                    <a:pt x="138" y="1771"/>
                  </a:lnTo>
                  <a:lnTo>
                    <a:pt x="138" y="1466"/>
                  </a:lnTo>
                  <a:lnTo>
                    <a:pt x="297" y="1466"/>
                  </a:lnTo>
                  <a:lnTo>
                    <a:pt x="297" y="1022"/>
                  </a:lnTo>
                  <a:lnTo>
                    <a:pt x="0" y="1022"/>
                  </a:lnTo>
                  <a:lnTo>
                    <a:pt x="0" y="726"/>
                  </a:lnTo>
                  <a:lnTo>
                    <a:pt x="1284" y="268"/>
                  </a:lnTo>
                  <a:lnTo>
                    <a:pt x="12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5" name="Group 1074"/>
          <p:cNvGrpSpPr/>
          <p:nvPr/>
        </p:nvGrpSpPr>
        <p:grpSpPr>
          <a:xfrm>
            <a:off x="8131659" y="2741677"/>
            <a:ext cx="596900" cy="449262"/>
            <a:chOff x="8145463" y="2741613"/>
            <a:chExt cx="596900" cy="4492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6" name="Rectangle 494"/>
            <p:cNvSpPr>
              <a:spLocks noChangeArrowheads="1"/>
            </p:cNvSpPr>
            <p:nvPr/>
          </p:nvSpPr>
          <p:spPr bwMode="auto">
            <a:xfrm>
              <a:off x="8470900" y="2897188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7" name="Rectangle 495"/>
            <p:cNvSpPr>
              <a:spLocks noChangeArrowheads="1"/>
            </p:cNvSpPr>
            <p:nvPr/>
          </p:nvSpPr>
          <p:spPr bwMode="auto">
            <a:xfrm>
              <a:off x="8220075" y="2871788"/>
              <a:ext cx="195262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8" name="Rectangle 496"/>
            <p:cNvSpPr>
              <a:spLocks noChangeArrowheads="1"/>
            </p:cNvSpPr>
            <p:nvPr/>
          </p:nvSpPr>
          <p:spPr bwMode="auto">
            <a:xfrm>
              <a:off x="8220075" y="2917825"/>
              <a:ext cx="195262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9" name="Rectangle 497"/>
            <p:cNvSpPr>
              <a:spLocks noChangeArrowheads="1"/>
            </p:cNvSpPr>
            <p:nvPr/>
          </p:nvSpPr>
          <p:spPr bwMode="auto">
            <a:xfrm>
              <a:off x="8220075" y="3048000"/>
              <a:ext cx="195262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Rectangle 498"/>
            <p:cNvSpPr>
              <a:spLocks noChangeArrowheads="1"/>
            </p:cNvSpPr>
            <p:nvPr/>
          </p:nvSpPr>
          <p:spPr bwMode="auto">
            <a:xfrm>
              <a:off x="8220075" y="3092450"/>
              <a:ext cx="142875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Rectangle 499"/>
            <p:cNvSpPr>
              <a:spLocks noChangeArrowheads="1"/>
            </p:cNvSpPr>
            <p:nvPr/>
          </p:nvSpPr>
          <p:spPr bwMode="auto">
            <a:xfrm>
              <a:off x="8220075" y="2825750"/>
              <a:ext cx="87312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Rectangle 500"/>
            <p:cNvSpPr>
              <a:spLocks noChangeArrowheads="1"/>
            </p:cNvSpPr>
            <p:nvPr/>
          </p:nvSpPr>
          <p:spPr bwMode="auto">
            <a:xfrm>
              <a:off x="8329613" y="2825750"/>
              <a:ext cx="17462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Rectangle 501"/>
            <p:cNvSpPr>
              <a:spLocks noChangeArrowheads="1"/>
            </p:cNvSpPr>
            <p:nvPr/>
          </p:nvSpPr>
          <p:spPr bwMode="auto">
            <a:xfrm>
              <a:off x="8220075" y="2963863"/>
              <a:ext cx="17462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Rectangle 502"/>
            <p:cNvSpPr>
              <a:spLocks noChangeArrowheads="1"/>
            </p:cNvSpPr>
            <p:nvPr/>
          </p:nvSpPr>
          <p:spPr bwMode="auto">
            <a:xfrm>
              <a:off x="8259763" y="2963863"/>
              <a:ext cx="128587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503"/>
            <p:cNvSpPr>
              <a:spLocks/>
            </p:cNvSpPr>
            <p:nvPr/>
          </p:nvSpPr>
          <p:spPr bwMode="auto">
            <a:xfrm>
              <a:off x="8637588" y="2868613"/>
              <a:ext cx="25400" cy="25400"/>
            </a:xfrm>
            <a:custGeom>
              <a:avLst/>
              <a:gdLst>
                <a:gd name="T0" fmla="*/ 74 w 147"/>
                <a:gd name="T1" fmla="*/ 0 h 147"/>
                <a:gd name="T2" fmla="*/ 147 w 147"/>
                <a:gd name="T3" fmla="*/ 74 h 147"/>
                <a:gd name="T4" fmla="*/ 74 w 147"/>
                <a:gd name="T5" fmla="*/ 147 h 147"/>
                <a:gd name="T6" fmla="*/ 0 w 147"/>
                <a:gd name="T7" fmla="*/ 74 h 147"/>
                <a:gd name="T8" fmla="*/ 74 w 147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74" y="0"/>
                  </a:moveTo>
                  <a:lnTo>
                    <a:pt x="147" y="74"/>
                  </a:lnTo>
                  <a:lnTo>
                    <a:pt x="74" y="147"/>
                  </a:lnTo>
                  <a:lnTo>
                    <a:pt x="0" y="74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504"/>
            <p:cNvSpPr>
              <a:spLocks noEditPoints="1"/>
            </p:cNvSpPr>
            <p:nvPr/>
          </p:nvSpPr>
          <p:spPr bwMode="auto">
            <a:xfrm>
              <a:off x="8145463" y="2741613"/>
              <a:ext cx="596900" cy="449262"/>
            </a:xfrm>
            <a:custGeom>
              <a:avLst/>
              <a:gdLst>
                <a:gd name="T0" fmla="*/ 3040 w 3387"/>
                <a:gd name="T1" fmla="*/ 146 h 2547"/>
                <a:gd name="T2" fmla="*/ 2938 w 3387"/>
                <a:gd name="T3" fmla="*/ 248 h 2547"/>
                <a:gd name="T4" fmla="*/ 3138 w 3387"/>
                <a:gd name="T5" fmla="*/ 447 h 2547"/>
                <a:gd name="T6" fmla="*/ 3240 w 3387"/>
                <a:gd name="T7" fmla="*/ 346 h 2547"/>
                <a:gd name="T8" fmla="*/ 3040 w 3387"/>
                <a:gd name="T9" fmla="*/ 146 h 2547"/>
                <a:gd name="T10" fmla="*/ 3040 w 3387"/>
                <a:gd name="T11" fmla="*/ 0 h 2547"/>
                <a:gd name="T12" fmla="*/ 3387 w 3387"/>
                <a:gd name="T13" fmla="*/ 346 h 2547"/>
                <a:gd name="T14" fmla="*/ 3022 w 3387"/>
                <a:gd name="T15" fmla="*/ 709 h 2547"/>
                <a:gd name="T16" fmla="*/ 2949 w 3387"/>
                <a:gd name="T17" fmla="*/ 636 h 2547"/>
                <a:gd name="T18" fmla="*/ 3064 w 3387"/>
                <a:gd name="T19" fmla="*/ 521 h 2547"/>
                <a:gd name="T20" fmla="*/ 3001 w 3387"/>
                <a:gd name="T21" fmla="*/ 457 h 2547"/>
                <a:gd name="T22" fmla="*/ 1964 w 3387"/>
                <a:gd name="T23" fmla="*/ 1491 h 2547"/>
                <a:gd name="T24" fmla="*/ 1891 w 3387"/>
                <a:gd name="T25" fmla="*/ 1419 h 2547"/>
                <a:gd name="T26" fmla="*/ 2927 w 3387"/>
                <a:gd name="T27" fmla="*/ 385 h 2547"/>
                <a:gd name="T28" fmla="*/ 2865 w 3387"/>
                <a:gd name="T29" fmla="*/ 321 h 2547"/>
                <a:gd name="T30" fmla="*/ 1836 w 3387"/>
                <a:gd name="T31" fmla="*/ 1347 h 2547"/>
                <a:gd name="T32" fmla="*/ 1740 w 3387"/>
                <a:gd name="T33" fmla="*/ 1642 h 2547"/>
                <a:gd name="T34" fmla="*/ 2036 w 3387"/>
                <a:gd name="T35" fmla="*/ 1547 h 2547"/>
                <a:gd name="T36" fmla="*/ 2702 w 3387"/>
                <a:gd name="T37" fmla="*/ 882 h 2547"/>
                <a:gd name="T38" fmla="*/ 2775 w 3387"/>
                <a:gd name="T39" fmla="*/ 955 h 2547"/>
                <a:gd name="T40" fmla="*/ 2091 w 3387"/>
                <a:gd name="T41" fmla="*/ 1637 h 2547"/>
                <a:gd name="T42" fmla="*/ 1950 w 3387"/>
                <a:gd name="T43" fmla="*/ 1683 h 2547"/>
                <a:gd name="T44" fmla="*/ 1950 w 3387"/>
                <a:gd name="T45" fmla="*/ 2547 h 2547"/>
                <a:gd name="T46" fmla="*/ 0 w 3387"/>
                <a:gd name="T47" fmla="*/ 2547 h 2547"/>
                <a:gd name="T48" fmla="*/ 0 w 3387"/>
                <a:gd name="T49" fmla="*/ 23 h 2547"/>
                <a:gd name="T50" fmla="*/ 1950 w 3387"/>
                <a:gd name="T51" fmla="*/ 23 h 2547"/>
                <a:gd name="T52" fmla="*/ 1950 w 3387"/>
                <a:gd name="T53" fmla="*/ 759 h 2547"/>
                <a:gd name="T54" fmla="*/ 1847 w 3387"/>
                <a:gd name="T55" fmla="*/ 759 h 2547"/>
                <a:gd name="T56" fmla="*/ 1847 w 3387"/>
                <a:gd name="T57" fmla="*/ 126 h 2547"/>
                <a:gd name="T58" fmla="*/ 104 w 3387"/>
                <a:gd name="T59" fmla="*/ 126 h 2547"/>
                <a:gd name="T60" fmla="*/ 104 w 3387"/>
                <a:gd name="T61" fmla="*/ 2443 h 2547"/>
                <a:gd name="T62" fmla="*/ 1847 w 3387"/>
                <a:gd name="T63" fmla="*/ 2443 h 2547"/>
                <a:gd name="T64" fmla="*/ 1847 w 3387"/>
                <a:gd name="T65" fmla="*/ 1716 h 2547"/>
                <a:gd name="T66" fmla="*/ 1578 w 3387"/>
                <a:gd name="T67" fmla="*/ 1803 h 2547"/>
                <a:gd name="T68" fmla="*/ 1745 w 3387"/>
                <a:gd name="T69" fmla="*/ 1291 h 2547"/>
                <a:gd name="T70" fmla="*/ 1754 w 3387"/>
                <a:gd name="T71" fmla="*/ 1282 h 2547"/>
                <a:gd name="T72" fmla="*/ 3040 w 3387"/>
                <a:gd name="T73" fmla="*/ 0 h 2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87" h="2547">
                  <a:moveTo>
                    <a:pt x="3040" y="146"/>
                  </a:moveTo>
                  <a:lnTo>
                    <a:pt x="2938" y="248"/>
                  </a:lnTo>
                  <a:lnTo>
                    <a:pt x="3138" y="447"/>
                  </a:lnTo>
                  <a:lnTo>
                    <a:pt x="3240" y="346"/>
                  </a:lnTo>
                  <a:lnTo>
                    <a:pt x="3040" y="146"/>
                  </a:lnTo>
                  <a:close/>
                  <a:moveTo>
                    <a:pt x="3040" y="0"/>
                  </a:moveTo>
                  <a:lnTo>
                    <a:pt x="3387" y="346"/>
                  </a:lnTo>
                  <a:lnTo>
                    <a:pt x="3022" y="709"/>
                  </a:lnTo>
                  <a:lnTo>
                    <a:pt x="2949" y="636"/>
                  </a:lnTo>
                  <a:lnTo>
                    <a:pt x="3064" y="521"/>
                  </a:lnTo>
                  <a:lnTo>
                    <a:pt x="3001" y="457"/>
                  </a:lnTo>
                  <a:lnTo>
                    <a:pt x="1964" y="1491"/>
                  </a:lnTo>
                  <a:lnTo>
                    <a:pt x="1891" y="1419"/>
                  </a:lnTo>
                  <a:lnTo>
                    <a:pt x="2927" y="385"/>
                  </a:lnTo>
                  <a:lnTo>
                    <a:pt x="2865" y="321"/>
                  </a:lnTo>
                  <a:lnTo>
                    <a:pt x="1836" y="1347"/>
                  </a:lnTo>
                  <a:lnTo>
                    <a:pt x="1740" y="1642"/>
                  </a:lnTo>
                  <a:lnTo>
                    <a:pt x="2036" y="1547"/>
                  </a:lnTo>
                  <a:lnTo>
                    <a:pt x="2702" y="882"/>
                  </a:lnTo>
                  <a:lnTo>
                    <a:pt x="2775" y="955"/>
                  </a:lnTo>
                  <a:lnTo>
                    <a:pt x="2091" y="1637"/>
                  </a:lnTo>
                  <a:lnTo>
                    <a:pt x="1950" y="1683"/>
                  </a:lnTo>
                  <a:lnTo>
                    <a:pt x="1950" y="2547"/>
                  </a:lnTo>
                  <a:lnTo>
                    <a:pt x="0" y="2547"/>
                  </a:lnTo>
                  <a:lnTo>
                    <a:pt x="0" y="23"/>
                  </a:lnTo>
                  <a:lnTo>
                    <a:pt x="1950" y="23"/>
                  </a:lnTo>
                  <a:lnTo>
                    <a:pt x="1950" y="759"/>
                  </a:lnTo>
                  <a:lnTo>
                    <a:pt x="1847" y="759"/>
                  </a:lnTo>
                  <a:lnTo>
                    <a:pt x="1847" y="126"/>
                  </a:lnTo>
                  <a:lnTo>
                    <a:pt x="104" y="126"/>
                  </a:lnTo>
                  <a:lnTo>
                    <a:pt x="104" y="2443"/>
                  </a:lnTo>
                  <a:lnTo>
                    <a:pt x="1847" y="2443"/>
                  </a:lnTo>
                  <a:lnTo>
                    <a:pt x="1847" y="1716"/>
                  </a:lnTo>
                  <a:lnTo>
                    <a:pt x="1578" y="1803"/>
                  </a:lnTo>
                  <a:lnTo>
                    <a:pt x="1745" y="1291"/>
                  </a:lnTo>
                  <a:lnTo>
                    <a:pt x="1754" y="1282"/>
                  </a:lnTo>
                  <a:lnTo>
                    <a:pt x="30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6" name="Group 1075"/>
          <p:cNvGrpSpPr/>
          <p:nvPr/>
        </p:nvGrpSpPr>
        <p:grpSpPr>
          <a:xfrm>
            <a:off x="9124303" y="2667064"/>
            <a:ext cx="482600" cy="598488"/>
            <a:chOff x="9148763" y="2667000"/>
            <a:chExt cx="482600" cy="598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0" name="Freeform 509"/>
            <p:cNvSpPr>
              <a:spLocks noEditPoints="1"/>
            </p:cNvSpPr>
            <p:nvPr/>
          </p:nvSpPr>
          <p:spPr bwMode="auto">
            <a:xfrm>
              <a:off x="9148763" y="2667000"/>
              <a:ext cx="482600" cy="598488"/>
            </a:xfrm>
            <a:custGeom>
              <a:avLst/>
              <a:gdLst>
                <a:gd name="T0" fmla="*/ 2217 w 2733"/>
                <a:gd name="T1" fmla="*/ 362 h 3393"/>
                <a:gd name="T2" fmla="*/ 2217 w 2733"/>
                <a:gd name="T3" fmla="*/ 2881 h 3393"/>
                <a:gd name="T4" fmla="*/ 358 w 2733"/>
                <a:gd name="T5" fmla="*/ 2881 h 3393"/>
                <a:gd name="T6" fmla="*/ 358 w 2733"/>
                <a:gd name="T7" fmla="*/ 3034 h 3393"/>
                <a:gd name="T8" fmla="*/ 2368 w 2733"/>
                <a:gd name="T9" fmla="*/ 3034 h 3393"/>
                <a:gd name="T10" fmla="*/ 2368 w 2733"/>
                <a:gd name="T11" fmla="*/ 1291 h 3393"/>
                <a:gd name="T12" fmla="*/ 2472 w 2733"/>
                <a:gd name="T13" fmla="*/ 1291 h 3393"/>
                <a:gd name="T14" fmla="*/ 2472 w 2733"/>
                <a:gd name="T15" fmla="*/ 3139 h 3393"/>
                <a:gd name="T16" fmla="*/ 620 w 2733"/>
                <a:gd name="T17" fmla="*/ 3139 h 3393"/>
                <a:gd name="T18" fmla="*/ 620 w 2733"/>
                <a:gd name="T19" fmla="*/ 3289 h 3393"/>
                <a:gd name="T20" fmla="*/ 2629 w 2733"/>
                <a:gd name="T21" fmla="*/ 3289 h 3393"/>
                <a:gd name="T22" fmla="*/ 2629 w 2733"/>
                <a:gd name="T23" fmla="*/ 616 h 3393"/>
                <a:gd name="T24" fmla="*/ 2472 w 2733"/>
                <a:gd name="T25" fmla="*/ 616 h 3393"/>
                <a:gd name="T26" fmla="*/ 2472 w 2733"/>
                <a:gd name="T27" fmla="*/ 942 h 3393"/>
                <a:gd name="T28" fmla="*/ 2368 w 2733"/>
                <a:gd name="T29" fmla="*/ 942 h 3393"/>
                <a:gd name="T30" fmla="*/ 2368 w 2733"/>
                <a:gd name="T31" fmla="*/ 362 h 3393"/>
                <a:gd name="T32" fmla="*/ 2217 w 2733"/>
                <a:gd name="T33" fmla="*/ 362 h 3393"/>
                <a:gd name="T34" fmla="*/ 664 w 2733"/>
                <a:gd name="T35" fmla="*/ 177 h 3393"/>
                <a:gd name="T36" fmla="*/ 177 w 2733"/>
                <a:gd name="T37" fmla="*/ 663 h 3393"/>
                <a:gd name="T38" fmla="*/ 664 w 2733"/>
                <a:gd name="T39" fmla="*/ 663 h 3393"/>
                <a:gd name="T40" fmla="*/ 664 w 2733"/>
                <a:gd name="T41" fmla="*/ 177 h 3393"/>
                <a:gd name="T42" fmla="*/ 768 w 2733"/>
                <a:gd name="T43" fmla="*/ 104 h 3393"/>
                <a:gd name="T44" fmla="*/ 768 w 2733"/>
                <a:gd name="T45" fmla="*/ 767 h 3393"/>
                <a:gd name="T46" fmla="*/ 104 w 2733"/>
                <a:gd name="T47" fmla="*/ 767 h 3393"/>
                <a:gd name="T48" fmla="*/ 104 w 2733"/>
                <a:gd name="T49" fmla="*/ 2777 h 3393"/>
                <a:gd name="T50" fmla="*/ 2113 w 2733"/>
                <a:gd name="T51" fmla="*/ 2777 h 3393"/>
                <a:gd name="T52" fmla="*/ 2113 w 2733"/>
                <a:gd name="T53" fmla="*/ 104 h 3393"/>
                <a:gd name="T54" fmla="*/ 768 w 2733"/>
                <a:gd name="T55" fmla="*/ 104 h 3393"/>
                <a:gd name="T56" fmla="*/ 694 w 2733"/>
                <a:gd name="T57" fmla="*/ 0 h 3393"/>
                <a:gd name="T58" fmla="*/ 2217 w 2733"/>
                <a:gd name="T59" fmla="*/ 0 h 3393"/>
                <a:gd name="T60" fmla="*/ 2217 w 2733"/>
                <a:gd name="T61" fmla="*/ 258 h 3393"/>
                <a:gd name="T62" fmla="*/ 2472 w 2733"/>
                <a:gd name="T63" fmla="*/ 258 h 3393"/>
                <a:gd name="T64" fmla="*/ 2472 w 2733"/>
                <a:gd name="T65" fmla="*/ 512 h 3393"/>
                <a:gd name="T66" fmla="*/ 2733 w 2733"/>
                <a:gd name="T67" fmla="*/ 512 h 3393"/>
                <a:gd name="T68" fmla="*/ 2733 w 2733"/>
                <a:gd name="T69" fmla="*/ 3393 h 3393"/>
                <a:gd name="T70" fmla="*/ 516 w 2733"/>
                <a:gd name="T71" fmla="*/ 3393 h 3393"/>
                <a:gd name="T72" fmla="*/ 516 w 2733"/>
                <a:gd name="T73" fmla="*/ 3138 h 3393"/>
                <a:gd name="T74" fmla="*/ 254 w 2733"/>
                <a:gd name="T75" fmla="*/ 3138 h 3393"/>
                <a:gd name="T76" fmla="*/ 254 w 2733"/>
                <a:gd name="T77" fmla="*/ 2881 h 3393"/>
                <a:gd name="T78" fmla="*/ 0 w 2733"/>
                <a:gd name="T79" fmla="*/ 2881 h 3393"/>
                <a:gd name="T80" fmla="*/ 0 w 2733"/>
                <a:gd name="T81" fmla="*/ 694 h 3393"/>
                <a:gd name="T82" fmla="*/ 694 w 2733"/>
                <a:gd name="T83" fmla="*/ 0 h 3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33" h="3393">
                  <a:moveTo>
                    <a:pt x="2217" y="362"/>
                  </a:moveTo>
                  <a:lnTo>
                    <a:pt x="2217" y="2881"/>
                  </a:lnTo>
                  <a:lnTo>
                    <a:pt x="358" y="2881"/>
                  </a:lnTo>
                  <a:lnTo>
                    <a:pt x="358" y="3034"/>
                  </a:lnTo>
                  <a:lnTo>
                    <a:pt x="2368" y="3034"/>
                  </a:lnTo>
                  <a:lnTo>
                    <a:pt x="2368" y="1291"/>
                  </a:lnTo>
                  <a:lnTo>
                    <a:pt x="2472" y="1291"/>
                  </a:lnTo>
                  <a:lnTo>
                    <a:pt x="2472" y="3139"/>
                  </a:lnTo>
                  <a:lnTo>
                    <a:pt x="620" y="3139"/>
                  </a:lnTo>
                  <a:lnTo>
                    <a:pt x="620" y="3289"/>
                  </a:lnTo>
                  <a:lnTo>
                    <a:pt x="2629" y="3289"/>
                  </a:lnTo>
                  <a:lnTo>
                    <a:pt x="2629" y="616"/>
                  </a:lnTo>
                  <a:lnTo>
                    <a:pt x="2472" y="616"/>
                  </a:lnTo>
                  <a:lnTo>
                    <a:pt x="2472" y="942"/>
                  </a:lnTo>
                  <a:lnTo>
                    <a:pt x="2368" y="942"/>
                  </a:lnTo>
                  <a:lnTo>
                    <a:pt x="2368" y="362"/>
                  </a:lnTo>
                  <a:lnTo>
                    <a:pt x="2217" y="362"/>
                  </a:lnTo>
                  <a:close/>
                  <a:moveTo>
                    <a:pt x="664" y="177"/>
                  </a:moveTo>
                  <a:lnTo>
                    <a:pt x="177" y="663"/>
                  </a:lnTo>
                  <a:lnTo>
                    <a:pt x="664" y="663"/>
                  </a:lnTo>
                  <a:lnTo>
                    <a:pt x="664" y="177"/>
                  </a:lnTo>
                  <a:close/>
                  <a:moveTo>
                    <a:pt x="768" y="104"/>
                  </a:moveTo>
                  <a:lnTo>
                    <a:pt x="768" y="767"/>
                  </a:lnTo>
                  <a:lnTo>
                    <a:pt x="104" y="767"/>
                  </a:lnTo>
                  <a:lnTo>
                    <a:pt x="104" y="2777"/>
                  </a:lnTo>
                  <a:lnTo>
                    <a:pt x="2113" y="2777"/>
                  </a:lnTo>
                  <a:lnTo>
                    <a:pt x="2113" y="104"/>
                  </a:lnTo>
                  <a:lnTo>
                    <a:pt x="768" y="104"/>
                  </a:lnTo>
                  <a:close/>
                  <a:moveTo>
                    <a:pt x="694" y="0"/>
                  </a:moveTo>
                  <a:lnTo>
                    <a:pt x="2217" y="0"/>
                  </a:lnTo>
                  <a:lnTo>
                    <a:pt x="2217" y="258"/>
                  </a:lnTo>
                  <a:lnTo>
                    <a:pt x="2472" y="258"/>
                  </a:lnTo>
                  <a:lnTo>
                    <a:pt x="2472" y="512"/>
                  </a:lnTo>
                  <a:lnTo>
                    <a:pt x="2733" y="512"/>
                  </a:lnTo>
                  <a:lnTo>
                    <a:pt x="2733" y="3393"/>
                  </a:lnTo>
                  <a:lnTo>
                    <a:pt x="516" y="3393"/>
                  </a:lnTo>
                  <a:lnTo>
                    <a:pt x="516" y="3138"/>
                  </a:lnTo>
                  <a:lnTo>
                    <a:pt x="254" y="3138"/>
                  </a:lnTo>
                  <a:lnTo>
                    <a:pt x="254" y="2881"/>
                  </a:lnTo>
                  <a:lnTo>
                    <a:pt x="0" y="2881"/>
                  </a:lnTo>
                  <a:lnTo>
                    <a:pt x="0" y="694"/>
                  </a:lnTo>
                  <a:lnTo>
                    <a:pt x="6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Rectangle 510"/>
            <p:cNvSpPr>
              <a:spLocks noChangeArrowheads="1"/>
            </p:cNvSpPr>
            <p:nvPr/>
          </p:nvSpPr>
          <p:spPr bwMode="auto">
            <a:xfrm>
              <a:off x="9213851" y="2911475"/>
              <a:ext cx="261938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Rectangle 511"/>
            <p:cNvSpPr>
              <a:spLocks noChangeArrowheads="1"/>
            </p:cNvSpPr>
            <p:nvPr/>
          </p:nvSpPr>
          <p:spPr bwMode="auto">
            <a:xfrm>
              <a:off x="9337676" y="2747963"/>
              <a:ext cx="13811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Rectangle 512"/>
            <p:cNvSpPr>
              <a:spLocks noChangeArrowheads="1"/>
            </p:cNvSpPr>
            <p:nvPr/>
          </p:nvSpPr>
          <p:spPr bwMode="auto">
            <a:xfrm>
              <a:off x="9213851" y="2830513"/>
              <a:ext cx="261938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Rectangle 513"/>
            <p:cNvSpPr>
              <a:spLocks noChangeArrowheads="1"/>
            </p:cNvSpPr>
            <p:nvPr/>
          </p:nvSpPr>
          <p:spPr bwMode="auto">
            <a:xfrm>
              <a:off x="9213851" y="2994025"/>
              <a:ext cx="261938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Rectangle 514"/>
            <p:cNvSpPr>
              <a:spLocks noChangeArrowheads="1"/>
            </p:cNvSpPr>
            <p:nvPr/>
          </p:nvSpPr>
          <p:spPr bwMode="auto">
            <a:xfrm>
              <a:off x="9213851" y="3074988"/>
              <a:ext cx="952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Rectangle 515"/>
            <p:cNvSpPr>
              <a:spLocks noChangeArrowheads="1"/>
            </p:cNvSpPr>
            <p:nvPr/>
          </p:nvSpPr>
          <p:spPr bwMode="auto">
            <a:xfrm>
              <a:off x="9331326" y="3074988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Rectangle 516"/>
            <p:cNvSpPr>
              <a:spLocks noChangeArrowheads="1"/>
            </p:cNvSpPr>
            <p:nvPr/>
          </p:nvSpPr>
          <p:spPr bwMode="auto">
            <a:xfrm>
              <a:off x="9566276" y="2854325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7" name="Group 1076"/>
          <p:cNvGrpSpPr/>
          <p:nvPr/>
        </p:nvGrpSpPr>
        <p:grpSpPr>
          <a:xfrm>
            <a:off x="10102660" y="2667064"/>
            <a:ext cx="396875" cy="598488"/>
            <a:chOff x="10058400" y="2667000"/>
            <a:chExt cx="396875" cy="598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1" name="Freeform 521"/>
            <p:cNvSpPr>
              <a:spLocks/>
            </p:cNvSpPr>
            <p:nvPr/>
          </p:nvSpPr>
          <p:spPr bwMode="auto">
            <a:xfrm>
              <a:off x="10337800" y="2728913"/>
              <a:ext cx="117475" cy="474663"/>
            </a:xfrm>
            <a:custGeom>
              <a:avLst/>
              <a:gdLst>
                <a:gd name="T0" fmla="*/ 0 w 663"/>
                <a:gd name="T1" fmla="*/ 0 h 2691"/>
                <a:gd name="T2" fmla="*/ 663 w 663"/>
                <a:gd name="T3" fmla="*/ 0 h 2691"/>
                <a:gd name="T4" fmla="*/ 663 w 663"/>
                <a:gd name="T5" fmla="*/ 2691 h 2691"/>
                <a:gd name="T6" fmla="*/ 0 w 663"/>
                <a:gd name="T7" fmla="*/ 2691 h 2691"/>
                <a:gd name="T8" fmla="*/ 0 w 663"/>
                <a:gd name="T9" fmla="*/ 2589 h 2691"/>
                <a:gd name="T10" fmla="*/ 395 w 663"/>
                <a:gd name="T11" fmla="*/ 2589 h 2691"/>
                <a:gd name="T12" fmla="*/ 395 w 663"/>
                <a:gd name="T13" fmla="*/ 425 h 2691"/>
                <a:gd name="T14" fmla="*/ 498 w 663"/>
                <a:gd name="T15" fmla="*/ 425 h 2691"/>
                <a:gd name="T16" fmla="*/ 498 w 663"/>
                <a:gd name="T17" fmla="*/ 2589 h 2691"/>
                <a:gd name="T18" fmla="*/ 559 w 663"/>
                <a:gd name="T19" fmla="*/ 2589 h 2691"/>
                <a:gd name="T20" fmla="*/ 559 w 663"/>
                <a:gd name="T21" fmla="*/ 102 h 2691"/>
                <a:gd name="T22" fmla="*/ 0 w 663"/>
                <a:gd name="T23" fmla="*/ 102 h 2691"/>
                <a:gd name="T24" fmla="*/ 0 w 663"/>
                <a:gd name="T25" fmla="*/ 0 h 2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3" h="2691">
                  <a:moveTo>
                    <a:pt x="0" y="0"/>
                  </a:moveTo>
                  <a:lnTo>
                    <a:pt x="663" y="0"/>
                  </a:lnTo>
                  <a:lnTo>
                    <a:pt x="663" y="2691"/>
                  </a:lnTo>
                  <a:lnTo>
                    <a:pt x="0" y="2691"/>
                  </a:lnTo>
                  <a:lnTo>
                    <a:pt x="0" y="2589"/>
                  </a:lnTo>
                  <a:lnTo>
                    <a:pt x="395" y="2589"/>
                  </a:lnTo>
                  <a:lnTo>
                    <a:pt x="395" y="425"/>
                  </a:lnTo>
                  <a:lnTo>
                    <a:pt x="498" y="425"/>
                  </a:lnTo>
                  <a:lnTo>
                    <a:pt x="498" y="2589"/>
                  </a:lnTo>
                  <a:lnTo>
                    <a:pt x="559" y="2589"/>
                  </a:lnTo>
                  <a:lnTo>
                    <a:pt x="559" y="102"/>
                  </a:lnTo>
                  <a:lnTo>
                    <a:pt x="0" y="10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Rectangle 522"/>
            <p:cNvSpPr>
              <a:spLocks noChangeArrowheads="1"/>
            </p:cNvSpPr>
            <p:nvPr/>
          </p:nvSpPr>
          <p:spPr bwMode="auto">
            <a:xfrm>
              <a:off x="10058400" y="3082925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Freeform 523"/>
            <p:cNvSpPr>
              <a:spLocks/>
            </p:cNvSpPr>
            <p:nvPr/>
          </p:nvSpPr>
          <p:spPr bwMode="auto">
            <a:xfrm>
              <a:off x="10058400" y="2667000"/>
              <a:ext cx="263525" cy="598488"/>
            </a:xfrm>
            <a:custGeom>
              <a:avLst/>
              <a:gdLst>
                <a:gd name="T0" fmla="*/ 1491 w 1491"/>
                <a:gd name="T1" fmla="*/ 0 h 3393"/>
                <a:gd name="T2" fmla="*/ 1491 w 1491"/>
                <a:gd name="T3" fmla="*/ 3393 h 3393"/>
                <a:gd name="T4" fmla="*/ 0 w 1491"/>
                <a:gd name="T5" fmla="*/ 3032 h 3393"/>
                <a:gd name="T6" fmla="*/ 0 w 1491"/>
                <a:gd name="T7" fmla="*/ 2583 h 3393"/>
                <a:gd name="T8" fmla="*/ 103 w 1491"/>
                <a:gd name="T9" fmla="*/ 2583 h 3393"/>
                <a:gd name="T10" fmla="*/ 103 w 1491"/>
                <a:gd name="T11" fmla="*/ 2951 h 3393"/>
                <a:gd name="T12" fmla="*/ 1388 w 1491"/>
                <a:gd name="T13" fmla="*/ 3262 h 3393"/>
                <a:gd name="T14" fmla="*/ 1388 w 1491"/>
                <a:gd name="T15" fmla="*/ 131 h 3393"/>
                <a:gd name="T16" fmla="*/ 103 w 1491"/>
                <a:gd name="T17" fmla="*/ 442 h 3393"/>
                <a:gd name="T18" fmla="*/ 103 w 1491"/>
                <a:gd name="T19" fmla="*/ 2239 h 3393"/>
                <a:gd name="T20" fmla="*/ 0 w 1491"/>
                <a:gd name="T21" fmla="*/ 2239 h 3393"/>
                <a:gd name="T22" fmla="*/ 0 w 1491"/>
                <a:gd name="T23" fmla="*/ 361 h 3393"/>
                <a:gd name="T24" fmla="*/ 1491 w 1491"/>
                <a:gd name="T25" fmla="*/ 0 h 3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91" h="3393">
                  <a:moveTo>
                    <a:pt x="1491" y="0"/>
                  </a:moveTo>
                  <a:lnTo>
                    <a:pt x="1491" y="3393"/>
                  </a:lnTo>
                  <a:lnTo>
                    <a:pt x="0" y="3032"/>
                  </a:lnTo>
                  <a:lnTo>
                    <a:pt x="0" y="2583"/>
                  </a:lnTo>
                  <a:lnTo>
                    <a:pt x="103" y="2583"/>
                  </a:lnTo>
                  <a:lnTo>
                    <a:pt x="103" y="2951"/>
                  </a:lnTo>
                  <a:lnTo>
                    <a:pt x="1388" y="3262"/>
                  </a:lnTo>
                  <a:lnTo>
                    <a:pt x="1388" y="131"/>
                  </a:lnTo>
                  <a:lnTo>
                    <a:pt x="103" y="442"/>
                  </a:lnTo>
                  <a:lnTo>
                    <a:pt x="103" y="2239"/>
                  </a:lnTo>
                  <a:lnTo>
                    <a:pt x="0" y="2239"/>
                  </a:lnTo>
                  <a:lnTo>
                    <a:pt x="0" y="361"/>
                  </a:lnTo>
                  <a:lnTo>
                    <a:pt x="14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524"/>
            <p:cNvSpPr>
              <a:spLocks noEditPoints="1"/>
            </p:cNvSpPr>
            <p:nvPr/>
          </p:nvSpPr>
          <p:spPr bwMode="auto">
            <a:xfrm>
              <a:off x="10229850" y="2963863"/>
              <a:ext cx="53975" cy="53975"/>
            </a:xfrm>
            <a:custGeom>
              <a:avLst/>
              <a:gdLst>
                <a:gd name="T0" fmla="*/ 154 w 306"/>
                <a:gd name="T1" fmla="*/ 103 h 306"/>
                <a:gd name="T2" fmla="*/ 137 w 306"/>
                <a:gd name="T3" fmla="*/ 106 h 306"/>
                <a:gd name="T4" fmla="*/ 124 w 306"/>
                <a:gd name="T5" fmla="*/ 112 h 306"/>
                <a:gd name="T6" fmla="*/ 114 w 306"/>
                <a:gd name="T7" fmla="*/ 124 h 306"/>
                <a:gd name="T8" fmla="*/ 107 w 306"/>
                <a:gd name="T9" fmla="*/ 137 h 306"/>
                <a:gd name="T10" fmla="*/ 103 w 306"/>
                <a:gd name="T11" fmla="*/ 152 h 306"/>
                <a:gd name="T12" fmla="*/ 107 w 306"/>
                <a:gd name="T13" fmla="*/ 168 h 306"/>
                <a:gd name="T14" fmla="*/ 114 w 306"/>
                <a:gd name="T15" fmla="*/ 182 h 306"/>
                <a:gd name="T16" fmla="*/ 124 w 306"/>
                <a:gd name="T17" fmla="*/ 192 h 306"/>
                <a:gd name="T18" fmla="*/ 137 w 306"/>
                <a:gd name="T19" fmla="*/ 200 h 306"/>
                <a:gd name="T20" fmla="*/ 154 w 306"/>
                <a:gd name="T21" fmla="*/ 202 h 306"/>
                <a:gd name="T22" fmla="*/ 169 w 306"/>
                <a:gd name="T23" fmla="*/ 200 h 306"/>
                <a:gd name="T24" fmla="*/ 183 w 306"/>
                <a:gd name="T25" fmla="*/ 192 h 306"/>
                <a:gd name="T26" fmla="*/ 193 w 306"/>
                <a:gd name="T27" fmla="*/ 182 h 306"/>
                <a:gd name="T28" fmla="*/ 200 w 306"/>
                <a:gd name="T29" fmla="*/ 168 h 306"/>
                <a:gd name="T30" fmla="*/ 203 w 306"/>
                <a:gd name="T31" fmla="*/ 152 h 306"/>
                <a:gd name="T32" fmla="*/ 200 w 306"/>
                <a:gd name="T33" fmla="*/ 137 h 306"/>
                <a:gd name="T34" fmla="*/ 193 w 306"/>
                <a:gd name="T35" fmla="*/ 124 h 306"/>
                <a:gd name="T36" fmla="*/ 183 w 306"/>
                <a:gd name="T37" fmla="*/ 112 h 306"/>
                <a:gd name="T38" fmla="*/ 169 w 306"/>
                <a:gd name="T39" fmla="*/ 106 h 306"/>
                <a:gd name="T40" fmla="*/ 154 w 306"/>
                <a:gd name="T41" fmla="*/ 103 h 306"/>
                <a:gd name="T42" fmla="*/ 154 w 306"/>
                <a:gd name="T43" fmla="*/ 0 h 306"/>
                <a:gd name="T44" fmla="*/ 184 w 306"/>
                <a:gd name="T45" fmla="*/ 3 h 306"/>
                <a:gd name="T46" fmla="*/ 213 w 306"/>
                <a:gd name="T47" fmla="*/ 13 h 306"/>
                <a:gd name="T48" fmla="*/ 238 w 306"/>
                <a:gd name="T49" fmla="*/ 26 h 306"/>
                <a:gd name="T50" fmla="*/ 261 w 306"/>
                <a:gd name="T51" fmla="*/ 44 h 306"/>
                <a:gd name="T52" fmla="*/ 280 w 306"/>
                <a:gd name="T53" fmla="*/ 67 h 306"/>
                <a:gd name="T54" fmla="*/ 294 w 306"/>
                <a:gd name="T55" fmla="*/ 94 h 306"/>
                <a:gd name="T56" fmla="*/ 303 w 306"/>
                <a:gd name="T57" fmla="*/ 122 h 306"/>
                <a:gd name="T58" fmla="*/ 306 w 306"/>
                <a:gd name="T59" fmla="*/ 152 h 306"/>
                <a:gd name="T60" fmla="*/ 303 w 306"/>
                <a:gd name="T61" fmla="*/ 183 h 306"/>
                <a:gd name="T62" fmla="*/ 294 w 306"/>
                <a:gd name="T63" fmla="*/ 212 h 306"/>
                <a:gd name="T64" fmla="*/ 280 w 306"/>
                <a:gd name="T65" fmla="*/ 238 h 306"/>
                <a:gd name="T66" fmla="*/ 261 w 306"/>
                <a:gd name="T67" fmla="*/ 260 h 306"/>
                <a:gd name="T68" fmla="*/ 238 w 306"/>
                <a:gd name="T69" fmla="*/ 279 h 306"/>
                <a:gd name="T70" fmla="*/ 213 w 306"/>
                <a:gd name="T71" fmla="*/ 293 h 306"/>
                <a:gd name="T72" fmla="*/ 184 w 306"/>
                <a:gd name="T73" fmla="*/ 303 h 306"/>
                <a:gd name="T74" fmla="*/ 154 w 306"/>
                <a:gd name="T75" fmla="*/ 306 h 306"/>
                <a:gd name="T76" fmla="*/ 123 w 306"/>
                <a:gd name="T77" fmla="*/ 303 h 306"/>
                <a:gd name="T78" fmla="*/ 94 w 306"/>
                <a:gd name="T79" fmla="*/ 293 h 306"/>
                <a:gd name="T80" fmla="*/ 68 w 306"/>
                <a:gd name="T81" fmla="*/ 279 h 306"/>
                <a:gd name="T82" fmla="*/ 46 w 306"/>
                <a:gd name="T83" fmla="*/ 260 h 306"/>
                <a:gd name="T84" fmla="*/ 27 w 306"/>
                <a:gd name="T85" fmla="*/ 238 h 306"/>
                <a:gd name="T86" fmla="*/ 13 w 306"/>
                <a:gd name="T87" fmla="*/ 212 h 306"/>
                <a:gd name="T88" fmla="*/ 4 w 306"/>
                <a:gd name="T89" fmla="*/ 183 h 306"/>
                <a:gd name="T90" fmla="*/ 0 w 306"/>
                <a:gd name="T91" fmla="*/ 152 h 306"/>
                <a:gd name="T92" fmla="*/ 4 w 306"/>
                <a:gd name="T93" fmla="*/ 122 h 306"/>
                <a:gd name="T94" fmla="*/ 13 w 306"/>
                <a:gd name="T95" fmla="*/ 94 h 306"/>
                <a:gd name="T96" fmla="*/ 27 w 306"/>
                <a:gd name="T97" fmla="*/ 67 h 306"/>
                <a:gd name="T98" fmla="*/ 46 w 306"/>
                <a:gd name="T99" fmla="*/ 44 h 306"/>
                <a:gd name="T100" fmla="*/ 68 w 306"/>
                <a:gd name="T101" fmla="*/ 26 h 306"/>
                <a:gd name="T102" fmla="*/ 94 w 306"/>
                <a:gd name="T103" fmla="*/ 13 h 306"/>
                <a:gd name="T104" fmla="*/ 123 w 306"/>
                <a:gd name="T105" fmla="*/ 3 h 306"/>
                <a:gd name="T106" fmla="*/ 154 w 306"/>
                <a:gd name="T107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6" h="306">
                  <a:moveTo>
                    <a:pt x="154" y="103"/>
                  </a:moveTo>
                  <a:lnTo>
                    <a:pt x="137" y="106"/>
                  </a:lnTo>
                  <a:lnTo>
                    <a:pt x="124" y="112"/>
                  </a:lnTo>
                  <a:lnTo>
                    <a:pt x="114" y="124"/>
                  </a:lnTo>
                  <a:lnTo>
                    <a:pt x="107" y="137"/>
                  </a:lnTo>
                  <a:lnTo>
                    <a:pt x="103" y="152"/>
                  </a:lnTo>
                  <a:lnTo>
                    <a:pt x="107" y="168"/>
                  </a:lnTo>
                  <a:lnTo>
                    <a:pt x="114" y="182"/>
                  </a:lnTo>
                  <a:lnTo>
                    <a:pt x="124" y="192"/>
                  </a:lnTo>
                  <a:lnTo>
                    <a:pt x="137" y="200"/>
                  </a:lnTo>
                  <a:lnTo>
                    <a:pt x="154" y="202"/>
                  </a:lnTo>
                  <a:lnTo>
                    <a:pt x="169" y="200"/>
                  </a:lnTo>
                  <a:lnTo>
                    <a:pt x="183" y="192"/>
                  </a:lnTo>
                  <a:lnTo>
                    <a:pt x="193" y="182"/>
                  </a:lnTo>
                  <a:lnTo>
                    <a:pt x="200" y="168"/>
                  </a:lnTo>
                  <a:lnTo>
                    <a:pt x="203" y="152"/>
                  </a:lnTo>
                  <a:lnTo>
                    <a:pt x="200" y="137"/>
                  </a:lnTo>
                  <a:lnTo>
                    <a:pt x="193" y="124"/>
                  </a:lnTo>
                  <a:lnTo>
                    <a:pt x="183" y="112"/>
                  </a:lnTo>
                  <a:lnTo>
                    <a:pt x="169" y="106"/>
                  </a:lnTo>
                  <a:lnTo>
                    <a:pt x="154" y="103"/>
                  </a:lnTo>
                  <a:close/>
                  <a:moveTo>
                    <a:pt x="154" y="0"/>
                  </a:moveTo>
                  <a:lnTo>
                    <a:pt x="184" y="3"/>
                  </a:lnTo>
                  <a:lnTo>
                    <a:pt x="213" y="13"/>
                  </a:lnTo>
                  <a:lnTo>
                    <a:pt x="238" y="26"/>
                  </a:lnTo>
                  <a:lnTo>
                    <a:pt x="261" y="44"/>
                  </a:lnTo>
                  <a:lnTo>
                    <a:pt x="280" y="67"/>
                  </a:lnTo>
                  <a:lnTo>
                    <a:pt x="294" y="94"/>
                  </a:lnTo>
                  <a:lnTo>
                    <a:pt x="303" y="122"/>
                  </a:lnTo>
                  <a:lnTo>
                    <a:pt x="306" y="152"/>
                  </a:lnTo>
                  <a:lnTo>
                    <a:pt x="303" y="183"/>
                  </a:lnTo>
                  <a:lnTo>
                    <a:pt x="294" y="212"/>
                  </a:lnTo>
                  <a:lnTo>
                    <a:pt x="280" y="238"/>
                  </a:lnTo>
                  <a:lnTo>
                    <a:pt x="261" y="260"/>
                  </a:lnTo>
                  <a:lnTo>
                    <a:pt x="238" y="279"/>
                  </a:lnTo>
                  <a:lnTo>
                    <a:pt x="213" y="293"/>
                  </a:lnTo>
                  <a:lnTo>
                    <a:pt x="184" y="303"/>
                  </a:lnTo>
                  <a:lnTo>
                    <a:pt x="154" y="306"/>
                  </a:lnTo>
                  <a:lnTo>
                    <a:pt x="123" y="303"/>
                  </a:lnTo>
                  <a:lnTo>
                    <a:pt x="94" y="293"/>
                  </a:lnTo>
                  <a:lnTo>
                    <a:pt x="68" y="279"/>
                  </a:lnTo>
                  <a:lnTo>
                    <a:pt x="46" y="260"/>
                  </a:lnTo>
                  <a:lnTo>
                    <a:pt x="27" y="238"/>
                  </a:lnTo>
                  <a:lnTo>
                    <a:pt x="13" y="212"/>
                  </a:lnTo>
                  <a:lnTo>
                    <a:pt x="4" y="183"/>
                  </a:lnTo>
                  <a:lnTo>
                    <a:pt x="0" y="152"/>
                  </a:lnTo>
                  <a:lnTo>
                    <a:pt x="4" y="122"/>
                  </a:lnTo>
                  <a:lnTo>
                    <a:pt x="13" y="94"/>
                  </a:lnTo>
                  <a:lnTo>
                    <a:pt x="27" y="67"/>
                  </a:lnTo>
                  <a:lnTo>
                    <a:pt x="46" y="44"/>
                  </a:lnTo>
                  <a:lnTo>
                    <a:pt x="68" y="26"/>
                  </a:lnTo>
                  <a:lnTo>
                    <a:pt x="94" y="13"/>
                  </a:lnTo>
                  <a:lnTo>
                    <a:pt x="123" y="3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Rectangle 525"/>
            <p:cNvSpPr>
              <a:spLocks noChangeArrowheads="1"/>
            </p:cNvSpPr>
            <p:nvPr/>
          </p:nvSpPr>
          <p:spPr bwMode="auto">
            <a:xfrm>
              <a:off x="10407650" y="2765425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8" name="Group 1077"/>
          <p:cNvGrpSpPr/>
          <p:nvPr/>
        </p:nvGrpSpPr>
        <p:grpSpPr>
          <a:xfrm>
            <a:off x="10938146" y="2795652"/>
            <a:ext cx="596901" cy="341312"/>
            <a:chOff x="10966450" y="2795588"/>
            <a:chExt cx="596901" cy="341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9" name="Rectangle 530"/>
            <p:cNvSpPr>
              <a:spLocks noChangeArrowheads="1"/>
            </p:cNvSpPr>
            <p:nvPr/>
          </p:nvSpPr>
          <p:spPr bwMode="auto">
            <a:xfrm>
              <a:off x="11306175" y="2882900"/>
              <a:ext cx="1746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Freeform 531"/>
            <p:cNvSpPr>
              <a:spLocks noEditPoints="1"/>
            </p:cNvSpPr>
            <p:nvPr/>
          </p:nvSpPr>
          <p:spPr bwMode="auto">
            <a:xfrm>
              <a:off x="10966450" y="2795588"/>
              <a:ext cx="404813" cy="341312"/>
            </a:xfrm>
            <a:custGeom>
              <a:avLst/>
              <a:gdLst>
                <a:gd name="T0" fmla="*/ 104 w 2293"/>
                <a:gd name="T1" fmla="*/ 623 h 1932"/>
                <a:gd name="T2" fmla="*/ 104 w 2293"/>
                <a:gd name="T3" fmla="*/ 740 h 1932"/>
                <a:gd name="T4" fmla="*/ 198 w 2293"/>
                <a:gd name="T5" fmla="*/ 740 h 1932"/>
                <a:gd name="T6" fmla="*/ 198 w 2293"/>
                <a:gd name="T7" fmla="*/ 844 h 1932"/>
                <a:gd name="T8" fmla="*/ 104 w 2293"/>
                <a:gd name="T9" fmla="*/ 844 h 1932"/>
                <a:gd name="T10" fmla="*/ 104 w 2293"/>
                <a:gd name="T11" fmla="*/ 956 h 1932"/>
                <a:gd name="T12" fmla="*/ 198 w 2293"/>
                <a:gd name="T13" fmla="*/ 956 h 1932"/>
                <a:gd name="T14" fmla="*/ 198 w 2293"/>
                <a:gd name="T15" fmla="*/ 1061 h 1932"/>
                <a:gd name="T16" fmla="*/ 104 w 2293"/>
                <a:gd name="T17" fmla="*/ 1061 h 1932"/>
                <a:gd name="T18" fmla="*/ 104 w 2293"/>
                <a:gd name="T19" fmla="*/ 1174 h 1932"/>
                <a:gd name="T20" fmla="*/ 198 w 2293"/>
                <a:gd name="T21" fmla="*/ 1174 h 1932"/>
                <a:gd name="T22" fmla="*/ 198 w 2293"/>
                <a:gd name="T23" fmla="*/ 1277 h 1932"/>
                <a:gd name="T24" fmla="*/ 104 w 2293"/>
                <a:gd name="T25" fmla="*/ 1277 h 1932"/>
                <a:gd name="T26" fmla="*/ 104 w 2293"/>
                <a:gd name="T27" fmla="*/ 1390 h 1932"/>
                <a:gd name="T28" fmla="*/ 198 w 2293"/>
                <a:gd name="T29" fmla="*/ 1390 h 1932"/>
                <a:gd name="T30" fmla="*/ 198 w 2293"/>
                <a:gd name="T31" fmla="*/ 1494 h 1932"/>
                <a:gd name="T32" fmla="*/ 104 w 2293"/>
                <a:gd name="T33" fmla="*/ 1494 h 1932"/>
                <a:gd name="T34" fmla="*/ 104 w 2293"/>
                <a:gd name="T35" fmla="*/ 1607 h 1932"/>
                <a:gd name="T36" fmla="*/ 326 w 2293"/>
                <a:gd name="T37" fmla="*/ 1607 h 1932"/>
                <a:gd name="T38" fmla="*/ 326 w 2293"/>
                <a:gd name="T39" fmla="*/ 623 h 1932"/>
                <a:gd name="T40" fmla="*/ 104 w 2293"/>
                <a:gd name="T41" fmla="*/ 623 h 1932"/>
                <a:gd name="T42" fmla="*/ 104 w 2293"/>
                <a:gd name="T43" fmla="*/ 105 h 1932"/>
                <a:gd name="T44" fmla="*/ 104 w 2293"/>
                <a:gd name="T45" fmla="*/ 520 h 1932"/>
                <a:gd name="T46" fmla="*/ 430 w 2293"/>
                <a:gd name="T47" fmla="*/ 520 h 1932"/>
                <a:gd name="T48" fmla="*/ 430 w 2293"/>
                <a:gd name="T49" fmla="*/ 1711 h 1932"/>
                <a:gd name="T50" fmla="*/ 104 w 2293"/>
                <a:gd name="T51" fmla="*/ 1711 h 1932"/>
                <a:gd name="T52" fmla="*/ 104 w 2293"/>
                <a:gd name="T53" fmla="*/ 1828 h 1932"/>
                <a:gd name="T54" fmla="*/ 693 w 2293"/>
                <a:gd name="T55" fmla="*/ 1828 h 1932"/>
                <a:gd name="T56" fmla="*/ 693 w 2293"/>
                <a:gd name="T57" fmla="*/ 1130 h 1932"/>
                <a:gd name="T58" fmla="*/ 1839 w 2293"/>
                <a:gd name="T59" fmla="*/ 1130 h 1932"/>
                <a:gd name="T60" fmla="*/ 1926 w 2293"/>
                <a:gd name="T61" fmla="*/ 1041 h 1932"/>
                <a:gd name="T62" fmla="*/ 1926 w 2293"/>
                <a:gd name="T63" fmla="*/ 723 h 1932"/>
                <a:gd name="T64" fmla="*/ 2029 w 2293"/>
                <a:gd name="T65" fmla="*/ 723 h 1932"/>
                <a:gd name="T66" fmla="*/ 2029 w 2293"/>
                <a:gd name="T67" fmla="*/ 938 h 1932"/>
                <a:gd name="T68" fmla="*/ 2189 w 2293"/>
                <a:gd name="T69" fmla="*/ 779 h 1932"/>
                <a:gd name="T70" fmla="*/ 2189 w 2293"/>
                <a:gd name="T71" fmla="*/ 105 h 1932"/>
                <a:gd name="T72" fmla="*/ 2029 w 2293"/>
                <a:gd name="T73" fmla="*/ 105 h 1932"/>
                <a:gd name="T74" fmla="*/ 2029 w 2293"/>
                <a:gd name="T75" fmla="*/ 373 h 1932"/>
                <a:gd name="T76" fmla="*/ 1926 w 2293"/>
                <a:gd name="T77" fmla="*/ 373 h 1932"/>
                <a:gd name="T78" fmla="*/ 1926 w 2293"/>
                <a:gd name="T79" fmla="*/ 105 h 1932"/>
                <a:gd name="T80" fmla="*/ 104 w 2293"/>
                <a:gd name="T81" fmla="*/ 105 h 1932"/>
                <a:gd name="T82" fmla="*/ 0 w 2293"/>
                <a:gd name="T83" fmla="*/ 0 h 1932"/>
                <a:gd name="T84" fmla="*/ 2293 w 2293"/>
                <a:gd name="T85" fmla="*/ 0 h 1932"/>
                <a:gd name="T86" fmla="*/ 2293 w 2293"/>
                <a:gd name="T87" fmla="*/ 822 h 1932"/>
                <a:gd name="T88" fmla="*/ 1882 w 2293"/>
                <a:gd name="T89" fmla="*/ 1233 h 1932"/>
                <a:gd name="T90" fmla="*/ 797 w 2293"/>
                <a:gd name="T91" fmla="*/ 1233 h 1932"/>
                <a:gd name="T92" fmla="*/ 797 w 2293"/>
                <a:gd name="T93" fmla="*/ 1932 h 1932"/>
                <a:gd name="T94" fmla="*/ 0 w 2293"/>
                <a:gd name="T95" fmla="*/ 1932 h 1932"/>
                <a:gd name="T96" fmla="*/ 0 w 2293"/>
                <a:gd name="T97" fmla="*/ 0 h 1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93" h="1932">
                  <a:moveTo>
                    <a:pt x="104" y="623"/>
                  </a:moveTo>
                  <a:lnTo>
                    <a:pt x="104" y="740"/>
                  </a:lnTo>
                  <a:lnTo>
                    <a:pt x="198" y="740"/>
                  </a:lnTo>
                  <a:lnTo>
                    <a:pt x="198" y="844"/>
                  </a:lnTo>
                  <a:lnTo>
                    <a:pt x="104" y="844"/>
                  </a:lnTo>
                  <a:lnTo>
                    <a:pt x="104" y="956"/>
                  </a:lnTo>
                  <a:lnTo>
                    <a:pt x="198" y="956"/>
                  </a:lnTo>
                  <a:lnTo>
                    <a:pt x="198" y="1061"/>
                  </a:lnTo>
                  <a:lnTo>
                    <a:pt x="104" y="1061"/>
                  </a:lnTo>
                  <a:lnTo>
                    <a:pt x="104" y="1174"/>
                  </a:lnTo>
                  <a:lnTo>
                    <a:pt x="198" y="1174"/>
                  </a:lnTo>
                  <a:lnTo>
                    <a:pt x="198" y="1277"/>
                  </a:lnTo>
                  <a:lnTo>
                    <a:pt x="104" y="1277"/>
                  </a:lnTo>
                  <a:lnTo>
                    <a:pt x="104" y="1390"/>
                  </a:lnTo>
                  <a:lnTo>
                    <a:pt x="198" y="1390"/>
                  </a:lnTo>
                  <a:lnTo>
                    <a:pt x="198" y="1494"/>
                  </a:lnTo>
                  <a:lnTo>
                    <a:pt x="104" y="1494"/>
                  </a:lnTo>
                  <a:lnTo>
                    <a:pt x="104" y="1607"/>
                  </a:lnTo>
                  <a:lnTo>
                    <a:pt x="326" y="1607"/>
                  </a:lnTo>
                  <a:lnTo>
                    <a:pt x="326" y="623"/>
                  </a:lnTo>
                  <a:lnTo>
                    <a:pt x="104" y="623"/>
                  </a:lnTo>
                  <a:close/>
                  <a:moveTo>
                    <a:pt x="104" y="105"/>
                  </a:moveTo>
                  <a:lnTo>
                    <a:pt x="104" y="520"/>
                  </a:lnTo>
                  <a:lnTo>
                    <a:pt x="430" y="520"/>
                  </a:lnTo>
                  <a:lnTo>
                    <a:pt x="430" y="1711"/>
                  </a:lnTo>
                  <a:lnTo>
                    <a:pt x="104" y="1711"/>
                  </a:lnTo>
                  <a:lnTo>
                    <a:pt x="104" y="1828"/>
                  </a:lnTo>
                  <a:lnTo>
                    <a:pt x="693" y="1828"/>
                  </a:lnTo>
                  <a:lnTo>
                    <a:pt x="693" y="1130"/>
                  </a:lnTo>
                  <a:lnTo>
                    <a:pt x="1839" y="1130"/>
                  </a:lnTo>
                  <a:lnTo>
                    <a:pt x="1926" y="1041"/>
                  </a:lnTo>
                  <a:lnTo>
                    <a:pt x="1926" y="723"/>
                  </a:lnTo>
                  <a:lnTo>
                    <a:pt x="2029" y="723"/>
                  </a:lnTo>
                  <a:lnTo>
                    <a:pt x="2029" y="938"/>
                  </a:lnTo>
                  <a:lnTo>
                    <a:pt x="2189" y="779"/>
                  </a:lnTo>
                  <a:lnTo>
                    <a:pt x="2189" y="105"/>
                  </a:lnTo>
                  <a:lnTo>
                    <a:pt x="2029" y="105"/>
                  </a:lnTo>
                  <a:lnTo>
                    <a:pt x="2029" y="373"/>
                  </a:lnTo>
                  <a:lnTo>
                    <a:pt x="1926" y="373"/>
                  </a:lnTo>
                  <a:lnTo>
                    <a:pt x="1926" y="105"/>
                  </a:lnTo>
                  <a:lnTo>
                    <a:pt x="104" y="105"/>
                  </a:lnTo>
                  <a:close/>
                  <a:moveTo>
                    <a:pt x="0" y="0"/>
                  </a:moveTo>
                  <a:lnTo>
                    <a:pt x="2293" y="0"/>
                  </a:lnTo>
                  <a:lnTo>
                    <a:pt x="2293" y="822"/>
                  </a:lnTo>
                  <a:lnTo>
                    <a:pt x="1882" y="1233"/>
                  </a:lnTo>
                  <a:lnTo>
                    <a:pt x="797" y="1233"/>
                  </a:lnTo>
                  <a:lnTo>
                    <a:pt x="797" y="1932"/>
                  </a:lnTo>
                  <a:lnTo>
                    <a:pt x="0" y="19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Freeform 532"/>
            <p:cNvSpPr>
              <a:spLocks/>
            </p:cNvSpPr>
            <p:nvPr/>
          </p:nvSpPr>
          <p:spPr bwMode="auto">
            <a:xfrm>
              <a:off x="11380788" y="2817813"/>
              <a:ext cx="182563" cy="107950"/>
            </a:xfrm>
            <a:custGeom>
              <a:avLst/>
              <a:gdLst>
                <a:gd name="T0" fmla="*/ 0 w 1039"/>
                <a:gd name="T1" fmla="*/ 0 h 615"/>
                <a:gd name="T2" fmla="*/ 237 w 1039"/>
                <a:gd name="T3" fmla="*/ 0 h 615"/>
                <a:gd name="T4" fmla="*/ 299 w 1039"/>
                <a:gd name="T5" fmla="*/ 108 h 615"/>
                <a:gd name="T6" fmla="*/ 493 w 1039"/>
                <a:gd name="T7" fmla="*/ 108 h 615"/>
                <a:gd name="T8" fmla="*/ 578 w 1039"/>
                <a:gd name="T9" fmla="*/ 255 h 615"/>
                <a:gd name="T10" fmla="*/ 1039 w 1039"/>
                <a:gd name="T11" fmla="*/ 255 h 615"/>
                <a:gd name="T12" fmla="*/ 1039 w 1039"/>
                <a:gd name="T13" fmla="*/ 360 h 615"/>
                <a:gd name="T14" fmla="*/ 578 w 1039"/>
                <a:gd name="T15" fmla="*/ 360 h 615"/>
                <a:gd name="T16" fmla="*/ 493 w 1039"/>
                <a:gd name="T17" fmla="*/ 507 h 615"/>
                <a:gd name="T18" fmla="*/ 299 w 1039"/>
                <a:gd name="T19" fmla="*/ 507 h 615"/>
                <a:gd name="T20" fmla="*/ 237 w 1039"/>
                <a:gd name="T21" fmla="*/ 615 h 615"/>
                <a:gd name="T22" fmla="*/ 0 w 1039"/>
                <a:gd name="T23" fmla="*/ 615 h 615"/>
                <a:gd name="T24" fmla="*/ 0 w 1039"/>
                <a:gd name="T25" fmla="*/ 511 h 615"/>
                <a:gd name="T26" fmla="*/ 177 w 1039"/>
                <a:gd name="T27" fmla="*/ 511 h 615"/>
                <a:gd name="T28" fmla="*/ 238 w 1039"/>
                <a:gd name="T29" fmla="*/ 403 h 615"/>
                <a:gd name="T30" fmla="*/ 433 w 1039"/>
                <a:gd name="T31" fmla="*/ 403 h 615"/>
                <a:gd name="T32" fmla="*/ 487 w 1039"/>
                <a:gd name="T33" fmla="*/ 307 h 615"/>
                <a:gd name="T34" fmla="*/ 433 w 1039"/>
                <a:gd name="T35" fmla="*/ 211 h 615"/>
                <a:gd name="T36" fmla="*/ 238 w 1039"/>
                <a:gd name="T37" fmla="*/ 211 h 615"/>
                <a:gd name="T38" fmla="*/ 177 w 1039"/>
                <a:gd name="T39" fmla="*/ 103 h 615"/>
                <a:gd name="T40" fmla="*/ 0 w 1039"/>
                <a:gd name="T41" fmla="*/ 103 h 615"/>
                <a:gd name="T42" fmla="*/ 0 w 1039"/>
                <a:gd name="T43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39" h="615">
                  <a:moveTo>
                    <a:pt x="0" y="0"/>
                  </a:moveTo>
                  <a:lnTo>
                    <a:pt x="237" y="0"/>
                  </a:lnTo>
                  <a:lnTo>
                    <a:pt x="299" y="108"/>
                  </a:lnTo>
                  <a:lnTo>
                    <a:pt x="493" y="108"/>
                  </a:lnTo>
                  <a:lnTo>
                    <a:pt x="578" y="255"/>
                  </a:lnTo>
                  <a:lnTo>
                    <a:pt x="1039" y="255"/>
                  </a:lnTo>
                  <a:lnTo>
                    <a:pt x="1039" y="360"/>
                  </a:lnTo>
                  <a:lnTo>
                    <a:pt x="578" y="360"/>
                  </a:lnTo>
                  <a:lnTo>
                    <a:pt x="493" y="507"/>
                  </a:lnTo>
                  <a:lnTo>
                    <a:pt x="299" y="507"/>
                  </a:lnTo>
                  <a:lnTo>
                    <a:pt x="237" y="615"/>
                  </a:lnTo>
                  <a:lnTo>
                    <a:pt x="0" y="615"/>
                  </a:lnTo>
                  <a:lnTo>
                    <a:pt x="0" y="511"/>
                  </a:lnTo>
                  <a:lnTo>
                    <a:pt x="177" y="511"/>
                  </a:lnTo>
                  <a:lnTo>
                    <a:pt x="238" y="403"/>
                  </a:lnTo>
                  <a:lnTo>
                    <a:pt x="433" y="403"/>
                  </a:lnTo>
                  <a:lnTo>
                    <a:pt x="487" y="307"/>
                  </a:lnTo>
                  <a:lnTo>
                    <a:pt x="433" y="211"/>
                  </a:lnTo>
                  <a:lnTo>
                    <a:pt x="238" y="211"/>
                  </a:lnTo>
                  <a:lnTo>
                    <a:pt x="177" y="103"/>
                  </a:lnTo>
                  <a:lnTo>
                    <a:pt x="0" y="10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Rectangle 533"/>
            <p:cNvSpPr>
              <a:spLocks noChangeArrowheads="1"/>
            </p:cNvSpPr>
            <p:nvPr/>
          </p:nvSpPr>
          <p:spPr bwMode="auto">
            <a:xfrm>
              <a:off x="11210925" y="2954338"/>
              <a:ext cx="6191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Rectangle 534"/>
            <p:cNvSpPr>
              <a:spLocks noChangeArrowheads="1"/>
            </p:cNvSpPr>
            <p:nvPr/>
          </p:nvSpPr>
          <p:spPr bwMode="auto">
            <a:xfrm>
              <a:off x="11210925" y="2914650"/>
              <a:ext cx="6191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Rectangle 535"/>
            <p:cNvSpPr>
              <a:spLocks noChangeArrowheads="1"/>
            </p:cNvSpPr>
            <p:nvPr/>
          </p:nvSpPr>
          <p:spPr bwMode="auto">
            <a:xfrm>
              <a:off x="11210925" y="2874963"/>
              <a:ext cx="61913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Freeform 536"/>
            <p:cNvSpPr>
              <a:spLocks/>
            </p:cNvSpPr>
            <p:nvPr/>
          </p:nvSpPr>
          <p:spPr bwMode="auto">
            <a:xfrm>
              <a:off x="11114088" y="3021013"/>
              <a:ext cx="47625" cy="47625"/>
            </a:xfrm>
            <a:custGeom>
              <a:avLst/>
              <a:gdLst>
                <a:gd name="T0" fmla="*/ 170 w 274"/>
                <a:gd name="T1" fmla="*/ 0 h 274"/>
                <a:gd name="T2" fmla="*/ 274 w 274"/>
                <a:gd name="T3" fmla="*/ 0 h 274"/>
                <a:gd name="T4" fmla="*/ 270 w 274"/>
                <a:gd name="T5" fmla="*/ 40 h 274"/>
                <a:gd name="T6" fmla="*/ 262 w 274"/>
                <a:gd name="T7" fmla="*/ 79 h 274"/>
                <a:gd name="T8" fmla="*/ 248 w 274"/>
                <a:gd name="T9" fmla="*/ 115 h 274"/>
                <a:gd name="T10" fmla="*/ 229 w 274"/>
                <a:gd name="T11" fmla="*/ 149 h 274"/>
                <a:gd name="T12" fmla="*/ 206 w 274"/>
                <a:gd name="T13" fmla="*/ 179 h 274"/>
                <a:gd name="T14" fmla="*/ 179 w 274"/>
                <a:gd name="T15" fmla="*/ 206 h 274"/>
                <a:gd name="T16" fmla="*/ 148 w 274"/>
                <a:gd name="T17" fmla="*/ 230 h 274"/>
                <a:gd name="T18" fmla="*/ 115 w 274"/>
                <a:gd name="T19" fmla="*/ 248 h 274"/>
                <a:gd name="T20" fmla="*/ 79 w 274"/>
                <a:gd name="T21" fmla="*/ 262 h 274"/>
                <a:gd name="T22" fmla="*/ 40 w 274"/>
                <a:gd name="T23" fmla="*/ 271 h 274"/>
                <a:gd name="T24" fmla="*/ 0 w 274"/>
                <a:gd name="T25" fmla="*/ 274 h 274"/>
                <a:gd name="T26" fmla="*/ 0 w 274"/>
                <a:gd name="T27" fmla="*/ 170 h 274"/>
                <a:gd name="T28" fmla="*/ 30 w 274"/>
                <a:gd name="T29" fmla="*/ 167 h 274"/>
                <a:gd name="T30" fmla="*/ 59 w 274"/>
                <a:gd name="T31" fmla="*/ 159 h 274"/>
                <a:gd name="T32" fmla="*/ 85 w 274"/>
                <a:gd name="T33" fmla="*/ 147 h 274"/>
                <a:gd name="T34" fmla="*/ 109 w 274"/>
                <a:gd name="T35" fmla="*/ 130 h 274"/>
                <a:gd name="T36" fmla="*/ 130 w 274"/>
                <a:gd name="T37" fmla="*/ 110 h 274"/>
                <a:gd name="T38" fmla="*/ 146 w 274"/>
                <a:gd name="T39" fmla="*/ 86 h 274"/>
                <a:gd name="T40" fmla="*/ 159 w 274"/>
                <a:gd name="T41" fmla="*/ 59 h 274"/>
                <a:gd name="T42" fmla="*/ 167 w 274"/>
                <a:gd name="T43" fmla="*/ 31 h 274"/>
                <a:gd name="T44" fmla="*/ 170 w 274"/>
                <a:gd name="T45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4" h="274">
                  <a:moveTo>
                    <a:pt x="170" y="0"/>
                  </a:moveTo>
                  <a:lnTo>
                    <a:pt x="274" y="0"/>
                  </a:lnTo>
                  <a:lnTo>
                    <a:pt x="270" y="40"/>
                  </a:lnTo>
                  <a:lnTo>
                    <a:pt x="262" y="79"/>
                  </a:lnTo>
                  <a:lnTo>
                    <a:pt x="248" y="115"/>
                  </a:lnTo>
                  <a:lnTo>
                    <a:pt x="229" y="149"/>
                  </a:lnTo>
                  <a:lnTo>
                    <a:pt x="206" y="179"/>
                  </a:lnTo>
                  <a:lnTo>
                    <a:pt x="179" y="206"/>
                  </a:lnTo>
                  <a:lnTo>
                    <a:pt x="148" y="230"/>
                  </a:lnTo>
                  <a:lnTo>
                    <a:pt x="115" y="248"/>
                  </a:lnTo>
                  <a:lnTo>
                    <a:pt x="79" y="262"/>
                  </a:lnTo>
                  <a:lnTo>
                    <a:pt x="40" y="271"/>
                  </a:lnTo>
                  <a:lnTo>
                    <a:pt x="0" y="274"/>
                  </a:lnTo>
                  <a:lnTo>
                    <a:pt x="0" y="170"/>
                  </a:lnTo>
                  <a:lnTo>
                    <a:pt x="30" y="167"/>
                  </a:lnTo>
                  <a:lnTo>
                    <a:pt x="59" y="159"/>
                  </a:lnTo>
                  <a:lnTo>
                    <a:pt x="85" y="147"/>
                  </a:lnTo>
                  <a:lnTo>
                    <a:pt x="109" y="130"/>
                  </a:lnTo>
                  <a:lnTo>
                    <a:pt x="130" y="110"/>
                  </a:lnTo>
                  <a:lnTo>
                    <a:pt x="146" y="86"/>
                  </a:lnTo>
                  <a:lnTo>
                    <a:pt x="159" y="59"/>
                  </a:lnTo>
                  <a:lnTo>
                    <a:pt x="167" y="31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91" name="Group 1190"/>
          <p:cNvGrpSpPr/>
          <p:nvPr/>
        </p:nvGrpSpPr>
        <p:grpSpPr>
          <a:xfrm>
            <a:off x="1583201" y="2000250"/>
            <a:ext cx="596900" cy="387350"/>
            <a:chOff x="1582738" y="2000250"/>
            <a:chExt cx="596900" cy="387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2" name="Freeform 541"/>
            <p:cNvSpPr>
              <a:spLocks noEditPoints="1"/>
            </p:cNvSpPr>
            <p:nvPr/>
          </p:nvSpPr>
          <p:spPr bwMode="auto">
            <a:xfrm>
              <a:off x="1582738" y="2000250"/>
              <a:ext cx="596900" cy="387350"/>
            </a:xfrm>
            <a:custGeom>
              <a:avLst/>
              <a:gdLst>
                <a:gd name="T0" fmla="*/ 3164 w 3384"/>
                <a:gd name="T1" fmla="*/ 326 h 2192"/>
                <a:gd name="T2" fmla="*/ 3164 w 3384"/>
                <a:gd name="T3" fmla="*/ 1864 h 2192"/>
                <a:gd name="T4" fmla="*/ 3280 w 3384"/>
                <a:gd name="T5" fmla="*/ 1864 h 2192"/>
                <a:gd name="T6" fmla="*/ 3280 w 3384"/>
                <a:gd name="T7" fmla="*/ 326 h 2192"/>
                <a:gd name="T8" fmla="*/ 3164 w 3384"/>
                <a:gd name="T9" fmla="*/ 326 h 2192"/>
                <a:gd name="T10" fmla="*/ 0 w 3384"/>
                <a:gd name="T11" fmla="*/ 0 h 2192"/>
                <a:gd name="T12" fmla="*/ 574 w 3384"/>
                <a:gd name="T13" fmla="*/ 0 h 2192"/>
                <a:gd name="T14" fmla="*/ 574 w 3384"/>
                <a:gd name="T15" fmla="*/ 104 h 2192"/>
                <a:gd name="T16" fmla="*/ 104 w 3384"/>
                <a:gd name="T17" fmla="*/ 104 h 2192"/>
                <a:gd name="T18" fmla="*/ 104 w 3384"/>
                <a:gd name="T19" fmla="*/ 2089 h 2192"/>
                <a:gd name="T20" fmla="*/ 3060 w 3384"/>
                <a:gd name="T21" fmla="*/ 2089 h 2192"/>
                <a:gd name="T22" fmla="*/ 3060 w 3384"/>
                <a:gd name="T23" fmla="*/ 104 h 2192"/>
                <a:gd name="T24" fmla="*/ 923 w 3384"/>
                <a:gd name="T25" fmla="*/ 104 h 2192"/>
                <a:gd name="T26" fmla="*/ 923 w 3384"/>
                <a:gd name="T27" fmla="*/ 0 h 2192"/>
                <a:gd name="T28" fmla="*/ 3164 w 3384"/>
                <a:gd name="T29" fmla="*/ 0 h 2192"/>
                <a:gd name="T30" fmla="*/ 3164 w 3384"/>
                <a:gd name="T31" fmla="*/ 222 h 2192"/>
                <a:gd name="T32" fmla="*/ 3384 w 3384"/>
                <a:gd name="T33" fmla="*/ 222 h 2192"/>
                <a:gd name="T34" fmla="*/ 3384 w 3384"/>
                <a:gd name="T35" fmla="*/ 1967 h 2192"/>
                <a:gd name="T36" fmla="*/ 3164 w 3384"/>
                <a:gd name="T37" fmla="*/ 1967 h 2192"/>
                <a:gd name="T38" fmla="*/ 3164 w 3384"/>
                <a:gd name="T39" fmla="*/ 2192 h 2192"/>
                <a:gd name="T40" fmla="*/ 0 w 3384"/>
                <a:gd name="T41" fmla="*/ 2192 h 2192"/>
                <a:gd name="T42" fmla="*/ 0 w 3384"/>
                <a:gd name="T43" fmla="*/ 0 h 2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84" h="2192">
                  <a:moveTo>
                    <a:pt x="3164" y="326"/>
                  </a:moveTo>
                  <a:lnTo>
                    <a:pt x="3164" y="1864"/>
                  </a:lnTo>
                  <a:lnTo>
                    <a:pt x="3280" y="1864"/>
                  </a:lnTo>
                  <a:lnTo>
                    <a:pt x="3280" y="326"/>
                  </a:lnTo>
                  <a:lnTo>
                    <a:pt x="3164" y="326"/>
                  </a:lnTo>
                  <a:close/>
                  <a:moveTo>
                    <a:pt x="0" y="0"/>
                  </a:moveTo>
                  <a:lnTo>
                    <a:pt x="574" y="0"/>
                  </a:lnTo>
                  <a:lnTo>
                    <a:pt x="574" y="104"/>
                  </a:lnTo>
                  <a:lnTo>
                    <a:pt x="104" y="104"/>
                  </a:lnTo>
                  <a:lnTo>
                    <a:pt x="104" y="2089"/>
                  </a:lnTo>
                  <a:lnTo>
                    <a:pt x="3060" y="2089"/>
                  </a:lnTo>
                  <a:lnTo>
                    <a:pt x="3060" y="104"/>
                  </a:lnTo>
                  <a:lnTo>
                    <a:pt x="923" y="104"/>
                  </a:lnTo>
                  <a:lnTo>
                    <a:pt x="923" y="0"/>
                  </a:lnTo>
                  <a:lnTo>
                    <a:pt x="3164" y="0"/>
                  </a:lnTo>
                  <a:lnTo>
                    <a:pt x="3164" y="222"/>
                  </a:lnTo>
                  <a:lnTo>
                    <a:pt x="3384" y="222"/>
                  </a:lnTo>
                  <a:lnTo>
                    <a:pt x="3384" y="1967"/>
                  </a:lnTo>
                  <a:lnTo>
                    <a:pt x="3164" y="1967"/>
                  </a:lnTo>
                  <a:lnTo>
                    <a:pt x="3164" y="2192"/>
                  </a:lnTo>
                  <a:lnTo>
                    <a:pt x="0" y="21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Freeform 542"/>
            <p:cNvSpPr>
              <a:spLocks noEditPoints="1"/>
            </p:cNvSpPr>
            <p:nvPr/>
          </p:nvSpPr>
          <p:spPr bwMode="auto">
            <a:xfrm>
              <a:off x="1620838" y="2036763"/>
              <a:ext cx="315913" cy="314325"/>
            </a:xfrm>
            <a:custGeom>
              <a:avLst/>
              <a:gdLst>
                <a:gd name="T0" fmla="*/ 828 w 1787"/>
                <a:gd name="T1" fmla="*/ 1677 h 1782"/>
                <a:gd name="T2" fmla="*/ 1102 w 1787"/>
                <a:gd name="T3" fmla="*/ 1651 h 1782"/>
                <a:gd name="T4" fmla="*/ 1346 w 1787"/>
                <a:gd name="T5" fmla="*/ 1538 h 1782"/>
                <a:gd name="T6" fmla="*/ 1535 w 1787"/>
                <a:gd name="T7" fmla="*/ 1351 h 1782"/>
                <a:gd name="T8" fmla="*/ 385 w 1787"/>
                <a:gd name="T9" fmla="*/ 1494 h 1782"/>
                <a:gd name="T10" fmla="*/ 561 w 1787"/>
                <a:gd name="T11" fmla="*/ 1606 h 1782"/>
                <a:gd name="T12" fmla="*/ 1683 w 1787"/>
                <a:gd name="T13" fmla="*/ 891 h 1782"/>
                <a:gd name="T14" fmla="*/ 849 w 1787"/>
                <a:gd name="T15" fmla="*/ 801 h 1782"/>
                <a:gd name="T16" fmla="*/ 795 w 1787"/>
                <a:gd name="T17" fmla="*/ 869 h 1782"/>
                <a:gd name="T18" fmla="*/ 815 w 1787"/>
                <a:gd name="T19" fmla="*/ 954 h 1782"/>
                <a:gd name="T20" fmla="*/ 894 w 1787"/>
                <a:gd name="T21" fmla="*/ 992 h 1782"/>
                <a:gd name="T22" fmla="*/ 973 w 1787"/>
                <a:gd name="T23" fmla="*/ 954 h 1782"/>
                <a:gd name="T24" fmla="*/ 992 w 1787"/>
                <a:gd name="T25" fmla="*/ 869 h 1782"/>
                <a:gd name="T26" fmla="*/ 938 w 1787"/>
                <a:gd name="T27" fmla="*/ 801 h 1782"/>
                <a:gd name="T28" fmla="*/ 1095 w 1787"/>
                <a:gd name="T29" fmla="*/ 854 h 1782"/>
                <a:gd name="T30" fmla="*/ 1087 w 1787"/>
                <a:gd name="T31" fmla="*/ 956 h 1782"/>
                <a:gd name="T32" fmla="*/ 1015 w 1787"/>
                <a:gd name="T33" fmla="*/ 1056 h 1782"/>
                <a:gd name="T34" fmla="*/ 894 w 1787"/>
                <a:gd name="T35" fmla="*/ 1096 h 1782"/>
                <a:gd name="T36" fmla="*/ 780 w 1787"/>
                <a:gd name="T37" fmla="*/ 1061 h 1782"/>
                <a:gd name="T38" fmla="*/ 232 w 1787"/>
                <a:gd name="T39" fmla="*/ 1322 h 1782"/>
                <a:gd name="T40" fmla="*/ 1665 w 1787"/>
                <a:gd name="T41" fmla="*/ 720 h 1782"/>
                <a:gd name="T42" fmla="*/ 112 w 1787"/>
                <a:gd name="T43" fmla="*/ 1004 h 1782"/>
                <a:gd name="T44" fmla="*/ 693 w 1787"/>
                <a:gd name="T45" fmla="*/ 928 h 1782"/>
                <a:gd name="T46" fmla="*/ 699 w 1787"/>
                <a:gd name="T47" fmla="*/ 827 h 1782"/>
                <a:gd name="T48" fmla="*/ 773 w 1787"/>
                <a:gd name="T49" fmla="*/ 726 h 1782"/>
                <a:gd name="T50" fmla="*/ 894 w 1787"/>
                <a:gd name="T51" fmla="*/ 687 h 1782"/>
                <a:gd name="T52" fmla="*/ 1007 w 1787"/>
                <a:gd name="T53" fmla="*/ 722 h 1782"/>
                <a:gd name="T54" fmla="*/ 1555 w 1787"/>
                <a:gd name="T55" fmla="*/ 461 h 1782"/>
                <a:gd name="T56" fmla="*/ 131 w 1787"/>
                <a:gd name="T57" fmla="*/ 685 h 1782"/>
                <a:gd name="T58" fmla="*/ 104 w 1787"/>
                <a:gd name="T59" fmla="*/ 893 h 1782"/>
                <a:gd name="T60" fmla="*/ 1272 w 1787"/>
                <a:gd name="T61" fmla="*/ 200 h 1782"/>
                <a:gd name="T62" fmla="*/ 753 w 1787"/>
                <a:gd name="T63" fmla="*/ 115 h 1782"/>
                <a:gd name="T64" fmla="*/ 498 w 1787"/>
                <a:gd name="T65" fmla="*/ 210 h 1782"/>
                <a:gd name="T66" fmla="*/ 294 w 1787"/>
                <a:gd name="T67" fmla="*/ 379 h 1782"/>
                <a:gd name="T68" fmla="*/ 1086 w 1787"/>
                <a:gd name="T69" fmla="*/ 127 h 1782"/>
                <a:gd name="T70" fmla="*/ 894 w 1787"/>
                <a:gd name="T71" fmla="*/ 0 h 1782"/>
                <a:gd name="T72" fmla="*/ 1190 w 1787"/>
                <a:gd name="T73" fmla="*/ 50 h 1782"/>
                <a:gd name="T74" fmla="*/ 1444 w 1787"/>
                <a:gd name="T75" fmla="*/ 190 h 1782"/>
                <a:gd name="T76" fmla="*/ 1639 w 1787"/>
                <a:gd name="T77" fmla="*/ 401 h 1782"/>
                <a:gd name="T78" fmla="*/ 1758 w 1787"/>
                <a:gd name="T79" fmla="*/ 667 h 1782"/>
                <a:gd name="T80" fmla="*/ 1784 w 1787"/>
                <a:gd name="T81" fmla="*/ 968 h 1782"/>
                <a:gd name="T82" fmla="*/ 1709 w 1787"/>
                <a:gd name="T83" fmla="*/ 1254 h 1782"/>
                <a:gd name="T84" fmla="*/ 1550 w 1787"/>
                <a:gd name="T85" fmla="*/ 1496 h 1782"/>
                <a:gd name="T86" fmla="*/ 1323 w 1787"/>
                <a:gd name="T87" fmla="*/ 1673 h 1782"/>
                <a:gd name="T88" fmla="*/ 1045 w 1787"/>
                <a:gd name="T89" fmla="*/ 1770 h 1782"/>
                <a:gd name="T90" fmla="*/ 742 w 1787"/>
                <a:gd name="T91" fmla="*/ 1770 h 1782"/>
                <a:gd name="T92" fmla="*/ 464 w 1787"/>
                <a:gd name="T93" fmla="*/ 1673 h 1782"/>
                <a:gd name="T94" fmla="*/ 237 w 1787"/>
                <a:gd name="T95" fmla="*/ 1496 h 1782"/>
                <a:gd name="T96" fmla="*/ 77 w 1787"/>
                <a:gd name="T97" fmla="*/ 1254 h 1782"/>
                <a:gd name="T98" fmla="*/ 3 w 1787"/>
                <a:gd name="T99" fmla="*/ 968 h 1782"/>
                <a:gd name="T100" fmla="*/ 29 w 1787"/>
                <a:gd name="T101" fmla="*/ 667 h 1782"/>
                <a:gd name="T102" fmla="*/ 148 w 1787"/>
                <a:gd name="T103" fmla="*/ 401 h 1782"/>
                <a:gd name="T104" fmla="*/ 343 w 1787"/>
                <a:gd name="T105" fmla="*/ 190 h 1782"/>
                <a:gd name="T106" fmla="*/ 597 w 1787"/>
                <a:gd name="T107" fmla="*/ 50 h 1782"/>
                <a:gd name="T108" fmla="*/ 894 w 1787"/>
                <a:gd name="T109" fmla="*/ 0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87" h="1782">
                  <a:moveTo>
                    <a:pt x="1604" y="1236"/>
                  </a:moveTo>
                  <a:lnTo>
                    <a:pt x="701" y="1655"/>
                  </a:lnTo>
                  <a:lnTo>
                    <a:pt x="763" y="1669"/>
                  </a:lnTo>
                  <a:lnTo>
                    <a:pt x="828" y="1677"/>
                  </a:lnTo>
                  <a:lnTo>
                    <a:pt x="894" y="1679"/>
                  </a:lnTo>
                  <a:lnTo>
                    <a:pt x="964" y="1676"/>
                  </a:lnTo>
                  <a:lnTo>
                    <a:pt x="1034" y="1667"/>
                  </a:lnTo>
                  <a:lnTo>
                    <a:pt x="1102" y="1651"/>
                  </a:lnTo>
                  <a:lnTo>
                    <a:pt x="1166" y="1631"/>
                  </a:lnTo>
                  <a:lnTo>
                    <a:pt x="1229" y="1604"/>
                  </a:lnTo>
                  <a:lnTo>
                    <a:pt x="1288" y="1574"/>
                  </a:lnTo>
                  <a:lnTo>
                    <a:pt x="1346" y="1538"/>
                  </a:lnTo>
                  <a:lnTo>
                    <a:pt x="1398" y="1497"/>
                  </a:lnTo>
                  <a:lnTo>
                    <a:pt x="1448" y="1452"/>
                  </a:lnTo>
                  <a:lnTo>
                    <a:pt x="1493" y="1403"/>
                  </a:lnTo>
                  <a:lnTo>
                    <a:pt x="1535" y="1351"/>
                  </a:lnTo>
                  <a:lnTo>
                    <a:pt x="1571" y="1295"/>
                  </a:lnTo>
                  <a:lnTo>
                    <a:pt x="1604" y="1236"/>
                  </a:lnTo>
                  <a:close/>
                  <a:moveTo>
                    <a:pt x="1683" y="890"/>
                  </a:moveTo>
                  <a:lnTo>
                    <a:pt x="385" y="1494"/>
                  </a:lnTo>
                  <a:lnTo>
                    <a:pt x="426" y="1527"/>
                  </a:lnTo>
                  <a:lnTo>
                    <a:pt x="469" y="1556"/>
                  </a:lnTo>
                  <a:lnTo>
                    <a:pt x="514" y="1583"/>
                  </a:lnTo>
                  <a:lnTo>
                    <a:pt x="561" y="1606"/>
                  </a:lnTo>
                  <a:lnTo>
                    <a:pt x="1656" y="1098"/>
                  </a:lnTo>
                  <a:lnTo>
                    <a:pt x="1671" y="1030"/>
                  </a:lnTo>
                  <a:lnTo>
                    <a:pt x="1680" y="962"/>
                  </a:lnTo>
                  <a:lnTo>
                    <a:pt x="1683" y="891"/>
                  </a:lnTo>
                  <a:lnTo>
                    <a:pt x="1683" y="890"/>
                  </a:lnTo>
                  <a:close/>
                  <a:moveTo>
                    <a:pt x="894" y="791"/>
                  </a:moveTo>
                  <a:lnTo>
                    <a:pt x="870" y="793"/>
                  </a:lnTo>
                  <a:lnTo>
                    <a:pt x="849" y="801"/>
                  </a:lnTo>
                  <a:lnTo>
                    <a:pt x="830" y="812"/>
                  </a:lnTo>
                  <a:lnTo>
                    <a:pt x="815" y="829"/>
                  </a:lnTo>
                  <a:lnTo>
                    <a:pt x="802" y="847"/>
                  </a:lnTo>
                  <a:lnTo>
                    <a:pt x="795" y="869"/>
                  </a:lnTo>
                  <a:lnTo>
                    <a:pt x="792" y="891"/>
                  </a:lnTo>
                  <a:lnTo>
                    <a:pt x="795" y="915"/>
                  </a:lnTo>
                  <a:lnTo>
                    <a:pt x="802" y="936"/>
                  </a:lnTo>
                  <a:lnTo>
                    <a:pt x="815" y="954"/>
                  </a:lnTo>
                  <a:lnTo>
                    <a:pt x="830" y="970"/>
                  </a:lnTo>
                  <a:lnTo>
                    <a:pt x="849" y="982"/>
                  </a:lnTo>
                  <a:lnTo>
                    <a:pt x="870" y="989"/>
                  </a:lnTo>
                  <a:lnTo>
                    <a:pt x="894" y="992"/>
                  </a:lnTo>
                  <a:lnTo>
                    <a:pt x="916" y="989"/>
                  </a:lnTo>
                  <a:lnTo>
                    <a:pt x="938" y="982"/>
                  </a:lnTo>
                  <a:lnTo>
                    <a:pt x="957" y="970"/>
                  </a:lnTo>
                  <a:lnTo>
                    <a:pt x="973" y="954"/>
                  </a:lnTo>
                  <a:lnTo>
                    <a:pt x="984" y="936"/>
                  </a:lnTo>
                  <a:lnTo>
                    <a:pt x="992" y="915"/>
                  </a:lnTo>
                  <a:lnTo>
                    <a:pt x="995" y="891"/>
                  </a:lnTo>
                  <a:lnTo>
                    <a:pt x="992" y="869"/>
                  </a:lnTo>
                  <a:lnTo>
                    <a:pt x="984" y="847"/>
                  </a:lnTo>
                  <a:lnTo>
                    <a:pt x="973" y="829"/>
                  </a:lnTo>
                  <a:lnTo>
                    <a:pt x="957" y="812"/>
                  </a:lnTo>
                  <a:lnTo>
                    <a:pt x="938" y="801"/>
                  </a:lnTo>
                  <a:lnTo>
                    <a:pt x="916" y="793"/>
                  </a:lnTo>
                  <a:lnTo>
                    <a:pt x="894" y="791"/>
                  </a:lnTo>
                  <a:close/>
                  <a:moveTo>
                    <a:pt x="1630" y="606"/>
                  </a:moveTo>
                  <a:lnTo>
                    <a:pt x="1095" y="854"/>
                  </a:lnTo>
                  <a:lnTo>
                    <a:pt x="1098" y="873"/>
                  </a:lnTo>
                  <a:lnTo>
                    <a:pt x="1099" y="891"/>
                  </a:lnTo>
                  <a:lnTo>
                    <a:pt x="1096" y="925"/>
                  </a:lnTo>
                  <a:lnTo>
                    <a:pt x="1087" y="956"/>
                  </a:lnTo>
                  <a:lnTo>
                    <a:pt x="1075" y="985"/>
                  </a:lnTo>
                  <a:lnTo>
                    <a:pt x="1059" y="1012"/>
                  </a:lnTo>
                  <a:lnTo>
                    <a:pt x="1038" y="1035"/>
                  </a:lnTo>
                  <a:lnTo>
                    <a:pt x="1015" y="1056"/>
                  </a:lnTo>
                  <a:lnTo>
                    <a:pt x="988" y="1073"/>
                  </a:lnTo>
                  <a:lnTo>
                    <a:pt x="958" y="1085"/>
                  </a:lnTo>
                  <a:lnTo>
                    <a:pt x="926" y="1093"/>
                  </a:lnTo>
                  <a:lnTo>
                    <a:pt x="894" y="1096"/>
                  </a:lnTo>
                  <a:lnTo>
                    <a:pt x="863" y="1094"/>
                  </a:lnTo>
                  <a:lnTo>
                    <a:pt x="833" y="1086"/>
                  </a:lnTo>
                  <a:lnTo>
                    <a:pt x="805" y="1075"/>
                  </a:lnTo>
                  <a:lnTo>
                    <a:pt x="780" y="1061"/>
                  </a:lnTo>
                  <a:lnTo>
                    <a:pt x="756" y="1042"/>
                  </a:lnTo>
                  <a:lnTo>
                    <a:pt x="736" y="1022"/>
                  </a:lnTo>
                  <a:lnTo>
                    <a:pt x="201" y="1271"/>
                  </a:lnTo>
                  <a:lnTo>
                    <a:pt x="232" y="1322"/>
                  </a:lnTo>
                  <a:lnTo>
                    <a:pt x="267" y="1371"/>
                  </a:lnTo>
                  <a:lnTo>
                    <a:pt x="305" y="1417"/>
                  </a:lnTo>
                  <a:lnTo>
                    <a:pt x="1675" y="780"/>
                  </a:lnTo>
                  <a:lnTo>
                    <a:pt x="1665" y="720"/>
                  </a:lnTo>
                  <a:lnTo>
                    <a:pt x="1649" y="662"/>
                  </a:lnTo>
                  <a:lnTo>
                    <a:pt x="1630" y="606"/>
                  </a:lnTo>
                  <a:close/>
                  <a:moveTo>
                    <a:pt x="1481" y="366"/>
                  </a:moveTo>
                  <a:lnTo>
                    <a:pt x="112" y="1004"/>
                  </a:lnTo>
                  <a:lnTo>
                    <a:pt x="122" y="1063"/>
                  </a:lnTo>
                  <a:lnTo>
                    <a:pt x="138" y="1121"/>
                  </a:lnTo>
                  <a:lnTo>
                    <a:pt x="157" y="1177"/>
                  </a:lnTo>
                  <a:lnTo>
                    <a:pt x="693" y="928"/>
                  </a:lnTo>
                  <a:lnTo>
                    <a:pt x="690" y="909"/>
                  </a:lnTo>
                  <a:lnTo>
                    <a:pt x="689" y="891"/>
                  </a:lnTo>
                  <a:lnTo>
                    <a:pt x="692" y="858"/>
                  </a:lnTo>
                  <a:lnTo>
                    <a:pt x="699" y="827"/>
                  </a:lnTo>
                  <a:lnTo>
                    <a:pt x="712" y="798"/>
                  </a:lnTo>
                  <a:lnTo>
                    <a:pt x="728" y="770"/>
                  </a:lnTo>
                  <a:lnTo>
                    <a:pt x="749" y="747"/>
                  </a:lnTo>
                  <a:lnTo>
                    <a:pt x="773" y="726"/>
                  </a:lnTo>
                  <a:lnTo>
                    <a:pt x="799" y="710"/>
                  </a:lnTo>
                  <a:lnTo>
                    <a:pt x="829" y="698"/>
                  </a:lnTo>
                  <a:lnTo>
                    <a:pt x="861" y="689"/>
                  </a:lnTo>
                  <a:lnTo>
                    <a:pt x="894" y="687"/>
                  </a:lnTo>
                  <a:lnTo>
                    <a:pt x="924" y="689"/>
                  </a:lnTo>
                  <a:lnTo>
                    <a:pt x="954" y="697"/>
                  </a:lnTo>
                  <a:lnTo>
                    <a:pt x="982" y="707"/>
                  </a:lnTo>
                  <a:lnTo>
                    <a:pt x="1007" y="722"/>
                  </a:lnTo>
                  <a:lnTo>
                    <a:pt x="1031" y="740"/>
                  </a:lnTo>
                  <a:lnTo>
                    <a:pt x="1052" y="761"/>
                  </a:lnTo>
                  <a:lnTo>
                    <a:pt x="1586" y="512"/>
                  </a:lnTo>
                  <a:lnTo>
                    <a:pt x="1555" y="461"/>
                  </a:lnTo>
                  <a:lnTo>
                    <a:pt x="1520" y="412"/>
                  </a:lnTo>
                  <a:lnTo>
                    <a:pt x="1481" y="366"/>
                  </a:lnTo>
                  <a:close/>
                  <a:moveTo>
                    <a:pt x="1225" y="177"/>
                  </a:moveTo>
                  <a:lnTo>
                    <a:pt x="131" y="685"/>
                  </a:lnTo>
                  <a:lnTo>
                    <a:pt x="116" y="752"/>
                  </a:lnTo>
                  <a:lnTo>
                    <a:pt x="107" y="820"/>
                  </a:lnTo>
                  <a:lnTo>
                    <a:pt x="104" y="891"/>
                  </a:lnTo>
                  <a:lnTo>
                    <a:pt x="104" y="893"/>
                  </a:lnTo>
                  <a:lnTo>
                    <a:pt x="1402" y="289"/>
                  </a:lnTo>
                  <a:lnTo>
                    <a:pt x="1361" y="257"/>
                  </a:lnTo>
                  <a:lnTo>
                    <a:pt x="1317" y="227"/>
                  </a:lnTo>
                  <a:lnTo>
                    <a:pt x="1272" y="200"/>
                  </a:lnTo>
                  <a:lnTo>
                    <a:pt x="1225" y="177"/>
                  </a:lnTo>
                  <a:close/>
                  <a:moveTo>
                    <a:pt x="894" y="103"/>
                  </a:moveTo>
                  <a:lnTo>
                    <a:pt x="822" y="106"/>
                  </a:lnTo>
                  <a:lnTo>
                    <a:pt x="753" y="115"/>
                  </a:lnTo>
                  <a:lnTo>
                    <a:pt x="685" y="131"/>
                  </a:lnTo>
                  <a:lnTo>
                    <a:pt x="621" y="152"/>
                  </a:lnTo>
                  <a:lnTo>
                    <a:pt x="558" y="178"/>
                  </a:lnTo>
                  <a:lnTo>
                    <a:pt x="498" y="210"/>
                  </a:lnTo>
                  <a:lnTo>
                    <a:pt x="441" y="245"/>
                  </a:lnTo>
                  <a:lnTo>
                    <a:pt x="388" y="286"/>
                  </a:lnTo>
                  <a:lnTo>
                    <a:pt x="339" y="330"/>
                  </a:lnTo>
                  <a:lnTo>
                    <a:pt x="294" y="379"/>
                  </a:lnTo>
                  <a:lnTo>
                    <a:pt x="252" y="433"/>
                  </a:lnTo>
                  <a:lnTo>
                    <a:pt x="215" y="488"/>
                  </a:lnTo>
                  <a:lnTo>
                    <a:pt x="183" y="547"/>
                  </a:lnTo>
                  <a:lnTo>
                    <a:pt x="1086" y="127"/>
                  </a:lnTo>
                  <a:lnTo>
                    <a:pt x="1024" y="114"/>
                  </a:lnTo>
                  <a:lnTo>
                    <a:pt x="959" y="106"/>
                  </a:lnTo>
                  <a:lnTo>
                    <a:pt x="894" y="103"/>
                  </a:lnTo>
                  <a:close/>
                  <a:moveTo>
                    <a:pt x="894" y="0"/>
                  </a:moveTo>
                  <a:lnTo>
                    <a:pt x="971" y="3"/>
                  </a:lnTo>
                  <a:lnTo>
                    <a:pt x="1045" y="13"/>
                  </a:lnTo>
                  <a:lnTo>
                    <a:pt x="1119" y="28"/>
                  </a:lnTo>
                  <a:lnTo>
                    <a:pt x="1190" y="50"/>
                  </a:lnTo>
                  <a:lnTo>
                    <a:pt x="1258" y="78"/>
                  </a:lnTo>
                  <a:lnTo>
                    <a:pt x="1323" y="110"/>
                  </a:lnTo>
                  <a:lnTo>
                    <a:pt x="1385" y="147"/>
                  </a:lnTo>
                  <a:lnTo>
                    <a:pt x="1444" y="190"/>
                  </a:lnTo>
                  <a:lnTo>
                    <a:pt x="1499" y="236"/>
                  </a:lnTo>
                  <a:lnTo>
                    <a:pt x="1550" y="287"/>
                  </a:lnTo>
                  <a:lnTo>
                    <a:pt x="1597" y="343"/>
                  </a:lnTo>
                  <a:lnTo>
                    <a:pt x="1639" y="401"/>
                  </a:lnTo>
                  <a:lnTo>
                    <a:pt x="1677" y="463"/>
                  </a:lnTo>
                  <a:lnTo>
                    <a:pt x="1709" y="528"/>
                  </a:lnTo>
                  <a:lnTo>
                    <a:pt x="1737" y="596"/>
                  </a:lnTo>
                  <a:lnTo>
                    <a:pt x="1758" y="667"/>
                  </a:lnTo>
                  <a:lnTo>
                    <a:pt x="1773" y="740"/>
                  </a:lnTo>
                  <a:lnTo>
                    <a:pt x="1784" y="814"/>
                  </a:lnTo>
                  <a:lnTo>
                    <a:pt x="1787" y="891"/>
                  </a:lnTo>
                  <a:lnTo>
                    <a:pt x="1784" y="968"/>
                  </a:lnTo>
                  <a:lnTo>
                    <a:pt x="1773" y="1044"/>
                  </a:lnTo>
                  <a:lnTo>
                    <a:pt x="1758" y="1116"/>
                  </a:lnTo>
                  <a:lnTo>
                    <a:pt x="1737" y="1187"/>
                  </a:lnTo>
                  <a:lnTo>
                    <a:pt x="1709" y="1254"/>
                  </a:lnTo>
                  <a:lnTo>
                    <a:pt x="1677" y="1320"/>
                  </a:lnTo>
                  <a:lnTo>
                    <a:pt x="1639" y="1382"/>
                  </a:lnTo>
                  <a:lnTo>
                    <a:pt x="1597" y="1441"/>
                  </a:lnTo>
                  <a:lnTo>
                    <a:pt x="1550" y="1496"/>
                  </a:lnTo>
                  <a:lnTo>
                    <a:pt x="1499" y="1546"/>
                  </a:lnTo>
                  <a:lnTo>
                    <a:pt x="1444" y="1593"/>
                  </a:lnTo>
                  <a:lnTo>
                    <a:pt x="1385" y="1635"/>
                  </a:lnTo>
                  <a:lnTo>
                    <a:pt x="1323" y="1673"/>
                  </a:lnTo>
                  <a:lnTo>
                    <a:pt x="1258" y="1706"/>
                  </a:lnTo>
                  <a:lnTo>
                    <a:pt x="1190" y="1732"/>
                  </a:lnTo>
                  <a:lnTo>
                    <a:pt x="1119" y="1754"/>
                  </a:lnTo>
                  <a:lnTo>
                    <a:pt x="1045" y="1770"/>
                  </a:lnTo>
                  <a:lnTo>
                    <a:pt x="971" y="1779"/>
                  </a:lnTo>
                  <a:lnTo>
                    <a:pt x="894" y="1782"/>
                  </a:lnTo>
                  <a:lnTo>
                    <a:pt x="817" y="1779"/>
                  </a:lnTo>
                  <a:lnTo>
                    <a:pt x="742" y="1770"/>
                  </a:lnTo>
                  <a:lnTo>
                    <a:pt x="668" y="1754"/>
                  </a:lnTo>
                  <a:lnTo>
                    <a:pt x="597" y="1732"/>
                  </a:lnTo>
                  <a:lnTo>
                    <a:pt x="530" y="1706"/>
                  </a:lnTo>
                  <a:lnTo>
                    <a:pt x="464" y="1673"/>
                  </a:lnTo>
                  <a:lnTo>
                    <a:pt x="401" y="1635"/>
                  </a:lnTo>
                  <a:lnTo>
                    <a:pt x="343" y="1593"/>
                  </a:lnTo>
                  <a:lnTo>
                    <a:pt x="289" y="1546"/>
                  </a:lnTo>
                  <a:lnTo>
                    <a:pt x="237" y="1496"/>
                  </a:lnTo>
                  <a:lnTo>
                    <a:pt x="190" y="1441"/>
                  </a:lnTo>
                  <a:lnTo>
                    <a:pt x="148" y="1382"/>
                  </a:lnTo>
                  <a:lnTo>
                    <a:pt x="110" y="1320"/>
                  </a:lnTo>
                  <a:lnTo>
                    <a:pt x="77" y="1254"/>
                  </a:lnTo>
                  <a:lnTo>
                    <a:pt x="51" y="1187"/>
                  </a:lnTo>
                  <a:lnTo>
                    <a:pt x="29" y="1116"/>
                  </a:lnTo>
                  <a:lnTo>
                    <a:pt x="13" y="1044"/>
                  </a:lnTo>
                  <a:lnTo>
                    <a:pt x="3" y="968"/>
                  </a:lnTo>
                  <a:lnTo>
                    <a:pt x="0" y="891"/>
                  </a:lnTo>
                  <a:lnTo>
                    <a:pt x="3" y="814"/>
                  </a:lnTo>
                  <a:lnTo>
                    <a:pt x="13" y="740"/>
                  </a:lnTo>
                  <a:lnTo>
                    <a:pt x="29" y="667"/>
                  </a:lnTo>
                  <a:lnTo>
                    <a:pt x="51" y="596"/>
                  </a:lnTo>
                  <a:lnTo>
                    <a:pt x="77" y="528"/>
                  </a:lnTo>
                  <a:lnTo>
                    <a:pt x="110" y="463"/>
                  </a:lnTo>
                  <a:lnTo>
                    <a:pt x="148" y="401"/>
                  </a:lnTo>
                  <a:lnTo>
                    <a:pt x="190" y="343"/>
                  </a:lnTo>
                  <a:lnTo>
                    <a:pt x="237" y="287"/>
                  </a:lnTo>
                  <a:lnTo>
                    <a:pt x="289" y="236"/>
                  </a:lnTo>
                  <a:lnTo>
                    <a:pt x="343" y="190"/>
                  </a:lnTo>
                  <a:lnTo>
                    <a:pt x="401" y="147"/>
                  </a:lnTo>
                  <a:lnTo>
                    <a:pt x="464" y="110"/>
                  </a:lnTo>
                  <a:lnTo>
                    <a:pt x="530" y="78"/>
                  </a:lnTo>
                  <a:lnTo>
                    <a:pt x="597" y="50"/>
                  </a:lnTo>
                  <a:lnTo>
                    <a:pt x="668" y="28"/>
                  </a:lnTo>
                  <a:lnTo>
                    <a:pt x="742" y="13"/>
                  </a:lnTo>
                  <a:lnTo>
                    <a:pt x="817" y="3"/>
                  </a:lnTo>
                  <a:lnTo>
                    <a:pt x="8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Rectangle 543"/>
            <p:cNvSpPr>
              <a:spLocks noChangeArrowheads="1"/>
            </p:cNvSpPr>
            <p:nvPr/>
          </p:nvSpPr>
          <p:spPr bwMode="auto">
            <a:xfrm>
              <a:off x="1704976" y="2000250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Rectangle 544"/>
            <p:cNvSpPr>
              <a:spLocks noChangeArrowheads="1"/>
            </p:cNvSpPr>
            <p:nvPr/>
          </p:nvSpPr>
          <p:spPr bwMode="auto">
            <a:xfrm>
              <a:off x="1954213" y="2082800"/>
              <a:ext cx="144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Rectangle 545"/>
            <p:cNvSpPr>
              <a:spLocks noChangeArrowheads="1"/>
            </p:cNvSpPr>
            <p:nvPr/>
          </p:nvSpPr>
          <p:spPr bwMode="auto">
            <a:xfrm>
              <a:off x="2081213" y="2036763"/>
              <a:ext cx="1746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Rectangle 546"/>
            <p:cNvSpPr>
              <a:spLocks noChangeArrowheads="1"/>
            </p:cNvSpPr>
            <p:nvPr/>
          </p:nvSpPr>
          <p:spPr bwMode="auto">
            <a:xfrm>
              <a:off x="1954213" y="2036763"/>
              <a:ext cx="104775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90" name="Group 1189"/>
          <p:cNvGrpSpPr/>
          <p:nvPr/>
        </p:nvGrpSpPr>
        <p:grpSpPr>
          <a:xfrm>
            <a:off x="2518695" y="2066925"/>
            <a:ext cx="596900" cy="254000"/>
            <a:chOff x="2536825" y="2066925"/>
            <a:chExt cx="596900" cy="254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91" name="Rectangle 551"/>
            <p:cNvSpPr>
              <a:spLocks noChangeArrowheads="1"/>
            </p:cNvSpPr>
            <p:nvPr/>
          </p:nvSpPr>
          <p:spPr bwMode="auto">
            <a:xfrm>
              <a:off x="2992438" y="2228850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Rectangle 552"/>
            <p:cNvSpPr>
              <a:spLocks noChangeArrowheads="1"/>
            </p:cNvSpPr>
            <p:nvPr/>
          </p:nvSpPr>
          <p:spPr bwMode="auto">
            <a:xfrm>
              <a:off x="3032125" y="2228850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Rectangle 553"/>
            <p:cNvSpPr>
              <a:spLocks noChangeArrowheads="1"/>
            </p:cNvSpPr>
            <p:nvPr/>
          </p:nvSpPr>
          <p:spPr bwMode="auto">
            <a:xfrm>
              <a:off x="3073400" y="2228850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Rectangle 554"/>
            <p:cNvSpPr>
              <a:spLocks noChangeArrowheads="1"/>
            </p:cNvSpPr>
            <p:nvPr/>
          </p:nvSpPr>
          <p:spPr bwMode="auto">
            <a:xfrm>
              <a:off x="2686050" y="2066925"/>
              <a:ext cx="1746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555"/>
            <p:cNvSpPr>
              <a:spLocks noEditPoints="1"/>
            </p:cNvSpPr>
            <p:nvPr/>
          </p:nvSpPr>
          <p:spPr bwMode="auto">
            <a:xfrm>
              <a:off x="2536825" y="2066925"/>
              <a:ext cx="596900" cy="254000"/>
            </a:xfrm>
            <a:custGeom>
              <a:avLst/>
              <a:gdLst>
                <a:gd name="T0" fmla="*/ 126 w 3384"/>
                <a:gd name="T1" fmla="*/ 1242 h 1436"/>
                <a:gd name="T2" fmla="*/ 160 w 3384"/>
                <a:gd name="T3" fmla="*/ 1332 h 1436"/>
                <a:gd name="T4" fmla="*/ 3224 w 3384"/>
                <a:gd name="T5" fmla="*/ 1332 h 1436"/>
                <a:gd name="T6" fmla="*/ 3258 w 3384"/>
                <a:gd name="T7" fmla="*/ 1242 h 1436"/>
                <a:gd name="T8" fmla="*/ 126 w 3384"/>
                <a:gd name="T9" fmla="*/ 1242 h 1436"/>
                <a:gd name="T10" fmla="*/ 0 w 3384"/>
                <a:gd name="T11" fmla="*/ 0 h 1436"/>
                <a:gd name="T12" fmla="*/ 722 w 3384"/>
                <a:gd name="T13" fmla="*/ 0 h 1436"/>
                <a:gd name="T14" fmla="*/ 722 w 3384"/>
                <a:gd name="T15" fmla="*/ 104 h 1436"/>
                <a:gd name="T16" fmla="*/ 104 w 3384"/>
                <a:gd name="T17" fmla="*/ 104 h 1436"/>
                <a:gd name="T18" fmla="*/ 104 w 3384"/>
                <a:gd name="T19" fmla="*/ 1139 h 1436"/>
                <a:gd name="T20" fmla="*/ 3280 w 3384"/>
                <a:gd name="T21" fmla="*/ 1139 h 1436"/>
                <a:gd name="T22" fmla="*/ 3280 w 3384"/>
                <a:gd name="T23" fmla="*/ 104 h 1436"/>
                <a:gd name="T24" fmla="*/ 1071 w 3384"/>
                <a:gd name="T25" fmla="*/ 104 h 1436"/>
                <a:gd name="T26" fmla="*/ 1071 w 3384"/>
                <a:gd name="T27" fmla="*/ 0 h 1436"/>
                <a:gd name="T28" fmla="*/ 3384 w 3384"/>
                <a:gd name="T29" fmla="*/ 0 h 1436"/>
                <a:gd name="T30" fmla="*/ 3384 w 3384"/>
                <a:gd name="T31" fmla="*/ 1200 h 1436"/>
                <a:gd name="T32" fmla="*/ 3296 w 3384"/>
                <a:gd name="T33" fmla="*/ 1436 h 1436"/>
                <a:gd name="T34" fmla="*/ 88 w 3384"/>
                <a:gd name="T35" fmla="*/ 1436 h 1436"/>
                <a:gd name="T36" fmla="*/ 0 w 3384"/>
                <a:gd name="T37" fmla="*/ 1200 h 1436"/>
                <a:gd name="T38" fmla="*/ 0 w 3384"/>
                <a:gd name="T39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84" h="1436">
                  <a:moveTo>
                    <a:pt x="126" y="1242"/>
                  </a:moveTo>
                  <a:lnTo>
                    <a:pt x="160" y="1332"/>
                  </a:lnTo>
                  <a:lnTo>
                    <a:pt x="3224" y="1332"/>
                  </a:lnTo>
                  <a:lnTo>
                    <a:pt x="3258" y="1242"/>
                  </a:lnTo>
                  <a:lnTo>
                    <a:pt x="126" y="1242"/>
                  </a:lnTo>
                  <a:close/>
                  <a:moveTo>
                    <a:pt x="0" y="0"/>
                  </a:moveTo>
                  <a:lnTo>
                    <a:pt x="722" y="0"/>
                  </a:lnTo>
                  <a:lnTo>
                    <a:pt x="722" y="104"/>
                  </a:lnTo>
                  <a:lnTo>
                    <a:pt x="104" y="104"/>
                  </a:lnTo>
                  <a:lnTo>
                    <a:pt x="104" y="1139"/>
                  </a:lnTo>
                  <a:lnTo>
                    <a:pt x="3280" y="1139"/>
                  </a:lnTo>
                  <a:lnTo>
                    <a:pt x="3280" y="104"/>
                  </a:lnTo>
                  <a:lnTo>
                    <a:pt x="1071" y="104"/>
                  </a:lnTo>
                  <a:lnTo>
                    <a:pt x="1071" y="0"/>
                  </a:lnTo>
                  <a:lnTo>
                    <a:pt x="3384" y="0"/>
                  </a:lnTo>
                  <a:lnTo>
                    <a:pt x="3384" y="1200"/>
                  </a:lnTo>
                  <a:lnTo>
                    <a:pt x="3296" y="1436"/>
                  </a:lnTo>
                  <a:lnTo>
                    <a:pt x="88" y="1436"/>
                  </a:lnTo>
                  <a:lnTo>
                    <a:pt x="0" y="1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Rectangle 556"/>
            <p:cNvSpPr>
              <a:spLocks noChangeArrowheads="1"/>
            </p:cNvSpPr>
            <p:nvPr/>
          </p:nvSpPr>
          <p:spPr bwMode="auto">
            <a:xfrm>
              <a:off x="2579688" y="2108200"/>
              <a:ext cx="511175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Rectangle 557"/>
            <p:cNvSpPr>
              <a:spLocks noChangeArrowheads="1"/>
            </p:cNvSpPr>
            <p:nvPr/>
          </p:nvSpPr>
          <p:spPr bwMode="auto">
            <a:xfrm>
              <a:off x="2579688" y="2147888"/>
              <a:ext cx="511175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Rectangle 558"/>
            <p:cNvSpPr>
              <a:spLocks noChangeArrowheads="1"/>
            </p:cNvSpPr>
            <p:nvPr/>
          </p:nvSpPr>
          <p:spPr bwMode="auto">
            <a:xfrm>
              <a:off x="2579688" y="2187575"/>
              <a:ext cx="511175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9" name="Group 1188"/>
          <p:cNvGrpSpPr/>
          <p:nvPr/>
        </p:nvGrpSpPr>
        <p:grpSpPr>
          <a:xfrm>
            <a:off x="3543089" y="1895475"/>
            <a:ext cx="419100" cy="596900"/>
            <a:chOff x="3536950" y="1895475"/>
            <a:chExt cx="419100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02" name="Rectangle 563"/>
            <p:cNvSpPr>
              <a:spLocks noChangeArrowheads="1"/>
            </p:cNvSpPr>
            <p:nvPr/>
          </p:nvSpPr>
          <p:spPr bwMode="auto">
            <a:xfrm>
              <a:off x="3576638" y="1895475"/>
              <a:ext cx="339725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3" name="Freeform 564"/>
            <p:cNvSpPr>
              <a:spLocks/>
            </p:cNvSpPr>
            <p:nvPr/>
          </p:nvSpPr>
          <p:spPr bwMode="auto">
            <a:xfrm>
              <a:off x="3589338" y="1922463"/>
              <a:ext cx="312738" cy="273050"/>
            </a:xfrm>
            <a:custGeom>
              <a:avLst/>
              <a:gdLst>
                <a:gd name="T0" fmla="*/ 0 w 1771"/>
                <a:gd name="T1" fmla="*/ 0 h 1556"/>
                <a:gd name="T2" fmla="*/ 1771 w 1771"/>
                <a:gd name="T3" fmla="*/ 0 h 1556"/>
                <a:gd name="T4" fmla="*/ 1771 w 1771"/>
                <a:gd name="T5" fmla="*/ 103 h 1556"/>
                <a:gd name="T6" fmla="*/ 1672 w 1771"/>
                <a:gd name="T7" fmla="*/ 103 h 1556"/>
                <a:gd name="T8" fmla="*/ 1672 w 1771"/>
                <a:gd name="T9" fmla="*/ 1556 h 1556"/>
                <a:gd name="T10" fmla="*/ 1569 w 1771"/>
                <a:gd name="T11" fmla="*/ 1556 h 1556"/>
                <a:gd name="T12" fmla="*/ 1569 w 1771"/>
                <a:gd name="T13" fmla="*/ 103 h 1556"/>
                <a:gd name="T14" fmla="*/ 938 w 1771"/>
                <a:gd name="T15" fmla="*/ 103 h 1556"/>
                <a:gd name="T16" fmla="*/ 938 w 1771"/>
                <a:gd name="T17" fmla="*/ 1556 h 1556"/>
                <a:gd name="T18" fmla="*/ 834 w 1771"/>
                <a:gd name="T19" fmla="*/ 1556 h 1556"/>
                <a:gd name="T20" fmla="*/ 834 w 1771"/>
                <a:gd name="T21" fmla="*/ 103 h 1556"/>
                <a:gd name="T22" fmla="*/ 202 w 1771"/>
                <a:gd name="T23" fmla="*/ 103 h 1556"/>
                <a:gd name="T24" fmla="*/ 202 w 1771"/>
                <a:gd name="T25" fmla="*/ 629 h 1556"/>
                <a:gd name="T26" fmla="*/ 99 w 1771"/>
                <a:gd name="T27" fmla="*/ 629 h 1556"/>
                <a:gd name="T28" fmla="*/ 99 w 1771"/>
                <a:gd name="T29" fmla="*/ 103 h 1556"/>
                <a:gd name="T30" fmla="*/ 0 w 1771"/>
                <a:gd name="T31" fmla="*/ 103 h 1556"/>
                <a:gd name="T32" fmla="*/ 0 w 1771"/>
                <a:gd name="T33" fmla="*/ 0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71" h="1556">
                  <a:moveTo>
                    <a:pt x="0" y="0"/>
                  </a:moveTo>
                  <a:lnTo>
                    <a:pt x="1771" y="0"/>
                  </a:lnTo>
                  <a:lnTo>
                    <a:pt x="1771" y="103"/>
                  </a:lnTo>
                  <a:lnTo>
                    <a:pt x="1672" y="103"/>
                  </a:lnTo>
                  <a:lnTo>
                    <a:pt x="1672" y="1556"/>
                  </a:lnTo>
                  <a:lnTo>
                    <a:pt x="1569" y="1556"/>
                  </a:lnTo>
                  <a:lnTo>
                    <a:pt x="1569" y="103"/>
                  </a:lnTo>
                  <a:lnTo>
                    <a:pt x="938" y="103"/>
                  </a:lnTo>
                  <a:lnTo>
                    <a:pt x="938" y="1556"/>
                  </a:lnTo>
                  <a:lnTo>
                    <a:pt x="834" y="1556"/>
                  </a:lnTo>
                  <a:lnTo>
                    <a:pt x="834" y="103"/>
                  </a:lnTo>
                  <a:lnTo>
                    <a:pt x="202" y="103"/>
                  </a:lnTo>
                  <a:lnTo>
                    <a:pt x="202" y="629"/>
                  </a:lnTo>
                  <a:lnTo>
                    <a:pt x="99" y="629"/>
                  </a:lnTo>
                  <a:lnTo>
                    <a:pt x="99" y="103"/>
                  </a:lnTo>
                  <a:lnTo>
                    <a:pt x="0" y="10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4" name="Freeform 565"/>
            <p:cNvSpPr>
              <a:spLocks noEditPoints="1"/>
            </p:cNvSpPr>
            <p:nvPr/>
          </p:nvSpPr>
          <p:spPr bwMode="auto">
            <a:xfrm>
              <a:off x="3536950" y="2212975"/>
              <a:ext cx="419100" cy="279400"/>
            </a:xfrm>
            <a:custGeom>
              <a:avLst/>
              <a:gdLst>
                <a:gd name="T0" fmla="*/ 211 w 2373"/>
                <a:gd name="T1" fmla="*/ 1455 h 1584"/>
                <a:gd name="T2" fmla="*/ 2133 w 2373"/>
                <a:gd name="T3" fmla="*/ 1469 h 1584"/>
                <a:gd name="T4" fmla="*/ 2263 w 2373"/>
                <a:gd name="T5" fmla="*/ 1328 h 1584"/>
                <a:gd name="T6" fmla="*/ 2119 w 2373"/>
                <a:gd name="T7" fmla="*/ 648 h 1584"/>
                <a:gd name="T8" fmla="*/ 2166 w 2373"/>
                <a:gd name="T9" fmla="*/ 713 h 1584"/>
                <a:gd name="T10" fmla="*/ 2214 w 2373"/>
                <a:gd name="T11" fmla="*/ 648 h 1584"/>
                <a:gd name="T12" fmla="*/ 1661 w 2373"/>
                <a:gd name="T13" fmla="*/ 616 h 1584"/>
                <a:gd name="T14" fmla="*/ 1636 w 2373"/>
                <a:gd name="T15" fmla="*/ 693 h 1584"/>
                <a:gd name="T16" fmla="*/ 1716 w 2373"/>
                <a:gd name="T17" fmla="*/ 693 h 1584"/>
                <a:gd name="T18" fmla="*/ 1692 w 2373"/>
                <a:gd name="T19" fmla="*/ 616 h 1584"/>
                <a:gd name="T20" fmla="*/ 1139 w 2373"/>
                <a:gd name="T21" fmla="*/ 648 h 1584"/>
                <a:gd name="T22" fmla="*/ 1186 w 2373"/>
                <a:gd name="T23" fmla="*/ 713 h 1584"/>
                <a:gd name="T24" fmla="*/ 1234 w 2373"/>
                <a:gd name="T25" fmla="*/ 648 h 1584"/>
                <a:gd name="T26" fmla="*/ 681 w 2373"/>
                <a:gd name="T27" fmla="*/ 616 h 1584"/>
                <a:gd name="T28" fmla="*/ 656 w 2373"/>
                <a:gd name="T29" fmla="*/ 693 h 1584"/>
                <a:gd name="T30" fmla="*/ 737 w 2373"/>
                <a:gd name="T31" fmla="*/ 693 h 1584"/>
                <a:gd name="T32" fmla="*/ 712 w 2373"/>
                <a:gd name="T33" fmla="*/ 616 h 1584"/>
                <a:gd name="T34" fmla="*/ 159 w 2373"/>
                <a:gd name="T35" fmla="*/ 648 h 1584"/>
                <a:gd name="T36" fmla="*/ 206 w 2373"/>
                <a:gd name="T37" fmla="*/ 713 h 1584"/>
                <a:gd name="T38" fmla="*/ 254 w 2373"/>
                <a:gd name="T39" fmla="*/ 648 h 1584"/>
                <a:gd name="T40" fmla="*/ 258 w 2373"/>
                <a:gd name="T41" fmla="*/ 520 h 1584"/>
                <a:gd name="T42" fmla="*/ 357 w 2373"/>
                <a:gd name="T43" fmla="*/ 635 h 1584"/>
                <a:gd name="T44" fmla="*/ 304 w 2373"/>
                <a:gd name="T45" fmla="*/ 782 h 1584"/>
                <a:gd name="T46" fmla="*/ 620 w 2373"/>
                <a:gd name="T47" fmla="*/ 796 h 1584"/>
                <a:gd name="T48" fmla="*/ 543 w 2373"/>
                <a:gd name="T49" fmla="*/ 663 h 1584"/>
                <a:gd name="T50" fmla="*/ 620 w 2373"/>
                <a:gd name="T51" fmla="*/ 531 h 1584"/>
                <a:gd name="T52" fmla="*/ 1262 w 2373"/>
                <a:gd name="T53" fmla="*/ 531 h 1584"/>
                <a:gd name="T54" fmla="*/ 1341 w 2373"/>
                <a:gd name="T55" fmla="*/ 663 h 1584"/>
                <a:gd name="T56" fmla="*/ 1262 w 2373"/>
                <a:gd name="T57" fmla="*/ 796 h 1584"/>
                <a:gd name="T58" fmla="*/ 1579 w 2373"/>
                <a:gd name="T59" fmla="*/ 782 h 1584"/>
                <a:gd name="T60" fmla="*/ 1525 w 2373"/>
                <a:gd name="T61" fmla="*/ 635 h 1584"/>
                <a:gd name="T62" fmla="*/ 1625 w 2373"/>
                <a:gd name="T63" fmla="*/ 520 h 1584"/>
                <a:gd name="T64" fmla="*/ 794 w 2373"/>
                <a:gd name="T65" fmla="*/ 545 h 1584"/>
                <a:gd name="T66" fmla="*/ 847 w 2373"/>
                <a:gd name="T67" fmla="*/ 692 h 1584"/>
                <a:gd name="T68" fmla="*/ 749 w 2373"/>
                <a:gd name="T69" fmla="*/ 808 h 1584"/>
                <a:gd name="T70" fmla="*/ 1069 w 2373"/>
                <a:gd name="T71" fmla="*/ 763 h 1584"/>
                <a:gd name="T72" fmla="*/ 1043 w 2373"/>
                <a:gd name="T73" fmla="*/ 610 h 1584"/>
                <a:gd name="T74" fmla="*/ 1135 w 2373"/>
                <a:gd name="T75" fmla="*/ 103 h 1584"/>
                <a:gd name="T76" fmla="*/ 1729 w 2373"/>
                <a:gd name="T77" fmla="*/ 520 h 1584"/>
                <a:gd name="T78" fmla="*/ 1827 w 2373"/>
                <a:gd name="T79" fmla="*/ 635 h 1584"/>
                <a:gd name="T80" fmla="*/ 1774 w 2373"/>
                <a:gd name="T81" fmla="*/ 782 h 1584"/>
                <a:gd name="T82" fmla="*/ 2090 w 2373"/>
                <a:gd name="T83" fmla="*/ 796 h 1584"/>
                <a:gd name="T84" fmla="*/ 2013 w 2373"/>
                <a:gd name="T85" fmla="*/ 663 h 1584"/>
                <a:gd name="T86" fmla="*/ 2090 w 2373"/>
                <a:gd name="T87" fmla="*/ 531 h 1584"/>
                <a:gd name="T88" fmla="*/ 2265 w 2373"/>
                <a:gd name="T89" fmla="*/ 545 h 1584"/>
                <a:gd name="T90" fmla="*/ 2317 w 2373"/>
                <a:gd name="T91" fmla="*/ 692 h 1584"/>
                <a:gd name="T92" fmla="*/ 2219 w 2373"/>
                <a:gd name="T93" fmla="*/ 808 h 1584"/>
                <a:gd name="T94" fmla="*/ 2348 w 2373"/>
                <a:gd name="T95" fmla="*/ 1396 h 1584"/>
                <a:gd name="T96" fmla="*/ 2185 w 2373"/>
                <a:gd name="T97" fmla="*/ 1559 h 1584"/>
                <a:gd name="T98" fmla="*/ 226 w 2373"/>
                <a:gd name="T99" fmla="*/ 1573 h 1584"/>
                <a:gd name="T100" fmla="*/ 42 w 2373"/>
                <a:gd name="T101" fmla="*/ 1431 h 1584"/>
                <a:gd name="T102" fmla="*/ 154 w 2373"/>
                <a:gd name="T103" fmla="*/ 1224 h 1584"/>
                <a:gd name="T104" fmla="*/ 63 w 2373"/>
                <a:gd name="T105" fmla="*/ 717 h 1584"/>
                <a:gd name="T106" fmla="*/ 89 w 2373"/>
                <a:gd name="T107" fmla="*/ 564 h 1584"/>
                <a:gd name="T108" fmla="*/ 0 w 2373"/>
                <a:gd name="T109" fmla="*/ 0 h 1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73" h="1584">
                  <a:moveTo>
                    <a:pt x="111" y="1328"/>
                  </a:moveTo>
                  <a:lnTo>
                    <a:pt x="122" y="1359"/>
                  </a:lnTo>
                  <a:lnTo>
                    <a:pt x="138" y="1389"/>
                  </a:lnTo>
                  <a:lnTo>
                    <a:pt x="158" y="1415"/>
                  </a:lnTo>
                  <a:lnTo>
                    <a:pt x="183" y="1437"/>
                  </a:lnTo>
                  <a:lnTo>
                    <a:pt x="211" y="1455"/>
                  </a:lnTo>
                  <a:lnTo>
                    <a:pt x="240" y="1469"/>
                  </a:lnTo>
                  <a:lnTo>
                    <a:pt x="273" y="1477"/>
                  </a:lnTo>
                  <a:lnTo>
                    <a:pt x="308" y="1480"/>
                  </a:lnTo>
                  <a:lnTo>
                    <a:pt x="2065" y="1480"/>
                  </a:lnTo>
                  <a:lnTo>
                    <a:pt x="2100" y="1477"/>
                  </a:lnTo>
                  <a:lnTo>
                    <a:pt x="2133" y="1469"/>
                  </a:lnTo>
                  <a:lnTo>
                    <a:pt x="2163" y="1455"/>
                  </a:lnTo>
                  <a:lnTo>
                    <a:pt x="2190" y="1437"/>
                  </a:lnTo>
                  <a:lnTo>
                    <a:pt x="2215" y="1415"/>
                  </a:lnTo>
                  <a:lnTo>
                    <a:pt x="2235" y="1389"/>
                  </a:lnTo>
                  <a:lnTo>
                    <a:pt x="2252" y="1359"/>
                  </a:lnTo>
                  <a:lnTo>
                    <a:pt x="2263" y="1328"/>
                  </a:lnTo>
                  <a:lnTo>
                    <a:pt x="111" y="1328"/>
                  </a:lnTo>
                  <a:close/>
                  <a:moveTo>
                    <a:pt x="2166" y="614"/>
                  </a:moveTo>
                  <a:lnTo>
                    <a:pt x="2151" y="616"/>
                  </a:lnTo>
                  <a:lnTo>
                    <a:pt x="2138" y="623"/>
                  </a:lnTo>
                  <a:lnTo>
                    <a:pt x="2126" y="634"/>
                  </a:lnTo>
                  <a:lnTo>
                    <a:pt x="2119" y="648"/>
                  </a:lnTo>
                  <a:lnTo>
                    <a:pt x="2117" y="663"/>
                  </a:lnTo>
                  <a:lnTo>
                    <a:pt x="2119" y="680"/>
                  </a:lnTo>
                  <a:lnTo>
                    <a:pt x="2126" y="693"/>
                  </a:lnTo>
                  <a:lnTo>
                    <a:pt x="2138" y="704"/>
                  </a:lnTo>
                  <a:lnTo>
                    <a:pt x="2151" y="710"/>
                  </a:lnTo>
                  <a:lnTo>
                    <a:pt x="2166" y="713"/>
                  </a:lnTo>
                  <a:lnTo>
                    <a:pt x="2182" y="710"/>
                  </a:lnTo>
                  <a:lnTo>
                    <a:pt x="2196" y="704"/>
                  </a:lnTo>
                  <a:lnTo>
                    <a:pt x="2206" y="693"/>
                  </a:lnTo>
                  <a:lnTo>
                    <a:pt x="2214" y="680"/>
                  </a:lnTo>
                  <a:lnTo>
                    <a:pt x="2217" y="663"/>
                  </a:lnTo>
                  <a:lnTo>
                    <a:pt x="2214" y="648"/>
                  </a:lnTo>
                  <a:lnTo>
                    <a:pt x="2206" y="634"/>
                  </a:lnTo>
                  <a:lnTo>
                    <a:pt x="2196" y="623"/>
                  </a:lnTo>
                  <a:lnTo>
                    <a:pt x="2182" y="616"/>
                  </a:lnTo>
                  <a:lnTo>
                    <a:pt x="2166" y="614"/>
                  </a:lnTo>
                  <a:close/>
                  <a:moveTo>
                    <a:pt x="1676" y="614"/>
                  </a:moveTo>
                  <a:lnTo>
                    <a:pt x="1661" y="616"/>
                  </a:lnTo>
                  <a:lnTo>
                    <a:pt x="1647" y="623"/>
                  </a:lnTo>
                  <a:lnTo>
                    <a:pt x="1636" y="634"/>
                  </a:lnTo>
                  <a:lnTo>
                    <a:pt x="1629" y="648"/>
                  </a:lnTo>
                  <a:lnTo>
                    <a:pt x="1627" y="663"/>
                  </a:lnTo>
                  <a:lnTo>
                    <a:pt x="1629" y="680"/>
                  </a:lnTo>
                  <a:lnTo>
                    <a:pt x="1636" y="693"/>
                  </a:lnTo>
                  <a:lnTo>
                    <a:pt x="1647" y="704"/>
                  </a:lnTo>
                  <a:lnTo>
                    <a:pt x="1661" y="710"/>
                  </a:lnTo>
                  <a:lnTo>
                    <a:pt x="1676" y="713"/>
                  </a:lnTo>
                  <a:lnTo>
                    <a:pt x="1692" y="710"/>
                  </a:lnTo>
                  <a:lnTo>
                    <a:pt x="1706" y="704"/>
                  </a:lnTo>
                  <a:lnTo>
                    <a:pt x="1716" y="693"/>
                  </a:lnTo>
                  <a:lnTo>
                    <a:pt x="1724" y="680"/>
                  </a:lnTo>
                  <a:lnTo>
                    <a:pt x="1727" y="663"/>
                  </a:lnTo>
                  <a:lnTo>
                    <a:pt x="1724" y="648"/>
                  </a:lnTo>
                  <a:lnTo>
                    <a:pt x="1716" y="634"/>
                  </a:lnTo>
                  <a:lnTo>
                    <a:pt x="1706" y="623"/>
                  </a:lnTo>
                  <a:lnTo>
                    <a:pt x="1692" y="616"/>
                  </a:lnTo>
                  <a:lnTo>
                    <a:pt x="1676" y="614"/>
                  </a:lnTo>
                  <a:close/>
                  <a:moveTo>
                    <a:pt x="1186" y="614"/>
                  </a:moveTo>
                  <a:lnTo>
                    <a:pt x="1171" y="616"/>
                  </a:lnTo>
                  <a:lnTo>
                    <a:pt x="1157" y="623"/>
                  </a:lnTo>
                  <a:lnTo>
                    <a:pt x="1146" y="634"/>
                  </a:lnTo>
                  <a:lnTo>
                    <a:pt x="1139" y="648"/>
                  </a:lnTo>
                  <a:lnTo>
                    <a:pt x="1137" y="663"/>
                  </a:lnTo>
                  <a:lnTo>
                    <a:pt x="1139" y="680"/>
                  </a:lnTo>
                  <a:lnTo>
                    <a:pt x="1146" y="693"/>
                  </a:lnTo>
                  <a:lnTo>
                    <a:pt x="1157" y="704"/>
                  </a:lnTo>
                  <a:lnTo>
                    <a:pt x="1171" y="710"/>
                  </a:lnTo>
                  <a:lnTo>
                    <a:pt x="1186" y="713"/>
                  </a:lnTo>
                  <a:lnTo>
                    <a:pt x="1202" y="710"/>
                  </a:lnTo>
                  <a:lnTo>
                    <a:pt x="1216" y="704"/>
                  </a:lnTo>
                  <a:lnTo>
                    <a:pt x="1226" y="693"/>
                  </a:lnTo>
                  <a:lnTo>
                    <a:pt x="1234" y="680"/>
                  </a:lnTo>
                  <a:lnTo>
                    <a:pt x="1237" y="663"/>
                  </a:lnTo>
                  <a:lnTo>
                    <a:pt x="1234" y="648"/>
                  </a:lnTo>
                  <a:lnTo>
                    <a:pt x="1226" y="634"/>
                  </a:lnTo>
                  <a:lnTo>
                    <a:pt x="1216" y="623"/>
                  </a:lnTo>
                  <a:lnTo>
                    <a:pt x="1202" y="616"/>
                  </a:lnTo>
                  <a:lnTo>
                    <a:pt x="1186" y="614"/>
                  </a:lnTo>
                  <a:close/>
                  <a:moveTo>
                    <a:pt x="696" y="614"/>
                  </a:moveTo>
                  <a:lnTo>
                    <a:pt x="681" y="616"/>
                  </a:lnTo>
                  <a:lnTo>
                    <a:pt x="667" y="623"/>
                  </a:lnTo>
                  <a:lnTo>
                    <a:pt x="656" y="634"/>
                  </a:lnTo>
                  <a:lnTo>
                    <a:pt x="649" y="648"/>
                  </a:lnTo>
                  <a:lnTo>
                    <a:pt x="647" y="663"/>
                  </a:lnTo>
                  <a:lnTo>
                    <a:pt x="649" y="680"/>
                  </a:lnTo>
                  <a:lnTo>
                    <a:pt x="656" y="693"/>
                  </a:lnTo>
                  <a:lnTo>
                    <a:pt x="667" y="704"/>
                  </a:lnTo>
                  <a:lnTo>
                    <a:pt x="681" y="710"/>
                  </a:lnTo>
                  <a:lnTo>
                    <a:pt x="696" y="713"/>
                  </a:lnTo>
                  <a:lnTo>
                    <a:pt x="712" y="710"/>
                  </a:lnTo>
                  <a:lnTo>
                    <a:pt x="726" y="704"/>
                  </a:lnTo>
                  <a:lnTo>
                    <a:pt x="737" y="693"/>
                  </a:lnTo>
                  <a:lnTo>
                    <a:pt x="744" y="680"/>
                  </a:lnTo>
                  <a:lnTo>
                    <a:pt x="747" y="663"/>
                  </a:lnTo>
                  <a:lnTo>
                    <a:pt x="744" y="648"/>
                  </a:lnTo>
                  <a:lnTo>
                    <a:pt x="737" y="634"/>
                  </a:lnTo>
                  <a:lnTo>
                    <a:pt x="726" y="623"/>
                  </a:lnTo>
                  <a:lnTo>
                    <a:pt x="712" y="616"/>
                  </a:lnTo>
                  <a:lnTo>
                    <a:pt x="696" y="614"/>
                  </a:lnTo>
                  <a:close/>
                  <a:moveTo>
                    <a:pt x="206" y="614"/>
                  </a:moveTo>
                  <a:lnTo>
                    <a:pt x="191" y="616"/>
                  </a:lnTo>
                  <a:lnTo>
                    <a:pt x="177" y="623"/>
                  </a:lnTo>
                  <a:lnTo>
                    <a:pt x="166" y="634"/>
                  </a:lnTo>
                  <a:lnTo>
                    <a:pt x="159" y="648"/>
                  </a:lnTo>
                  <a:lnTo>
                    <a:pt x="156" y="663"/>
                  </a:lnTo>
                  <a:lnTo>
                    <a:pt x="159" y="680"/>
                  </a:lnTo>
                  <a:lnTo>
                    <a:pt x="166" y="693"/>
                  </a:lnTo>
                  <a:lnTo>
                    <a:pt x="177" y="704"/>
                  </a:lnTo>
                  <a:lnTo>
                    <a:pt x="191" y="710"/>
                  </a:lnTo>
                  <a:lnTo>
                    <a:pt x="206" y="713"/>
                  </a:lnTo>
                  <a:lnTo>
                    <a:pt x="222" y="710"/>
                  </a:lnTo>
                  <a:lnTo>
                    <a:pt x="236" y="704"/>
                  </a:lnTo>
                  <a:lnTo>
                    <a:pt x="247" y="693"/>
                  </a:lnTo>
                  <a:lnTo>
                    <a:pt x="254" y="680"/>
                  </a:lnTo>
                  <a:lnTo>
                    <a:pt x="256" y="663"/>
                  </a:lnTo>
                  <a:lnTo>
                    <a:pt x="254" y="648"/>
                  </a:lnTo>
                  <a:lnTo>
                    <a:pt x="247" y="634"/>
                  </a:lnTo>
                  <a:lnTo>
                    <a:pt x="236" y="623"/>
                  </a:lnTo>
                  <a:lnTo>
                    <a:pt x="222" y="616"/>
                  </a:lnTo>
                  <a:lnTo>
                    <a:pt x="206" y="614"/>
                  </a:lnTo>
                  <a:close/>
                  <a:moveTo>
                    <a:pt x="258" y="103"/>
                  </a:moveTo>
                  <a:lnTo>
                    <a:pt x="258" y="520"/>
                  </a:lnTo>
                  <a:lnTo>
                    <a:pt x="282" y="531"/>
                  </a:lnTo>
                  <a:lnTo>
                    <a:pt x="304" y="545"/>
                  </a:lnTo>
                  <a:lnTo>
                    <a:pt x="324" y="564"/>
                  </a:lnTo>
                  <a:lnTo>
                    <a:pt x="339" y="585"/>
                  </a:lnTo>
                  <a:lnTo>
                    <a:pt x="350" y="610"/>
                  </a:lnTo>
                  <a:lnTo>
                    <a:pt x="357" y="635"/>
                  </a:lnTo>
                  <a:lnTo>
                    <a:pt x="360" y="663"/>
                  </a:lnTo>
                  <a:lnTo>
                    <a:pt x="357" y="692"/>
                  </a:lnTo>
                  <a:lnTo>
                    <a:pt x="350" y="717"/>
                  </a:lnTo>
                  <a:lnTo>
                    <a:pt x="339" y="741"/>
                  </a:lnTo>
                  <a:lnTo>
                    <a:pt x="324" y="763"/>
                  </a:lnTo>
                  <a:lnTo>
                    <a:pt x="304" y="782"/>
                  </a:lnTo>
                  <a:lnTo>
                    <a:pt x="282" y="796"/>
                  </a:lnTo>
                  <a:lnTo>
                    <a:pt x="258" y="808"/>
                  </a:lnTo>
                  <a:lnTo>
                    <a:pt x="258" y="1224"/>
                  </a:lnTo>
                  <a:lnTo>
                    <a:pt x="645" y="1224"/>
                  </a:lnTo>
                  <a:lnTo>
                    <a:pt x="645" y="808"/>
                  </a:lnTo>
                  <a:lnTo>
                    <a:pt x="620" y="796"/>
                  </a:lnTo>
                  <a:lnTo>
                    <a:pt x="599" y="782"/>
                  </a:lnTo>
                  <a:lnTo>
                    <a:pt x="579" y="763"/>
                  </a:lnTo>
                  <a:lnTo>
                    <a:pt x="564" y="741"/>
                  </a:lnTo>
                  <a:lnTo>
                    <a:pt x="553" y="717"/>
                  </a:lnTo>
                  <a:lnTo>
                    <a:pt x="545" y="692"/>
                  </a:lnTo>
                  <a:lnTo>
                    <a:pt x="543" y="663"/>
                  </a:lnTo>
                  <a:lnTo>
                    <a:pt x="545" y="635"/>
                  </a:lnTo>
                  <a:lnTo>
                    <a:pt x="553" y="610"/>
                  </a:lnTo>
                  <a:lnTo>
                    <a:pt x="564" y="585"/>
                  </a:lnTo>
                  <a:lnTo>
                    <a:pt x="579" y="564"/>
                  </a:lnTo>
                  <a:lnTo>
                    <a:pt x="599" y="545"/>
                  </a:lnTo>
                  <a:lnTo>
                    <a:pt x="620" y="531"/>
                  </a:lnTo>
                  <a:lnTo>
                    <a:pt x="645" y="520"/>
                  </a:lnTo>
                  <a:lnTo>
                    <a:pt x="645" y="103"/>
                  </a:lnTo>
                  <a:lnTo>
                    <a:pt x="258" y="103"/>
                  </a:lnTo>
                  <a:close/>
                  <a:moveTo>
                    <a:pt x="1239" y="103"/>
                  </a:moveTo>
                  <a:lnTo>
                    <a:pt x="1239" y="520"/>
                  </a:lnTo>
                  <a:lnTo>
                    <a:pt x="1262" y="531"/>
                  </a:lnTo>
                  <a:lnTo>
                    <a:pt x="1284" y="545"/>
                  </a:lnTo>
                  <a:lnTo>
                    <a:pt x="1304" y="564"/>
                  </a:lnTo>
                  <a:lnTo>
                    <a:pt x="1319" y="585"/>
                  </a:lnTo>
                  <a:lnTo>
                    <a:pt x="1330" y="610"/>
                  </a:lnTo>
                  <a:lnTo>
                    <a:pt x="1337" y="635"/>
                  </a:lnTo>
                  <a:lnTo>
                    <a:pt x="1341" y="663"/>
                  </a:lnTo>
                  <a:lnTo>
                    <a:pt x="1337" y="692"/>
                  </a:lnTo>
                  <a:lnTo>
                    <a:pt x="1330" y="717"/>
                  </a:lnTo>
                  <a:lnTo>
                    <a:pt x="1319" y="741"/>
                  </a:lnTo>
                  <a:lnTo>
                    <a:pt x="1304" y="763"/>
                  </a:lnTo>
                  <a:lnTo>
                    <a:pt x="1284" y="782"/>
                  </a:lnTo>
                  <a:lnTo>
                    <a:pt x="1262" y="796"/>
                  </a:lnTo>
                  <a:lnTo>
                    <a:pt x="1239" y="808"/>
                  </a:lnTo>
                  <a:lnTo>
                    <a:pt x="1239" y="1224"/>
                  </a:lnTo>
                  <a:lnTo>
                    <a:pt x="1625" y="1224"/>
                  </a:lnTo>
                  <a:lnTo>
                    <a:pt x="1625" y="808"/>
                  </a:lnTo>
                  <a:lnTo>
                    <a:pt x="1600" y="796"/>
                  </a:lnTo>
                  <a:lnTo>
                    <a:pt x="1579" y="782"/>
                  </a:lnTo>
                  <a:lnTo>
                    <a:pt x="1559" y="763"/>
                  </a:lnTo>
                  <a:lnTo>
                    <a:pt x="1544" y="741"/>
                  </a:lnTo>
                  <a:lnTo>
                    <a:pt x="1533" y="717"/>
                  </a:lnTo>
                  <a:lnTo>
                    <a:pt x="1525" y="692"/>
                  </a:lnTo>
                  <a:lnTo>
                    <a:pt x="1523" y="663"/>
                  </a:lnTo>
                  <a:lnTo>
                    <a:pt x="1525" y="635"/>
                  </a:lnTo>
                  <a:lnTo>
                    <a:pt x="1533" y="610"/>
                  </a:lnTo>
                  <a:lnTo>
                    <a:pt x="1544" y="585"/>
                  </a:lnTo>
                  <a:lnTo>
                    <a:pt x="1559" y="564"/>
                  </a:lnTo>
                  <a:lnTo>
                    <a:pt x="1579" y="545"/>
                  </a:lnTo>
                  <a:lnTo>
                    <a:pt x="1600" y="531"/>
                  </a:lnTo>
                  <a:lnTo>
                    <a:pt x="1625" y="520"/>
                  </a:lnTo>
                  <a:lnTo>
                    <a:pt x="1625" y="103"/>
                  </a:lnTo>
                  <a:lnTo>
                    <a:pt x="1239" y="103"/>
                  </a:lnTo>
                  <a:close/>
                  <a:moveTo>
                    <a:pt x="749" y="103"/>
                  </a:moveTo>
                  <a:lnTo>
                    <a:pt x="749" y="520"/>
                  </a:lnTo>
                  <a:lnTo>
                    <a:pt x="772" y="531"/>
                  </a:lnTo>
                  <a:lnTo>
                    <a:pt x="794" y="545"/>
                  </a:lnTo>
                  <a:lnTo>
                    <a:pt x="814" y="564"/>
                  </a:lnTo>
                  <a:lnTo>
                    <a:pt x="829" y="585"/>
                  </a:lnTo>
                  <a:lnTo>
                    <a:pt x="840" y="610"/>
                  </a:lnTo>
                  <a:lnTo>
                    <a:pt x="847" y="635"/>
                  </a:lnTo>
                  <a:lnTo>
                    <a:pt x="851" y="663"/>
                  </a:lnTo>
                  <a:lnTo>
                    <a:pt x="847" y="692"/>
                  </a:lnTo>
                  <a:lnTo>
                    <a:pt x="840" y="717"/>
                  </a:lnTo>
                  <a:lnTo>
                    <a:pt x="829" y="741"/>
                  </a:lnTo>
                  <a:lnTo>
                    <a:pt x="814" y="763"/>
                  </a:lnTo>
                  <a:lnTo>
                    <a:pt x="794" y="782"/>
                  </a:lnTo>
                  <a:lnTo>
                    <a:pt x="772" y="796"/>
                  </a:lnTo>
                  <a:lnTo>
                    <a:pt x="749" y="808"/>
                  </a:lnTo>
                  <a:lnTo>
                    <a:pt x="749" y="1224"/>
                  </a:lnTo>
                  <a:lnTo>
                    <a:pt x="1135" y="1224"/>
                  </a:lnTo>
                  <a:lnTo>
                    <a:pt x="1135" y="808"/>
                  </a:lnTo>
                  <a:lnTo>
                    <a:pt x="1110" y="796"/>
                  </a:lnTo>
                  <a:lnTo>
                    <a:pt x="1089" y="782"/>
                  </a:lnTo>
                  <a:lnTo>
                    <a:pt x="1069" y="763"/>
                  </a:lnTo>
                  <a:lnTo>
                    <a:pt x="1054" y="741"/>
                  </a:lnTo>
                  <a:lnTo>
                    <a:pt x="1043" y="717"/>
                  </a:lnTo>
                  <a:lnTo>
                    <a:pt x="1035" y="692"/>
                  </a:lnTo>
                  <a:lnTo>
                    <a:pt x="1033" y="663"/>
                  </a:lnTo>
                  <a:lnTo>
                    <a:pt x="1035" y="635"/>
                  </a:lnTo>
                  <a:lnTo>
                    <a:pt x="1043" y="610"/>
                  </a:lnTo>
                  <a:lnTo>
                    <a:pt x="1054" y="585"/>
                  </a:lnTo>
                  <a:lnTo>
                    <a:pt x="1069" y="564"/>
                  </a:lnTo>
                  <a:lnTo>
                    <a:pt x="1089" y="545"/>
                  </a:lnTo>
                  <a:lnTo>
                    <a:pt x="1110" y="531"/>
                  </a:lnTo>
                  <a:lnTo>
                    <a:pt x="1135" y="520"/>
                  </a:lnTo>
                  <a:lnTo>
                    <a:pt x="1135" y="103"/>
                  </a:lnTo>
                  <a:lnTo>
                    <a:pt x="749" y="103"/>
                  </a:lnTo>
                  <a:close/>
                  <a:moveTo>
                    <a:pt x="0" y="0"/>
                  </a:moveTo>
                  <a:lnTo>
                    <a:pt x="2373" y="0"/>
                  </a:lnTo>
                  <a:lnTo>
                    <a:pt x="2373" y="103"/>
                  </a:lnTo>
                  <a:lnTo>
                    <a:pt x="1729" y="103"/>
                  </a:lnTo>
                  <a:lnTo>
                    <a:pt x="1729" y="520"/>
                  </a:lnTo>
                  <a:lnTo>
                    <a:pt x="1752" y="531"/>
                  </a:lnTo>
                  <a:lnTo>
                    <a:pt x="1774" y="545"/>
                  </a:lnTo>
                  <a:lnTo>
                    <a:pt x="1794" y="564"/>
                  </a:lnTo>
                  <a:lnTo>
                    <a:pt x="1809" y="585"/>
                  </a:lnTo>
                  <a:lnTo>
                    <a:pt x="1820" y="610"/>
                  </a:lnTo>
                  <a:lnTo>
                    <a:pt x="1827" y="635"/>
                  </a:lnTo>
                  <a:lnTo>
                    <a:pt x="1831" y="663"/>
                  </a:lnTo>
                  <a:lnTo>
                    <a:pt x="1827" y="692"/>
                  </a:lnTo>
                  <a:lnTo>
                    <a:pt x="1820" y="717"/>
                  </a:lnTo>
                  <a:lnTo>
                    <a:pt x="1809" y="741"/>
                  </a:lnTo>
                  <a:lnTo>
                    <a:pt x="1794" y="763"/>
                  </a:lnTo>
                  <a:lnTo>
                    <a:pt x="1774" y="782"/>
                  </a:lnTo>
                  <a:lnTo>
                    <a:pt x="1752" y="796"/>
                  </a:lnTo>
                  <a:lnTo>
                    <a:pt x="1729" y="808"/>
                  </a:lnTo>
                  <a:lnTo>
                    <a:pt x="1729" y="1224"/>
                  </a:lnTo>
                  <a:lnTo>
                    <a:pt x="2115" y="1224"/>
                  </a:lnTo>
                  <a:lnTo>
                    <a:pt x="2115" y="808"/>
                  </a:lnTo>
                  <a:lnTo>
                    <a:pt x="2090" y="796"/>
                  </a:lnTo>
                  <a:lnTo>
                    <a:pt x="2069" y="782"/>
                  </a:lnTo>
                  <a:lnTo>
                    <a:pt x="2049" y="763"/>
                  </a:lnTo>
                  <a:lnTo>
                    <a:pt x="2034" y="741"/>
                  </a:lnTo>
                  <a:lnTo>
                    <a:pt x="2023" y="717"/>
                  </a:lnTo>
                  <a:lnTo>
                    <a:pt x="2015" y="692"/>
                  </a:lnTo>
                  <a:lnTo>
                    <a:pt x="2013" y="663"/>
                  </a:lnTo>
                  <a:lnTo>
                    <a:pt x="2015" y="635"/>
                  </a:lnTo>
                  <a:lnTo>
                    <a:pt x="2023" y="610"/>
                  </a:lnTo>
                  <a:lnTo>
                    <a:pt x="2034" y="585"/>
                  </a:lnTo>
                  <a:lnTo>
                    <a:pt x="2049" y="564"/>
                  </a:lnTo>
                  <a:lnTo>
                    <a:pt x="2069" y="545"/>
                  </a:lnTo>
                  <a:lnTo>
                    <a:pt x="2090" y="531"/>
                  </a:lnTo>
                  <a:lnTo>
                    <a:pt x="2115" y="520"/>
                  </a:lnTo>
                  <a:lnTo>
                    <a:pt x="2115" y="203"/>
                  </a:lnTo>
                  <a:lnTo>
                    <a:pt x="2219" y="203"/>
                  </a:lnTo>
                  <a:lnTo>
                    <a:pt x="2219" y="520"/>
                  </a:lnTo>
                  <a:lnTo>
                    <a:pt x="2242" y="531"/>
                  </a:lnTo>
                  <a:lnTo>
                    <a:pt x="2265" y="545"/>
                  </a:lnTo>
                  <a:lnTo>
                    <a:pt x="2284" y="564"/>
                  </a:lnTo>
                  <a:lnTo>
                    <a:pt x="2299" y="585"/>
                  </a:lnTo>
                  <a:lnTo>
                    <a:pt x="2310" y="610"/>
                  </a:lnTo>
                  <a:lnTo>
                    <a:pt x="2317" y="635"/>
                  </a:lnTo>
                  <a:lnTo>
                    <a:pt x="2321" y="663"/>
                  </a:lnTo>
                  <a:lnTo>
                    <a:pt x="2317" y="692"/>
                  </a:lnTo>
                  <a:lnTo>
                    <a:pt x="2310" y="717"/>
                  </a:lnTo>
                  <a:lnTo>
                    <a:pt x="2299" y="741"/>
                  </a:lnTo>
                  <a:lnTo>
                    <a:pt x="2284" y="763"/>
                  </a:lnTo>
                  <a:lnTo>
                    <a:pt x="2265" y="782"/>
                  </a:lnTo>
                  <a:lnTo>
                    <a:pt x="2242" y="796"/>
                  </a:lnTo>
                  <a:lnTo>
                    <a:pt x="2219" y="808"/>
                  </a:lnTo>
                  <a:lnTo>
                    <a:pt x="2219" y="1224"/>
                  </a:lnTo>
                  <a:lnTo>
                    <a:pt x="2373" y="1224"/>
                  </a:lnTo>
                  <a:lnTo>
                    <a:pt x="2373" y="1276"/>
                  </a:lnTo>
                  <a:lnTo>
                    <a:pt x="2370" y="1318"/>
                  </a:lnTo>
                  <a:lnTo>
                    <a:pt x="2362" y="1358"/>
                  </a:lnTo>
                  <a:lnTo>
                    <a:pt x="2348" y="1396"/>
                  </a:lnTo>
                  <a:lnTo>
                    <a:pt x="2331" y="1431"/>
                  </a:lnTo>
                  <a:lnTo>
                    <a:pt x="2308" y="1464"/>
                  </a:lnTo>
                  <a:lnTo>
                    <a:pt x="2282" y="1494"/>
                  </a:lnTo>
                  <a:lnTo>
                    <a:pt x="2253" y="1519"/>
                  </a:lnTo>
                  <a:lnTo>
                    <a:pt x="2220" y="1542"/>
                  </a:lnTo>
                  <a:lnTo>
                    <a:pt x="2185" y="1559"/>
                  </a:lnTo>
                  <a:lnTo>
                    <a:pt x="2147" y="1573"/>
                  </a:lnTo>
                  <a:lnTo>
                    <a:pt x="2107" y="1581"/>
                  </a:lnTo>
                  <a:lnTo>
                    <a:pt x="2065" y="1584"/>
                  </a:lnTo>
                  <a:lnTo>
                    <a:pt x="308" y="1584"/>
                  </a:lnTo>
                  <a:lnTo>
                    <a:pt x="266" y="1581"/>
                  </a:lnTo>
                  <a:lnTo>
                    <a:pt x="226" y="1573"/>
                  </a:lnTo>
                  <a:lnTo>
                    <a:pt x="188" y="1559"/>
                  </a:lnTo>
                  <a:lnTo>
                    <a:pt x="153" y="1542"/>
                  </a:lnTo>
                  <a:lnTo>
                    <a:pt x="120" y="1519"/>
                  </a:lnTo>
                  <a:lnTo>
                    <a:pt x="90" y="1494"/>
                  </a:lnTo>
                  <a:lnTo>
                    <a:pt x="65" y="1464"/>
                  </a:lnTo>
                  <a:lnTo>
                    <a:pt x="42" y="1431"/>
                  </a:lnTo>
                  <a:lnTo>
                    <a:pt x="25" y="1396"/>
                  </a:lnTo>
                  <a:lnTo>
                    <a:pt x="11" y="1358"/>
                  </a:lnTo>
                  <a:lnTo>
                    <a:pt x="3" y="1318"/>
                  </a:lnTo>
                  <a:lnTo>
                    <a:pt x="0" y="1276"/>
                  </a:lnTo>
                  <a:lnTo>
                    <a:pt x="0" y="1224"/>
                  </a:lnTo>
                  <a:lnTo>
                    <a:pt x="154" y="1224"/>
                  </a:lnTo>
                  <a:lnTo>
                    <a:pt x="154" y="808"/>
                  </a:lnTo>
                  <a:lnTo>
                    <a:pt x="130" y="796"/>
                  </a:lnTo>
                  <a:lnTo>
                    <a:pt x="109" y="782"/>
                  </a:lnTo>
                  <a:lnTo>
                    <a:pt x="89" y="763"/>
                  </a:lnTo>
                  <a:lnTo>
                    <a:pt x="74" y="741"/>
                  </a:lnTo>
                  <a:lnTo>
                    <a:pt x="63" y="717"/>
                  </a:lnTo>
                  <a:lnTo>
                    <a:pt x="55" y="692"/>
                  </a:lnTo>
                  <a:lnTo>
                    <a:pt x="52" y="663"/>
                  </a:lnTo>
                  <a:lnTo>
                    <a:pt x="55" y="635"/>
                  </a:lnTo>
                  <a:lnTo>
                    <a:pt x="63" y="610"/>
                  </a:lnTo>
                  <a:lnTo>
                    <a:pt x="74" y="585"/>
                  </a:lnTo>
                  <a:lnTo>
                    <a:pt x="89" y="564"/>
                  </a:lnTo>
                  <a:lnTo>
                    <a:pt x="109" y="545"/>
                  </a:lnTo>
                  <a:lnTo>
                    <a:pt x="130" y="531"/>
                  </a:lnTo>
                  <a:lnTo>
                    <a:pt x="154" y="520"/>
                  </a:lnTo>
                  <a:lnTo>
                    <a:pt x="154" y="103"/>
                  </a:lnTo>
                  <a:lnTo>
                    <a:pt x="0" y="10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5" name="Rectangle 566"/>
            <p:cNvSpPr>
              <a:spLocks noChangeArrowheads="1"/>
            </p:cNvSpPr>
            <p:nvPr/>
          </p:nvSpPr>
          <p:spPr bwMode="auto">
            <a:xfrm>
              <a:off x="3606800" y="2054225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6" name="Rectangle 567"/>
            <p:cNvSpPr>
              <a:spLocks noChangeArrowheads="1"/>
            </p:cNvSpPr>
            <p:nvPr/>
          </p:nvSpPr>
          <p:spPr bwMode="auto">
            <a:xfrm>
              <a:off x="3606800" y="2093913"/>
              <a:ext cx="19050" cy="1016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7" name="Freeform 568"/>
            <p:cNvSpPr>
              <a:spLocks/>
            </p:cNvSpPr>
            <p:nvPr/>
          </p:nvSpPr>
          <p:spPr bwMode="auto">
            <a:xfrm>
              <a:off x="3641725" y="2009775"/>
              <a:ext cx="60325" cy="74613"/>
            </a:xfrm>
            <a:custGeom>
              <a:avLst/>
              <a:gdLst>
                <a:gd name="T0" fmla="*/ 258 w 343"/>
                <a:gd name="T1" fmla="*/ 0 h 427"/>
                <a:gd name="T2" fmla="*/ 343 w 343"/>
                <a:gd name="T3" fmla="*/ 59 h 427"/>
                <a:gd name="T4" fmla="*/ 85 w 343"/>
                <a:gd name="T5" fmla="*/ 427 h 427"/>
                <a:gd name="T6" fmla="*/ 0 w 343"/>
                <a:gd name="T7" fmla="*/ 367 h 427"/>
                <a:gd name="T8" fmla="*/ 258 w 343"/>
                <a:gd name="T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427">
                  <a:moveTo>
                    <a:pt x="258" y="0"/>
                  </a:moveTo>
                  <a:lnTo>
                    <a:pt x="343" y="59"/>
                  </a:lnTo>
                  <a:lnTo>
                    <a:pt x="85" y="427"/>
                  </a:lnTo>
                  <a:lnTo>
                    <a:pt x="0" y="367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8" name="Freeform 569"/>
            <p:cNvSpPr>
              <a:spLocks/>
            </p:cNvSpPr>
            <p:nvPr/>
          </p:nvSpPr>
          <p:spPr bwMode="auto">
            <a:xfrm>
              <a:off x="3659188" y="2041525"/>
              <a:ext cx="60325" cy="76200"/>
            </a:xfrm>
            <a:custGeom>
              <a:avLst/>
              <a:gdLst>
                <a:gd name="T0" fmla="*/ 258 w 343"/>
                <a:gd name="T1" fmla="*/ 0 h 426"/>
                <a:gd name="T2" fmla="*/ 343 w 343"/>
                <a:gd name="T3" fmla="*/ 59 h 426"/>
                <a:gd name="T4" fmla="*/ 86 w 343"/>
                <a:gd name="T5" fmla="*/ 426 h 426"/>
                <a:gd name="T6" fmla="*/ 0 w 343"/>
                <a:gd name="T7" fmla="*/ 367 h 426"/>
                <a:gd name="T8" fmla="*/ 258 w 343"/>
                <a:gd name="T9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426">
                  <a:moveTo>
                    <a:pt x="258" y="0"/>
                  </a:moveTo>
                  <a:lnTo>
                    <a:pt x="343" y="59"/>
                  </a:lnTo>
                  <a:lnTo>
                    <a:pt x="86" y="426"/>
                  </a:lnTo>
                  <a:lnTo>
                    <a:pt x="0" y="367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9" name="Freeform 570"/>
            <p:cNvSpPr>
              <a:spLocks/>
            </p:cNvSpPr>
            <p:nvPr/>
          </p:nvSpPr>
          <p:spPr bwMode="auto">
            <a:xfrm>
              <a:off x="3771900" y="2009775"/>
              <a:ext cx="61913" cy="74613"/>
            </a:xfrm>
            <a:custGeom>
              <a:avLst/>
              <a:gdLst>
                <a:gd name="T0" fmla="*/ 258 w 344"/>
                <a:gd name="T1" fmla="*/ 0 h 428"/>
                <a:gd name="T2" fmla="*/ 344 w 344"/>
                <a:gd name="T3" fmla="*/ 60 h 428"/>
                <a:gd name="T4" fmla="*/ 86 w 344"/>
                <a:gd name="T5" fmla="*/ 428 h 428"/>
                <a:gd name="T6" fmla="*/ 0 w 344"/>
                <a:gd name="T7" fmla="*/ 368 h 428"/>
                <a:gd name="T8" fmla="*/ 258 w 344"/>
                <a:gd name="T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428">
                  <a:moveTo>
                    <a:pt x="258" y="0"/>
                  </a:moveTo>
                  <a:lnTo>
                    <a:pt x="344" y="60"/>
                  </a:lnTo>
                  <a:lnTo>
                    <a:pt x="86" y="428"/>
                  </a:lnTo>
                  <a:lnTo>
                    <a:pt x="0" y="368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0" name="Freeform 571"/>
            <p:cNvSpPr>
              <a:spLocks/>
            </p:cNvSpPr>
            <p:nvPr/>
          </p:nvSpPr>
          <p:spPr bwMode="auto">
            <a:xfrm>
              <a:off x="3790950" y="2041525"/>
              <a:ext cx="60325" cy="76200"/>
            </a:xfrm>
            <a:custGeom>
              <a:avLst/>
              <a:gdLst>
                <a:gd name="T0" fmla="*/ 259 w 343"/>
                <a:gd name="T1" fmla="*/ 0 h 426"/>
                <a:gd name="T2" fmla="*/ 343 w 343"/>
                <a:gd name="T3" fmla="*/ 59 h 426"/>
                <a:gd name="T4" fmla="*/ 85 w 343"/>
                <a:gd name="T5" fmla="*/ 426 h 426"/>
                <a:gd name="T6" fmla="*/ 0 w 343"/>
                <a:gd name="T7" fmla="*/ 367 h 426"/>
                <a:gd name="T8" fmla="*/ 259 w 343"/>
                <a:gd name="T9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426">
                  <a:moveTo>
                    <a:pt x="259" y="0"/>
                  </a:moveTo>
                  <a:lnTo>
                    <a:pt x="343" y="59"/>
                  </a:lnTo>
                  <a:lnTo>
                    <a:pt x="85" y="426"/>
                  </a:lnTo>
                  <a:lnTo>
                    <a:pt x="0" y="367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8" name="Group 1187"/>
          <p:cNvGrpSpPr/>
          <p:nvPr/>
        </p:nvGrpSpPr>
        <p:grpSpPr>
          <a:xfrm>
            <a:off x="4389683" y="1984375"/>
            <a:ext cx="596901" cy="420688"/>
            <a:chOff x="4411663" y="1984375"/>
            <a:chExt cx="596901" cy="420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14" name="Freeform 576"/>
            <p:cNvSpPr>
              <a:spLocks noEditPoints="1"/>
            </p:cNvSpPr>
            <p:nvPr/>
          </p:nvSpPr>
          <p:spPr bwMode="auto">
            <a:xfrm>
              <a:off x="4411663" y="1984375"/>
              <a:ext cx="395288" cy="420688"/>
            </a:xfrm>
            <a:custGeom>
              <a:avLst/>
              <a:gdLst>
                <a:gd name="T0" fmla="*/ 197 w 2241"/>
                <a:gd name="T1" fmla="*/ 107 h 2382"/>
                <a:gd name="T2" fmla="*/ 149 w 2241"/>
                <a:gd name="T3" fmla="*/ 130 h 2382"/>
                <a:gd name="T4" fmla="*/ 116 w 2241"/>
                <a:gd name="T5" fmla="*/ 171 h 2382"/>
                <a:gd name="T6" fmla="*/ 104 w 2241"/>
                <a:gd name="T7" fmla="*/ 225 h 2382"/>
                <a:gd name="T8" fmla="*/ 131 w 2241"/>
                <a:gd name="T9" fmla="*/ 1954 h 2382"/>
                <a:gd name="T10" fmla="*/ 192 w 2241"/>
                <a:gd name="T11" fmla="*/ 1936 h 2382"/>
                <a:gd name="T12" fmla="*/ 257 w 2241"/>
                <a:gd name="T13" fmla="*/ 1936 h 2382"/>
                <a:gd name="T14" fmla="*/ 318 w 2241"/>
                <a:gd name="T15" fmla="*/ 1954 h 2382"/>
                <a:gd name="T16" fmla="*/ 346 w 2241"/>
                <a:gd name="T17" fmla="*/ 225 h 2382"/>
                <a:gd name="T18" fmla="*/ 336 w 2241"/>
                <a:gd name="T19" fmla="*/ 178 h 2382"/>
                <a:gd name="T20" fmla="*/ 310 w 2241"/>
                <a:gd name="T21" fmla="*/ 139 h 2382"/>
                <a:gd name="T22" fmla="*/ 271 w 2241"/>
                <a:gd name="T23" fmla="*/ 113 h 2382"/>
                <a:gd name="T24" fmla="*/ 225 w 2241"/>
                <a:gd name="T25" fmla="*/ 104 h 2382"/>
                <a:gd name="T26" fmla="*/ 259 w 2241"/>
                <a:gd name="T27" fmla="*/ 3 h 2382"/>
                <a:gd name="T28" fmla="*/ 326 w 2241"/>
                <a:gd name="T29" fmla="*/ 25 h 2382"/>
                <a:gd name="T30" fmla="*/ 384 w 2241"/>
                <a:gd name="T31" fmla="*/ 66 h 2382"/>
                <a:gd name="T32" fmla="*/ 420 w 2241"/>
                <a:gd name="T33" fmla="*/ 115 h 2382"/>
                <a:gd name="T34" fmla="*/ 443 w 2241"/>
                <a:gd name="T35" fmla="*/ 172 h 2382"/>
                <a:gd name="T36" fmla="*/ 794 w 2241"/>
                <a:gd name="T37" fmla="*/ 276 h 2382"/>
                <a:gd name="T38" fmla="*/ 449 w 2241"/>
                <a:gd name="T39" fmla="*/ 2158 h 2382"/>
                <a:gd name="T40" fmla="*/ 343 w 2241"/>
                <a:gd name="T41" fmla="*/ 2131 h 2382"/>
                <a:gd name="T42" fmla="*/ 319 w 2241"/>
                <a:gd name="T43" fmla="*/ 2083 h 2382"/>
                <a:gd name="T44" fmla="*/ 278 w 2241"/>
                <a:gd name="T45" fmla="*/ 2050 h 2382"/>
                <a:gd name="T46" fmla="*/ 225 w 2241"/>
                <a:gd name="T47" fmla="*/ 2037 h 2382"/>
                <a:gd name="T48" fmla="*/ 171 w 2241"/>
                <a:gd name="T49" fmla="*/ 2050 h 2382"/>
                <a:gd name="T50" fmla="*/ 130 w 2241"/>
                <a:gd name="T51" fmla="*/ 2083 h 2382"/>
                <a:gd name="T52" fmla="*/ 107 w 2241"/>
                <a:gd name="T53" fmla="*/ 2131 h 2382"/>
                <a:gd name="T54" fmla="*/ 107 w 2241"/>
                <a:gd name="T55" fmla="*/ 2185 h 2382"/>
                <a:gd name="T56" fmla="*/ 130 w 2241"/>
                <a:gd name="T57" fmla="*/ 2233 h 2382"/>
                <a:gd name="T58" fmla="*/ 171 w 2241"/>
                <a:gd name="T59" fmla="*/ 2266 h 2382"/>
                <a:gd name="T60" fmla="*/ 225 w 2241"/>
                <a:gd name="T61" fmla="*/ 2278 h 2382"/>
                <a:gd name="T62" fmla="*/ 2241 w 2241"/>
                <a:gd name="T63" fmla="*/ 2382 h 2382"/>
                <a:gd name="T64" fmla="*/ 188 w 2241"/>
                <a:gd name="T65" fmla="*/ 2380 h 2382"/>
                <a:gd name="T66" fmla="*/ 121 w 2241"/>
                <a:gd name="T67" fmla="*/ 2357 h 2382"/>
                <a:gd name="T68" fmla="*/ 66 w 2241"/>
                <a:gd name="T69" fmla="*/ 2316 h 2382"/>
                <a:gd name="T70" fmla="*/ 25 w 2241"/>
                <a:gd name="T71" fmla="*/ 2261 h 2382"/>
                <a:gd name="T72" fmla="*/ 3 w 2241"/>
                <a:gd name="T73" fmla="*/ 2194 h 2382"/>
                <a:gd name="T74" fmla="*/ 0 w 2241"/>
                <a:gd name="T75" fmla="*/ 225 h 2382"/>
                <a:gd name="T76" fmla="*/ 11 w 2241"/>
                <a:gd name="T77" fmla="*/ 154 h 2382"/>
                <a:gd name="T78" fmla="*/ 43 w 2241"/>
                <a:gd name="T79" fmla="*/ 92 h 2382"/>
                <a:gd name="T80" fmla="*/ 92 w 2241"/>
                <a:gd name="T81" fmla="*/ 43 h 2382"/>
                <a:gd name="T82" fmla="*/ 154 w 2241"/>
                <a:gd name="T83" fmla="*/ 11 h 2382"/>
                <a:gd name="T84" fmla="*/ 225 w 2241"/>
                <a:gd name="T85" fmla="*/ 0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41" h="2382">
                  <a:moveTo>
                    <a:pt x="225" y="104"/>
                  </a:moveTo>
                  <a:lnTo>
                    <a:pt x="197" y="107"/>
                  </a:lnTo>
                  <a:lnTo>
                    <a:pt x="171" y="116"/>
                  </a:lnTo>
                  <a:lnTo>
                    <a:pt x="149" y="130"/>
                  </a:lnTo>
                  <a:lnTo>
                    <a:pt x="130" y="149"/>
                  </a:lnTo>
                  <a:lnTo>
                    <a:pt x="116" y="171"/>
                  </a:lnTo>
                  <a:lnTo>
                    <a:pt x="107" y="197"/>
                  </a:lnTo>
                  <a:lnTo>
                    <a:pt x="104" y="225"/>
                  </a:lnTo>
                  <a:lnTo>
                    <a:pt x="104" y="1969"/>
                  </a:lnTo>
                  <a:lnTo>
                    <a:pt x="131" y="1954"/>
                  </a:lnTo>
                  <a:lnTo>
                    <a:pt x="160" y="1943"/>
                  </a:lnTo>
                  <a:lnTo>
                    <a:pt x="192" y="1936"/>
                  </a:lnTo>
                  <a:lnTo>
                    <a:pt x="225" y="1934"/>
                  </a:lnTo>
                  <a:lnTo>
                    <a:pt x="257" y="1936"/>
                  </a:lnTo>
                  <a:lnTo>
                    <a:pt x="288" y="1943"/>
                  </a:lnTo>
                  <a:lnTo>
                    <a:pt x="318" y="1954"/>
                  </a:lnTo>
                  <a:lnTo>
                    <a:pt x="346" y="1969"/>
                  </a:lnTo>
                  <a:lnTo>
                    <a:pt x="346" y="225"/>
                  </a:lnTo>
                  <a:lnTo>
                    <a:pt x="343" y="201"/>
                  </a:lnTo>
                  <a:lnTo>
                    <a:pt x="336" y="178"/>
                  </a:lnTo>
                  <a:lnTo>
                    <a:pt x="325" y="157"/>
                  </a:lnTo>
                  <a:lnTo>
                    <a:pt x="310" y="139"/>
                  </a:lnTo>
                  <a:lnTo>
                    <a:pt x="291" y="124"/>
                  </a:lnTo>
                  <a:lnTo>
                    <a:pt x="271" y="113"/>
                  </a:lnTo>
                  <a:lnTo>
                    <a:pt x="248" y="106"/>
                  </a:lnTo>
                  <a:lnTo>
                    <a:pt x="225" y="104"/>
                  </a:lnTo>
                  <a:close/>
                  <a:moveTo>
                    <a:pt x="225" y="0"/>
                  </a:moveTo>
                  <a:lnTo>
                    <a:pt x="259" y="3"/>
                  </a:lnTo>
                  <a:lnTo>
                    <a:pt x="294" y="11"/>
                  </a:lnTo>
                  <a:lnTo>
                    <a:pt x="326" y="25"/>
                  </a:lnTo>
                  <a:lnTo>
                    <a:pt x="356" y="42"/>
                  </a:lnTo>
                  <a:lnTo>
                    <a:pt x="384" y="66"/>
                  </a:lnTo>
                  <a:lnTo>
                    <a:pt x="404" y="89"/>
                  </a:lnTo>
                  <a:lnTo>
                    <a:pt x="420" y="115"/>
                  </a:lnTo>
                  <a:lnTo>
                    <a:pt x="434" y="144"/>
                  </a:lnTo>
                  <a:lnTo>
                    <a:pt x="443" y="172"/>
                  </a:lnTo>
                  <a:lnTo>
                    <a:pt x="794" y="172"/>
                  </a:lnTo>
                  <a:lnTo>
                    <a:pt x="794" y="276"/>
                  </a:lnTo>
                  <a:lnTo>
                    <a:pt x="449" y="276"/>
                  </a:lnTo>
                  <a:lnTo>
                    <a:pt x="449" y="2158"/>
                  </a:lnTo>
                  <a:lnTo>
                    <a:pt x="346" y="2158"/>
                  </a:lnTo>
                  <a:lnTo>
                    <a:pt x="343" y="2131"/>
                  </a:lnTo>
                  <a:lnTo>
                    <a:pt x="333" y="2105"/>
                  </a:lnTo>
                  <a:lnTo>
                    <a:pt x="319" y="2083"/>
                  </a:lnTo>
                  <a:lnTo>
                    <a:pt x="300" y="2064"/>
                  </a:lnTo>
                  <a:lnTo>
                    <a:pt x="278" y="2050"/>
                  </a:lnTo>
                  <a:lnTo>
                    <a:pt x="252" y="2041"/>
                  </a:lnTo>
                  <a:lnTo>
                    <a:pt x="225" y="2037"/>
                  </a:lnTo>
                  <a:lnTo>
                    <a:pt x="197" y="2041"/>
                  </a:lnTo>
                  <a:lnTo>
                    <a:pt x="171" y="2050"/>
                  </a:lnTo>
                  <a:lnTo>
                    <a:pt x="149" y="2064"/>
                  </a:lnTo>
                  <a:lnTo>
                    <a:pt x="130" y="2083"/>
                  </a:lnTo>
                  <a:lnTo>
                    <a:pt x="116" y="2105"/>
                  </a:lnTo>
                  <a:lnTo>
                    <a:pt x="107" y="2131"/>
                  </a:lnTo>
                  <a:lnTo>
                    <a:pt x="104" y="2158"/>
                  </a:lnTo>
                  <a:lnTo>
                    <a:pt x="107" y="2185"/>
                  </a:lnTo>
                  <a:lnTo>
                    <a:pt x="116" y="2211"/>
                  </a:lnTo>
                  <a:lnTo>
                    <a:pt x="130" y="2233"/>
                  </a:lnTo>
                  <a:lnTo>
                    <a:pt x="149" y="2252"/>
                  </a:lnTo>
                  <a:lnTo>
                    <a:pt x="171" y="2266"/>
                  </a:lnTo>
                  <a:lnTo>
                    <a:pt x="197" y="2275"/>
                  </a:lnTo>
                  <a:lnTo>
                    <a:pt x="225" y="2278"/>
                  </a:lnTo>
                  <a:lnTo>
                    <a:pt x="2241" y="2278"/>
                  </a:lnTo>
                  <a:lnTo>
                    <a:pt x="2241" y="2382"/>
                  </a:lnTo>
                  <a:lnTo>
                    <a:pt x="225" y="2382"/>
                  </a:lnTo>
                  <a:lnTo>
                    <a:pt x="188" y="2380"/>
                  </a:lnTo>
                  <a:lnTo>
                    <a:pt x="154" y="2371"/>
                  </a:lnTo>
                  <a:lnTo>
                    <a:pt x="121" y="2357"/>
                  </a:lnTo>
                  <a:lnTo>
                    <a:pt x="92" y="2339"/>
                  </a:lnTo>
                  <a:lnTo>
                    <a:pt x="66" y="2316"/>
                  </a:lnTo>
                  <a:lnTo>
                    <a:pt x="43" y="2291"/>
                  </a:lnTo>
                  <a:lnTo>
                    <a:pt x="25" y="2261"/>
                  </a:lnTo>
                  <a:lnTo>
                    <a:pt x="11" y="2229"/>
                  </a:lnTo>
                  <a:lnTo>
                    <a:pt x="3" y="2194"/>
                  </a:lnTo>
                  <a:lnTo>
                    <a:pt x="0" y="2158"/>
                  </a:lnTo>
                  <a:lnTo>
                    <a:pt x="0" y="225"/>
                  </a:lnTo>
                  <a:lnTo>
                    <a:pt x="3" y="188"/>
                  </a:lnTo>
                  <a:lnTo>
                    <a:pt x="11" y="154"/>
                  </a:lnTo>
                  <a:lnTo>
                    <a:pt x="25" y="121"/>
                  </a:lnTo>
                  <a:lnTo>
                    <a:pt x="43" y="92"/>
                  </a:lnTo>
                  <a:lnTo>
                    <a:pt x="66" y="66"/>
                  </a:lnTo>
                  <a:lnTo>
                    <a:pt x="92" y="43"/>
                  </a:lnTo>
                  <a:lnTo>
                    <a:pt x="121" y="25"/>
                  </a:lnTo>
                  <a:lnTo>
                    <a:pt x="154" y="11"/>
                  </a:lnTo>
                  <a:lnTo>
                    <a:pt x="188" y="3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5" name="Rectangle 577"/>
            <p:cNvSpPr>
              <a:spLocks noChangeArrowheads="1"/>
            </p:cNvSpPr>
            <p:nvPr/>
          </p:nvSpPr>
          <p:spPr bwMode="auto">
            <a:xfrm>
              <a:off x="4827588" y="2386013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6" name="Freeform 578"/>
            <p:cNvSpPr>
              <a:spLocks noEditPoints="1"/>
            </p:cNvSpPr>
            <p:nvPr/>
          </p:nvSpPr>
          <p:spPr bwMode="auto">
            <a:xfrm>
              <a:off x="4613276" y="1984375"/>
              <a:ext cx="395288" cy="420688"/>
            </a:xfrm>
            <a:custGeom>
              <a:avLst/>
              <a:gdLst>
                <a:gd name="T0" fmla="*/ 1993 w 2241"/>
                <a:gd name="T1" fmla="*/ 106 h 2382"/>
                <a:gd name="T2" fmla="*/ 1950 w 2241"/>
                <a:gd name="T3" fmla="*/ 124 h 2382"/>
                <a:gd name="T4" fmla="*/ 1916 w 2241"/>
                <a:gd name="T5" fmla="*/ 157 h 2382"/>
                <a:gd name="T6" fmla="*/ 1898 w 2241"/>
                <a:gd name="T7" fmla="*/ 201 h 2382"/>
                <a:gd name="T8" fmla="*/ 1895 w 2241"/>
                <a:gd name="T9" fmla="*/ 1969 h 2382"/>
                <a:gd name="T10" fmla="*/ 1953 w 2241"/>
                <a:gd name="T11" fmla="*/ 1943 h 2382"/>
                <a:gd name="T12" fmla="*/ 2016 w 2241"/>
                <a:gd name="T13" fmla="*/ 1934 h 2382"/>
                <a:gd name="T14" fmla="*/ 2081 w 2241"/>
                <a:gd name="T15" fmla="*/ 1943 h 2382"/>
                <a:gd name="T16" fmla="*/ 2137 w 2241"/>
                <a:gd name="T17" fmla="*/ 1969 h 2382"/>
                <a:gd name="T18" fmla="*/ 2134 w 2241"/>
                <a:gd name="T19" fmla="*/ 197 h 2382"/>
                <a:gd name="T20" fmla="*/ 2111 w 2241"/>
                <a:gd name="T21" fmla="*/ 149 h 2382"/>
                <a:gd name="T22" fmla="*/ 2070 w 2241"/>
                <a:gd name="T23" fmla="*/ 116 h 2382"/>
                <a:gd name="T24" fmla="*/ 2016 w 2241"/>
                <a:gd name="T25" fmla="*/ 104 h 2382"/>
                <a:gd name="T26" fmla="*/ 2053 w 2241"/>
                <a:gd name="T27" fmla="*/ 3 h 2382"/>
                <a:gd name="T28" fmla="*/ 2120 w 2241"/>
                <a:gd name="T29" fmla="*/ 25 h 2382"/>
                <a:gd name="T30" fmla="*/ 2175 w 2241"/>
                <a:gd name="T31" fmla="*/ 66 h 2382"/>
                <a:gd name="T32" fmla="*/ 2216 w 2241"/>
                <a:gd name="T33" fmla="*/ 121 h 2382"/>
                <a:gd name="T34" fmla="*/ 2238 w 2241"/>
                <a:gd name="T35" fmla="*/ 188 h 2382"/>
                <a:gd name="T36" fmla="*/ 2241 w 2241"/>
                <a:gd name="T37" fmla="*/ 2158 h 2382"/>
                <a:gd name="T38" fmla="*/ 2230 w 2241"/>
                <a:gd name="T39" fmla="*/ 2229 h 2382"/>
                <a:gd name="T40" fmla="*/ 2198 w 2241"/>
                <a:gd name="T41" fmla="*/ 2291 h 2382"/>
                <a:gd name="T42" fmla="*/ 2149 w 2241"/>
                <a:gd name="T43" fmla="*/ 2339 h 2382"/>
                <a:gd name="T44" fmla="*/ 2087 w 2241"/>
                <a:gd name="T45" fmla="*/ 2371 h 2382"/>
                <a:gd name="T46" fmla="*/ 2016 w 2241"/>
                <a:gd name="T47" fmla="*/ 2382 h 2382"/>
                <a:gd name="T48" fmla="*/ 1447 w 2241"/>
                <a:gd name="T49" fmla="*/ 2278 h 2382"/>
                <a:gd name="T50" fmla="*/ 2044 w 2241"/>
                <a:gd name="T51" fmla="*/ 2275 h 2382"/>
                <a:gd name="T52" fmla="*/ 2092 w 2241"/>
                <a:gd name="T53" fmla="*/ 2252 h 2382"/>
                <a:gd name="T54" fmla="*/ 2125 w 2241"/>
                <a:gd name="T55" fmla="*/ 2211 h 2382"/>
                <a:gd name="T56" fmla="*/ 2137 w 2241"/>
                <a:gd name="T57" fmla="*/ 2158 h 2382"/>
                <a:gd name="T58" fmla="*/ 2125 w 2241"/>
                <a:gd name="T59" fmla="*/ 2105 h 2382"/>
                <a:gd name="T60" fmla="*/ 2092 w 2241"/>
                <a:gd name="T61" fmla="*/ 2064 h 2382"/>
                <a:gd name="T62" fmla="*/ 2044 w 2241"/>
                <a:gd name="T63" fmla="*/ 2041 h 2382"/>
                <a:gd name="T64" fmla="*/ 1989 w 2241"/>
                <a:gd name="T65" fmla="*/ 2041 h 2382"/>
                <a:gd name="T66" fmla="*/ 1941 w 2241"/>
                <a:gd name="T67" fmla="*/ 2064 h 2382"/>
                <a:gd name="T68" fmla="*/ 1908 w 2241"/>
                <a:gd name="T69" fmla="*/ 2105 h 2382"/>
                <a:gd name="T70" fmla="*/ 1895 w 2241"/>
                <a:gd name="T71" fmla="*/ 2158 h 2382"/>
                <a:gd name="T72" fmla="*/ 1792 w 2241"/>
                <a:gd name="T73" fmla="*/ 276 h 2382"/>
                <a:gd name="T74" fmla="*/ 0 w 2241"/>
                <a:gd name="T75" fmla="*/ 172 h 2382"/>
                <a:gd name="T76" fmla="*/ 1807 w 2241"/>
                <a:gd name="T77" fmla="*/ 144 h 2382"/>
                <a:gd name="T78" fmla="*/ 1837 w 2241"/>
                <a:gd name="T79" fmla="*/ 89 h 2382"/>
                <a:gd name="T80" fmla="*/ 1885 w 2241"/>
                <a:gd name="T81" fmla="*/ 42 h 2382"/>
                <a:gd name="T82" fmla="*/ 1947 w 2241"/>
                <a:gd name="T83" fmla="*/ 11 h 2382"/>
                <a:gd name="T84" fmla="*/ 2016 w 2241"/>
                <a:gd name="T85" fmla="*/ 0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41" h="2382">
                  <a:moveTo>
                    <a:pt x="2016" y="104"/>
                  </a:moveTo>
                  <a:lnTo>
                    <a:pt x="1993" y="106"/>
                  </a:lnTo>
                  <a:lnTo>
                    <a:pt x="1970" y="113"/>
                  </a:lnTo>
                  <a:lnTo>
                    <a:pt x="1950" y="124"/>
                  </a:lnTo>
                  <a:lnTo>
                    <a:pt x="1931" y="139"/>
                  </a:lnTo>
                  <a:lnTo>
                    <a:pt x="1916" y="157"/>
                  </a:lnTo>
                  <a:lnTo>
                    <a:pt x="1905" y="178"/>
                  </a:lnTo>
                  <a:lnTo>
                    <a:pt x="1898" y="201"/>
                  </a:lnTo>
                  <a:lnTo>
                    <a:pt x="1895" y="225"/>
                  </a:lnTo>
                  <a:lnTo>
                    <a:pt x="1895" y="1969"/>
                  </a:lnTo>
                  <a:lnTo>
                    <a:pt x="1923" y="1954"/>
                  </a:lnTo>
                  <a:lnTo>
                    <a:pt x="1953" y="1943"/>
                  </a:lnTo>
                  <a:lnTo>
                    <a:pt x="1984" y="1936"/>
                  </a:lnTo>
                  <a:lnTo>
                    <a:pt x="2016" y="1934"/>
                  </a:lnTo>
                  <a:lnTo>
                    <a:pt x="2049" y="1936"/>
                  </a:lnTo>
                  <a:lnTo>
                    <a:pt x="2081" y="1943"/>
                  </a:lnTo>
                  <a:lnTo>
                    <a:pt x="2110" y="1954"/>
                  </a:lnTo>
                  <a:lnTo>
                    <a:pt x="2137" y="1969"/>
                  </a:lnTo>
                  <a:lnTo>
                    <a:pt x="2137" y="225"/>
                  </a:lnTo>
                  <a:lnTo>
                    <a:pt x="2134" y="197"/>
                  </a:lnTo>
                  <a:lnTo>
                    <a:pt x="2125" y="171"/>
                  </a:lnTo>
                  <a:lnTo>
                    <a:pt x="2111" y="149"/>
                  </a:lnTo>
                  <a:lnTo>
                    <a:pt x="2092" y="130"/>
                  </a:lnTo>
                  <a:lnTo>
                    <a:pt x="2070" y="116"/>
                  </a:lnTo>
                  <a:lnTo>
                    <a:pt x="2044" y="107"/>
                  </a:lnTo>
                  <a:lnTo>
                    <a:pt x="2016" y="104"/>
                  </a:lnTo>
                  <a:close/>
                  <a:moveTo>
                    <a:pt x="2016" y="0"/>
                  </a:moveTo>
                  <a:lnTo>
                    <a:pt x="2053" y="3"/>
                  </a:lnTo>
                  <a:lnTo>
                    <a:pt x="2087" y="11"/>
                  </a:lnTo>
                  <a:lnTo>
                    <a:pt x="2120" y="25"/>
                  </a:lnTo>
                  <a:lnTo>
                    <a:pt x="2149" y="43"/>
                  </a:lnTo>
                  <a:lnTo>
                    <a:pt x="2175" y="66"/>
                  </a:lnTo>
                  <a:lnTo>
                    <a:pt x="2198" y="92"/>
                  </a:lnTo>
                  <a:lnTo>
                    <a:pt x="2216" y="121"/>
                  </a:lnTo>
                  <a:lnTo>
                    <a:pt x="2230" y="154"/>
                  </a:lnTo>
                  <a:lnTo>
                    <a:pt x="2238" y="188"/>
                  </a:lnTo>
                  <a:lnTo>
                    <a:pt x="2241" y="225"/>
                  </a:lnTo>
                  <a:lnTo>
                    <a:pt x="2241" y="2158"/>
                  </a:lnTo>
                  <a:lnTo>
                    <a:pt x="2238" y="2194"/>
                  </a:lnTo>
                  <a:lnTo>
                    <a:pt x="2230" y="2229"/>
                  </a:lnTo>
                  <a:lnTo>
                    <a:pt x="2216" y="2261"/>
                  </a:lnTo>
                  <a:lnTo>
                    <a:pt x="2198" y="2291"/>
                  </a:lnTo>
                  <a:lnTo>
                    <a:pt x="2175" y="2316"/>
                  </a:lnTo>
                  <a:lnTo>
                    <a:pt x="2149" y="2339"/>
                  </a:lnTo>
                  <a:lnTo>
                    <a:pt x="2120" y="2357"/>
                  </a:lnTo>
                  <a:lnTo>
                    <a:pt x="2087" y="2371"/>
                  </a:lnTo>
                  <a:lnTo>
                    <a:pt x="2053" y="2380"/>
                  </a:lnTo>
                  <a:lnTo>
                    <a:pt x="2016" y="2382"/>
                  </a:lnTo>
                  <a:lnTo>
                    <a:pt x="1447" y="2382"/>
                  </a:lnTo>
                  <a:lnTo>
                    <a:pt x="1447" y="2278"/>
                  </a:lnTo>
                  <a:lnTo>
                    <a:pt x="2016" y="2278"/>
                  </a:lnTo>
                  <a:lnTo>
                    <a:pt x="2044" y="2275"/>
                  </a:lnTo>
                  <a:lnTo>
                    <a:pt x="2070" y="2266"/>
                  </a:lnTo>
                  <a:lnTo>
                    <a:pt x="2092" y="2252"/>
                  </a:lnTo>
                  <a:lnTo>
                    <a:pt x="2111" y="2233"/>
                  </a:lnTo>
                  <a:lnTo>
                    <a:pt x="2125" y="2211"/>
                  </a:lnTo>
                  <a:lnTo>
                    <a:pt x="2134" y="2185"/>
                  </a:lnTo>
                  <a:lnTo>
                    <a:pt x="2137" y="2158"/>
                  </a:lnTo>
                  <a:lnTo>
                    <a:pt x="2134" y="2131"/>
                  </a:lnTo>
                  <a:lnTo>
                    <a:pt x="2125" y="2105"/>
                  </a:lnTo>
                  <a:lnTo>
                    <a:pt x="2111" y="2083"/>
                  </a:lnTo>
                  <a:lnTo>
                    <a:pt x="2092" y="2064"/>
                  </a:lnTo>
                  <a:lnTo>
                    <a:pt x="2070" y="2050"/>
                  </a:lnTo>
                  <a:lnTo>
                    <a:pt x="2044" y="2041"/>
                  </a:lnTo>
                  <a:lnTo>
                    <a:pt x="2016" y="2037"/>
                  </a:lnTo>
                  <a:lnTo>
                    <a:pt x="1989" y="2041"/>
                  </a:lnTo>
                  <a:lnTo>
                    <a:pt x="1963" y="2050"/>
                  </a:lnTo>
                  <a:lnTo>
                    <a:pt x="1941" y="2064"/>
                  </a:lnTo>
                  <a:lnTo>
                    <a:pt x="1922" y="2083"/>
                  </a:lnTo>
                  <a:lnTo>
                    <a:pt x="1908" y="2105"/>
                  </a:lnTo>
                  <a:lnTo>
                    <a:pt x="1898" y="2131"/>
                  </a:lnTo>
                  <a:lnTo>
                    <a:pt x="1895" y="2158"/>
                  </a:lnTo>
                  <a:lnTo>
                    <a:pt x="1792" y="2158"/>
                  </a:lnTo>
                  <a:lnTo>
                    <a:pt x="1792" y="276"/>
                  </a:lnTo>
                  <a:lnTo>
                    <a:pt x="0" y="276"/>
                  </a:lnTo>
                  <a:lnTo>
                    <a:pt x="0" y="172"/>
                  </a:lnTo>
                  <a:lnTo>
                    <a:pt x="1798" y="172"/>
                  </a:lnTo>
                  <a:lnTo>
                    <a:pt x="1807" y="144"/>
                  </a:lnTo>
                  <a:lnTo>
                    <a:pt x="1821" y="115"/>
                  </a:lnTo>
                  <a:lnTo>
                    <a:pt x="1837" y="89"/>
                  </a:lnTo>
                  <a:lnTo>
                    <a:pt x="1857" y="66"/>
                  </a:lnTo>
                  <a:lnTo>
                    <a:pt x="1885" y="42"/>
                  </a:lnTo>
                  <a:lnTo>
                    <a:pt x="1915" y="25"/>
                  </a:lnTo>
                  <a:lnTo>
                    <a:pt x="1947" y="11"/>
                  </a:lnTo>
                  <a:lnTo>
                    <a:pt x="1982" y="3"/>
                  </a:lnTo>
                  <a:lnTo>
                    <a:pt x="20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7" name="Freeform 579"/>
            <p:cNvSpPr>
              <a:spLocks noEditPoints="1"/>
            </p:cNvSpPr>
            <p:nvPr/>
          </p:nvSpPr>
          <p:spPr bwMode="auto">
            <a:xfrm>
              <a:off x="4541838" y="2068513"/>
              <a:ext cx="88900" cy="252413"/>
            </a:xfrm>
            <a:custGeom>
              <a:avLst/>
              <a:gdLst>
                <a:gd name="T0" fmla="*/ 104 w 501"/>
                <a:gd name="T1" fmla="*/ 1277 h 1429"/>
                <a:gd name="T2" fmla="*/ 104 w 501"/>
                <a:gd name="T3" fmla="*/ 1326 h 1429"/>
                <a:gd name="T4" fmla="*/ 215 w 501"/>
                <a:gd name="T5" fmla="*/ 1326 h 1429"/>
                <a:gd name="T6" fmla="*/ 215 w 501"/>
                <a:gd name="T7" fmla="*/ 1277 h 1429"/>
                <a:gd name="T8" fmla="*/ 104 w 501"/>
                <a:gd name="T9" fmla="*/ 1277 h 1429"/>
                <a:gd name="T10" fmla="*/ 104 w 501"/>
                <a:gd name="T11" fmla="*/ 1125 h 1429"/>
                <a:gd name="T12" fmla="*/ 104 w 501"/>
                <a:gd name="T13" fmla="*/ 1174 h 1429"/>
                <a:gd name="T14" fmla="*/ 215 w 501"/>
                <a:gd name="T15" fmla="*/ 1174 h 1429"/>
                <a:gd name="T16" fmla="*/ 215 w 501"/>
                <a:gd name="T17" fmla="*/ 1125 h 1429"/>
                <a:gd name="T18" fmla="*/ 104 w 501"/>
                <a:gd name="T19" fmla="*/ 1125 h 1429"/>
                <a:gd name="T20" fmla="*/ 104 w 501"/>
                <a:gd name="T21" fmla="*/ 973 h 1429"/>
                <a:gd name="T22" fmla="*/ 104 w 501"/>
                <a:gd name="T23" fmla="*/ 1021 h 1429"/>
                <a:gd name="T24" fmla="*/ 215 w 501"/>
                <a:gd name="T25" fmla="*/ 1021 h 1429"/>
                <a:gd name="T26" fmla="*/ 215 w 501"/>
                <a:gd name="T27" fmla="*/ 973 h 1429"/>
                <a:gd name="T28" fmla="*/ 104 w 501"/>
                <a:gd name="T29" fmla="*/ 973 h 1429"/>
                <a:gd name="T30" fmla="*/ 104 w 501"/>
                <a:gd name="T31" fmla="*/ 821 h 1429"/>
                <a:gd name="T32" fmla="*/ 104 w 501"/>
                <a:gd name="T33" fmla="*/ 869 h 1429"/>
                <a:gd name="T34" fmla="*/ 215 w 501"/>
                <a:gd name="T35" fmla="*/ 869 h 1429"/>
                <a:gd name="T36" fmla="*/ 215 w 501"/>
                <a:gd name="T37" fmla="*/ 821 h 1429"/>
                <a:gd name="T38" fmla="*/ 104 w 501"/>
                <a:gd name="T39" fmla="*/ 821 h 1429"/>
                <a:gd name="T40" fmla="*/ 0 w 501"/>
                <a:gd name="T41" fmla="*/ 0 h 1429"/>
                <a:gd name="T42" fmla="*/ 280 w 501"/>
                <a:gd name="T43" fmla="*/ 0 h 1429"/>
                <a:gd name="T44" fmla="*/ 280 w 501"/>
                <a:gd name="T45" fmla="*/ 103 h 1429"/>
                <a:gd name="T46" fmla="*/ 104 w 501"/>
                <a:gd name="T47" fmla="*/ 103 h 1429"/>
                <a:gd name="T48" fmla="*/ 104 w 501"/>
                <a:gd name="T49" fmla="*/ 718 h 1429"/>
                <a:gd name="T50" fmla="*/ 215 w 501"/>
                <a:gd name="T51" fmla="*/ 718 h 1429"/>
                <a:gd name="T52" fmla="*/ 215 w 501"/>
                <a:gd name="T53" fmla="*/ 566 h 1429"/>
                <a:gd name="T54" fmla="*/ 418 w 501"/>
                <a:gd name="T55" fmla="*/ 566 h 1429"/>
                <a:gd name="T56" fmla="*/ 418 w 501"/>
                <a:gd name="T57" fmla="*/ 669 h 1429"/>
                <a:gd name="T58" fmla="*/ 318 w 501"/>
                <a:gd name="T59" fmla="*/ 669 h 1429"/>
                <a:gd name="T60" fmla="*/ 318 w 501"/>
                <a:gd name="T61" fmla="*/ 1326 h 1429"/>
                <a:gd name="T62" fmla="*/ 501 w 501"/>
                <a:gd name="T63" fmla="*/ 1326 h 1429"/>
                <a:gd name="T64" fmla="*/ 501 w 501"/>
                <a:gd name="T65" fmla="*/ 1429 h 1429"/>
                <a:gd name="T66" fmla="*/ 0 w 501"/>
                <a:gd name="T67" fmla="*/ 1429 h 1429"/>
                <a:gd name="T68" fmla="*/ 0 w 501"/>
                <a:gd name="T69" fmla="*/ 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1" h="1429">
                  <a:moveTo>
                    <a:pt x="104" y="1277"/>
                  </a:moveTo>
                  <a:lnTo>
                    <a:pt x="104" y="1326"/>
                  </a:lnTo>
                  <a:lnTo>
                    <a:pt x="215" y="1326"/>
                  </a:lnTo>
                  <a:lnTo>
                    <a:pt x="215" y="1277"/>
                  </a:lnTo>
                  <a:lnTo>
                    <a:pt x="104" y="1277"/>
                  </a:lnTo>
                  <a:close/>
                  <a:moveTo>
                    <a:pt x="104" y="1125"/>
                  </a:moveTo>
                  <a:lnTo>
                    <a:pt x="104" y="1174"/>
                  </a:lnTo>
                  <a:lnTo>
                    <a:pt x="215" y="1174"/>
                  </a:lnTo>
                  <a:lnTo>
                    <a:pt x="215" y="1125"/>
                  </a:lnTo>
                  <a:lnTo>
                    <a:pt x="104" y="1125"/>
                  </a:lnTo>
                  <a:close/>
                  <a:moveTo>
                    <a:pt x="104" y="973"/>
                  </a:moveTo>
                  <a:lnTo>
                    <a:pt x="104" y="1021"/>
                  </a:lnTo>
                  <a:lnTo>
                    <a:pt x="215" y="1021"/>
                  </a:lnTo>
                  <a:lnTo>
                    <a:pt x="215" y="973"/>
                  </a:lnTo>
                  <a:lnTo>
                    <a:pt x="104" y="973"/>
                  </a:lnTo>
                  <a:close/>
                  <a:moveTo>
                    <a:pt x="104" y="821"/>
                  </a:moveTo>
                  <a:lnTo>
                    <a:pt x="104" y="869"/>
                  </a:lnTo>
                  <a:lnTo>
                    <a:pt x="215" y="869"/>
                  </a:lnTo>
                  <a:lnTo>
                    <a:pt x="215" y="821"/>
                  </a:lnTo>
                  <a:lnTo>
                    <a:pt x="104" y="821"/>
                  </a:lnTo>
                  <a:close/>
                  <a:moveTo>
                    <a:pt x="0" y="0"/>
                  </a:moveTo>
                  <a:lnTo>
                    <a:pt x="280" y="0"/>
                  </a:lnTo>
                  <a:lnTo>
                    <a:pt x="280" y="103"/>
                  </a:lnTo>
                  <a:lnTo>
                    <a:pt x="104" y="103"/>
                  </a:lnTo>
                  <a:lnTo>
                    <a:pt x="104" y="718"/>
                  </a:lnTo>
                  <a:lnTo>
                    <a:pt x="215" y="718"/>
                  </a:lnTo>
                  <a:lnTo>
                    <a:pt x="215" y="566"/>
                  </a:lnTo>
                  <a:lnTo>
                    <a:pt x="418" y="566"/>
                  </a:lnTo>
                  <a:lnTo>
                    <a:pt x="418" y="669"/>
                  </a:lnTo>
                  <a:lnTo>
                    <a:pt x="318" y="669"/>
                  </a:lnTo>
                  <a:lnTo>
                    <a:pt x="318" y="1326"/>
                  </a:lnTo>
                  <a:lnTo>
                    <a:pt x="501" y="1326"/>
                  </a:lnTo>
                  <a:lnTo>
                    <a:pt x="501" y="1429"/>
                  </a:lnTo>
                  <a:lnTo>
                    <a:pt x="0" y="142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8" name="Freeform 580"/>
            <p:cNvSpPr>
              <a:spLocks noEditPoints="1"/>
            </p:cNvSpPr>
            <p:nvPr/>
          </p:nvSpPr>
          <p:spPr bwMode="auto">
            <a:xfrm>
              <a:off x="4645026" y="2068513"/>
              <a:ext cx="263525" cy="252413"/>
            </a:xfrm>
            <a:custGeom>
              <a:avLst/>
              <a:gdLst>
                <a:gd name="T0" fmla="*/ 1308 w 1488"/>
                <a:gd name="T1" fmla="*/ 801 h 1429"/>
                <a:gd name="T2" fmla="*/ 1308 w 1488"/>
                <a:gd name="T3" fmla="*/ 1084 h 1429"/>
                <a:gd name="T4" fmla="*/ 1384 w 1488"/>
                <a:gd name="T5" fmla="*/ 1084 h 1429"/>
                <a:gd name="T6" fmla="*/ 1384 w 1488"/>
                <a:gd name="T7" fmla="*/ 801 h 1429"/>
                <a:gd name="T8" fmla="*/ 1308 w 1488"/>
                <a:gd name="T9" fmla="*/ 801 h 1429"/>
                <a:gd name="T10" fmla="*/ 0 w 1488"/>
                <a:gd name="T11" fmla="*/ 0 h 1429"/>
                <a:gd name="T12" fmla="*/ 1308 w 1488"/>
                <a:gd name="T13" fmla="*/ 0 h 1429"/>
                <a:gd name="T14" fmla="*/ 1308 w 1488"/>
                <a:gd name="T15" fmla="*/ 697 h 1429"/>
                <a:gd name="T16" fmla="*/ 1488 w 1488"/>
                <a:gd name="T17" fmla="*/ 697 h 1429"/>
                <a:gd name="T18" fmla="*/ 1488 w 1488"/>
                <a:gd name="T19" fmla="*/ 1187 h 1429"/>
                <a:gd name="T20" fmla="*/ 1308 w 1488"/>
                <a:gd name="T21" fmla="*/ 1187 h 1429"/>
                <a:gd name="T22" fmla="*/ 1308 w 1488"/>
                <a:gd name="T23" fmla="*/ 1429 h 1429"/>
                <a:gd name="T24" fmla="*/ 145 w 1488"/>
                <a:gd name="T25" fmla="*/ 1429 h 1429"/>
                <a:gd name="T26" fmla="*/ 145 w 1488"/>
                <a:gd name="T27" fmla="*/ 1326 h 1429"/>
                <a:gd name="T28" fmla="*/ 680 w 1488"/>
                <a:gd name="T29" fmla="*/ 1326 h 1429"/>
                <a:gd name="T30" fmla="*/ 680 w 1488"/>
                <a:gd name="T31" fmla="*/ 1225 h 1429"/>
                <a:gd name="T32" fmla="*/ 783 w 1488"/>
                <a:gd name="T33" fmla="*/ 1225 h 1429"/>
                <a:gd name="T34" fmla="*/ 783 w 1488"/>
                <a:gd name="T35" fmla="*/ 1326 h 1429"/>
                <a:gd name="T36" fmla="*/ 1205 w 1488"/>
                <a:gd name="T37" fmla="*/ 1326 h 1429"/>
                <a:gd name="T38" fmla="*/ 1205 w 1488"/>
                <a:gd name="T39" fmla="*/ 103 h 1429"/>
                <a:gd name="T40" fmla="*/ 418 w 1488"/>
                <a:gd name="T41" fmla="*/ 103 h 1429"/>
                <a:gd name="T42" fmla="*/ 418 w 1488"/>
                <a:gd name="T43" fmla="*/ 690 h 1429"/>
                <a:gd name="T44" fmla="*/ 1029 w 1488"/>
                <a:gd name="T45" fmla="*/ 690 h 1429"/>
                <a:gd name="T46" fmla="*/ 1029 w 1488"/>
                <a:gd name="T47" fmla="*/ 794 h 1429"/>
                <a:gd name="T48" fmla="*/ 783 w 1488"/>
                <a:gd name="T49" fmla="*/ 794 h 1429"/>
                <a:gd name="T50" fmla="*/ 783 w 1488"/>
                <a:gd name="T51" fmla="*/ 1073 h 1429"/>
                <a:gd name="T52" fmla="*/ 680 w 1488"/>
                <a:gd name="T53" fmla="*/ 1073 h 1429"/>
                <a:gd name="T54" fmla="*/ 680 w 1488"/>
                <a:gd name="T55" fmla="*/ 794 h 1429"/>
                <a:gd name="T56" fmla="*/ 314 w 1488"/>
                <a:gd name="T57" fmla="*/ 794 h 1429"/>
                <a:gd name="T58" fmla="*/ 314 w 1488"/>
                <a:gd name="T59" fmla="*/ 669 h 1429"/>
                <a:gd name="T60" fmla="*/ 214 w 1488"/>
                <a:gd name="T61" fmla="*/ 669 h 1429"/>
                <a:gd name="T62" fmla="*/ 214 w 1488"/>
                <a:gd name="T63" fmla="*/ 566 h 1429"/>
                <a:gd name="T64" fmla="*/ 314 w 1488"/>
                <a:gd name="T65" fmla="*/ 566 h 1429"/>
                <a:gd name="T66" fmla="*/ 314 w 1488"/>
                <a:gd name="T67" fmla="*/ 103 h 1429"/>
                <a:gd name="T68" fmla="*/ 0 w 1488"/>
                <a:gd name="T69" fmla="*/ 103 h 1429"/>
                <a:gd name="T70" fmla="*/ 0 w 1488"/>
                <a:gd name="T71" fmla="*/ 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88" h="1429">
                  <a:moveTo>
                    <a:pt x="1308" y="801"/>
                  </a:moveTo>
                  <a:lnTo>
                    <a:pt x="1308" y="1084"/>
                  </a:lnTo>
                  <a:lnTo>
                    <a:pt x="1384" y="1084"/>
                  </a:lnTo>
                  <a:lnTo>
                    <a:pt x="1384" y="801"/>
                  </a:lnTo>
                  <a:lnTo>
                    <a:pt x="1308" y="801"/>
                  </a:lnTo>
                  <a:close/>
                  <a:moveTo>
                    <a:pt x="0" y="0"/>
                  </a:moveTo>
                  <a:lnTo>
                    <a:pt x="1308" y="0"/>
                  </a:lnTo>
                  <a:lnTo>
                    <a:pt x="1308" y="697"/>
                  </a:lnTo>
                  <a:lnTo>
                    <a:pt x="1488" y="697"/>
                  </a:lnTo>
                  <a:lnTo>
                    <a:pt x="1488" y="1187"/>
                  </a:lnTo>
                  <a:lnTo>
                    <a:pt x="1308" y="1187"/>
                  </a:lnTo>
                  <a:lnTo>
                    <a:pt x="1308" y="1429"/>
                  </a:lnTo>
                  <a:lnTo>
                    <a:pt x="145" y="1429"/>
                  </a:lnTo>
                  <a:lnTo>
                    <a:pt x="145" y="1326"/>
                  </a:lnTo>
                  <a:lnTo>
                    <a:pt x="680" y="1326"/>
                  </a:lnTo>
                  <a:lnTo>
                    <a:pt x="680" y="1225"/>
                  </a:lnTo>
                  <a:lnTo>
                    <a:pt x="783" y="1225"/>
                  </a:lnTo>
                  <a:lnTo>
                    <a:pt x="783" y="1326"/>
                  </a:lnTo>
                  <a:lnTo>
                    <a:pt x="1205" y="1326"/>
                  </a:lnTo>
                  <a:lnTo>
                    <a:pt x="1205" y="103"/>
                  </a:lnTo>
                  <a:lnTo>
                    <a:pt x="418" y="103"/>
                  </a:lnTo>
                  <a:lnTo>
                    <a:pt x="418" y="690"/>
                  </a:lnTo>
                  <a:lnTo>
                    <a:pt x="1029" y="690"/>
                  </a:lnTo>
                  <a:lnTo>
                    <a:pt x="1029" y="794"/>
                  </a:lnTo>
                  <a:lnTo>
                    <a:pt x="783" y="794"/>
                  </a:lnTo>
                  <a:lnTo>
                    <a:pt x="783" y="1073"/>
                  </a:lnTo>
                  <a:lnTo>
                    <a:pt x="680" y="1073"/>
                  </a:lnTo>
                  <a:lnTo>
                    <a:pt x="680" y="794"/>
                  </a:lnTo>
                  <a:lnTo>
                    <a:pt x="314" y="794"/>
                  </a:lnTo>
                  <a:lnTo>
                    <a:pt x="314" y="669"/>
                  </a:lnTo>
                  <a:lnTo>
                    <a:pt x="214" y="669"/>
                  </a:lnTo>
                  <a:lnTo>
                    <a:pt x="214" y="566"/>
                  </a:lnTo>
                  <a:lnTo>
                    <a:pt x="314" y="566"/>
                  </a:lnTo>
                  <a:lnTo>
                    <a:pt x="314" y="103"/>
                  </a:lnTo>
                  <a:lnTo>
                    <a:pt x="0" y="10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9" name="Rectangle 581"/>
            <p:cNvSpPr>
              <a:spLocks noChangeArrowheads="1"/>
            </p:cNvSpPr>
            <p:nvPr/>
          </p:nvSpPr>
          <p:spPr bwMode="auto">
            <a:xfrm>
              <a:off x="4573588" y="2014538"/>
              <a:ext cx="1746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7" name="Group 1186"/>
          <p:cNvGrpSpPr/>
          <p:nvPr/>
        </p:nvGrpSpPr>
        <p:grpSpPr>
          <a:xfrm>
            <a:off x="5400583" y="1895475"/>
            <a:ext cx="446088" cy="596900"/>
            <a:chOff x="5438775" y="1895475"/>
            <a:chExt cx="446088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3" name="Freeform 586"/>
            <p:cNvSpPr>
              <a:spLocks noEditPoints="1"/>
            </p:cNvSpPr>
            <p:nvPr/>
          </p:nvSpPr>
          <p:spPr bwMode="auto">
            <a:xfrm>
              <a:off x="5438775" y="1895475"/>
              <a:ext cx="446088" cy="596900"/>
            </a:xfrm>
            <a:custGeom>
              <a:avLst/>
              <a:gdLst>
                <a:gd name="T0" fmla="*/ 836 w 2534"/>
                <a:gd name="T1" fmla="*/ 2244 h 3384"/>
                <a:gd name="T2" fmla="*/ 675 w 2534"/>
                <a:gd name="T3" fmla="*/ 2554 h 3384"/>
                <a:gd name="T4" fmla="*/ 1215 w 2534"/>
                <a:gd name="T5" fmla="*/ 2554 h 3384"/>
                <a:gd name="T6" fmla="*/ 1215 w 2534"/>
                <a:gd name="T7" fmla="*/ 2244 h 3384"/>
                <a:gd name="T8" fmla="*/ 836 w 2534"/>
                <a:gd name="T9" fmla="*/ 2244 h 3384"/>
                <a:gd name="T10" fmla="*/ 220 w 2534"/>
                <a:gd name="T11" fmla="*/ 2080 h 3384"/>
                <a:gd name="T12" fmla="*/ 220 w 2534"/>
                <a:gd name="T13" fmla="*/ 2139 h 3384"/>
                <a:gd name="T14" fmla="*/ 2313 w 2534"/>
                <a:gd name="T15" fmla="*/ 2139 h 3384"/>
                <a:gd name="T16" fmla="*/ 2313 w 2534"/>
                <a:gd name="T17" fmla="*/ 2080 h 3384"/>
                <a:gd name="T18" fmla="*/ 220 w 2534"/>
                <a:gd name="T19" fmla="*/ 2080 h 3384"/>
                <a:gd name="T20" fmla="*/ 106 w 2534"/>
                <a:gd name="T21" fmla="*/ 376 h 3384"/>
                <a:gd name="T22" fmla="*/ 106 w 2534"/>
                <a:gd name="T23" fmla="*/ 1975 h 3384"/>
                <a:gd name="T24" fmla="*/ 2429 w 2534"/>
                <a:gd name="T25" fmla="*/ 1975 h 3384"/>
                <a:gd name="T26" fmla="*/ 2429 w 2534"/>
                <a:gd name="T27" fmla="*/ 376 h 3384"/>
                <a:gd name="T28" fmla="*/ 106 w 2534"/>
                <a:gd name="T29" fmla="*/ 376 h 3384"/>
                <a:gd name="T30" fmla="*/ 1186 w 2534"/>
                <a:gd name="T31" fmla="*/ 105 h 3384"/>
                <a:gd name="T32" fmla="*/ 1186 w 2534"/>
                <a:gd name="T33" fmla="*/ 272 h 3384"/>
                <a:gd name="T34" fmla="*/ 1355 w 2534"/>
                <a:gd name="T35" fmla="*/ 272 h 3384"/>
                <a:gd name="T36" fmla="*/ 1355 w 2534"/>
                <a:gd name="T37" fmla="*/ 105 h 3384"/>
                <a:gd name="T38" fmla="*/ 1186 w 2534"/>
                <a:gd name="T39" fmla="*/ 105 h 3384"/>
                <a:gd name="T40" fmla="*/ 1082 w 2534"/>
                <a:gd name="T41" fmla="*/ 0 h 3384"/>
                <a:gd name="T42" fmla="*/ 1459 w 2534"/>
                <a:gd name="T43" fmla="*/ 0 h 3384"/>
                <a:gd name="T44" fmla="*/ 1459 w 2534"/>
                <a:gd name="T45" fmla="*/ 272 h 3384"/>
                <a:gd name="T46" fmla="*/ 2534 w 2534"/>
                <a:gd name="T47" fmla="*/ 272 h 3384"/>
                <a:gd name="T48" fmla="*/ 2534 w 2534"/>
                <a:gd name="T49" fmla="*/ 2080 h 3384"/>
                <a:gd name="T50" fmla="*/ 2418 w 2534"/>
                <a:gd name="T51" fmla="*/ 2080 h 3384"/>
                <a:gd name="T52" fmla="*/ 2418 w 2534"/>
                <a:gd name="T53" fmla="*/ 2244 h 3384"/>
                <a:gd name="T54" fmla="*/ 1823 w 2534"/>
                <a:gd name="T55" fmla="*/ 2244 h 3384"/>
                <a:gd name="T56" fmla="*/ 2390 w 2534"/>
                <a:gd name="T57" fmla="*/ 3336 h 3384"/>
                <a:gd name="T58" fmla="*/ 2298 w 2534"/>
                <a:gd name="T59" fmla="*/ 3384 h 3384"/>
                <a:gd name="T60" fmla="*/ 1921 w 2534"/>
                <a:gd name="T61" fmla="*/ 2659 h 3384"/>
                <a:gd name="T62" fmla="*/ 1651 w 2534"/>
                <a:gd name="T63" fmla="*/ 2659 h 3384"/>
                <a:gd name="T64" fmla="*/ 1651 w 2534"/>
                <a:gd name="T65" fmla="*/ 2554 h 3384"/>
                <a:gd name="T66" fmla="*/ 1866 w 2534"/>
                <a:gd name="T67" fmla="*/ 2554 h 3384"/>
                <a:gd name="T68" fmla="*/ 1705 w 2534"/>
                <a:gd name="T69" fmla="*/ 2244 h 3384"/>
                <a:gd name="T70" fmla="*/ 1320 w 2534"/>
                <a:gd name="T71" fmla="*/ 2244 h 3384"/>
                <a:gd name="T72" fmla="*/ 1320 w 2534"/>
                <a:gd name="T73" fmla="*/ 3154 h 3384"/>
                <a:gd name="T74" fmla="*/ 1215 w 2534"/>
                <a:gd name="T75" fmla="*/ 3154 h 3384"/>
                <a:gd name="T76" fmla="*/ 1215 w 2534"/>
                <a:gd name="T77" fmla="*/ 2659 h 3384"/>
                <a:gd name="T78" fmla="*/ 620 w 2534"/>
                <a:gd name="T79" fmla="*/ 2659 h 3384"/>
                <a:gd name="T80" fmla="*/ 243 w 2534"/>
                <a:gd name="T81" fmla="*/ 3384 h 3384"/>
                <a:gd name="T82" fmla="*/ 151 w 2534"/>
                <a:gd name="T83" fmla="*/ 3336 h 3384"/>
                <a:gd name="T84" fmla="*/ 718 w 2534"/>
                <a:gd name="T85" fmla="*/ 2244 h 3384"/>
                <a:gd name="T86" fmla="*/ 116 w 2534"/>
                <a:gd name="T87" fmla="*/ 2244 h 3384"/>
                <a:gd name="T88" fmla="*/ 116 w 2534"/>
                <a:gd name="T89" fmla="*/ 2080 h 3384"/>
                <a:gd name="T90" fmla="*/ 0 w 2534"/>
                <a:gd name="T91" fmla="*/ 2080 h 3384"/>
                <a:gd name="T92" fmla="*/ 0 w 2534"/>
                <a:gd name="T93" fmla="*/ 272 h 3384"/>
                <a:gd name="T94" fmla="*/ 1082 w 2534"/>
                <a:gd name="T95" fmla="*/ 272 h 3384"/>
                <a:gd name="T96" fmla="*/ 1082 w 2534"/>
                <a:gd name="T97" fmla="*/ 0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34" h="3384">
                  <a:moveTo>
                    <a:pt x="836" y="2244"/>
                  </a:moveTo>
                  <a:lnTo>
                    <a:pt x="675" y="2554"/>
                  </a:lnTo>
                  <a:lnTo>
                    <a:pt x="1215" y="2554"/>
                  </a:lnTo>
                  <a:lnTo>
                    <a:pt x="1215" y="2244"/>
                  </a:lnTo>
                  <a:lnTo>
                    <a:pt x="836" y="2244"/>
                  </a:lnTo>
                  <a:close/>
                  <a:moveTo>
                    <a:pt x="220" y="2080"/>
                  </a:moveTo>
                  <a:lnTo>
                    <a:pt x="220" y="2139"/>
                  </a:lnTo>
                  <a:lnTo>
                    <a:pt x="2313" y="2139"/>
                  </a:lnTo>
                  <a:lnTo>
                    <a:pt x="2313" y="2080"/>
                  </a:lnTo>
                  <a:lnTo>
                    <a:pt x="220" y="2080"/>
                  </a:lnTo>
                  <a:close/>
                  <a:moveTo>
                    <a:pt x="106" y="376"/>
                  </a:moveTo>
                  <a:lnTo>
                    <a:pt x="106" y="1975"/>
                  </a:lnTo>
                  <a:lnTo>
                    <a:pt x="2429" y="1975"/>
                  </a:lnTo>
                  <a:lnTo>
                    <a:pt x="2429" y="376"/>
                  </a:lnTo>
                  <a:lnTo>
                    <a:pt x="106" y="376"/>
                  </a:lnTo>
                  <a:close/>
                  <a:moveTo>
                    <a:pt x="1186" y="105"/>
                  </a:moveTo>
                  <a:lnTo>
                    <a:pt x="1186" y="272"/>
                  </a:lnTo>
                  <a:lnTo>
                    <a:pt x="1355" y="272"/>
                  </a:lnTo>
                  <a:lnTo>
                    <a:pt x="1355" y="105"/>
                  </a:lnTo>
                  <a:lnTo>
                    <a:pt x="1186" y="105"/>
                  </a:lnTo>
                  <a:close/>
                  <a:moveTo>
                    <a:pt x="1082" y="0"/>
                  </a:moveTo>
                  <a:lnTo>
                    <a:pt x="1459" y="0"/>
                  </a:lnTo>
                  <a:lnTo>
                    <a:pt x="1459" y="272"/>
                  </a:lnTo>
                  <a:lnTo>
                    <a:pt x="2534" y="272"/>
                  </a:lnTo>
                  <a:lnTo>
                    <a:pt x="2534" y="2080"/>
                  </a:lnTo>
                  <a:lnTo>
                    <a:pt x="2418" y="2080"/>
                  </a:lnTo>
                  <a:lnTo>
                    <a:pt x="2418" y="2244"/>
                  </a:lnTo>
                  <a:lnTo>
                    <a:pt x="1823" y="2244"/>
                  </a:lnTo>
                  <a:lnTo>
                    <a:pt x="2390" y="3336"/>
                  </a:lnTo>
                  <a:lnTo>
                    <a:pt x="2298" y="3384"/>
                  </a:lnTo>
                  <a:lnTo>
                    <a:pt x="1921" y="2659"/>
                  </a:lnTo>
                  <a:lnTo>
                    <a:pt x="1651" y="2659"/>
                  </a:lnTo>
                  <a:lnTo>
                    <a:pt x="1651" y="2554"/>
                  </a:lnTo>
                  <a:lnTo>
                    <a:pt x="1866" y="2554"/>
                  </a:lnTo>
                  <a:lnTo>
                    <a:pt x="1705" y="2244"/>
                  </a:lnTo>
                  <a:lnTo>
                    <a:pt x="1320" y="2244"/>
                  </a:lnTo>
                  <a:lnTo>
                    <a:pt x="1320" y="3154"/>
                  </a:lnTo>
                  <a:lnTo>
                    <a:pt x="1215" y="3154"/>
                  </a:lnTo>
                  <a:lnTo>
                    <a:pt x="1215" y="2659"/>
                  </a:lnTo>
                  <a:lnTo>
                    <a:pt x="620" y="2659"/>
                  </a:lnTo>
                  <a:lnTo>
                    <a:pt x="243" y="3384"/>
                  </a:lnTo>
                  <a:lnTo>
                    <a:pt x="151" y="3336"/>
                  </a:lnTo>
                  <a:lnTo>
                    <a:pt x="718" y="2244"/>
                  </a:lnTo>
                  <a:lnTo>
                    <a:pt x="116" y="2244"/>
                  </a:lnTo>
                  <a:lnTo>
                    <a:pt x="116" y="2080"/>
                  </a:lnTo>
                  <a:lnTo>
                    <a:pt x="0" y="2080"/>
                  </a:lnTo>
                  <a:lnTo>
                    <a:pt x="0" y="272"/>
                  </a:lnTo>
                  <a:lnTo>
                    <a:pt x="1082" y="272"/>
                  </a:lnTo>
                  <a:lnTo>
                    <a:pt x="10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4" name="Rectangle 587"/>
            <p:cNvSpPr>
              <a:spLocks noChangeArrowheads="1"/>
            </p:cNvSpPr>
            <p:nvPr/>
          </p:nvSpPr>
          <p:spPr bwMode="auto">
            <a:xfrm>
              <a:off x="5689600" y="2346325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5" name="Freeform 588"/>
            <p:cNvSpPr>
              <a:spLocks/>
            </p:cNvSpPr>
            <p:nvPr/>
          </p:nvSpPr>
          <p:spPr bwMode="auto">
            <a:xfrm>
              <a:off x="5511800" y="2005013"/>
              <a:ext cx="149225" cy="195263"/>
            </a:xfrm>
            <a:custGeom>
              <a:avLst/>
              <a:gdLst>
                <a:gd name="T0" fmla="*/ 0 w 844"/>
                <a:gd name="T1" fmla="*/ 0 h 1110"/>
                <a:gd name="T2" fmla="*/ 844 w 844"/>
                <a:gd name="T3" fmla="*/ 0 h 1110"/>
                <a:gd name="T4" fmla="*/ 844 w 844"/>
                <a:gd name="T5" fmla="*/ 105 h 1110"/>
                <a:gd name="T6" fmla="*/ 593 w 844"/>
                <a:gd name="T7" fmla="*/ 105 h 1110"/>
                <a:gd name="T8" fmla="*/ 593 w 844"/>
                <a:gd name="T9" fmla="*/ 342 h 1110"/>
                <a:gd name="T10" fmla="*/ 489 w 844"/>
                <a:gd name="T11" fmla="*/ 342 h 1110"/>
                <a:gd name="T12" fmla="*/ 489 w 844"/>
                <a:gd name="T13" fmla="*/ 105 h 1110"/>
                <a:gd name="T14" fmla="*/ 105 w 844"/>
                <a:gd name="T15" fmla="*/ 105 h 1110"/>
                <a:gd name="T16" fmla="*/ 105 w 844"/>
                <a:gd name="T17" fmla="*/ 573 h 1110"/>
                <a:gd name="T18" fmla="*/ 489 w 844"/>
                <a:gd name="T19" fmla="*/ 573 h 1110"/>
                <a:gd name="T20" fmla="*/ 489 w 844"/>
                <a:gd name="T21" fmla="*/ 496 h 1110"/>
                <a:gd name="T22" fmla="*/ 593 w 844"/>
                <a:gd name="T23" fmla="*/ 496 h 1110"/>
                <a:gd name="T24" fmla="*/ 593 w 844"/>
                <a:gd name="T25" fmla="*/ 894 h 1110"/>
                <a:gd name="T26" fmla="*/ 489 w 844"/>
                <a:gd name="T27" fmla="*/ 894 h 1110"/>
                <a:gd name="T28" fmla="*/ 489 w 844"/>
                <a:gd name="T29" fmla="*/ 677 h 1110"/>
                <a:gd name="T30" fmla="*/ 105 w 844"/>
                <a:gd name="T31" fmla="*/ 677 h 1110"/>
                <a:gd name="T32" fmla="*/ 105 w 844"/>
                <a:gd name="T33" fmla="*/ 1005 h 1110"/>
                <a:gd name="T34" fmla="*/ 670 w 844"/>
                <a:gd name="T35" fmla="*/ 1005 h 1110"/>
                <a:gd name="T36" fmla="*/ 670 w 844"/>
                <a:gd name="T37" fmla="*/ 1110 h 1110"/>
                <a:gd name="T38" fmla="*/ 0 w 844"/>
                <a:gd name="T39" fmla="*/ 1110 h 1110"/>
                <a:gd name="T40" fmla="*/ 0 w 844"/>
                <a:gd name="T41" fmla="*/ 0 h 1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4" h="1110">
                  <a:moveTo>
                    <a:pt x="0" y="0"/>
                  </a:moveTo>
                  <a:lnTo>
                    <a:pt x="844" y="0"/>
                  </a:lnTo>
                  <a:lnTo>
                    <a:pt x="844" y="105"/>
                  </a:lnTo>
                  <a:lnTo>
                    <a:pt x="593" y="105"/>
                  </a:lnTo>
                  <a:lnTo>
                    <a:pt x="593" y="342"/>
                  </a:lnTo>
                  <a:lnTo>
                    <a:pt x="489" y="342"/>
                  </a:lnTo>
                  <a:lnTo>
                    <a:pt x="489" y="105"/>
                  </a:lnTo>
                  <a:lnTo>
                    <a:pt x="105" y="105"/>
                  </a:lnTo>
                  <a:lnTo>
                    <a:pt x="105" y="573"/>
                  </a:lnTo>
                  <a:lnTo>
                    <a:pt x="489" y="573"/>
                  </a:lnTo>
                  <a:lnTo>
                    <a:pt x="489" y="496"/>
                  </a:lnTo>
                  <a:lnTo>
                    <a:pt x="593" y="496"/>
                  </a:lnTo>
                  <a:lnTo>
                    <a:pt x="593" y="894"/>
                  </a:lnTo>
                  <a:lnTo>
                    <a:pt x="489" y="894"/>
                  </a:lnTo>
                  <a:lnTo>
                    <a:pt x="489" y="677"/>
                  </a:lnTo>
                  <a:lnTo>
                    <a:pt x="105" y="677"/>
                  </a:lnTo>
                  <a:lnTo>
                    <a:pt x="105" y="1005"/>
                  </a:lnTo>
                  <a:lnTo>
                    <a:pt x="670" y="1005"/>
                  </a:lnTo>
                  <a:lnTo>
                    <a:pt x="670" y="1110"/>
                  </a:lnTo>
                  <a:lnTo>
                    <a:pt x="0" y="11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6" name="Freeform 589"/>
            <p:cNvSpPr>
              <a:spLocks noEditPoints="1"/>
            </p:cNvSpPr>
            <p:nvPr/>
          </p:nvSpPr>
          <p:spPr bwMode="auto">
            <a:xfrm>
              <a:off x="5657850" y="2005013"/>
              <a:ext cx="153988" cy="195263"/>
            </a:xfrm>
            <a:custGeom>
              <a:avLst/>
              <a:gdLst>
                <a:gd name="T0" fmla="*/ 711 w 871"/>
                <a:gd name="T1" fmla="*/ 105 h 1110"/>
                <a:gd name="T2" fmla="*/ 711 w 871"/>
                <a:gd name="T3" fmla="*/ 217 h 1110"/>
                <a:gd name="T4" fmla="*/ 767 w 871"/>
                <a:gd name="T5" fmla="*/ 217 h 1110"/>
                <a:gd name="T6" fmla="*/ 767 w 871"/>
                <a:gd name="T7" fmla="*/ 105 h 1110"/>
                <a:gd name="T8" fmla="*/ 711 w 871"/>
                <a:gd name="T9" fmla="*/ 105 h 1110"/>
                <a:gd name="T10" fmla="*/ 558 w 871"/>
                <a:gd name="T11" fmla="*/ 105 h 1110"/>
                <a:gd name="T12" fmla="*/ 558 w 871"/>
                <a:gd name="T13" fmla="*/ 217 h 1110"/>
                <a:gd name="T14" fmla="*/ 607 w 871"/>
                <a:gd name="T15" fmla="*/ 217 h 1110"/>
                <a:gd name="T16" fmla="*/ 607 w 871"/>
                <a:gd name="T17" fmla="*/ 105 h 1110"/>
                <a:gd name="T18" fmla="*/ 558 w 871"/>
                <a:gd name="T19" fmla="*/ 105 h 1110"/>
                <a:gd name="T20" fmla="*/ 404 w 871"/>
                <a:gd name="T21" fmla="*/ 105 h 1110"/>
                <a:gd name="T22" fmla="*/ 404 w 871"/>
                <a:gd name="T23" fmla="*/ 217 h 1110"/>
                <a:gd name="T24" fmla="*/ 453 w 871"/>
                <a:gd name="T25" fmla="*/ 217 h 1110"/>
                <a:gd name="T26" fmla="*/ 453 w 871"/>
                <a:gd name="T27" fmla="*/ 105 h 1110"/>
                <a:gd name="T28" fmla="*/ 404 w 871"/>
                <a:gd name="T29" fmla="*/ 105 h 1110"/>
                <a:gd name="T30" fmla="*/ 174 w 871"/>
                <a:gd name="T31" fmla="*/ 0 h 1110"/>
                <a:gd name="T32" fmla="*/ 871 w 871"/>
                <a:gd name="T33" fmla="*/ 0 h 1110"/>
                <a:gd name="T34" fmla="*/ 871 w 871"/>
                <a:gd name="T35" fmla="*/ 1110 h 1110"/>
                <a:gd name="T36" fmla="*/ 0 w 871"/>
                <a:gd name="T37" fmla="*/ 1110 h 1110"/>
                <a:gd name="T38" fmla="*/ 0 w 871"/>
                <a:gd name="T39" fmla="*/ 1005 h 1110"/>
                <a:gd name="T40" fmla="*/ 279 w 871"/>
                <a:gd name="T41" fmla="*/ 1005 h 1110"/>
                <a:gd name="T42" fmla="*/ 279 w 871"/>
                <a:gd name="T43" fmla="*/ 611 h 1110"/>
                <a:gd name="T44" fmla="*/ 669 w 871"/>
                <a:gd name="T45" fmla="*/ 611 h 1110"/>
                <a:gd name="T46" fmla="*/ 669 w 871"/>
                <a:gd name="T47" fmla="*/ 715 h 1110"/>
                <a:gd name="T48" fmla="*/ 383 w 871"/>
                <a:gd name="T49" fmla="*/ 715 h 1110"/>
                <a:gd name="T50" fmla="*/ 383 w 871"/>
                <a:gd name="T51" fmla="*/ 1005 h 1110"/>
                <a:gd name="T52" fmla="*/ 767 w 871"/>
                <a:gd name="T53" fmla="*/ 1005 h 1110"/>
                <a:gd name="T54" fmla="*/ 767 w 871"/>
                <a:gd name="T55" fmla="*/ 321 h 1110"/>
                <a:gd name="T56" fmla="*/ 303 w 871"/>
                <a:gd name="T57" fmla="*/ 321 h 1110"/>
                <a:gd name="T58" fmla="*/ 303 w 871"/>
                <a:gd name="T59" fmla="*/ 496 h 1110"/>
                <a:gd name="T60" fmla="*/ 199 w 871"/>
                <a:gd name="T61" fmla="*/ 496 h 1110"/>
                <a:gd name="T62" fmla="*/ 199 w 871"/>
                <a:gd name="T63" fmla="*/ 217 h 1110"/>
                <a:gd name="T64" fmla="*/ 299 w 871"/>
                <a:gd name="T65" fmla="*/ 217 h 1110"/>
                <a:gd name="T66" fmla="*/ 299 w 871"/>
                <a:gd name="T67" fmla="*/ 105 h 1110"/>
                <a:gd name="T68" fmla="*/ 174 w 871"/>
                <a:gd name="T69" fmla="*/ 105 h 1110"/>
                <a:gd name="T70" fmla="*/ 174 w 871"/>
                <a:gd name="T71" fmla="*/ 0 h 1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71" h="1110">
                  <a:moveTo>
                    <a:pt x="711" y="105"/>
                  </a:moveTo>
                  <a:lnTo>
                    <a:pt x="711" y="217"/>
                  </a:lnTo>
                  <a:lnTo>
                    <a:pt x="767" y="217"/>
                  </a:lnTo>
                  <a:lnTo>
                    <a:pt x="767" y="105"/>
                  </a:lnTo>
                  <a:lnTo>
                    <a:pt x="711" y="105"/>
                  </a:lnTo>
                  <a:close/>
                  <a:moveTo>
                    <a:pt x="558" y="105"/>
                  </a:moveTo>
                  <a:lnTo>
                    <a:pt x="558" y="217"/>
                  </a:lnTo>
                  <a:lnTo>
                    <a:pt x="607" y="217"/>
                  </a:lnTo>
                  <a:lnTo>
                    <a:pt x="607" y="105"/>
                  </a:lnTo>
                  <a:lnTo>
                    <a:pt x="558" y="105"/>
                  </a:lnTo>
                  <a:close/>
                  <a:moveTo>
                    <a:pt x="404" y="105"/>
                  </a:moveTo>
                  <a:lnTo>
                    <a:pt x="404" y="217"/>
                  </a:lnTo>
                  <a:lnTo>
                    <a:pt x="453" y="217"/>
                  </a:lnTo>
                  <a:lnTo>
                    <a:pt x="453" y="105"/>
                  </a:lnTo>
                  <a:lnTo>
                    <a:pt x="404" y="105"/>
                  </a:lnTo>
                  <a:close/>
                  <a:moveTo>
                    <a:pt x="174" y="0"/>
                  </a:moveTo>
                  <a:lnTo>
                    <a:pt x="871" y="0"/>
                  </a:lnTo>
                  <a:lnTo>
                    <a:pt x="871" y="1110"/>
                  </a:lnTo>
                  <a:lnTo>
                    <a:pt x="0" y="1110"/>
                  </a:lnTo>
                  <a:lnTo>
                    <a:pt x="0" y="1005"/>
                  </a:lnTo>
                  <a:lnTo>
                    <a:pt x="279" y="1005"/>
                  </a:lnTo>
                  <a:lnTo>
                    <a:pt x="279" y="611"/>
                  </a:lnTo>
                  <a:lnTo>
                    <a:pt x="669" y="611"/>
                  </a:lnTo>
                  <a:lnTo>
                    <a:pt x="669" y="715"/>
                  </a:lnTo>
                  <a:lnTo>
                    <a:pt x="383" y="715"/>
                  </a:lnTo>
                  <a:lnTo>
                    <a:pt x="383" y="1005"/>
                  </a:lnTo>
                  <a:lnTo>
                    <a:pt x="767" y="1005"/>
                  </a:lnTo>
                  <a:lnTo>
                    <a:pt x="767" y="321"/>
                  </a:lnTo>
                  <a:lnTo>
                    <a:pt x="303" y="321"/>
                  </a:lnTo>
                  <a:lnTo>
                    <a:pt x="303" y="496"/>
                  </a:lnTo>
                  <a:lnTo>
                    <a:pt x="199" y="496"/>
                  </a:lnTo>
                  <a:lnTo>
                    <a:pt x="199" y="217"/>
                  </a:lnTo>
                  <a:lnTo>
                    <a:pt x="299" y="217"/>
                  </a:lnTo>
                  <a:lnTo>
                    <a:pt x="299" y="105"/>
                  </a:lnTo>
                  <a:lnTo>
                    <a:pt x="174" y="105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6" name="Group 1185"/>
          <p:cNvGrpSpPr/>
          <p:nvPr/>
        </p:nvGrpSpPr>
        <p:grpSpPr>
          <a:xfrm>
            <a:off x="6260671" y="1919288"/>
            <a:ext cx="596901" cy="550863"/>
            <a:chOff x="6251575" y="1919288"/>
            <a:chExt cx="596901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0" name="Freeform 594"/>
            <p:cNvSpPr>
              <a:spLocks noEditPoints="1"/>
            </p:cNvSpPr>
            <p:nvPr/>
          </p:nvSpPr>
          <p:spPr bwMode="auto">
            <a:xfrm>
              <a:off x="6340475" y="2008188"/>
              <a:ext cx="417513" cy="419100"/>
            </a:xfrm>
            <a:custGeom>
              <a:avLst/>
              <a:gdLst>
                <a:gd name="T0" fmla="*/ 834 w 2372"/>
                <a:gd name="T1" fmla="*/ 703 h 2377"/>
                <a:gd name="T2" fmla="*/ 834 w 2372"/>
                <a:gd name="T3" fmla="*/ 2274 h 2377"/>
                <a:gd name="T4" fmla="*/ 2269 w 2372"/>
                <a:gd name="T5" fmla="*/ 2274 h 2377"/>
                <a:gd name="T6" fmla="*/ 2269 w 2372"/>
                <a:gd name="T7" fmla="*/ 703 h 2377"/>
                <a:gd name="T8" fmla="*/ 834 w 2372"/>
                <a:gd name="T9" fmla="*/ 703 h 2377"/>
                <a:gd name="T10" fmla="*/ 103 w 2372"/>
                <a:gd name="T11" fmla="*/ 703 h 2377"/>
                <a:gd name="T12" fmla="*/ 103 w 2372"/>
                <a:gd name="T13" fmla="*/ 2274 h 2377"/>
                <a:gd name="T14" fmla="*/ 731 w 2372"/>
                <a:gd name="T15" fmla="*/ 2274 h 2377"/>
                <a:gd name="T16" fmla="*/ 731 w 2372"/>
                <a:gd name="T17" fmla="*/ 703 h 2377"/>
                <a:gd name="T18" fmla="*/ 103 w 2372"/>
                <a:gd name="T19" fmla="*/ 703 h 2377"/>
                <a:gd name="T20" fmla="*/ 103 w 2372"/>
                <a:gd name="T21" fmla="*/ 104 h 2377"/>
                <a:gd name="T22" fmla="*/ 103 w 2372"/>
                <a:gd name="T23" fmla="*/ 600 h 2377"/>
                <a:gd name="T24" fmla="*/ 2269 w 2372"/>
                <a:gd name="T25" fmla="*/ 600 h 2377"/>
                <a:gd name="T26" fmla="*/ 2269 w 2372"/>
                <a:gd name="T27" fmla="*/ 104 h 2377"/>
                <a:gd name="T28" fmla="*/ 103 w 2372"/>
                <a:gd name="T29" fmla="*/ 104 h 2377"/>
                <a:gd name="T30" fmla="*/ 0 w 2372"/>
                <a:gd name="T31" fmla="*/ 0 h 2377"/>
                <a:gd name="T32" fmla="*/ 2372 w 2372"/>
                <a:gd name="T33" fmla="*/ 0 h 2377"/>
                <a:gd name="T34" fmla="*/ 2372 w 2372"/>
                <a:gd name="T35" fmla="*/ 2377 h 2377"/>
                <a:gd name="T36" fmla="*/ 0 w 2372"/>
                <a:gd name="T37" fmla="*/ 2377 h 2377"/>
                <a:gd name="T38" fmla="*/ 0 w 2372"/>
                <a:gd name="T39" fmla="*/ 0 h 2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72" h="2377">
                  <a:moveTo>
                    <a:pt x="834" y="703"/>
                  </a:moveTo>
                  <a:lnTo>
                    <a:pt x="834" y="2274"/>
                  </a:lnTo>
                  <a:lnTo>
                    <a:pt x="2269" y="2274"/>
                  </a:lnTo>
                  <a:lnTo>
                    <a:pt x="2269" y="703"/>
                  </a:lnTo>
                  <a:lnTo>
                    <a:pt x="834" y="703"/>
                  </a:lnTo>
                  <a:close/>
                  <a:moveTo>
                    <a:pt x="103" y="703"/>
                  </a:moveTo>
                  <a:lnTo>
                    <a:pt x="103" y="2274"/>
                  </a:lnTo>
                  <a:lnTo>
                    <a:pt x="731" y="2274"/>
                  </a:lnTo>
                  <a:lnTo>
                    <a:pt x="731" y="703"/>
                  </a:lnTo>
                  <a:lnTo>
                    <a:pt x="103" y="703"/>
                  </a:lnTo>
                  <a:close/>
                  <a:moveTo>
                    <a:pt x="103" y="104"/>
                  </a:moveTo>
                  <a:lnTo>
                    <a:pt x="103" y="600"/>
                  </a:lnTo>
                  <a:lnTo>
                    <a:pt x="2269" y="600"/>
                  </a:lnTo>
                  <a:lnTo>
                    <a:pt x="2269" y="104"/>
                  </a:lnTo>
                  <a:lnTo>
                    <a:pt x="103" y="104"/>
                  </a:lnTo>
                  <a:close/>
                  <a:moveTo>
                    <a:pt x="0" y="0"/>
                  </a:moveTo>
                  <a:lnTo>
                    <a:pt x="2372" y="0"/>
                  </a:lnTo>
                  <a:lnTo>
                    <a:pt x="2372" y="2377"/>
                  </a:lnTo>
                  <a:lnTo>
                    <a:pt x="0" y="237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1" name="Freeform 595"/>
            <p:cNvSpPr>
              <a:spLocks/>
            </p:cNvSpPr>
            <p:nvPr/>
          </p:nvSpPr>
          <p:spPr bwMode="auto">
            <a:xfrm>
              <a:off x="6494463" y="1919288"/>
              <a:ext cx="182563" cy="74613"/>
            </a:xfrm>
            <a:custGeom>
              <a:avLst/>
              <a:gdLst>
                <a:gd name="T0" fmla="*/ 823 w 1035"/>
                <a:gd name="T1" fmla="*/ 0 h 424"/>
                <a:gd name="T2" fmla="*/ 1035 w 1035"/>
                <a:gd name="T3" fmla="*/ 212 h 424"/>
                <a:gd name="T4" fmla="*/ 823 w 1035"/>
                <a:gd name="T5" fmla="*/ 424 h 424"/>
                <a:gd name="T6" fmla="*/ 750 w 1035"/>
                <a:gd name="T7" fmla="*/ 351 h 424"/>
                <a:gd name="T8" fmla="*/ 837 w 1035"/>
                <a:gd name="T9" fmla="*/ 263 h 424"/>
                <a:gd name="T10" fmla="*/ 0 w 1035"/>
                <a:gd name="T11" fmla="*/ 263 h 424"/>
                <a:gd name="T12" fmla="*/ 0 w 1035"/>
                <a:gd name="T13" fmla="*/ 160 h 424"/>
                <a:gd name="T14" fmla="*/ 837 w 1035"/>
                <a:gd name="T15" fmla="*/ 160 h 424"/>
                <a:gd name="T16" fmla="*/ 750 w 1035"/>
                <a:gd name="T17" fmla="*/ 73 h 424"/>
                <a:gd name="T18" fmla="*/ 823 w 1035"/>
                <a:gd name="T1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5" h="424">
                  <a:moveTo>
                    <a:pt x="823" y="0"/>
                  </a:moveTo>
                  <a:lnTo>
                    <a:pt x="1035" y="212"/>
                  </a:lnTo>
                  <a:lnTo>
                    <a:pt x="823" y="424"/>
                  </a:lnTo>
                  <a:lnTo>
                    <a:pt x="750" y="351"/>
                  </a:lnTo>
                  <a:lnTo>
                    <a:pt x="837" y="263"/>
                  </a:lnTo>
                  <a:lnTo>
                    <a:pt x="0" y="263"/>
                  </a:lnTo>
                  <a:lnTo>
                    <a:pt x="0" y="160"/>
                  </a:lnTo>
                  <a:lnTo>
                    <a:pt x="837" y="160"/>
                  </a:lnTo>
                  <a:lnTo>
                    <a:pt x="750" y="73"/>
                  </a:lnTo>
                  <a:lnTo>
                    <a:pt x="8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2" name="Freeform 596"/>
            <p:cNvSpPr>
              <a:spLocks/>
            </p:cNvSpPr>
            <p:nvPr/>
          </p:nvSpPr>
          <p:spPr bwMode="auto">
            <a:xfrm>
              <a:off x="6251575" y="1919288"/>
              <a:ext cx="182563" cy="74613"/>
            </a:xfrm>
            <a:custGeom>
              <a:avLst/>
              <a:gdLst>
                <a:gd name="T0" fmla="*/ 211 w 1034"/>
                <a:gd name="T1" fmla="*/ 0 h 424"/>
                <a:gd name="T2" fmla="*/ 284 w 1034"/>
                <a:gd name="T3" fmla="*/ 73 h 424"/>
                <a:gd name="T4" fmla="*/ 197 w 1034"/>
                <a:gd name="T5" fmla="*/ 160 h 424"/>
                <a:gd name="T6" fmla="*/ 1034 w 1034"/>
                <a:gd name="T7" fmla="*/ 160 h 424"/>
                <a:gd name="T8" fmla="*/ 1034 w 1034"/>
                <a:gd name="T9" fmla="*/ 263 h 424"/>
                <a:gd name="T10" fmla="*/ 197 w 1034"/>
                <a:gd name="T11" fmla="*/ 263 h 424"/>
                <a:gd name="T12" fmla="*/ 284 w 1034"/>
                <a:gd name="T13" fmla="*/ 351 h 424"/>
                <a:gd name="T14" fmla="*/ 211 w 1034"/>
                <a:gd name="T15" fmla="*/ 424 h 424"/>
                <a:gd name="T16" fmla="*/ 0 w 1034"/>
                <a:gd name="T17" fmla="*/ 212 h 424"/>
                <a:gd name="T18" fmla="*/ 211 w 1034"/>
                <a:gd name="T1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4" h="424">
                  <a:moveTo>
                    <a:pt x="211" y="0"/>
                  </a:moveTo>
                  <a:lnTo>
                    <a:pt x="284" y="73"/>
                  </a:lnTo>
                  <a:lnTo>
                    <a:pt x="197" y="160"/>
                  </a:lnTo>
                  <a:lnTo>
                    <a:pt x="1034" y="160"/>
                  </a:lnTo>
                  <a:lnTo>
                    <a:pt x="1034" y="263"/>
                  </a:lnTo>
                  <a:lnTo>
                    <a:pt x="197" y="263"/>
                  </a:lnTo>
                  <a:lnTo>
                    <a:pt x="284" y="351"/>
                  </a:lnTo>
                  <a:lnTo>
                    <a:pt x="211" y="424"/>
                  </a:lnTo>
                  <a:lnTo>
                    <a:pt x="0" y="212"/>
                  </a:lnTo>
                  <a:lnTo>
                    <a:pt x="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3" name="Rectangle 597"/>
            <p:cNvSpPr>
              <a:spLocks noChangeArrowheads="1"/>
            </p:cNvSpPr>
            <p:nvPr/>
          </p:nvSpPr>
          <p:spPr bwMode="auto">
            <a:xfrm>
              <a:off x="6454775" y="1946275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4" name="Freeform 598"/>
            <p:cNvSpPr>
              <a:spLocks/>
            </p:cNvSpPr>
            <p:nvPr/>
          </p:nvSpPr>
          <p:spPr bwMode="auto">
            <a:xfrm>
              <a:off x="6773863" y="2043113"/>
              <a:ext cx="74613" cy="182563"/>
            </a:xfrm>
            <a:custGeom>
              <a:avLst/>
              <a:gdLst>
                <a:gd name="T0" fmla="*/ 211 w 422"/>
                <a:gd name="T1" fmla="*/ 0 h 1036"/>
                <a:gd name="T2" fmla="*/ 422 w 422"/>
                <a:gd name="T3" fmla="*/ 212 h 1036"/>
                <a:gd name="T4" fmla="*/ 349 w 422"/>
                <a:gd name="T5" fmla="*/ 285 h 1036"/>
                <a:gd name="T6" fmla="*/ 262 w 422"/>
                <a:gd name="T7" fmla="*/ 197 h 1036"/>
                <a:gd name="T8" fmla="*/ 262 w 422"/>
                <a:gd name="T9" fmla="*/ 1036 h 1036"/>
                <a:gd name="T10" fmla="*/ 159 w 422"/>
                <a:gd name="T11" fmla="*/ 1036 h 1036"/>
                <a:gd name="T12" fmla="*/ 159 w 422"/>
                <a:gd name="T13" fmla="*/ 197 h 1036"/>
                <a:gd name="T14" fmla="*/ 72 w 422"/>
                <a:gd name="T15" fmla="*/ 285 h 1036"/>
                <a:gd name="T16" fmla="*/ 0 w 422"/>
                <a:gd name="T17" fmla="*/ 212 h 1036"/>
                <a:gd name="T18" fmla="*/ 211 w 422"/>
                <a:gd name="T19" fmla="*/ 0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2" h="1036">
                  <a:moveTo>
                    <a:pt x="211" y="0"/>
                  </a:moveTo>
                  <a:lnTo>
                    <a:pt x="422" y="212"/>
                  </a:lnTo>
                  <a:lnTo>
                    <a:pt x="349" y="285"/>
                  </a:lnTo>
                  <a:lnTo>
                    <a:pt x="262" y="197"/>
                  </a:lnTo>
                  <a:lnTo>
                    <a:pt x="262" y="1036"/>
                  </a:lnTo>
                  <a:lnTo>
                    <a:pt x="159" y="1036"/>
                  </a:lnTo>
                  <a:lnTo>
                    <a:pt x="159" y="197"/>
                  </a:lnTo>
                  <a:lnTo>
                    <a:pt x="72" y="285"/>
                  </a:lnTo>
                  <a:lnTo>
                    <a:pt x="0" y="212"/>
                  </a:lnTo>
                  <a:lnTo>
                    <a:pt x="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5" name="Freeform 599"/>
            <p:cNvSpPr>
              <a:spLocks/>
            </p:cNvSpPr>
            <p:nvPr/>
          </p:nvSpPr>
          <p:spPr bwMode="auto">
            <a:xfrm>
              <a:off x="6773863" y="2287588"/>
              <a:ext cx="74613" cy="182563"/>
            </a:xfrm>
            <a:custGeom>
              <a:avLst/>
              <a:gdLst>
                <a:gd name="T0" fmla="*/ 159 w 422"/>
                <a:gd name="T1" fmla="*/ 0 h 1036"/>
                <a:gd name="T2" fmla="*/ 262 w 422"/>
                <a:gd name="T3" fmla="*/ 0 h 1036"/>
                <a:gd name="T4" fmla="*/ 262 w 422"/>
                <a:gd name="T5" fmla="*/ 839 h 1036"/>
                <a:gd name="T6" fmla="*/ 349 w 422"/>
                <a:gd name="T7" fmla="*/ 751 h 1036"/>
                <a:gd name="T8" fmla="*/ 422 w 422"/>
                <a:gd name="T9" fmla="*/ 824 h 1036"/>
                <a:gd name="T10" fmla="*/ 211 w 422"/>
                <a:gd name="T11" fmla="*/ 1036 h 1036"/>
                <a:gd name="T12" fmla="*/ 0 w 422"/>
                <a:gd name="T13" fmla="*/ 824 h 1036"/>
                <a:gd name="T14" fmla="*/ 72 w 422"/>
                <a:gd name="T15" fmla="*/ 751 h 1036"/>
                <a:gd name="T16" fmla="*/ 159 w 422"/>
                <a:gd name="T17" fmla="*/ 839 h 1036"/>
                <a:gd name="T18" fmla="*/ 159 w 422"/>
                <a:gd name="T19" fmla="*/ 0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2" h="1036">
                  <a:moveTo>
                    <a:pt x="159" y="0"/>
                  </a:moveTo>
                  <a:lnTo>
                    <a:pt x="262" y="0"/>
                  </a:lnTo>
                  <a:lnTo>
                    <a:pt x="262" y="839"/>
                  </a:lnTo>
                  <a:lnTo>
                    <a:pt x="349" y="751"/>
                  </a:lnTo>
                  <a:lnTo>
                    <a:pt x="422" y="824"/>
                  </a:lnTo>
                  <a:lnTo>
                    <a:pt x="211" y="1036"/>
                  </a:lnTo>
                  <a:lnTo>
                    <a:pt x="0" y="824"/>
                  </a:lnTo>
                  <a:lnTo>
                    <a:pt x="72" y="751"/>
                  </a:lnTo>
                  <a:lnTo>
                    <a:pt x="159" y="839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6" name="Rectangle 600"/>
            <p:cNvSpPr>
              <a:spLocks noChangeArrowheads="1"/>
            </p:cNvSpPr>
            <p:nvPr/>
          </p:nvSpPr>
          <p:spPr bwMode="auto">
            <a:xfrm>
              <a:off x="6802438" y="2247900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5" name="Group 1184"/>
          <p:cNvGrpSpPr/>
          <p:nvPr/>
        </p:nvGrpSpPr>
        <p:grpSpPr>
          <a:xfrm>
            <a:off x="7196165" y="2019300"/>
            <a:ext cx="596900" cy="349250"/>
            <a:chOff x="7245350" y="2019300"/>
            <a:chExt cx="596900" cy="3492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40" name="Freeform 605"/>
            <p:cNvSpPr>
              <a:spLocks noEditPoints="1"/>
            </p:cNvSpPr>
            <p:nvPr/>
          </p:nvSpPr>
          <p:spPr bwMode="auto">
            <a:xfrm>
              <a:off x="7245350" y="2019300"/>
              <a:ext cx="596900" cy="349250"/>
            </a:xfrm>
            <a:custGeom>
              <a:avLst/>
              <a:gdLst>
                <a:gd name="T0" fmla="*/ 2788 w 3384"/>
                <a:gd name="T1" fmla="*/ 661 h 1978"/>
                <a:gd name="T2" fmla="*/ 2788 w 3384"/>
                <a:gd name="T3" fmla="*/ 975 h 1978"/>
                <a:gd name="T4" fmla="*/ 3125 w 3384"/>
                <a:gd name="T5" fmla="*/ 975 h 1978"/>
                <a:gd name="T6" fmla="*/ 2788 w 3384"/>
                <a:gd name="T7" fmla="*/ 661 h 1978"/>
                <a:gd name="T8" fmla="*/ 2067 w 3384"/>
                <a:gd name="T9" fmla="*/ 593 h 1978"/>
                <a:gd name="T10" fmla="*/ 2067 w 3384"/>
                <a:gd name="T11" fmla="*/ 1875 h 1978"/>
                <a:gd name="T12" fmla="*/ 2686 w 3384"/>
                <a:gd name="T13" fmla="*/ 1875 h 1978"/>
                <a:gd name="T14" fmla="*/ 2686 w 3384"/>
                <a:gd name="T15" fmla="*/ 593 h 1978"/>
                <a:gd name="T16" fmla="*/ 2067 w 3384"/>
                <a:gd name="T17" fmla="*/ 593 h 1978"/>
                <a:gd name="T18" fmla="*/ 629 w 3384"/>
                <a:gd name="T19" fmla="*/ 593 h 1978"/>
                <a:gd name="T20" fmla="*/ 247 w 3384"/>
                <a:gd name="T21" fmla="*/ 975 h 1978"/>
                <a:gd name="T22" fmla="*/ 1512 w 3384"/>
                <a:gd name="T23" fmla="*/ 975 h 1978"/>
                <a:gd name="T24" fmla="*/ 1892 w 3384"/>
                <a:gd name="T25" fmla="*/ 593 h 1978"/>
                <a:gd name="T26" fmla="*/ 629 w 3384"/>
                <a:gd name="T27" fmla="*/ 593 h 1978"/>
                <a:gd name="T28" fmla="*/ 2527 w 3384"/>
                <a:gd name="T29" fmla="*/ 103 h 1978"/>
                <a:gd name="T30" fmla="*/ 2139 w 3384"/>
                <a:gd name="T31" fmla="*/ 490 h 1978"/>
                <a:gd name="T32" fmla="*/ 2723 w 3384"/>
                <a:gd name="T33" fmla="*/ 490 h 1978"/>
                <a:gd name="T34" fmla="*/ 3110 w 3384"/>
                <a:gd name="T35" fmla="*/ 103 h 1978"/>
                <a:gd name="T36" fmla="*/ 2527 w 3384"/>
                <a:gd name="T37" fmla="*/ 103 h 1978"/>
                <a:gd name="T38" fmla="*/ 2485 w 3384"/>
                <a:gd name="T39" fmla="*/ 0 h 1978"/>
                <a:gd name="T40" fmla="*/ 3357 w 3384"/>
                <a:gd name="T41" fmla="*/ 0 h 1978"/>
                <a:gd name="T42" fmla="*/ 2814 w 3384"/>
                <a:gd name="T43" fmla="*/ 544 h 1978"/>
                <a:gd name="T44" fmla="*/ 3384 w 3384"/>
                <a:gd name="T45" fmla="*/ 1078 h 1978"/>
                <a:gd name="T46" fmla="*/ 2788 w 3384"/>
                <a:gd name="T47" fmla="*/ 1078 h 1978"/>
                <a:gd name="T48" fmla="*/ 2788 w 3384"/>
                <a:gd name="T49" fmla="*/ 1978 h 1978"/>
                <a:gd name="T50" fmla="*/ 556 w 3384"/>
                <a:gd name="T51" fmla="*/ 1978 h 1978"/>
                <a:gd name="T52" fmla="*/ 556 w 3384"/>
                <a:gd name="T53" fmla="*/ 1395 h 1978"/>
                <a:gd name="T54" fmla="*/ 658 w 3384"/>
                <a:gd name="T55" fmla="*/ 1395 h 1978"/>
                <a:gd name="T56" fmla="*/ 658 w 3384"/>
                <a:gd name="T57" fmla="*/ 1875 h 1978"/>
                <a:gd name="T58" fmla="*/ 1965 w 3384"/>
                <a:gd name="T59" fmla="*/ 1875 h 1978"/>
                <a:gd name="T60" fmla="*/ 1965 w 3384"/>
                <a:gd name="T61" fmla="*/ 666 h 1978"/>
                <a:gd name="T62" fmla="*/ 1554 w 3384"/>
                <a:gd name="T63" fmla="*/ 1078 h 1978"/>
                <a:gd name="T64" fmla="*/ 0 w 3384"/>
                <a:gd name="T65" fmla="*/ 1078 h 1978"/>
                <a:gd name="T66" fmla="*/ 537 w 3384"/>
                <a:gd name="T67" fmla="*/ 539 h 1978"/>
                <a:gd name="T68" fmla="*/ 0 w 3384"/>
                <a:gd name="T69" fmla="*/ 0 h 1978"/>
                <a:gd name="T70" fmla="*/ 873 w 3384"/>
                <a:gd name="T71" fmla="*/ 0 h 1978"/>
                <a:gd name="T72" fmla="*/ 1240 w 3384"/>
                <a:gd name="T73" fmla="*/ 368 h 1978"/>
                <a:gd name="T74" fmla="*/ 1167 w 3384"/>
                <a:gd name="T75" fmla="*/ 440 h 1978"/>
                <a:gd name="T76" fmla="*/ 831 w 3384"/>
                <a:gd name="T77" fmla="*/ 103 h 1978"/>
                <a:gd name="T78" fmla="*/ 247 w 3384"/>
                <a:gd name="T79" fmla="*/ 103 h 1978"/>
                <a:gd name="T80" fmla="*/ 634 w 3384"/>
                <a:gd name="T81" fmla="*/ 490 h 1978"/>
                <a:gd name="T82" fmla="*/ 1995 w 3384"/>
                <a:gd name="T83" fmla="*/ 490 h 1978"/>
                <a:gd name="T84" fmla="*/ 2485 w 3384"/>
                <a:gd name="T85" fmla="*/ 0 h 1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84" h="1978">
                  <a:moveTo>
                    <a:pt x="2788" y="661"/>
                  </a:moveTo>
                  <a:lnTo>
                    <a:pt x="2788" y="975"/>
                  </a:lnTo>
                  <a:lnTo>
                    <a:pt x="3125" y="975"/>
                  </a:lnTo>
                  <a:lnTo>
                    <a:pt x="2788" y="661"/>
                  </a:lnTo>
                  <a:close/>
                  <a:moveTo>
                    <a:pt x="2067" y="593"/>
                  </a:moveTo>
                  <a:lnTo>
                    <a:pt x="2067" y="1875"/>
                  </a:lnTo>
                  <a:lnTo>
                    <a:pt x="2686" y="1875"/>
                  </a:lnTo>
                  <a:lnTo>
                    <a:pt x="2686" y="593"/>
                  </a:lnTo>
                  <a:lnTo>
                    <a:pt x="2067" y="593"/>
                  </a:lnTo>
                  <a:close/>
                  <a:moveTo>
                    <a:pt x="629" y="593"/>
                  </a:moveTo>
                  <a:lnTo>
                    <a:pt x="247" y="975"/>
                  </a:lnTo>
                  <a:lnTo>
                    <a:pt x="1512" y="975"/>
                  </a:lnTo>
                  <a:lnTo>
                    <a:pt x="1892" y="593"/>
                  </a:lnTo>
                  <a:lnTo>
                    <a:pt x="629" y="593"/>
                  </a:lnTo>
                  <a:close/>
                  <a:moveTo>
                    <a:pt x="2527" y="103"/>
                  </a:moveTo>
                  <a:lnTo>
                    <a:pt x="2139" y="490"/>
                  </a:lnTo>
                  <a:lnTo>
                    <a:pt x="2723" y="490"/>
                  </a:lnTo>
                  <a:lnTo>
                    <a:pt x="3110" y="103"/>
                  </a:lnTo>
                  <a:lnTo>
                    <a:pt x="2527" y="103"/>
                  </a:lnTo>
                  <a:close/>
                  <a:moveTo>
                    <a:pt x="2485" y="0"/>
                  </a:moveTo>
                  <a:lnTo>
                    <a:pt x="3357" y="0"/>
                  </a:lnTo>
                  <a:lnTo>
                    <a:pt x="2814" y="544"/>
                  </a:lnTo>
                  <a:lnTo>
                    <a:pt x="3384" y="1078"/>
                  </a:lnTo>
                  <a:lnTo>
                    <a:pt x="2788" y="1078"/>
                  </a:lnTo>
                  <a:lnTo>
                    <a:pt x="2788" y="1978"/>
                  </a:lnTo>
                  <a:lnTo>
                    <a:pt x="556" y="1978"/>
                  </a:lnTo>
                  <a:lnTo>
                    <a:pt x="556" y="1395"/>
                  </a:lnTo>
                  <a:lnTo>
                    <a:pt x="658" y="1395"/>
                  </a:lnTo>
                  <a:lnTo>
                    <a:pt x="658" y="1875"/>
                  </a:lnTo>
                  <a:lnTo>
                    <a:pt x="1965" y="1875"/>
                  </a:lnTo>
                  <a:lnTo>
                    <a:pt x="1965" y="666"/>
                  </a:lnTo>
                  <a:lnTo>
                    <a:pt x="1554" y="1078"/>
                  </a:lnTo>
                  <a:lnTo>
                    <a:pt x="0" y="1078"/>
                  </a:lnTo>
                  <a:lnTo>
                    <a:pt x="537" y="539"/>
                  </a:lnTo>
                  <a:lnTo>
                    <a:pt x="0" y="0"/>
                  </a:lnTo>
                  <a:lnTo>
                    <a:pt x="873" y="0"/>
                  </a:lnTo>
                  <a:lnTo>
                    <a:pt x="1240" y="368"/>
                  </a:lnTo>
                  <a:lnTo>
                    <a:pt x="1167" y="440"/>
                  </a:lnTo>
                  <a:lnTo>
                    <a:pt x="831" y="103"/>
                  </a:lnTo>
                  <a:lnTo>
                    <a:pt x="247" y="103"/>
                  </a:lnTo>
                  <a:lnTo>
                    <a:pt x="634" y="490"/>
                  </a:lnTo>
                  <a:lnTo>
                    <a:pt x="1995" y="490"/>
                  </a:lnTo>
                  <a:lnTo>
                    <a:pt x="24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1" name="Rectangle 606"/>
            <p:cNvSpPr>
              <a:spLocks noChangeArrowheads="1"/>
            </p:cNvSpPr>
            <p:nvPr/>
          </p:nvSpPr>
          <p:spPr bwMode="auto">
            <a:xfrm>
              <a:off x="7343775" y="2225675"/>
              <a:ext cx="1746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4" name="Group 1183"/>
          <p:cNvGrpSpPr/>
          <p:nvPr/>
        </p:nvGrpSpPr>
        <p:grpSpPr>
          <a:xfrm>
            <a:off x="8131659" y="2003426"/>
            <a:ext cx="596900" cy="382588"/>
            <a:chOff x="8147050" y="2003426"/>
            <a:chExt cx="596900" cy="3825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45" name="Rectangle 611"/>
            <p:cNvSpPr>
              <a:spLocks noChangeArrowheads="1"/>
            </p:cNvSpPr>
            <p:nvPr/>
          </p:nvSpPr>
          <p:spPr bwMode="auto">
            <a:xfrm>
              <a:off x="8435975" y="2003426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6" name="Freeform 612"/>
            <p:cNvSpPr>
              <a:spLocks noEditPoints="1"/>
            </p:cNvSpPr>
            <p:nvPr/>
          </p:nvSpPr>
          <p:spPr bwMode="auto">
            <a:xfrm>
              <a:off x="8147050" y="2003426"/>
              <a:ext cx="596900" cy="382588"/>
            </a:xfrm>
            <a:custGeom>
              <a:avLst/>
              <a:gdLst>
                <a:gd name="T0" fmla="*/ 1214 w 3384"/>
                <a:gd name="T1" fmla="*/ 1484 h 2173"/>
                <a:gd name="T2" fmla="*/ 1214 w 3384"/>
                <a:gd name="T3" fmla="*/ 2070 h 2173"/>
                <a:gd name="T4" fmla="*/ 2538 w 3384"/>
                <a:gd name="T5" fmla="*/ 2070 h 2173"/>
                <a:gd name="T6" fmla="*/ 2538 w 3384"/>
                <a:gd name="T7" fmla="*/ 1484 h 2173"/>
                <a:gd name="T8" fmla="*/ 1214 w 3384"/>
                <a:gd name="T9" fmla="*/ 1484 h 2173"/>
                <a:gd name="T10" fmla="*/ 104 w 3384"/>
                <a:gd name="T11" fmla="*/ 1484 h 2173"/>
                <a:gd name="T12" fmla="*/ 104 w 3384"/>
                <a:gd name="T13" fmla="*/ 2070 h 2173"/>
                <a:gd name="T14" fmla="*/ 1111 w 3384"/>
                <a:gd name="T15" fmla="*/ 2070 h 2173"/>
                <a:gd name="T16" fmla="*/ 1111 w 3384"/>
                <a:gd name="T17" fmla="*/ 1484 h 2173"/>
                <a:gd name="T18" fmla="*/ 104 w 3384"/>
                <a:gd name="T19" fmla="*/ 1484 h 2173"/>
                <a:gd name="T20" fmla="*/ 2124 w 3384"/>
                <a:gd name="T21" fmla="*/ 794 h 2173"/>
                <a:gd name="T22" fmla="*/ 2124 w 3384"/>
                <a:gd name="T23" fmla="*/ 1380 h 2173"/>
                <a:gd name="T24" fmla="*/ 2955 w 3384"/>
                <a:gd name="T25" fmla="*/ 1380 h 2173"/>
                <a:gd name="T26" fmla="*/ 2955 w 3384"/>
                <a:gd name="T27" fmla="*/ 1484 h 2173"/>
                <a:gd name="T28" fmla="*/ 2642 w 3384"/>
                <a:gd name="T29" fmla="*/ 1484 h 2173"/>
                <a:gd name="T30" fmla="*/ 2642 w 3384"/>
                <a:gd name="T31" fmla="*/ 2070 h 2173"/>
                <a:gd name="T32" fmla="*/ 3280 w 3384"/>
                <a:gd name="T33" fmla="*/ 2070 h 2173"/>
                <a:gd name="T34" fmla="*/ 3280 w 3384"/>
                <a:gd name="T35" fmla="*/ 794 h 2173"/>
                <a:gd name="T36" fmla="*/ 2124 w 3384"/>
                <a:gd name="T37" fmla="*/ 794 h 2173"/>
                <a:gd name="T38" fmla="*/ 742 w 3384"/>
                <a:gd name="T39" fmla="*/ 794 h 2173"/>
                <a:gd name="T40" fmla="*/ 742 w 3384"/>
                <a:gd name="T41" fmla="*/ 1380 h 2173"/>
                <a:gd name="T42" fmla="*/ 2020 w 3384"/>
                <a:gd name="T43" fmla="*/ 1380 h 2173"/>
                <a:gd name="T44" fmla="*/ 2020 w 3384"/>
                <a:gd name="T45" fmla="*/ 794 h 2173"/>
                <a:gd name="T46" fmla="*/ 742 w 3384"/>
                <a:gd name="T47" fmla="*/ 794 h 2173"/>
                <a:gd name="T48" fmla="*/ 2497 w 3384"/>
                <a:gd name="T49" fmla="*/ 104 h 2173"/>
                <a:gd name="T50" fmla="*/ 2497 w 3384"/>
                <a:gd name="T51" fmla="*/ 691 h 2173"/>
                <a:gd name="T52" fmla="*/ 3280 w 3384"/>
                <a:gd name="T53" fmla="*/ 691 h 2173"/>
                <a:gd name="T54" fmla="*/ 3280 w 3384"/>
                <a:gd name="T55" fmla="*/ 104 h 2173"/>
                <a:gd name="T56" fmla="*/ 2497 w 3384"/>
                <a:gd name="T57" fmla="*/ 104 h 2173"/>
                <a:gd name="T58" fmla="*/ 104 w 3384"/>
                <a:gd name="T59" fmla="*/ 104 h 2173"/>
                <a:gd name="T60" fmla="*/ 104 w 3384"/>
                <a:gd name="T61" fmla="*/ 1380 h 2173"/>
                <a:gd name="T62" fmla="*/ 639 w 3384"/>
                <a:gd name="T63" fmla="*/ 1380 h 2173"/>
                <a:gd name="T64" fmla="*/ 639 w 3384"/>
                <a:gd name="T65" fmla="*/ 794 h 2173"/>
                <a:gd name="T66" fmla="*/ 200 w 3384"/>
                <a:gd name="T67" fmla="*/ 794 h 2173"/>
                <a:gd name="T68" fmla="*/ 200 w 3384"/>
                <a:gd name="T69" fmla="*/ 691 h 2173"/>
                <a:gd name="T70" fmla="*/ 1046 w 3384"/>
                <a:gd name="T71" fmla="*/ 691 h 2173"/>
                <a:gd name="T72" fmla="*/ 1046 w 3384"/>
                <a:gd name="T73" fmla="*/ 104 h 2173"/>
                <a:gd name="T74" fmla="*/ 104 w 3384"/>
                <a:gd name="T75" fmla="*/ 104 h 2173"/>
                <a:gd name="T76" fmla="*/ 0 w 3384"/>
                <a:gd name="T77" fmla="*/ 0 h 2173"/>
                <a:gd name="T78" fmla="*/ 1520 w 3384"/>
                <a:gd name="T79" fmla="*/ 0 h 2173"/>
                <a:gd name="T80" fmla="*/ 1520 w 3384"/>
                <a:gd name="T81" fmla="*/ 104 h 2173"/>
                <a:gd name="T82" fmla="*/ 1150 w 3384"/>
                <a:gd name="T83" fmla="*/ 104 h 2173"/>
                <a:gd name="T84" fmla="*/ 1150 w 3384"/>
                <a:gd name="T85" fmla="*/ 691 h 2173"/>
                <a:gd name="T86" fmla="*/ 2393 w 3384"/>
                <a:gd name="T87" fmla="*/ 691 h 2173"/>
                <a:gd name="T88" fmla="*/ 2393 w 3384"/>
                <a:gd name="T89" fmla="*/ 104 h 2173"/>
                <a:gd name="T90" fmla="*/ 1868 w 3384"/>
                <a:gd name="T91" fmla="*/ 104 h 2173"/>
                <a:gd name="T92" fmla="*/ 1868 w 3384"/>
                <a:gd name="T93" fmla="*/ 0 h 2173"/>
                <a:gd name="T94" fmla="*/ 3384 w 3384"/>
                <a:gd name="T95" fmla="*/ 0 h 2173"/>
                <a:gd name="T96" fmla="*/ 3384 w 3384"/>
                <a:gd name="T97" fmla="*/ 2173 h 2173"/>
                <a:gd name="T98" fmla="*/ 0 w 3384"/>
                <a:gd name="T99" fmla="*/ 2173 h 2173"/>
                <a:gd name="T100" fmla="*/ 0 w 3384"/>
                <a:gd name="T101" fmla="*/ 0 h 2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4" h="2173">
                  <a:moveTo>
                    <a:pt x="1214" y="1484"/>
                  </a:moveTo>
                  <a:lnTo>
                    <a:pt x="1214" y="2070"/>
                  </a:lnTo>
                  <a:lnTo>
                    <a:pt x="2538" y="2070"/>
                  </a:lnTo>
                  <a:lnTo>
                    <a:pt x="2538" y="1484"/>
                  </a:lnTo>
                  <a:lnTo>
                    <a:pt x="1214" y="1484"/>
                  </a:lnTo>
                  <a:close/>
                  <a:moveTo>
                    <a:pt x="104" y="1484"/>
                  </a:moveTo>
                  <a:lnTo>
                    <a:pt x="104" y="2070"/>
                  </a:lnTo>
                  <a:lnTo>
                    <a:pt x="1111" y="2070"/>
                  </a:lnTo>
                  <a:lnTo>
                    <a:pt x="1111" y="1484"/>
                  </a:lnTo>
                  <a:lnTo>
                    <a:pt x="104" y="1484"/>
                  </a:lnTo>
                  <a:close/>
                  <a:moveTo>
                    <a:pt x="2124" y="794"/>
                  </a:moveTo>
                  <a:lnTo>
                    <a:pt x="2124" y="1380"/>
                  </a:lnTo>
                  <a:lnTo>
                    <a:pt x="2955" y="1380"/>
                  </a:lnTo>
                  <a:lnTo>
                    <a:pt x="2955" y="1484"/>
                  </a:lnTo>
                  <a:lnTo>
                    <a:pt x="2642" y="1484"/>
                  </a:lnTo>
                  <a:lnTo>
                    <a:pt x="2642" y="2070"/>
                  </a:lnTo>
                  <a:lnTo>
                    <a:pt x="3280" y="2070"/>
                  </a:lnTo>
                  <a:lnTo>
                    <a:pt x="3280" y="794"/>
                  </a:lnTo>
                  <a:lnTo>
                    <a:pt x="2124" y="794"/>
                  </a:lnTo>
                  <a:close/>
                  <a:moveTo>
                    <a:pt x="742" y="794"/>
                  </a:moveTo>
                  <a:lnTo>
                    <a:pt x="742" y="1380"/>
                  </a:lnTo>
                  <a:lnTo>
                    <a:pt x="2020" y="1380"/>
                  </a:lnTo>
                  <a:lnTo>
                    <a:pt x="2020" y="794"/>
                  </a:lnTo>
                  <a:lnTo>
                    <a:pt x="742" y="794"/>
                  </a:lnTo>
                  <a:close/>
                  <a:moveTo>
                    <a:pt x="2497" y="104"/>
                  </a:moveTo>
                  <a:lnTo>
                    <a:pt x="2497" y="691"/>
                  </a:lnTo>
                  <a:lnTo>
                    <a:pt x="3280" y="691"/>
                  </a:lnTo>
                  <a:lnTo>
                    <a:pt x="3280" y="104"/>
                  </a:lnTo>
                  <a:lnTo>
                    <a:pt x="2497" y="104"/>
                  </a:lnTo>
                  <a:close/>
                  <a:moveTo>
                    <a:pt x="104" y="104"/>
                  </a:moveTo>
                  <a:lnTo>
                    <a:pt x="104" y="1380"/>
                  </a:lnTo>
                  <a:lnTo>
                    <a:pt x="639" y="1380"/>
                  </a:lnTo>
                  <a:lnTo>
                    <a:pt x="639" y="794"/>
                  </a:lnTo>
                  <a:lnTo>
                    <a:pt x="200" y="794"/>
                  </a:lnTo>
                  <a:lnTo>
                    <a:pt x="200" y="691"/>
                  </a:lnTo>
                  <a:lnTo>
                    <a:pt x="1046" y="691"/>
                  </a:lnTo>
                  <a:lnTo>
                    <a:pt x="1046" y="104"/>
                  </a:lnTo>
                  <a:lnTo>
                    <a:pt x="104" y="104"/>
                  </a:lnTo>
                  <a:close/>
                  <a:moveTo>
                    <a:pt x="0" y="0"/>
                  </a:moveTo>
                  <a:lnTo>
                    <a:pt x="1520" y="0"/>
                  </a:lnTo>
                  <a:lnTo>
                    <a:pt x="1520" y="104"/>
                  </a:lnTo>
                  <a:lnTo>
                    <a:pt x="1150" y="104"/>
                  </a:lnTo>
                  <a:lnTo>
                    <a:pt x="1150" y="691"/>
                  </a:lnTo>
                  <a:lnTo>
                    <a:pt x="2393" y="691"/>
                  </a:lnTo>
                  <a:lnTo>
                    <a:pt x="2393" y="104"/>
                  </a:lnTo>
                  <a:lnTo>
                    <a:pt x="1868" y="104"/>
                  </a:lnTo>
                  <a:lnTo>
                    <a:pt x="1868" y="0"/>
                  </a:lnTo>
                  <a:lnTo>
                    <a:pt x="3384" y="0"/>
                  </a:lnTo>
                  <a:lnTo>
                    <a:pt x="3384" y="2173"/>
                  </a:lnTo>
                  <a:lnTo>
                    <a:pt x="0" y="217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7" name="Rectangle 613"/>
            <p:cNvSpPr>
              <a:spLocks noChangeArrowheads="1"/>
            </p:cNvSpPr>
            <p:nvPr/>
          </p:nvSpPr>
          <p:spPr bwMode="auto">
            <a:xfrm>
              <a:off x="8689975" y="2246313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3" name="Group 1182"/>
          <p:cNvGrpSpPr/>
          <p:nvPr/>
        </p:nvGrpSpPr>
        <p:grpSpPr>
          <a:xfrm>
            <a:off x="9067153" y="2003426"/>
            <a:ext cx="596900" cy="382588"/>
            <a:chOff x="9112250" y="2003426"/>
            <a:chExt cx="596900" cy="3825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51" name="Rectangle 618"/>
            <p:cNvSpPr>
              <a:spLocks noChangeArrowheads="1"/>
            </p:cNvSpPr>
            <p:nvPr/>
          </p:nvSpPr>
          <p:spPr bwMode="auto">
            <a:xfrm>
              <a:off x="9401175" y="2003426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2" name="Freeform 619"/>
            <p:cNvSpPr>
              <a:spLocks noEditPoints="1"/>
            </p:cNvSpPr>
            <p:nvPr/>
          </p:nvSpPr>
          <p:spPr bwMode="auto">
            <a:xfrm>
              <a:off x="9112250" y="2003426"/>
              <a:ext cx="596900" cy="382588"/>
            </a:xfrm>
            <a:custGeom>
              <a:avLst/>
              <a:gdLst>
                <a:gd name="T0" fmla="*/ 2642 w 3384"/>
                <a:gd name="T1" fmla="*/ 1484 h 2173"/>
                <a:gd name="T2" fmla="*/ 2642 w 3384"/>
                <a:gd name="T3" fmla="*/ 2070 h 2173"/>
                <a:gd name="T4" fmla="*/ 3280 w 3384"/>
                <a:gd name="T5" fmla="*/ 2070 h 2173"/>
                <a:gd name="T6" fmla="*/ 3280 w 3384"/>
                <a:gd name="T7" fmla="*/ 1484 h 2173"/>
                <a:gd name="T8" fmla="*/ 2642 w 3384"/>
                <a:gd name="T9" fmla="*/ 1484 h 2173"/>
                <a:gd name="T10" fmla="*/ 1214 w 3384"/>
                <a:gd name="T11" fmla="*/ 1484 h 2173"/>
                <a:gd name="T12" fmla="*/ 1214 w 3384"/>
                <a:gd name="T13" fmla="*/ 2070 h 2173"/>
                <a:gd name="T14" fmla="*/ 2538 w 3384"/>
                <a:gd name="T15" fmla="*/ 2070 h 2173"/>
                <a:gd name="T16" fmla="*/ 2538 w 3384"/>
                <a:gd name="T17" fmla="*/ 1484 h 2173"/>
                <a:gd name="T18" fmla="*/ 1214 w 3384"/>
                <a:gd name="T19" fmla="*/ 1484 h 2173"/>
                <a:gd name="T20" fmla="*/ 104 w 3384"/>
                <a:gd name="T21" fmla="*/ 1484 h 2173"/>
                <a:gd name="T22" fmla="*/ 104 w 3384"/>
                <a:gd name="T23" fmla="*/ 2070 h 2173"/>
                <a:gd name="T24" fmla="*/ 1111 w 3384"/>
                <a:gd name="T25" fmla="*/ 2070 h 2173"/>
                <a:gd name="T26" fmla="*/ 1111 w 3384"/>
                <a:gd name="T27" fmla="*/ 1484 h 2173"/>
                <a:gd name="T28" fmla="*/ 104 w 3384"/>
                <a:gd name="T29" fmla="*/ 1484 h 2173"/>
                <a:gd name="T30" fmla="*/ 742 w 3384"/>
                <a:gd name="T31" fmla="*/ 794 h 2173"/>
                <a:gd name="T32" fmla="*/ 742 w 3384"/>
                <a:gd name="T33" fmla="*/ 1380 h 2173"/>
                <a:gd name="T34" fmla="*/ 2020 w 3384"/>
                <a:gd name="T35" fmla="*/ 1380 h 2173"/>
                <a:gd name="T36" fmla="*/ 2020 w 3384"/>
                <a:gd name="T37" fmla="*/ 794 h 2173"/>
                <a:gd name="T38" fmla="*/ 742 w 3384"/>
                <a:gd name="T39" fmla="*/ 794 h 2173"/>
                <a:gd name="T40" fmla="*/ 104 w 3384"/>
                <a:gd name="T41" fmla="*/ 104 h 2173"/>
                <a:gd name="T42" fmla="*/ 104 w 3384"/>
                <a:gd name="T43" fmla="*/ 1380 h 2173"/>
                <a:gd name="T44" fmla="*/ 639 w 3384"/>
                <a:gd name="T45" fmla="*/ 1380 h 2173"/>
                <a:gd name="T46" fmla="*/ 639 w 3384"/>
                <a:gd name="T47" fmla="*/ 794 h 2173"/>
                <a:gd name="T48" fmla="*/ 200 w 3384"/>
                <a:gd name="T49" fmla="*/ 794 h 2173"/>
                <a:gd name="T50" fmla="*/ 200 w 3384"/>
                <a:gd name="T51" fmla="*/ 691 h 2173"/>
                <a:gd name="T52" fmla="*/ 1046 w 3384"/>
                <a:gd name="T53" fmla="*/ 691 h 2173"/>
                <a:gd name="T54" fmla="*/ 1046 w 3384"/>
                <a:gd name="T55" fmla="*/ 104 h 2173"/>
                <a:gd name="T56" fmla="*/ 104 w 3384"/>
                <a:gd name="T57" fmla="*/ 104 h 2173"/>
                <a:gd name="T58" fmla="*/ 0 w 3384"/>
                <a:gd name="T59" fmla="*/ 0 h 2173"/>
                <a:gd name="T60" fmla="*/ 1520 w 3384"/>
                <a:gd name="T61" fmla="*/ 0 h 2173"/>
                <a:gd name="T62" fmla="*/ 1520 w 3384"/>
                <a:gd name="T63" fmla="*/ 104 h 2173"/>
                <a:gd name="T64" fmla="*/ 1150 w 3384"/>
                <a:gd name="T65" fmla="*/ 104 h 2173"/>
                <a:gd name="T66" fmla="*/ 1150 w 3384"/>
                <a:gd name="T67" fmla="*/ 691 h 2173"/>
                <a:gd name="T68" fmla="*/ 2393 w 3384"/>
                <a:gd name="T69" fmla="*/ 691 h 2173"/>
                <a:gd name="T70" fmla="*/ 2393 w 3384"/>
                <a:gd name="T71" fmla="*/ 104 h 2173"/>
                <a:gd name="T72" fmla="*/ 1868 w 3384"/>
                <a:gd name="T73" fmla="*/ 104 h 2173"/>
                <a:gd name="T74" fmla="*/ 1868 w 3384"/>
                <a:gd name="T75" fmla="*/ 0 h 2173"/>
                <a:gd name="T76" fmla="*/ 2497 w 3384"/>
                <a:gd name="T77" fmla="*/ 0 h 2173"/>
                <a:gd name="T78" fmla="*/ 2497 w 3384"/>
                <a:gd name="T79" fmla="*/ 794 h 2173"/>
                <a:gd name="T80" fmla="*/ 2124 w 3384"/>
                <a:gd name="T81" fmla="*/ 794 h 2173"/>
                <a:gd name="T82" fmla="*/ 2124 w 3384"/>
                <a:gd name="T83" fmla="*/ 1380 h 2173"/>
                <a:gd name="T84" fmla="*/ 3384 w 3384"/>
                <a:gd name="T85" fmla="*/ 1380 h 2173"/>
                <a:gd name="T86" fmla="*/ 3384 w 3384"/>
                <a:gd name="T87" fmla="*/ 2173 h 2173"/>
                <a:gd name="T88" fmla="*/ 0 w 3384"/>
                <a:gd name="T89" fmla="*/ 2173 h 2173"/>
                <a:gd name="T90" fmla="*/ 0 w 3384"/>
                <a:gd name="T91" fmla="*/ 0 h 2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84" h="2173">
                  <a:moveTo>
                    <a:pt x="2642" y="1484"/>
                  </a:moveTo>
                  <a:lnTo>
                    <a:pt x="2642" y="2070"/>
                  </a:lnTo>
                  <a:lnTo>
                    <a:pt x="3280" y="2070"/>
                  </a:lnTo>
                  <a:lnTo>
                    <a:pt x="3280" y="1484"/>
                  </a:lnTo>
                  <a:lnTo>
                    <a:pt x="2642" y="1484"/>
                  </a:lnTo>
                  <a:close/>
                  <a:moveTo>
                    <a:pt x="1214" y="1484"/>
                  </a:moveTo>
                  <a:lnTo>
                    <a:pt x="1214" y="2070"/>
                  </a:lnTo>
                  <a:lnTo>
                    <a:pt x="2538" y="2070"/>
                  </a:lnTo>
                  <a:lnTo>
                    <a:pt x="2538" y="1484"/>
                  </a:lnTo>
                  <a:lnTo>
                    <a:pt x="1214" y="1484"/>
                  </a:lnTo>
                  <a:close/>
                  <a:moveTo>
                    <a:pt x="104" y="1484"/>
                  </a:moveTo>
                  <a:lnTo>
                    <a:pt x="104" y="2070"/>
                  </a:lnTo>
                  <a:lnTo>
                    <a:pt x="1111" y="2070"/>
                  </a:lnTo>
                  <a:lnTo>
                    <a:pt x="1111" y="1484"/>
                  </a:lnTo>
                  <a:lnTo>
                    <a:pt x="104" y="1484"/>
                  </a:lnTo>
                  <a:close/>
                  <a:moveTo>
                    <a:pt x="742" y="794"/>
                  </a:moveTo>
                  <a:lnTo>
                    <a:pt x="742" y="1380"/>
                  </a:lnTo>
                  <a:lnTo>
                    <a:pt x="2020" y="1380"/>
                  </a:lnTo>
                  <a:lnTo>
                    <a:pt x="2020" y="794"/>
                  </a:lnTo>
                  <a:lnTo>
                    <a:pt x="742" y="794"/>
                  </a:lnTo>
                  <a:close/>
                  <a:moveTo>
                    <a:pt x="104" y="104"/>
                  </a:moveTo>
                  <a:lnTo>
                    <a:pt x="104" y="1380"/>
                  </a:lnTo>
                  <a:lnTo>
                    <a:pt x="639" y="1380"/>
                  </a:lnTo>
                  <a:lnTo>
                    <a:pt x="639" y="794"/>
                  </a:lnTo>
                  <a:lnTo>
                    <a:pt x="200" y="794"/>
                  </a:lnTo>
                  <a:lnTo>
                    <a:pt x="200" y="691"/>
                  </a:lnTo>
                  <a:lnTo>
                    <a:pt x="1046" y="691"/>
                  </a:lnTo>
                  <a:lnTo>
                    <a:pt x="1046" y="104"/>
                  </a:lnTo>
                  <a:lnTo>
                    <a:pt x="104" y="104"/>
                  </a:lnTo>
                  <a:close/>
                  <a:moveTo>
                    <a:pt x="0" y="0"/>
                  </a:moveTo>
                  <a:lnTo>
                    <a:pt x="1520" y="0"/>
                  </a:lnTo>
                  <a:lnTo>
                    <a:pt x="1520" y="104"/>
                  </a:lnTo>
                  <a:lnTo>
                    <a:pt x="1150" y="104"/>
                  </a:lnTo>
                  <a:lnTo>
                    <a:pt x="1150" y="691"/>
                  </a:lnTo>
                  <a:lnTo>
                    <a:pt x="2393" y="691"/>
                  </a:lnTo>
                  <a:lnTo>
                    <a:pt x="2393" y="104"/>
                  </a:lnTo>
                  <a:lnTo>
                    <a:pt x="1868" y="104"/>
                  </a:lnTo>
                  <a:lnTo>
                    <a:pt x="1868" y="0"/>
                  </a:lnTo>
                  <a:lnTo>
                    <a:pt x="2497" y="0"/>
                  </a:lnTo>
                  <a:lnTo>
                    <a:pt x="2497" y="794"/>
                  </a:lnTo>
                  <a:lnTo>
                    <a:pt x="2124" y="794"/>
                  </a:lnTo>
                  <a:lnTo>
                    <a:pt x="2124" y="1380"/>
                  </a:lnTo>
                  <a:lnTo>
                    <a:pt x="3384" y="1380"/>
                  </a:lnTo>
                  <a:lnTo>
                    <a:pt x="3384" y="2173"/>
                  </a:lnTo>
                  <a:lnTo>
                    <a:pt x="0" y="217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2" name="Group 1181"/>
          <p:cNvGrpSpPr/>
          <p:nvPr/>
        </p:nvGrpSpPr>
        <p:grpSpPr>
          <a:xfrm>
            <a:off x="10002647" y="1935163"/>
            <a:ext cx="596901" cy="519113"/>
            <a:chOff x="10015538" y="1935163"/>
            <a:chExt cx="596901" cy="519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56" name="Freeform 624"/>
            <p:cNvSpPr>
              <a:spLocks/>
            </p:cNvSpPr>
            <p:nvPr/>
          </p:nvSpPr>
          <p:spPr bwMode="auto">
            <a:xfrm>
              <a:off x="10347326" y="2057400"/>
              <a:ext cx="98425" cy="104775"/>
            </a:xfrm>
            <a:custGeom>
              <a:avLst/>
              <a:gdLst>
                <a:gd name="T0" fmla="*/ 0 w 550"/>
                <a:gd name="T1" fmla="*/ 0 h 591"/>
                <a:gd name="T2" fmla="*/ 550 w 550"/>
                <a:gd name="T3" fmla="*/ 0 h 591"/>
                <a:gd name="T4" fmla="*/ 550 w 550"/>
                <a:gd name="T5" fmla="*/ 591 h 591"/>
                <a:gd name="T6" fmla="*/ 447 w 550"/>
                <a:gd name="T7" fmla="*/ 591 h 591"/>
                <a:gd name="T8" fmla="*/ 447 w 550"/>
                <a:gd name="T9" fmla="*/ 103 h 591"/>
                <a:gd name="T10" fmla="*/ 327 w 550"/>
                <a:gd name="T11" fmla="*/ 103 h 591"/>
                <a:gd name="T12" fmla="*/ 327 w 550"/>
                <a:gd name="T13" fmla="*/ 591 h 591"/>
                <a:gd name="T14" fmla="*/ 223 w 550"/>
                <a:gd name="T15" fmla="*/ 591 h 591"/>
                <a:gd name="T16" fmla="*/ 223 w 550"/>
                <a:gd name="T17" fmla="*/ 103 h 591"/>
                <a:gd name="T18" fmla="*/ 103 w 550"/>
                <a:gd name="T19" fmla="*/ 103 h 591"/>
                <a:gd name="T20" fmla="*/ 103 w 550"/>
                <a:gd name="T21" fmla="*/ 591 h 591"/>
                <a:gd name="T22" fmla="*/ 0 w 550"/>
                <a:gd name="T23" fmla="*/ 591 h 591"/>
                <a:gd name="T24" fmla="*/ 0 w 550"/>
                <a:gd name="T25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0" h="591">
                  <a:moveTo>
                    <a:pt x="0" y="0"/>
                  </a:moveTo>
                  <a:lnTo>
                    <a:pt x="550" y="0"/>
                  </a:lnTo>
                  <a:lnTo>
                    <a:pt x="550" y="591"/>
                  </a:lnTo>
                  <a:lnTo>
                    <a:pt x="447" y="591"/>
                  </a:lnTo>
                  <a:lnTo>
                    <a:pt x="447" y="103"/>
                  </a:lnTo>
                  <a:lnTo>
                    <a:pt x="327" y="103"/>
                  </a:lnTo>
                  <a:lnTo>
                    <a:pt x="327" y="591"/>
                  </a:lnTo>
                  <a:lnTo>
                    <a:pt x="223" y="591"/>
                  </a:lnTo>
                  <a:lnTo>
                    <a:pt x="223" y="103"/>
                  </a:lnTo>
                  <a:lnTo>
                    <a:pt x="103" y="103"/>
                  </a:lnTo>
                  <a:lnTo>
                    <a:pt x="103" y="591"/>
                  </a:lnTo>
                  <a:lnTo>
                    <a:pt x="0" y="5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7" name="Rectangle 625"/>
            <p:cNvSpPr>
              <a:spLocks noChangeArrowheads="1"/>
            </p:cNvSpPr>
            <p:nvPr/>
          </p:nvSpPr>
          <p:spPr bwMode="auto">
            <a:xfrm>
              <a:off x="10293351" y="1935163"/>
              <a:ext cx="206375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8" name="Freeform 626"/>
            <p:cNvSpPr>
              <a:spLocks/>
            </p:cNvSpPr>
            <p:nvPr/>
          </p:nvSpPr>
          <p:spPr bwMode="auto">
            <a:xfrm>
              <a:off x="10258426" y="1962150"/>
              <a:ext cx="276225" cy="492125"/>
            </a:xfrm>
            <a:custGeom>
              <a:avLst/>
              <a:gdLst>
                <a:gd name="T0" fmla="*/ 0 w 1568"/>
                <a:gd name="T1" fmla="*/ 0 h 2789"/>
                <a:gd name="T2" fmla="*/ 1568 w 1568"/>
                <a:gd name="T3" fmla="*/ 0 h 2789"/>
                <a:gd name="T4" fmla="*/ 1568 w 1568"/>
                <a:gd name="T5" fmla="*/ 104 h 2789"/>
                <a:gd name="T6" fmla="*/ 1396 w 1568"/>
                <a:gd name="T7" fmla="*/ 104 h 2789"/>
                <a:gd name="T8" fmla="*/ 1396 w 1568"/>
                <a:gd name="T9" fmla="*/ 1222 h 2789"/>
                <a:gd name="T10" fmla="*/ 1292 w 1568"/>
                <a:gd name="T11" fmla="*/ 1222 h 2789"/>
                <a:gd name="T12" fmla="*/ 1292 w 1568"/>
                <a:gd name="T13" fmla="*/ 104 h 2789"/>
                <a:gd name="T14" fmla="*/ 280 w 1568"/>
                <a:gd name="T15" fmla="*/ 104 h 2789"/>
                <a:gd name="T16" fmla="*/ 280 w 1568"/>
                <a:gd name="T17" fmla="*/ 2685 h 2789"/>
                <a:gd name="T18" fmla="*/ 414 w 1568"/>
                <a:gd name="T19" fmla="*/ 2685 h 2789"/>
                <a:gd name="T20" fmla="*/ 414 w 1568"/>
                <a:gd name="T21" fmla="*/ 2789 h 2789"/>
                <a:gd name="T22" fmla="*/ 176 w 1568"/>
                <a:gd name="T23" fmla="*/ 2789 h 2789"/>
                <a:gd name="T24" fmla="*/ 176 w 1568"/>
                <a:gd name="T25" fmla="*/ 104 h 2789"/>
                <a:gd name="T26" fmla="*/ 0 w 1568"/>
                <a:gd name="T27" fmla="*/ 104 h 2789"/>
                <a:gd name="T28" fmla="*/ 0 w 1568"/>
                <a:gd name="T29" fmla="*/ 0 h 2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68" h="2789">
                  <a:moveTo>
                    <a:pt x="0" y="0"/>
                  </a:moveTo>
                  <a:lnTo>
                    <a:pt x="1568" y="0"/>
                  </a:lnTo>
                  <a:lnTo>
                    <a:pt x="1568" y="104"/>
                  </a:lnTo>
                  <a:lnTo>
                    <a:pt x="1396" y="104"/>
                  </a:lnTo>
                  <a:lnTo>
                    <a:pt x="1396" y="1222"/>
                  </a:lnTo>
                  <a:lnTo>
                    <a:pt x="1292" y="1222"/>
                  </a:lnTo>
                  <a:lnTo>
                    <a:pt x="1292" y="104"/>
                  </a:lnTo>
                  <a:lnTo>
                    <a:pt x="280" y="104"/>
                  </a:lnTo>
                  <a:lnTo>
                    <a:pt x="280" y="2685"/>
                  </a:lnTo>
                  <a:lnTo>
                    <a:pt x="414" y="2685"/>
                  </a:lnTo>
                  <a:lnTo>
                    <a:pt x="414" y="2789"/>
                  </a:lnTo>
                  <a:lnTo>
                    <a:pt x="176" y="2789"/>
                  </a:lnTo>
                  <a:lnTo>
                    <a:pt x="176" y="104"/>
                  </a:lnTo>
                  <a:lnTo>
                    <a:pt x="0" y="10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9" name="Freeform 627"/>
            <p:cNvSpPr>
              <a:spLocks noEditPoints="1"/>
            </p:cNvSpPr>
            <p:nvPr/>
          </p:nvSpPr>
          <p:spPr bwMode="auto">
            <a:xfrm>
              <a:off x="10347326" y="2195513"/>
              <a:ext cx="265113" cy="258763"/>
            </a:xfrm>
            <a:custGeom>
              <a:avLst/>
              <a:gdLst>
                <a:gd name="T0" fmla="*/ 330 w 1499"/>
                <a:gd name="T1" fmla="*/ 1007 h 1467"/>
                <a:gd name="T2" fmla="*/ 330 w 1499"/>
                <a:gd name="T3" fmla="*/ 1133 h 1467"/>
                <a:gd name="T4" fmla="*/ 1120 w 1499"/>
                <a:gd name="T5" fmla="*/ 1133 h 1467"/>
                <a:gd name="T6" fmla="*/ 1120 w 1499"/>
                <a:gd name="T7" fmla="*/ 1237 h 1467"/>
                <a:gd name="T8" fmla="*/ 330 w 1499"/>
                <a:gd name="T9" fmla="*/ 1237 h 1467"/>
                <a:gd name="T10" fmla="*/ 330 w 1499"/>
                <a:gd name="T11" fmla="*/ 1363 h 1467"/>
                <a:gd name="T12" fmla="*/ 1169 w 1499"/>
                <a:gd name="T13" fmla="*/ 1363 h 1467"/>
                <a:gd name="T14" fmla="*/ 1169 w 1499"/>
                <a:gd name="T15" fmla="*/ 1007 h 1467"/>
                <a:gd name="T16" fmla="*/ 330 w 1499"/>
                <a:gd name="T17" fmla="*/ 1007 h 1467"/>
                <a:gd name="T18" fmla="*/ 330 w 1499"/>
                <a:gd name="T19" fmla="*/ 547 h 1467"/>
                <a:gd name="T20" fmla="*/ 330 w 1499"/>
                <a:gd name="T21" fmla="*/ 903 h 1467"/>
                <a:gd name="T22" fmla="*/ 1169 w 1499"/>
                <a:gd name="T23" fmla="*/ 903 h 1467"/>
                <a:gd name="T24" fmla="*/ 1169 w 1499"/>
                <a:gd name="T25" fmla="*/ 777 h 1467"/>
                <a:gd name="T26" fmla="*/ 601 w 1499"/>
                <a:gd name="T27" fmla="*/ 777 h 1467"/>
                <a:gd name="T28" fmla="*/ 601 w 1499"/>
                <a:gd name="T29" fmla="*/ 673 h 1467"/>
                <a:gd name="T30" fmla="*/ 1169 w 1499"/>
                <a:gd name="T31" fmla="*/ 673 h 1467"/>
                <a:gd name="T32" fmla="*/ 1169 w 1499"/>
                <a:gd name="T33" fmla="*/ 547 h 1467"/>
                <a:gd name="T34" fmla="*/ 330 w 1499"/>
                <a:gd name="T35" fmla="*/ 547 h 1467"/>
                <a:gd name="T36" fmla="*/ 103 w 1499"/>
                <a:gd name="T37" fmla="*/ 104 h 1467"/>
                <a:gd name="T38" fmla="*/ 103 w 1499"/>
                <a:gd name="T39" fmla="*/ 1363 h 1467"/>
                <a:gd name="T40" fmla="*/ 226 w 1499"/>
                <a:gd name="T41" fmla="*/ 1363 h 1467"/>
                <a:gd name="T42" fmla="*/ 226 w 1499"/>
                <a:gd name="T43" fmla="*/ 443 h 1467"/>
                <a:gd name="T44" fmla="*/ 1272 w 1499"/>
                <a:gd name="T45" fmla="*/ 443 h 1467"/>
                <a:gd name="T46" fmla="*/ 1272 w 1499"/>
                <a:gd name="T47" fmla="*/ 1363 h 1467"/>
                <a:gd name="T48" fmla="*/ 1395 w 1499"/>
                <a:gd name="T49" fmla="*/ 1363 h 1467"/>
                <a:gd name="T50" fmla="*/ 1395 w 1499"/>
                <a:gd name="T51" fmla="*/ 104 h 1467"/>
                <a:gd name="T52" fmla="*/ 103 w 1499"/>
                <a:gd name="T53" fmla="*/ 104 h 1467"/>
                <a:gd name="T54" fmla="*/ 0 w 1499"/>
                <a:gd name="T55" fmla="*/ 0 h 1467"/>
                <a:gd name="T56" fmla="*/ 1499 w 1499"/>
                <a:gd name="T57" fmla="*/ 0 h 1467"/>
                <a:gd name="T58" fmla="*/ 1499 w 1499"/>
                <a:gd name="T59" fmla="*/ 1467 h 1467"/>
                <a:gd name="T60" fmla="*/ 0 w 1499"/>
                <a:gd name="T61" fmla="*/ 1467 h 1467"/>
                <a:gd name="T62" fmla="*/ 0 w 1499"/>
                <a:gd name="T63" fmla="*/ 0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99" h="1467">
                  <a:moveTo>
                    <a:pt x="330" y="1007"/>
                  </a:moveTo>
                  <a:lnTo>
                    <a:pt x="330" y="1133"/>
                  </a:lnTo>
                  <a:lnTo>
                    <a:pt x="1120" y="1133"/>
                  </a:lnTo>
                  <a:lnTo>
                    <a:pt x="1120" y="1237"/>
                  </a:lnTo>
                  <a:lnTo>
                    <a:pt x="330" y="1237"/>
                  </a:lnTo>
                  <a:lnTo>
                    <a:pt x="330" y="1363"/>
                  </a:lnTo>
                  <a:lnTo>
                    <a:pt x="1169" y="1363"/>
                  </a:lnTo>
                  <a:lnTo>
                    <a:pt x="1169" y="1007"/>
                  </a:lnTo>
                  <a:lnTo>
                    <a:pt x="330" y="1007"/>
                  </a:lnTo>
                  <a:close/>
                  <a:moveTo>
                    <a:pt x="330" y="547"/>
                  </a:moveTo>
                  <a:lnTo>
                    <a:pt x="330" y="903"/>
                  </a:lnTo>
                  <a:lnTo>
                    <a:pt x="1169" y="903"/>
                  </a:lnTo>
                  <a:lnTo>
                    <a:pt x="1169" y="777"/>
                  </a:lnTo>
                  <a:lnTo>
                    <a:pt x="601" y="777"/>
                  </a:lnTo>
                  <a:lnTo>
                    <a:pt x="601" y="673"/>
                  </a:lnTo>
                  <a:lnTo>
                    <a:pt x="1169" y="673"/>
                  </a:lnTo>
                  <a:lnTo>
                    <a:pt x="1169" y="547"/>
                  </a:lnTo>
                  <a:lnTo>
                    <a:pt x="330" y="547"/>
                  </a:lnTo>
                  <a:close/>
                  <a:moveTo>
                    <a:pt x="103" y="104"/>
                  </a:moveTo>
                  <a:lnTo>
                    <a:pt x="103" y="1363"/>
                  </a:lnTo>
                  <a:lnTo>
                    <a:pt x="226" y="1363"/>
                  </a:lnTo>
                  <a:lnTo>
                    <a:pt x="226" y="443"/>
                  </a:lnTo>
                  <a:lnTo>
                    <a:pt x="1272" y="443"/>
                  </a:lnTo>
                  <a:lnTo>
                    <a:pt x="1272" y="1363"/>
                  </a:lnTo>
                  <a:lnTo>
                    <a:pt x="1395" y="1363"/>
                  </a:lnTo>
                  <a:lnTo>
                    <a:pt x="1395" y="104"/>
                  </a:lnTo>
                  <a:lnTo>
                    <a:pt x="103" y="104"/>
                  </a:lnTo>
                  <a:close/>
                  <a:moveTo>
                    <a:pt x="0" y="0"/>
                  </a:moveTo>
                  <a:lnTo>
                    <a:pt x="1499" y="0"/>
                  </a:lnTo>
                  <a:lnTo>
                    <a:pt x="1499" y="1467"/>
                  </a:lnTo>
                  <a:lnTo>
                    <a:pt x="0" y="146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0" name="Freeform 628"/>
            <p:cNvSpPr>
              <a:spLocks/>
            </p:cNvSpPr>
            <p:nvPr/>
          </p:nvSpPr>
          <p:spPr bwMode="auto">
            <a:xfrm>
              <a:off x="10074276" y="2057400"/>
              <a:ext cx="96838" cy="104775"/>
            </a:xfrm>
            <a:custGeom>
              <a:avLst/>
              <a:gdLst>
                <a:gd name="T0" fmla="*/ 0 w 551"/>
                <a:gd name="T1" fmla="*/ 0 h 591"/>
                <a:gd name="T2" fmla="*/ 551 w 551"/>
                <a:gd name="T3" fmla="*/ 0 h 591"/>
                <a:gd name="T4" fmla="*/ 551 w 551"/>
                <a:gd name="T5" fmla="*/ 591 h 591"/>
                <a:gd name="T6" fmla="*/ 447 w 551"/>
                <a:gd name="T7" fmla="*/ 591 h 591"/>
                <a:gd name="T8" fmla="*/ 447 w 551"/>
                <a:gd name="T9" fmla="*/ 103 h 591"/>
                <a:gd name="T10" fmla="*/ 327 w 551"/>
                <a:gd name="T11" fmla="*/ 103 h 591"/>
                <a:gd name="T12" fmla="*/ 327 w 551"/>
                <a:gd name="T13" fmla="*/ 591 h 591"/>
                <a:gd name="T14" fmla="*/ 224 w 551"/>
                <a:gd name="T15" fmla="*/ 591 h 591"/>
                <a:gd name="T16" fmla="*/ 224 w 551"/>
                <a:gd name="T17" fmla="*/ 103 h 591"/>
                <a:gd name="T18" fmla="*/ 104 w 551"/>
                <a:gd name="T19" fmla="*/ 103 h 591"/>
                <a:gd name="T20" fmla="*/ 104 w 551"/>
                <a:gd name="T21" fmla="*/ 591 h 591"/>
                <a:gd name="T22" fmla="*/ 0 w 551"/>
                <a:gd name="T23" fmla="*/ 591 h 591"/>
                <a:gd name="T24" fmla="*/ 0 w 551"/>
                <a:gd name="T25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1" h="591">
                  <a:moveTo>
                    <a:pt x="0" y="0"/>
                  </a:moveTo>
                  <a:lnTo>
                    <a:pt x="551" y="0"/>
                  </a:lnTo>
                  <a:lnTo>
                    <a:pt x="551" y="591"/>
                  </a:lnTo>
                  <a:lnTo>
                    <a:pt x="447" y="591"/>
                  </a:lnTo>
                  <a:lnTo>
                    <a:pt x="447" y="103"/>
                  </a:lnTo>
                  <a:lnTo>
                    <a:pt x="327" y="103"/>
                  </a:lnTo>
                  <a:lnTo>
                    <a:pt x="327" y="591"/>
                  </a:lnTo>
                  <a:lnTo>
                    <a:pt x="224" y="591"/>
                  </a:lnTo>
                  <a:lnTo>
                    <a:pt x="224" y="103"/>
                  </a:lnTo>
                  <a:lnTo>
                    <a:pt x="104" y="103"/>
                  </a:lnTo>
                  <a:lnTo>
                    <a:pt x="104" y="591"/>
                  </a:lnTo>
                  <a:lnTo>
                    <a:pt x="0" y="5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1" name="Freeform 629"/>
            <p:cNvSpPr>
              <a:spLocks/>
            </p:cNvSpPr>
            <p:nvPr/>
          </p:nvSpPr>
          <p:spPr bwMode="auto">
            <a:xfrm>
              <a:off x="10074276" y="2246313"/>
              <a:ext cx="96838" cy="103188"/>
            </a:xfrm>
            <a:custGeom>
              <a:avLst/>
              <a:gdLst>
                <a:gd name="T0" fmla="*/ 0 w 551"/>
                <a:gd name="T1" fmla="*/ 0 h 591"/>
                <a:gd name="T2" fmla="*/ 551 w 551"/>
                <a:gd name="T3" fmla="*/ 0 h 591"/>
                <a:gd name="T4" fmla="*/ 551 w 551"/>
                <a:gd name="T5" fmla="*/ 591 h 591"/>
                <a:gd name="T6" fmla="*/ 447 w 551"/>
                <a:gd name="T7" fmla="*/ 591 h 591"/>
                <a:gd name="T8" fmla="*/ 447 w 551"/>
                <a:gd name="T9" fmla="*/ 103 h 591"/>
                <a:gd name="T10" fmla="*/ 327 w 551"/>
                <a:gd name="T11" fmla="*/ 103 h 591"/>
                <a:gd name="T12" fmla="*/ 327 w 551"/>
                <a:gd name="T13" fmla="*/ 591 h 591"/>
                <a:gd name="T14" fmla="*/ 224 w 551"/>
                <a:gd name="T15" fmla="*/ 591 h 591"/>
                <a:gd name="T16" fmla="*/ 224 w 551"/>
                <a:gd name="T17" fmla="*/ 103 h 591"/>
                <a:gd name="T18" fmla="*/ 104 w 551"/>
                <a:gd name="T19" fmla="*/ 103 h 591"/>
                <a:gd name="T20" fmla="*/ 104 w 551"/>
                <a:gd name="T21" fmla="*/ 591 h 591"/>
                <a:gd name="T22" fmla="*/ 0 w 551"/>
                <a:gd name="T23" fmla="*/ 591 h 591"/>
                <a:gd name="T24" fmla="*/ 0 w 551"/>
                <a:gd name="T25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1" h="591">
                  <a:moveTo>
                    <a:pt x="0" y="0"/>
                  </a:moveTo>
                  <a:lnTo>
                    <a:pt x="551" y="0"/>
                  </a:lnTo>
                  <a:lnTo>
                    <a:pt x="551" y="591"/>
                  </a:lnTo>
                  <a:lnTo>
                    <a:pt x="447" y="591"/>
                  </a:lnTo>
                  <a:lnTo>
                    <a:pt x="447" y="103"/>
                  </a:lnTo>
                  <a:lnTo>
                    <a:pt x="327" y="103"/>
                  </a:lnTo>
                  <a:lnTo>
                    <a:pt x="327" y="591"/>
                  </a:lnTo>
                  <a:lnTo>
                    <a:pt x="224" y="591"/>
                  </a:lnTo>
                  <a:lnTo>
                    <a:pt x="224" y="103"/>
                  </a:lnTo>
                  <a:lnTo>
                    <a:pt x="104" y="103"/>
                  </a:lnTo>
                  <a:lnTo>
                    <a:pt x="104" y="591"/>
                  </a:lnTo>
                  <a:lnTo>
                    <a:pt x="0" y="5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2" name="Freeform 630"/>
            <p:cNvSpPr>
              <a:spLocks noEditPoints="1"/>
            </p:cNvSpPr>
            <p:nvPr/>
          </p:nvSpPr>
          <p:spPr bwMode="auto">
            <a:xfrm>
              <a:off x="10015538" y="1935163"/>
              <a:ext cx="214313" cy="519113"/>
            </a:xfrm>
            <a:custGeom>
              <a:avLst/>
              <a:gdLst>
                <a:gd name="T0" fmla="*/ 625 w 1219"/>
                <a:gd name="T1" fmla="*/ 104 h 2947"/>
                <a:gd name="T2" fmla="*/ 625 w 1219"/>
                <a:gd name="T3" fmla="*/ 276 h 2947"/>
                <a:gd name="T4" fmla="*/ 104 w 1219"/>
                <a:gd name="T5" fmla="*/ 276 h 2947"/>
                <a:gd name="T6" fmla="*/ 104 w 1219"/>
                <a:gd name="T7" fmla="*/ 2843 h 2947"/>
                <a:gd name="T8" fmla="*/ 1116 w 1219"/>
                <a:gd name="T9" fmla="*/ 2843 h 2947"/>
                <a:gd name="T10" fmla="*/ 1116 w 1219"/>
                <a:gd name="T11" fmla="*/ 104 h 2947"/>
                <a:gd name="T12" fmla="*/ 625 w 1219"/>
                <a:gd name="T13" fmla="*/ 104 h 2947"/>
                <a:gd name="T14" fmla="*/ 521 w 1219"/>
                <a:gd name="T15" fmla="*/ 0 h 2947"/>
                <a:gd name="T16" fmla="*/ 1219 w 1219"/>
                <a:gd name="T17" fmla="*/ 0 h 2947"/>
                <a:gd name="T18" fmla="*/ 1219 w 1219"/>
                <a:gd name="T19" fmla="*/ 2947 h 2947"/>
                <a:gd name="T20" fmla="*/ 0 w 1219"/>
                <a:gd name="T21" fmla="*/ 2947 h 2947"/>
                <a:gd name="T22" fmla="*/ 0 w 1219"/>
                <a:gd name="T23" fmla="*/ 173 h 2947"/>
                <a:gd name="T24" fmla="*/ 521 w 1219"/>
                <a:gd name="T25" fmla="*/ 173 h 2947"/>
                <a:gd name="T26" fmla="*/ 521 w 1219"/>
                <a:gd name="T27" fmla="*/ 0 h 2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9" h="2947">
                  <a:moveTo>
                    <a:pt x="625" y="104"/>
                  </a:moveTo>
                  <a:lnTo>
                    <a:pt x="625" y="276"/>
                  </a:lnTo>
                  <a:lnTo>
                    <a:pt x="104" y="276"/>
                  </a:lnTo>
                  <a:lnTo>
                    <a:pt x="104" y="2843"/>
                  </a:lnTo>
                  <a:lnTo>
                    <a:pt x="1116" y="2843"/>
                  </a:lnTo>
                  <a:lnTo>
                    <a:pt x="1116" y="104"/>
                  </a:lnTo>
                  <a:lnTo>
                    <a:pt x="625" y="104"/>
                  </a:lnTo>
                  <a:close/>
                  <a:moveTo>
                    <a:pt x="521" y="0"/>
                  </a:moveTo>
                  <a:lnTo>
                    <a:pt x="1219" y="0"/>
                  </a:lnTo>
                  <a:lnTo>
                    <a:pt x="1219" y="2947"/>
                  </a:lnTo>
                  <a:lnTo>
                    <a:pt x="0" y="2947"/>
                  </a:lnTo>
                  <a:lnTo>
                    <a:pt x="0" y="173"/>
                  </a:lnTo>
                  <a:lnTo>
                    <a:pt x="521" y="173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3" name="Rectangle 631"/>
            <p:cNvSpPr>
              <a:spLocks noChangeArrowheads="1"/>
            </p:cNvSpPr>
            <p:nvPr/>
          </p:nvSpPr>
          <p:spPr bwMode="auto">
            <a:xfrm>
              <a:off x="10414001" y="2314575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1" name="Group 1180"/>
          <p:cNvGrpSpPr/>
          <p:nvPr/>
        </p:nvGrpSpPr>
        <p:grpSpPr>
          <a:xfrm>
            <a:off x="11031808" y="1895475"/>
            <a:ext cx="409576" cy="596900"/>
            <a:chOff x="10931525" y="1895475"/>
            <a:chExt cx="409576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67" name="Freeform 636"/>
            <p:cNvSpPr>
              <a:spLocks/>
            </p:cNvSpPr>
            <p:nvPr/>
          </p:nvSpPr>
          <p:spPr bwMode="auto">
            <a:xfrm>
              <a:off x="10980738" y="1935163"/>
              <a:ext cx="176213" cy="36513"/>
            </a:xfrm>
            <a:custGeom>
              <a:avLst/>
              <a:gdLst>
                <a:gd name="T0" fmla="*/ 0 w 1003"/>
                <a:gd name="T1" fmla="*/ 0 h 210"/>
                <a:gd name="T2" fmla="*/ 1003 w 1003"/>
                <a:gd name="T3" fmla="*/ 0 h 210"/>
                <a:gd name="T4" fmla="*/ 1003 w 1003"/>
                <a:gd name="T5" fmla="*/ 210 h 210"/>
                <a:gd name="T6" fmla="*/ 899 w 1003"/>
                <a:gd name="T7" fmla="*/ 210 h 210"/>
                <a:gd name="T8" fmla="*/ 899 w 1003"/>
                <a:gd name="T9" fmla="*/ 103 h 210"/>
                <a:gd name="T10" fmla="*/ 104 w 1003"/>
                <a:gd name="T11" fmla="*/ 103 h 210"/>
                <a:gd name="T12" fmla="*/ 104 w 1003"/>
                <a:gd name="T13" fmla="*/ 210 h 210"/>
                <a:gd name="T14" fmla="*/ 0 w 1003"/>
                <a:gd name="T15" fmla="*/ 210 h 210"/>
                <a:gd name="T16" fmla="*/ 0 w 1003"/>
                <a:gd name="T1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3" h="210">
                  <a:moveTo>
                    <a:pt x="0" y="0"/>
                  </a:moveTo>
                  <a:lnTo>
                    <a:pt x="1003" y="0"/>
                  </a:lnTo>
                  <a:lnTo>
                    <a:pt x="1003" y="210"/>
                  </a:lnTo>
                  <a:lnTo>
                    <a:pt x="899" y="210"/>
                  </a:lnTo>
                  <a:lnTo>
                    <a:pt x="899" y="103"/>
                  </a:lnTo>
                  <a:lnTo>
                    <a:pt x="104" y="103"/>
                  </a:lnTo>
                  <a:lnTo>
                    <a:pt x="104" y="210"/>
                  </a:lnTo>
                  <a:lnTo>
                    <a:pt x="0" y="2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8" name="Freeform 637"/>
            <p:cNvSpPr>
              <a:spLocks/>
            </p:cNvSpPr>
            <p:nvPr/>
          </p:nvSpPr>
          <p:spPr bwMode="auto">
            <a:xfrm>
              <a:off x="10980738" y="2351088"/>
              <a:ext cx="100013" cy="36513"/>
            </a:xfrm>
            <a:custGeom>
              <a:avLst/>
              <a:gdLst>
                <a:gd name="T0" fmla="*/ 0 w 564"/>
                <a:gd name="T1" fmla="*/ 0 h 210"/>
                <a:gd name="T2" fmla="*/ 564 w 564"/>
                <a:gd name="T3" fmla="*/ 0 h 210"/>
                <a:gd name="T4" fmla="*/ 564 w 564"/>
                <a:gd name="T5" fmla="*/ 104 h 210"/>
                <a:gd name="T6" fmla="*/ 104 w 564"/>
                <a:gd name="T7" fmla="*/ 104 h 210"/>
                <a:gd name="T8" fmla="*/ 104 w 564"/>
                <a:gd name="T9" fmla="*/ 210 h 210"/>
                <a:gd name="T10" fmla="*/ 0 w 564"/>
                <a:gd name="T11" fmla="*/ 210 h 210"/>
                <a:gd name="T12" fmla="*/ 0 w 564"/>
                <a:gd name="T1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210">
                  <a:moveTo>
                    <a:pt x="0" y="0"/>
                  </a:moveTo>
                  <a:lnTo>
                    <a:pt x="564" y="0"/>
                  </a:lnTo>
                  <a:lnTo>
                    <a:pt x="564" y="104"/>
                  </a:lnTo>
                  <a:lnTo>
                    <a:pt x="104" y="104"/>
                  </a:lnTo>
                  <a:lnTo>
                    <a:pt x="104" y="210"/>
                  </a:lnTo>
                  <a:lnTo>
                    <a:pt x="0" y="2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9" name="Freeform 638"/>
            <p:cNvSpPr>
              <a:spLocks/>
            </p:cNvSpPr>
            <p:nvPr/>
          </p:nvSpPr>
          <p:spPr bwMode="auto">
            <a:xfrm>
              <a:off x="10980738" y="2268538"/>
              <a:ext cx="100013" cy="36513"/>
            </a:xfrm>
            <a:custGeom>
              <a:avLst/>
              <a:gdLst>
                <a:gd name="T0" fmla="*/ 0 w 564"/>
                <a:gd name="T1" fmla="*/ 0 h 211"/>
                <a:gd name="T2" fmla="*/ 564 w 564"/>
                <a:gd name="T3" fmla="*/ 0 h 211"/>
                <a:gd name="T4" fmla="*/ 564 w 564"/>
                <a:gd name="T5" fmla="*/ 104 h 211"/>
                <a:gd name="T6" fmla="*/ 104 w 564"/>
                <a:gd name="T7" fmla="*/ 104 h 211"/>
                <a:gd name="T8" fmla="*/ 104 w 564"/>
                <a:gd name="T9" fmla="*/ 211 h 211"/>
                <a:gd name="T10" fmla="*/ 0 w 564"/>
                <a:gd name="T11" fmla="*/ 211 h 211"/>
                <a:gd name="T12" fmla="*/ 0 w 564"/>
                <a:gd name="T1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211">
                  <a:moveTo>
                    <a:pt x="0" y="0"/>
                  </a:moveTo>
                  <a:lnTo>
                    <a:pt x="564" y="0"/>
                  </a:lnTo>
                  <a:lnTo>
                    <a:pt x="564" y="104"/>
                  </a:lnTo>
                  <a:lnTo>
                    <a:pt x="104" y="104"/>
                  </a:lnTo>
                  <a:lnTo>
                    <a:pt x="104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0" name="Freeform 639"/>
            <p:cNvSpPr>
              <a:spLocks/>
            </p:cNvSpPr>
            <p:nvPr/>
          </p:nvSpPr>
          <p:spPr bwMode="auto">
            <a:xfrm>
              <a:off x="10980738" y="2184400"/>
              <a:ext cx="100013" cy="38100"/>
            </a:xfrm>
            <a:custGeom>
              <a:avLst/>
              <a:gdLst>
                <a:gd name="T0" fmla="*/ 0 w 564"/>
                <a:gd name="T1" fmla="*/ 0 h 211"/>
                <a:gd name="T2" fmla="*/ 564 w 564"/>
                <a:gd name="T3" fmla="*/ 0 h 211"/>
                <a:gd name="T4" fmla="*/ 564 w 564"/>
                <a:gd name="T5" fmla="*/ 104 h 211"/>
                <a:gd name="T6" fmla="*/ 104 w 564"/>
                <a:gd name="T7" fmla="*/ 104 h 211"/>
                <a:gd name="T8" fmla="*/ 104 w 564"/>
                <a:gd name="T9" fmla="*/ 211 h 211"/>
                <a:gd name="T10" fmla="*/ 0 w 564"/>
                <a:gd name="T11" fmla="*/ 211 h 211"/>
                <a:gd name="T12" fmla="*/ 0 w 564"/>
                <a:gd name="T1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211">
                  <a:moveTo>
                    <a:pt x="0" y="0"/>
                  </a:moveTo>
                  <a:lnTo>
                    <a:pt x="564" y="0"/>
                  </a:lnTo>
                  <a:lnTo>
                    <a:pt x="564" y="104"/>
                  </a:lnTo>
                  <a:lnTo>
                    <a:pt x="104" y="104"/>
                  </a:lnTo>
                  <a:lnTo>
                    <a:pt x="104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1" name="Freeform 640"/>
            <p:cNvSpPr>
              <a:spLocks/>
            </p:cNvSpPr>
            <p:nvPr/>
          </p:nvSpPr>
          <p:spPr bwMode="auto">
            <a:xfrm>
              <a:off x="10980738" y="2101850"/>
              <a:ext cx="100013" cy="36513"/>
            </a:xfrm>
            <a:custGeom>
              <a:avLst/>
              <a:gdLst>
                <a:gd name="T0" fmla="*/ 0 w 564"/>
                <a:gd name="T1" fmla="*/ 0 h 211"/>
                <a:gd name="T2" fmla="*/ 564 w 564"/>
                <a:gd name="T3" fmla="*/ 0 h 211"/>
                <a:gd name="T4" fmla="*/ 564 w 564"/>
                <a:gd name="T5" fmla="*/ 104 h 211"/>
                <a:gd name="T6" fmla="*/ 104 w 564"/>
                <a:gd name="T7" fmla="*/ 104 h 211"/>
                <a:gd name="T8" fmla="*/ 104 w 564"/>
                <a:gd name="T9" fmla="*/ 211 h 211"/>
                <a:gd name="T10" fmla="*/ 0 w 564"/>
                <a:gd name="T11" fmla="*/ 211 h 211"/>
                <a:gd name="T12" fmla="*/ 0 w 564"/>
                <a:gd name="T1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211">
                  <a:moveTo>
                    <a:pt x="0" y="0"/>
                  </a:moveTo>
                  <a:lnTo>
                    <a:pt x="564" y="0"/>
                  </a:lnTo>
                  <a:lnTo>
                    <a:pt x="564" y="104"/>
                  </a:lnTo>
                  <a:lnTo>
                    <a:pt x="104" y="104"/>
                  </a:lnTo>
                  <a:lnTo>
                    <a:pt x="104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2" name="Freeform 641"/>
            <p:cNvSpPr>
              <a:spLocks/>
            </p:cNvSpPr>
            <p:nvPr/>
          </p:nvSpPr>
          <p:spPr bwMode="auto">
            <a:xfrm>
              <a:off x="10980738" y="2017713"/>
              <a:ext cx="176213" cy="38100"/>
            </a:xfrm>
            <a:custGeom>
              <a:avLst/>
              <a:gdLst>
                <a:gd name="T0" fmla="*/ 0 w 1003"/>
                <a:gd name="T1" fmla="*/ 0 h 211"/>
                <a:gd name="T2" fmla="*/ 1003 w 1003"/>
                <a:gd name="T3" fmla="*/ 0 h 211"/>
                <a:gd name="T4" fmla="*/ 1003 w 1003"/>
                <a:gd name="T5" fmla="*/ 211 h 211"/>
                <a:gd name="T6" fmla="*/ 899 w 1003"/>
                <a:gd name="T7" fmla="*/ 211 h 211"/>
                <a:gd name="T8" fmla="*/ 899 w 1003"/>
                <a:gd name="T9" fmla="*/ 104 h 211"/>
                <a:gd name="T10" fmla="*/ 104 w 1003"/>
                <a:gd name="T11" fmla="*/ 104 h 211"/>
                <a:gd name="T12" fmla="*/ 104 w 1003"/>
                <a:gd name="T13" fmla="*/ 211 h 211"/>
                <a:gd name="T14" fmla="*/ 0 w 1003"/>
                <a:gd name="T15" fmla="*/ 211 h 211"/>
                <a:gd name="T16" fmla="*/ 0 w 100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3" h="211">
                  <a:moveTo>
                    <a:pt x="0" y="0"/>
                  </a:moveTo>
                  <a:lnTo>
                    <a:pt x="1003" y="0"/>
                  </a:lnTo>
                  <a:lnTo>
                    <a:pt x="1003" y="211"/>
                  </a:lnTo>
                  <a:lnTo>
                    <a:pt x="899" y="211"/>
                  </a:lnTo>
                  <a:lnTo>
                    <a:pt x="899" y="104"/>
                  </a:lnTo>
                  <a:lnTo>
                    <a:pt x="104" y="104"/>
                  </a:lnTo>
                  <a:lnTo>
                    <a:pt x="104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3" name="Freeform 642"/>
            <p:cNvSpPr>
              <a:spLocks/>
            </p:cNvSpPr>
            <p:nvPr/>
          </p:nvSpPr>
          <p:spPr bwMode="auto">
            <a:xfrm>
              <a:off x="10931525" y="1895475"/>
              <a:ext cx="282575" cy="596900"/>
            </a:xfrm>
            <a:custGeom>
              <a:avLst/>
              <a:gdLst>
                <a:gd name="T0" fmla="*/ 0 w 1599"/>
                <a:gd name="T1" fmla="*/ 0 h 3384"/>
                <a:gd name="T2" fmla="*/ 1599 w 1599"/>
                <a:gd name="T3" fmla="*/ 0 h 3384"/>
                <a:gd name="T4" fmla="*/ 1599 w 1599"/>
                <a:gd name="T5" fmla="*/ 583 h 3384"/>
                <a:gd name="T6" fmla="*/ 1496 w 1599"/>
                <a:gd name="T7" fmla="*/ 583 h 3384"/>
                <a:gd name="T8" fmla="*/ 1496 w 1599"/>
                <a:gd name="T9" fmla="*/ 104 h 3384"/>
                <a:gd name="T10" fmla="*/ 104 w 1599"/>
                <a:gd name="T11" fmla="*/ 104 h 3384"/>
                <a:gd name="T12" fmla="*/ 104 w 1599"/>
                <a:gd name="T13" fmla="*/ 3280 h 3384"/>
                <a:gd name="T14" fmla="*/ 315 w 1599"/>
                <a:gd name="T15" fmla="*/ 3280 h 3384"/>
                <a:gd name="T16" fmla="*/ 315 w 1599"/>
                <a:gd name="T17" fmla="*/ 3384 h 3384"/>
                <a:gd name="T18" fmla="*/ 0 w 1599"/>
                <a:gd name="T19" fmla="*/ 3384 h 3384"/>
                <a:gd name="T20" fmla="*/ 0 w 1599"/>
                <a:gd name="T21" fmla="*/ 0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9" h="3384">
                  <a:moveTo>
                    <a:pt x="0" y="0"/>
                  </a:moveTo>
                  <a:lnTo>
                    <a:pt x="1599" y="0"/>
                  </a:lnTo>
                  <a:lnTo>
                    <a:pt x="1599" y="583"/>
                  </a:lnTo>
                  <a:lnTo>
                    <a:pt x="1496" y="583"/>
                  </a:lnTo>
                  <a:lnTo>
                    <a:pt x="1496" y="104"/>
                  </a:lnTo>
                  <a:lnTo>
                    <a:pt x="104" y="104"/>
                  </a:lnTo>
                  <a:lnTo>
                    <a:pt x="104" y="3280"/>
                  </a:lnTo>
                  <a:lnTo>
                    <a:pt x="315" y="3280"/>
                  </a:lnTo>
                  <a:lnTo>
                    <a:pt x="315" y="3384"/>
                  </a:lnTo>
                  <a:lnTo>
                    <a:pt x="0" y="338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4" name="Rectangle 643"/>
            <p:cNvSpPr>
              <a:spLocks noChangeArrowheads="1"/>
            </p:cNvSpPr>
            <p:nvPr/>
          </p:nvSpPr>
          <p:spPr bwMode="auto">
            <a:xfrm>
              <a:off x="11195050" y="2019300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5" name="Freeform 644"/>
            <p:cNvSpPr>
              <a:spLocks noEditPoints="1"/>
            </p:cNvSpPr>
            <p:nvPr/>
          </p:nvSpPr>
          <p:spPr bwMode="auto">
            <a:xfrm>
              <a:off x="11047413" y="2060575"/>
              <a:ext cx="293688" cy="431800"/>
            </a:xfrm>
            <a:custGeom>
              <a:avLst/>
              <a:gdLst>
                <a:gd name="T0" fmla="*/ 384 w 1657"/>
                <a:gd name="T1" fmla="*/ 308 h 2452"/>
                <a:gd name="T2" fmla="*/ 384 w 1657"/>
                <a:gd name="T3" fmla="*/ 2348 h 2452"/>
                <a:gd name="T4" fmla="*/ 1553 w 1657"/>
                <a:gd name="T5" fmla="*/ 2348 h 2452"/>
                <a:gd name="T6" fmla="*/ 1553 w 1657"/>
                <a:gd name="T7" fmla="*/ 308 h 2452"/>
                <a:gd name="T8" fmla="*/ 384 w 1657"/>
                <a:gd name="T9" fmla="*/ 308 h 2452"/>
                <a:gd name="T10" fmla="*/ 835 w 1657"/>
                <a:gd name="T11" fmla="*/ 0 h 2452"/>
                <a:gd name="T12" fmla="*/ 938 w 1657"/>
                <a:gd name="T13" fmla="*/ 0 h 2452"/>
                <a:gd name="T14" fmla="*/ 938 w 1657"/>
                <a:gd name="T15" fmla="*/ 204 h 2452"/>
                <a:gd name="T16" fmla="*/ 1657 w 1657"/>
                <a:gd name="T17" fmla="*/ 204 h 2452"/>
                <a:gd name="T18" fmla="*/ 1657 w 1657"/>
                <a:gd name="T19" fmla="*/ 2452 h 2452"/>
                <a:gd name="T20" fmla="*/ 0 w 1657"/>
                <a:gd name="T21" fmla="*/ 2452 h 2452"/>
                <a:gd name="T22" fmla="*/ 0 w 1657"/>
                <a:gd name="T23" fmla="*/ 2348 h 2452"/>
                <a:gd name="T24" fmla="*/ 280 w 1657"/>
                <a:gd name="T25" fmla="*/ 2348 h 2452"/>
                <a:gd name="T26" fmla="*/ 280 w 1657"/>
                <a:gd name="T27" fmla="*/ 204 h 2452"/>
                <a:gd name="T28" fmla="*/ 835 w 1657"/>
                <a:gd name="T29" fmla="*/ 204 h 2452"/>
                <a:gd name="T30" fmla="*/ 835 w 1657"/>
                <a:gd name="T31" fmla="*/ 0 h 2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57" h="2452">
                  <a:moveTo>
                    <a:pt x="384" y="308"/>
                  </a:moveTo>
                  <a:lnTo>
                    <a:pt x="384" y="2348"/>
                  </a:lnTo>
                  <a:lnTo>
                    <a:pt x="1553" y="2348"/>
                  </a:lnTo>
                  <a:lnTo>
                    <a:pt x="1553" y="308"/>
                  </a:lnTo>
                  <a:lnTo>
                    <a:pt x="384" y="308"/>
                  </a:lnTo>
                  <a:close/>
                  <a:moveTo>
                    <a:pt x="835" y="0"/>
                  </a:moveTo>
                  <a:lnTo>
                    <a:pt x="938" y="0"/>
                  </a:lnTo>
                  <a:lnTo>
                    <a:pt x="938" y="204"/>
                  </a:lnTo>
                  <a:lnTo>
                    <a:pt x="1657" y="204"/>
                  </a:lnTo>
                  <a:lnTo>
                    <a:pt x="1657" y="2452"/>
                  </a:lnTo>
                  <a:lnTo>
                    <a:pt x="0" y="2452"/>
                  </a:lnTo>
                  <a:lnTo>
                    <a:pt x="0" y="2348"/>
                  </a:lnTo>
                  <a:lnTo>
                    <a:pt x="280" y="2348"/>
                  </a:lnTo>
                  <a:lnTo>
                    <a:pt x="280" y="204"/>
                  </a:lnTo>
                  <a:lnTo>
                    <a:pt x="835" y="204"/>
                  </a:lnTo>
                  <a:lnTo>
                    <a:pt x="8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6" name="Freeform 645"/>
            <p:cNvSpPr>
              <a:spLocks/>
            </p:cNvSpPr>
            <p:nvPr/>
          </p:nvSpPr>
          <p:spPr bwMode="auto">
            <a:xfrm>
              <a:off x="11144250" y="2136775"/>
              <a:ext cx="149225" cy="36513"/>
            </a:xfrm>
            <a:custGeom>
              <a:avLst/>
              <a:gdLst>
                <a:gd name="T0" fmla="*/ 0 w 851"/>
                <a:gd name="T1" fmla="*/ 0 h 211"/>
                <a:gd name="T2" fmla="*/ 851 w 851"/>
                <a:gd name="T3" fmla="*/ 0 h 211"/>
                <a:gd name="T4" fmla="*/ 851 w 851"/>
                <a:gd name="T5" fmla="*/ 211 h 211"/>
                <a:gd name="T6" fmla="*/ 747 w 851"/>
                <a:gd name="T7" fmla="*/ 211 h 211"/>
                <a:gd name="T8" fmla="*/ 747 w 851"/>
                <a:gd name="T9" fmla="*/ 103 h 211"/>
                <a:gd name="T10" fmla="*/ 104 w 851"/>
                <a:gd name="T11" fmla="*/ 103 h 211"/>
                <a:gd name="T12" fmla="*/ 104 w 851"/>
                <a:gd name="T13" fmla="*/ 211 h 211"/>
                <a:gd name="T14" fmla="*/ 0 w 851"/>
                <a:gd name="T15" fmla="*/ 211 h 211"/>
                <a:gd name="T16" fmla="*/ 0 w 851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1" h="211">
                  <a:moveTo>
                    <a:pt x="0" y="0"/>
                  </a:moveTo>
                  <a:lnTo>
                    <a:pt x="851" y="0"/>
                  </a:lnTo>
                  <a:lnTo>
                    <a:pt x="851" y="211"/>
                  </a:lnTo>
                  <a:lnTo>
                    <a:pt x="747" y="211"/>
                  </a:lnTo>
                  <a:lnTo>
                    <a:pt x="747" y="103"/>
                  </a:lnTo>
                  <a:lnTo>
                    <a:pt x="104" y="103"/>
                  </a:lnTo>
                  <a:lnTo>
                    <a:pt x="104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7" name="Freeform 646"/>
            <p:cNvSpPr>
              <a:spLocks/>
            </p:cNvSpPr>
            <p:nvPr/>
          </p:nvSpPr>
          <p:spPr bwMode="auto">
            <a:xfrm>
              <a:off x="11144250" y="2212975"/>
              <a:ext cx="149225" cy="36513"/>
            </a:xfrm>
            <a:custGeom>
              <a:avLst/>
              <a:gdLst>
                <a:gd name="T0" fmla="*/ 0 w 851"/>
                <a:gd name="T1" fmla="*/ 0 h 211"/>
                <a:gd name="T2" fmla="*/ 851 w 851"/>
                <a:gd name="T3" fmla="*/ 0 h 211"/>
                <a:gd name="T4" fmla="*/ 851 w 851"/>
                <a:gd name="T5" fmla="*/ 211 h 211"/>
                <a:gd name="T6" fmla="*/ 747 w 851"/>
                <a:gd name="T7" fmla="*/ 211 h 211"/>
                <a:gd name="T8" fmla="*/ 747 w 851"/>
                <a:gd name="T9" fmla="*/ 103 h 211"/>
                <a:gd name="T10" fmla="*/ 104 w 851"/>
                <a:gd name="T11" fmla="*/ 103 h 211"/>
                <a:gd name="T12" fmla="*/ 104 w 851"/>
                <a:gd name="T13" fmla="*/ 211 h 211"/>
                <a:gd name="T14" fmla="*/ 0 w 851"/>
                <a:gd name="T15" fmla="*/ 211 h 211"/>
                <a:gd name="T16" fmla="*/ 0 w 851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1" h="211">
                  <a:moveTo>
                    <a:pt x="0" y="0"/>
                  </a:moveTo>
                  <a:lnTo>
                    <a:pt x="851" y="0"/>
                  </a:lnTo>
                  <a:lnTo>
                    <a:pt x="851" y="211"/>
                  </a:lnTo>
                  <a:lnTo>
                    <a:pt x="747" y="211"/>
                  </a:lnTo>
                  <a:lnTo>
                    <a:pt x="747" y="103"/>
                  </a:lnTo>
                  <a:lnTo>
                    <a:pt x="104" y="103"/>
                  </a:lnTo>
                  <a:lnTo>
                    <a:pt x="104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8" name="Freeform 647"/>
            <p:cNvSpPr>
              <a:spLocks/>
            </p:cNvSpPr>
            <p:nvPr/>
          </p:nvSpPr>
          <p:spPr bwMode="auto">
            <a:xfrm>
              <a:off x="11144250" y="2289175"/>
              <a:ext cx="149225" cy="38100"/>
            </a:xfrm>
            <a:custGeom>
              <a:avLst/>
              <a:gdLst>
                <a:gd name="T0" fmla="*/ 0 w 851"/>
                <a:gd name="T1" fmla="*/ 0 h 211"/>
                <a:gd name="T2" fmla="*/ 851 w 851"/>
                <a:gd name="T3" fmla="*/ 0 h 211"/>
                <a:gd name="T4" fmla="*/ 851 w 851"/>
                <a:gd name="T5" fmla="*/ 211 h 211"/>
                <a:gd name="T6" fmla="*/ 747 w 851"/>
                <a:gd name="T7" fmla="*/ 211 h 211"/>
                <a:gd name="T8" fmla="*/ 747 w 851"/>
                <a:gd name="T9" fmla="*/ 104 h 211"/>
                <a:gd name="T10" fmla="*/ 104 w 851"/>
                <a:gd name="T11" fmla="*/ 104 h 211"/>
                <a:gd name="T12" fmla="*/ 104 w 851"/>
                <a:gd name="T13" fmla="*/ 211 h 211"/>
                <a:gd name="T14" fmla="*/ 0 w 851"/>
                <a:gd name="T15" fmla="*/ 211 h 211"/>
                <a:gd name="T16" fmla="*/ 0 w 851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1" h="211">
                  <a:moveTo>
                    <a:pt x="0" y="0"/>
                  </a:moveTo>
                  <a:lnTo>
                    <a:pt x="851" y="0"/>
                  </a:lnTo>
                  <a:lnTo>
                    <a:pt x="851" y="211"/>
                  </a:lnTo>
                  <a:lnTo>
                    <a:pt x="747" y="211"/>
                  </a:lnTo>
                  <a:lnTo>
                    <a:pt x="747" y="104"/>
                  </a:lnTo>
                  <a:lnTo>
                    <a:pt x="104" y="104"/>
                  </a:lnTo>
                  <a:lnTo>
                    <a:pt x="104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9" name="Freeform 648"/>
            <p:cNvSpPr>
              <a:spLocks/>
            </p:cNvSpPr>
            <p:nvPr/>
          </p:nvSpPr>
          <p:spPr bwMode="auto">
            <a:xfrm>
              <a:off x="11144250" y="2366963"/>
              <a:ext cx="149225" cy="36513"/>
            </a:xfrm>
            <a:custGeom>
              <a:avLst/>
              <a:gdLst>
                <a:gd name="T0" fmla="*/ 0 w 851"/>
                <a:gd name="T1" fmla="*/ 0 h 210"/>
                <a:gd name="T2" fmla="*/ 851 w 851"/>
                <a:gd name="T3" fmla="*/ 0 h 210"/>
                <a:gd name="T4" fmla="*/ 851 w 851"/>
                <a:gd name="T5" fmla="*/ 210 h 210"/>
                <a:gd name="T6" fmla="*/ 747 w 851"/>
                <a:gd name="T7" fmla="*/ 210 h 210"/>
                <a:gd name="T8" fmla="*/ 747 w 851"/>
                <a:gd name="T9" fmla="*/ 104 h 210"/>
                <a:gd name="T10" fmla="*/ 104 w 851"/>
                <a:gd name="T11" fmla="*/ 104 h 210"/>
                <a:gd name="T12" fmla="*/ 104 w 851"/>
                <a:gd name="T13" fmla="*/ 210 h 210"/>
                <a:gd name="T14" fmla="*/ 0 w 851"/>
                <a:gd name="T15" fmla="*/ 210 h 210"/>
                <a:gd name="T16" fmla="*/ 0 w 851"/>
                <a:gd name="T1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1" h="210">
                  <a:moveTo>
                    <a:pt x="0" y="0"/>
                  </a:moveTo>
                  <a:lnTo>
                    <a:pt x="851" y="0"/>
                  </a:lnTo>
                  <a:lnTo>
                    <a:pt x="851" y="210"/>
                  </a:lnTo>
                  <a:lnTo>
                    <a:pt x="747" y="210"/>
                  </a:lnTo>
                  <a:lnTo>
                    <a:pt x="747" y="104"/>
                  </a:lnTo>
                  <a:lnTo>
                    <a:pt x="104" y="104"/>
                  </a:lnTo>
                  <a:lnTo>
                    <a:pt x="104" y="210"/>
                  </a:lnTo>
                  <a:lnTo>
                    <a:pt x="0" y="2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0" name="Rectangle 649"/>
            <p:cNvSpPr>
              <a:spLocks noChangeArrowheads="1"/>
            </p:cNvSpPr>
            <p:nvPr/>
          </p:nvSpPr>
          <p:spPr bwMode="auto">
            <a:xfrm>
              <a:off x="11007725" y="2473325"/>
              <a:ext cx="190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44" name="Group 743"/>
          <p:cNvGrpSpPr/>
          <p:nvPr/>
        </p:nvGrpSpPr>
        <p:grpSpPr>
          <a:xfrm>
            <a:off x="731845" y="1911350"/>
            <a:ext cx="428625" cy="565150"/>
            <a:chOff x="3538538" y="1911350"/>
            <a:chExt cx="428625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45" name="Freeform 6"/>
            <p:cNvSpPr>
              <a:spLocks/>
            </p:cNvSpPr>
            <p:nvPr/>
          </p:nvSpPr>
          <p:spPr bwMode="auto">
            <a:xfrm>
              <a:off x="3741738" y="2397125"/>
              <a:ext cx="22225" cy="20638"/>
            </a:xfrm>
            <a:custGeom>
              <a:avLst/>
              <a:gdLst>
                <a:gd name="T0" fmla="*/ 67 w 136"/>
                <a:gd name="T1" fmla="*/ 0 h 138"/>
                <a:gd name="T2" fmla="*/ 86 w 136"/>
                <a:gd name="T3" fmla="*/ 2 h 138"/>
                <a:gd name="T4" fmla="*/ 103 w 136"/>
                <a:gd name="T5" fmla="*/ 10 h 138"/>
                <a:gd name="T6" fmla="*/ 117 w 136"/>
                <a:gd name="T7" fmla="*/ 21 h 138"/>
                <a:gd name="T8" fmla="*/ 127 w 136"/>
                <a:gd name="T9" fmla="*/ 35 h 138"/>
                <a:gd name="T10" fmla="*/ 134 w 136"/>
                <a:gd name="T11" fmla="*/ 51 h 138"/>
                <a:gd name="T12" fmla="*/ 136 w 136"/>
                <a:gd name="T13" fmla="*/ 69 h 138"/>
                <a:gd name="T14" fmla="*/ 134 w 136"/>
                <a:gd name="T15" fmla="*/ 88 h 138"/>
                <a:gd name="T16" fmla="*/ 127 w 136"/>
                <a:gd name="T17" fmla="*/ 104 h 138"/>
                <a:gd name="T18" fmla="*/ 117 w 136"/>
                <a:gd name="T19" fmla="*/ 118 h 138"/>
                <a:gd name="T20" fmla="*/ 103 w 136"/>
                <a:gd name="T21" fmla="*/ 129 h 138"/>
                <a:gd name="T22" fmla="*/ 86 w 136"/>
                <a:gd name="T23" fmla="*/ 135 h 138"/>
                <a:gd name="T24" fmla="*/ 67 w 136"/>
                <a:gd name="T25" fmla="*/ 138 h 138"/>
                <a:gd name="T26" fmla="*/ 49 w 136"/>
                <a:gd name="T27" fmla="*/ 135 h 138"/>
                <a:gd name="T28" fmla="*/ 33 w 136"/>
                <a:gd name="T29" fmla="*/ 129 h 138"/>
                <a:gd name="T30" fmla="*/ 19 w 136"/>
                <a:gd name="T31" fmla="*/ 118 h 138"/>
                <a:gd name="T32" fmla="*/ 8 w 136"/>
                <a:gd name="T33" fmla="*/ 104 h 138"/>
                <a:gd name="T34" fmla="*/ 2 w 136"/>
                <a:gd name="T35" fmla="*/ 88 h 138"/>
                <a:gd name="T36" fmla="*/ 0 w 136"/>
                <a:gd name="T37" fmla="*/ 69 h 138"/>
                <a:gd name="T38" fmla="*/ 2 w 136"/>
                <a:gd name="T39" fmla="*/ 51 h 138"/>
                <a:gd name="T40" fmla="*/ 8 w 136"/>
                <a:gd name="T41" fmla="*/ 35 h 138"/>
                <a:gd name="T42" fmla="*/ 19 w 136"/>
                <a:gd name="T43" fmla="*/ 21 h 138"/>
                <a:gd name="T44" fmla="*/ 33 w 136"/>
                <a:gd name="T45" fmla="*/ 10 h 138"/>
                <a:gd name="T46" fmla="*/ 49 w 136"/>
                <a:gd name="T47" fmla="*/ 2 h 138"/>
                <a:gd name="T48" fmla="*/ 67 w 136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" h="138">
                  <a:moveTo>
                    <a:pt x="67" y="0"/>
                  </a:moveTo>
                  <a:lnTo>
                    <a:pt x="86" y="2"/>
                  </a:lnTo>
                  <a:lnTo>
                    <a:pt x="103" y="10"/>
                  </a:lnTo>
                  <a:lnTo>
                    <a:pt x="117" y="21"/>
                  </a:lnTo>
                  <a:lnTo>
                    <a:pt x="127" y="35"/>
                  </a:lnTo>
                  <a:lnTo>
                    <a:pt x="134" y="51"/>
                  </a:lnTo>
                  <a:lnTo>
                    <a:pt x="136" y="69"/>
                  </a:lnTo>
                  <a:lnTo>
                    <a:pt x="134" y="88"/>
                  </a:lnTo>
                  <a:lnTo>
                    <a:pt x="127" y="104"/>
                  </a:lnTo>
                  <a:lnTo>
                    <a:pt x="117" y="118"/>
                  </a:lnTo>
                  <a:lnTo>
                    <a:pt x="103" y="129"/>
                  </a:lnTo>
                  <a:lnTo>
                    <a:pt x="86" y="135"/>
                  </a:lnTo>
                  <a:lnTo>
                    <a:pt x="67" y="138"/>
                  </a:lnTo>
                  <a:lnTo>
                    <a:pt x="49" y="135"/>
                  </a:lnTo>
                  <a:lnTo>
                    <a:pt x="33" y="129"/>
                  </a:lnTo>
                  <a:lnTo>
                    <a:pt x="19" y="118"/>
                  </a:lnTo>
                  <a:lnTo>
                    <a:pt x="8" y="104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8" y="35"/>
                  </a:lnTo>
                  <a:lnTo>
                    <a:pt x="19" y="21"/>
                  </a:lnTo>
                  <a:lnTo>
                    <a:pt x="33" y="10"/>
                  </a:lnTo>
                  <a:lnTo>
                    <a:pt x="49" y="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6" name="Rectangle 7"/>
            <p:cNvSpPr>
              <a:spLocks noChangeArrowheads="1"/>
            </p:cNvSpPr>
            <p:nvPr/>
          </p:nvSpPr>
          <p:spPr bwMode="auto">
            <a:xfrm>
              <a:off x="3635376" y="1911350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" name="Freeform 8"/>
            <p:cNvSpPr>
              <a:spLocks noEditPoints="1"/>
            </p:cNvSpPr>
            <p:nvPr/>
          </p:nvSpPr>
          <p:spPr bwMode="auto">
            <a:xfrm>
              <a:off x="3538538" y="1911350"/>
              <a:ext cx="428625" cy="565150"/>
            </a:xfrm>
            <a:custGeom>
              <a:avLst/>
              <a:gdLst>
                <a:gd name="T0" fmla="*/ 265 w 2698"/>
                <a:gd name="T1" fmla="*/ 1885 h 3560"/>
                <a:gd name="T2" fmla="*/ 1065 w 2698"/>
                <a:gd name="T3" fmla="*/ 3136 h 3560"/>
                <a:gd name="T4" fmla="*/ 1068 w 2698"/>
                <a:gd name="T5" fmla="*/ 3216 h 3560"/>
                <a:gd name="T6" fmla="*/ 1093 w 2698"/>
                <a:gd name="T7" fmla="*/ 3290 h 3560"/>
                <a:gd name="T8" fmla="*/ 1137 w 2698"/>
                <a:gd name="T9" fmla="*/ 3357 h 3560"/>
                <a:gd name="T10" fmla="*/ 1198 w 2698"/>
                <a:gd name="T11" fmla="*/ 3408 h 3560"/>
                <a:gd name="T12" fmla="*/ 1270 w 2698"/>
                <a:gd name="T13" fmla="*/ 3440 h 3560"/>
                <a:gd name="T14" fmla="*/ 1348 w 2698"/>
                <a:gd name="T15" fmla="*/ 3451 h 3560"/>
                <a:gd name="T16" fmla="*/ 1428 w 2698"/>
                <a:gd name="T17" fmla="*/ 3440 h 3560"/>
                <a:gd name="T18" fmla="*/ 1500 w 2698"/>
                <a:gd name="T19" fmla="*/ 3408 h 3560"/>
                <a:gd name="T20" fmla="*/ 1561 w 2698"/>
                <a:gd name="T21" fmla="*/ 3357 h 3560"/>
                <a:gd name="T22" fmla="*/ 1605 w 2698"/>
                <a:gd name="T23" fmla="*/ 3290 h 3560"/>
                <a:gd name="T24" fmla="*/ 1630 w 2698"/>
                <a:gd name="T25" fmla="*/ 3216 h 3560"/>
                <a:gd name="T26" fmla="*/ 1633 w 2698"/>
                <a:gd name="T27" fmla="*/ 3136 h 3560"/>
                <a:gd name="T28" fmla="*/ 2432 w 2698"/>
                <a:gd name="T29" fmla="*/ 1885 h 3560"/>
                <a:gd name="T30" fmla="*/ 1565 w 2698"/>
                <a:gd name="T31" fmla="*/ 1777 h 3560"/>
                <a:gd name="T32" fmla="*/ 2432 w 2698"/>
                <a:gd name="T33" fmla="*/ 1668 h 3560"/>
                <a:gd name="T34" fmla="*/ 265 w 2698"/>
                <a:gd name="T35" fmla="*/ 1551 h 3560"/>
                <a:gd name="T36" fmla="*/ 486 w 2698"/>
                <a:gd name="T37" fmla="*/ 0 h 3560"/>
                <a:gd name="T38" fmla="*/ 141 w 2698"/>
                <a:gd name="T39" fmla="*/ 109 h 3560"/>
                <a:gd name="T40" fmla="*/ 1971 w 2698"/>
                <a:gd name="T41" fmla="*/ 1442 h 3560"/>
                <a:gd name="T42" fmla="*/ 2401 w 2698"/>
                <a:gd name="T43" fmla="*/ 249 h 3560"/>
                <a:gd name="T44" fmla="*/ 2201 w 2698"/>
                <a:gd name="T45" fmla="*/ 1442 h 3560"/>
                <a:gd name="T46" fmla="*/ 851 w 2698"/>
                <a:gd name="T47" fmla="*/ 109 h 3560"/>
                <a:gd name="T48" fmla="*/ 2698 w 2698"/>
                <a:gd name="T49" fmla="*/ 0 h 3560"/>
                <a:gd name="T50" fmla="*/ 2540 w 2698"/>
                <a:gd name="T51" fmla="*/ 1442 h 3560"/>
                <a:gd name="T52" fmla="*/ 1629 w 2698"/>
                <a:gd name="T53" fmla="*/ 1994 h 3560"/>
                <a:gd name="T54" fmla="*/ 1743 w 2698"/>
                <a:gd name="T55" fmla="*/ 3173 h 3560"/>
                <a:gd name="T56" fmla="*/ 1730 w 2698"/>
                <a:gd name="T57" fmla="*/ 3265 h 3560"/>
                <a:gd name="T58" fmla="*/ 1695 w 2698"/>
                <a:gd name="T59" fmla="*/ 3353 h 3560"/>
                <a:gd name="T60" fmla="*/ 1641 w 2698"/>
                <a:gd name="T61" fmla="*/ 3429 h 3560"/>
                <a:gd name="T62" fmla="*/ 1570 w 2698"/>
                <a:gd name="T63" fmla="*/ 3492 h 3560"/>
                <a:gd name="T64" fmla="*/ 1487 w 2698"/>
                <a:gd name="T65" fmla="*/ 3535 h 3560"/>
                <a:gd name="T66" fmla="*/ 1396 w 2698"/>
                <a:gd name="T67" fmla="*/ 3557 h 3560"/>
                <a:gd name="T68" fmla="*/ 1301 w 2698"/>
                <a:gd name="T69" fmla="*/ 3557 h 3560"/>
                <a:gd name="T70" fmla="*/ 1211 w 2698"/>
                <a:gd name="T71" fmla="*/ 3535 h 3560"/>
                <a:gd name="T72" fmla="*/ 1128 w 2698"/>
                <a:gd name="T73" fmla="*/ 3492 h 3560"/>
                <a:gd name="T74" fmla="*/ 1056 w 2698"/>
                <a:gd name="T75" fmla="*/ 3429 h 3560"/>
                <a:gd name="T76" fmla="*/ 1002 w 2698"/>
                <a:gd name="T77" fmla="*/ 3353 h 3560"/>
                <a:gd name="T78" fmla="*/ 968 w 2698"/>
                <a:gd name="T79" fmla="*/ 3265 h 3560"/>
                <a:gd name="T80" fmla="*/ 955 w 2698"/>
                <a:gd name="T81" fmla="*/ 3173 h 3560"/>
                <a:gd name="T82" fmla="*/ 1069 w 2698"/>
                <a:gd name="T83" fmla="*/ 1994 h 3560"/>
                <a:gd name="T84" fmla="*/ 157 w 2698"/>
                <a:gd name="T85" fmla="*/ 1442 h 3560"/>
                <a:gd name="T86" fmla="*/ 0 w 2698"/>
                <a:gd name="T87" fmla="*/ 0 h 3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98" h="3560">
                  <a:moveTo>
                    <a:pt x="265" y="1551"/>
                  </a:moveTo>
                  <a:lnTo>
                    <a:pt x="265" y="1885"/>
                  </a:lnTo>
                  <a:lnTo>
                    <a:pt x="1188" y="1885"/>
                  </a:lnTo>
                  <a:lnTo>
                    <a:pt x="1065" y="3136"/>
                  </a:lnTo>
                  <a:lnTo>
                    <a:pt x="1064" y="3176"/>
                  </a:lnTo>
                  <a:lnTo>
                    <a:pt x="1068" y="3216"/>
                  </a:lnTo>
                  <a:lnTo>
                    <a:pt x="1078" y="3254"/>
                  </a:lnTo>
                  <a:lnTo>
                    <a:pt x="1093" y="3290"/>
                  </a:lnTo>
                  <a:lnTo>
                    <a:pt x="1112" y="3325"/>
                  </a:lnTo>
                  <a:lnTo>
                    <a:pt x="1137" y="3357"/>
                  </a:lnTo>
                  <a:lnTo>
                    <a:pt x="1166" y="3384"/>
                  </a:lnTo>
                  <a:lnTo>
                    <a:pt x="1198" y="3408"/>
                  </a:lnTo>
                  <a:lnTo>
                    <a:pt x="1233" y="3426"/>
                  </a:lnTo>
                  <a:lnTo>
                    <a:pt x="1270" y="3440"/>
                  </a:lnTo>
                  <a:lnTo>
                    <a:pt x="1309" y="3449"/>
                  </a:lnTo>
                  <a:lnTo>
                    <a:pt x="1348" y="3451"/>
                  </a:lnTo>
                  <a:lnTo>
                    <a:pt x="1389" y="3449"/>
                  </a:lnTo>
                  <a:lnTo>
                    <a:pt x="1428" y="3440"/>
                  </a:lnTo>
                  <a:lnTo>
                    <a:pt x="1464" y="3426"/>
                  </a:lnTo>
                  <a:lnTo>
                    <a:pt x="1500" y="3408"/>
                  </a:lnTo>
                  <a:lnTo>
                    <a:pt x="1532" y="3384"/>
                  </a:lnTo>
                  <a:lnTo>
                    <a:pt x="1561" y="3357"/>
                  </a:lnTo>
                  <a:lnTo>
                    <a:pt x="1586" y="3325"/>
                  </a:lnTo>
                  <a:lnTo>
                    <a:pt x="1605" y="3290"/>
                  </a:lnTo>
                  <a:lnTo>
                    <a:pt x="1620" y="3254"/>
                  </a:lnTo>
                  <a:lnTo>
                    <a:pt x="1630" y="3216"/>
                  </a:lnTo>
                  <a:lnTo>
                    <a:pt x="1634" y="3176"/>
                  </a:lnTo>
                  <a:lnTo>
                    <a:pt x="1633" y="3136"/>
                  </a:lnTo>
                  <a:lnTo>
                    <a:pt x="1509" y="1885"/>
                  </a:lnTo>
                  <a:lnTo>
                    <a:pt x="2432" y="1885"/>
                  </a:lnTo>
                  <a:lnTo>
                    <a:pt x="2432" y="1777"/>
                  </a:lnTo>
                  <a:lnTo>
                    <a:pt x="1565" y="1777"/>
                  </a:lnTo>
                  <a:lnTo>
                    <a:pt x="1565" y="1668"/>
                  </a:lnTo>
                  <a:lnTo>
                    <a:pt x="2432" y="1668"/>
                  </a:lnTo>
                  <a:lnTo>
                    <a:pt x="2432" y="1551"/>
                  </a:lnTo>
                  <a:lnTo>
                    <a:pt x="265" y="1551"/>
                  </a:lnTo>
                  <a:close/>
                  <a:moveTo>
                    <a:pt x="0" y="0"/>
                  </a:moveTo>
                  <a:lnTo>
                    <a:pt x="486" y="0"/>
                  </a:lnTo>
                  <a:lnTo>
                    <a:pt x="486" y="109"/>
                  </a:lnTo>
                  <a:lnTo>
                    <a:pt x="141" y="109"/>
                  </a:lnTo>
                  <a:lnTo>
                    <a:pt x="496" y="1442"/>
                  </a:lnTo>
                  <a:lnTo>
                    <a:pt x="1971" y="1442"/>
                  </a:lnTo>
                  <a:lnTo>
                    <a:pt x="2297" y="221"/>
                  </a:lnTo>
                  <a:lnTo>
                    <a:pt x="2401" y="249"/>
                  </a:lnTo>
                  <a:lnTo>
                    <a:pt x="2083" y="1442"/>
                  </a:lnTo>
                  <a:lnTo>
                    <a:pt x="2201" y="1442"/>
                  </a:lnTo>
                  <a:lnTo>
                    <a:pt x="2556" y="109"/>
                  </a:lnTo>
                  <a:lnTo>
                    <a:pt x="851" y="109"/>
                  </a:lnTo>
                  <a:lnTo>
                    <a:pt x="851" y="0"/>
                  </a:lnTo>
                  <a:lnTo>
                    <a:pt x="2698" y="0"/>
                  </a:lnTo>
                  <a:lnTo>
                    <a:pt x="2313" y="1442"/>
                  </a:lnTo>
                  <a:lnTo>
                    <a:pt x="2540" y="1442"/>
                  </a:lnTo>
                  <a:lnTo>
                    <a:pt x="2540" y="1994"/>
                  </a:lnTo>
                  <a:lnTo>
                    <a:pt x="1629" y="1994"/>
                  </a:lnTo>
                  <a:lnTo>
                    <a:pt x="1740" y="3125"/>
                  </a:lnTo>
                  <a:lnTo>
                    <a:pt x="1743" y="3173"/>
                  </a:lnTo>
                  <a:lnTo>
                    <a:pt x="1739" y="3219"/>
                  </a:lnTo>
                  <a:lnTo>
                    <a:pt x="1730" y="3265"/>
                  </a:lnTo>
                  <a:lnTo>
                    <a:pt x="1715" y="3310"/>
                  </a:lnTo>
                  <a:lnTo>
                    <a:pt x="1695" y="3353"/>
                  </a:lnTo>
                  <a:lnTo>
                    <a:pt x="1671" y="3393"/>
                  </a:lnTo>
                  <a:lnTo>
                    <a:pt x="1641" y="3429"/>
                  </a:lnTo>
                  <a:lnTo>
                    <a:pt x="1607" y="3463"/>
                  </a:lnTo>
                  <a:lnTo>
                    <a:pt x="1570" y="3492"/>
                  </a:lnTo>
                  <a:lnTo>
                    <a:pt x="1530" y="3516"/>
                  </a:lnTo>
                  <a:lnTo>
                    <a:pt x="1487" y="3535"/>
                  </a:lnTo>
                  <a:lnTo>
                    <a:pt x="1442" y="3548"/>
                  </a:lnTo>
                  <a:lnTo>
                    <a:pt x="1396" y="3557"/>
                  </a:lnTo>
                  <a:lnTo>
                    <a:pt x="1348" y="3560"/>
                  </a:lnTo>
                  <a:lnTo>
                    <a:pt x="1301" y="3557"/>
                  </a:lnTo>
                  <a:lnTo>
                    <a:pt x="1255" y="3548"/>
                  </a:lnTo>
                  <a:lnTo>
                    <a:pt x="1211" y="3535"/>
                  </a:lnTo>
                  <a:lnTo>
                    <a:pt x="1168" y="3516"/>
                  </a:lnTo>
                  <a:lnTo>
                    <a:pt x="1128" y="3492"/>
                  </a:lnTo>
                  <a:lnTo>
                    <a:pt x="1090" y="3463"/>
                  </a:lnTo>
                  <a:lnTo>
                    <a:pt x="1056" y="3429"/>
                  </a:lnTo>
                  <a:lnTo>
                    <a:pt x="1027" y="3393"/>
                  </a:lnTo>
                  <a:lnTo>
                    <a:pt x="1002" y="3353"/>
                  </a:lnTo>
                  <a:lnTo>
                    <a:pt x="982" y="3310"/>
                  </a:lnTo>
                  <a:lnTo>
                    <a:pt x="968" y="3265"/>
                  </a:lnTo>
                  <a:lnTo>
                    <a:pt x="958" y="3219"/>
                  </a:lnTo>
                  <a:lnTo>
                    <a:pt x="955" y="3173"/>
                  </a:lnTo>
                  <a:lnTo>
                    <a:pt x="956" y="3125"/>
                  </a:lnTo>
                  <a:lnTo>
                    <a:pt x="1069" y="1994"/>
                  </a:lnTo>
                  <a:lnTo>
                    <a:pt x="157" y="1994"/>
                  </a:lnTo>
                  <a:lnTo>
                    <a:pt x="157" y="1442"/>
                  </a:lnTo>
                  <a:lnTo>
                    <a:pt x="385" y="14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" name="Rectangle 9"/>
            <p:cNvSpPr>
              <a:spLocks noChangeArrowheads="1"/>
            </p:cNvSpPr>
            <p:nvPr/>
          </p:nvSpPr>
          <p:spPr bwMode="auto">
            <a:xfrm>
              <a:off x="3738563" y="2176463"/>
              <a:ext cx="22225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21166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Architecture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Architecture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39" name="Group 138"/>
          <p:cNvGrpSpPr/>
          <p:nvPr/>
        </p:nvGrpSpPr>
        <p:grpSpPr>
          <a:xfrm>
            <a:off x="6264275" y="1995488"/>
            <a:ext cx="590551" cy="396876"/>
            <a:chOff x="6264275" y="1995488"/>
            <a:chExt cx="590551" cy="3968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6410325" y="2165351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15"/>
            <p:cNvSpPr>
              <a:spLocks noChangeArrowheads="1"/>
            </p:cNvSpPr>
            <p:nvPr/>
          </p:nvSpPr>
          <p:spPr bwMode="auto">
            <a:xfrm>
              <a:off x="6410325" y="2205038"/>
              <a:ext cx="19050" cy="1127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6392863" y="2020888"/>
              <a:ext cx="333375" cy="296863"/>
            </a:xfrm>
            <a:custGeom>
              <a:avLst/>
              <a:gdLst>
                <a:gd name="T0" fmla="*/ 0 w 1886"/>
                <a:gd name="T1" fmla="*/ 0 h 1685"/>
                <a:gd name="T2" fmla="*/ 1886 w 1886"/>
                <a:gd name="T3" fmla="*/ 0 h 1685"/>
                <a:gd name="T4" fmla="*/ 1886 w 1886"/>
                <a:gd name="T5" fmla="*/ 102 h 1685"/>
                <a:gd name="T6" fmla="*/ 1787 w 1886"/>
                <a:gd name="T7" fmla="*/ 102 h 1685"/>
                <a:gd name="T8" fmla="*/ 1787 w 1886"/>
                <a:gd name="T9" fmla="*/ 1685 h 1685"/>
                <a:gd name="T10" fmla="*/ 1685 w 1886"/>
                <a:gd name="T11" fmla="*/ 1685 h 1685"/>
                <a:gd name="T12" fmla="*/ 1685 w 1886"/>
                <a:gd name="T13" fmla="*/ 102 h 1685"/>
                <a:gd name="T14" fmla="*/ 995 w 1886"/>
                <a:gd name="T15" fmla="*/ 102 h 1685"/>
                <a:gd name="T16" fmla="*/ 995 w 1886"/>
                <a:gd name="T17" fmla="*/ 1685 h 1685"/>
                <a:gd name="T18" fmla="*/ 891 w 1886"/>
                <a:gd name="T19" fmla="*/ 1685 h 1685"/>
                <a:gd name="T20" fmla="*/ 891 w 1886"/>
                <a:gd name="T21" fmla="*/ 102 h 1685"/>
                <a:gd name="T22" fmla="*/ 201 w 1886"/>
                <a:gd name="T23" fmla="*/ 102 h 1685"/>
                <a:gd name="T24" fmla="*/ 201 w 1886"/>
                <a:gd name="T25" fmla="*/ 696 h 1685"/>
                <a:gd name="T26" fmla="*/ 99 w 1886"/>
                <a:gd name="T27" fmla="*/ 696 h 1685"/>
                <a:gd name="T28" fmla="*/ 99 w 1886"/>
                <a:gd name="T29" fmla="*/ 102 h 1685"/>
                <a:gd name="T30" fmla="*/ 0 w 1886"/>
                <a:gd name="T31" fmla="*/ 102 h 1685"/>
                <a:gd name="T32" fmla="*/ 0 w 1886"/>
                <a:gd name="T33" fmla="*/ 0 h 1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86" h="1685">
                  <a:moveTo>
                    <a:pt x="0" y="0"/>
                  </a:moveTo>
                  <a:lnTo>
                    <a:pt x="1886" y="0"/>
                  </a:lnTo>
                  <a:lnTo>
                    <a:pt x="1886" y="102"/>
                  </a:lnTo>
                  <a:lnTo>
                    <a:pt x="1787" y="102"/>
                  </a:lnTo>
                  <a:lnTo>
                    <a:pt x="1787" y="1685"/>
                  </a:lnTo>
                  <a:lnTo>
                    <a:pt x="1685" y="1685"/>
                  </a:lnTo>
                  <a:lnTo>
                    <a:pt x="1685" y="102"/>
                  </a:lnTo>
                  <a:lnTo>
                    <a:pt x="995" y="102"/>
                  </a:lnTo>
                  <a:lnTo>
                    <a:pt x="995" y="1685"/>
                  </a:lnTo>
                  <a:lnTo>
                    <a:pt x="891" y="1685"/>
                  </a:lnTo>
                  <a:lnTo>
                    <a:pt x="891" y="102"/>
                  </a:lnTo>
                  <a:lnTo>
                    <a:pt x="201" y="102"/>
                  </a:lnTo>
                  <a:lnTo>
                    <a:pt x="201" y="696"/>
                  </a:lnTo>
                  <a:lnTo>
                    <a:pt x="99" y="696"/>
                  </a:lnTo>
                  <a:lnTo>
                    <a:pt x="99" y="102"/>
                  </a:lnTo>
                  <a:lnTo>
                    <a:pt x="0" y="10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17"/>
            <p:cNvSpPr>
              <a:spLocks noChangeArrowheads="1"/>
            </p:cNvSpPr>
            <p:nvPr/>
          </p:nvSpPr>
          <p:spPr bwMode="auto">
            <a:xfrm>
              <a:off x="6365875" y="1995488"/>
              <a:ext cx="387350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8"/>
            <p:cNvSpPr>
              <a:spLocks noEditPoints="1"/>
            </p:cNvSpPr>
            <p:nvPr/>
          </p:nvSpPr>
          <p:spPr bwMode="auto">
            <a:xfrm>
              <a:off x="6303963" y="2335213"/>
              <a:ext cx="511175" cy="57150"/>
            </a:xfrm>
            <a:custGeom>
              <a:avLst/>
              <a:gdLst>
                <a:gd name="T0" fmla="*/ 407 w 2898"/>
                <a:gd name="T1" fmla="*/ 102 h 327"/>
                <a:gd name="T2" fmla="*/ 407 w 2898"/>
                <a:gd name="T3" fmla="*/ 225 h 327"/>
                <a:gd name="T4" fmla="*/ 2491 w 2898"/>
                <a:gd name="T5" fmla="*/ 225 h 327"/>
                <a:gd name="T6" fmla="*/ 2491 w 2898"/>
                <a:gd name="T7" fmla="*/ 102 h 327"/>
                <a:gd name="T8" fmla="*/ 407 w 2898"/>
                <a:gd name="T9" fmla="*/ 102 h 327"/>
                <a:gd name="T10" fmla="*/ 305 w 2898"/>
                <a:gd name="T11" fmla="*/ 0 h 327"/>
                <a:gd name="T12" fmla="*/ 2593 w 2898"/>
                <a:gd name="T13" fmla="*/ 0 h 327"/>
                <a:gd name="T14" fmla="*/ 2593 w 2898"/>
                <a:gd name="T15" fmla="*/ 225 h 327"/>
                <a:gd name="T16" fmla="*/ 2898 w 2898"/>
                <a:gd name="T17" fmla="*/ 225 h 327"/>
                <a:gd name="T18" fmla="*/ 2898 w 2898"/>
                <a:gd name="T19" fmla="*/ 327 h 327"/>
                <a:gd name="T20" fmla="*/ 0 w 2898"/>
                <a:gd name="T21" fmla="*/ 327 h 327"/>
                <a:gd name="T22" fmla="*/ 0 w 2898"/>
                <a:gd name="T23" fmla="*/ 225 h 327"/>
                <a:gd name="T24" fmla="*/ 305 w 2898"/>
                <a:gd name="T25" fmla="*/ 225 h 327"/>
                <a:gd name="T26" fmla="*/ 305 w 2898"/>
                <a:gd name="T27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98" h="327">
                  <a:moveTo>
                    <a:pt x="407" y="102"/>
                  </a:moveTo>
                  <a:lnTo>
                    <a:pt x="407" y="225"/>
                  </a:lnTo>
                  <a:lnTo>
                    <a:pt x="2491" y="225"/>
                  </a:lnTo>
                  <a:lnTo>
                    <a:pt x="2491" y="102"/>
                  </a:lnTo>
                  <a:lnTo>
                    <a:pt x="407" y="102"/>
                  </a:lnTo>
                  <a:close/>
                  <a:moveTo>
                    <a:pt x="305" y="0"/>
                  </a:moveTo>
                  <a:lnTo>
                    <a:pt x="2593" y="0"/>
                  </a:lnTo>
                  <a:lnTo>
                    <a:pt x="2593" y="225"/>
                  </a:lnTo>
                  <a:lnTo>
                    <a:pt x="2898" y="225"/>
                  </a:lnTo>
                  <a:lnTo>
                    <a:pt x="2898" y="327"/>
                  </a:lnTo>
                  <a:lnTo>
                    <a:pt x="0" y="327"/>
                  </a:lnTo>
                  <a:lnTo>
                    <a:pt x="0" y="225"/>
                  </a:lnTo>
                  <a:lnTo>
                    <a:pt x="305" y="225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19"/>
            <p:cNvSpPr>
              <a:spLocks noChangeArrowheads="1"/>
            </p:cNvSpPr>
            <p:nvPr/>
          </p:nvSpPr>
          <p:spPr bwMode="auto">
            <a:xfrm>
              <a:off x="6837363" y="2374901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20"/>
            <p:cNvSpPr>
              <a:spLocks noChangeArrowheads="1"/>
            </p:cNvSpPr>
            <p:nvPr/>
          </p:nvSpPr>
          <p:spPr bwMode="auto">
            <a:xfrm>
              <a:off x="6264275" y="2374901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6451600" y="2119313"/>
              <a:ext cx="58738" cy="74613"/>
            </a:xfrm>
            <a:custGeom>
              <a:avLst/>
              <a:gdLst>
                <a:gd name="T0" fmla="*/ 255 w 339"/>
                <a:gd name="T1" fmla="*/ 0 h 421"/>
                <a:gd name="T2" fmla="*/ 339 w 339"/>
                <a:gd name="T3" fmla="*/ 59 h 421"/>
                <a:gd name="T4" fmla="*/ 84 w 339"/>
                <a:gd name="T5" fmla="*/ 421 h 421"/>
                <a:gd name="T6" fmla="*/ 0 w 339"/>
                <a:gd name="T7" fmla="*/ 363 h 421"/>
                <a:gd name="T8" fmla="*/ 255 w 339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421">
                  <a:moveTo>
                    <a:pt x="255" y="0"/>
                  </a:moveTo>
                  <a:lnTo>
                    <a:pt x="339" y="59"/>
                  </a:lnTo>
                  <a:lnTo>
                    <a:pt x="84" y="421"/>
                  </a:lnTo>
                  <a:lnTo>
                    <a:pt x="0" y="363"/>
                  </a:lnTo>
                  <a:lnTo>
                    <a:pt x="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6469063" y="2151063"/>
              <a:ext cx="58738" cy="74613"/>
            </a:xfrm>
            <a:custGeom>
              <a:avLst/>
              <a:gdLst>
                <a:gd name="T0" fmla="*/ 254 w 338"/>
                <a:gd name="T1" fmla="*/ 0 h 422"/>
                <a:gd name="T2" fmla="*/ 338 w 338"/>
                <a:gd name="T3" fmla="*/ 58 h 422"/>
                <a:gd name="T4" fmla="*/ 84 w 338"/>
                <a:gd name="T5" fmla="*/ 422 h 422"/>
                <a:gd name="T6" fmla="*/ 0 w 338"/>
                <a:gd name="T7" fmla="*/ 363 h 422"/>
                <a:gd name="T8" fmla="*/ 254 w 338"/>
                <a:gd name="T9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8" h="422">
                  <a:moveTo>
                    <a:pt x="254" y="0"/>
                  </a:moveTo>
                  <a:lnTo>
                    <a:pt x="338" y="58"/>
                  </a:lnTo>
                  <a:lnTo>
                    <a:pt x="84" y="422"/>
                  </a:lnTo>
                  <a:lnTo>
                    <a:pt x="0" y="363"/>
                  </a:lnTo>
                  <a:lnTo>
                    <a:pt x="2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6591300" y="2119313"/>
              <a:ext cx="58738" cy="74613"/>
            </a:xfrm>
            <a:custGeom>
              <a:avLst/>
              <a:gdLst>
                <a:gd name="T0" fmla="*/ 254 w 338"/>
                <a:gd name="T1" fmla="*/ 0 h 421"/>
                <a:gd name="T2" fmla="*/ 338 w 338"/>
                <a:gd name="T3" fmla="*/ 59 h 421"/>
                <a:gd name="T4" fmla="*/ 84 w 338"/>
                <a:gd name="T5" fmla="*/ 421 h 421"/>
                <a:gd name="T6" fmla="*/ 0 w 338"/>
                <a:gd name="T7" fmla="*/ 363 h 421"/>
                <a:gd name="T8" fmla="*/ 254 w 338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8" h="421">
                  <a:moveTo>
                    <a:pt x="254" y="0"/>
                  </a:moveTo>
                  <a:lnTo>
                    <a:pt x="338" y="59"/>
                  </a:lnTo>
                  <a:lnTo>
                    <a:pt x="84" y="421"/>
                  </a:lnTo>
                  <a:lnTo>
                    <a:pt x="0" y="363"/>
                  </a:lnTo>
                  <a:lnTo>
                    <a:pt x="2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6608763" y="2151063"/>
              <a:ext cx="58738" cy="74613"/>
            </a:xfrm>
            <a:custGeom>
              <a:avLst/>
              <a:gdLst>
                <a:gd name="T0" fmla="*/ 255 w 339"/>
                <a:gd name="T1" fmla="*/ 0 h 422"/>
                <a:gd name="T2" fmla="*/ 339 w 339"/>
                <a:gd name="T3" fmla="*/ 58 h 422"/>
                <a:gd name="T4" fmla="*/ 84 w 339"/>
                <a:gd name="T5" fmla="*/ 422 h 422"/>
                <a:gd name="T6" fmla="*/ 0 w 339"/>
                <a:gd name="T7" fmla="*/ 363 h 422"/>
                <a:gd name="T8" fmla="*/ 255 w 339"/>
                <a:gd name="T9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422">
                  <a:moveTo>
                    <a:pt x="255" y="0"/>
                  </a:moveTo>
                  <a:lnTo>
                    <a:pt x="339" y="58"/>
                  </a:lnTo>
                  <a:lnTo>
                    <a:pt x="84" y="422"/>
                  </a:lnTo>
                  <a:lnTo>
                    <a:pt x="0" y="363"/>
                  </a:lnTo>
                  <a:lnTo>
                    <a:pt x="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5327650" y="1985963"/>
            <a:ext cx="592138" cy="415925"/>
            <a:chOff x="5327650" y="1985963"/>
            <a:chExt cx="592138" cy="4159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5603875" y="2074863"/>
              <a:ext cx="22225" cy="20638"/>
            </a:xfrm>
            <a:custGeom>
              <a:avLst/>
              <a:gdLst>
                <a:gd name="T0" fmla="*/ 101 w 122"/>
                <a:gd name="T1" fmla="*/ 0 h 120"/>
                <a:gd name="T2" fmla="*/ 122 w 122"/>
                <a:gd name="T3" fmla="*/ 100 h 120"/>
                <a:gd name="T4" fmla="*/ 21 w 122"/>
                <a:gd name="T5" fmla="*/ 120 h 120"/>
                <a:gd name="T6" fmla="*/ 0 w 122"/>
                <a:gd name="T7" fmla="*/ 20 h 120"/>
                <a:gd name="T8" fmla="*/ 101 w 122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0">
                  <a:moveTo>
                    <a:pt x="101" y="0"/>
                  </a:moveTo>
                  <a:lnTo>
                    <a:pt x="122" y="100"/>
                  </a:lnTo>
                  <a:lnTo>
                    <a:pt x="21" y="120"/>
                  </a:lnTo>
                  <a:lnTo>
                    <a:pt x="0" y="2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0"/>
            <p:cNvSpPr>
              <a:spLocks noEditPoints="1"/>
            </p:cNvSpPr>
            <p:nvPr/>
          </p:nvSpPr>
          <p:spPr bwMode="auto">
            <a:xfrm>
              <a:off x="5327650" y="1985963"/>
              <a:ext cx="592138" cy="415925"/>
            </a:xfrm>
            <a:custGeom>
              <a:avLst/>
              <a:gdLst>
                <a:gd name="T0" fmla="*/ 719 w 3357"/>
                <a:gd name="T1" fmla="*/ 1828 h 2354"/>
                <a:gd name="T2" fmla="*/ 655 w 3357"/>
                <a:gd name="T3" fmla="*/ 1849 h 2354"/>
                <a:gd name="T4" fmla="*/ 602 w 3357"/>
                <a:gd name="T5" fmla="*/ 1887 h 2354"/>
                <a:gd name="T6" fmla="*/ 564 w 3357"/>
                <a:gd name="T7" fmla="*/ 1940 h 2354"/>
                <a:gd name="T8" fmla="*/ 542 w 3357"/>
                <a:gd name="T9" fmla="*/ 2004 h 2354"/>
                <a:gd name="T10" fmla="*/ 542 w 3357"/>
                <a:gd name="T11" fmla="*/ 2073 h 2354"/>
                <a:gd name="T12" fmla="*/ 564 w 3357"/>
                <a:gd name="T13" fmla="*/ 2136 h 2354"/>
                <a:gd name="T14" fmla="*/ 602 w 3357"/>
                <a:gd name="T15" fmla="*/ 2190 h 2354"/>
                <a:gd name="T16" fmla="*/ 655 w 3357"/>
                <a:gd name="T17" fmla="*/ 2229 h 2354"/>
                <a:gd name="T18" fmla="*/ 719 w 3357"/>
                <a:gd name="T19" fmla="*/ 2249 h 2354"/>
                <a:gd name="T20" fmla="*/ 788 w 3357"/>
                <a:gd name="T21" fmla="*/ 2249 h 2354"/>
                <a:gd name="T22" fmla="*/ 851 w 3357"/>
                <a:gd name="T23" fmla="*/ 2229 h 2354"/>
                <a:gd name="T24" fmla="*/ 905 w 3357"/>
                <a:gd name="T25" fmla="*/ 2190 h 2354"/>
                <a:gd name="T26" fmla="*/ 944 w 3357"/>
                <a:gd name="T27" fmla="*/ 2136 h 2354"/>
                <a:gd name="T28" fmla="*/ 965 w 3357"/>
                <a:gd name="T29" fmla="*/ 2073 h 2354"/>
                <a:gd name="T30" fmla="*/ 965 w 3357"/>
                <a:gd name="T31" fmla="*/ 2004 h 2354"/>
                <a:gd name="T32" fmla="*/ 944 w 3357"/>
                <a:gd name="T33" fmla="*/ 1940 h 2354"/>
                <a:gd name="T34" fmla="*/ 905 w 3357"/>
                <a:gd name="T35" fmla="*/ 1887 h 2354"/>
                <a:gd name="T36" fmla="*/ 851 w 3357"/>
                <a:gd name="T37" fmla="*/ 1849 h 2354"/>
                <a:gd name="T38" fmla="*/ 788 w 3357"/>
                <a:gd name="T39" fmla="*/ 1828 h 2354"/>
                <a:gd name="T40" fmla="*/ 1996 w 3357"/>
                <a:gd name="T41" fmla="*/ 1211 h 2354"/>
                <a:gd name="T42" fmla="*/ 1901 w 3357"/>
                <a:gd name="T43" fmla="*/ 1825 h 2354"/>
                <a:gd name="T44" fmla="*/ 1996 w 3357"/>
                <a:gd name="T45" fmla="*/ 1825 h 2354"/>
                <a:gd name="T46" fmla="*/ 3299 w 3357"/>
                <a:gd name="T47" fmla="*/ 0 h 2354"/>
                <a:gd name="T48" fmla="*/ 2935 w 3357"/>
                <a:gd name="T49" fmla="*/ 379 h 2354"/>
                <a:gd name="T50" fmla="*/ 2098 w 3357"/>
                <a:gd name="T51" fmla="*/ 1139 h 2354"/>
                <a:gd name="T52" fmla="*/ 1853 w 3357"/>
                <a:gd name="T53" fmla="*/ 1927 h 2354"/>
                <a:gd name="T54" fmla="*/ 1030 w 3357"/>
                <a:gd name="T55" fmla="*/ 1886 h 2354"/>
                <a:gd name="T56" fmla="*/ 1059 w 3357"/>
                <a:gd name="T57" fmla="*/ 1959 h 2354"/>
                <a:gd name="T58" fmla="*/ 1069 w 3357"/>
                <a:gd name="T59" fmla="*/ 2039 h 2354"/>
                <a:gd name="T60" fmla="*/ 1058 w 3357"/>
                <a:gd name="T61" fmla="*/ 2122 h 2354"/>
                <a:gd name="T62" fmla="*/ 1026 w 3357"/>
                <a:gd name="T63" fmla="*/ 2197 h 2354"/>
                <a:gd name="T64" fmla="*/ 977 w 3357"/>
                <a:gd name="T65" fmla="*/ 2262 h 2354"/>
                <a:gd name="T66" fmla="*/ 912 w 3357"/>
                <a:gd name="T67" fmla="*/ 2311 h 2354"/>
                <a:gd name="T68" fmla="*/ 837 w 3357"/>
                <a:gd name="T69" fmla="*/ 2343 h 2354"/>
                <a:gd name="T70" fmla="*/ 754 w 3357"/>
                <a:gd name="T71" fmla="*/ 2354 h 2354"/>
                <a:gd name="T72" fmla="*/ 669 w 3357"/>
                <a:gd name="T73" fmla="*/ 2343 h 2354"/>
                <a:gd name="T74" fmla="*/ 594 w 3357"/>
                <a:gd name="T75" fmla="*/ 2311 h 2354"/>
                <a:gd name="T76" fmla="*/ 530 w 3357"/>
                <a:gd name="T77" fmla="*/ 2262 h 2354"/>
                <a:gd name="T78" fmla="*/ 481 w 3357"/>
                <a:gd name="T79" fmla="*/ 2197 h 2354"/>
                <a:gd name="T80" fmla="*/ 450 w 3357"/>
                <a:gd name="T81" fmla="*/ 2122 h 2354"/>
                <a:gd name="T82" fmla="*/ 437 w 3357"/>
                <a:gd name="T83" fmla="*/ 2039 h 2354"/>
                <a:gd name="T84" fmla="*/ 448 w 3357"/>
                <a:gd name="T85" fmla="*/ 1961 h 2354"/>
                <a:gd name="T86" fmla="*/ 475 w 3357"/>
                <a:gd name="T87" fmla="*/ 1890 h 2354"/>
                <a:gd name="T88" fmla="*/ 519 w 3357"/>
                <a:gd name="T89" fmla="*/ 1828 h 2354"/>
                <a:gd name="T90" fmla="*/ 576 w 3357"/>
                <a:gd name="T91" fmla="*/ 1779 h 2354"/>
                <a:gd name="T92" fmla="*/ 1447 w 3357"/>
                <a:gd name="T93" fmla="*/ 546 h 2354"/>
                <a:gd name="T94" fmla="*/ 163 w 3357"/>
                <a:gd name="T95" fmla="*/ 917 h 2354"/>
                <a:gd name="T96" fmla="*/ 710 w 3357"/>
                <a:gd name="T97" fmla="*/ 1726 h 2354"/>
                <a:gd name="T98" fmla="*/ 794 w 3357"/>
                <a:gd name="T99" fmla="*/ 1726 h 2354"/>
                <a:gd name="T100" fmla="*/ 870 w 3357"/>
                <a:gd name="T101" fmla="*/ 1745 h 2354"/>
                <a:gd name="T102" fmla="*/ 938 w 3357"/>
                <a:gd name="T103" fmla="*/ 1783 h 2354"/>
                <a:gd name="T104" fmla="*/ 2003 w 3357"/>
                <a:gd name="T105" fmla="*/ 1083 h 2354"/>
                <a:gd name="T106" fmla="*/ 1807 w 3357"/>
                <a:gd name="T107" fmla="*/ 575 h 2354"/>
                <a:gd name="T108" fmla="*/ 2308 w 3357"/>
                <a:gd name="T109" fmla="*/ 368 h 2354"/>
                <a:gd name="T110" fmla="*/ 2833 w 3357"/>
                <a:gd name="T111" fmla="*/ 501 h 2354"/>
                <a:gd name="T112" fmla="*/ 3299 w 3357"/>
                <a:gd name="T113" fmla="*/ 0 h 2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57" h="2354">
                  <a:moveTo>
                    <a:pt x="754" y="1824"/>
                  </a:moveTo>
                  <a:lnTo>
                    <a:pt x="719" y="1828"/>
                  </a:lnTo>
                  <a:lnTo>
                    <a:pt x="686" y="1836"/>
                  </a:lnTo>
                  <a:lnTo>
                    <a:pt x="655" y="1849"/>
                  </a:lnTo>
                  <a:lnTo>
                    <a:pt x="628" y="1866"/>
                  </a:lnTo>
                  <a:lnTo>
                    <a:pt x="602" y="1887"/>
                  </a:lnTo>
                  <a:lnTo>
                    <a:pt x="581" y="1913"/>
                  </a:lnTo>
                  <a:lnTo>
                    <a:pt x="564" y="1940"/>
                  </a:lnTo>
                  <a:lnTo>
                    <a:pt x="550" y="1971"/>
                  </a:lnTo>
                  <a:lnTo>
                    <a:pt x="542" y="2004"/>
                  </a:lnTo>
                  <a:lnTo>
                    <a:pt x="539" y="2039"/>
                  </a:lnTo>
                  <a:lnTo>
                    <a:pt x="542" y="2073"/>
                  </a:lnTo>
                  <a:lnTo>
                    <a:pt x="550" y="2106"/>
                  </a:lnTo>
                  <a:lnTo>
                    <a:pt x="564" y="2136"/>
                  </a:lnTo>
                  <a:lnTo>
                    <a:pt x="581" y="2165"/>
                  </a:lnTo>
                  <a:lnTo>
                    <a:pt x="602" y="2190"/>
                  </a:lnTo>
                  <a:lnTo>
                    <a:pt x="628" y="2212"/>
                  </a:lnTo>
                  <a:lnTo>
                    <a:pt x="655" y="2229"/>
                  </a:lnTo>
                  <a:lnTo>
                    <a:pt x="686" y="2241"/>
                  </a:lnTo>
                  <a:lnTo>
                    <a:pt x="719" y="2249"/>
                  </a:lnTo>
                  <a:lnTo>
                    <a:pt x="754" y="2252"/>
                  </a:lnTo>
                  <a:lnTo>
                    <a:pt x="788" y="2249"/>
                  </a:lnTo>
                  <a:lnTo>
                    <a:pt x="821" y="2241"/>
                  </a:lnTo>
                  <a:lnTo>
                    <a:pt x="851" y="2229"/>
                  </a:lnTo>
                  <a:lnTo>
                    <a:pt x="880" y="2212"/>
                  </a:lnTo>
                  <a:lnTo>
                    <a:pt x="905" y="2190"/>
                  </a:lnTo>
                  <a:lnTo>
                    <a:pt x="927" y="2165"/>
                  </a:lnTo>
                  <a:lnTo>
                    <a:pt x="944" y="2136"/>
                  </a:lnTo>
                  <a:lnTo>
                    <a:pt x="957" y="2106"/>
                  </a:lnTo>
                  <a:lnTo>
                    <a:pt x="965" y="2073"/>
                  </a:lnTo>
                  <a:lnTo>
                    <a:pt x="967" y="2039"/>
                  </a:lnTo>
                  <a:lnTo>
                    <a:pt x="965" y="2004"/>
                  </a:lnTo>
                  <a:lnTo>
                    <a:pt x="957" y="1971"/>
                  </a:lnTo>
                  <a:lnTo>
                    <a:pt x="944" y="1940"/>
                  </a:lnTo>
                  <a:lnTo>
                    <a:pt x="927" y="1913"/>
                  </a:lnTo>
                  <a:lnTo>
                    <a:pt x="905" y="1887"/>
                  </a:lnTo>
                  <a:lnTo>
                    <a:pt x="880" y="1866"/>
                  </a:lnTo>
                  <a:lnTo>
                    <a:pt x="851" y="1849"/>
                  </a:lnTo>
                  <a:lnTo>
                    <a:pt x="821" y="1836"/>
                  </a:lnTo>
                  <a:lnTo>
                    <a:pt x="788" y="1828"/>
                  </a:lnTo>
                  <a:lnTo>
                    <a:pt x="754" y="1824"/>
                  </a:lnTo>
                  <a:close/>
                  <a:moveTo>
                    <a:pt x="1996" y="1211"/>
                  </a:moveTo>
                  <a:lnTo>
                    <a:pt x="1617" y="1476"/>
                  </a:lnTo>
                  <a:lnTo>
                    <a:pt x="1901" y="1825"/>
                  </a:lnTo>
                  <a:lnTo>
                    <a:pt x="1901" y="1825"/>
                  </a:lnTo>
                  <a:lnTo>
                    <a:pt x="1996" y="1825"/>
                  </a:lnTo>
                  <a:lnTo>
                    <a:pt x="1996" y="1211"/>
                  </a:lnTo>
                  <a:close/>
                  <a:moveTo>
                    <a:pt x="3299" y="0"/>
                  </a:moveTo>
                  <a:lnTo>
                    <a:pt x="3357" y="83"/>
                  </a:lnTo>
                  <a:lnTo>
                    <a:pt x="2935" y="379"/>
                  </a:lnTo>
                  <a:lnTo>
                    <a:pt x="2935" y="554"/>
                  </a:lnTo>
                  <a:lnTo>
                    <a:pt x="2098" y="1139"/>
                  </a:lnTo>
                  <a:lnTo>
                    <a:pt x="2098" y="1927"/>
                  </a:lnTo>
                  <a:lnTo>
                    <a:pt x="1853" y="1927"/>
                  </a:lnTo>
                  <a:lnTo>
                    <a:pt x="1534" y="1534"/>
                  </a:lnTo>
                  <a:lnTo>
                    <a:pt x="1030" y="1886"/>
                  </a:lnTo>
                  <a:lnTo>
                    <a:pt x="1047" y="1922"/>
                  </a:lnTo>
                  <a:lnTo>
                    <a:pt x="1059" y="1959"/>
                  </a:lnTo>
                  <a:lnTo>
                    <a:pt x="1067" y="1998"/>
                  </a:lnTo>
                  <a:lnTo>
                    <a:pt x="1069" y="2039"/>
                  </a:lnTo>
                  <a:lnTo>
                    <a:pt x="1066" y="2082"/>
                  </a:lnTo>
                  <a:lnTo>
                    <a:pt x="1058" y="2122"/>
                  </a:lnTo>
                  <a:lnTo>
                    <a:pt x="1045" y="2161"/>
                  </a:lnTo>
                  <a:lnTo>
                    <a:pt x="1026" y="2197"/>
                  </a:lnTo>
                  <a:lnTo>
                    <a:pt x="1003" y="2231"/>
                  </a:lnTo>
                  <a:lnTo>
                    <a:pt x="977" y="2262"/>
                  </a:lnTo>
                  <a:lnTo>
                    <a:pt x="946" y="2288"/>
                  </a:lnTo>
                  <a:lnTo>
                    <a:pt x="912" y="2311"/>
                  </a:lnTo>
                  <a:lnTo>
                    <a:pt x="877" y="2330"/>
                  </a:lnTo>
                  <a:lnTo>
                    <a:pt x="837" y="2343"/>
                  </a:lnTo>
                  <a:lnTo>
                    <a:pt x="797" y="2351"/>
                  </a:lnTo>
                  <a:lnTo>
                    <a:pt x="754" y="2354"/>
                  </a:lnTo>
                  <a:lnTo>
                    <a:pt x="711" y="2351"/>
                  </a:lnTo>
                  <a:lnTo>
                    <a:pt x="669" y="2343"/>
                  </a:lnTo>
                  <a:lnTo>
                    <a:pt x="631" y="2330"/>
                  </a:lnTo>
                  <a:lnTo>
                    <a:pt x="594" y="2311"/>
                  </a:lnTo>
                  <a:lnTo>
                    <a:pt x="561" y="2288"/>
                  </a:lnTo>
                  <a:lnTo>
                    <a:pt x="530" y="2262"/>
                  </a:lnTo>
                  <a:lnTo>
                    <a:pt x="504" y="2231"/>
                  </a:lnTo>
                  <a:lnTo>
                    <a:pt x="481" y="2197"/>
                  </a:lnTo>
                  <a:lnTo>
                    <a:pt x="463" y="2161"/>
                  </a:lnTo>
                  <a:lnTo>
                    <a:pt x="450" y="2122"/>
                  </a:lnTo>
                  <a:lnTo>
                    <a:pt x="440" y="2082"/>
                  </a:lnTo>
                  <a:lnTo>
                    <a:pt x="437" y="2039"/>
                  </a:lnTo>
                  <a:lnTo>
                    <a:pt x="440" y="1999"/>
                  </a:lnTo>
                  <a:lnTo>
                    <a:pt x="448" y="1961"/>
                  </a:lnTo>
                  <a:lnTo>
                    <a:pt x="460" y="1924"/>
                  </a:lnTo>
                  <a:lnTo>
                    <a:pt x="475" y="1890"/>
                  </a:lnTo>
                  <a:lnTo>
                    <a:pt x="495" y="1857"/>
                  </a:lnTo>
                  <a:lnTo>
                    <a:pt x="519" y="1828"/>
                  </a:lnTo>
                  <a:lnTo>
                    <a:pt x="546" y="1801"/>
                  </a:lnTo>
                  <a:lnTo>
                    <a:pt x="576" y="1779"/>
                  </a:lnTo>
                  <a:lnTo>
                    <a:pt x="0" y="847"/>
                  </a:lnTo>
                  <a:lnTo>
                    <a:pt x="1447" y="546"/>
                  </a:lnTo>
                  <a:lnTo>
                    <a:pt x="1468" y="645"/>
                  </a:lnTo>
                  <a:lnTo>
                    <a:pt x="163" y="917"/>
                  </a:lnTo>
                  <a:lnTo>
                    <a:pt x="668" y="1735"/>
                  </a:lnTo>
                  <a:lnTo>
                    <a:pt x="710" y="1726"/>
                  </a:lnTo>
                  <a:lnTo>
                    <a:pt x="754" y="1723"/>
                  </a:lnTo>
                  <a:lnTo>
                    <a:pt x="794" y="1726"/>
                  </a:lnTo>
                  <a:lnTo>
                    <a:pt x="833" y="1733"/>
                  </a:lnTo>
                  <a:lnTo>
                    <a:pt x="870" y="1745"/>
                  </a:lnTo>
                  <a:lnTo>
                    <a:pt x="905" y="1761"/>
                  </a:lnTo>
                  <a:lnTo>
                    <a:pt x="938" y="1783"/>
                  </a:lnTo>
                  <a:lnTo>
                    <a:pt x="967" y="1806"/>
                  </a:lnTo>
                  <a:lnTo>
                    <a:pt x="2003" y="1083"/>
                  </a:lnTo>
                  <a:lnTo>
                    <a:pt x="2165" y="501"/>
                  </a:lnTo>
                  <a:lnTo>
                    <a:pt x="1807" y="575"/>
                  </a:lnTo>
                  <a:lnTo>
                    <a:pt x="1785" y="476"/>
                  </a:lnTo>
                  <a:lnTo>
                    <a:pt x="2308" y="368"/>
                  </a:lnTo>
                  <a:lnTo>
                    <a:pt x="2134" y="990"/>
                  </a:lnTo>
                  <a:lnTo>
                    <a:pt x="2833" y="501"/>
                  </a:lnTo>
                  <a:lnTo>
                    <a:pt x="2833" y="326"/>
                  </a:lnTo>
                  <a:lnTo>
                    <a:pt x="32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4587875" y="1898650"/>
            <a:ext cx="201613" cy="590550"/>
            <a:chOff x="4587875" y="1898650"/>
            <a:chExt cx="201613" cy="590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4" name="Freeform 35"/>
            <p:cNvSpPr>
              <a:spLocks noEditPoints="1"/>
            </p:cNvSpPr>
            <p:nvPr/>
          </p:nvSpPr>
          <p:spPr bwMode="auto">
            <a:xfrm>
              <a:off x="4587875" y="1898650"/>
              <a:ext cx="201613" cy="590550"/>
            </a:xfrm>
            <a:custGeom>
              <a:avLst/>
              <a:gdLst>
                <a:gd name="T0" fmla="*/ 807 w 1143"/>
                <a:gd name="T1" fmla="*/ 2106 h 3348"/>
                <a:gd name="T2" fmla="*/ 739 w 1143"/>
                <a:gd name="T3" fmla="*/ 2165 h 3348"/>
                <a:gd name="T4" fmla="*/ 739 w 1143"/>
                <a:gd name="T5" fmla="*/ 2533 h 3348"/>
                <a:gd name="T6" fmla="*/ 807 w 1143"/>
                <a:gd name="T7" fmla="*/ 2533 h 3348"/>
                <a:gd name="T8" fmla="*/ 807 w 1143"/>
                <a:gd name="T9" fmla="*/ 2106 h 3348"/>
                <a:gd name="T10" fmla="*/ 527 w 1143"/>
                <a:gd name="T11" fmla="*/ 1673 h 3348"/>
                <a:gd name="T12" fmla="*/ 527 w 1143"/>
                <a:gd name="T13" fmla="*/ 1948 h 3348"/>
                <a:gd name="T14" fmla="*/ 1041 w 1143"/>
                <a:gd name="T15" fmla="*/ 1948 h 3348"/>
                <a:gd name="T16" fmla="*/ 1041 w 1143"/>
                <a:gd name="T17" fmla="*/ 1673 h 3348"/>
                <a:gd name="T18" fmla="*/ 527 w 1143"/>
                <a:gd name="T19" fmla="*/ 1673 h 3348"/>
                <a:gd name="T20" fmla="*/ 222 w 1143"/>
                <a:gd name="T21" fmla="*/ 0 h 3348"/>
                <a:gd name="T22" fmla="*/ 910 w 1143"/>
                <a:gd name="T23" fmla="*/ 0 h 3348"/>
                <a:gd name="T24" fmla="*/ 910 w 1143"/>
                <a:gd name="T25" fmla="*/ 556 h 3348"/>
                <a:gd name="T26" fmla="*/ 807 w 1143"/>
                <a:gd name="T27" fmla="*/ 556 h 3348"/>
                <a:gd name="T28" fmla="*/ 807 w 1143"/>
                <a:gd name="T29" fmla="*/ 102 h 3348"/>
                <a:gd name="T30" fmla="*/ 222 w 1143"/>
                <a:gd name="T31" fmla="*/ 102 h 3348"/>
                <a:gd name="T32" fmla="*/ 199 w 1143"/>
                <a:gd name="T33" fmla="*/ 104 h 3348"/>
                <a:gd name="T34" fmla="*/ 177 w 1143"/>
                <a:gd name="T35" fmla="*/ 112 h 3348"/>
                <a:gd name="T36" fmla="*/ 157 w 1143"/>
                <a:gd name="T37" fmla="*/ 122 h 3348"/>
                <a:gd name="T38" fmla="*/ 140 w 1143"/>
                <a:gd name="T39" fmla="*/ 135 h 3348"/>
                <a:gd name="T40" fmla="*/ 126 w 1143"/>
                <a:gd name="T41" fmla="*/ 152 h 3348"/>
                <a:gd name="T42" fmla="*/ 115 w 1143"/>
                <a:gd name="T43" fmla="*/ 171 h 3348"/>
                <a:gd name="T44" fmla="*/ 739 w 1143"/>
                <a:gd name="T45" fmla="*/ 171 h 3348"/>
                <a:gd name="T46" fmla="*/ 739 w 1143"/>
                <a:gd name="T47" fmla="*/ 897 h 3348"/>
                <a:gd name="T48" fmla="*/ 910 w 1143"/>
                <a:gd name="T49" fmla="*/ 897 h 3348"/>
                <a:gd name="T50" fmla="*/ 910 w 1143"/>
                <a:gd name="T51" fmla="*/ 1572 h 3348"/>
                <a:gd name="T52" fmla="*/ 1143 w 1143"/>
                <a:gd name="T53" fmla="*/ 1572 h 3348"/>
                <a:gd name="T54" fmla="*/ 1143 w 1143"/>
                <a:gd name="T55" fmla="*/ 2050 h 3348"/>
                <a:gd name="T56" fmla="*/ 910 w 1143"/>
                <a:gd name="T57" fmla="*/ 2050 h 3348"/>
                <a:gd name="T58" fmla="*/ 910 w 1143"/>
                <a:gd name="T59" fmla="*/ 2636 h 3348"/>
                <a:gd name="T60" fmla="*/ 637 w 1143"/>
                <a:gd name="T61" fmla="*/ 2636 h 3348"/>
                <a:gd name="T62" fmla="*/ 637 w 1143"/>
                <a:gd name="T63" fmla="*/ 2251 h 3348"/>
                <a:gd name="T64" fmla="*/ 458 w 1143"/>
                <a:gd name="T65" fmla="*/ 2402 h 3348"/>
                <a:gd name="T66" fmla="*/ 458 w 1143"/>
                <a:gd name="T67" fmla="*/ 3348 h 3348"/>
                <a:gd name="T68" fmla="*/ 0 w 1143"/>
                <a:gd name="T69" fmla="*/ 3348 h 3348"/>
                <a:gd name="T70" fmla="*/ 0 w 1143"/>
                <a:gd name="T71" fmla="*/ 3012 h 3348"/>
                <a:gd name="T72" fmla="*/ 102 w 1143"/>
                <a:gd name="T73" fmla="*/ 3012 h 3348"/>
                <a:gd name="T74" fmla="*/ 102 w 1143"/>
                <a:gd name="T75" fmla="*/ 3246 h 3348"/>
                <a:gd name="T76" fmla="*/ 356 w 1143"/>
                <a:gd name="T77" fmla="*/ 3246 h 3348"/>
                <a:gd name="T78" fmla="*/ 356 w 1143"/>
                <a:gd name="T79" fmla="*/ 2355 h 3348"/>
                <a:gd name="T80" fmla="*/ 715 w 1143"/>
                <a:gd name="T81" fmla="*/ 2050 h 3348"/>
                <a:gd name="T82" fmla="*/ 424 w 1143"/>
                <a:gd name="T83" fmla="*/ 2050 h 3348"/>
                <a:gd name="T84" fmla="*/ 424 w 1143"/>
                <a:gd name="T85" fmla="*/ 1572 h 3348"/>
                <a:gd name="T86" fmla="*/ 807 w 1143"/>
                <a:gd name="T87" fmla="*/ 1572 h 3348"/>
                <a:gd name="T88" fmla="*/ 807 w 1143"/>
                <a:gd name="T89" fmla="*/ 999 h 3348"/>
                <a:gd name="T90" fmla="*/ 102 w 1143"/>
                <a:gd name="T91" fmla="*/ 999 h 3348"/>
                <a:gd name="T92" fmla="*/ 102 w 1143"/>
                <a:gd name="T93" fmla="*/ 2666 h 3348"/>
                <a:gd name="T94" fmla="*/ 0 w 1143"/>
                <a:gd name="T95" fmla="*/ 2666 h 3348"/>
                <a:gd name="T96" fmla="*/ 0 w 1143"/>
                <a:gd name="T97" fmla="*/ 897 h 3348"/>
                <a:gd name="T98" fmla="*/ 637 w 1143"/>
                <a:gd name="T99" fmla="*/ 897 h 3348"/>
                <a:gd name="T100" fmla="*/ 637 w 1143"/>
                <a:gd name="T101" fmla="*/ 274 h 3348"/>
                <a:gd name="T102" fmla="*/ 0 w 1143"/>
                <a:gd name="T103" fmla="*/ 274 h 3348"/>
                <a:gd name="T104" fmla="*/ 0 w 1143"/>
                <a:gd name="T105" fmla="*/ 222 h 3348"/>
                <a:gd name="T106" fmla="*/ 3 w 1143"/>
                <a:gd name="T107" fmla="*/ 187 h 3348"/>
                <a:gd name="T108" fmla="*/ 11 w 1143"/>
                <a:gd name="T109" fmla="*/ 152 h 3348"/>
                <a:gd name="T110" fmla="*/ 25 w 1143"/>
                <a:gd name="T111" fmla="*/ 121 h 3348"/>
                <a:gd name="T112" fmla="*/ 43 w 1143"/>
                <a:gd name="T113" fmla="*/ 91 h 3348"/>
                <a:gd name="T114" fmla="*/ 65 w 1143"/>
                <a:gd name="T115" fmla="*/ 65 h 3348"/>
                <a:gd name="T116" fmla="*/ 91 w 1143"/>
                <a:gd name="T117" fmla="*/ 43 h 3348"/>
                <a:gd name="T118" fmla="*/ 121 w 1143"/>
                <a:gd name="T119" fmla="*/ 25 h 3348"/>
                <a:gd name="T120" fmla="*/ 152 w 1143"/>
                <a:gd name="T121" fmla="*/ 11 h 3348"/>
                <a:gd name="T122" fmla="*/ 187 w 1143"/>
                <a:gd name="T123" fmla="*/ 3 h 3348"/>
                <a:gd name="T124" fmla="*/ 222 w 1143"/>
                <a:gd name="T125" fmla="*/ 0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43" h="3348">
                  <a:moveTo>
                    <a:pt x="807" y="2106"/>
                  </a:moveTo>
                  <a:lnTo>
                    <a:pt x="739" y="2165"/>
                  </a:lnTo>
                  <a:lnTo>
                    <a:pt x="739" y="2533"/>
                  </a:lnTo>
                  <a:lnTo>
                    <a:pt x="807" y="2533"/>
                  </a:lnTo>
                  <a:lnTo>
                    <a:pt x="807" y="2106"/>
                  </a:lnTo>
                  <a:close/>
                  <a:moveTo>
                    <a:pt x="527" y="1673"/>
                  </a:moveTo>
                  <a:lnTo>
                    <a:pt x="527" y="1948"/>
                  </a:lnTo>
                  <a:lnTo>
                    <a:pt x="1041" y="1948"/>
                  </a:lnTo>
                  <a:lnTo>
                    <a:pt x="1041" y="1673"/>
                  </a:lnTo>
                  <a:lnTo>
                    <a:pt x="527" y="1673"/>
                  </a:lnTo>
                  <a:close/>
                  <a:moveTo>
                    <a:pt x="222" y="0"/>
                  </a:moveTo>
                  <a:lnTo>
                    <a:pt x="910" y="0"/>
                  </a:lnTo>
                  <a:lnTo>
                    <a:pt x="910" y="556"/>
                  </a:lnTo>
                  <a:lnTo>
                    <a:pt x="807" y="556"/>
                  </a:lnTo>
                  <a:lnTo>
                    <a:pt x="807" y="102"/>
                  </a:lnTo>
                  <a:lnTo>
                    <a:pt x="222" y="102"/>
                  </a:lnTo>
                  <a:lnTo>
                    <a:pt x="199" y="104"/>
                  </a:lnTo>
                  <a:lnTo>
                    <a:pt x="177" y="112"/>
                  </a:lnTo>
                  <a:lnTo>
                    <a:pt x="157" y="122"/>
                  </a:lnTo>
                  <a:lnTo>
                    <a:pt x="140" y="135"/>
                  </a:lnTo>
                  <a:lnTo>
                    <a:pt x="126" y="152"/>
                  </a:lnTo>
                  <a:lnTo>
                    <a:pt x="115" y="171"/>
                  </a:lnTo>
                  <a:lnTo>
                    <a:pt x="739" y="171"/>
                  </a:lnTo>
                  <a:lnTo>
                    <a:pt x="739" y="897"/>
                  </a:lnTo>
                  <a:lnTo>
                    <a:pt x="910" y="897"/>
                  </a:lnTo>
                  <a:lnTo>
                    <a:pt x="910" y="1572"/>
                  </a:lnTo>
                  <a:lnTo>
                    <a:pt x="1143" y="1572"/>
                  </a:lnTo>
                  <a:lnTo>
                    <a:pt x="1143" y="2050"/>
                  </a:lnTo>
                  <a:lnTo>
                    <a:pt x="910" y="2050"/>
                  </a:lnTo>
                  <a:lnTo>
                    <a:pt x="910" y="2636"/>
                  </a:lnTo>
                  <a:lnTo>
                    <a:pt x="637" y="2636"/>
                  </a:lnTo>
                  <a:lnTo>
                    <a:pt x="637" y="2251"/>
                  </a:lnTo>
                  <a:lnTo>
                    <a:pt x="458" y="2402"/>
                  </a:lnTo>
                  <a:lnTo>
                    <a:pt x="458" y="3348"/>
                  </a:lnTo>
                  <a:lnTo>
                    <a:pt x="0" y="3348"/>
                  </a:lnTo>
                  <a:lnTo>
                    <a:pt x="0" y="3012"/>
                  </a:lnTo>
                  <a:lnTo>
                    <a:pt x="102" y="3012"/>
                  </a:lnTo>
                  <a:lnTo>
                    <a:pt x="102" y="3246"/>
                  </a:lnTo>
                  <a:lnTo>
                    <a:pt x="356" y="3246"/>
                  </a:lnTo>
                  <a:lnTo>
                    <a:pt x="356" y="2355"/>
                  </a:lnTo>
                  <a:lnTo>
                    <a:pt x="715" y="2050"/>
                  </a:lnTo>
                  <a:lnTo>
                    <a:pt x="424" y="2050"/>
                  </a:lnTo>
                  <a:lnTo>
                    <a:pt x="424" y="1572"/>
                  </a:lnTo>
                  <a:lnTo>
                    <a:pt x="807" y="1572"/>
                  </a:lnTo>
                  <a:lnTo>
                    <a:pt x="807" y="999"/>
                  </a:lnTo>
                  <a:lnTo>
                    <a:pt x="102" y="999"/>
                  </a:lnTo>
                  <a:lnTo>
                    <a:pt x="102" y="2666"/>
                  </a:lnTo>
                  <a:lnTo>
                    <a:pt x="0" y="2666"/>
                  </a:lnTo>
                  <a:lnTo>
                    <a:pt x="0" y="897"/>
                  </a:lnTo>
                  <a:lnTo>
                    <a:pt x="637" y="897"/>
                  </a:lnTo>
                  <a:lnTo>
                    <a:pt x="637" y="274"/>
                  </a:lnTo>
                  <a:lnTo>
                    <a:pt x="0" y="274"/>
                  </a:lnTo>
                  <a:lnTo>
                    <a:pt x="0" y="222"/>
                  </a:lnTo>
                  <a:lnTo>
                    <a:pt x="3" y="187"/>
                  </a:lnTo>
                  <a:lnTo>
                    <a:pt x="11" y="152"/>
                  </a:lnTo>
                  <a:lnTo>
                    <a:pt x="25" y="121"/>
                  </a:lnTo>
                  <a:lnTo>
                    <a:pt x="43" y="91"/>
                  </a:lnTo>
                  <a:lnTo>
                    <a:pt x="65" y="65"/>
                  </a:lnTo>
                  <a:lnTo>
                    <a:pt x="91" y="43"/>
                  </a:lnTo>
                  <a:lnTo>
                    <a:pt x="121" y="25"/>
                  </a:lnTo>
                  <a:lnTo>
                    <a:pt x="152" y="11"/>
                  </a:lnTo>
                  <a:lnTo>
                    <a:pt x="187" y="3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4730750" y="2019300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4587875" y="2390775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3524250" y="1898650"/>
            <a:ext cx="457200" cy="590550"/>
            <a:chOff x="3524250" y="1898650"/>
            <a:chExt cx="457200" cy="590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0" name="Freeform 42"/>
            <p:cNvSpPr>
              <a:spLocks noEditPoints="1"/>
            </p:cNvSpPr>
            <p:nvPr/>
          </p:nvSpPr>
          <p:spPr bwMode="auto">
            <a:xfrm>
              <a:off x="3524250" y="1898650"/>
              <a:ext cx="457200" cy="590550"/>
            </a:xfrm>
            <a:custGeom>
              <a:avLst/>
              <a:gdLst>
                <a:gd name="T0" fmla="*/ 1663 w 2592"/>
                <a:gd name="T1" fmla="*/ 2866 h 3348"/>
                <a:gd name="T2" fmla="*/ 554 w 2592"/>
                <a:gd name="T3" fmla="*/ 2924 h 3348"/>
                <a:gd name="T4" fmla="*/ 102 w 2592"/>
                <a:gd name="T5" fmla="*/ 2805 h 3348"/>
                <a:gd name="T6" fmla="*/ 102 w 2592"/>
                <a:gd name="T7" fmla="*/ 3072 h 3348"/>
                <a:gd name="T8" fmla="*/ 102 w 2592"/>
                <a:gd name="T9" fmla="*/ 3194 h 3348"/>
                <a:gd name="T10" fmla="*/ 1109 w 2592"/>
                <a:gd name="T11" fmla="*/ 2566 h 3348"/>
                <a:gd name="T12" fmla="*/ 2217 w 2592"/>
                <a:gd name="T13" fmla="*/ 3246 h 3348"/>
                <a:gd name="T14" fmla="*/ 102 w 2592"/>
                <a:gd name="T15" fmla="*/ 2689 h 3348"/>
                <a:gd name="T16" fmla="*/ 657 w 2592"/>
                <a:gd name="T17" fmla="*/ 1664 h 3348"/>
                <a:gd name="T18" fmla="*/ 657 w 2592"/>
                <a:gd name="T19" fmla="*/ 1664 h 3348"/>
                <a:gd name="T20" fmla="*/ 2217 w 2592"/>
                <a:gd name="T21" fmla="*/ 1514 h 3348"/>
                <a:gd name="T22" fmla="*/ 1663 w 2592"/>
                <a:gd name="T23" fmla="*/ 2764 h 3348"/>
                <a:gd name="T24" fmla="*/ 102 w 2592"/>
                <a:gd name="T25" fmla="*/ 1118 h 3348"/>
                <a:gd name="T26" fmla="*/ 102 w 2592"/>
                <a:gd name="T27" fmla="*/ 1256 h 3348"/>
                <a:gd name="T28" fmla="*/ 102 w 2592"/>
                <a:gd name="T29" fmla="*/ 1486 h 3348"/>
                <a:gd name="T30" fmla="*/ 102 w 2592"/>
                <a:gd name="T31" fmla="*/ 1807 h 3348"/>
                <a:gd name="T32" fmla="*/ 554 w 2592"/>
                <a:gd name="T33" fmla="*/ 1862 h 3348"/>
                <a:gd name="T34" fmla="*/ 657 w 2592"/>
                <a:gd name="T35" fmla="*/ 1561 h 3348"/>
                <a:gd name="T36" fmla="*/ 102 w 2592"/>
                <a:gd name="T37" fmla="*/ 561 h 3348"/>
                <a:gd name="T38" fmla="*/ 323 w 2592"/>
                <a:gd name="T39" fmla="*/ 649 h 3348"/>
                <a:gd name="T40" fmla="*/ 166 w 2592"/>
                <a:gd name="T41" fmla="*/ 608 h 3348"/>
                <a:gd name="T42" fmla="*/ 585 w 2592"/>
                <a:gd name="T43" fmla="*/ 133 h 3348"/>
                <a:gd name="T44" fmla="*/ 644 w 2592"/>
                <a:gd name="T45" fmla="*/ 282 h 3348"/>
                <a:gd name="T46" fmla="*/ 624 w 2592"/>
                <a:gd name="T47" fmla="*/ 445 h 3348"/>
                <a:gd name="T48" fmla="*/ 2268 w 2592"/>
                <a:gd name="T49" fmla="*/ 547 h 3348"/>
                <a:gd name="T50" fmla="*/ 2398 w 2592"/>
                <a:gd name="T51" fmla="*/ 503 h 3348"/>
                <a:gd name="T52" fmla="*/ 2479 w 2592"/>
                <a:gd name="T53" fmla="*/ 395 h 3348"/>
                <a:gd name="T54" fmla="*/ 2479 w 2592"/>
                <a:gd name="T55" fmla="*/ 255 h 3348"/>
                <a:gd name="T56" fmla="*/ 2398 w 2592"/>
                <a:gd name="T57" fmla="*/ 145 h 3348"/>
                <a:gd name="T58" fmla="*/ 2268 w 2592"/>
                <a:gd name="T59" fmla="*/ 102 h 3348"/>
                <a:gd name="T60" fmla="*/ 253 w 2592"/>
                <a:gd name="T61" fmla="*/ 114 h 3348"/>
                <a:gd name="T62" fmla="*/ 145 w 2592"/>
                <a:gd name="T63" fmla="*/ 194 h 3348"/>
                <a:gd name="T64" fmla="*/ 102 w 2592"/>
                <a:gd name="T65" fmla="*/ 325 h 3348"/>
                <a:gd name="T66" fmla="*/ 145 w 2592"/>
                <a:gd name="T67" fmla="*/ 456 h 3348"/>
                <a:gd name="T68" fmla="*/ 253 w 2592"/>
                <a:gd name="T69" fmla="*/ 535 h 3348"/>
                <a:gd name="T70" fmla="*/ 393 w 2592"/>
                <a:gd name="T71" fmla="*/ 535 h 3348"/>
                <a:gd name="T72" fmla="*/ 503 w 2592"/>
                <a:gd name="T73" fmla="*/ 456 h 3348"/>
                <a:gd name="T74" fmla="*/ 545 w 2592"/>
                <a:gd name="T75" fmla="*/ 325 h 3348"/>
                <a:gd name="T76" fmla="*/ 503 w 2592"/>
                <a:gd name="T77" fmla="*/ 194 h 3348"/>
                <a:gd name="T78" fmla="*/ 393 w 2592"/>
                <a:gd name="T79" fmla="*/ 114 h 3348"/>
                <a:gd name="T80" fmla="*/ 2268 w 2592"/>
                <a:gd name="T81" fmla="*/ 0 h 3348"/>
                <a:gd name="T82" fmla="*/ 2431 w 2592"/>
                <a:gd name="T83" fmla="*/ 45 h 3348"/>
                <a:gd name="T84" fmla="*/ 2547 w 2592"/>
                <a:gd name="T85" fmla="*/ 161 h 3348"/>
                <a:gd name="T86" fmla="*/ 2592 w 2592"/>
                <a:gd name="T87" fmla="*/ 325 h 3348"/>
                <a:gd name="T88" fmla="*/ 2547 w 2592"/>
                <a:gd name="T89" fmla="*/ 488 h 3348"/>
                <a:gd name="T90" fmla="*/ 2431 w 2592"/>
                <a:gd name="T91" fmla="*/ 605 h 3348"/>
                <a:gd name="T92" fmla="*/ 2268 w 2592"/>
                <a:gd name="T93" fmla="*/ 649 h 3348"/>
                <a:gd name="T94" fmla="*/ 1663 w 2592"/>
                <a:gd name="T95" fmla="*/ 967 h 3348"/>
                <a:gd name="T96" fmla="*/ 2217 w 2592"/>
                <a:gd name="T97" fmla="*/ 745 h 3348"/>
                <a:gd name="T98" fmla="*/ 0 w 2592"/>
                <a:gd name="T99" fmla="*/ 325 h 3348"/>
                <a:gd name="T100" fmla="*/ 44 w 2592"/>
                <a:gd name="T101" fmla="*/ 161 h 3348"/>
                <a:gd name="T102" fmla="*/ 160 w 2592"/>
                <a:gd name="T103" fmla="*/ 45 h 3348"/>
                <a:gd name="T104" fmla="*/ 323 w 2592"/>
                <a:gd name="T105" fmla="*/ 0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92" h="3348">
                  <a:moveTo>
                    <a:pt x="1211" y="2866"/>
                  </a:moveTo>
                  <a:lnTo>
                    <a:pt x="1211" y="3246"/>
                  </a:lnTo>
                  <a:lnTo>
                    <a:pt x="1663" y="3246"/>
                  </a:lnTo>
                  <a:lnTo>
                    <a:pt x="1663" y="2866"/>
                  </a:lnTo>
                  <a:lnTo>
                    <a:pt x="1211" y="2866"/>
                  </a:lnTo>
                  <a:close/>
                  <a:moveTo>
                    <a:pt x="657" y="2566"/>
                  </a:moveTo>
                  <a:lnTo>
                    <a:pt x="657" y="2924"/>
                  </a:lnTo>
                  <a:lnTo>
                    <a:pt x="554" y="2924"/>
                  </a:lnTo>
                  <a:lnTo>
                    <a:pt x="554" y="2791"/>
                  </a:lnTo>
                  <a:lnTo>
                    <a:pt x="102" y="2791"/>
                  </a:lnTo>
                  <a:lnTo>
                    <a:pt x="102" y="2794"/>
                  </a:lnTo>
                  <a:lnTo>
                    <a:pt x="102" y="2805"/>
                  </a:lnTo>
                  <a:lnTo>
                    <a:pt x="102" y="2821"/>
                  </a:lnTo>
                  <a:lnTo>
                    <a:pt x="102" y="2843"/>
                  </a:lnTo>
                  <a:lnTo>
                    <a:pt x="102" y="2869"/>
                  </a:lnTo>
                  <a:lnTo>
                    <a:pt x="102" y="3072"/>
                  </a:lnTo>
                  <a:lnTo>
                    <a:pt x="102" y="3106"/>
                  </a:lnTo>
                  <a:lnTo>
                    <a:pt x="102" y="3138"/>
                  </a:lnTo>
                  <a:lnTo>
                    <a:pt x="102" y="3167"/>
                  </a:lnTo>
                  <a:lnTo>
                    <a:pt x="102" y="3194"/>
                  </a:lnTo>
                  <a:lnTo>
                    <a:pt x="102" y="3215"/>
                  </a:lnTo>
                  <a:lnTo>
                    <a:pt x="102" y="3246"/>
                  </a:lnTo>
                  <a:lnTo>
                    <a:pt x="1109" y="3246"/>
                  </a:lnTo>
                  <a:lnTo>
                    <a:pt x="1109" y="2566"/>
                  </a:lnTo>
                  <a:lnTo>
                    <a:pt x="657" y="2566"/>
                  </a:lnTo>
                  <a:close/>
                  <a:moveTo>
                    <a:pt x="1765" y="2566"/>
                  </a:moveTo>
                  <a:lnTo>
                    <a:pt x="1765" y="3246"/>
                  </a:lnTo>
                  <a:lnTo>
                    <a:pt x="2217" y="3246"/>
                  </a:lnTo>
                  <a:lnTo>
                    <a:pt x="2217" y="2566"/>
                  </a:lnTo>
                  <a:lnTo>
                    <a:pt x="1765" y="2566"/>
                  </a:lnTo>
                  <a:close/>
                  <a:moveTo>
                    <a:pt x="102" y="1964"/>
                  </a:moveTo>
                  <a:lnTo>
                    <a:pt x="102" y="2689"/>
                  </a:lnTo>
                  <a:lnTo>
                    <a:pt x="554" y="2689"/>
                  </a:lnTo>
                  <a:lnTo>
                    <a:pt x="554" y="1964"/>
                  </a:lnTo>
                  <a:lnTo>
                    <a:pt x="102" y="1964"/>
                  </a:lnTo>
                  <a:close/>
                  <a:moveTo>
                    <a:pt x="657" y="1664"/>
                  </a:moveTo>
                  <a:lnTo>
                    <a:pt x="657" y="2463"/>
                  </a:lnTo>
                  <a:lnTo>
                    <a:pt x="1109" y="2463"/>
                  </a:lnTo>
                  <a:lnTo>
                    <a:pt x="1109" y="1664"/>
                  </a:lnTo>
                  <a:lnTo>
                    <a:pt x="657" y="1664"/>
                  </a:lnTo>
                  <a:close/>
                  <a:moveTo>
                    <a:pt x="1765" y="1514"/>
                  </a:moveTo>
                  <a:lnTo>
                    <a:pt x="1765" y="2463"/>
                  </a:lnTo>
                  <a:lnTo>
                    <a:pt x="2217" y="2463"/>
                  </a:lnTo>
                  <a:lnTo>
                    <a:pt x="2217" y="1514"/>
                  </a:lnTo>
                  <a:lnTo>
                    <a:pt x="1765" y="1514"/>
                  </a:lnTo>
                  <a:close/>
                  <a:moveTo>
                    <a:pt x="1211" y="1288"/>
                  </a:moveTo>
                  <a:lnTo>
                    <a:pt x="1211" y="2764"/>
                  </a:lnTo>
                  <a:lnTo>
                    <a:pt x="1663" y="2764"/>
                  </a:lnTo>
                  <a:lnTo>
                    <a:pt x="1663" y="1288"/>
                  </a:lnTo>
                  <a:lnTo>
                    <a:pt x="1211" y="1288"/>
                  </a:lnTo>
                  <a:close/>
                  <a:moveTo>
                    <a:pt x="102" y="1062"/>
                  </a:moveTo>
                  <a:lnTo>
                    <a:pt x="102" y="1118"/>
                  </a:lnTo>
                  <a:lnTo>
                    <a:pt x="102" y="1145"/>
                  </a:lnTo>
                  <a:lnTo>
                    <a:pt x="102" y="1179"/>
                  </a:lnTo>
                  <a:lnTo>
                    <a:pt x="102" y="1215"/>
                  </a:lnTo>
                  <a:lnTo>
                    <a:pt x="102" y="1256"/>
                  </a:lnTo>
                  <a:lnTo>
                    <a:pt x="102" y="1299"/>
                  </a:lnTo>
                  <a:lnTo>
                    <a:pt x="102" y="1344"/>
                  </a:lnTo>
                  <a:lnTo>
                    <a:pt x="102" y="1439"/>
                  </a:lnTo>
                  <a:lnTo>
                    <a:pt x="102" y="1486"/>
                  </a:lnTo>
                  <a:lnTo>
                    <a:pt x="102" y="1534"/>
                  </a:lnTo>
                  <a:lnTo>
                    <a:pt x="102" y="1746"/>
                  </a:lnTo>
                  <a:lnTo>
                    <a:pt x="102" y="1778"/>
                  </a:lnTo>
                  <a:lnTo>
                    <a:pt x="102" y="1807"/>
                  </a:lnTo>
                  <a:lnTo>
                    <a:pt x="102" y="1847"/>
                  </a:lnTo>
                  <a:lnTo>
                    <a:pt x="102" y="1858"/>
                  </a:lnTo>
                  <a:lnTo>
                    <a:pt x="102" y="1862"/>
                  </a:lnTo>
                  <a:lnTo>
                    <a:pt x="554" y="1862"/>
                  </a:lnTo>
                  <a:lnTo>
                    <a:pt x="554" y="1062"/>
                  </a:lnTo>
                  <a:lnTo>
                    <a:pt x="102" y="1062"/>
                  </a:lnTo>
                  <a:close/>
                  <a:moveTo>
                    <a:pt x="657" y="649"/>
                  </a:moveTo>
                  <a:lnTo>
                    <a:pt x="657" y="1561"/>
                  </a:lnTo>
                  <a:lnTo>
                    <a:pt x="1109" y="1561"/>
                  </a:lnTo>
                  <a:lnTo>
                    <a:pt x="1109" y="649"/>
                  </a:lnTo>
                  <a:lnTo>
                    <a:pt x="657" y="649"/>
                  </a:lnTo>
                  <a:close/>
                  <a:moveTo>
                    <a:pt x="102" y="561"/>
                  </a:moveTo>
                  <a:lnTo>
                    <a:pt x="102" y="961"/>
                  </a:lnTo>
                  <a:lnTo>
                    <a:pt x="554" y="961"/>
                  </a:lnTo>
                  <a:lnTo>
                    <a:pt x="554" y="649"/>
                  </a:lnTo>
                  <a:lnTo>
                    <a:pt x="323" y="649"/>
                  </a:lnTo>
                  <a:lnTo>
                    <a:pt x="282" y="646"/>
                  </a:lnTo>
                  <a:lnTo>
                    <a:pt x="241" y="638"/>
                  </a:lnTo>
                  <a:lnTo>
                    <a:pt x="203" y="625"/>
                  </a:lnTo>
                  <a:lnTo>
                    <a:pt x="166" y="608"/>
                  </a:lnTo>
                  <a:lnTo>
                    <a:pt x="133" y="586"/>
                  </a:lnTo>
                  <a:lnTo>
                    <a:pt x="102" y="561"/>
                  </a:lnTo>
                  <a:close/>
                  <a:moveTo>
                    <a:pt x="559" y="102"/>
                  </a:moveTo>
                  <a:lnTo>
                    <a:pt x="585" y="133"/>
                  </a:lnTo>
                  <a:lnTo>
                    <a:pt x="607" y="166"/>
                  </a:lnTo>
                  <a:lnTo>
                    <a:pt x="624" y="203"/>
                  </a:lnTo>
                  <a:lnTo>
                    <a:pt x="637" y="241"/>
                  </a:lnTo>
                  <a:lnTo>
                    <a:pt x="644" y="282"/>
                  </a:lnTo>
                  <a:lnTo>
                    <a:pt x="647" y="325"/>
                  </a:lnTo>
                  <a:lnTo>
                    <a:pt x="644" y="366"/>
                  </a:lnTo>
                  <a:lnTo>
                    <a:pt x="637" y="407"/>
                  </a:lnTo>
                  <a:lnTo>
                    <a:pt x="624" y="445"/>
                  </a:lnTo>
                  <a:lnTo>
                    <a:pt x="607" y="482"/>
                  </a:lnTo>
                  <a:lnTo>
                    <a:pt x="585" y="515"/>
                  </a:lnTo>
                  <a:lnTo>
                    <a:pt x="559" y="547"/>
                  </a:lnTo>
                  <a:lnTo>
                    <a:pt x="2268" y="547"/>
                  </a:lnTo>
                  <a:lnTo>
                    <a:pt x="2303" y="544"/>
                  </a:lnTo>
                  <a:lnTo>
                    <a:pt x="2338" y="535"/>
                  </a:lnTo>
                  <a:lnTo>
                    <a:pt x="2369" y="521"/>
                  </a:lnTo>
                  <a:lnTo>
                    <a:pt x="2398" y="503"/>
                  </a:lnTo>
                  <a:lnTo>
                    <a:pt x="2425" y="481"/>
                  </a:lnTo>
                  <a:lnTo>
                    <a:pt x="2447" y="456"/>
                  </a:lnTo>
                  <a:lnTo>
                    <a:pt x="2464" y="426"/>
                  </a:lnTo>
                  <a:lnTo>
                    <a:pt x="2479" y="395"/>
                  </a:lnTo>
                  <a:lnTo>
                    <a:pt x="2487" y="360"/>
                  </a:lnTo>
                  <a:lnTo>
                    <a:pt x="2490" y="325"/>
                  </a:lnTo>
                  <a:lnTo>
                    <a:pt x="2487" y="288"/>
                  </a:lnTo>
                  <a:lnTo>
                    <a:pt x="2479" y="255"/>
                  </a:lnTo>
                  <a:lnTo>
                    <a:pt x="2464" y="222"/>
                  </a:lnTo>
                  <a:lnTo>
                    <a:pt x="2447" y="194"/>
                  </a:lnTo>
                  <a:lnTo>
                    <a:pt x="2425" y="167"/>
                  </a:lnTo>
                  <a:lnTo>
                    <a:pt x="2398" y="145"/>
                  </a:lnTo>
                  <a:lnTo>
                    <a:pt x="2369" y="127"/>
                  </a:lnTo>
                  <a:lnTo>
                    <a:pt x="2338" y="114"/>
                  </a:lnTo>
                  <a:lnTo>
                    <a:pt x="2303" y="106"/>
                  </a:lnTo>
                  <a:lnTo>
                    <a:pt x="2268" y="102"/>
                  </a:lnTo>
                  <a:lnTo>
                    <a:pt x="559" y="102"/>
                  </a:lnTo>
                  <a:close/>
                  <a:moveTo>
                    <a:pt x="323" y="102"/>
                  </a:moveTo>
                  <a:lnTo>
                    <a:pt x="288" y="106"/>
                  </a:lnTo>
                  <a:lnTo>
                    <a:pt x="253" y="114"/>
                  </a:lnTo>
                  <a:lnTo>
                    <a:pt x="222" y="127"/>
                  </a:lnTo>
                  <a:lnTo>
                    <a:pt x="193" y="145"/>
                  </a:lnTo>
                  <a:lnTo>
                    <a:pt x="167" y="167"/>
                  </a:lnTo>
                  <a:lnTo>
                    <a:pt x="145" y="194"/>
                  </a:lnTo>
                  <a:lnTo>
                    <a:pt x="127" y="222"/>
                  </a:lnTo>
                  <a:lnTo>
                    <a:pt x="113" y="255"/>
                  </a:lnTo>
                  <a:lnTo>
                    <a:pt x="104" y="288"/>
                  </a:lnTo>
                  <a:lnTo>
                    <a:pt x="102" y="325"/>
                  </a:lnTo>
                  <a:lnTo>
                    <a:pt x="104" y="360"/>
                  </a:lnTo>
                  <a:lnTo>
                    <a:pt x="113" y="395"/>
                  </a:lnTo>
                  <a:lnTo>
                    <a:pt x="127" y="426"/>
                  </a:lnTo>
                  <a:lnTo>
                    <a:pt x="145" y="456"/>
                  </a:lnTo>
                  <a:lnTo>
                    <a:pt x="167" y="481"/>
                  </a:lnTo>
                  <a:lnTo>
                    <a:pt x="193" y="503"/>
                  </a:lnTo>
                  <a:lnTo>
                    <a:pt x="222" y="521"/>
                  </a:lnTo>
                  <a:lnTo>
                    <a:pt x="253" y="535"/>
                  </a:lnTo>
                  <a:lnTo>
                    <a:pt x="288" y="544"/>
                  </a:lnTo>
                  <a:lnTo>
                    <a:pt x="323" y="547"/>
                  </a:lnTo>
                  <a:lnTo>
                    <a:pt x="360" y="544"/>
                  </a:lnTo>
                  <a:lnTo>
                    <a:pt x="393" y="535"/>
                  </a:lnTo>
                  <a:lnTo>
                    <a:pt x="426" y="521"/>
                  </a:lnTo>
                  <a:lnTo>
                    <a:pt x="455" y="503"/>
                  </a:lnTo>
                  <a:lnTo>
                    <a:pt x="480" y="481"/>
                  </a:lnTo>
                  <a:lnTo>
                    <a:pt x="503" y="456"/>
                  </a:lnTo>
                  <a:lnTo>
                    <a:pt x="521" y="426"/>
                  </a:lnTo>
                  <a:lnTo>
                    <a:pt x="534" y="395"/>
                  </a:lnTo>
                  <a:lnTo>
                    <a:pt x="542" y="360"/>
                  </a:lnTo>
                  <a:lnTo>
                    <a:pt x="545" y="325"/>
                  </a:lnTo>
                  <a:lnTo>
                    <a:pt x="542" y="288"/>
                  </a:lnTo>
                  <a:lnTo>
                    <a:pt x="534" y="255"/>
                  </a:lnTo>
                  <a:lnTo>
                    <a:pt x="521" y="222"/>
                  </a:lnTo>
                  <a:lnTo>
                    <a:pt x="503" y="194"/>
                  </a:lnTo>
                  <a:lnTo>
                    <a:pt x="480" y="167"/>
                  </a:lnTo>
                  <a:lnTo>
                    <a:pt x="455" y="145"/>
                  </a:lnTo>
                  <a:lnTo>
                    <a:pt x="426" y="127"/>
                  </a:lnTo>
                  <a:lnTo>
                    <a:pt x="393" y="114"/>
                  </a:lnTo>
                  <a:lnTo>
                    <a:pt x="360" y="106"/>
                  </a:lnTo>
                  <a:lnTo>
                    <a:pt x="323" y="102"/>
                  </a:lnTo>
                  <a:close/>
                  <a:moveTo>
                    <a:pt x="323" y="0"/>
                  </a:moveTo>
                  <a:lnTo>
                    <a:pt x="2268" y="0"/>
                  </a:lnTo>
                  <a:lnTo>
                    <a:pt x="2311" y="3"/>
                  </a:lnTo>
                  <a:lnTo>
                    <a:pt x="2354" y="11"/>
                  </a:lnTo>
                  <a:lnTo>
                    <a:pt x="2393" y="25"/>
                  </a:lnTo>
                  <a:lnTo>
                    <a:pt x="2431" y="45"/>
                  </a:lnTo>
                  <a:lnTo>
                    <a:pt x="2465" y="68"/>
                  </a:lnTo>
                  <a:lnTo>
                    <a:pt x="2497" y="95"/>
                  </a:lnTo>
                  <a:lnTo>
                    <a:pt x="2524" y="126"/>
                  </a:lnTo>
                  <a:lnTo>
                    <a:pt x="2547" y="161"/>
                  </a:lnTo>
                  <a:lnTo>
                    <a:pt x="2567" y="198"/>
                  </a:lnTo>
                  <a:lnTo>
                    <a:pt x="2580" y="238"/>
                  </a:lnTo>
                  <a:lnTo>
                    <a:pt x="2589" y="280"/>
                  </a:lnTo>
                  <a:lnTo>
                    <a:pt x="2592" y="325"/>
                  </a:lnTo>
                  <a:lnTo>
                    <a:pt x="2589" y="368"/>
                  </a:lnTo>
                  <a:lnTo>
                    <a:pt x="2580" y="411"/>
                  </a:lnTo>
                  <a:lnTo>
                    <a:pt x="2567" y="450"/>
                  </a:lnTo>
                  <a:lnTo>
                    <a:pt x="2547" y="488"/>
                  </a:lnTo>
                  <a:lnTo>
                    <a:pt x="2524" y="522"/>
                  </a:lnTo>
                  <a:lnTo>
                    <a:pt x="2497" y="554"/>
                  </a:lnTo>
                  <a:lnTo>
                    <a:pt x="2465" y="581"/>
                  </a:lnTo>
                  <a:lnTo>
                    <a:pt x="2431" y="605"/>
                  </a:lnTo>
                  <a:lnTo>
                    <a:pt x="2393" y="623"/>
                  </a:lnTo>
                  <a:lnTo>
                    <a:pt x="2354" y="637"/>
                  </a:lnTo>
                  <a:lnTo>
                    <a:pt x="2311" y="646"/>
                  </a:lnTo>
                  <a:lnTo>
                    <a:pt x="2268" y="649"/>
                  </a:lnTo>
                  <a:lnTo>
                    <a:pt x="1211" y="649"/>
                  </a:lnTo>
                  <a:lnTo>
                    <a:pt x="1211" y="1186"/>
                  </a:lnTo>
                  <a:lnTo>
                    <a:pt x="1663" y="1186"/>
                  </a:lnTo>
                  <a:lnTo>
                    <a:pt x="1663" y="967"/>
                  </a:lnTo>
                  <a:lnTo>
                    <a:pt x="1765" y="967"/>
                  </a:lnTo>
                  <a:lnTo>
                    <a:pt x="1765" y="1411"/>
                  </a:lnTo>
                  <a:lnTo>
                    <a:pt x="2217" y="1411"/>
                  </a:lnTo>
                  <a:lnTo>
                    <a:pt x="2217" y="745"/>
                  </a:lnTo>
                  <a:lnTo>
                    <a:pt x="2319" y="745"/>
                  </a:lnTo>
                  <a:lnTo>
                    <a:pt x="2319" y="3348"/>
                  </a:lnTo>
                  <a:lnTo>
                    <a:pt x="0" y="3348"/>
                  </a:lnTo>
                  <a:lnTo>
                    <a:pt x="0" y="325"/>
                  </a:lnTo>
                  <a:lnTo>
                    <a:pt x="3" y="280"/>
                  </a:lnTo>
                  <a:lnTo>
                    <a:pt x="11" y="238"/>
                  </a:lnTo>
                  <a:lnTo>
                    <a:pt x="25" y="198"/>
                  </a:lnTo>
                  <a:lnTo>
                    <a:pt x="44" y="161"/>
                  </a:lnTo>
                  <a:lnTo>
                    <a:pt x="67" y="126"/>
                  </a:lnTo>
                  <a:lnTo>
                    <a:pt x="94" y="95"/>
                  </a:lnTo>
                  <a:lnTo>
                    <a:pt x="126" y="68"/>
                  </a:lnTo>
                  <a:lnTo>
                    <a:pt x="160" y="45"/>
                  </a:lnTo>
                  <a:lnTo>
                    <a:pt x="198" y="25"/>
                  </a:lnTo>
                  <a:lnTo>
                    <a:pt x="237" y="11"/>
                  </a:lnTo>
                  <a:lnTo>
                    <a:pt x="280" y="3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43"/>
            <p:cNvSpPr>
              <a:spLocks noChangeArrowheads="1"/>
            </p:cNvSpPr>
            <p:nvPr/>
          </p:nvSpPr>
          <p:spPr bwMode="auto">
            <a:xfrm>
              <a:off x="3817938" y="2030413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44"/>
            <p:cNvSpPr>
              <a:spLocks noChangeArrowheads="1"/>
            </p:cNvSpPr>
            <p:nvPr/>
          </p:nvSpPr>
          <p:spPr bwMode="auto">
            <a:xfrm>
              <a:off x="3622675" y="2436813"/>
              <a:ext cx="174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2522538" y="2014538"/>
            <a:ext cx="590550" cy="358775"/>
            <a:chOff x="2522538" y="2014538"/>
            <a:chExt cx="590550" cy="358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2522538" y="2112963"/>
              <a:ext cx="590550" cy="230188"/>
            </a:xfrm>
            <a:custGeom>
              <a:avLst/>
              <a:gdLst>
                <a:gd name="T0" fmla="*/ 1766 w 3348"/>
                <a:gd name="T1" fmla="*/ 1040 h 1299"/>
                <a:gd name="T2" fmla="*/ 1766 w 3348"/>
                <a:gd name="T3" fmla="*/ 1197 h 1299"/>
                <a:gd name="T4" fmla="*/ 2189 w 3348"/>
                <a:gd name="T5" fmla="*/ 1197 h 1299"/>
                <a:gd name="T6" fmla="*/ 2189 w 3348"/>
                <a:gd name="T7" fmla="*/ 1040 h 1299"/>
                <a:gd name="T8" fmla="*/ 1766 w 3348"/>
                <a:gd name="T9" fmla="*/ 1040 h 1299"/>
                <a:gd name="T10" fmla="*/ 2736 w 3348"/>
                <a:gd name="T11" fmla="*/ 103 h 1299"/>
                <a:gd name="T12" fmla="*/ 2736 w 3348"/>
                <a:gd name="T13" fmla="*/ 452 h 1299"/>
                <a:gd name="T14" fmla="*/ 3202 w 3348"/>
                <a:gd name="T15" fmla="*/ 452 h 1299"/>
                <a:gd name="T16" fmla="*/ 2972 w 3348"/>
                <a:gd name="T17" fmla="*/ 103 h 1299"/>
                <a:gd name="T18" fmla="*/ 2736 w 3348"/>
                <a:gd name="T19" fmla="*/ 103 h 1299"/>
                <a:gd name="T20" fmla="*/ 2388 w 3348"/>
                <a:gd name="T21" fmla="*/ 103 h 1299"/>
                <a:gd name="T22" fmla="*/ 2388 w 3348"/>
                <a:gd name="T23" fmla="*/ 855 h 1299"/>
                <a:gd name="T24" fmla="*/ 102 w 3348"/>
                <a:gd name="T25" fmla="*/ 855 h 1299"/>
                <a:gd name="T26" fmla="*/ 102 w 3348"/>
                <a:gd name="T27" fmla="*/ 1067 h 1299"/>
                <a:gd name="T28" fmla="*/ 308 w 3348"/>
                <a:gd name="T29" fmla="*/ 1067 h 1299"/>
                <a:gd name="T30" fmla="*/ 381 w 3348"/>
                <a:gd name="T31" fmla="*/ 951 h 1299"/>
                <a:gd name="T32" fmla="*/ 1395 w 3348"/>
                <a:gd name="T33" fmla="*/ 951 h 1299"/>
                <a:gd name="T34" fmla="*/ 1468 w 3348"/>
                <a:gd name="T35" fmla="*/ 1067 h 1299"/>
                <a:gd name="T36" fmla="*/ 1664 w 3348"/>
                <a:gd name="T37" fmla="*/ 1067 h 1299"/>
                <a:gd name="T38" fmla="*/ 1664 w 3348"/>
                <a:gd name="T39" fmla="*/ 937 h 1299"/>
                <a:gd name="T40" fmla="*/ 2292 w 3348"/>
                <a:gd name="T41" fmla="*/ 937 h 1299"/>
                <a:gd name="T42" fmla="*/ 2292 w 3348"/>
                <a:gd name="T43" fmla="*/ 1067 h 1299"/>
                <a:gd name="T44" fmla="*/ 2489 w 3348"/>
                <a:gd name="T45" fmla="*/ 1067 h 1299"/>
                <a:gd name="T46" fmla="*/ 2562 w 3348"/>
                <a:gd name="T47" fmla="*/ 951 h 1299"/>
                <a:gd name="T48" fmla="*/ 3049 w 3348"/>
                <a:gd name="T49" fmla="*/ 951 h 1299"/>
                <a:gd name="T50" fmla="*/ 3122 w 3348"/>
                <a:gd name="T51" fmla="*/ 1067 h 1299"/>
                <a:gd name="T52" fmla="*/ 3246 w 3348"/>
                <a:gd name="T53" fmla="*/ 1067 h 1299"/>
                <a:gd name="T54" fmla="*/ 3246 w 3348"/>
                <a:gd name="T55" fmla="*/ 780 h 1299"/>
                <a:gd name="T56" fmla="*/ 3119 w 3348"/>
                <a:gd name="T57" fmla="*/ 780 h 1299"/>
                <a:gd name="T58" fmla="*/ 3119 w 3348"/>
                <a:gd name="T59" fmla="*/ 677 h 1299"/>
                <a:gd name="T60" fmla="*/ 3246 w 3348"/>
                <a:gd name="T61" fmla="*/ 677 h 1299"/>
                <a:gd name="T62" fmla="*/ 3246 w 3348"/>
                <a:gd name="T63" fmla="*/ 554 h 1299"/>
                <a:gd name="T64" fmla="*/ 2634 w 3348"/>
                <a:gd name="T65" fmla="*/ 554 h 1299"/>
                <a:gd name="T66" fmla="*/ 2634 w 3348"/>
                <a:gd name="T67" fmla="*/ 103 h 1299"/>
                <a:gd name="T68" fmla="*/ 2388 w 3348"/>
                <a:gd name="T69" fmla="*/ 103 h 1299"/>
                <a:gd name="T70" fmla="*/ 2286 w 3348"/>
                <a:gd name="T71" fmla="*/ 0 h 1299"/>
                <a:gd name="T72" fmla="*/ 3027 w 3348"/>
                <a:gd name="T73" fmla="*/ 0 h 1299"/>
                <a:gd name="T74" fmla="*/ 3348 w 3348"/>
                <a:gd name="T75" fmla="*/ 487 h 1299"/>
                <a:gd name="T76" fmla="*/ 3348 w 3348"/>
                <a:gd name="T77" fmla="*/ 1170 h 1299"/>
                <a:gd name="T78" fmla="*/ 3186 w 3348"/>
                <a:gd name="T79" fmla="*/ 1170 h 1299"/>
                <a:gd name="T80" fmla="*/ 3214 w 3348"/>
                <a:gd name="T81" fmla="*/ 1214 h 1299"/>
                <a:gd name="T82" fmla="*/ 3127 w 3348"/>
                <a:gd name="T83" fmla="*/ 1269 h 1299"/>
                <a:gd name="T84" fmla="*/ 2992 w 3348"/>
                <a:gd name="T85" fmla="*/ 1054 h 1299"/>
                <a:gd name="T86" fmla="*/ 2618 w 3348"/>
                <a:gd name="T87" fmla="*/ 1054 h 1299"/>
                <a:gd name="T88" fmla="*/ 2483 w 3348"/>
                <a:gd name="T89" fmla="*/ 1269 h 1299"/>
                <a:gd name="T90" fmla="*/ 2396 w 3348"/>
                <a:gd name="T91" fmla="*/ 1214 h 1299"/>
                <a:gd name="T92" fmla="*/ 2424 w 3348"/>
                <a:gd name="T93" fmla="*/ 1170 h 1299"/>
                <a:gd name="T94" fmla="*/ 2292 w 3348"/>
                <a:gd name="T95" fmla="*/ 1170 h 1299"/>
                <a:gd name="T96" fmla="*/ 2292 w 3348"/>
                <a:gd name="T97" fmla="*/ 1299 h 1299"/>
                <a:gd name="T98" fmla="*/ 1664 w 3348"/>
                <a:gd name="T99" fmla="*/ 1299 h 1299"/>
                <a:gd name="T100" fmla="*/ 1664 w 3348"/>
                <a:gd name="T101" fmla="*/ 1170 h 1299"/>
                <a:gd name="T102" fmla="*/ 1532 w 3348"/>
                <a:gd name="T103" fmla="*/ 1170 h 1299"/>
                <a:gd name="T104" fmla="*/ 1560 w 3348"/>
                <a:gd name="T105" fmla="*/ 1214 h 1299"/>
                <a:gd name="T106" fmla="*/ 1473 w 3348"/>
                <a:gd name="T107" fmla="*/ 1269 h 1299"/>
                <a:gd name="T108" fmla="*/ 1338 w 3348"/>
                <a:gd name="T109" fmla="*/ 1054 h 1299"/>
                <a:gd name="T110" fmla="*/ 438 w 3348"/>
                <a:gd name="T111" fmla="*/ 1054 h 1299"/>
                <a:gd name="T112" fmla="*/ 303 w 3348"/>
                <a:gd name="T113" fmla="*/ 1269 h 1299"/>
                <a:gd name="T114" fmla="*/ 216 w 3348"/>
                <a:gd name="T115" fmla="*/ 1214 h 1299"/>
                <a:gd name="T116" fmla="*/ 245 w 3348"/>
                <a:gd name="T117" fmla="*/ 1170 h 1299"/>
                <a:gd name="T118" fmla="*/ 0 w 3348"/>
                <a:gd name="T119" fmla="*/ 1170 h 1299"/>
                <a:gd name="T120" fmla="*/ 0 w 3348"/>
                <a:gd name="T121" fmla="*/ 752 h 1299"/>
                <a:gd name="T122" fmla="*/ 2286 w 3348"/>
                <a:gd name="T123" fmla="*/ 752 h 1299"/>
                <a:gd name="T124" fmla="*/ 2286 w 3348"/>
                <a:gd name="T125" fmla="*/ 0 h 1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48" h="1299">
                  <a:moveTo>
                    <a:pt x="1766" y="1040"/>
                  </a:moveTo>
                  <a:lnTo>
                    <a:pt x="1766" y="1197"/>
                  </a:lnTo>
                  <a:lnTo>
                    <a:pt x="2189" y="1197"/>
                  </a:lnTo>
                  <a:lnTo>
                    <a:pt x="2189" y="1040"/>
                  </a:lnTo>
                  <a:lnTo>
                    <a:pt x="1766" y="1040"/>
                  </a:lnTo>
                  <a:close/>
                  <a:moveTo>
                    <a:pt x="2736" y="103"/>
                  </a:moveTo>
                  <a:lnTo>
                    <a:pt x="2736" y="452"/>
                  </a:lnTo>
                  <a:lnTo>
                    <a:pt x="3202" y="452"/>
                  </a:lnTo>
                  <a:lnTo>
                    <a:pt x="2972" y="103"/>
                  </a:lnTo>
                  <a:lnTo>
                    <a:pt x="2736" y="103"/>
                  </a:lnTo>
                  <a:close/>
                  <a:moveTo>
                    <a:pt x="2388" y="103"/>
                  </a:moveTo>
                  <a:lnTo>
                    <a:pt x="2388" y="855"/>
                  </a:lnTo>
                  <a:lnTo>
                    <a:pt x="102" y="855"/>
                  </a:lnTo>
                  <a:lnTo>
                    <a:pt x="102" y="1067"/>
                  </a:lnTo>
                  <a:lnTo>
                    <a:pt x="308" y="1067"/>
                  </a:lnTo>
                  <a:lnTo>
                    <a:pt x="381" y="951"/>
                  </a:lnTo>
                  <a:lnTo>
                    <a:pt x="1395" y="951"/>
                  </a:lnTo>
                  <a:lnTo>
                    <a:pt x="1468" y="1067"/>
                  </a:lnTo>
                  <a:lnTo>
                    <a:pt x="1664" y="1067"/>
                  </a:lnTo>
                  <a:lnTo>
                    <a:pt x="1664" y="937"/>
                  </a:lnTo>
                  <a:lnTo>
                    <a:pt x="2292" y="937"/>
                  </a:lnTo>
                  <a:lnTo>
                    <a:pt x="2292" y="1067"/>
                  </a:lnTo>
                  <a:lnTo>
                    <a:pt x="2489" y="1067"/>
                  </a:lnTo>
                  <a:lnTo>
                    <a:pt x="2562" y="951"/>
                  </a:lnTo>
                  <a:lnTo>
                    <a:pt x="3049" y="951"/>
                  </a:lnTo>
                  <a:lnTo>
                    <a:pt x="3122" y="1067"/>
                  </a:lnTo>
                  <a:lnTo>
                    <a:pt x="3246" y="1067"/>
                  </a:lnTo>
                  <a:lnTo>
                    <a:pt x="3246" y="780"/>
                  </a:lnTo>
                  <a:lnTo>
                    <a:pt x="3119" y="780"/>
                  </a:lnTo>
                  <a:lnTo>
                    <a:pt x="3119" y="677"/>
                  </a:lnTo>
                  <a:lnTo>
                    <a:pt x="3246" y="677"/>
                  </a:lnTo>
                  <a:lnTo>
                    <a:pt x="3246" y="554"/>
                  </a:lnTo>
                  <a:lnTo>
                    <a:pt x="2634" y="554"/>
                  </a:lnTo>
                  <a:lnTo>
                    <a:pt x="2634" y="103"/>
                  </a:lnTo>
                  <a:lnTo>
                    <a:pt x="2388" y="103"/>
                  </a:lnTo>
                  <a:close/>
                  <a:moveTo>
                    <a:pt x="2286" y="0"/>
                  </a:moveTo>
                  <a:lnTo>
                    <a:pt x="3027" y="0"/>
                  </a:lnTo>
                  <a:lnTo>
                    <a:pt x="3348" y="487"/>
                  </a:lnTo>
                  <a:lnTo>
                    <a:pt x="3348" y="1170"/>
                  </a:lnTo>
                  <a:lnTo>
                    <a:pt x="3186" y="1170"/>
                  </a:lnTo>
                  <a:lnTo>
                    <a:pt x="3214" y="1214"/>
                  </a:lnTo>
                  <a:lnTo>
                    <a:pt x="3127" y="1269"/>
                  </a:lnTo>
                  <a:lnTo>
                    <a:pt x="2992" y="1054"/>
                  </a:lnTo>
                  <a:lnTo>
                    <a:pt x="2618" y="1054"/>
                  </a:lnTo>
                  <a:lnTo>
                    <a:pt x="2483" y="1269"/>
                  </a:lnTo>
                  <a:lnTo>
                    <a:pt x="2396" y="1214"/>
                  </a:lnTo>
                  <a:lnTo>
                    <a:pt x="2424" y="1170"/>
                  </a:lnTo>
                  <a:lnTo>
                    <a:pt x="2292" y="1170"/>
                  </a:lnTo>
                  <a:lnTo>
                    <a:pt x="2292" y="1299"/>
                  </a:lnTo>
                  <a:lnTo>
                    <a:pt x="1664" y="1299"/>
                  </a:lnTo>
                  <a:lnTo>
                    <a:pt x="1664" y="1170"/>
                  </a:lnTo>
                  <a:lnTo>
                    <a:pt x="1532" y="1170"/>
                  </a:lnTo>
                  <a:lnTo>
                    <a:pt x="1560" y="1214"/>
                  </a:lnTo>
                  <a:lnTo>
                    <a:pt x="1473" y="1269"/>
                  </a:lnTo>
                  <a:lnTo>
                    <a:pt x="1338" y="1054"/>
                  </a:lnTo>
                  <a:lnTo>
                    <a:pt x="438" y="1054"/>
                  </a:lnTo>
                  <a:lnTo>
                    <a:pt x="303" y="1269"/>
                  </a:lnTo>
                  <a:lnTo>
                    <a:pt x="216" y="1214"/>
                  </a:lnTo>
                  <a:lnTo>
                    <a:pt x="245" y="1170"/>
                  </a:lnTo>
                  <a:lnTo>
                    <a:pt x="0" y="1170"/>
                  </a:lnTo>
                  <a:lnTo>
                    <a:pt x="0" y="752"/>
                  </a:lnTo>
                  <a:lnTo>
                    <a:pt x="2286" y="752"/>
                  </a:lnTo>
                  <a:lnTo>
                    <a:pt x="2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2647951" y="2052638"/>
              <a:ext cx="157163" cy="141288"/>
            </a:xfrm>
            <a:custGeom>
              <a:avLst/>
              <a:gdLst>
                <a:gd name="T0" fmla="*/ 443 w 886"/>
                <a:gd name="T1" fmla="*/ 122 h 804"/>
                <a:gd name="T2" fmla="*/ 220 w 886"/>
                <a:gd name="T3" fmla="*/ 266 h 804"/>
                <a:gd name="T4" fmla="*/ 220 w 886"/>
                <a:gd name="T5" fmla="*/ 702 h 804"/>
                <a:gd name="T6" fmla="*/ 665 w 886"/>
                <a:gd name="T7" fmla="*/ 702 h 804"/>
                <a:gd name="T8" fmla="*/ 665 w 886"/>
                <a:gd name="T9" fmla="*/ 266 h 804"/>
                <a:gd name="T10" fmla="*/ 443 w 886"/>
                <a:gd name="T11" fmla="*/ 122 h 804"/>
                <a:gd name="T12" fmla="*/ 443 w 886"/>
                <a:gd name="T13" fmla="*/ 0 h 804"/>
                <a:gd name="T14" fmla="*/ 886 w 886"/>
                <a:gd name="T15" fmla="*/ 286 h 804"/>
                <a:gd name="T16" fmla="*/ 830 w 886"/>
                <a:gd name="T17" fmla="*/ 373 h 804"/>
                <a:gd name="T18" fmla="*/ 767 w 886"/>
                <a:gd name="T19" fmla="*/ 332 h 804"/>
                <a:gd name="T20" fmla="*/ 767 w 886"/>
                <a:gd name="T21" fmla="*/ 804 h 804"/>
                <a:gd name="T22" fmla="*/ 118 w 886"/>
                <a:gd name="T23" fmla="*/ 804 h 804"/>
                <a:gd name="T24" fmla="*/ 118 w 886"/>
                <a:gd name="T25" fmla="*/ 332 h 804"/>
                <a:gd name="T26" fmla="*/ 56 w 886"/>
                <a:gd name="T27" fmla="*/ 373 h 804"/>
                <a:gd name="T28" fmla="*/ 0 w 886"/>
                <a:gd name="T29" fmla="*/ 286 h 804"/>
                <a:gd name="T30" fmla="*/ 443 w 886"/>
                <a:gd name="T31" fmla="*/ 0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6" h="804">
                  <a:moveTo>
                    <a:pt x="443" y="122"/>
                  </a:moveTo>
                  <a:lnTo>
                    <a:pt x="220" y="266"/>
                  </a:lnTo>
                  <a:lnTo>
                    <a:pt x="220" y="702"/>
                  </a:lnTo>
                  <a:lnTo>
                    <a:pt x="665" y="702"/>
                  </a:lnTo>
                  <a:lnTo>
                    <a:pt x="665" y="266"/>
                  </a:lnTo>
                  <a:lnTo>
                    <a:pt x="443" y="122"/>
                  </a:lnTo>
                  <a:close/>
                  <a:moveTo>
                    <a:pt x="443" y="0"/>
                  </a:moveTo>
                  <a:lnTo>
                    <a:pt x="886" y="286"/>
                  </a:lnTo>
                  <a:lnTo>
                    <a:pt x="830" y="373"/>
                  </a:lnTo>
                  <a:lnTo>
                    <a:pt x="767" y="332"/>
                  </a:lnTo>
                  <a:lnTo>
                    <a:pt x="767" y="804"/>
                  </a:lnTo>
                  <a:lnTo>
                    <a:pt x="118" y="804"/>
                  </a:lnTo>
                  <a:lnTo>
                    <a:pt x="118" y="332"/>
                  </a:lnTo>
                  <a:lnTo>
                    <a:pt x="56" y="373"/>
                  </a:lnTo>
                  <a:lnTo>
                    <a:pt x="0" y="286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 noEditPoints="1"/>
            </p:cNvSpPr>
            <p:nvPr/>
          </p:nvSpPr>
          <p:spPr bwMode="auto">
            <a:xfrm>
              <a:off x="2540001" y="2014538"/>
              <a:ext cx="373063" cy="219075"/>
            </a:xfrm>
            <a:custGeom>
              <a:avLst/>
              <a:gdLst>
                <a:gd name="T0" fmla="*/ 103 w 2112"/>
                <a:gd name="T1" fmla="*/ 103 h 1237"/>
                <a:gd name="T2" fmla="*/ 103 w 2112"/>
                <a:gd name="T3" fmla="*/ 1135 h 1237"/>
                <a:gd name="T4" fmla="*/ 2009 w 2112"/>
                <a:gd name="T5" fmla="*/ 1135 h 1237"/>
                <a:gd name="T6" fmla="*/ 2009 w 2112"/>
                <a:gd name="T7" fmla="*/ 103 h 1237"/>
                <a:gd name="T8" fmla="*/ 103 w 2112"/>
                <a:gd name="T9" fmla="*/ 103 h 1237"/>
                <a:gd name="T10" fmla="*/ 0 w 2112"/>
                <a:gd name="T11" fmla="*/ 0 h 1237"/>
                <a:gd name="T12" fmla="*/ 2112 w 2112"/>
                <a:gd name="T13" fmla="*/ 0 h 1237"/>
                <a:gd name="T14" fmla="*/ 2112 w 2112"/>
                <a:gd name="T15" fmla="*/ 1237 h 1237"/>
                <a:gd name="T16" fmla="*/ 0 w 2112"/>
                <a:gd name="T17" fmla="*/ 1237 h 1237"/>
                <a:gd name="T18" fmla="*/ 0 w 2112"/>
                <a:gd name="T19" fmla="*/ 0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2" h="1237">
                  <a:moveTo>
                    <a:pt x="103" y="103"/>
                  </a:moveTo>
                  <a:lnTo>
                    <a:pt x="103" y="1135"/>
                  </a:lnTo>
                  <a:lnTo>
                    <a:pt x="2009" y="1135"/>
                  </a:lnTo>
                  <a:lnTo>
                    <a:pt x="2009" y="103"/>
                  </a:lnTo>
                  <a:lnTo>
                    <a:pt x="103" y="103"/>
                  </a:lnTo>
                  <a:close/>
                  <a:moveTo>
                    <a:pt x="0" y="0"/>
                  </a:moveTo>
                  <a:lnTo>
                    <a:pt x="2112" y="0"/>
                  </a:lnTo>
                  <a:lnTo>
                    <a:pt x="2112" y="1237"/>
                  </a:lnTo>
                  <a:lnTo>
                    <a:pt x="0" y="12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 noEditPoints="1"/>
            </p:cNvSpPr>
            <p:nvPr/>
          </p:nvSpPr>
          <p:spPr bwMode="auto">
            <a:xfrm>
              <a:off x="2984501" y="2306638"/>
              <a:ext cx="66675" cy="66675"/>
            </a:xfrm>
            <a:custGeom>
              <a:avLst/>
              <a:gdLst>
                <a:gd name="T0" fmla="*/ 188 w 376"/>
                <a:gd name="T1" fmla="*/ 103 h 376"/>
                <a:gd name="T2" fmla="*/ 165 w 376"/>
                <a:gd name="T3" fmla="*/ 106 h 376"/>
                <a:gd name="T4" fmla="*/ 145 w 376"/>
                <a:gd name="T5" fmla="*/ 114 h 376"/>
                <a:gd name="T6" fmla="*/ 127 w 376"/>
                <a:gd name="T7" fmla="*/ 128 h 376"/>
                <a:gd name="T8" fmla="*/ 114 w 376"/>
                <a:gd name="T9" fmla="*/ 146 h 376"/>
                <a:gd name="T10" fmla="*/ 105 w 376"/>
                <a:gd name="T11" fmla="*/ 166 h 376"/>
                <a:gd name="T12" fmla="*/ 102 w 376"/>
                <a:gd name="T13" fmla="*/ 188 h 376"/>
                <a:gd name="T14" fmla="*/ 105 w 376"/>
                <a:gd name="T15" fmla="*/ 211 h 376"/>
                <a:gd name="T16" fmla="*/ 114 w 376"/>
                <a:gd name="T17" fmla="*/ 232 h 376"/>
                <a:gd name="T18" fmla="*/ 127 w 376"/>
                <a:gd name="T19" fmla="*/ 249 h 376"/>
                <a:gd name="T20" fmla="*/ 145 w 376"/>
                <a:gd name="T21" fmla="*/ 262 h 376"/>
                <a:gd name="T22" fmla="*/ 165 w 376"/>
                <a:gd name="T23" fmla="*/ 270 h 376"/>
                <a:gd name="T24" fmla="*/ 188 w 376"/>
                <a:gd name="T25" fmla="*/ 273 h 376"/>
                <a:gd name="T26" fmla="*/ 211 w 376"/>
                <a:gd name="T27" fmla="*/ 270 h 376"/>
                <a:gd name="T28" fmla="*/ 231 w 376"/>
                <a:gd name="T29" fmla="*/ 262 h 376"/>
                <a:gd name="T30" fmla="*/ 248 w 376"/>
                <a:gd name="T31" fmla="*/ 249 h 376"/>
                <a:gd name="T32" fmla="*/ 261 w 376"/>
                <a:gd name="T33" fmla="*/ 232 h 376"/>
                <a:gd name="T34" fmla="*/ 270 w 376"/>
                <a:gd name="T35" fmla="*/ 211 h 376"/>
                <a:gd name="T36" fmla="*/ 273 w 376"/>
                <a:gd name="T37" fmla="*/ 188 h 376"/>
                <a:gd name="T38" fmla="*/ 270 w 376"/>
                <a:gd name="T39" fmla="*/ 166 h 376"/>
                <a:gd name="T40" fmla="*/ 261 w 376"/>
                <a:gd name="T41" fmla="*/ 146 h 376"/>
                <a:gd name="T42" fmla="*/ 248 w 376"/>
                <a:gd name="T43" fmla="*/ 128 h 376"/>
                <a:gd name="T44" fmla="*/ 231 w 376"/>
                <a:gd name="T45" fmla="*/ 114 h 376"/>
                <a:gd name="T46" fmla="*/ 211 w 376"/>
                <a:gd name="T47" fmla="*/ 106 h 376"/>
                <a:gd name="T48" fmla="*/ 188 w 376"/>
                <a:gd name="T49" fmla="*/ 103 h 376"/>
                <a:gd name="T50" fmla="*/ 188 w 376"/>
                <a:gd name="T51" fmla="*/ 0 h 376"/>
                <a:gd name="T52" fmla="*/ 222 w 376"/>
                <a:gd name="T53" fmla="*/ 4 h 376"/>
                <a:gd name="T54" fmla="*/ 253 w 376"/>
                <a:gd name="T55" fmla="*/ 12 h 376"/>
                <a:gd name="T56" fmla="*/ 283 w 376"/>
                <a:gd name="T57" fmla="*/ 26 h 376"/>
                <a:gd name="T58" fmla="*/ 309 w 376"/>
                <a:gd name="T59" fmla="*/ 44 h 376"/>
                <a:gd name="T60" fmla="*/ 331 w 376"/>
                <a:gd name="T61" fmla="*/ 67 h 376"/>
                <a:gd name="T62" fmla="*/ 350 w 376"/>
                <a:gd name="T63" fmla="*/ 94 h 376"/>
                <a:gd name="T64" fmla="*/ 364 w 376"/>
                <a:gd name="T65" fmla="*/ 122 h 376"/>
                <a:gd name="T66" fmla="*/ 373 w 376"/>
                <a:gd name="T67" fmla="*/ 155 h 376"/>
                <a:gd name="T68" fmla="*/ 376 w 376"/>
                <a:gd name="T69" fmla="*/ 188 h 376"/>
                <a:gd name="T70" fmla="*/ 373 w 376"/>
                <a:gd name="T71" fmla="*/ 222 h 376"/>
                <a:gd name="T72" fmla="*/ 364 w 376"/>
                <a:gd name="T73" fmla="*/ 254 h 376"/>
                <a:gd name="T74" fmla="*/ 350 w 376"/>
                <a:gd name="T75" fmla="*/ 283 h 376"/>
                <a:gd name="T76" fmla="*/ 331 w 376"/>
                <a:gd name="T77" fmla="*/ 309 h 376"/>
                <a:gd name="T78" fmla="*/ 309 w 376"/>
                <a:gd name="T79" fmla="*/ 332 h 376"/>
                <a:gd name="T80" fmla="*/ 283 w 376"/>
                <a:gd name="T81" fmla="*/ 351 h 376"/>
                <a:gd name="T82" fmla="*/ 253 w 376"/>
                <a:gd name="T83" fmla="*/ 365 h 376"/>
                <a:gd name="T84" fmla="*/ 222 w 376"/>
                <a:gd name="T85" fmla="*/ 373 h 376"/>
                <a:gd name="T86" fmla="*/ 188 w 376"/>
                <a:gd name="T87" fmla="*/ 376 h 376"/>
                <a:gd name="T88" fmla="*/ 154 w 376"/>
                <a:gd name="T89" fmla="*/ 373 h 376"/>
                <a:gd name="T90" fmla="*/ 122 w 376"/>
                <a:gd name="T91" fmla="*/ 365 h 376"/>
                <a:gd name="T92" fmla="*/ 93 w 376"/>
                <a:gd name="T93" fmla="*/ 351 h 376"/>
                <a:gd name="T94" fmla="*/ 66 w 376"/>
                <a:gd name="T95" fmla="*/ 332 h 376"/>
                <a:gd name="T96" fmla="*/ 44 w 376"/>
                <a:gd name="T97" fmla="*/ 309 h 376"/>
                <a:gd name="T98" fmla="*/ 26 w 376"/>
                <a:gd name="T99" fmla="*/ 283 h 376"/>
                <a:gd name="T100" fmla="*/ 12 w 376"/>
                <a:gd name="T101" fmla="*/ 254 h 376"/>
                <a:gd name="T102" fmla="*/ 3 w 376"/>
                <a:gd name="T103" fmla="*/ 222 h 376"/>
                <a:gd name="T104" fmla="*/ 0 w 376"/>
                <a:gd name="T105" fmla="*/ 188 h 376"/>
                <a:gd name="T106" fmla="*/ 3 w 376"/>
                <a:gd name="T107" fmla="*/ 155 h 376"/>
                <a:gd name="T108" fmla="*/ 12 w 376"/>
                <a:gd name="T109" fmla="*/ 122 h 376"/>
                <a:gd name="T110" fmla="*/ 26 w 376"/>
                <a:gd name="T111" fmla="*/ 94 h 376"/>
                <a:gd name="T112" fmla="*/ 44 w 376"/>
                <a:gd name="T113" fmla="*/ 67 h 376"/>
                <a:gd name="T114" fmla="*/ 66 w 376"/>
                <a:gd name="T115" fmla="*/ 44 h 376"/>
                <a:gd name="T116" fmla="*/ 93 w 376"/>
                <a:gd name="T117" fmla="*/ 26 h 376"/>
                <a:gd name="T118" fmla="*/ 122 w 376"/>
                <a:gd name="T119" fmla="*/ 12 h 376"/>
                <a:gd name="T120" fmla="*/ 154 w 376"/>
                <a:gd name="T121" fmla="*/ 4 h 376"/>
                <a:gd name="T122" fmla="*/ 188 w 376"/>
                <a:gd name="T12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6" h="376">
                  <a:moveTo>
                    <a:pt x="188" y="103"/>
                  </a:moveTo>
                  <a:lnTo>
                    <a:pt x="165" y="106"/>
                  </a:lnTo>
                  <a:lnTo>
                    <a:pt x="145" y="114"/>
                  </a:lnTo>
                  <a:lnTo>
                    <a:pt x="127" y="128"/>
                  </a:lnTo>
                  <a:lnTo>
                    <a:pt x="114" y="146"/>
                  </a:lnTo>
                  <a:lnTo>
                    <a:pt x="105" y="166"/>
                  </a:lnTo>
                  <a:lnTo>
                    <a:pt x="102" y="188"/>
                  </a:lnTo>
                  <a:lnTo>
                    <a:pt x="105" y="211"/>
                  </a:lnTo>
                  <a:lnTo>
                    <a:pt x="114" y="232"/>
                  </a:lnTo>
                  <a:lnTo>
                    <a:pt x="127" y="249"/>
                  </a:lnTo>
                  <a:lnTo>
                    <a:pt x="145" y="262"/>
                  </a:lnTo>
                  <a:lnTo>
                    <a:pt x="165" y="270"/>
                  </a:lnTo>
                  <a:lnTo>
                    <a:pt x="188" y="273"/>
                  </a:lnTo>
                  <a:lnTo>
                    <a:pt x="211" y="270"/>
                  </a:lnTo>
                  <a:lnTo>
                    <a:pt x="231" y="262"/>
                  </a:lnTo>
                  <a:lnTo>
                    <a:pt x="248" y="249"/>
                  </a:lnTo>
                  <a:lnTo>
                    <a:pt x="261" y="232"/>
                  </a:lnTo>
                  <a:lnTo>
                    <a:pt x="270" y="211"/>
                  </a:lnTo>
                  <a:lnTo>
                    <a:pt x="273" y="188"/>
                  </a:lnTo>
                  <a:lnTo>
                    <a:pt x="270" y="166"/>
                  </a:lnTo>
                  <a:lnTo>
                    <a:pt x="261" y="146"/>
                  </a:lnTo>
                  <a:lnTo>
                    <a:pt x="248" y="128"/>
                  </a:lnTo>
                  <a:lnTo>
                    <a:pt x="231" y="114"/>
                  </a:lnTo>
                  <a:lnTo>
                    <a:pt x="211" y="106"/>
                  </a:lnTo>
                  <a:lnTo>
                    <a:pt x="188" y="103"/>
                  </a:lnTo>
                  <a:close/>
                  <a:moveTo>
                    <a:pt x="188" y="0"/>
                  </a:moveTo>
                  <a:lnTo>
                    <a:pt x="222" y="4"/>
                  </a:lnTo>
                  <a:lnTo>
                    <a:pt x="253" y="12"/>
                  </a:lnTo>
                  <a:lnTo>
                    <a:pt x="283" y="26"/>
                  </a:lnTo>
                  <a:lnTo>
                    <a:pt x="309" y="44"/>
                  </a:lnTo>
                  <a:lnTo>
                    <a:pt x="331" y="67"/>
                  </a:lnTo>
                  <a:lnTo>
                    <a:pt x="350" y="94"/>
                  </a:lnTo>
                  <a:lnTo>
                    <a:pt x="364" y="122"/>
                  </a:lnTo>
                  <a:lnTo>
                    <a:pt x="373" y="155"/>
                  </a:lnTo>
                  <a:lnTo>
                    <a:pt x="376" y="188"/>
                  </a:lnTo>
                  <a:lnTo>
                    <a:pt x="373" y="222"/>
                  </a:lnTo>
                  <a:lnTo>
                    <a:pt x="364" y="254"/>
                  </a:lnTo>
                  <a:lnTo>
                    <a:pt x="350" y="283"/>
                  </a:lnTo>
                  <a:lnTo>
                    <a:pt x="331" y="309"/>
                  </a:lnTo>
                  <a:lnTo>
                    <a:pt x="309" y="332"/>
                  </a:lnTo>
                  <a:lnTo>
                    <a:pt x="283" y="351"/>
                  </a:lnTo>
                  <a:lnTo>
                    <a:pt x="253" y="365"/>
                  </a:lnTo>
                  <a:lnTo>
                    <a:pt x="222" y="373"/>
                  </a:lnTo>
                  <a:lnTo>
                    <a:pt x="188" y="376"/>
                  </a:lnTo>
                  <a:lnTo>
                    <a:pt x="154" y="373"/>
                  </a:lnTo>
                  <a:lnTo>
                    <a:pt x="122" y="365"/>
                  </a:lnTo>
                  <a:lnTo>
                    <a:pt x="93" y="351"/>
                  </a:lnTo>
                  <a:lnTo>
                    <a:pt x="66" y="332"/>
                  </a:lnTo>
                  <a:lnTo>
                    <a:pt x="44" y="309"/>
                  </a:lnTo>
                  <a:lnTo>
                    <a:pt x="26" y="283"/>
                  </a:lnTo>
                  <a:lnTo>
                    <a:pt x="12" y="254"/>
                  </a:lnTo>
                  <a:lnTo>
                    <a:pt x="3" y="222"/>
                  </a:lnTo>
                  <a:lnTo>
                    <a:pt x="0" y="188"/>
                  </a:lnTo>
                  <a:lnTo>
                    <a:pt x="3" y="155"/>
                  </a:lnTo>
                  <a:lnTo>
                    <a:pt x="12" y="122"/>
                  </a:lnTo>
                  <a:lnTo>
                    <a:pt x="26" y="94"/>
                  </a:lnTo>
                  <a:lnTo>
                    <a:pt x="44" y="67"/>
                  </a:lnTo>
                  <a:lnTo>
                    <a:pt x="66" y="44"/>
                  </a:lnTo>
                  <a:lnTo>
                    <a:pt x="93" y="26"/>
                  </a:lnTo>
                  <a:lnTo>
                    <a:pt x="122" y="12"/>
                  </a:lnTo>
                  <a:lnTo>
                    <a:pt x="154" y="4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2697163" y="2306638"/>
              <a:ext cx="66675" cy="66675"/>
            </a:xfrm>
            <a:custGeom>
              <a:avLst/>
              <a:gdLst>
                <a:gd name="T0" fmla="*/ 188 w 377"/>
                <a:gd name="T1" fmla="*/ 103 h 376"/>
                <a:gd name="T2" fmla="*/ 166 w 377"/>
                <a:gd name="T3" fmla="*/ 106 h 376"/>
                <a:gd name="T4" fmla="*/ 145 w 377"/>
                <a:gd name="T5" fmla="*/ 114 h 376"/>
                <a:gd name="T6" fmla="*/ 128 w 377"/>
                <a:gd name="T7" fmla="*/ 128 h 376"/>
                <a:gd name="T8" fmla="*/ 115 w 377"/>
                <a:gd name="T9" fmla="*/ 146 h 376"/>
                <a:gd name="T10" fmla="*/ 106 w 377"/>
                <a:gd name="T11" fmla="*/ 166 h 376"/>
                <a:gd name="T12" fmla="*/ 103 w 377"/>
                <a:gd name="T13" fmla="*/ 188 h 376"/>
                <a:gd name="T14" fmla="*/ 106 w 377"/>
                <a:gd name="T15" fmla="*/ 211 h 376"/>
                <a:gd name="T16" fmla="*/ 115 w 377"/>
                <a:gd name="T17" fmla="*/ 232 h 376"/>
                <a:gd name="T18" fmla="*/ 128 w 377"/>
                <a:gd name="T19" fmla="*/ 249 h 376"/>
                <a:gd name="T20" fmla="*/ 145 w 377"/>
                <a:gd name="T21" fmla="*/ 262 h 376"/>
                <a:gd name="T22" fmla="*/ 166 w 377"/>
                <a:gd name="T23" fmla="*/ 270 h 376"/>
                <a:gd name="T24" fmla="*/ 188 w 377"/>
                <a:gd name="T25" fmla="*/ 273 h 376"/>
                <a:gd name="T26" fmla="*/ 211 w 377"/>
                <a:gd name="T27" fmla="*/ 270 h 376"/>
                <a:gd name="T28" fmla="*/ 231 w 377"/>
                <a:gd name="T29" fmla="*/ 262 h 376"/>
                <a:gd name="T30" fmla="*/ 249 w 377"/>
                <a:gd name="T31" fmla="*/ 249 h 376"/>
                <a:gd name="T32" fmla="*/ 262 w 377"/>
                <a:gd name="T33" fmla="*/ 232 h 376"/>
                <a:gd name="T34" fmla="*/ 271 w 377"/>
                <a:gd name="T35" fmla="*/ 211 h 376"/>
                <a:gd name="T36" fmla="*/ 274 w 377"/>
                <a:gd name="T37" fmla="*/ 188 h 376"/>
                <a:gd name="T38" fmla="*/ 271 w 377"/>
                <a:gd name="T39" fmla="*/ 166 h 376"/>
                <a:gd name="T40" fmla="*/ 262 w 377"/>
                <a:gd name="T41" fmla="*/ 146 h 376"/>
                <a:gd name="T42" fmla="*/ 249 w 377"/>
                <a:gd name="T43" fmla="*/ 128 h 376"/>
                <a:gd name="T44" fmla="*/ 231 w 377"/>
                <a:gd name="T45" fmla="*/ 114 h 376"/>
                <a:gd name="T46" fmla="*/ 211 w 377"/>
                <a:gd name="T47" fmla="*/ 106 h 376"/>
                <a:gd name="T48" fmla="*/ 188 w 377"/>
                <a:gd name="T49" fmla="*/ 103 h 376"/>
                <a:gd name="T50" fmla="*/ 188 w 377"/>
                <a:gd name="T51" fmla="*/ 0 h 376"/>
                <a:gd name="T52" fmla="*/ 222 w 377"/>
                <a:gd name="T53" fmla="*/ 4 h 376"/>
                <a:gd name="T54" fmla="*/ 254 w 377"/>
                <a:gd name="T55" fmla="*/ 12 h 376"/>
                <a:gd name="T56" fmla="*/ 283 w 377"/>
                <a:gd name="T57" fmla="*/ 26 h 376"/>
                <a:gd name="T58" fmla="*/ 310 w 377"/>
                <a:gd name="T59" fmla="*/ 44 h 376"/>
                <a:gd name="T60" fmla="*/ 332 w 377"/>
                <a:gd name="T61" fmla="*/ 67 h 376"/>
                <a:gd name="T62" fmla="*/ 350 w 377"/>
                <a:gd name="T63" fmla="*/ 94 h 376"/>
                <a:gd name="T64" fmla="*/ 364 w 377"/>
                <a:gd name="T65" fmla="*/ 122 h 376"/>
                <a:gd name="T66" fmla="*/ 374 w 377"/>
                <a:gd name="T67" fmla="*/ 155 h 376"/>
                <a:gd name="T68" fmla="*/ 377 w 377"/>
                <a:gd name="T69" fmla="*/ 188 h 376"/>
                <a:gd name="T70" fmla="*/ 374 w 377"/>
                <a:gd name="T71" fmla="*/ 222 h 376"/>
                <a:gd name="T72" fmla="*/ 364 w 377"/>
                <a:gd name="T73" fmla="*/ 254 h 376"/>
                <a:gd name="T74" fmla="*/ 350 w 377"/>
                <a:gd name="T75" fmla="*/ 283 h 376"/>
                <a:gd name="T76" fmla="*/ 332 w 377"/>
                <a:gd name="T77" fmla="*/ 309 h 376"/>
                <a:gd name="T78" fmla="*/ 310 w 377"/>
                <a:gd name="T79" fmla="*/ 332 h 376"/>
                <a:gd name="T80" fmla="*/ 283 w 377"/>
                <a:gd name="T81" fmla="*/ 351 h 376"/>
                <a:gd name="T82" fmla="*/ 254 w 377"/>
                <a:gd name="T83" fmla="*/ 365 h 376"/>
                <a:gd name="T84" fmla="*/ 222 w 377"/>
                <a:gd name="T85" fmla="*/ 373 h 376"/>
                <a:gd name="T86" fmla="*/ 188 w 377"/>
                <a:gd name="T87" fmla="*/ 376 h 376"/>
                <a:gd name="T88" fmla="*/ 154 w 377"/>
                <a:gd name="T89" fmla="*/ 373 h 376"/>
                <a:gd name="T90" fmla="*/ 123 w 377"/>
                <a:gd name="T91" fmla="*/ 365 h 376"/>
                <a:gd name="T92" fmla="*/ 93 w 377"/>
                <a:gd name="T93" fmla="*/ 351 h 376"/>
                <a:gd name="T94" fmla="*/ 67 w 377"/>
                <a:gd name="T95" fmla="*/ 332 h 376"/>
                <a:gd name="T96" fmla="*/ 45 w 377"/>
                <a:gd name="T97" fmla="*/ 309 h 376"/>
                <a:gd name="T98" fmla="*/ 26 w 377"/>
                <a:gd name="T99" fmla="*/ 283 h 376"/>
                <a:gd name="T100" fmla="*/ 12 w 377"/>
                <a:gd name="T101" fmla="*/ 254 h 376"/>
                <a:gd name="T102" fmla="*/ 3 w 377"/>
                <a:gd name="T103" fmla="*/ 222 h 376"/>
                <a:gd name="T104" fmla="*/ 0 w 377"/>
                <a:gd name="T105" fmla="*/ 188 h 376"/>
                <a:gd name="T106" fmla="*/ 3 w 377"/>
                <a:gd name="T107" fmla="*/ 155 h 376"/>
                <a:gd name="T108" fmla="*/ 12 w 377"/>
                <a:gd name="T109" fmla="*/ 122 h 376"/>
                <a:gd name="T110" fmla="*/ 26 w 377"/>
                <a:gd name="T111" fmla="*/ 94 h 376"/>
                <a:gd name="T112" fmla="*/ 45 w 377"/>
                <a:gd name="T113" fmla="*/ 67 h 376"/>
                <a:gd name="T114" fmla="*/ 67 w 377"/>
                <a:gd name="T115" fmla="*/ 44 h 376"/>
                <a:gd name="T116" fmla="*/ 93 w 377"/>
                <a:gd name="T117" fmla="*/ 26 h 376"/>
                <a:gd name="T118" fmla="*/ 123 w 377"/>
                <a:gd name="T119" fmla="*/ 12 h 376"/>
                <a:gd name="T120" fmla="*/ 154 w 377"/>
                <a:gd name="T121" fmla="*/ 4 h 376"/>
                <a:gd name="T122" fmla="*/ 188 w 377"/>
                <a:gd name="T12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7" h="376">
                  <a:moveTo>
                    <a:pt x="188" y="103"/>
                  </a:moveTo>
                  <a:lnTo>
                    <a:pt x="166" y="106"/>
                  </a:lnTo>
                  <a:lnTo>
                    <a:pt x="145" y="114"/>
                  </a:lnTo>
                  <a:lnTo>
                    <a:pt x="128" y="128"/>
                  </a:lnTo>
                  <a:lnTo>
                    <a:pt x="115" y="146"/>
                  </a:lnTo>
                  <a:lnTo>
                    <a:pt x="106" y="166"/>
                  </a:lnTo>
                  <a:lnTo>
                    <a:pt x="103" y="188"/>
                  </a:lnTo>
                  <a:lnTo>
                    <a:pt x="106" y="211"/>
                  </a:lnTo>
                  <a:lnTo>
                    <a:pt x="115" y="232"/>
                  </a:lnTo>
                  <a:lnTo>
                    <a:pt x="128" y="249"/>
                  </a:lnTo>
                  <a:lnTo>
                    <a:pt x="145" y="262"/>
                  </a:lnTo>
                  <a:lnTo>
                    <a:pt x="166" y="270"/>
                  </a:lnTo>
                  <a:lnTo>
                    <a:pt x="188" y="273"/>
                  </a:lnTo>
                  <a:lnTo>
                    <a:pt x="211" y="270"/>
                  </a:lnTo>
                  <a:lnTo>
                    <a:pt x="231" y="262"/>
                  </a:lnTo>
                  <a:lnTo>
                    <a:pt x="249" y="249"/>
                  </a:lnTo>
                  <a:lnTo>
                    <a:pt x="262" y="232"/>
                  </a:lnTo>
                  <a:lnTo>
                    <a:pt x="271" y="211"/>
                  </a:lnTo>
                  <a:lnTo>
                    <a:pt x="274" y="188"/>
                  </a:lnTo>
                  <a:lnTo>
                    <a:pt x="271" y="166"/>
                  </a:lnTo>
                  <a:lnTo>
                    <a:pt x="262" y="146"/>
                  </a:lnTo>
                  <a:lnTo>
                    <a:pt x="249" y="128"/>
                  </a:lnTo>
                  <a:lnTo>
                    <a:pt x="231" y="114"/>
                  </a:lnTo>
                  <a:lnTo>
                    <a:pt x="211" y="106"/>
                  </a:lnTo>
                  <a:lnTo>
                    <a:pt x="188" y="103"/>
                  </a:lnTo>
                  <a:close/>
                  <a:moveTo>
                    <a:pt x="188" y="0"/>
                  </a:moveTo>
                  <a:lnTo>
                    <a:pt x="222" y="4"/>
                  </a:lnTo>
                  <a:lnTo>
                    <a:pt x="254" y="12"/>
                  </a:lnTo>
                  <a:lnTo>
                    <a:pt x="283" y="26"/>
                  </a:lnTo>
                  <a:lnTo>
                    <a:pt x="310" y="44"/>
                  </a:lnTo>
                  <a:lnTo>
                    <a:pt x="332" y="67"/>
                  </a:lnTo>
                  <a:lnTo>
                    <a:pt x="350" y="94"/>
                  </a:lnTo>
                  <a:lnTo>
                    <a:pt x="364" y="122"/>
                  </a:lnTo>
                  <a:lnTo>
                    <a:pt x="374" y="155"/>
                  </a:lnTo>
                  <a:lnTo>
                    <a:pt x="377" y="188"/>
                  </a:lnTo>
                  <a:lnTo>
                    <a:pt x="374" y="222"/>
                  </a:lnTo>
                  <a:lnTo>
                    <a:pt x="364" y="254"/>
                  </a:lnTo>
                  <a:lnTo>
                    <a:pt x="350" y="283"/>
                  </a:lnTo>
                  <a:lnTo>
                    <a:pt x="332" y="309"/>
                  </a:lnTo>
                  <a:lnTo>
                    <a:pt x="310" y="332"/>
                  </a:lnTo>
                  <a:lnTo>
                    <a:pt x="283" y="351"/>
                  </a:lnTo>
                  <a:lnTo>
                    <a:pt x="254" y="365"/>
                  </a:lnTo>
                  <a:lnTo>
                    <a:pt x="222" y="373"/>
                  </a:lnTo>
                  <a:lnTo>
                    <a:pt x="188" y="376"/>
                  </a:lnTo>
                  <a:lnTo>
                    <a:pt x="154" y="373"/>
                  </a:lnTo>
                  <a:lnTo>
                    <a:pt x="123" y="365"/>
                  </a:lnTo>
                  <a:lnTo>
                    <a:pt x="93" y="351"/>
                  </a:lnTo>
                  <a:lnTo>
                    <a:pt x="67" y="332"/>
                  </a:lnTo>
                  <a:lnTo>
                    <a:pt x="45" y="309"/>
                  </a:lnTo>
                  <a:lnTo>
                    <a:pt x="26" y="283"/>
                  </a:lnTo>
                  <a:lnTo>
                    <a:pt x="12" y="254"/>
                  </a:lnTo>
                  <a:lnTo>
                    <a:pt x="3" y="222"/>
                  </a:lnTo>
                  <a:lnTo>
                    <a:pt x="0" y="188"/>
                  </a:lnTo>
                  <a:lnTo>
                    <a:pt x="3" y="155"/>
                  </a:lnTo>
                  <a:lnTo>
                    <a:pt x="12" y="122"/>
                  </a:lnTo>
                  <a:lnTo>
                    <a:pt x="26" y="94"/>
                  </a:lnTo>
                  <a:lnTo>
                    <a:pt x="45" y="67"/>
                  </a:lnTo>
                  <a:lnTo>
                    <a:pt x="67" y="44"/>
                  </a:lnTo>
                  <a:lnTo>
                    <a:pt x="93" y="26"/>
                  </a:lnTo>
                  <a:lnTo>
                    <a:pt x="123" y="12"/>
                  </a:lnTo>
                  <a:lnTo>
                    <a:pt x="154" y="4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2595563" y="2306638"/>
              <a:ext cx="66675" cy="66675"/>
            </a:xfrm>
            <a:custGeom>
              <a:avLst/>
              <a:gdLst>
                <a:gd name="T0" fmla="*/ 189 w 376"/>
                <a:gd name="T1" fmla="*/ 103 h 376"/>
                <a:gd name="T2" fmla="*/ 165 w 376"/>
                <a:gd name="T3" fmla="*/ 106 h 376"/>
                <a:gd name="T4" fmla="*/ 145 w 376"/>
                <a:gd name="T5" fmla="*/ 114 h 376"/>
                <a:gd name="T6" fmla="*/ 128 w 376"/>
                <a:gd name="T7" fmla="*/ 128 h 376"/>
                <a:gd name="T8" fmla="*/ 115 w 376"/>
                <a:gd name="T9" fmla="*/ 146 h 376"/>
                <a:gd name="T10" fmla="*/ 105 w 376"/>
                <a:gd name="T11" fmla="*/ 166 h 376"/>
                <a:gd name="T12" fmla="*/ 102 w 376"/>
                <a:gd name="T13" fmla="*/ 188 h 376"/>
                <a:gd name="T14" fmla="*/ 105 w 376"/>
                <a:gd name="T15" fmla="*/ 211 h 376"/>
                <a:gd name="T16" fmla="*/ 115 w 376"/>
                <a:gd name="T17" fmla="*/ 232 h 376"/>
                <a:gd name="T18" fmla="*/ 128 w 376"/>
                <a:gd name="T19" fmla="*/ 249 h 376"/>
                <a:gd name="T20" fmla="*/ 145 w 376"/>
                <a:gd name="T21" fmla="*/ 262 h 376"/>
                <a:gd name="T22" fmla="*/ 165 w 376"/>
                <a:gd name="T23" fmla="*/ 270 h 376"/>
                <a:gd name="T24" fmla="*/ 189 w 376"/>
                <a:gd name="T25" fmla="*/ 273 h 376"/>
                <a:gd name="T26" fmla="*/ 211 w 376"/>
                <a:gd name="T27" fmla="*/ 270 h 376"/>
                <a:gd name="T28" fmla="*/ 231 w 376"/>
                <a:gd name="T29" fmla="*/ 262 h 376"/>
                <a:gd name="T30" fmla="*/ 248 w 376"/>
                <a:gd name="T31" fmla="*/ 249 h 376"/>
                <a:gd name="T32" fmla="*/ 262 w 376"/>
                <a:gd name="T33" fmla="*/ 232 h 376"/>
                <a:gd name="T34" fmla="*/ 271 w 376"/>
                <a:gd name="T35" fmla="*/ 211 h 376"/>
                <a:gd name="T36" fmla="*/ 274 w 376"/>
                <a:gd name="T37" fmla="*/ 188 h 376"/>
                <a:gd name="T38" fmla="*/ 271 w 376"/>
                <a:gd name="T39" fmla="*/ 166 h 376"/>
                <a:gd name="T40" fmla="*/ 262 w 376"/>
                <a:gd name="T41" fmla="*/ 146 h 376"/>
                <a:gd name="T42" fmla="*/ 248 w 376"/>
                <a:gd name="T43" fmla="*/ 128 h 376"/>
                <a:gd name="T44" fmla="*/ 231 w 376"/>
                <a:gd name="T45" fmla="*/ 114 h 376"/>
                <a:gd name="T46" fmla="*/ 211 w 376"/>
                <a:gd name="T47" fmla="*/ 106 h 376"/>
                <a:gd name="T48" fmla="*/ 189 w 376"/>
                <a:gd name="T49" fmla="*/ 103 h 376"/>
                <a:gd name="T50" fmla="*/ 189 w 376"/>
                <a:gd name="T51" fmla="*/ 0 h 376"/>
                <a:gd name="T52" fmla="*/ 222 w 376"/>
                <a:gd name="T53" fmla="*/ 4 h 376"/>
                <a:gd name="T54" fmla="*/ 254 w 376"/>
                <a:gd name="T55" fmla="*/ 12 h 376"/>
                <a:gd name="T56" fmla="*/ 283 w 376"/>
                <a:gd name="T57" fmla="*/ 26 h 376"/>
                <a:gd name="T58" fmla="*/ 309 w 376"/>
                <a:gd name="T59" fmla="*/ 44 h 376"/>
                <a:gd name="T60" fmla="*/ 332 w 376"/>
                <a:gd name="T61" fmla="*/ 67 h 376"/>
                <a:gd name="T62" fmla="*/ 351 w 376"/>
                <a:gd name="T63" fmla="*/ 94 h 376"/>
                <a:gd name="T64" fmla="*/ 364 w 376"/>
                <a:gd name="T65" fmla="*/ 122 h 376"/>
                <a:gd name="T66" fmla="*/ 373 w 376"/>
                <a:gd name="T67" fmla="*/ 155 h 376"/>
                <a:gd name="T68" fmla="*/ 376 w 376"/>
                <a:gd name="T69" fmla="*/ 188 h 376"/>
                <a:gd name="T70" fmla="*/ 373 w 376"/>
                <a:gd name="T71" fmla="*/ 222 h 376"/>
                <a:gd name="T72" fmla="*/ 364 w 376"/>
                <a:gd name="T73" fmla="*/ 254 h 376"/>
                <a:gd name="T74" fmla="*/ 351 w 376"/>
                <a:gd name="T75" fmla="*/ 283 h 376"/>
                <a:gd name="T76" fmla="*/ 332 w 376"/>
                <a:gd name="T77" fmla="*/ 309 h 376"/>
                <a:gd name="T78" fmla="*/ 309 w 376"/>
                <a:gd name="T79" fmla="*/ 332 h 376"/>
                <a:gd name="T80" fmla="*/ 283 w 376"/>
                <a:gd name="T81" fmla="*/ 351 h 376"/>
                <a:gd name="T82" fmla="*/ 254 w 376"/>
                <a:gd name="T83" fmla="*/ 365 h 376"/>
                <a:gd name="T84" fmla="*/ 222 w 376"/>
                <a:gd name="T85" fmla="*/ 373 h 376"/>
                <a:gd name="T86" fmla="*/ 189 w 376"/>
                <a:gd name="T87" fmla="*/ 376 h 376"/>
                <a:gd name="T88" fmla="*/ 154 w 376"/>
                <a:gd name="T89" fmla="*/ 373 h 376"/>
                <a:gd name="T90" fmla="*/ 123 w 376"/>
                <a:gd name="T91" fmla="*/ 365 h 376"/>
                <a:gd name="T92" fmla="*/ 93 w 376"/>
                <a:gd name="T93" fmla="*/ 351 h 376"/>
                <a:gd name="T94" fmla="*/ 67 w 376"/>
                <a:gd name="T95" fmla="*/ 332 h 376"/>
                <a:gd name="T96" fmla="*/ 45 w 376"/>
                <a:gd name="T97" fmla="*/ 309 h 376"/>
                <a:gd name="T98" fmla="*/ 26 w 376"/>
                <a:gd name="T99" fmla="*/ 283 h 376"/>
                <a:gd name="T100" fmla="*/ 12 w 376"/>
                <a:gd name="T101" fmla="*/ 254 h 376"/>
                <a:gd name="T102" fmla="*/ 3 w 376"/>
                <a:gd name="T103" fmla="*/ 222 h 376"/>
                <a:gd name="T104" fmla="*/ 0 w 376"/>
                <a:gd name="T105" fmla="*/ 188 h 376"/>
                <a:gd name="T106" fmla="*/ 3 w 376"/>
                <a:gd name="T107" fmla="*/ 155 h 376"/>
                <a:gd name="T108" fmla="*/ 12 w 376"/>
                <a:gd name="T109" fmla="*/ 122 h 376"/>
                <a:gd name="T110" fmla="*/ 26 w 376"/>
                <a:gd name="T111" fmla="*/ 94 h 376"/>
                <a:gd name="T112" fmla="*/ 45 w 376"/>
                <a:gd name="T113" fmla="*/ 67 h 376"/>
                <a:gd name="T114" fmla="*/ 67 w 376"/>
                <a:gd name="T115" fmla="*/ 44 h 376"/>
                <a:gd name="T116" fmla="*/ 93 w 376"/>
                <a:gd name="T117" fmla="*/ 26 h 376"/>
                <a:gd name="T118" fmla="*/ 123 w 376"/>
                <a:gd name="T119" fmla="*/ 12 h 376"/>
                <a:gd name="T120" fmla="*/ 154 w 376"/>
                <a:gd name="T121" fmla="*/ 4 h 376"/>
                <a:gd name="T122" fmla="*/ 189 w 376"/>
                <a:gd name="T12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6" h="376">
                  <a:moveTo>
                    <a:pt x="189" y="103"/>
                  </a:moveTo>
                  <a:lnTo>
                    <a:pt x="165" y="106"/>
                  </a:lnTo>
                  <a:lnTo>
                    <a:pt x="145" y="114"/>
                  </a:lnTo>
                  <a:lnTo>
                    <a:pt x="128" y="128"/>
                  </a:lnTo>
                  <a:lnTo>
                    <a:pt x="115" y="146"/>
                  </a:lnTo>
                  <a:lnTo>
                    <a:pt x="105" y="166"/>
                  </a:lnTo>
                  <a:lnTo>
                    <a:pt x="102" y="188"/>
                  </a:lnTo>
                  <a:lnTo>
                    <a:pt x="105" y="211"/>
                  </a:lnTo>
                  <a:lnTo>
                    <a:pt x="115" y="232"/>
                  </a:lnTo>
                  <a:lnTo>
                    <a:pt x="128" y="249"/>
                  </a:lnTo>
                  <a:lnTo>
                    <a:pt x="145" y="262"/>
                  </a:lnTo>
                  <a:lnTo>
                    <a:pt x="165" y="270"/>
                  </a:lnTo>
                  <a:lnTo>
                    <a:pt x="189" y="273"/>
                  </a:lnTo>
                  <a:lnTo>
                    <a:pt x="211" y="270"/>
                  </a:lnTo>
                  <a:lnTo>
                    <a:pt x="231" y="262"/>
                  </a:lnTo>
                  <a:lnTo>
                    <a:pt x="248" y="249"/>
                  </a:lnTo>
                  <a:lnTo>
                    <a:pt x="262" y="232"/>
                  </a:lnTo>
                  <a:lnTo>
                    <a:pt x="271" y="211"/>
                  </a:lnTo>
                  <a:lnTo>
                    <a:pt x="274" y="188"/>
                  </a:lnTo>
                  <a:lnTo>
                    <a:pt x="271" y="166"/>
                  </a:lnTo>
                  <a:lnTo>
                    <a:pt x="262" y="146"/>
                  </a:lnTo>
                  <a:lnTo>
                    <a:pt x="248" y="128"/>
                  </a:lnTo>
                  <a:lnTo>
                    <a:pt x="231" y="114"/>
                  </a:lnTo>
                  <a:lnTo>
                    <a:pt x="211" y="106"/>
                  </a:lnTo>
                  <a:lnTo>
                    <a:pt x="189" y="103"/>
                  </a:lnTo>
                  <a:close/>
                  <a:moveTo>
                    <a:pt x="189" y="0"/>
                  </a:moveTo>
                  <a:lnTo>
                    <a:pt x="222" y="4"/>
                  </a:lnTo>
                  <a:lnTo>
                    <a:pt x="254" y="12"/>
                  </a:lnTo>
                  <a:lnTo>
                    <a:pt x="283" y="26"/>
                  </a:lnTo>
                  <a:lnTo>
                    <a:pt x="309" y="44"/>
                  </a:lnTo>
                  <a:lnTo>
                    <a:pt x="332" y="67"/>
                  </a:lnTo>
                  <a:lnTo>
                    <a:pt x="351" y="94"/>
                  </a:lnTo>
                  <a:lnTo>
                    <a:pt x="364" y="122"/>
                  </a:lnTo>
                  <a:lnTo>
                    <a:pt x="373" y="155"/>
                  </a:lnTo>
                  <a:lnTo>
                    <a:pt x="376" y="188"/>
                  </a:lnTo>
                  <a:lnTo>
                    <a:pt x="373" y="222"/>
                  </a:lnTo>
                  <a:lnTo>
                    <a:pt x="364" y="254"/>
                  </a:lnTo>
                  <a:lnTo>
                    <a:pt x="351" y="283"/>
                  </a:lnTo>
                  <a:lnTo>
                    <a:pt x="332" y="309"/>
                  </a:lnTo>
                  <a:lnTo>
                    <a:pt x="309" y="332"/>
                  </a:lnTo>
                  <a:lnTo>
                    <a:pt x="283" y="351"/>
                  </a:lnTo>
                  <a:lnTo>
                    <a:pt x="254" y="365"/>
                  </a:lnTo>
                  <a:lnTo>
                    <a:pt x="222" y="373"/>
                  </a:lnTo>
                  <a:lnTo>
                    <a:pt x="189" y="376"/>
                  </a:lnTo>
                  <a:lnTo>
                    <a:pt x="154" y="373"/>
                  </a:lnTo>
                  <a:lnTo>
                    <a:pt x="123" y="365"/>
                  </a:lnTo>
                  <a:lnTo>
                    <a:pt x="93" y="351"/>
                  </a:lnTo>
                  <a:lnTo>
                    <a:pt x="67" y="332"/>
                  </a:lnTo>
                  <a:lnTo>
                    <a:pt x="45" y="309"/>
                  </a:lnTo>
                  <a:lnTo>
                    <a:pt x="26" y="283"/>
                  </a:lnTo>
                  <a:lnTo>
                    <a:pt x="12" y="254"/>
                  </a:lnTo>
                  <a:lnTo>
                    <a:pt x="3" y="222"/>
                  </a:lnTo>
                  <a:lnTo>
                    <a:pt x="0" y="188"/>
                  </a:lnTo>
                  <a:lnTo>
                    <a:pt x="3" y="155"/>
                  </a:lnTo>
                  <a:lnTo>
                    <a:pt x="12" y="122"/>
                  </a:lnTo>
                  <a:lnTo>
                    <a:pt x="26" y="94"/>
                  </a:lnTo>
                  <a:lnTo>
                    <a:pt x="45" y="67"/>
                  </a:lnTo>
                  <a:lnTo>
                    <a:pt x="67" y="44"/>
                  </a:lnTo>
                  <a:lnTo>
                    <a:pt x="93" y="26"/>
                  </a:lnTo>
                  <a:lnTo>
                    <a:pt x="123" y="12"/>
                  </a:lnTo>
                  <a:lnTo>
                    <a:pt x="154" y="4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1735138" y="1900238"/>
            <a:ext cx="293687" cy="588963"/>
            <a:chOff x="1735138" y="1900238"/>
            <a:chExt cx="293687" cy="588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9" name="Freeform 59"/>
            <p:cNvSpPr>
              <a:spLocks noEditPoints="1"/>
            </p:cNvSpPr>
            <p:nvPr/>
          </p:nvSpPr>
          <p:spPr bwMode="auto">
            <a:xfrm>
              <a:off x="1735138" y="1900238"/>
              <a:ext cx="293687" cy="588963"/>
            </a:xfrm>
            <a:custGeom>
              <a:avLst/>
              <a:gdLst>
                <a:gd name="T0" fmla="*/ 616 w 1662"/>
                <a:gd name="T1" fmla="*/ 2336 h 3342"/>
                <a:gd name="T2" fmla="*/ 577 w 1662"/>
                <a:gd name="T3" fmla="*/ 2386 h 3342"/>
                <a:gd name="T4" fmla="*/ 577 w 1662"/>
                <a:gd name="T5" fmla="*/ 3177 h 3342"/>
                <a:gd name="T6" fmla="*/ 616 w 1662"/>
                <a:gd name="T7" fmla="*/ 3227 h 3342"/>
                <a:gd name="T8" fmla="*/ 682 w 1662"/>
                <a:gd name="T9" fmla="*/ 3236 h 3342"/>
                <a:gd name="T10" fmla="*/ 733 w 1662"/>
                <a:gd name="T11" fmla="*/ 3197 h 3342"/>
                <a:gd name="T12" fmla="*/ 745 w 1662"/>
                <a:gd name="T13" fmla="*/ 2410 h 3342"/>
                <a:gd name="T14" fmla="*/ 720 w 1662"/>
                <a:gd name="T15" fmla="*/ 2349 h 3342"/>
                <a:gd name="T16" fmla="*/ 660 w 1662"/>
                <a:gd name="T17" fmla="*/ 2323 h 3342"/>
                <a:gd name="T18" fmla="*/ 874 w 1662"/>
                <a:gd name="T19" fmla="*/ 8 h 3342"/>
                <a:gd name="T20" fmla="*/ 926 w 1662"/>
                <a:gd name="T21" fmla="*/ 47 h 3342"/>
                <a:gd name="T22" fmla="*/ 1658 w 1662"/>
                <a:gd name="T23" fmla="*/ 1444 h 3342"/>
                <a:gd name="T24" fmla="*/ 1656 w 1662"/>
                <a:gd name="T25" fmla="*/ 1515 h 3342"/>
                <a:gd name="T26" fmla="*/ 1611 w 1662"/>
                <a:gd name="T27" fmla="*/ 1574 h 3342"/>
                <a:gd name="T28" fmla="*/ 1542 w 1662"/>
                <a:gd name="T29" fmla="*/ 1595 h 3342"/>
                <a:gd name="T30" fmla="*/ 1542 w 1662"/>
                <a:gd name="T31" fmla="*/ 1492 h 3342"/>
                <a:gd name="T32" fmla="*/ 1552 w 1662"/>
                <a:gd name="T33" fmla="*/ 1489 h 3342"/>
                <a:gd name="T34" fmla="*/ 1557 w 1662"/>
                <a:gd name="T35" fmla="*/ 1484 h 3342"/>
                <a:gd name="T36" fmla="*/ 1557 w 1662"/>
                <a:gd name="T37" fmla="*/ 1468 h 3342"/>
                <a:gd name="T38" fmla="*/ 841 w 1662"/>
                <a:gd name="T39" fmla="*/ 107 h 3342"/>
                <a:gd name="T40" fmla="*/ 833 w 1662"/>
                <a:gd name="T41" fmla="*/ 104 h 3342"/>
                <a:gd name="T42" fmla="*/ 827 w 1662"/>
                <a:gd name="T43" fmla="*/ 104 h 3342"/>
                <a:gd name="T44" fmla="*/ 819 w 1662"/>
                <a:gd name="T45" fmla="*/ 109 h 3342"/>
                <a:gd name="T46" fmla="*/ 103 w 1662"/>
                <a:gd name="T47" fmla="*/ 1475 h 3342"/>
                <a:gd name="T48" fmla="*/ 107 w 1662"/>
                <a:gd name="T49" fmla="*/ 1486 h 3342"/>
                <a:gd name="T50" fmla="*/ 113 w 1662"/>
                <a:gd name="T51" fmla="*/ 1491 h 3342"/>
                <a:gd name="T52" fmla="*/ 780 w 1662"/>
                <a:gd name="T53" fmla="*/ 1492 h 3342"/>
                <a:gd name="T54" fmla="*/ 883 w 1662"/>
                <a:gd name="T55" fmla="*/ 1917 h 3342"/>
                <a:gd name="T56" fmla="*/ 739 w 1662"/>
                <a:gd name="T57" fmla="*/ 2239 h 3342"/>
                <a:gd name="T58" fmla="*/ 810 w 1662"/>
                <a:gd name="T59" fmla="*/ 2295 h 3342"/>
                <a:gd name="T60" fmla="*/ 845 w 1662"/>
                <a:gd name="T61" fmla="*/ 2378 h 3342"/>
                <a:gd name="T62" fmla="*/ 845 w 1662"/>
                <a:gd name="T63" fmla="*/ 3188 h 3342"/>
                <a:gd name="T64" fmla="*/ 803 w 1662"/>
                <a:gd name="T65" fmla="*/ 3275 h 3342"/>
                <a:gd name="T66" fmla="*/ 725 w 1662"/>
                <a:gd name="T67" fmla="*/ 3330 h 3342"/>
                <a:gd name="T68" fmla="*/ 626 w 1662"/>
                <a:gd name="T69" fmla="*/ 3339 h 3342"/>
                <a:gd name="T70" fmla="*/ 538 w 1662"/>
                <a:gd name="T71" fmla="*/ 3297 h 3342"/>
                <a:gd name="T72" fmla="*/ 482 w 1662"/>
                <a:gd name="T73" fmla="*/ 3219 h 3342"/>
                <a:gd name="T74" fmla="*/ 471 w 1662"/>
                <a:gd name="T75" fmla="*/ 2410 h 3342"/>
                <a:gd name="T76" fmla="*/ 493 w 1662"/>
                <a:gd name="T77" fmla="*/ 2320 h 3342"/>
                <a:gd name="T78" fmla="*/ 553 w 1662"/>
                <a:gd name="T79" fmla="*/ 2254 h 3342"/>
                <a:gd name="T80" fmla="*/ 608 w 1662"/>
                <a:gd name="T81" fmla="*/ 1925 h 3342"/>
                <a:gd name="T82" fmla="*/ 120 w 1662"/>
                <a:gd name="T83" fmla="*/ 1595 h 3342"/>
                <a:gd name="T84" fmla="*/ 51 w 1662"/>
                <a:gd name="T85" fmla="*/ 1574 h 3342"/>
                <a:gd name="T86" fmla="*/ 7 w 1662"/>
                <a:gd name="T87" fmla="*/ 1515 h 3342"/>
                <a:gd name="T88" fmla="*/ 4 w 1662"/>
                <a:gd name="T89" fmla="*/ 1444 h 3342"/>
                <a:gd name="T90" fmla="*/ 736 w 1662"/>
                <a:gd name="T91" fmla="*/ 47 h 3342"/>
                <a:gd name="T92" fmla="*/ 788 w 1662"/>
                <a:gd name="T93" fmla="*/ 8 h 3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62" h="3342">
                  <a:moveTo>
                    <a:pt x="660" y="2323"/>
                  </a:moveTo>
                  <a:lnTo>
                    <a:pt x="636" y="2326"/>
                  </a:lnTo>
                  <a:lnTo>
                    <a:pt x="616" y="2336"/>
                  </a:lnTo>
                  <a:lnTo>
                    <a:pt x="598" y="2349"/>
                  </a:lnTo>
                  <a:lnTo>
                    <a:pt x="585" y="2366"/>
                  </a:lnTo>
                  <a:lnTo>
                    <a:pt x="577" y="2386"/>
                  </a:lnTo>
                  <a:lnTo>
                    <a:pt x="574" y="2410"/>
                  </a:lnTo>
                  <a:lnTo>
                    <a:pt x="574" y="3154"/>
                  </a:lnTo>
                  <a:lnTo>
                    <a:pt x="577" y="3177"/>
                  </a:lnTo>
                  <a:lnTo>
                    <a:pt x="585" y="3197"/>
                  </a:lnTo>
                  <a:lnTo>
                    <a:pt x="598" y="3214"/>
                  </a:lnTo>
                  <a:lnTo>
                    <a:pt x="616" y="3227"/>
                  </a:lnTo>
                  <a:lnTo>
                    <a:pt x="636" y="3236"/>
                  </a:lnTo>
                  <a:lnTo>
                    <a:pt x="660" y="3240"/>
                  </a:lnTo>
                  <a:lnTo>
                    <a:pt x="682" y="3236"/>
                  </a:lnTo>
                  <a:lnTo>
                    <a:pt x="702" y="3227"/>
                  </a:lnTo>
                  <a:lnTo>
                    <a:pt x="720" y="3214"/>
                  </a:lnTo>
                  <a:lnTo>
                    <a:pt x="733" y="3197"/>
                  </a:lnTo>
                  <a:lnTo>
                    <a:pt x="742" y="3177"/>
                  </a:lnTo>
                  <a:lnTo>
                    <a:pt x="745" y="3154"/>
                  </a:lnTo>
                  <a:lnTo>
                    <a:pt x="745" y="2410"/>
                  </a:lnTo>
                  <a:lnTo>
                    <a:pt x="742" y="2386"/>
                  </a:lnTo>
                  <a:lnTo>
                    <a:pt x="733" y="2366"/>
                  </a:lnTo>
                  <a:lnTo>
                    <a:pt x="720" y="2349"/>
                  </a:lnTo>
                  <a:lnTo>
                    <a:pt x="702" y="2336"/>
                  </a:lnTo>
                  <a:lnTo>
                    <a:pt x="682" y="2326"/>
                  </a:lnTo>
                  <a:lnTo>
                    <a:pt x="660" y="2323"/>
                  </a:lnTo>
                  <a:close/>
                  <a:moveTo>
                    <a:pt x="831" y="0"/>
                  </a:moveTo>
                  <a:lnTo>
                    <a:pt x="853" y="2"/>
                  </a:lnTo>
                  <a:lnTo>
                    <a:pt x="874" y="8"/>
                  </a:lnTo>
                  <a:lnTo>
                    <a:pt x="893" y="17"/>
                  </a:lnTo>
                  <a:lnTo>
                    <a:pt x="910" y="31"/>
                  </a:lnTo>
                  <a:lnTo>
                    <a:pt x="926" y="47"/>
                  </a:lnTo>
                  <a:lnTo>
                    <a:pt x="938" y="65"/>
                  </a:lnTo>
                  <a:lnTo>
                    <a:pt x="1649" y="1420"/>
                  </a:lnTo>
                  <a:lnTo>
                    <a:pt x="1658" y="1444"/>
                  </a:lnTo>
                  <a:lnTo>
                    <a:pt x="1662" y="1467"/>
                  </a:lnTo>
                  <a:lnTo>
                    <a:pt x="1661" y="1491"/>
                  </a:lnTo>
                  <a:lnTo>
                    <a:pt x="1656" y="1515"/>
                  </a:lnTo>
                  <a:lnTo>
                    <a:pt x="1645" y="1538"/>
                  </a:lnTo>
                  <a:lnTo>
                    <a:pt x="1629" y="1557"/>
                  </a:lnTo>
                  <a:lnTo>
                    <a:pt x="1611" y="1574"/>
                  </a:lnTo>
                  <a:lnTo>
                    <a:pt x="1591" y="1586"/>
                  </a:lnTo>
                  <a:lnTo>
                    <a:pt x="1567" y="1593"/>
                  </a:lnTo>
                  <a:lnTo>
                    <a:pt x="1542" y="1595"/>
                  </a:lnTo>
                  <a:lnTo>
                    <a:pt x="982" y="1595"/>
                  </a:lnTo>
                  <a:lnTo>
                    <a:pt x="982" y="1492"/>
                  </a:lnTo>
                  <a:lnTo>
                    <a:pt x="1542" y="1492"/>
                  </a:lnTo>
                  <a:lnTo>
                    <a:pt x="1546" y="1492"/>
                  </a:lnTo>
                  <a:lnTo>
                    <a:pt x="1549" y="1491"/>
                  </a:lnTo>
                  <a:lnTo>
                    <a:pt x="1552" y="1489"/>
                  </a:lnTo>
                  <a:lnTo>
                    <a:pt x="1554" y="1488"/>
                  </a:lnTo>
                  <a:lnTo>
                    <a:pt x="1556" y="1486"/>
                  </a:lnTo>
                  <a:lnTo>
                    <a:pt x="1557" y="1484"/>
                  </a:lnTo>
                  <a:lnTo>
                    <a:pt x="1558" y="1480"/>
                  </a:lnTo>
                  <a:lnTo>
                    <a:pt x="1559" y="1475"/>
                  </a:lnTo>
                  <a:lnTo>
                    <a:pt x="1557" y="1468"/>
                  </a:lnTo>
                  <a:lnTo>
                    <a:pt x="846" y="113"/>
                  </a:lnTo>
                  <a:lnTo>
                    <a:pt x="844" y="109"/>
                  </a:lnTo>
                  <a:lnTo>
                    <a:pt x="841" y="107"/>
                  </a:lnTo>
                  <a:lnTo>
                    <a:pt x="839" y="105"/>
                  </a:lnTo>
                  <a:lnTo>
                    <a:pt x="836" y="104"/>
                  </a:lnTo>
                  <a:lnTo>
                    <a:pt x="833" y="104"/>
                  </a:lnTo>
                  <a:lnTo>
                    <a:pt x="831" y="103"/>
                  </a:lnTo>
                  <a:lnTo>
                    <a:pt x="829" y="104"/>
                  </a:lnTo>
                  <a:lnTo>
                    <a:pt x="827" y="104"/>
                  </a:lnTo>
                  <a:lnTo>
                    <a:pt x="824" y="105"/>
                  </a:lnTo>
                  <a:lnTo>
                    <a:pt x="821" y="107"/>
                  </a:lnTo>
                  <a:lnTo>
                    <a:pt x="819" y="109"/>
                  </a:lnTo>
                  <a:lnTo>
                    <a:pt x="816" y="113"/>
                  </a:lnTo>
                  <a:lnTo>
                    <a:pt x="105" y="1468"/>
                  </a:lnTo>
                  <a:lnTo>
                    <a:pt x="103" y="1475"/>
                  </a:lnTo>
                  <a:lnTo>
                    <a:pt x="104" y="1480"/>
                  </a:lnTo>
                  <a:lnTo>
                    <a:pt x="106" y="1484"/>
                  </a:lnTo>
                  <a:lnTo>
                    <a:pt x="107" y="1486"/>
                  </a:lnTo>
                  <a:lnTo>
                    <a:pt x="108" y="1488"/>
                  </a:lnTo>
                  <a:lnTo>
                    <a:pt x="110" y="1489"/>
                  </a:lnTo>
                  <a:lnTo>
                    <a:pt x="113" y="1491"/>
                  </a:lnTo>
                  <a:lnTo>
                    <a:pt x="116" y="1492"/>
                  </a:lnTo>
                  <a:lnTo>
                    <a:pt x="120" y="1492"/>
                  </a:lnTo>
                  <a:lnTo>
                    <a:pt x="780" y="1492"/>
                  </a:lnTo>
                  <a:lnTo>
                    <a:pt x="780" y="1206"/>
                  </a:lnTo>
                  <a:lnTo>
                    <a:pt x="883" y="1206"/>
                  </a:lnTo>
                  <a:lnTo>
                    <a:pt x="883" y="1917"/>
                  </a:lnTo>
                  <a:lnTo>
                    <a:pt x="711" y="1992"/>
                  </a:lnTo>
                  <a:lnTo>
                    <a:pt x="711" y="2228"/>
                  </a:lnTo>
                  <a:lnTo>
                    <a:pt x="739" y="2239"/>
                  </a:lnTo>
                  <a:lnTo>
                    <a:pt x="766" y="2254"/>
                  </a:lnTo>
                  <a:lnTo>
                    <a:pt x="789" y="2273"/>
                  </a:lnTo>
                  <a:lnTo>
                    <a:pt x="810" y="2295"/>
                  </a:lnTo>
                  <a:lnTo>
                    <a:pt x="826" y="2320"/>
                  </a:lnTo>
                  <a:lnTo>
                    <a:pt x="838" y="2348"/>
                  </a:lnTo>
                  <a:lnTo>
                    <a:pt x="845" y="2378"/>
                  </a:lnTo>
                  <a:lnTo>
                    <a:pt x="848" y="2410"/>
                  </a:lnTo>
                  <a:lnTo>
                    <a:pt x="848" y="3154"/>
                  </a:lnTo>
                  <a:lnTo>
                    <a:pt x="845" y="3188"/>
                  </a:lnTo>
                  <a:lnTo>
                    <a:pt x="836" y="3219"/>
                  </a:lnTo>
                  <a:lnTo>
                    <a:pt x="823" y="3249"/>
                  </a:lnTo>
                  <a:lnTo>
                    <a:pt x="803" y="3275"/>
                  </a:lnTo>
                  <a:lnTo>
                    <a:pt x="781" y="3297"/>
                  </a:lnTo>
                  <a:lnTo>
                    <a:pt x="754" y="3317"/>
                  </a:lnTo>
                  <a:lnTo>
                    <a:pt x="725" y="3330"/>
                  </a:lnTo>
                  <a:lnTo>
                    <a:pt x="693" y="3339"/>
                  </a:lnTo>
                  <a:lnTo>
                    <a:pt x="660" y="3342"/>
                  </a:lnTo>
                  <a:lnTo>
                    <a:pt x="626" y="3339"/>
                  </a:lnTo>
                  <a:lnTo>
                    <a:pt x="593" y="3330"/>
                  </a:lnTo>
                  <a:lnTo>
                    <a:pt x="564" y="3317"/>
                  </a:lnTo>
                  <a:lnTo>
                    <a:pt x="538" y="3297"/>
                  </a:lnTo>
                  <a:lnTo>
                    <a:pt x="515" y="3275"/>
                  </a:lnTo>
                  <a:lnTo>
                    <a:pt x="497" y="3249"/>
                  </a:lnTo>
                  <a:lnTo>
                    <a:pt x="482" y="3219"/>
                  </a:lnTo>
                  <a:lnTo>
                    <a:pt x="474" y="3188"/>
                  </a:lnTo>
                  <a:lnTo>
                    <a:pt x="471" y="3154"/>
                  </a:lnTo>
                  <a:lnTo>
                    <a:pt x="471" y="2410"/>
                  </a:lnTo>
                  <a:lnTo>
                    <a:pt x="473" y="2378"/>
                  </a:lnTo>
                  <a:lnTo>
                    <a:pt x="481" y="2348"/>
                  </a:lnTo>
                  <a:lnTo>
                    <a:pt x="493" y="2320"/>
                  </a:lnTo>
                  <a:lnTo>
                    <a:pt x="510" y="2295"/>
                  </a:lnTo>
                  <a:lnTo>
                    <a:pt x="530" y="2273"/>
                  </a:lnTo>
                  <a:lnTo>
                    <a:pt x="553" y="2254"/>
                  </a:lnTo>
                  <a:lnTo>
                    <a:pt x="579" y="2239"/>
                  </a:lnTo>
                  <a:lnTo>
                    <a:pt x="608" y="2228"/>
                  </a:lnTo>
                  <a:lnTo>
                    <a:pt x="608" y="1925"/>
                  </a:lnTo>
                  <a:lnTo>
                    <a:pt x="780" y="1850"/>
                  </a:lnTo>
                  <a:lnTo>
                    <a:pt x="780" y="1595"/>
                  </a:lnTo>
                  <a:lnTo>
                    <a:pt x="120" y="1595"/>
                  </a:lnTo>
                  <a:lnTo>
                    <a:pt x="96" y="1593"/>
                  </a:lnTo>
                  <a:lnTo>
                    <a:pt x="72" y="1586"/>
                  </a:lnTo>
                  <a:lnTo>
                    <a:pt x="51" y="1574"/>
                  </a:lnTo>
                  <a:lnTo>
                    <a:pt x="33" y="1557"/>
                  </a:lnTo>
                  <a:lnTo>
                    <a:pt x="17" y="1538"/>
                  </a:lnTo>
                  <a:lnTo>
                    <a:pt x="7" y="1515"/>
                  </a:lnTo>
                  <a:lnTo>
                    <a:pt x="1" y="1491"/>
                  </a:lnTo>
                  <a:lnTo>
                    <a:pt x="0" y="1467"/>
                  </a:lnTo>
                  <a:lnTo>
                    <a:pt x="4" y="1444"/>
                  </a:lnTo>
                  <a:lnTo>
                    <a:pt x="14" y="1420"/>
                  </a:lnTo>
                  <a:lnTo>
                    <a:pt x="725" y="65"/>
                  </a:lnTo>
                  <a:lnTo>
                    <a:pt x="736" y="47"/>
                  </a:lnTo>
                  <a:lnTo>
                    <a:pt x="751" y="31"/>
                  </a:lnTo>
                  <a:lnTo>
                    <a:pt x="769" y="17"/>
                  </a:lnTo>
                  <a:lnTo>
                    <a:pt x="788" y="8"/>
                  </a:lnTo>
                  <a:lnTo>
                    <a:pt x="810" y="2"/>
                  </a:lnTo>
                  <a:lnTo>
                    <a:pt x="8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Rectangle 60"/>
            <p:cNvSpPr>
              <a:spLocks noChangeArrowheads="1"/>
            </p:cNvSpPr>
            <p:nvPr/>
          </p:nvSpPr>
          <p:spPr bwMode="auto">
            <a:xfrm>
              <a:off x="1873250" y="2073275"/>
              <a:ext cx="17462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650875" y="2063750"/>
            <a:ext cx="590551" cy="260351"/>
            <a:chOff x="650875" y="2063750"/>
            <a:chExt cx="590551" cy="2603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4" name="Freeform 65"/>
            <p:cNvSpPr>
              <a:spLocks noEditPoints="1"/>
            </p:cNvSpPr>
            <p:nvPr/>
          </p:nvSpPr>
          <p:spPr bwMode="auto">
            <a:xfrm>
              <a:off x="701675" y="2098675"/>
              <a:ext cx="192088" cy="192088"/>
            </a:xfrm>
            <a:custGeom>
              <a:avLst/>
              <a:gdLst>
                <a:gd name="T0" fmla="*/ 492 w 1087"/>
                <a:gd name="T1" fmla="*/ 106 h 1091"/>
                <a:gd name="T2" fmla="*/ 395 w 1087"/>
                <a:gd name="T3" fmla="*/ 129 h 1091"/>
                <a:gd name="T4" fmla="*/ 308 w 1087"/>
                <a:gd name="T5" fmla="*/ 171 h 1091"/>
                <a:gd name="T6" fmla="*/ 232 w 1087"/>
                <a:gd name="T7" fmla="*/ 233 h 1091"/>
                <a:gd name="T8" fmla="*/ 172 w 1087"/>
                <a:gd name="T9" fmla="*/ 308 h 1091"/>
                <a:gd name="T10" fmla="*/ 129 w 1087"/>
                <a:gd name="T11" fmla="*/ 396 h 1091"/>
                <a:gd name="T12" fmla="*/ 106 w 1087"/>
                <a:gd name="T13" fmla="*/ 494 h 1091"/>
                <a:gd name="T14" fmla="*/ 106 w 1087"/>
                <a:gd name="T15" fmla="*/ 597 h 1091"/>
                <a:gd name="T16" fmla="*/ 129 w 1087"/>
                <a:gd name="T17" fmla="*/ 694 h 1091"/>
                <a:gd name="T18" fmla="*/ 172 w 1087"/>
                <a:gd name="T19" fmla="*/ 782 h 1091"/>
                <a:gd name="T20" fmla="*/ 232 w 1087"/>
                <a:gd name="T21" fmla="*/ 858 h 1091"/>
                <a:gd name="T22" fmla="*/ 308 w 1087"/>
                <a:gd name="T23" fmla="*/ 919 h 1091"/>
                <a:gd name="T24" fmla="*/ 395 w 1087"/>
                <a:gd name="T25" fmla="*/ 961 h 1091"/>
                <a:gd name="T26" fmla="*/ 492 w 1087"/>
                <a:gd name="T27" fmla="*/ 985 h 1091"/>
                <a:gd name="T28" fmla="*/ 595 w 1087"/>
                <a:gd name="T29" fmla="*/ 985 h 1091"/>
                <a:gd name="T30" fmla="*/ 692 w 1087"/>
                <a:gd name="T31" fmla="*/ 961 h 1091"/>
                <a:gd name="T32" fmla="*/ 779 w 1087"/>
                <a:gd name="T33" fmla="*/ 919 h 1091"/>
                <a:gd name="T34" fmla="*/ 855 w 1087"/>
                <a:gd name="T35" fmla="*/ 858 h 1091"/>
                <a:gd name="T36" fmla="*/ 915 w 1087"/>
                <a:gd name="T37" fmla="*/ 782 h 1091"/>
                <a:gd name="T38" fmla="*/ 959 w 1087"/>
                <a:gd name="T39" fmla="*/ 694 h 1091"/>
                <a:gd name="T40" fmla="*/ 981 w 1087"/>
                <a:gd name="T41" fmla="*/ 597 h 1091"/>
                <a:gd name="T42" fmla="*/ 981 w 1087"/>
                <a:gd name="T43" fmla="*/ 494 h 1091"/>
                <a:gd name="T44" fmla="*/ 959 w 1087"/>
                <a:gd name="T45" fmla="*/ 396 h 1091"/>
                <a:gd name="T46" fmla="*/ 915 w 1087"/>
                <a:gd name="T47" fmla="*/ 308 h 1091"/>
                <a:gd name="T48" fmla="*/ 855 w 1087"/>
                <a:gd name="T49" fmla="*/ 233 h 1091"/>
                <a:gd name="T50" fmla="*/ 779 w 1087"/>
                <a:gd name="T51" fmla="*/ 171 h 1091"/>
                <a:gd name="T52" fmla="*/ 692 w 1087"/>
                <a:gd name="T53" fmla="*/ 129 h 1091"/>
                <a:gd name="T54" fmla="*/ 595 w 1087"/>
                <a:gd name="T55" fmla="*/ 106 h 1091"/>
                <a:gd name="T56" fmla="*/ 544 w 1087"/>
                <a:gd name="T57" fmla="*/ 0 h 1091"/>
                <a:gd name="T58" fmla="*/ 660 w 1087"/>
                <a:gd name="T59" fmla="*/ 13 h 1091"/>
                <a:gd name="T60" fmla="*/ 768 w 1087"/>
                <a:gd name="T61" fmla="*/ 48 h 1091"/>
                <a:gd name="T62" fmla="*/ 865 w 1087"/>
                <a:gd name="T63" fmla="*/ 105 h 1091"/>
                <a:gd name="T64" fmla="*/ 947 w 1087"/>
                <a:gd name="T65" fmla="*/ 181 h 1091"/>
                <a:gd name="T66" fmla="*/ 1013 w 1087"/>
                <a:gd name="T67" fmla="*/ 270 h 1091"/>
                <a:gd name="T68" fmla="*/ 1059 w 1087"/>
                <a:gd name="T69" fmla="*/ 373 h 1091"/>
                <a:gd name="T70" fmla="*/ 1084 w 1087"/>
                <a:gd name="T71" fmla="*/ 486 h 1091"/>
                <a:gd name="T72" fmla="*/ 1084 w 1087"/>
                <a:gd name="T73" fmla="*/ 604 h 1091"/>
                <a:gd name="T74" fmla="*/ 1059 w 1087"/>
                <a:gd name="T75" fmla="*/ 717 h 1091"/>
                <a:gd name="T76" fmla="*/ 1013 w 1087"/>
                <a:gd name="T77" fmla="*/ 820 h 1091"/>
                <a:gd name="T78" fmla="*/ 947 w 1087"/>
                <a:gd name="T79" fmla="*/ 910 h 1091"/>
                <a:gd name="T80" fmla="*/ 865 w 1087"/>
                <a:gd name="T81" fmla="*/ 985 h 1091"/>
                <a:gd name="T82" fmla="*/ 768 w 1087"/>
                <a:gd name="T83" fmla="*/ 1042 h 1091"/>
                <a:gd name="T84" fmla="*/ 660 w 1087"/>
                <a:gd name="T85" fmla="*/ 1077 h 1091"/>
                <a:gd name="T86" fmla="*/ 544 w 1087"/>
                <a:gd name="T87" fmla="*/ 1091 h 1091"/>
                <a:gd name="T88" fmla="*/ 427 w 1087"/>
                <a:gd name="T89" fmla="*/ 1077 h 1091"/>
                <a:gd name="T90" fmla="*/ 320 w 1087"/>
                <a:gd name="T91" fmla="*/ 1042 h 1091"/>
                <a:gd name="T92" fmla="*/ 223 w 1087"/>
                <a:gd name="T93" fmla="*/ 985 h 1091"/>
                <a:gd name="T94" fmla="*/ 140 w 1087"/>
                <a:gd name="T95" fmla="*/ 910 h 1091"/>
                <a:gd name="T96" fmla="*/ 74 w 1087"/>
                <a:gd name="T97" fmla="*/ 820 h 1091"/>
                <a:gd name="T98" fmla="*/ 29 w 1087"/>
                <a:gd name="T99" fmla="*/ 717 h 1091"/>
                <a:gd name="T100" fmla="*/ 3 w 1087"/>
                <a:gd name="T101" fmla="*/ 604 h 1091"/>
                <a:gd name="T102" fmla="*/ 3 w 1087"/>
                <a:gd name="T103" fmla="*/ 486 h 1091"/>
                <a:gd name="T104" fmla="*/ 29 w 1087"/>
                <a:gd name="T105" fmla="*/ 373 h 1091"/>
                <a:gd name="T106" fmla="*/ 74 w 1087"/>
                <a:gd name="T107" fmla="*/ 270 h 1091"/>
                <a:gd name="T108" fmla="*/ 140 w 1087"/>
                <a:gd name="T109" fmla="*/ 181 h 1091"/>
                <a:gd name="T110" fmla="*/ 223 w 1087"/>
                <a:gd name="T111" fmla="*/ 105 h 1091"/>
                <a:gd name="T112" fmla="*/ 320 w 1087"/>
                <a:gd name="T113" fmla="*/ 48 h 1091"/>
                <a:gd name="T114" fmla="*/ 427 w 1087"/>
                <a:gd name="T115" fmla="*/ 13 h 1091"/>
                <a:gd name="T116" fmla="*/ 544 w 1087"/>
                <a:gd name="T117" fmla="*/ 0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87" h="1091">
                  <a:moveTo>
                    <a:pt x="544" y="103"/>
                  </a:moveTo>
                  <a:lnTo>
                    <a:pt x="492" y="106"/>
                  </a:lnTo>
                  <a:lnTo>
                    <a:pt x="443" y="114"/>
                  </a:lnTo>
                  <a:lnTo>
                    <a:pt x="395" y="129"/>
                  </a:lnTo>
                  <a:lnTo>
                    <a:pt x="350" y="148"/>
                  </a:lnTo>
                  <a:lnTo>
                    <a:pt x="308" y="171"/>
                  </a:lnTo>
                  <a:lnTo>
                    <a:pt x="268" y="200"/>
                  </a:lnTo>
                  <a:lnTo>
                    <a:pt x="232" y="233"/>
                  </a:lnTo>
                  <a:lnTo>
                    <a:pt x="200" y="269"/>
                  </a:lnTo>
                  <a:lnTo>
                    <a:pt x="172" y="308"/>
                  </a:lnTo>
                  <a:lnTo>
                    <a:pt x="147" y="351"/>
                  </a:lnTo>
                  <a:lnTo>
                    <a:pt x="129" y="396"/>
                  </a:lnTo>
                  <a:lnTo>
                    <a:pt x="115" y="444"/>
                  </a:lnTo>
                  <a:lnTo>
                    <a:pt x="106" y="494"/>
                  </a:lnTo>
                  <a:lnTo>
                    <a:pt x="103" y="545"/>
                  </a:lnTo>
                  <a:lnTo>
                    <a:pt x="106" y="597"/>
                  </a:lnTo>
                  <a:lnTo>
                    <a:pt x="115" y="647"/>
                  </a:lnTo>
                  <a:lnTo>
                    <a:pt x="129" y="694"/>
                  </a:lnTo>
                  <a:lnTo>
                    <a:pt x="147" y="739"/>
                  </a:lnTo>
                  <a:lnTo>
                    <a:pt x="172" y="782"/>
                  </a:lnTo>
                  <a:lnTo>
                    <a:pt x="200" y="822"/>
                  </a:lnTo>
                  <a:lnTo>
                    <a:pt x="232" y="858"/>
                  </a:lnTo>
                  <a:lnTo>
                    <a:pt x="268" y="890"/>
                  </a:lnTo>
                  <a:lnTo>
                    <a:pt x="308" y="919"/>
                  </a:lnTo>
                  <a:lnTo>
                    <a:pt x="350" y="942"/>
                  </a:lnTo>
                  <a:lnTo>
                    <a:pt x="395" y="961"/>
                  </a:lnTo>
                  <a:lnTo>
                    <a:pt x="443" y="976"/>
                  </a:lnTo>
                  <a:lnTo>
                    <a:pt x="492" y="985"/>
                  </a:lnTo>
                  <a:lnTo>
                    <a:pt x="544" y="988"/>
                  </a:lnTo>
                  <a:lnTo>
                    <a:pt x="595" y="985"/>
                  </a:lnTo>
                  <a:lnTo>
                    <a:pt x="644" y="976"/>
                  </a:lnTo>
                  <a:lnTo>
                    <a:pt x="692" y="961"/>
                  </a:lnTo>
                  <a:lnTo>
                    <a:pt x="737" y="942"/>
                  </a:lnTo>
                  <a:lnTo>
                    <a:pt x="779" y="919"/>
                  </a:lnTo>
                  <a:lnTo>
                    <a:pt x="819" y="890"/>
                  </a:lnTo>
                  <a:lnTo>
                    <a:pt x="855" y="858"/>
                  </a:lnTo>
                  <a:lnTo>
                    <a:pt x="887" y="822"/>
                  </a:lnTo>
                  <a:lnTo>
                    <a:pt x="915" y="782"/>
                  </a:lnTo>
                  <a:lnTo>
                    <a:pt x="940" y="739"/>
                  </a:lnTo>
                  <a:lnTo>
                    <a:pt x="959" y="694"/>
                  </a:lnTo>
                  <a:lnTo>
                    <a:pt x="973" y="647"/>
                  </a:lnTo>
                  <a:lnTo>
                    <a:pt x="981" y="597"/>
                  </a:lnTo>
                  <a:lnTo>
                    <a:pt x="984" y="545"/>
                  </a:lnTo>
                  <a:lnTo>
                    <a:pt x="981" y="494"/>
                  </a:lnTo>
                  <a:lnTo>
                    <a:pt x="973" y="444"/>
                  </a:lnTo>
                  <a:lnTo>
                    <a:pt x="959" y="396"/>
                  </a:lnTo>
                  <a:lnTo>
                    <a:pt x="940" y="351"/>
                  </a:lnTo>
                  <a:lnTo>
                    <a:pt x="915" y="308"/>
                  </a:lnTo>
                  <a:lnTo>
                    <a:pt x="887" y="269"/>
                  </a:lnTo>
                  <a:lnTo>
                    <a:pt x="855" y="233"/>
                  </a:lnTo>
                  <a:lnTo>
                    <a:pt x="819" y="200"/>
                  </a:lnTo>
                  <a:lnTo>
                    <a:pt x="779" y="171"/>
                  </a:lnTo>
                  <a:lnTo>
                    <a:pt x="737" y="148"/>
                  </a:lnTo>
                  <a:lnTo>
                    <a:pt x="692" y="129"/>
                  </a:lnTo>
                  <a:lnTo>
                    <a:pt x="644" y="114"/>
                  </a:lnTo>
                  <a:lnTo>
                    <a:pt x="595" y="106"/>
                  </a:lnTo>
                  <a:lnTo>
                    <a:pt x="544" y="103"/>
                  </a:lnTo>
                  <a:close/>
                  <a:moveTo>
                    <a:pt x="544" y="0"/>
                  </a:moveTo>
                  <a:lnTo>
                    <a:pt x="603" y="3"/>
                  </a:lnTo>
                  <a:lnTo>
                    <a:pt x="660" y="13"/>
                  </a:lnTo>
                  <a:lnTo>
                    <a:pt x="715" y="28"/>
                  </a:lnTo>
                  <a:lnTo>
                    <a:pt x="768" y="48"/>
                  </a:lnTo>
                  <a:lnTo>
                    <a:pt x="818" y="75"/>
                  </a:lnTo>
                  <a:lnTo>
                    <a:pt x="865" y="105"/>
                  </a:lnTo>
                  <a:lnTo>
                    <a:pt x="907" y="141"/>
                  </a:lnTo>
                  <a:lnTo>
                    <a:pt x="947" y="181"/>
                  </a:lnTo>
                  <a:lnTo>
                    <a:pt x="982" y="223"/>
                  </a:lnTo>
                  <a:lnTo>
                    <a:pt x="1013" y="270"/>
                  </a:lnTo>
                  <a:lnTo>
                    <a:pt x="1038" y="320"/>
                  </a:lnTo>
                  <a:lnTo>
                    <a:pt x="1059" y="373"/>
                  </a:lnTo>
                  <a:lnTo>
                    <a:pt x="1075" y="428"/>
                  </a:lnTo>
                  <a:lnTo>
                    <a:pt x="1084" y="486"/>
                  </a:lnTo>
                  <a:lnTo>
                    <a:pt x="1087" y="545"/>
                  </a:lnTo>
                  <a:lnTo>
                    <a:pt x="1084" y="604"/>
                  </a:lnTo>
                  <a:lnTo>
                    <a:pt x="1075" y="662"/>
                  </a:lnTo>
                  <a:lnTo>
                    <a:pt x="1059" y="717"/>
                  </a:lnTo>
                  <a:lnTo>
                    <a:pt x="1038" y="770"/>
                  </a:lnTo>
                  <a:lnTo>
                    <a:pt x="1013" y="820"/>
                  </a:lnTo>
                  <a:lnTo>
                    <a:pt x="982" y="867"/>
                  </a:lnTo>
                  <a:lnTo>
                    <a:pt x="947" y="910"/>
                  </a:lnTo>
                  <a:lnTo>
                    <a:pt x="907" y="949"/>
                  </a:lnTo>
                  <a:lnTo>
                    <a:pt x="865" y="985"/>
                  </a:lnTo>
                  <a:lnTo>
                    <a:pt x="818" y="1015"/>
                  </a:lnTo>
                  <a:lnTo>
                    <a:pt x="768" y="1042"/>
                  </a:lnTo>
                  <a:lnTo>
                    <a:pt x="715" y="1062"/>
                  </a:lnTo>
                  <a:lnTo>
                    <a:pt x="660" y="1077"/>
                  </a:lnTo>
                  <a:lnTo>
                    <a:pt x="603" y="1087"/>
                  </a:lnTo>
                  <a:lnTo>
                    <a:pt x="544" y="1091"/>
                  </a:lnTo>
                  <a:lnTo>
                    <a:pt x="484" y="1087"/>
                  </a:lnTo>
                  <a:lnTo>
                    <a:pt x="427" y="1077"/>
                  </a:lnTo>
                  <a:lnTo>
                    <a:pt x="372" y="1062"/>
                  </a:lnTo>
                  <a:lnTo>
                    <a:pt x="320" y="1042"/>
                  </a:lnTo>
                  <a:lnTo>
                    <a:pt x="270" y="1015"/>
                  </a:lnTo>
                  <a:lnTo>
                    <a:pt x="223" y="985"/>
                  </a:lnTo>
                  <a:lnTo>
                    <a:pt x="180" y="949"/>
                  </a:lnTo>
                  <a:lnTo>
                    <a:pt x="140" y="910"/>
                  </a:lnTo>
                  <a:lnTo>
                    <a:pt x="106" y="867"/>
                  </a:lnTo>
                  <a:lnTo>
                    <a:pt x="74" y="820"/>
                  </a:lnTo>
                  <a:lnTo>
                    <a:pt x="49" y="770"/>
                  </a:lnTo>
                  <a:lnTo>
                    <a:pt x="29" y="717"/>
                  </a:lnTo>
                  <a:lnTo>
                    <a:pt x="13" y="662"/>
                  </a:lnTo>
                  <a:lnTo>
                    <a:pt x="3" y="604"/>
                  </a:lnTo>
                  <a:lnTo>
                    <a:pt x="0" y="545"/>
                  </a:lnTo>
                  <a:lnTo>
                    <a:pt x="3" y="486"/>
                  </a:lnTo>
                  <a:lnTo>
                    <a:pt x="13" y="428"/>
                  </a:lnTo>
                  <a:lnTo>
                    <a:pt x="29" y="373"/>
                  </a:lnTo>
                  <a:lnTo>
                    <a:pt x="49" y="320"/>
                  </a:lnTo>
                  <a:lnTo>
                    <a:pt x="74" y="270"/>
                  </a:lnTo>
                  <a:lnTo>
                    <a:pt x="106" y="223"/>
                  </a:lnTo>
                  <a:lnTo>
                    <a:pt x="140" y="181"/>
                  </a:lnTo>
                  <a:lnTo>
                    <a:pt x="180" y="141"/>
                  </a:lnTo>
                  <a:lnTo>
                    <a:pt x="223" y="105"/>
                  </a:lnTo>
                  <a:lnTo>
                    <a:pt x="270" y="75"/>
                  </a:lnTo>
                  <a:lnTo>
                    <a:pt x="320" y="48"/>
                  </a:lnTo>
                  <a:lnTo>
                    <a:pt x="372" y="28"/>
                  </a:lnTo>
                  <a:lnTo>
                    <a:pt x="427" y="13"/>
                  </a:lnTo>
                  <a:lnTo>
                    <a:pt x="484" y="3"/>
                  </a:lnTo>
                  <a:lnTo>
                    <a:pt x="5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Rectangle 66"/>
            <p:cNvSpPr>
              <a:spLocks noChangeArrowheads="1"/>
            </p:cNvSpPr>
            <p:nvPr/>
          </p:nvSpPr>
          <p:spPr bwMode="auto">
            <a:xfrm>
              <a:off x="1050925" y="2063750"/>
              <a:ext cx="1746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>
              <a:off x="650875" y="2063750"/>
              <a:ext cx="377825" cy="260350"/>
            </a:xfrm>
            <a:custGeom>
              <a:avLst/>
              <a:gdLst>
                <a:gd name="T0" fmla="*/ 2146 w 2146"/>
                <a:gd name="T1" fmla="*/ 0 h 1474"/>
                <a:gd name="T2" fmla="*/ 735 w 2146"/>
                <a:gd name="T3" fmla="*/ 103 h 1474"/>
                <a:gd name="T4" fmla="*/ 615 w 2146"/>
                <a:gd name="T5" fmla="*/ 114 h 1474"/>
                <a:gd name="T6" fmla="*/ 502 w 2146"/>
                <a:gd name="T7" fmla="*/ 148 h 1474"/>
                <a:gd name="T8" fmla="*/ 400 w 2146"/>
                <a:gd name="T9" fmla="*/ 200 h 1474"/>
                <a:gd name="T10" fmla="*/ 308 w 2146"/>
                <a:gd name="T11" fmla="*/ 269 h 1474"/>
                <a:gd name="T12" fmla="*/ 231 w 2146"/>
                <a:gd name="T13" fmla="*/ 353 h 1474"/>
                <a:gd name="T14" fmla="*/ 170 w 2146"/>
                <a:gd name="T15" fmla="*/ 451 h 1474"/>
                <a:gd name="T16" fmla="*/ 128 w 2146"/>
                <a:gd name="T17" fmla="*/ 559 h 1474"/>
                <a:gd name="T18" fmla="*/ 106 w 2146"/>
                <a:gd name="T19" fmla="*/ 676 h 1474"/>
                <a:gd name="T20" fmla="*/ 106 w 2146"/>
                <a:gd name="T21" fmla="*/ 798 h 1474"/>
                <a:gd name="T22" fmla="*/ 128 w 2146"/>
                <a:gd name="T23" fmla="*/ 915 h 1474"/>
                <a:gd name="T24" fmla="*/ 170 w 2146"/>
                <a:gd name="T25" fmla="*/ 1023 h 1474"/>
                <a:gd name="T26" fmla="*/ 231 w 2146"/>
                <a:gd name="T27" fmla="*/ 1121 h 1474"/>
                <a:gd name="T28" fmla="*/ 308 w 2146"/>
                <a:gd name="T29" fmla="*/ 1205 h 1474"/>
                <a:gd name="T30" fmla="*/ 400 w 2146"/>
                <a:gd name="T31" fmla="*/ 1274 h 1474"/>
                <a:gd name="T32" fmla="*/ 502 w 2146"/>
                <a:gd name="T33" fmla="*/ 1326 h 1474"/>
                <a:gd name="T34" fmla="*/ 615 w 2146"/>
                <a:gd name="T35" fmla="*/ 1360 h 1474"/>
                <a:gd name="T36" fmla="*/ 735 w 2146"/>
                <a:gd name="T37" fmla="*/ 1371 h 1474"/>
                <a:gd name="T38" fmla="*/ 854 w 2146"/>
                <a:gd name="T39" fmla="*/ 1474 h 1474"/>
                <a:gd name="T40" fmla="*/ 668 w 2146"/>
                <a:gd name="T41" fmla="*/ 1471 h 1474"/>
                <a:gd name="T42" fmla="*/ 540 w 2146"/>
                <a:gd name="T43" fmla="*/ 1448 h 1474"/>
                <a:gd name="T44" fmla="*/ 420 w 2146"/>
                <a:gd name="T45" fmla="*/ 1403 h 1474"/>
                <a:gd name="T46" fmla="*/ 311 w 2146"/>
                <a:gd name="T47" fmla="*/ 1339 h 1474"/>
                <a:gd name="T48" fmla="*/ 215 w 2146"/>
                <a:gd name="T49" fmla="*/ 1258 h 1474"/>
                <a:gd name="T50" fmla="*/ 135 w 2146"/>
                <a:gd name="T51" fmla="*/ 1161 h 1474"/>
                <a:gd name="T52" fmla="*/ 71 w 2146"/>
                <a:gd name="T53" fmla="*/ 1053 h 1474"/>
                <a:gd name="T54" fmla="*/ 26 w 2146"/>
                <a:gd name="T55" fmla="*/ 932 h 1474"/>
                <a:gd name="T56" fmla="*/ 3 w 2146"/>
                <a:gd name="T57" fmla="*/ 804 h 1474"/>
                <a:gd name="T58" fmla="*/ 3 w 2146"/>
                <a:gd name="T59" fmla="*/ 670 h 1474"/>
                <a:gd name="T60" fmla="*/ 26 w 2146"/>
                <a:gd name="T61" fmla="*/ 542 h 1474"/>
                <a:gd name="T62" fmla="*/ 71 w 2146"/>
                <a:gd name="T63" fmla="*/ 421 h 1474"/>
                <a:gd name="T64" fmla="*/ 135 w 2146"/>
                <a:gd name="T65" fmla="*/ 313 h 1474"/>
                <a:gd name="T66" fmla="*/ 215 w 2146"/>
                <a:gd name="T67" fmla="*/ 216 h 1474"/>
                <a:gd name="T68" fmla="*/ 311 w 2146"/>
                <a:gd name="T69" fmla="*/ 135 h 1474"/>
                <a:gd name="T70" fmla="*/ 420 w 2146"/>
                <a:gd name="T71" fmla="*/ 71 h 1474"/>
                <a:gd name="T72" fmla="*/ 540 w 2146"/>
                <a:gd name="T73" fmla="*/ 27 h 1474"/>
                <a:gd name="T74" fmla="*/ 668 w 2146"/>
                <a:gd name="T75" fmla="*/ 3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46" h="1474">
                  <a:moveTo>
                    <a:pt x="735" y="0"/>
                  </a:moveTo>
                  <a:lnTo>
                    <a:pt x="2146" y="0"/>
                  </a:lnTo>
                  <a:lnTo>
                    <a:pt x="2146" y="103"/>
                  </a:lnTo>
                  <a:lnTo>
                    <a:pt x="735" y="103"/>
                  </a:lnTo>
                  <a:lnTo>
                    <a:pt x="674" y="106"/>
                  </a:lnTo>
                  <a:lnTo>
                    <a:pt x="615" y="114"/>
                  </a:lnTo>
                  <a:lnTo>
                    <a:pt x="557" y="128"/>
                  </a:lnTo>
                  <a:lnTo>
                    <a:pt x="502" y="148"/>
                  </a:lnTo>
                  <a:lnTo>
                    <a:pt x="449" y="171"/>
                  </a:lnTo>
                  <a:lnTo>
                    <a:pt x="400" y="200"/>
                  </a:lnTo>
                  <a:lnTo>
                    <a:pt x="352" y="232"/>
                  </a:lnTo>
                  <a:lnTo>
                    <a:pt x="308" y="269"/>
                  </a:lnTo>
                  <a:lnTo>
                    <a:pt x="268" y="309"/>
                  </a:lnTo>
                  <a:lnTo>
                    <a:pt x="231" y="353"/>
                  </a:lnTo>
                  <a:lnTo>
                    <a:pt x="199" y="401"/>
                  </a:lnTo>
                  <a:lnTo>
                    <a:pt x="170" y="451"/>
                  </a:lnTo>
                  <a:lnTo>
                    <a:pt x="147" y="504"/>
                  </a:lnTo>
                  <a:lnTo>
                    <a:pt x="128" y="559"/>
                  </a:lnTo>
                  <a:lnTo>
                    <a:pt x="114" y="617"/>
                  </a:lnTo>
                  <a:lnTo>
                    <a:pt x="106" y="676"/>
                  </a:lnTo>
                  <a:lnTo>
                    <a:pt x="102" y="737"/>
                  </a:lnTo>
                  <a:lnTo>
                    <a:pt x="106" y="798"/>
                  </a:lnTo>
                  <a:lnTo>
                    <a:pt x="114" y="857"/>
                  </a:lnTo>
                  <a:lnTo>
                    <a:pt x="128" y="915"/>
                  </a:lnTo>
                  <a:lnTo>
                    <a:pt x="147" y="970"/>
                  </a:lnTo>
                  <a:lnTo>
                    <a:pt x="170" y="1023"/>
                  </a:lnTo>
                  <a:lnTo>
                    <a:pt x="199" y="1073"/>
                  </a:lnTo>
                  <a:lnTo>
                    <a:pt x="231" y="1121"/>
                  </a:lnTo>
                  <a:lnTo>
                    <a:pt x="268" y="1165"/>
                  </a:lnTo>
                  <a:lnTo>
                    <a:pt x="308" y="1205"/>
                  </a:lnTo>
                  <a:lnTo>
                    <a:pt x="352" y="1242"/>
                  </a:lnTo>
                  <a:lnTo>
                    <a:pt x="400" y="1274"/>
                  </a:lnTo>
                  <a:lnTo>
                    <a:pt x="449" y="1303"/>
                  </a:lnTo>
                  <a:lnTo>
                    <a:pt x="502" y="1326"/>
                  </a:lnTo>
                  <a:lnTo>
                    <a:pt x="557" y="1346"/>
                  </a:lnTo>
                  <a:lnTo>
                    <a:pt x="615" y="1360"/>
                  </a:lnTo>
                  <a:lnTo>
                    <a:pt x="674" y="1368"/>
                  </a:lnTo>
                  <a:lnTo>
                    <a:pt x="735" y="1371"/>
                  </a:lnTo>
                  <a:lnTo>
                    <a:pt x="854" y="1371"/>
                  </a:lnTo>
                  <a:lnTo>
                    <a:pt x="854" y="1474"/>
                  </a:lnTo>
                  <a:lnTo>
                    <a:pt x="735" y="1474"/>
                  </a:lnTo>
                  <a:lnTo>
                    <a:pt x="668" y="1471"/>
                  </a:lnTo>
                  <a:lnTo>
                    <a:pt x="603" y="1462"/>
                  </a:lnTo>
                  <a:lnTo>
                    <a:pt x="540" y="1448"/>
                  </a:lnTo>
                  <a:lnTo>
                    <a:pt x="479" y="1428"/>
                  </a:lnTo>
                  <a:lnTo>
                    <a:pt x="420" y="1403"/>
                  </a:lnTo>
                  <a:lnTo>
                    <a:pt x="364" y="1373"/>
                  </a:lnTo>
                  <a:lnTo>
                    <a:pt x="311" y="1339"/>
                  </a:lnTo>
                  <a:lnTo>
                    <a:pt x="262" y="1301"/>
                  </a:lnTo>
                  <a:lnTo>
                    <a:pt x="215" y="1258"/>
                  </a:lnTo>
                  <a:lnTo>
                    <a:pt x="172" y="1211"/>
                  </a:lnTo>
                  <a:lnTo>
                    <a:pt x="135" y="1161"/>
                  </a:lnTo>
                  <a:lnTo>
                    <a:pt x="100" y="1109"/>
                  </a:lnTo>
                  <a:lnTo>
                    <a:pt x="71" y="1053"/>
                  </a:lnTo>
                  <a:lnTo>
                    <a:pt x="46" y="994"/>
                  </a:lnTo>
                  <a:lnTo>
                    <a:pt x="26" y="932"/>
                  </a:lnTo>
                  <a:lnTo>
                    <a:pt x="12" y="869"/>
                  </a:lnTo>
                  <a:lnTo>
                    <a:pt x="3" y="804"/>
                  </a:lnTo>
                  <a:lnTo>
                    <a:pt x="0" y="737"/>
                  </a:lnTo>
                  <a:lnTo>
                    <a:pt x="3" y="670"/>
                  </a:lnTo>
                  <a:lnTo>
                    <a:pt x="12" y="605"/>
                  </a:lnTo>
                  <a:lnTo>
                    <a:pt x="26" y="542"/>
                  </a:lnTo>
                  <a:lnTo>
                    <a:pt x="46" y="480"/>
                  </a:lnTo>
                  <a:lnTo>
                    <a:pt x="71" y="421"/>
                  </a:lnTo>
                  <a:lnTo>
                    <a:pt x="100" y="365"/>
                  </a:lnTo>
                  <a:lnTo>
                    <a:pt x="135" y="313"/>
                  </a:lnTo>
                  <a:lnTo>
                    <a:pt x="172" y="263"/>
                  </a:lnTo>
                  <a:lnTo>
                    <a:pt x="215" y="216"/>
                  </a:lnTo>
                  <a:lnTo>
                    <a:pt x="262" y="174"/>
                  </a:lnTo>
                  <a:lnTo>
                    <a:pt x="311" y="135"/>
                  </a:lnTo>
                  <a:lnTo>
                    <a:pt x="364" y="101"/>
                  </a:lnTo>
                  <a:lnTo>
                    <a:pt x="420" y="71"/>
                  </a:lnTo>
                  <a:lnTo>
                    <a:pt x="479" y="47"/>
                  </a:lnTo>
                  <a:lnTo>
                    <a:pt x="540" y="27"/>
                  </a:lnTo>
                  <a:lnTo>
                    <a:pt x="603" y="12"/>
                  </a:lnTo>
                  <a:lnTo>
                    <a:pt x="668" y="3"/>
                  </a:lnTo>
                  <a:lnTo>
                    <a:pt x="7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>
              <a:off x="862013" y="2063750"/>
              <a:ext cx="379413" cy="260350"/>
            </a:xfrm>
            <a:custGeom>
              <a:avLst/>
              <a:gdLst>
                <a:gd name="T0" fmla="*/ 1414 w 2149"/>
                <a:gd name="T1" fmla="*/ 0 h 1474"/>
                <a:gd name="T2" fmla="*/ 1546 w 2149"/>
                <a:gd name="T3" fmla="*/ 12 h 1474"/>
                <a:gd name="T4" fmla="*/ 1670 w 2149"/>
                <a:gd name="T5" fmla="*/ 47 h 1474"/>
                <a:gd name="T6" fmla="*/ 1785 w 2149"/>
                <a:gd name="T7" fmla="*/ 101 h 1474"/>
                <a:gd name="T8" fmla="*/ 1887 w 2149"/>
                <a:gd name="T9" fmla="*/ 174 h 1474"/>
                <a:gd name="T10" fmla="*/ 1977 w 2149"/>
                <a:gd name="T11" fmla="*/ 263 h 1474"/>
                <a:gd name="T12" fmla="*/ 2049 w 2149"/>
                <a:gd name="T13" fmla="*/ 365 h 1474"/>
                <a:gd name="T14" fmla="*/ 2103 w 2149"/>
                <a:gd name="T15" fmla="*/ 480 h 1474"/>
                <a:gd name="T16" fmla="*/ 2137 w 2149"/>
                <a:gd name="T17" fmla="*/ 605 h 1474"/>
                <a:gd name="T18" fmla="*/ 2149 w 2149"/>
                <a:gd name="T19" fmla="*/ 737 h 1474"/>
                <a:gd name="T20" fmla="*/ 2137 w 2149"/>
                <a:gd name="T21" fmla="*/ 869 h 1474"/>
                <a:gd name="T22" fmla="*/ 2103 w 2149"/>
                <a:gd name="T23" fmla="*/ 994 h 1474"/>
                <a:gd name="T24" fmla="*/ 2049 w 2149"/>
                <a:gd name="T25" fmla="*/ 1109 h 1474"/>
                <a:gd name="T26" fmla="*/ 1977 w 2149"/>
                <a:gd name="T27" fmla="*/ 1211 h 1474"/>
                <a:gd name="T28" fmla="*/ 1887 w 2149"/>
                <a:gd name="T29" fmla="*/ 1301 h 1474"/>
                <a:gd name="T30" fmla="*/ 1785 w 2149"/>
                <a:gd name="T31" fmla="*/ 1373 h 1474"/>
                <a:gd name="T32" fmla="*/ 1670 w 2149"/>
                <a:gd name="T33" fmla="*/ 1428 h 1474"/>
                <a:gd name="T34" fmla="*/ 1546 w 2149"/>
                <a:gd name="T35" fmla="*/ 1462 h 1474"/>
                <a:gd name="T36" fmla="*/ 1414 w 2149"/>
                <a:gd name="T37" fmla="*/ 1474 h 1474"/>
                <a:gd name="T38" fmla="*/ 0 w 2149"/>
                <a:gd name="T39" fmla="*/ 1371 h 1474"/>
                <a:gd name="T40" fmla="*/ 1475 w 2149"/>
                <a:gd name="T41" fmla="*/ 1368 h 1474"/>
                <a:gd name="T42" fmla="*/ 1592 w 2149"/>
                <a:gd name="T43" fmla="*/ 1346 h 1474"/>
                <a:gd name="T44" fmla="*/ 1700 w 2149"/>
                <a:gd name="T45" fmla="*/ 1303 h 1474"/>
                <a:gd name="T46" fmla="*/ 1797 w 2149"/>
                <a:gd name="T47" fmla="*/ 1242 h 1474"/>
                <a:gd name="T48" fmla="*/ 1881 w 2149"/>
                <a:gd name="T49" fmla="*/ 1165 h 1474"/>
                <a:gd name="T50" fmla="*/ 1950 w 2149"/>
                <a:gd name="T51" fmla="*/ 1073 h 1474"/>
                <a:gd name="T52" fmla="*/ 2002 w 2149"/>
                <a:gd name="T53" fmla="*/ 970 h 1474"/>
                <a:gd name="T54" fmla="*/ 2035 w 2149"/>
                <a:gd name="T55" fmla="*/ 857 h 1474"/>
                <a:gd name="T56" fmla="*/ 2047 w 2149"/>
                <a:gd name="T57" fmla="*/ 737 h 1474"/>
                <a:gd name="T58" fmla="*/ 2035 w 2149"/>
                <a:gd name="T59" fmla="*/ 617 h 1474"/>
                <a:gd name="T60" fmla="*/ 2002 w 2149"/>
                <a:gd name="T61" fmla="*/ 504 h 1474"/>
                <a:gd name="T62" fmla="*/ 1950 w 2149"/>
                <a:gd name="T63" fmla="*/ 401 h 1474"/>
                <a:gd name="T64" fmla="*/ 1881 w 2149"/>
                <a:gd name="T65" fmla="*/ 309 h 1474"/>
                <a:gd name="T66" fmla="*/ 1797 w 2149"/>
                <a:gd name="T67" fmla="*/ 232 h 1474"/>
                <a:gd name="T68" fmla="*/ 1700 w 2149"/>
                <a:gd name="T69" fmla="*/ 171 h 1474"/>
                <a:gd name="T70" fmla="*/ 1592 w 2149"/>
                <a:gd name="T71" fmla="*/ 128 h 1474"/>
                <a:gd name="T72" fmla="*/ 1475 w 2149"/>
                <a:gd name="T73" fmla="*/ 106 h 1474"/>
                <a:gd name="T74" fmla="*/ 1292 w 2149"/>
                <a:gd name="T75" fmla="*/ 103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49" h="1474">
                  <a:moveTo>
                    <a:pt x="1292" y="0"/>
                  </a:moveTo>
                  <a:lnTo>
                    <a:pt x="1414" y="0"/>
                  </a:lnTo>
                  <a:lnTo>
                    <a:pt x="1481" y="3"/>
                  </a:lnTo>
                  <a:lnTo>
                    <a:pt x="1546" y="12"/>
                  </a:lnTo>
                  <a:lnTo>
                    <a:pt x="1609" y="27"/>
                  </a:lnTo>
                  <a:lnTo>
                    <a:pt x="1670" y="47"/>
                  </a:lnTo>
                  <a:lnTo>
                    <a:pt x="1729" y="71"/>
                  </a:lnTo>
                  <a:lnTo>
                    <a:pt x="1785" y="101"/>
                  </a:lnTo>
                  <a:lnTo>
                    <a:pt x="1838" y="135"/>
                  </a:lnTo>
                  <a:lnTo>
                    <a:pt x="1887" y="174"/>
                  </a:lnTo>
                  <a:lnTo>
                    <a:pt x="1934" y="216"/>
                  </a:lnTo>
                  <a:lnTo>
                    <a:pt x="1977" y="263"/>
                  </a:lnTo>
                  <a:lnTo>
                    <a:pt x="2014" y="313"/>
                  </a:lnTo>
                  <a:lnTo>
                    <a:pt x="2049" y="365"/>
                  </a:lnTo>
                  <a:lnTo>
                    <a:pt x="2078" y="421"/>
                  </a:lnTo>
                  <a:lnTo>
                    <a:pt x="2103" y="480"/>
                  </a:lnTo>
                  <a:lnTo>
                    <a:pt x="2123" y="542"/>
                  </a:lnTo>
                  <a:lnTo>
                    <a:pt x="2137" y="605"/>
                  </a:lnTo>
                  <a:lnTo>
                    <a:pt x="2146" y="670"/>
                  </a:lnTo>
                  <a:lnTo>
                    <a:pt x="2149" y="737"/>
                  </a:lnTo>
                  <a:lnTo>
                    <a:pt x="2146" y="804"/>
                  </a:lnTo>
                  <a:lnTo>
                    <a:pt x="2137" y="869"/>
                  </a:lnTo>
                  <a:lnTo>
                    <a:pt x="2123" y="932"/>
                  </a:lnTo>
                  <a:lnTo>
                    <a:pt x="2103" y="994"/>
                  </a:lnTo>
                  <a:lnTo>
                    <a:pt x="2078" y="1053"/>
                  </a:lnTo>
                  <a:lnTo>
                    <a:pt x="2049" y="1109"/>
                  </a:lnTo>
                  <a:lnTo>
                    <a:pt x="2014" y="1161"/>
                  </a:lnTo>
                  <a:lnTo>
                    <a:pt x="1977" y="1211"/>
                  </a:lnTo>
                  <a:lnTo>
                    <a:pt x="1934" y="1258"/>
                  </a:lnTo>
                  <a:lnTo>
                    <a:pt x="1887" y="1301"/>
                  </a:lnTo>
                  <a:lnTo>
                    <a:pt x="1838" y="1339"/>
                  </a:lnTo>
                  <a:lnTo>
                    <a:pt x="1785" y="1373"/>
                  </a:lnTo>
                  <a:lnTo>
                    <a:pt x="1729" y="1403"/>
                  </a:lnTo>
                  <a:lnTo>
                    <a:pt x="1670" y="1428"/>
                  </a:lnTo>
                  <a:lnTo>
                    <a:pt x="1609" y="1448"/>
                  </a:lnTo>
                  <a:lnTo>
                    <a:pt x="1546" y="1462"/>
                  </a:lnTo>
                  <a:lnTo>
                    <a:pt x="1481" y="1471"/>
                  </a:lnTo>
                  <a:lnTo>
                    <a:pt x="1414" y="1474"/>
                  </a:lnTo>
                  <a:lnTo>
                    <a:pt x="0" y="1474"/>
                  </a:lnTo>
                  <a:lnTo>
                    <a:pt x="0" y="1371"/>
                  </a:lnTo>
                  <a:lnTo>
                    <a:pt x="1414" y="1371"/>
                  </a:lnTo>
                  <a:lnTo>
                    <a:pt x="1475" y="1368"/>
                  </a:lnTo>
                  <a:lnTo>
                    <a:pt x="1534" y="1360"/>
                  </a:lnTo>
                  <a:lnTo>
                    <a:pt x="1592" y="1346"/>
                  </a:lnTo>
                  <a:lnTo>
                    <a:pt x="1647" y="1326"/>
                  </a:lnTo>
                  <a:lnTo>
                    <a:pt x="1700" y="1303"/>
                  </a:lnTo>
                  <a:lnTo>
                    <a:pt x="1749" y="1274"/>
                  </a:lnTo>
                  <a:lnTo>
                    <a:pt x="1797" y="1242"/>
                  </a:lnTo>
                  <a:lnTo>
                    <a:pt x="1841" y="1205"/>
                  </a:lnTo>
                  <a:lnTo>
                    <a:pt x="1881" y="1165"/>
                  </a:lnTo>
                  <a:lnTo>
                    <a:pt x="1918" y="1121"/>
                  </a:lnTo>
                  <a:lnTo>
                    <a:pt x="1950" y="1073"/>
                  </a:lnTo>
                  <a:lnTo>
                    <a:pt x="1979" y="1023"/>
                  </a:lnTo>
                  <a:lnTo>
                    <a:pt x="2002" y="970"/>
                  </a:lnTo>
                  <a:lnTo>
                    <a:pt x="2021" y="915"/>
                  </a:lnTo>
                  <a:lnTo>
                    <a:pt x="2035" y="857"/>
                  </a:lnTo>
                  <a:lnTo>
                    <a:pt x="2043" y="798"/>
                  </a:lnTo>
                  <a:lnTo>
                    <a:pt x="2047" y="737"/>
                  </a:lnTo>
                  <a:lnTo>
                    <a:pt x="2043" y="676"/>
                  </a:lnTo>
                  <a:lnTo>
                    <a:pt x="2035" y="617"/>
                  </a:lnTo>
                  <a:lnTo>
                    <a:pt x="2021" y="559"/>
                  </a:lnTo>
                  <a:lnTo>
                    <a:pt x="2002" y="504"/>
                  </a:lnTo>
                  <a:lnTo>
                    <a:pt x="1979" y="451"/>
                  </a:lnTo>
                  <a:lnTo>
                    <a:pt x="1950" y="401"/>
                  </a:lnTo>
                  <a:lnTo>
                    <a:pt x="1918" y="353"/>
                  </a:lnTo>
                  <a:lnTo>
                    <a:pt x="1881" y="309"/>
                  </a:lnTo>
                  <a:lnTo>
                    <a:pt x="1841" y="269"/>
                  </a:lnTo>
                  <a:lnTo>
                    <a:pt x="1797" y="232"/>
                  </a:lnTo>
                  <a:lnTo>
                    <a:pt x="1749" y="200"/>
                  </a:lnTo>
                  <a:lnTo>
                    <a:pt x="1700" y="171"/>
                  </a:lnTo>
                  <a:lnTo>
                    <a:pt x="1647" y="148"/>
                  </a:lnTo>
                  <a:lnTo>
                    <a:pt x="1592" y="128"/>
                  </a:lnTo>
                  <a:lnTo>
                    <a:pt x="1534" y="114"/>
                  </a:lnTo>
                  <a:lnTo>
                    <a:pt x="1475" y="106"/>
                  </a:lnTo>
                  <a:lnTo>
                    <a:pt x="1414" y="103"/>
                  </a:lnTo>
                  <a:lnTo>
                    <a:pt x="1292" y="103"/>
                  </a:lnTo>
                  <a:lnTo>
                    <a:pt x="1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Rectangle 69"/>
            <p:cNvSpPr>
              <a:spLocks noChangeArrowheads="1"/>
            </p:cNvSpPr>
            <p:nvPr/>
          </p:nvSpPr>
          <p:spPr bwMode="auto">
            <a:xfrm>
              <a:off x="822325" y="2306638"/>
              <a:ext cx="19050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10309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Architecture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Architecture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70" name="Group 169"/>
          <p:cNvGrpSpPr/>
          <p:nvPr/>
        </p:nvGrpSpPr>
        <p:grpSpPr>
          <a:xfrm>
            <a:off x="658026" y="4222750"/>
            <a:ext cx="576263" cy="576263"/>
            <a:chOff x="692150" y="4222750"/>
            <a:chExt cx="576263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692150" y="4222750"/>
              <a:ext cx="576263" cy="576263"/>
            </a:xfrm>
            <a:custGeom>
              <a:avLst/>
              <a:gdLst>
                <a:gd name="T0" fmla="*/ 165 w 3633"/>
                <a:gd name="T1" fmla="*/ 3379 h 3631"/>
                <a:gd name="T2" fmla="*/ 242 w 3633"/>
                <a:gd name="T3" fmla="*/ 3390 h 3631"/>
                <a:gd name="T4" fmla="*/ 251 w 3633"/>
                <a:gd name="T5" fmla="*/ 3466 h 3631"/>
                <a:gd name="T6" fmla="*/ 1326 w 3633"/>
                <a:gd name="T7" fmla="*/ 2156 h 3631"/>
                <a:gd name="T8" fmla="*/ 1324 w 3633"/>
                <a:gd name="T9" fmla="*/ 1828 h 3631"/>
                <a:gd name="T10" fmla="*/ 1336 w 3633"/>
                <a:gd name="T11" fmla="*/ 1973 h 3631"/>
                <a:gd name="T12" fmla="*/ 1610 w 3633"/>
                <a:gd name="T13" fmla="*/ 2261 h 3631"/>
                <a:gd name="T14" fmla="*/ 1745 w 3633"/>
                <a:gd name="T15" fmla="*/ 2317 h 3631"/>
                <a:gd name="T16" fmla="*/ 1880 w 3633"/>
                <a:gd name="T17" fmla="*/ 2261 h 3631"/>
                <a:gd name="T18" fmla="*/ 1399 w 3633"/>
                <a:gd name="T19" fmla="*/ 1750 h 3631"/>
                <a:gd name="T20" fmla="*/ 3013 w 3633"/>
                <a:gd name="T21" fmla="*/ 130 h 3631"/>
                <a:gd name="T22" fmla="*/ 2786 w 3633"/>
                <a:gd name="T23" fmla="*/ 223 h 3631"/>
                <a:gd name="T24" fmla="*/ 2520 w 3633"/>
                <a:gd name="T25" fmla="*/ 495 h 3631"/>
                <a:gd name="T26" fmla="*/ 2313 w 3633"/>
                <a:gd name="T27" fmla="*/ 742 h 3631"/>
                <a:gd name="T28" fmla="*/ 2154 w 3633"/>
                <a:gd name="T29" fmla="*/ 956 h 3631"/>
                <a:gd name="T30" fmla="*/ 1998 w 3633"/>
                <a:gd name="T31" fmla="*/ 1169 h 3631"/>
                <a:gd name="T32" fmla="*/ 1805 w 3633"/>
                <a:gd name="T33" fmla="*/ 1411 h 3631"/>
                <a:gd name="T34" fmla="*/ 1533 w 3633"/>
                <a:gd name="T35" fmla="*/ 1705 h 3631"/>
                <a:gd name="T36" fmla="*/ 2162 w 3633"/>
                <a:gd name="T37" fmla="*/ 1868 h 3631"/>
                <a:gd name="T38" fmla="*/ 2413 w 3633"/>
                <a:gd name="T39" fmla="*/ 1664 h 3631"/>
                <a:gd name="T40" fmla="*/ 2634 w 3633"/>
                <a:gd name="T41" fmla="*/ 1505 h 3631"/>
                <a:gd name="T42" fmla="*/ 2845 w 3633"/>
                <a:gd name="T43" fmla="*/ 1351 h 3631"/>
                <a:gd name="T44" fmla="*/ 3084 w 3633"/>
                <a:gd name="T45" fmla="*/ 1158 h 3631"/>
                <a:gd name="T46" fmla="*/ 3376 w 3633"/>
                <a:gd name="T47" fmla="*/ 885 h 3631"/>
                <a:gd name="T48" fmla="*/ 3496 w 3633"/>
                <a:gd name="T49" fmla="*/ 668 h 3631"/>
                <a:gd name="T50" fmla="*/ 3482 w 3633"/>
                <a:gd name="T51" fmla="*/ 427 h 3631"/>
                <a:gd name="T52" fmla="*/ 3338 w 3633"/>
                <a:gd name="T53" fmla="*/ 223 h 3631"/>
                <a:gd name="T54" fmla="*/ 3111 w 3633"/>
                <a:gd name="T55" fmla="*/ 130 h 3631"/>
                <a:gd name="T56" fmla="*/ 3224 w 3633"/>
                <a:gd name="T57" fmla="*/ 24 h 3631"/>
                <a:gd name="T58" fmla="*/ 3466 w 3633"/>
                <a:gd name="T59" fmla="*/ 167 h 3631"/>
                <a:gd name="T60" fmla="*/ 3609 w 3633"/>
                <a:gd name="T61" fmla="*/ 408 h 3631"/>
                <a:gd name="T62" fmla="*/ 3630 w 3633"/>
                <a:gd name="T63" fmla="*/ 626 h 3631"/>
                <a:gd name="T64" fmla="*/ 3539 w 3633"/>
                <a:gd name="T65" fmla="*/ 885 h 3631"/>
                <a:gd name="T66" fmla="*/ 3279 w 3633"/>
                <a:gd name="T67" fmla="*/ 1154 h 3631"/>
                <a:gd name="T68" fmla="*/ 3016 w 3633"/>
                <a:gd name="T69" fmla="*/ 1380 h 3631"/>
                <a:gd name="T70" fmla="*/ 2792 w 3633"/>
                <a:gd name="T71" fmla="*/ 1549 h 3631"/>
                <a:gd name="T72" fmla="*/ 2580 w 3633"/>
                <a:gd name="T73" fmla="*/ 1699 h 3631"/>
                <a:gd name="T74" fmla="*/ 2349 w 3633"/>
                <a:gd name="T75" fmla="*/ 1876 h 3631"/>
                <a:gd name="T76" fmla="*/ 2074 w 3633"/>
                <a:gd name="T77" fmla="*/ 2122 h 3631"/>
                <a:gd name="T78" fmla="*/ 2047 w 3633"/>
                <a:gd name="T79" fmla="*/ 2246 h 3631"/>
                <a:gd name="T80" fmla="*/ 1938 w 3633"/>
                <a:gd name="T81" fmla="*/ 2379 h 3631"/>
                <a:gd name="T82" fmla="*/ 1745 w 3633"/>
                <a:gd name="T83" fmla="*/ 2444 h 3631"/>
                <a:gd name="T84" fmla="*/ 1570 w 3633"/>
                <a:gd name="T85" fmla="*/ 2391 h 3631"/>
                <a:gd name="T86" fmla="*/ 301 w 3633"/>
                <a:gd name="T87" fmla="*/ 3631 h 3631"/>
                <a:gd name="T88" fmla="*/ 9 w 3633"/>
                <a:gd name="T89" fmla="*/ 3582 h 3631"/>
                <a:gd name="T90" fmla="*/ 19 w 3633"/>
                <a:gd name="T91" fmla="*/ 3283 h 3631"/>
                <a:gd name="T92" fmla="*/ 1190 w 3633"/>
                <a:gd name="T93" fmla="*/ 1925 h 3631"/>
                <a:gd name="T94" fmla="*/ 1230 w 3633"/>
                <a:gd name="T95" fmla="*/ 1728 h 3631"/>
                <a:gd name="T96" fmla="*/ 1369 w 3633"/>
                <a:gd name="T97" fmla="*/ 1586 h 3631"/>
                <a:gd name="T98" fmla="*/ 1444 w 3633"/>
                <a:gd name="T99" fmla="*/ 1616 h 3631"/>
                <a:gd name="T100" fmla="*/ 1709 w 3633"/>
                <a:gd name="T101" fmla="*/ 1328 h 3631"/>
                <a:gd name="T102" fmla="*/ 1897 w 3633"/>
                <a:gd name="T103" fmla="*/ 1091 h 3631"/>
                <a:gd name="T104" fmla="*/ 2052 w 3633"/>
                <a:gd name="T105" fmla="*/ 881 h 3631"/>
                <a:gd name="T106" fmla="*/ 2214 w 3633"/>
                <a:gd name="T107" fmla="*/ 662 h 3631"/>
                <a:gd name="T108" fmla="*/ 2427 w 3633"/>
                <a:gd name="T109" fmla="*/ 410 h 3631"/>
                <a:gd name="T110" fmla="*/ 2701 w 3633"/>
                <a:gd name="T111" fmla="*/ 128 h 3631"/>
                <a:gd name="T112" fmla="*/ 2953 w 3633"/>
                <a:gd name="T113" fmla="*/ 11 h 3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33" h="3631">
                  <a:moveTo>
                    <a:pt x="1326" y="2156"/>
                  </a:moveTo>
                  <a:lnTo>
                    <a:pt x="128" y="3353"/>
                  </a:lnTo>
                  <a:lnTo>
                    <a:pt x="129" y="3413"/>
                  </a:lnTo>
                  <a:lnTo>
                    <a:pt x="152" y="3390"/>
                  </a:lnTo>
                  <a:lnTo>
                    <a:pt x="165" y="3379"/>
                  </a:lnTo>
                  <a:lnTo>
                    <a:pt x="181" y="3373"/>
                  </a:lnTo>
                  <a:lnTo>
                    <a:pt x="196" y="3371"/>
                  </a:lnTo>
                  <a:lnTo>
                    <a:pt x="213" y="3373"/>
                  </a:lnTo>
                  <a:lnTo>
                    <a:pt x="228" y="3379"/>
                  </a:lnTo>
                  <a:lnTo>
                    <a:pt x="242" y="3390"/>
                  </a:lnTo>
                  <a:lnTo>
                    <a:pt x="251" y="3403"/>
                  </a:lnTo>
                  <a:lnTo>
                    <a:pt x="258" y="3418"/>
                  </a:lnTo>
                  <a:lnTo>
                    <a:pt x="260" y="3434"/>
                  </a:lnTo>
                  <a:lnTo>
                    <a:pt x="258" y="3450"/>
                  </a:lnTo>
                  <a:lnTo>
                    <a:pt x="251" y="3466"/>
                  </a:lnTo>
                  <a:lnTo>
                    <a:pt x="242" y="3479"/>
                  </a:lnTo>
                  <a:lnTo>
                    <a:pt x="218" y="3502"/>
                  </a:lnTo>
                  <a:lnTo>
                    <a:pt x="277" y="3503"/>
                  </a:lnTo>
                  <a:lnTo>
                    <a:pt x="1476" y="2306"/>
                  </a:lnTo>
                  <a:lnTo>
                    <a:pt x="1326" y="2156"/>
                  </a:lnTo>
                  <a:close/>
                  <a:moveTo>
                    <a:pt x="1385" y="1737"/>
                  </a:moveTo>
                  <a:lnTo>
                    <a:pt x="1371" y="1753"/>
                  </a:lnTo>
                  <a:lnTo>
                    <a:pt x="1351" y="1776"/>
                  </a:lnTo>
                  <a:lnTo>
                    <a:pt x="1336" y="1801"/>
                  </a:lnTo>
                  <a:lnTo>
                    <a:pt x="1324" y="1828"/>
                  </a:lnTo>
                  <a:lnTo>
                    <a:pt x="1317" y="1857"/>
                  </a:lnTo>
                  <a:lnTo>
                    <a:pt x="1315" y="1887"/>
                  </a:lnTo>
                  <a:lnTo>
                    <a:pt x="1317" y="1917"/>
                  </a:lnTo>
                  <a:lnTo>
                    <a:pt x="1324" y="1947"/>
                  </a:lnTo>
                  <a:lnTo>
                    <a:pt x="1336" y="1973"/>
                  </a:lnTo>
                  <a:lnTo>
                    <a:pt x="1351" y="1998"/>
                  </a:lnTo>
                  <a:lnTo>
                    <a:pt x="1371" y="2022"/>
                  </a:lnTo>
                  <a:lnTo>
                    <a:pt x="1610" y="2261"/>
                  </a:lnTo>
                  <a:lnTo>
                    <a:pt x="1610" y="2261"/>
                  </a:lnTo>
                  <a:lnTo>
                    <a:pt x="1610" y="2261"/>
                  </a:lnTo>
                  <a:lnTo>
                    <a:pt x="1632" y="2281"/>
                  </a:lnTo>
                  <a:lnTo>
                    <a:pt x="1658" y="2296"/>
                  </a:lnTo>
                  <a:lnTo>
                    <a:pt x="1685" y="2307"/>
                  </a:lnTo>
                  <a:lnTo>
                    <a:pt x="1715" y="2315"/>
                  </a:lnTo>
                  <a:lnTo>
                    <a:pt x="1745" y="2317"/>
                  </a:lnTo>
                  <a:lnTo>
                    <a:pt x="1775" y="2315"/>
                  </a:lnTo>
                  <a:lnTo>
                    <a:pt x="1803" y="2307"/>
                  </a:lnTo>
                  <a:lnTo>
                    <a:pt x="1831" y="2296"/>
                  </a:lnTo>
                  <a:lnTo>
                    <a:pt x="1856" y="2281"/>
                  </a:lnTo>
                  <a:lnTo>
                    <a:pt x="1880" y="2261"/>
                  </a:lnTo>
                  <a:lnTo>
                    <a:pt x="1894" y="2246"/>
                  </a:lnTo>
                  <a:lnTo>
                    <a:pt x="1876" y="2228"/>
                  </a:lnTo>
                  <a:lnTo>
                    <a:pt x="1876" y="2228"/>
                  </a:lnTo>
                  <a:lnTo>
                    <a:pt x="1875" y="2228"/>
                  </a:lnTo>
                  <a:lnTo>
                    <a:pt x="1399" y="1750"/>
                  </a:lnTo>
                  <a:lnTo>
                    <a:pt x="1399" y="1750"/>
                  </a:lnTo>
                  <a:lnTo>
                    <a:pt x="1399" y="1750"/>
                  </a:lnTo>
                  <a:lnTo>
                    <a:pt x="1385" y="1737"/>
                  </a:lnTo>
                  <a:close/>
                  <a:moveTo>
                    <a:pt x="3062" y="127"/>
                  </a:moveTo>
                  <a:lnTo>
                    <a:pt x="3013" y="130"/>
                  </a:lnTo>
                  <a:lnTo>
                    <a:pt x="2965" y="138"/>
                  </a:lnTo>
                  <a:lnTo>
                    <a:pt x="2918" y="151"/>
                  </a:lnTo>
                  <a:lnTo>
                    <a:pt x="2871" y="170"/>
                  </a:lnTo>
                  <a:lnTo>
                    <a:pt x="2828" y="193"/>
                  </a:lnTo>
                  <a:lnTo>
                    <a:pt x="2786" y="223"/>
                  </a:lnTo>
                  <a:lnTo>
                    <a:pt x="2748" y="257"/>
                  </a:lnTo>
                  <a:lnTo>
                    <a:pt x="2685" y="321"/>
                  </a:lnTo>
                  <a:lnTo>
                    <a:pt x="2626" y="381"/>
                  </a:lnTo>
                  <a:lnTo>
                    <a:pt x="2571" y="439"/>
                  </a:lnTo>
                  <a:lnTo>
                    <a:pt x="2520" y="495"/>
                  </a:lnTo>
                  <a:lnTo>
                    <a:pt x="2474" y="548"/>
                  </a:lnTo>
                  <a:lnTo>
                    <a:pt x="2430" y="598"/>
                  </a:lnTo>
                  <a:lnTo>
                    <a:pt x="2388" y="648"/>
                  </a:lnTo>
                  <a:lnTo>
                    <a:pt x="2349" y="695"/>
                  </a:lnTo>
                  <a:lnTo>
                    <a:pt x="2313" y="742"/>
                  </a:lnTo>
                  <a:lnTo>
                    <a:pt x="2279" y="786"/>
                  </a:lnTo>
                  <a:lnTo>
                    <a:pt x="2246" y="830"/>
                  </a:lnTo>
                  <a:lnTo>
                    <a:pt x="2214" y="872"/>
                  </a:lnTo>
                  <a:lnTo>
                    <a:pt x="2184" y="914"/>
                  </a:lnTo>
                  <a:lnTo>
                    <a:pt x="2154" y="956"/>
                  </a:lnTo>
                  <a:lnTo>
                    <a:pt x="2124" y="996"/>
                  </a:lnTo>
                  <a:lnTo>
                    <a:pt x="2094" y="1038"/>
                  </a:lnTo>
                  <a:lnTo>
                    <a:pt x="2063" y="1081"/>
                  </a:lnTo>
                  <a:lnTo>
                    <a:pt x="2031" y="1125"/>
                  </a:lnTo>
                  <a:lnTo>
                    <a:pt x="1998" y="1169"/>
                  </a:lnTo>
                  <a:lnTo>
                    <a:pt x="1963" y="1215"/>
                  </a:lnTo>
                  <a:lnTo>
                    <a:pt x="1927" y="1262"/>
                  </a:lnTo>
                  <a:lnTo>
                    <a:pt x="1888" y="1309"/>
                  </a:lnTo>
                  <a:lnTo>
                    <a:pt x="1848" y="1359"/>
                  </a:lnTo>
                  <a:lnTo>
                    <a:pt x="1805" y="1411"/>
                  </a:lnTo>
                  <a:lnTo>
                    <a:pt x="1758" y="1465"/>
                  </a:lnTo>
                  <a:lnTo>
                    <a:pt x="1707" y="1521"/>
                  </a:lnTo>
                  <a:lnTo>
                    <a:pt x="1653" y="1580"/>
                  </a:lnTo>
                  <a:lnTo>
                    <a:pt x="1596" y="1641"/>
                  </a:lnTo>
                  <a:lnTo>
                    <a:pt x="1533" y="1705"/>
                  </a:lnTo>
                  <a:lnTo>
                    <a:pt x="1920" y="2093"/>
                  </a:lnTo>
                  <a:lnTo>
                    <a:pt x="1985" y="2030"/>
                  </a:lnTo>
                  <a:lnTo>
                    <a:pt x="2047" y="1973"/>
                  </a:lnTo>
                  <a:lnTo>
                    <a:pt x="2106" y="1919"/>
                  </a:lnTo>
                  <a:lnTo>
                    <a:pt x="2162" y="1868"/>
                  </a:lnTo>
                  <a:lnTo>
                    <a:pt x="2216" y="1822"/>
                  </a:lnTo>
                  <a:lnTo>
                    <a:pt x="2268" y="1779"/>
                  </a:lnTo>
                  <a:lnTo>
                    <a:pt x="2319" y="1738"/>
                  </a:lnTo>
                  <a:lnTo>
                    <a:pt x="2366" y="1700"/>
                  </a:lnTo>
                  <a:lnTo>
                    <a:pt x="2413" y="1664"/>
                  </a:lnTo>
                  <a:lnTo>
                    <a:pt x="2460" y="1630"/>
                  </a:lnTo>
                  <a:lnTo>
                    <a:pt x="2504" y="1597"/>
                  </a:lnTo>
                  <a:lnTo>
                    <a:pt x="2548" y="1565"/>
                  </a:lnTo>
                  <a:lnTo>
                    <a:pt x="2591" y="1534"/>
                  </a:lnTo>
                  <a:lnTo>
                    <a:pt x="2634" y="1505"/>
                  </a:lnTo>
                  <a:lnTo>
                    <a:pt x="2675" y="1475"/>
                  </a:lnTo>
                  <a:lnTo>
                    <a:pt x="2717" y="1446"/>
                  </a:lnTo>
                  <a:lnTo>
                    <a:pt x="2759" y="1415"/>
                  </a:lnTo>
                  <a:lnTo>
                    <a:pt x="2802" y="1384"/>
                  </a:lnTo>
                  <a:lnTo>
                    <a:pt x="2845" y="1351"/>
                  </a:lnTo>
                  <a:lnTo>
                    <a:pt x="2890" y="1317"/>
                  </a:lnTo>
                  <a:lnTo>
                    <a:pt x="2936" y="1281"/>
                  </a:lnTo>
                  <a:lnTo>
                    <a:pt x="2984" y="1243"/>
                  </a:lnTo>
                  <a:lnTo>
                    <a:pt x="3033" y="1201"/>
                  </a:lnTo>
                  <a:lnTo>
                    <a:pt x="3084" y="1158"/>
                  </a:lnTo>
                  <a:lnTo>
                    <a:pt x="3138" y="1111"/>
                  </a:lnTo>
                  <a:lnTo>
                    <a:pt x="3193" y="1060"/>
                  </a:lnTo>
                  <a:lnTo>
                    <a:pt x="3252" y="1006"/>
                  </a:lnTo>
                  <a:lnTo>
                    <a:pt x="3312" y="948"/>
                  </a:lnTo>
                  <a:lnTo>
                    <a:pt x="3376" y="885"/>
                  </a:lnTo>
                  <a:lnTo>
                    <a:pt x="3411" y="846"/>
                  </a:lnTo>
                  <a:lnTo>
                    <a:pt x="3439" y="805"/>
                  </a:lnTo>
                  <a:lnTo>
                    <a:pt x="3464" y="761"/>
                  </a:lnTo>
                  <a:lnTo>
                    <a:pt x="3482" y="715"/>
                  </a:lnTo>
                  <a:lnTo>
                    <a:pt x="3496" y="668"/>
                  </a:lnTo>
                  <a:lnTo>
                    <a:pt x="3503" y="619"/>
                  </a:lnTo>
                  <a:lnTo>
                    <a:pt x="3505" y="571"/>
                  </a:lnTo>
                  <a:lnTo>
                    <a:pt x="3503" y="522"/>
                  </a:lnTo>
                  <a:lnTo>
                    <a:pt x="3496" y="474"/>
                  </a:lnTo>
                  <a:lnTo>
                    <a:pt x="3482" y="427"/>
                  </a:lnTo>
                  <a:lnTo>
                    <a:pt x="3464" y="381"/>
                  </a:lnTo>
                  <a:lnTo>
                    <a:pt x="3439" y="337"/>
                  </a:lnTo>
                  <a:lnTo>
                    <a:pt x="3411" y="295"/>
                  </a:lnTo>
                  <a:lnTo>
                    <a:pt x="3376" y="257"/>
                  </a:lnTo>
                  <a:lnTo>
                    <a:pt x="3338" y="223"/>
                  </a:lnTo>
                  <a:lnTo>
                    <a:pt x="3296" y="193"/>
                  </a:lnTo>
                  <a:lnTo>
                    <a:pt x="3252" y="170"/>
                  </a:lnTo>
                  <a:lnTo>
                    <a:pt x="3205" y="151"/>
                  </a:lnTo>
                  <a:lnTo>
                    <a:pt x="3159" y="138"/>
                  </a:lnTo>
                  <a:lnTo>
                    <a:pt x="3111" y="130"/>
                  </a:lnTo>
                  <a:lnTo>
                    <a:pt x="3062" y="127"/>
                  </a:lnTo>
                  <a:close/>
                  <a:moveTo>
                    <a:pt x="3062" y="0"/>
                  </a:moveTo>
                  <a:lnTo>
                    <a:pt x="3116" y="3"/>
                  </a:lnTo>
                  <a:lnTo>
                    <a:pt x="3171" y="11"/>
                  </a:lnTo>
                  <a:lnTo>
                    <a:pt x="3224" y="24"/>
                  </a:lnTo>
                  <a:lnTo>
                    <a:pt x="3277" y="42"/>
                  </a:lnTo>
                  <a:lnTo>
                    <a:pt x="3328" y="65"/>
                  </a:lnTo>
                  <a:lnTo>
                    <a:pt x="3376" y="94"/>
                  </a:lnTo>
                  <a:lnTo>
                    <a:pt x="3423" y="128"/>
                  </a:lnTo>
                  <a:lnTo>
                    <a:pt x="3466" y="167"/>
                  </a:lnTo>
                  <a:lnTo>
                    <a:pt x="3505" y="210"/>
                  </a:lnTo>
                  <a:lnTo>
                    <a:pt x="3539" y="257"/>
                  </a:lnTo>
                  <a:lnTo>
                    <a:pt x="3567" y="305"/>
                  </a:lnTo>
                  <a:lnTo>
                    <a:pt x="3591" y="356"/>
                  </a:lnTo>
                  <a:lnTo>
                    <a:pt x="3609" y="408"/>
                  </a:lnTo>
                  <a:lnTo>
                    <a:pt x="3622" y="462"/>
                  </a:lnTo>
                  <a:lnTo>
                    <a:pt x="3630" y="516"/>
                  </a:lnTo>
                  <a:lnTo>
                    <a:pt x="3633" y="571"/>
                  </a:lnTo>
                  <a:lnTo>
                    <a:pt x="3633" y="571"/>
                  </a:lnTo>
                  <a:lnTo>
                    <a:pt x="3630" y="626"/>
                  </a:lnTo>
                  <a:lnTo>
                    <a:pt x="3622" y="680"/>
                  </a:lnTo>
                  <a:lnTo>
                    <a:pt x="3609" y="734"/>
                  </a:lnTo>
                  <a:lnTo>
                    <a:pt x="3591" y="786"/>
                  </a:lnTo>
                  <a:lnTo>
                    <a:pt x="3567" y="837"/>
                  </a:lnTo>
                  <a:lnTo>
                    <a:pt x="3539" y="885"/>
                  </a:lnTo>
                  <a:lnTo>
                    <a:pt x="3505" y="931"/>
                  </a:lnTo>
                  <a:lnTo>
                    <a:pt x="3466" y="974"/>
                  </a:lnTo>
                  <a:lnTo>
                    <a:pt x="3401" y="1039"/>
                  </a:lnTo>
                  <a:lnTo>
                    <a:pt x="3339" y="1099"/>
                  </a:lnTo>
                  <a:lnTo>
                    <a:pt x="3279" y="1154"/>
                  </a:lnTo>
                  <a:lnTo>
                    <a:pt x="3222" y="1206"/>
                  </a:lnTo>
                  <a:lnTo>
                    <a:pt x="3168" y="1254"/>
                  </a:lnTo>
                  <a:lnTo>
                    <a:pt x="3115" y="1298"/>
                  </a:lnTo>
                  <a:lnTo>
                    <a:pt x="3064" y="1340"/>
                  </a:lnTo>
                  <a:lnTo>
                    <a:pt x="3016" y="1380"/>
                  </a:lnTo>
                  <a:lnTo>
                    <a:pt x="2968" y="1418"/>
                  </a:lnTo>
                  <a:lnTo>
                    <a:pt x="2923" y="1452"/>
                  </a:lnTo>
                  <a:lnTo>
                    <a:pt x="2878" y="1486"/>
                  </a:lnTo>
                  <a:lnTo>
                    <a:pt x="2835" y="1518"/>
                  </a:lnTo>
                  <a:lnTo>
                    <a:pt x="2792" y="1549"/>
                  </a:lnTo>
                  <a:lnTo>
                    <a:pt x="2750" y="1578"/>
                  </a:lnTo>
                  <a:lnTo>
                    <a:pt x="2708" y="1608"/>
                  </a:lnTo>
                  <a:lnTo>
                    <a:pt x="2665" y="1638"/>
                  </a:lnTo>
                  <a:lnTo>
                    <a:pt x="2623" y="1668"/>
                  </a:lnTo>
                  <a:lnTo>
                    <a:pt x="2580" y="1699"/>
                  </a:lnTo>
                  <a:lnTo>
                    <a:pt x="2537" y="1731"/>
                  </a:lnTo>
                  <a:lnTo>
                    <a:pt x="2492" y="1764"/>
                  </a:lnTo>
                  <a:lnTo>
                    <a:pt x="2445" y="1799"/>
                  </a:lnTo>
                  <a:lnTo>
                    <a:pt x="2398" y="1836"/>
                  </a:lnTo>
                  <a:lnTo>
                    <a:pt x="2349" y="1876"/>
                  </a:lnTo>
                  <a:lnTo>
                    <a:pt x="2299" y="1919"/>
                  </a:lnTo>
                  <a:lnTo>
                    <a:pt x="2246" y="1964"/>
                  </a:lnTo>
                  <a:lnTo>
                    <a:pt x="2191" y="2013"/>
                  </a:lnTo>
                  <a:lnTo>
                    <a:pt x="2133" y="2066"/>
                  </a:lnTo>
                  <a:lnTo>
                    <a:pt x="2074" y="2122"/>
                  </a:lnTo>
                  <a:lnTo>
                    <a:pt x="2011" y="2183"/>
                  </a:lnTo>
                  <a:lnTo>
                    <a:pt x="2030" y="2201"/>
                  </a:lnTo>
                  <a:lnTo>
                    <a:pt x="2040" y="2214"/>
                  </a:lnTo>
                  <a:lnTo>
                    <a:pt x="2045" y="2230"/>
                  </a:lnTo>
                  <a:lnTo>
                    <a:pt x="2047" y="2246"/>
                  </a:lnTo>
                  <a:lnTo>
                    <a:pt x="2045" y="2263"/>
                  </a:lnTo>
                  <a:lnTo>
                    <a:pt x="2040" y="2277"/>
                  </a:lnTo>
                  <a:lnTo>
                    <a:pt x="2030" y="2291"/>
                  </a:lnTo>
                  <a:lnTo>
                    <a:pt x="1969" y="2351"/>
                  </a:lnTo>
                  <a:lnTo>
                    <a:pt x="1938" y="2379"/>
                  </a:lnTo>
                  <a:lnTo>
                    <a:pt x="1903" y="2402"/>
                  </a:lnTo>
                  <a:lnTo>
                    <a:pt x="1866" y="2420"/>
                  </a:lnTo>
                  <a:lnTo>
                    <a:pt x="1828" y="2433"/>
                  </a:lnTo>
                  <a:lnTo>
                    <a:pt x="1787" y="2440"/>
                  </a:lnTo>
                  <a:lnTo>
                    <a:pt x="1745" y="2444"/>
                  </a:lnTo>
                  <a:lnTo>
                    <a:pt x="1707" y="2442"/>
                  </a:lnTo>
                  <a:lnTo>
                    <a:pt x="1671" y="2435"/>
                  </a:lnTo>
                  <a:lnTo>
                    <a:pt x="1636" y="2424"/>
                  </a:lnTo>
                  <a:lnTo>
                    <a:pt x="1602" y="2410"/>
                  </a:lnTo>
                  <a:lnTo>
                    <a:pt x="1570" y="2391"/>
                  </a:lnTo>
                  <a:lnTo>
                    <a:pt x="347" y="3612"/>
                  </a:lnTo>
                  <a:lnTo>
                    <a:pt x="334" y="3622"/>
                  </a:lnTo>
                  <a:lnTo>
                    <a:pt x="320" y="3629"/>
                  </a:lnTo>
                  <a:lnTo>
                    <a:pt x="303" y="3631"/>
                  </a:lnTo>
                  <a:lnTo>
                    <a:pt x="301" y="3631"/>
                  </a:lnTo>
                  <a:lnTo>
                    <a:pt x="67" y="3625"/>
                  </a:lnTo>
                  <a:lnTo>
                    <a:pt x="47" y="3622"/>
                  </a:lnTo>
                  <a:lnTo>
                    <a:pt x="31" y="3613"/>
                  </a:lnTo>
                  <a:lnTo>
                    <a:pt x="18" y="3600"/>
                  </a:lnTo>
                  <a:lnTo>
                    <a:pt x="9" y="3582"/>
                  </a:lnTo>
                  <a:lnTo>
                    <a:pt x="6" y="3564"/>
                  </a:lnTo>
                  <a:lnTo>
                    <a:pt x="0" y="3329"/>
                  </a:lnTo>
                  <a:lnTo>
                    <a:pt x="2" y="3312"/>
                  </a:lnTo>
                  <a:lnTo>
                    <a:pt x="8" y="3297"/>
                  </a:lnTo>
                  <a:lnTo>
                    <a:pt x="19" y="3283"/>
                  </a:lnTo>
                  <a:lnTo>
                    <a:pt x="1241" y="2062"/>
                  </a:lnTo>
                  <a:lnTo>
                    <a:pt x="1222" y="2030"/>
                  </a:lnTo>
                  <a:lnTo>
                    <a:pt x="1207" y="1996"/>
                  </a:lnTo>
                  <a:lnTo>
                    <a:pt x="1197" y="1961"/>
                  </a:lnTo>
                  <a:lnTo>
                    <a:pt x="1190" y="1925"/>
                  </a:lnTo>
                  <a:lnTo>
                    <a:pt x="1188" y="1887"/>
                  </a:lnTo>
                  <a:lnTo>
                    <a:pt x="1190" y="1845"/>
                  </a:lnTo>
                  <a:lnTo>
                    <a:pt x="1199" y="1804"/>
                  </a:lnTo>
                  <a:lnTo>
                    <a:pt x="1212" y="1766"/>
                  </a:lnTo>
                  <a:lnTo>
                    <a:pt x="1230" y="1728"/>
                  </a:lnTo>
                  <a:lnTo>
                    <a:pt x="1253" y="1694"/>
                  </a:lnTo>
                  <a:lnTo>
                    <a:pt x="1281" y="1662"/>
                  </a:lnTo>
                  <a:lnTo>
                    <a:pt x="1340" y="1603"/>
                  </a:lnTo>
                  <a:lnTo>
                    <a:pt x="1353" y="1593"/>
                  </a:lnTo>
                  <a:lnTo>
                    <a:pt x="1369" y="1586"/>
                  </a:lnTo>
                  <a:lnTo>
                    <a:pt x="1385" y="1584"/>
                  </a:lnTo>
                  <a:lnTo>
                    <a:pt x="1402" y="1586"/>
                  </a:lnTo>
                  <a:lnTo>
                    <a:pt x="1417" y="1593"/>
                  </a:lnTo>
                  <a:lnTo>
                    <a:pt x="1431" y="1603"/>
                  </a:lnTo>
                  <a:lnTo>
                    <a:pt x="1444" y="1616"/>
                  </a:lnTo>
                  <a:lnTo>
                    <a:pt x="1505" y="1553"/>
                  </a:lnTo>
                  <a:lnTo>
                    <a:pt x="1561" y="1494"/>
                  </a:lnTo>
                  <a:lnTo>
                    <a:pt x="1614" y="1436"/>
                  </a:lnTo>
                  <a:lnTo>
                    <a:pt x="1662" y="1381"/>
                  </a:lnTo>
                  <a:lnTo>
                    <a:pt x="1709" y="1328"/>
                  </a:lnTo>
                  <a:lnTo>
                    <a:pt x="1751" y="1278"/>
                  </a:lnTo>
                  <a:lnTo>
                    <a:pt x="1791" y="1229"/>
                  </a:lnTo>
                  <a:lnTo>
                    <a:pt x="1829" y="1182"/>
                  </a:lnTo>
                  <a:lnTo>
                    <a:pt x="1864" y="1136"/>
                  </a:lnTo>
                  <a:lnTo>
                    <a:pt x="1897" y="1091"/>
                  </a:lnTo>
                  <a:lnTo>
                    <a:pt x="1930" y="1048"/>
                  </a:lnTo>
                  <a:lnTo>
                    <a:pt x="1961" y="1005"/>
                  </a:lnTo>
                  <a:lnTo>
                    <a:pt x="1991" y="963"/>
                  </a:lnTo>
                  <a:lnTo>
                    <a:pt x="2022" y="921"/>
                  </a:lnTo>
                  <a:lnTo>
                    <a:pt x="2052" y="881"/>
                  </a:lnTo>
                  <a:lnTo>
                    <a:pt x="2081" y="839"/>
                  </a:lnTo>
                  <a:lnTo>
                    <a:pt x="2113" y="796"/>
                  </a:lnTo>
                  <a:lnTo>
                    <a:pt x="2145" y="753"/>
                  </a:lnTo>
                  <a:lnTo>
                    <a:pt x="2178" y="708"/>
                  </a:lnTo>
                  <a:lnTo>
                    <a:pt x="2214" y="662"/>
                  </a:lnTo>
                  <a:lnTo>
                    <a:pt x="2251" y="615"/>
                  </a:lnTo>
                  <a:lnTo>
                    <a:pt x="2291" y="566"/>
                  </a:lnTo>
                  <a:lnTo>
                    <a:pt x="2333" y="517"/>
                  </a:lnTo>
                  <a:lnTo>
                    <a:pt x="2378" y="465"/>
                  </a:lnTo>
                  <a:lnTo>
                    <a:pt x="2427" y="410"/>
                  </a:lnTo>
                  <a:lnTo>
                    <a:pt x="2479" y="354"/>
                  </a:lnTo>
                  <a:lnTo>
                    <a:pt x="2534" y="294"/>
                  </a:lnTo>
                  <a:lnTo>
                    <a:pt x="2593" y="232"/>
                  </a:lnTo>
                  <a:lnTo>
                    <a:pt x="2657" y="167"/>
                  </a:lnTo>
                  <a:lnTo>
                    <a:pt x="2701" y="128"/>
                  </a:lnTo>
                  <a:lnTo>
                    <a:pt x="2748" y="94"/>
                  </a:lnTo>
                  <a:lnTo>
                    <a:pt x="2796" y="65"/>
                  </a:lnTo>
                  <a:lnTo>
                    <a:pt x="2847" y="42"/>
                  </a:lnTo>
                  <a:lnTo>
                    <a:pt x="2899" y="24"/>
                  </a:lnTo>
                  <a:lnTo>
                    <a:pt x="2953" y="11"/>
                  </a:lnTo>
                  <a:lnTo>
                    <a:pt x="3007" y="3"/>
                  </a:lnTo>
                  <a:lnTo>
                    <a:pt x="30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987425" y="4303713"/>
              <a:ext cx="200025" cy="200025"/>
            </a:xfrm>
            <a:custGeom>
              <a:avLst/>
              <a:gdLst>
                <a:gd name="T0" fmla="*/ 1201 w 1264"/>
                <a:gd name="T1" fmla="*/ 0 h 1264"/>
                <a:gd name="T2" fmla="*/ 1216 w 1264"/>
                <a:gd name="T3" fmla="*/ 2 h 1264"/>
                <a:gd name="T4" fmla="*/ 1232 w 1264"/>
                <a:gd name="T5" fmla="*/ 9 h 1264"/>
                <a:gd name="T6" fmla="*/ 1245 w 1264"/>
                <a:gd name="T7" fmla="*/ 19 h 1264"/>
                <a:gd name="T8" fmla="*/ 1256 w 1264"/>
                <a:gd name="T9" fmla="*/ 33 h 1264"/>
                <a:gd name="T10" fmla="*/ 1262 w 1264"/>
                <a:gd name="T11" fmla="*/ 47 h 1264"/>
                <a:gd name="T12" fmla="*/ 1264 w 1264"/>
                <a:gd name="T13" fmla="*/ 64 h 1264"/>
                <a:gd name="T14" fmla="*/ 1262 w 1264"/>
                <a:gd name="T15" fmla="*/ 80 h 1264"/>
                <a:gd name="T16" fmla="*/ 1256 w 1264"/>
                <a:gd name="T17" fmla="*/ 95 h 1264"/>
                <a:gd name="T18" fmla="*/ 1245 w 1264"/>
                <a:gd name="T19" fmla="*/ 109 h 1264"/>
                <a:gd name="T20" fmla="*/ 108 w 1264"/>
                <a:gd name="T21" fmla="*/ 1246 h 1264"/>
                <a:gd name="T22" fmla="*/ 95 w 1264"/>
                <a:gd name="T23" fmla="*/ 1256 h 1264"/>
                <a:gd name="T24" fmla="*/ 79 w 1264"/>
                <a:gd name="T25" fmla="*/ 1262 h 1264"/>
                <a:gd name="T26" fmla="*/ 64 w 1264"/>
                <a:gd name="T27" fmla="*/ 1264 h 1264"/>
                <a:gd name="T28" fmla="*/ 47 w 1264"/>
                <a:gd name="T29" fmla="*/ 1262 h 1264"/>
                <a:gd name="T30" fmla="*/ 32 w 1264"/>
                <a:gd name="T31" fmla="*/ 1256 h 1264"/>
                <a:gd name="T32" fmla="*/ 19 w 1264"/>
                <a:gd name="T33" fmla="*/ 1246 h 1264"/>
                <a:gd name="T34" fmla="*/ 9 w 1264"/>
                <a:gd name="T35" fmla="*/ 1232 h 1264"/>
                <a:gd name="T36" fmla="*/ 2 w 1264"/>
                <a:gd name="T37" fmla="*/ 1217 h 1264"/>
                <a:gd name="T38" fmla="*/ 0 w 1264"/>
                <a:gd name="T39" fmla="*/ 1200 h 1264"/>
                <a:gd name="T40" fmla="*/ 2 w 1264"/>
                <a:gd name="T41" fmla="*/ 1185 h 1264"/>
                <a:gd name="T42" fmla="*/ 9 w 1264"/>
                <a:gd name="T43" fmla="*/ 1170 h 1264"/>
                <a:gd name="T44" fmla="*/ 19 w 1264"/>
                <a:gd name="T45" fmla="*/ 1155 h 1264"/>
                <a:gd name="T46" fmla="*/ 1156 w 1264"/>
                <a:gd name="T47" fmla="*/ 19 h 1264"/>
                <a:gd name="T48" fmla="*/ 1169 w 1264"/>
                <a:gd name="T49" fmla="*/ 9 h 1264"/>
                <a:gd name="T50" fmla="*/ 1184 w 1264"/>
                <a:gd name="T51" fmla="*/ 2 h 1264"/>
                <a:gd name="T52" fmla="*/ 1201 w 1264"/>
                <a:gd name="T53" fmla="*/ 0 h 1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4" h="1264">
                  <a:moveTo>
                    <a:pt x="1201" y="0"/>
                  </a:moveTo>
                  <a:lnTo>
                    <a:pt x="1216" y="2"/>
                  </a:lnTo>
                  <a:lnTo>
                    <a:pt x="1232" y="9"/>
                  </a:lnTo>
                  <a:lnTo>
                    <a:pt x="1245" y="19"/>
                  </a:lnTo>
                  <a:lnTo>
                    <a:pt x="1256" y="33"/>
                  </a:lnTo>
                  <a:lnTo>
                    <a:pt x="1262" y="47"/>
                  </a:lnTo>
                  <a:lnTo>
                    <a:pt x="1264" y="64"/>
                  </a:lnTo>
                  <a:lnTo>
                    <a:pt x="1262" y="80"/>
                  </a:lnTo>
                  <a:lnTo>
                    <a:pt x="1256" y="95"/>
                  </a:lnTo>
                  <a:lnTo>
                    <a:pt x="1245" y="109"/>
                  </a:lnTo>
                  <a:lnTo>
                    <a:pt x="108" y="1246"/>
                  </a:lnTo>
                  <a:lnTo>
                    <a:pt x="95" y="1256"/>
                  </a:lnTo>
                  <a:lnTo>
                    <a:pt x="79" y="1262"/>
                  </a:lnTo>
                  <a:lnTo>
                    <a:pt x="64" y="1264"/>
                  </a:lnTo>
                  <a:lnTo>
                    <a:pt x="47" y="1262"/>
                  </a:lnTo>
                  <a:lnTo>
                    <a:pt x="32" y="1256"/>
                  </a:lnTo>
                  <a:lnTo>
                    <a:pt x="19" y="1246"/>
                  </a:lnTo>
                  <a:lnTo>
                    <a:pt x="9" y="1232"/>
                  </a:lnTo>
                  <a:lnTo>
                    <a:pt x="2" y="1217"/>
                  </a:lnTo>
                  <a:lnTo>
                    <a:pt x="0" y="1200"/>
                  </a:lnTo>
                  <a:lnTo>
                    <a:pt x="2" y="1185"/>
                  </a:lnTo>
                  <a:lnTo>
                    <a:pt x="9" y="1170"/>
                  </a:lnTo>
                  <a:lnTo>
                    <a:pt x="19" y="1155"/>
                  </a:lnTo>
                  <a:lnTo>
                    <a:pt x="1156" y="19"/>
                  </a:lnTo>
                  <a:lnTo>
                    <a:pt x="1169" y="9"/>
                  </a:lnTo>
                  <a:lnTo>
                    <a:pt x="1184" y="2"/>
                  </a:lnTo>
                  <a:lnTo>
                    <a:pt x="1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1593520" y="4222750"/>
            <a:ext cx="576262" cy="576263"/>
          </a:xfrm>
          <a:custGeom>
            <a:avLst/>
            <a:gdLst>
              <a:gd name="T0" fmla="*/ 261 w 3629"/>
              <a:gd name="T1" fmla="*/ 2220 h 3629"/>
              <a:gd name="T2" fmla="*/ 130 w 3629"/>
              <a:gd name="T3" fmla="*/ 2559 h 3629"/>
              <a:gd name="T4" fmla="*/ 129 w 3629"/>
              <a:gd name="T5" fmla="*/ 2921 h 3629"/>
              <a:gd name="T6" fmla="*/ 261 w 3629"/>
              <a:gd name="T7" fmla="*/ 3263 h 3629"/>
              <a:gd name="T8" fmla="*/ 568 w 3629"/>
              <a:gd name="T9" fmla="*/ 3464 h 3629"/>
              <a:gd name="T10" fmla="*/ 926 w 3629"/>
              <a:gd name="T11" fmla="*/ 3516 h 3629"/>
              <a:gd name="T12" fmla="*/ 1278 w 3629"/>
              <a:gd name="T13" fmla="*/ 3435 h 3629"/>
              <a:gd name="T14" fmla="*/ 1586 w 3629"/>
              <a:gd name="T15" fmla="*/ 3229 h 3629"/>
              <a:gd name="T16" fmla="*/ 876 w 3629"/>
              <a:gd name="T17" fmla="*/ 3030 h 3629"/>
              <a:gd name="T18" fmla="*/ 719 w 3629"/>
              <a:gd name="T19" fmla="*/ 3042 h 3629"/>
              <a:gd name="T20" fmla="*/ 600 w 3629"/>
              <a:gd name="T21" fmla="*/ 2938 h 3629"/>
              <a:gd name="T22" fmla="*/ 587 w 3629"/>
              <a:gd name="T23" fmla="*/ 2784 h 3629"/>
              <a:gd name="T24" fmla="*/ 678 w 3629"/>
              <a:gd name="T25" fmla="*/ 1767 h 3629"/>
              <a:gd name="T26" fmla="*/ 690 w 3629"/>
              <a:gd name="T27" fmla="*/ 2836 h 3629"/>
              <a:gd name="T28" fmla="*/ 732 w 3629"/>
              <a:gd name="T29" fmla="*/ 2924 h 3629"/>
              <a:gd name="T30" fmla="*/ 818 w 3629"/>
              <a:gd name="T31" fmla="*/ 2933 h 3629"/>
              <a:gd name="T32" fmla="*/ 2534 w 3629"/>
              <a:gd name="T33" fmla="*/ 1095 h 3629"/>
              <a:gd name="T34" fmla="*/ 2709 w 3629"/>
              <a:gd name="T35" fmla="*/ 621 h 3629"/>
              <a:gd name="T36" fmla="*/ 2726 w 3629"/>
              <a:gd name="T37" fmla="*/ 797 h 3629"/>
              <a:gd name="T38" fmla="*/ 2867 w 3629"/>
              <a:gd name="T39" fmla="*/ 918 h 3629"/>
              <a:gd name="T40" fmla="*/ 3039 w 3629"/>
              <a:gd name="T41" fmla="*/ 909 h 3629"/>
              <a:gd name="T42" fmla="*/ 2523 w 3629"/>
              <a:gd name="T43" fmla="*/ 482 h 3629"/>
              <a:gd name="T44" fmla="*/ 2477 w 3629"/>
              <a:gd name="T45" fmla="*/ 713 h 3629"/>
              <a:gd name="T46" fmla="*/ 2551 w 3629"/>
              <a:gd name="T47" fmla="*/ 938 h 3629"/>
              <a:gd name="T48" fmla="*/ 2740 w 3629"/>
              <a:gd name="T49" fmla="*/ 1107 h 3629"/>
              <a:gd name="T50" fmla="*/ 2994 w 3629"/>
              <a:gd name="T51" fmla="*/ 1150 h 3629"/>
              <a:gd name="T52" fmla="*/ 3230 w 3629"/>
              <a:gd name="T53" fmla="*/ 1053 h 3629"/>
              <a:gd name="T54" fmla="*/ 2987 w 3629"/>
              <a:gd name="T55" fmla="*/ 1037 h 3629"/>
              <a:gd name="T56" fmla="*/ 2806 w 3629"/>
              <a:gd name="T57" fmla="*/ 1014 h 3629"/>
              <a:gd name="T58" fmla="*/ 2636 w 3629"/>
              <a:gd name="T59" fmla="*/ 864 h 3629"/>
              <a:gd name="T60" fmla="*/ 2592 w 3629"/>
              <a:gd name="T61" fmla="*/ 643 h 3629"/>
              <a:gd name="T62" fmla="*/ 2576 w 3629"/>
              <a:gd name="T63" fmla="*/ 399 h 3629"/>
              <a:gd name="T64" fmla="*/ 2731 w 3629"/>
              <a:gd name="T65" fmla="*/ 134 h 3629"/>
              <a:gd name="T66" fmla="*/ 3614 w 3629"/>
              <a:gd name="T67" fmla="*/ 858 h 3629"/>
              <a:gd name="T68" fmla="*/ 3614 w 3629"/>
              <a:gd name="T69" fmla="*/ 937 h 3629"/>
              <a:gd name="T70" fmla="*/ 3350 w 3629"/>
              <a:gd name="T71" fmla="*/ 1163 h 3629"/>
              <a:gd name="T72" fmla="*/ 3215 w 3629"/>
              <a:gd name="T73" fmla="*/ 1196 h 3629"/>
              <a:gd name="T74" fmla="*/ 2943 w 3629"/>
              <a:gd name="T75" fmla="*/ 1264 h 3629"/>
              <a:gd name="T76" fmla="*/ 1494 w 3629"/>
              <a:gd name="T77" fmla="*/ 2425 h 3629"/>
              <a:gd name="T78" fmla="*/ 1995 w 3629"/>
              <a:gd name="T79" fmla="*/ 2966 h 3629"/>
              <a:gd name="T80" fmla="*/ 1546 w 3629"/>
              <a:gd name="T81" fmla="*/ 3411 h 3629"/>
              <a:gd name="T82" fmla="*/ 1196 w 3629"/>
              <a:gd name="T83" fmla="*/ 3585 h 3629"/>
              <a:gd name="T84" fmla="*/ 810 w 3629"/>
              <a:gd name="T85" fmla="*/ 3626 h 3629"/>
              <a:gd name="T86" fmla="*/ 432 w 3629"/>
              <a:gd name="T87" fmla="*/ 3530 h 3629"/>
              <a:gd name="T88" fmla="*/ 219 w 3629"/>
              <a:gd name="T89" fmla="*/ 3399 h 3629"/>
              <a:gd name="T90" fmla="*/ 45 w 3629"/>
              <a:gd name="T91" fmla="*/ 3053 h 3629"/>
              <a:gd name="T92" fmla="*/ 2 w 3629"/>
              <a:gd name="T93" fmla="*/ 2667 h 3629"/>
              <a:gd name="T94" fmla="*/ 98 w 3629"/>
              <a:gd name="T95" fmla="*/ 2287 h 3629"/>
              <a:gd name="T96" fmla="*/ 322 w 3629"/>
              <a:gd name="T97" fmla="*/ 1964 h 3629"/>
              <a:gd name="T98" fmla="*/ 702 w 3629"/>
              <a:gd name="T99" fmla="*/ 1638 h 3629"/>
              <a:gd name="T100" fmla="*/ 2382 w 3629"/>
              <a:gd name="T101" fmla="*/ 823 h 3629"/>
              <a:gd name="T102" fmla="*/ 2379 w 3629"/>
              <a:gd name="T103" fmla="*/ 561 h 3629"/>
              <a:gd name="T104" fmla="*/ 2496 w 3629"/>
              <a:gd name="T105" fmla="*/ 320 h 3629"/>
              <a:gd name="T106" fmla="*/ 2467 w 3629"/>
              <a:gd name="T107" fmla="*/ 251 h 3629"/>
              <a:gd name="T108" fmla="*/ 2723 w 3629"/>
              <a:gd name="T109" fmla="*/ 0 h 3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29" h="3629">
                <a:moveTo>
                  <a:pt x="678" y="1767"/>
                </a:moveTo>
                <a:lnTo>
                  <a:pt x="400" y="2043"/>
                </a:lnTo>
                <a:lnTo>
                  <a:pt x="349" y="2099"/>
                </a:lnTo>
                <a:lnTo>
                  <a:pt x="303" y="2158"/>
                </a:lnTo>
                <a:lnTo>
                  <a:pt x="261" y="2220"/>
                </a:lnTo>
                <a:lnTo>
                  <a:pt x="224" y="2284"/>
                </a:lnTo>
                <a:lnTo>
                  <a:pt x="194" y="2351"/>
                </a:lnTo>
                <a:lnTo>
                  <a:pt x="167" y="2419"/>
                </a:lnTo>
                <a:lnTo>
                  <a:pt x="146" y="2488"/>
                </a:lnTo>
                <a:lnTo>
                  <a:pt x="130" y="2559"/>
                </a:lnTo>
                <a:lnTo>
                  <a:pt x="119" y="2631"/>
                </a:lnTo>
                <a:lnTo>
                  <a:pt x="113" y="2703"/>
                </a:lnTo>
                <a:lnTo>
                  <a:pt x="113" y="2775"/>
                </a:lnTo>
                <a:lnTo>
                  <a:pt x="119" y="2848"/>
                </a:lnTo>
                <a:lnTo>
                  <a:pt x="129" y="2921"/>
                </a:lnTo>
                <a:lnTo>
                  <a:pt x="144" y="2991"/>
                </a:lnTo>
                <a:lnTo>
                  <a:pt x="165" y="3061"/>
                </a:lnTo>
                <a:lnTo>
                  <a:pt x="191" y="3131"/>
                </a:lnTo>
                <a:lnTo>
                  <a:pt x="223" y="3198"/>
                </a:lnTo>
                <a:lnTo>
                  <a:pt x="261" y="3263"/>
                </a:lnTo>
                <a:lnTo>
                  <a:pt x="304" y="3325"/>
                </a:lnTo>
                <a:lnTo>
                  <a:pt x="366" y="3368"/>
                </a:lnTo>
                <a:lnTo>
                  <a:pt x="431" y="3406"/>
                </a:lnTo>
                <a:lnTo>
                  <a:pt x="498" y="3438"/>
                </a:lnTo>
                <a:lnTo>
                  <a:pt x="568" y="3464"/>
                </a:lnTo>
                <a:lnTo>
                  <a:pt x="638" y="3485"/>
                </a:lnTo>
                <a:lnTo>
                  <a:pt x="708" y="3500"/>
                </a:lnTo>
                <a:lnTo>
                  <a:pt x="781" y="3510"/>
                </a:lnTo>
                <a:lnTo>
                  <a:pt x="854" y="3516"/>
                </a:lnTo>
                <a:lnTo>
                  <a:pt x="926" y="3516"/>
                </a:lnTo>
                <a:lnTo>
                  <a:pt x="998" y="3510"/>
                </a:lnTo>
                <a:lnTo>
                  <a:pt x="1070" y="3499"/>
                </a:lnTo>
                <a:lnTo>
                  <a:pt x="1141" y="3483"/>
                </a:lnTo>
                <a:lnTo>
                  <a:pt x="1210" y="3462"/>
                </a:lnTo>
                <a:lnTo>
                  <a:pt x="1278" y="3435"/>
                </a:lnTo>
                <a:lnTo>
                  <a:pt x="1345" y="3405"/>
                </a:lnTo>
                <a:lnTo>
                  <a:pt x="1409" y="3368"/>
                </a:lnTo>
                <a:lnTo>
                  <a:pt x="1471" y="3327"/>
                </a:lnTo>
                <a:lnTo>
                  <a:pt x="1530" y="3280"/>
                </a:lnTo>
                <a:lnTo>
                  <a:pt x="1586" y="3229"/>
                </a:lnTo>
                <a:lnTo>
                  <a:pt x="1862" y="2951"/>
                </a:lnTo>
                <a:lnTo>
                  <a:pt x="1415" y="2504"/>
                </a:lnTo>
                <a:lnTo>
                  <a:pt x="927" y="2991"/>
                </a:lnTo>
                <a:lnTo>
                  <a:pt x="903" y="3012"/>
                </a:lnTo>
                <a:lnTo>
                  <a:pt x="876" y="3030"/>
                </a:lnTo>
                <a:lnTo>
                  <a:pt x="846" y="3042"/>
                </a:lnTo>
                <a:lnTo>
                  <a:pt x="815" y="3048"/>
                </a:lnTo>
                <a:lnTo>
                  <a:pt x="782" y="3052"/>
                </a:lnTo>
                <a:lnTo>
                  <a:pt x="750" y="3048"/>
                </a:lnTo>
                <a:lnTo>
                  <a:pt x="719" y="3042"/>
                </a:lnTo>
                <a:lnTo>
                  <a:pt x="690" y="3030"/>
                </a:lnTo>
                <a:lnTo>
                  <a:pt x="662" y="3012"/>
                </a:lnTo>
                <a:lnTo>
                  <a:pt x="638" y="2991"/>
                </a:lnTo>
                <a:lnTo>
                  <a:pt x="616" y="2966"/>
                </a:lnTo>
                <a:lnTo>
                  <a:pt x="600" y="2938"/>
                </a:lnTo>
                <a:lnTo>
                  <a:pt x="587" y="2909"/>
                </a:lnTo>
                <a:lnTo>
                  <a:pt x="581" y="2878"/>
                </a:lnTo>
                <a:lnTo>
                  <a:pt x="578" y="2847"/>
                </a:lnTo>
                <a:lnTo>
                  <a:pt x="581" y="2815"/>
                </a:lnTo>
                <a:lnTo>
                  <a:pt x="587" y="2784"/>
                </a:lnTo>
                <a:lnTo>
                  <a:pt x="600" y="2755"/>
                </a:lnTo>
                <a:lnTo>
                  <a:pt x="616" y="2727"/>
                </a:lnTo>
                <a:lnTo>
                  <a:pt x="638" y="2702"/>
                </a:lnTo>
                <a:lnTo>
                  <a:pt x="1125" y="2214"/>
                </a:lnTo>
                <a:lnTo>
                  <a:pt x="678" y="1767"/>
                </a:lnTo>
                <a:close/>
                <a:moveTo>
                  <a:pt x="2474" y="1024"/>
                </a:moveTo>
                <a:lnTo>
                  <a:pt x="717" y="2781"/>
                </a:lnTo>
                <a:lnTo>
                  <a:pt x="703" y="2797"/>
                </a:lnTo>
                <a:lnTo>
                  <a:pt x="694" y="2816"/>
                </a:lnTo>
                <a:lnTo>
                  <a:pt x="690" y="2836"/>
                </a:lnTo>
                <a:lnTo>
                  <a:pt x="690" y="2857"/>
                </a:lnTo>
                <a:lnTo>
                  <a:pt x="694" y="2877"/>
                </a:lnTo>
                <a:lnTo>
                  <a:pt x="703" y="2895"/>
                </a:lnTo>
                <a:lnTo>
                  <a:pt x="717" y="2912"/>
                </a:lnTo>
                <a:lnTo>
                  <a:pt x="732" y="2924"/>
                </a:lnTo>
                <a:lnTo>
                  <a:pt x="747" y="2933"/>
                </a:lnTo>
                <a:lnTo>
                  <a:pt x="765" y="2938"/>
                </a:lnTo>
                <a:lnTo>
                  <a:pt x="782" y="2939"/>
                </a:lnTo>
                <a:lnTo>
                  <a:pt x="801" y="2938"/>
                </a:lnTo>
                <a:lnTo>
                  <a:pt x="818" y="2933"/>
                </a:lnTo>
                <a:lnTo>
                  <a:pt x="834" y="2924"/>
                </a:lnTo>
                <a:lnTo>
                  <a:pt x="848" y="2912"/>
                </a:lnTo>
                <a:lnTo>
                  <a:pt x="2605" y="1155"/>
                </a:lnTo>
                <a:lnTo>
                  <a:pt x="2569" y="1127"/>
                </a:lnTo>
                <a:lnTo>
                  <a:pt x="2534" y="1095"/>
                </a:lnTo>
                <a:lnTo>
                  <a:pt x="2503" y="1061"/>
                </a:lnTo>
                <a:lnTo>
                  <a:pt x="2474" y="1024"/>
                </a:lnTo>
                <a:close/>
                <a:moveTo>
                  <a:pt x="2736" y="560"/>
                </a:moveTo>
                <a:lnTo>
                  <a:pt x="2720" y="590"/>
                </a:lnTo>
                <a:lnTo>
                  <a:pt x="2709" y="621"/>
                </a:lnTo>
                <a:lnTo>
                  <a:pt x="2703" y="654"/>
                </a:lnTo>
                <a:lnTo>
                  <a:pt x="2701" y="687"/>
                </a:lnTo>
                <a:lnTo>
                  <a:pt x="2703" y="725"/>
                </a:lnTo>
                <a:lnTo>
                  <a:pt x="2712" y="762"/>
                </a:lnTo>
                <a:lnTo>
                  <a:pt x="2726" y="797"/>
                </a:lnTo>
                <a:lnTo>
                  <a:pt x="2746" y="828"/>
                </a:lnTo>
                <a:lnTo>
                  <a:pt x="2771" y="858"/>
                </a:lnTo>
                <a:lnTo>
                  <a:pt x="2801" y="883"/>
                </a:lnTo>
                <a:lnTo>
                  <a:pt x="2833" y="903"/>
                </a:lnTo>
                <a:lnTo>
                  <a:pt x="2867" y="918"/>
                </a:lnTo>
                <a:lnTo>
                  <a:pt x="2904" y="926"/>
                </a:lnTo>
                <a:lnTo>
                  <a:pt x="2943" y="929"/>
                </a:lnTo>
                <a:lnTo>
                  <a:pt x="2976" y="926"/>
                </a:lnTo>
                <a:lnTo>
                  <a:pt x="3009" y="920"/>
                </a:lnTo>
                <a:lnTo>
                  <a:pt x="3039" y="909"/>
                </a:lnTo>
                <a:lnTo>
                  <a:pt x="3069" y="893"/>
                </a:lnTo>
                <a:lnTo>
                  <a:pt x="2736" y="560"/>
                </a:lnTo>
                <a:close/>
                <a:moveTo>
                  <a:pt x="2576" y="399"/>
                </a:moveTo>
                <a:lnTo>
                  <a:pt x="2548" y="440"/>
                </a:lnTo>
                <a:lnTo>
                  <a:pt x="2523" y="482"/>
                </a:lnTo>
                <a:lnTo>
                  <a:pt x="2505" y="527"/>
                </a:lnTo>
                <a:lnTo>
                  <a:pt x="2492" y="572"/>
                </a:lnTo>
                <a:lnTo>
                  <a:pt x="2482" y="618"/>
                </a:lnTo>
                <a:lnTo>
                  <a:pt x="2477" y="666"/>
                </a:lnTo>
                <a:lnTo>
                  <a:pt x="2477" y="713"/>
                </a:lnTo>
                <a:lnTo>
                  <a:pt x="2483" y="760"/>
                </a:lnTo>
                <a:lnTo>
                  <a:pt x="2493" y="806"/>
                </a:lnTo>
                <a:lnTo>
                  <a:pt x="2507" y="853"/>
                </a:lnTo>
                <a:lnTo>
                  <a:pt x="2527" y="897"/>
                </a:lnTo>
                <a:lnTo>
                  <a:pt x="2551" y="938"/>
                </a:lnTo>
                <a:lnTo>
                  <a:pt x="2580" y="979"/>
                </a:lnTo>
                <a:lnTo>
                  <a:pt x="2613" y="1017"/>
                </a:lnTo>
                <a:lnTo>
                  <a:pt x="2652" y="1052"/>
                </a:lnTo>
                <a:lnTo>
                  <a:pt x="2695" y="1081"/>
                </a:lnTo>
                <a:lnTo>
                  <a:pt x="2740" y="1107"/>
                </a:lnTo>
                <a:lnTo>
                  <a:pt x="2789" y="1127"/>
                </a:lnTo>
                <a:lnTo>
                  <a:pt x="2838" y="1141"/>
                </a:lnTo>
                <a:lnTo>
                  <a:pt x="2890" y="1150"/>
                </a:lnTo>
                <a:lnTo>
                  <a:pt x="2943" y="1153"/>
                </a:lnTo>
                <a:lnTo>
                  <a:pt x="2994" y="1150"/>
                </a:lnTo>
                <a:lnTo>
                  <a:pt x="3046" y="1141"/>
                </a:lnTo>
                <a:lnTo>
                  <a:pt x="3094" y="1127"/>
                </a:lnTo>
                <a:lnTo>
                  <a:pt x="3142" y="1108"/>
                </a:lnTo>
                <a:lnTo>
                  <a:pt x="3187" y="1083"/>
                </a:lnTo>
                <a:lnTo>
                  <a:pt x="3230" y="1053"/>
                </a:lnTo>
                <a:lnTo>
                  <a:pt x="3149" y="974"/>
                </a:lnTo>
                <a:lnTo>
                  <a:pt x="3112" y="997"/>
                </a:lnTo>
                <a:lnTo>
                  <a:pt x="3072" y="1017"/>
                </a:lnTo>
                <a:lnTo>
                  <a:pt x="3031" y="1030"/>
                </a:lnTo>
                <a:lnTo>
                  <a:pt x="2987" y="1037"/>
                </a:lnTo>
                <a:lnTo>
                  <a:pt x="2943" y="1041"/>
                </a:lnTo>
                <a:lnTo>
                  <a:pt x="2943" y="1041"/>
                </a:lnTo>
                <a:lnTo>
                  <a:pt x="2895" y="1037"/>
                </a:lnTo>
                <a:lnTo>
                  <a:pt x="2850" y="1029"/>
                </a:lnTo>
                <a:lnTo>
                  <a:pt x="2806" y="1014"/>
                </a:lnTo>
                <a:lnTo>
                  <a:pt x="2765" y="993"/>
                </a:lnTo>
                <a:lnTo>
                  <a:pt x="2727" y="968"/>
                </a:lnTo>
                <a:lnTo>
                  <a:pt x="2692" y="937"/>
                </a:lnTo>
                <a:lnTo>
                  <a:pt x="2661" y="902"/>
                </a:lnTo>
                <a:lnTo>
                  <a:pt x="2636" y="864"/>
                </a:lnTo>
                <a:lnTo>
                  <a:pt x="2615" y="823"/>
                </a:lnTo>
                <a:lnTo>
                  <a:pt x="2600" y="779"/>
                </a:lnTo>
                <a:lnTo>
                  <a:pt x="2592" y="734"/>
                </a:lnTo>
                <a:lnTo>
                  <a:pt x="2588" y="687"/>
                </a:lnTo>
                <a:lnTo>
                  <a:pt x="2592" y="643"/>
                </a:lnTo>
                <a:lnTo>
                  <a:pt x="2599" y="599"/>
                </a:lnTo>
                <a:lnTo>
                  <a:pt x="2613" y="557"/>
                </a:lnTo>
                <a:lnTo>
                  <a:pt x="2631" y="517"/>
                </a:lnTo>
                <a:lnTo>
                  <a:pt x="2655" y="480"/>
                </a:lnTo>
                <a:lnTo>
                  <a:pt x="2576" y="399"/>
                </a:lnTo>
                <a:close/>
                <a:moveTo>
                  <a:pt x="2731" y="134"/>
                </a:moveTo>
                <a:lnTo>
                  <a:pt x="2599" y="265"/>
                </a:lnTo>
                <a:lnTo>
                  <a:pt x="3364" y="1030"/>
                </a:lnTo>
                <a:lnTo>
                  <a:pt x="3495" y="898"/>
                </a:lnTo>
                <a:lnTo>
                  <a:pt x="2731" y="134"/>
                </a:lnTo>
                <a:close/>
                <a:moveTo>
                  <a:pt x="2723" y="0"/>
                </a:moveTo>
                <a:lnTo>
                  <a:pt x="2740" y="0"/>
                </a:lnTo>
                <a:lnTo>
                  <a:pt x="2757" y="5"/>
                </a:lnTo>
                <a:lnTo>
                  <a:pt x="2771" y="16"/>
                </a:lnTo>
                <a:lnTo>
                  <a:pt x="3614" y="858"/>
                </a:lnTo>
                <a:lnTo>
                  <a:pt x="3625" y="872"/>
                </a:lnTo>
                <a:lnTo>
                  <a:pt x="3629" y="889"/>
                </a:lnTo>
                <a:lnTo>
                  <a:pt x="3629" y="907"/>
                </a:lnTo>
                <a:lnTo>
                  <a:pt x="3625" y="923"/>
                </a:lnTo>
                <a:lnTo>
                  <a:pt x="3614" y="937"/>
                </a:lnTo>
                <a:lnTo>
                  <a:pt x="3403" y="1147"/>
                </a:lnTo>
                <a:lnTo>
                  <a:pt x="3391" y="1157"/>
                </a:lnTo>
                <a:lnTo>
                  <a:pt x="3378" y="1163"/>
                </a:lnTo>
                <a:lnTo>
                  <a:pt x="3364" y="1164"/>
                </a:lnTo>
                <a:lnTo>
                  <a:pt x="3350" y="1163"/>
                </a:lnTo>
                <a:lnTo>
                  <a:pt x="3336" y="1157"/>
                </a:lnTo>
                <a:lnTo>
                  <a:pt x="3324" y="1147"/>
                </a:lnTo>
                <a:lnTo>
                  <a:pt x="3309" y="1133"/>
                </a:lnTo>
                <a:lnTo>
                  <a:pt x="3264" y="1167"/>
                </a:lnTo>
                <a:lnTo>
                  <a:pt x="3215" y="1196"/>
                </a:lnTo>
                <a:lnTo>
                  <a:pt x="3164" y="1220"/>
                </a:lnTo>
                <a:lnTo>
                  <a:pt x="3111" y="1239"/>
                </a:lnTo>
                <a:lnTo>
                  <a:pt x="3056" y="1253"/>
                </a:lnTo>
                <a:lnTo>
                  <a:pt x="3000" y="1262"/>
                </a:lnTo>
                <a:lnTo>
                  <a:pt x="2943" y="1264"/>
                </a:lnTo>
                <a:lnTo>
                  <a:pt x="2881" y="1261"/>
                </a:lnTo>
                <a:lnTo>
                  <a:pt x="2820" y="1251"/>
                </a:lnTo>
                <a:lnTo>
                  <a:pt x="2761" y="1235"/>
                </a:lnTo>
                <a:lnTo>
                  <a:pt x="2705" y="1213"/>
                </a:lnTo>
                <a:lnTo>
                  <a:pt x="1494" y="2425"/>
                </a:lnTo>
                <a:lnTo>
                  <a:pt x="1981" y="2912"/>
                </a:lnTo>
                <a:lnTo>
                  <a:pt x="1990" y="2924"/>
                </a:lnTo>
                <a:lnTo>
                  <a:pt x="1995" y="2937"/>
                </a:lnTo>
                <a:lnTo>
                  <a:pt x="1998" y="2951"/>
                </a:lnTo>
                <a:lnTo>
                  <a:pt x="1995" y="2966"/>
                </a:lnTo>
                <a:lnTo>
                  <a:pt x="1990" y="2980"/>
                </a:lnTo>
                <a:lnTo>
                  <a:pt x="1981" y="2991"/>
                </a:lnTo>
                <a:lnTo>
                  <a:pt x="1664" y="3307"/>
                </a:lnTo>
                <a:lnTo>
                  <a:pt x="1607" y="3362"/>
                </a:lnTo>
                <a:lnTo>
                  <a:pt x="1546" y="3411"/>
                </a:lnTo>
                <a:lnTo>
                  <a:pt x="1481" y="3456"/>
                </a:lnTo>
                <a:lnTo>
                  <a:pt x="1412" y="3496"/>
                </a:lnTo>
                <a:lnTo>
                  <a:pt x="1342" y="3531"/>
                </a:lnTo>
                <a:lnTo>
                  <a:pt x="1269" y="3561"/>
                </a:lnTo>
                <a:lnTo>
                  <a:pt x="1196" y="3585"/>
                </a:lnTo>
                <a:lnTo>
                  <a:pt x="1119" y="3605"/>
                </a:lnTo>
                <a:lnTo>
                  <a:pt x="1041" y="3618"/>
                </a:lnTo>
                <a:lnTo>
                  <a:pt x="963" y="3627"/>
                </a:lnTo>
                <a:lnTo>
                  <a:pt x="888" y="3629"/>
                </a:lnTo>
                <a:lnTo>
                  <a:pt x="810" y="3626"/>
                </a:lnTo>
                <a:lnTo>
                  <a:pt x="732" y="3618"/>
                </a:lnTo>
                <a:lnTo>
                  <a:pt x="655" y="3604"/>
                </a:lnTo>
                <a:lnTo>
                  <a:pt x="579" y="3585"/>
                </a:lnTo>
                <a:lnTo>
                  <a:pt x="505" y="3560"/>
                </a:lnTo>
                <a:lnTo>
                  <a:pt x="432" y="3530"/>
                </a:lnTo>
                <a:lnTo>
                  <a:pt x="362" y="3495"/>
                </a:lnTo>
                <a:lnTo>
                  <a:pt x="295" y="3455"/>
                </a:lnTo>
                <a:lnTo>
                  <a:pt x="230" y="3410"/>
                </a:lnTo>
                <a:lnTo>
                  <a:pt x="224" y="3405"/>
                </a:lnTo>
                <a:lnTo>
                  <a:pt x="219" y="3399"/>
                </a:lnTo>
                <a:lnTo>
                  <a:pt x="174" y="3334"/>
                </a:lnTo>
                <a:lnTo>
                  <a:pt x="134" y="3268"/>
                </a:lnTo>
                <a:lnTo>
                  <a:pt x="99" y="3198"/>
                </a:lnTo>
                <a:lnTo>
                  <a:pt x="69" y="3126"/>
                </a:lnTo>
                <a:lnTo>
                  <a:pt x="45" y="3053"/>
                </a:lnTo>
                <a:lnTo>
                  <a:pt x="25" y="2978"/>
                </a:lnTo>
                <a:lnTo>
                  <a:pt x="12" y="2901"/>
                </a:lnTo>
                <a:lnTo>
                  <a:pt x="3" y="2824"/>
                </a:lnTo>
                <a:lnTo>
                  <a:pt x="0" y="2746"/>
                </a:lnTo>
                <a:lnTo>
                  <a:pt x="2" y="2667"/>
                </a:lnTo>
                <a:lnTo>
                  <a:pt x="11" y="2588"/>
                </a:lnTo>
                <a:lnTo>
                  <a:pt x="24" y="2510"/>
                </a:lnTo>
                <a:lnTo>
                  <a:pt x="44" y="2433"/>
                </a:lnTo>
                <a:lnTo>
                  <a:pt x="68" y="2360"/>
                </a:lnTo>
                <a:lnTo>
                  <a:pt x="98" y="2287"/>
                </a:lnTo>
                <a:lnTo>
                  <a:pt x="133" y="2217"/>
                </a:lnTo>
                <a:lnTo>
                  <a:pt x="173" y="2148"/>
                </a:lnTo>
                <a:lnTo>
                  <a:pt x="218" y="2084"/>
                </a:lnTo>
                <a:lnTo>
                  <a:pt x="267" y="2022"/>
                </a:lnTo>
                <a:lnTo>
                  <a:pt x="322" y="1964"/>
                </a:lnTo>
                <a:lnTo>
                  <a:pt x="638" y="1648"/>
                </a:lnTo>
                <a:lnTo>
                  <a:pt x="652" y="1638"/>
                </a:lnTo>
                <a:lnTo>
                  <a:pt x="669" y="1633"/>
                </a:lnTo>
                <a:lnTo>
                  <a:pt x="685" y="1633"/>
                </a:lnTo>
                <a:lnTo>
                  <a:pt x="702" y="1638"/>
                </a:lnTo>
                <a:lnTo>
                  <a:pt x="717" y="1648"/>
                </a:lnTo>
                <a:lnTo>
                  <a:pt x="1205" y="2135"/>
                </a:lnTo>
                <a:lnTo>
                  <a:pt x="2416" y="924"/>
                </a:lnTo>
                <a:lnTo>
                  <a:pt x="2396" y="874"/>
                </a:lnTo>
                <a:lnTo>
                  <a:pt x="2382" y="823"/>
                </a:lnTo>
                <a:lnTo>
                  <a:pt x="2372" y="771"/>
                </a:lnTo>
                <a:lnTo>
                  <a:pt x="2366" y="718"/>
                </a:lnTo>
                <a:lnTo>
                  <a:pt x="2366" y="666"/>
                </a:lnTo>
                <a:lnTo>
                  <a:pt x="2369" y="613"/>
                </a:lnTo>
                <a:lnTo>
                  <a:pt x="2379" y="561"/>
                </a:lnTo>
                <a:lnTo>
                  <a:pt x="2393" y="509"/>
                </a:lnTo>
                <a:lnTo>
                  <a:pt x="2411" y="460"/>
                </a:lnTo>
                <a:lnTo>
                  <a:pt x="2435" y="412"/>
                </a:lnTo>
                <a:lnTo>
                  <a:pt x="2463" y="364"/>
                </a:lnTo>
                <a:lnTo>
                  <a:pt x="2496" y="320"/>
                </a:lnTo>
                <a:lnTo>
                  <a:pt x="2482" y="305"/>
                </a:lnTo>
                <a:lnTo>
                  <a:pt x="2473" y="294"/>
                </a:lnTo>
                <a:lnTo>
                  <a:pt x="2467" y="280"/>
                </a:lnTo>
                <a:lnTo>
                  <a:pt x="2465" y="265"/>
                </a:lnTo>
                <a:lnTo>
                  <a:pt x="2467" y="251"/>
                </a:lnTo>
                <a:lnTo>
                  <a:pt x="2473" y="238"/>
                </a:lnTo>
                <a:lnTo>
                  <a:pt x="2482" y="226"/>
                </a:lnTo>
                <a:lnTo>
                  <a:pt x="2692" y="16"/>
                </a:lnTo>
                <a:lnTo>
                  <a:pt x="2706" y="5"/>
                </a:lnTo>
                <a:lnTo>
                  <a:pt x="272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1" name="Group 170"/>
          <p:cNvGrpSpPr/>
          <p:nvPr/>
        </p:nvGrpSpPr>
        <p:grpSpPr>
          <a:xfrm>
            <a:off x="2554414" y="4222750"/>
            <a:ext cx="525462" cy="576263"/>
            <a:chOff x="2547938" y="4222750"/>
            <a:chExt cx="525462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2547938" y="4222750"/>
              <a:ext cx="525462" cy="576263"/>
            </a:xfrm>
            <a:custGeom>
              <a:avLst/>
              <a:gdLst>
                <a:gd name="T0" fmla="*/ 736 w 3311"/>
                <a:gd name="T1" fmla="*/ 3406 h 3630"/>
                <a:gd name="T2" fmla="*/ 778 w 3311"/>
                <a:gd name="T3" fmla="*/ 3347 h 3630"/>
                <a:gd name="T4" fmla="*/ 846 w 3311"/>
                <a:gd name="T5" fmla="*/ 3369 h 3630"/>
                <a:gd name="T6" fmla="*/ 899 w 3311"/>
                <a:gd name="T7" fmla="*/ 3508 h 3630"/>
                <a:gd name="T8" fmla="*/ 1431 w 3311"/>
                <a:gd name="T9" fmla="*/ 3508 h 3630"/>
                <a:gd name="T10" fmla="*/ 286 w 3311"/>
                <a:gd name="T11" fmla="*/ 1264 h 3630"/>
                <a:gd name="T12" fmla="*/ 575 w 3311"/>
                <a:gd name="T13" fmla="*/ 3223 h 3630"/>
                <a:gd name="T14" fmla="*/ 634 w 3311"/>
                <a:gd name="T15" fmla="*/ 3181 h 3630"/>
                <a:gd name="T16" fmla="*/ 1010 w 3311"/>
                <a:gd name="T17" fmla="*/ 3207 h 3630"/>
                <a:gd name="T18" fmla="*/ 1308 w 3311"/>
                <a:gd name="T19" fmla="*/ 3508 h 3630"/>
                <a:gd name="T20" fmla="*/ 859 w 3311"/>
                <a:gd name="T21" fmla="*/ 1142 h 3630"/>
                <a:gd name="T22" fmla="*/ 1418 w 3311"/>
                <a:gd name="T23" fmla="*/ 1167 h 3630"/>
                <a:gd name="T24" fmla="*/ 1615 w 3311"/>
                <a:gd name="T25" fmla="*/ 1223 h 3630"/>
                <a:gd name="T26" fmla="*/ 1673 w 3311"/>
                <a:gd name="T27" fmla="*/ 1265 h 3630"/>
                <a:gd name="T28" fmla="*/ 1651 w 3311"/>
                <a:gd name="T29" fmla="*/ 1334 h 3630"/>
                <a:gd name="T30" fmla="*/ 1431 w 3311"/>
                <a:gd name="T31" fmla="*/ 1550 h 3630"/>
                <a:gd name="T32" fmla="*/ 1664 w 3311"/>
                <a:gd name="T33" fmla="*/ 1575 h 3630"/>
                <a:gd name="T34" fmla="*/ 1664 w 3311"/>
                <a:gd name="T35" fmla="*/ 1647 h 3630"/>
                <a:gd name="T36" fmla="*/ 1431 w 3311"/>
                <a:gd name="T37" fmla="*/ 1672 h 3630"/>
                <a:gd name="T38" fmla="*/ 859 w 3311"/>
                <a:gd name="T39" fmla="*/ 693 h 3630"/>
                <a:gd name="T40" fmla="*/ 2207 w 3311"/>
                <a:gd name="T41" fmla="*/ 1856 h 3630"/>
                <a:gd name="T42" fmla="*/ 2250 w 3311"/>
                <a:gd name="T43" fmla="*/ 1797 h 3630"/>
                <a:gd name="T44" fmla="*/ 2318 w 3311"/>
                <a:gd name="T45" fmla="*/ 1819 h 3630"/>
                <a:gd name="T46" fmla="*/ 2452 w 3311"/>
                <a:gd name="T47" fmla="*/ 1877 h 3630"/>
                <a:gd name="T48" fmla="*/ 2478 w 3311"/>
                <a:gd name="T49" fmla="*/ 1806 h 3630"/>
                <a:gd name="T50" fmla="*/ 2549 w 3311"/>
                <a:gd name="T51" fmla="*/ 1806 h 3630"/>
                <a:gd name="T52" fmla="*/ 2575 w 3311"/>
                <a:gd name="T53" fmla="*/ 3508 h 3630"/>
                <a:gd name="T54" fmla="*/ 1103 w 3311"/>
                <a:gd name="T55" fmla="*/ 367 h 3630"/>
                <a:gd name="T56" fmla="*/ 1103 w 3311"/>
                <a:gd name="T57" fmla="*/ 367 h 3630"/>
                <a:gd name="T58" fmla="*/ 1418 w 3311"/>
                <a:gd name="T59" fmla="*/ 25 h 3630"/>
                <a:gd name="T60" fmla="*/ 1696 w 3311"/>
                <a:gd name="T61" fmla="*/ 244 h 3630"/>
                <a:gd name="T62" fmla="*/ 1755 w 3311"/>
                <a:gd name="T63" fmla="*/ 287 h 3630"/>
                <a:gd name="T64" fmla="*/ 1880 w 3311"/>
                <a:gd name="T65" fmla="*/ 306 h 3630"/>
                <a:gd name="T66" fmla="*/ 1922 w 3311"/>
                <a:gd name="T67" fmla="*/ 248 h 3630"/>
                <a:gd name="T68" fmla="*/ 3123 w 3311"/>
                <a:gd name="T69" fmla="*/ 256 h 3630"/>
                <a:gd name="T70" fmla="*/ 3147 w 3311"/>
                <a:gd name="T71" fmla="*/ 3508 h 3630"/>
                <a:gd name="T72" fmla="*/ 3299 w 3311"/>
                <a:gd name="T73" fmla="*/ 3533 h 3630"/>
                <a:gd name="T74" fmla="*/ 3299 w 3311"/>
                <a:gd name="T75" fmla="*/ 3605 h 3630"/>
                <a:gd name="T76" fmla="*/ 62 w 3311"/>
                <a:gd name="T77" fmla="*/ 3630 h 3630"/>
                <a:gd name="T78" fmla="*/ 3 w 3311"/>
                <a:gd name="T79" fmla="*/ 3588 h 3630"/>
                <a:gd name="T80" fmla="*/ 25 w 3311"/>
                <a:gd name="T81" fmla="*/ 3519 h 3630"/>
                <a:gd name="T82" fmla="*/ 164 w 3311"/>
                <a:gd name="T83" fmla="*/ 1203 h 3630"/>
                <a:gd name="T84" fmla="*/ 206 w 3311"/>
                <a:gd name="T85" fmla="*/ 1145 h 3630"/>
                <a:gd name="T86" fmla="*/ 738 w 3311"/>
                <a:gd name="T87" fmla="*/ 613 h 3630"/>
                <a:gd name="T88" fmla="*/ 797 w 3311"/>
                <a:gd name="T89" fmla="*/ 571 h 3630"/>
                <a:gd name="T90" fmla="*/ 993 w 3311"/>
                <a:gd name="T91" fmla="*/ 270 h 3630"/>
                <a:gd name="T92" fmla="*/ 1308 w 3311"/>
                <a:gd name="T93" fmla="*/ 244 h 3630"/>
                <a:gd name="T94" fmla="*/ 1334 w 3311"/>
                <a:gd name="T95" fmla="*/ 12 h 3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11" h="3630">
                  <a:moveTo>
                    <a:pt x="695" y="3303"/>
                  </a:moveTo>
                  <a:lnTo>
                    <a:pt x="695" y="3508"/>
                  </a:lnTo>
                  <a:lnTo>
                    <a:pt x="736" y="3508"/>
                  </a:lnTo>
                  <a:lnTo>
                    <a:pt x="736" y="3406"/>
                  </a:lnTo>
                  <a:lnTo>
                    <a:pt x="738" y="3386"/>
                  </a:lnTo>
                  <a:lnTo>
                    <a:pt x="747" y="3369"/>
                  </a:lnTo>
                  <a:lnTo>
                    <a:pt x="760" y="3356"/>
                  </a:lnTo>
                  <a:lnTo>
                    <a:pt x="778" y="3347"/>
                  </a:lnTo>
                  <a:lnTo>
                    <a:pt x="797" y="3344"/>
                  </a:lnTo>
                  <a:lnTo>
                    <a:pt x="817" y="3347"/>
                  </a:lnTo>
                  <a:lnTo>
                    <a:pt x="833" y="3356"/>
                  </a:lnTo>
                  <a:lnTo>
                    <a:pt x="846" y="3369"/>
                  </a:lnTo>
                  <a:lnTo>
                    <a:pt x="855" y="3386"/>
                  </a:lnTo>
                  <a:lnTo>
                    <a:pt x="859" y="3406"/>
                  </a:lnTo>
                  <a:lnTo>
                    <a:pt x="859" y="3508"/>
                  </a:lnTo>
                  <a:lnTo>
                    <a:pt x="899" y="3508"/>
                  </a:lnTo>
                  <a:lnTo>
                    <a:pt x="899" y="3303"/>
                  </a:lnTo>
                  <a:lnTo>
                    <a:pt x="695" y="3303"/>
                  </a:lnTo>
                  <a:close/>
                  <a:moveTo>
                    <a:pt x="1431" y="1999"/>
                  </a:moveTo>
                  <a:lnTo>
                    <a:pt x="1431" y="3508"/>
                  </a:lnTo>
                  <a:lnTo>
                    <a:pt x="2452" y="3508"/>
                  </a:lnTo>
                  <a:lnTo>
                    <a:pt x="2452" y="1999"/>
                  </a:lnTo>
                  <a:lnTo>
                    <a:pt x="1431" y="1999"/>
                  </a:lnTo>
                  <a:close/>
                  <a:moveTo>
                    <a:pt x="286" y="1264"/>
                  </a:moveTo>
                  <a:lnTo>
                    <a:pt x="286" y="3508"/>
                  </a:lnTo>
                  <a:lnTo>
                    <a:pt x="572" y="3508"/>
                  </a:lnTo>
                  <a:lnTo>
                    <a:pt x="572" y="3243"/>
                  </a:lnTo>
                  <a:lnTo>
                    <a:pt x="575" y="3223"/>
                  </a:lnTo>
                  <a:lnTo>
                    <a:pt x="584" y="3207"/>
                  </a:lnTo>
                  <a:lnTo>
                    <a:pt x="597" y="3193"/>
                  </a:lnTo>
                  <a:lnTo>
                    <a:pt x="614" y="3185"/>
                  </a:lnTo>
                  <a:lnTo>
                    <a:pt x="634" y="3181"/>
                  </a:lnTo>
                  <a:lnTo>
                    <a:pt x="961" y="3181"/>
                  </a:lnTo>
                  <a:lnTo>
                    <a:pt x="980" y="3185"/>
                  </a:lnTo>
                  <a:lnTo>
                    <a:pt x="996" y="3193"/>
                  </a:lnTo>
                  <a:lnTo>
                    <a:pt x="1010" y="3207"/>
                  </a:lnTo>
                  <a:lnTo>
                    <a:pt x="1018" y="3223"/>
                  </a:lnTo>
                  <a:lnTo>
                    <a:pt x="1022" y="3243"/>
                  </a:lnTo>
                  <a:lnTo>
                    <a:pt x="1022" y="3508"/>
                  </a:lnTo>
                  <a:lnTo>
                    <a:pt x="1308" y="3508"/>
                  </a:lnTo>
                  <a:lnTo>
                    <a:pt x="1308" y="1264"/>
                  </a:lnTo>
                  <a:lnTo>
                    <a:pt x="286" y="1264"/>
                  </a:lnTo>
                  <a:close/>
                  <a:moveTo>
                    <a:pt x="859" y="693"/>
                  </a:moveTo>
                  <a:lnTo>
                    <a:pt x="859" y="1142"/>
                  </a:lnTo>
                  <a:lnTo>
                    <a:pt x="1369" y="1142"/>
                  </a:lnTo>
                  <a:lnTo>
                    <a:pt x="1389" y="1145"/>
                  </a:lnTo>
                  <a:lnTo>
                    <a:pt x="1405" y="1154"/>
                  </a:lnTo>
                  <a:lnTo>
                    <a:pt x="1418" y="1167"/>
                  </a:lnTo>
                  <a:lnTo>
                    <a:pt x="1427" y="1184"/>
                  </a:lnTo>
                  <a:lnTo>
                    <a:pt x="1431" y="1203"/>
                  </a:lnTo>
                  <a:lnTo>
                    <a:pt x="1431" y="1223"/>
                  </a:lnTo>
                  <a:lnTo>
                    <a:pt x="1615" y="1223"/>
                  </a:lnTo>
                  <a:lnTo>
                    <a:pt x="1633" y="1227"/>
                  </a:lnTo>
                  <a:lnTo>
                    <a:pt x="1651" y="1235"/>
                  </a:lnTo>
                  <a:lnTo>
                    <a:pt x="1664" y="1249"/>
                  </a:lnTo>
                  <a:lnTo>
                    <a:pt x="1673" y="1265"/>
                  </a:lnTo>
                  <a:lnTo>
                    <a:pt x="1675" y="1285"/>
                  </a:lnTo>
                  <a:lnTo>
                    <a:pt x="1673" y="1305"/>
                  </a:lnTo>
                  <a:lnTo>
                    <a:pt x="1664" y="1321"/>
                  </a:lnTo>
                  <a:lnTo>
                    <a:pt x="1651" y="1334"/>
                  </a:lnTo>
                  <a:lnTo>
                    <a:pt x="1633" y="1343"/>
                  </a:lnTo>
                  <a:lnTo>
                    <a:pt x="1615" y="1346"/>
                  </a:lnTo>
                  <a:lnTo>
                    <a:pt x="1431" y="1346"/>
                  </a:lnTo>
                  <a:lnTo>
                    <a:pt x="1431" y="1550"/>
                  </a:lnTo>
                  <a:lnTo>
                    <a:pt x="1615" y="1550"/>
                  </a:lnTo>
                  <a:lnTo>
                    <a:pt x="1633" y="1553"/>
                  </a:lnTo>
                  <a:lnTo>
                    <a:pt x="1651" y="1562"/>
                  </a:lnTo>
                  <a:lnTo>
                    <a:pt x="1664" y="1575"/>
                  </a:lnTo>
                  <a:lnTo>
                    <a:pt x="1673" y="1592"/>
                  </a:lnTo>
                  <a:lnTo>
                    <a:pt x="1675" y="1612"/>
                  </a:lnTo>
                  <a:lnTo>
                    <a:pt x="1673" y="1630"/>
                  </a:lnTo>
                  <a:lnTo>
                    <a:pt x="1664" y="1647"/>
                  </a:lnTo>
                  <a:lnTo>
                    <a:pt x="1651" y="1660"/>
                  </a:lnTo>
                  <a:lnTo>
                    <a:pt x="1633" y="1669"/>
                  </a:lnTo>
                  <a:lnTo>
                    <a:pt x="1615" y="1672"/>
                  </a:lnTo>
                  <a:lnTo>
                    <a:pt x="1431" y="1672"/>
                  </a:lnTo>
                  <a:lnTo>
                    <a:pt x="1431" y="1877"/>
                  </a:lnTo>
                  <a:lnTo>
                    <a:pt x="1880" y="1877"/>
                  </a:lnTo>
                  <a:lnTo>
                    <a:pt x="1880" y="693"/>
                  </a:lnTo>
                  <a:lnTo>
                    <a:pt x="859" y="693"/>
                  </a:lnTo>
                  <a:close/>
                  <a:moveTo>
                    <a:pt x="2003" y="367"/>
                  </a:moveTo>
                  <a:lnTo>
                    <a:pt x="2003" y="1877"/>
                  </a:lnTo>
                  <a:lnTo>
                    <a:pt x="2207" y="1877"/>
                  </a:lnTo>
                  <a:lnTo>
                    <a:pt x="2207" y="1856"/>
                  </a:lnTo>
                  <a:lnTo>
                    <a:pt x="2210" y="1836"/>
                  </a:lnTo>
                  <a:lnTo>
                    <a:pt x="2219" y="1819"/>
                  </a:lnTo>
                  <a:lnTo>
                    <a:pt x="2232" y="1806"/>
                  </a:lnTo>
                  <a:lnTo>
                    <a:pt x="2250" y="1797"/>
                  </a:lnTo>
                  <a:lnTo>
                    <a:pt x="2268" y="1794"/>
                  </a:lnTo>
                  <a:lnTo>
                    <a:pt x="2288" y="1797"/>
                  </a:lnTo>
                  <a:lnTo>
                    <a:pt x="2305" y="1806"/>
                  </a:lnTo>
                  <a:lnTo>
                    <a:pt x="2318" y="1819"/>
                  </a:lnTo>
                  <a:lnTo>
                    <a:pt x="2327" y="1836"/>
                  </a:lnTo>
                  <a:lnTo>
                    <a:pt x="2330" y="1856"/>
                  </a:lnTo>
                  <a:lnTo>
                    <a:pt x="2330" y="1877"/>
                  </a:lnTo>
                  <a:lnTo>
                    <a:pt x="2452" y="1877"/>
                  </a:lnTo>
                  <a:lnTo>
                    <a:pt x="2452" y="1856"/>
                  </a:lnTo>
                  <a:lnTo>
                    <a:pt x="2456" y="1836"/>
                  </a:lnTo>
                  <a:lnTo>
                    <a:pt x="2464" y="1819"/>
                  </a:lnTo>
                  <a:lnTo>
                    <a:pt x="2478" y="1806"/>
                  </a:lnTo>
                  <a:lnTo>
                    <a:pt x="2494" y="1797"/>
                  </a:lnTo>
                  <a:lnTo>
                    <a:pt x="2514" y="1794"/>
                  </a:lnTo>
                  <a:lnTo>
                    <a:pt x="2533" y="1797"/>
                  </a:lnTo>
                  <a:lnTo>
                    <a:pt x="2549" y="1806"/>
                  </a:lnTo>
                  <a:lnTo>
                    <a:pt x="2563" y="1819"/>
                  </a:lnTo>
                  <a:lnTo>
                    <a:pt x="2571" y="1836"/>
                  </a:lnTo>
                  <a:lnTo>
                    <a:pt x="2575" y="1856"/>
                  </a:lnTo>
                  <a:lnTo>
                    <a:pt x="2575" y="3508"/>
                  </a:lnTo>
                  <a:lnTo>
                    <a:pt x="3024" y="3508"/>
                  </a:lnTo>
                  <a:lnTo>
                    <a:pt x="3024" y="367"/>
                  </a:lnTo>
                  <a:lnTo>
                    <a:pt x="2003" y="367"/>
                  </a:lnTo>
                  <a:close/>
                  <a:moveTo>
                    <a:pt x="1103" y="367"/>
                  </a:moveTo>
                  <a:lnTo>
                    <a:pt x="1103" y="571"/>
                  </a:lnTo>
                  <a:lnTo>
                    <a:pt x="1635" y="571"/>
                  </a:lnTo>
                  <a:lnTo>
                    <a:pt x="1635" y="367"/>
                  </a:lnTo>
                  <a:lnTo>
                    <a:pt x="1103" y="367"/>
                  </a:lnTo>
                  <a:close/>
                  <a:moveTo>
                    <a:pt x="1369" y="0"/>
                  </a:moveTo>
                  <a:lnTo>
                    <a:pt x="1389" y="3"/>
                  </a:lnTo>
                  <a:lnTo>
                    <a:pt x="1405" y="12"/>
                  </a:lnTo>
                  <a:lnTo>
                    <a:pt x="1418" y="25"/>
                  </a:lnTo>
                  <a:lnTo>
                    <a:pt x="1427" y="42"/>
                  </a:lnTo>
                  <a:lnTo>
                    <a:pt x="1431" y="62"/>
                  </a:lnTo>
                  <a:lnTo>
                    <a:pt x="1431" y="244"/>
                  </a:lnTo>
                  <a:lnTo>
                    <a:pt x="1696" y="244"/>
                  </a:lnTo>
                  <a:lnTo>
                    <a:pt x="1716" y="248"/>
                  </a:lnTo>
                  <a:lnTo>
                    <a:pt x="1733" y="256"/>
                  </a:lnTo>
                  <a:lnTo>
                    <a:pt x="1746" y="270"/>
                  </a:lnTo>
                  <a:lnTo>
                    <a:pt x="1755" y="287"/>
                  </a:lnTo>
                  <a:lnTo>
                    <a:pt x="1758" y="306"/>
                  </a:lnTo>
                  <a:lnTo>
                    <a:pt x="1758" y="571"/>
                  </a:lnTo>
                  <a:lnTo>
                    <a:pt x="1880" y="571"/>
                  </a:lnTo>
                  <a:lnTo>
                    <a:pt x="1880" y="306"/>
                  </a:lnTo>
                  <a:lnTo>
                    <a:pt x="1884" y="287"/>
                  </a:lnTo>
                  <a:lnTo>
                    <a:pt x="1892" y="270"/>
                  </a:lnTo>
                  <a:lnTo>
                    <a:pt x="1906" y="256"/>
                  </a:lnTo>
                  <a:lnTo>
                    <a:pt x="1922" y="248"/>
                  </a:lnTo>
                  <a:lnTo>
                    <a:pt x="1941" y="244"/>
                  </a:lnTo>
                  <a:lnTo>
                    <a:pt x="3086" y="244"/>
                  </a:lnTo>
                  <a:lnTo>
                    <a:pt x="3105" y="248"/>
                  </a:lnTo>
                  <a:lnTo>
                    <a:pt x="3123" y="256"/>
                  </a:lnTo>
                  <a:lnTo>
                    <a:pt x="3136" y="270"/>
                  </a:lnTo>
                  <a:lnTo>
                    <a:pt x="3143" y="287"/>
                  </a:lnTo>
                  <a:lnTo>
                    <a:pt x="3147" y="306"/>
                  </a:lnTo>
                  <a:lnTo>
                    <a:pt x="3147" y="3508"/>
                  </a:lnTo>
                  <a:lnTo>
                    <a:pt x="3249" y="3508"/>
                  </a:lnTo>
                  <a:lnTo>
                    <a:pt x="3269" y="3511"/>
                  </a:lnTo>
                  <a:lnTo>
                    <a:pt x="3286" y="3519"/>
                  </a:lnTo>
                  <a:lnTo>
                    <a:pt x="3299" y="3533"/>
                  </a:lnTo>
                  <a:lnTo>
                    <a:pt x="3308" y="3550"/>
                  </a:lnTo>
                  <a:lnTo>
                    <a:pt x="3311" y="3568"/>
                  </a:lnTo>
                  <a:lnTo>
                    <a:pt x="3308" y="3588"/>
                  </a:lnTo>
                  <a:lnTo>
                    <a:pt x="3299" y="3605"/>
                  </a:lnTo>
                  <a:lnTo>
                    <a:pt x="3286" y="3618"/>
                  </a:lnTo>
                  <a:lnTo>
                    <a:pt x="3269" y="3627"/>
                  </a:lnTo>
                  <a:lnTo>
                    <a:pt x="3249" y="3630"/>
                  </a:lnTo>
                  <a:lnTo>
                    <a:pt x="62" y="3630"/>
                  </a:lnTo>
                  <a:lnTo>
                    <a:pt x="42" y="3627"/>
                  </a:lnTo>
                  <a:lnTo>
                    <a:pt x="25" y="3618"/>
                  </a:lnTo>
                  <a:lnTo>
                    <a:pt x="12" y="3605"/>
                  </a:lnTo>
                  <a:lnTo>
                    <a:pt x="3" y="3588"/>
                  </a:lnTo>
                  <a:lnTo>
                    <a:pt x="0" y="3568"/>
                  </a:lnTo>
                  <a:lnTo>
                    <a:pt x="3" y="3550"/>
                  </a:lnTo>
                  <a:lnTo>
                    <a:pt x="12" y="3533"/>
                  </a:lnTo>
                  <a:lnTo>
                    <a:pt x="25" y="3519"/>
                  </a:lnTo>
                  <a:lnTo>
                    <a:pt x="42" y="3511"/>
                  </a:lnTo>
                  <a:lnTo>
                    <a:pt x="62" y="3508"/>
                  </a:lnTo>
                  <a:lnTo>
                    <a:pt x="164" y="3508"/>
                  </a:lnTo>
                  <a:lnTo>
                    <a:pt x="164" y="1203"/>
                  </a:lnTo>
                  <a:lnTo>
                    <a:pt x="166" y="1184"/>
                  </a:lnTo>
                  <a:lnTo>
                    <a:pt x="175" y="1167"/>
                  </a:lnTo>
                  <a:lnTo>
                    <a:pt x="188" y="1154"/>
                  </a:lnTo>
                  <a:lnTo>
                    <a:pt x="206" y="1145"/>
                  </a:lnTo>
                  <a:lnTo>
                    <a:pt x="225" y="1142"/>
                  </a:lnTo>
                  <a:lnTo>
                    <a:pt x="736" y="1142"/>
                  </a:lnTo>
                  <a:lnTo>
                    <a:pt x="736" y="633"/>
                  </a:lnTo>
                  <a:lnTo>
                    <a:pt x="738" y="613"/>
                  </a:lnTo>
                  <a:lnTo>
                    <a:pt x="747" y="596"/>
                  </a:lnTo>
                  <a:lnTo>
                    <a:pt x="760" y="583"/>
                  </a:lnTo>
                  <a:lnTo>
                    <a:pt x="778" y="574"/>
                  </a:lnTo>
                  <a:lnTo>
                    <a:pt x="797" y="571"/>
                  </a:lnTo>
                  <a:lnTo>
                    <a:pt x="981" y="571"/>
                  </a:lnTo>
                  <a:lnTo>
                    <a:pt x="981" y="306"/>
                  </a:lnTo>
                  <a:lnTo>
                    <a:pt x="984" y="287"/>
                  </a:lnTo>
                  <a:lnTo>
                    <a:pt x="993" y="270"/>
                  </a:lnTo>
                  <a:lnTo>
                    <a:pt x="1006" y="256"/>
                  </a:lnTo>
                  <a:lnTo>
                    <a:pt x="1023" y="248"/>
                  </a:lnTo>
                  <a:lnTo>
                    <a:pt x="1043" y="244"/>
                  </a:lnTo>
                  <a:lnTo>
                    <a:pt x="1308" y="244"/>
                  </a:lnTo>
                  <a:lnTo>
                    <a:pt x="1308" y="62"/>
                  </a:lnTo>
                  <a:lnTo>
                    <a:pt x="1312" y="42"/>
                  </a:lnTo>
                  <a:lnTo>
                    <a:pt x="1319" y="25"/>
                  </a:lnTo>
                  <a:lnTo>
                    <a:pt x="1334" y="12"/>
                  </a:lnTo>
                  <a:lnTo>
                    <a:pt x="1350" y="3"/>
                  </a:lnTo>
                  <a:lnTo>
                    <a:pt x="1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2806700" y="4559300"/>
              <a:ext cx="20637" cy="201613"/>
            </a:xfrm>
            <a:custGeom>
              <a:avLst/>
              <a:gdLst>
                <a:gd name="T0" fmla="*/ 61 w 123"/>
                <a:gd name="T1" fmla="*/ 0 h 1265"/>
                <a:gd name="T2" fmla="*/ 81 w 123"/>
                <a:gd name="T3" fmla="*/ 3 h 1265"/>
                <a:gd name="T4" fmla="*/ 98 w 123"/>
                <a:gd name="T5" fmla="*/ 12 h 1265"/>
                <a:gd name="T6" fmla="*/ 111 w 123"/>
                <a:gd name="T7" fmla="*/ 25 h 1265"/>
                <a:gd name="T8" fmla="*/ 120 w 123"/>
                <a:gd name="T9" fmla="*/ 42 h 1265"/>
                <a:gd name="T10" fmla="*/ 123 w 123"/>
                <a:gd name="T11" fmla="*/ 61 h 1265"/>
                <a:gd name="T12" fmla="*/ 123 w 123"/>
                <a:gd name="T13" fmla="*/ 1203 h 1265"/>
                <a:gd name="T14" fmla="*/ 120 w 123"/>
                <a:gd name="T15" fmla="*/ 1223 h 1265"/>
                <a:gd name="T16" fmla="*/ 111 w 123"/>
                <a:gd name="T17" fmla="*/ 1240 h 1265"/>
                <a:gd name="T18" fmla="*/ 98 w 123"/>
                <a:gd name="T19" fmla="*/ 1253 h 1265"/>
                <a:gd name="T20" fmla="*/ 81 w 123"/>
                <a:gd name="T21" fmla="*/ 1262 h 1265"/>
                <a:gd name="T22" fmla="*/ 61 w 123"/>
                <a:gd name="T23" fmla="*/ 1265 h 1265"/>
                <a:gd name="T24" fmla="*/ 41 w 123"/>
                <a:gd name="T25" fmla="*/ 1262 h 1265"/>
                <a:gd name="T26" fmla="*/ 25 w 123"/>
                <a:gd name="T27" fmla="*/ 1253 h 1265"/>
                <a:gd name="T28" fmla="*/ 12 w 123"/>
                <a:gd name="T29" fmla="*/ 1240 h 1265"/>
                <a:gd name="T30" fmla="*/ 3 w 123"/>
                <a:gd name="T31" fmla="*/ 1223 h 1265"/>
                <a:gd name="T32" fmla="*/ 0 w 123"/>
                <a:gd name="T33" fmla="*/ 1203 h 1265"/>
                <a:gd name="T34" fmla="*/ 0 w 123"/>
                <a:gd name="T35" fmla="*/ 61 h 1265"/>
                <a:gd name="T36" fmla="*/ 3 w 123"/>
                <a:gd name="T37" fmla="*/ 42 h 1265"/>
                <a:gd name="T38" fmla="*/ 12 w 123"/>
                <a:gd name="T39" fmla="*/ 25 h 1265"/>
                <a:gd name="T40" fmla="*/ 25 w 123"/>
                <a:gd name="T41" fmla="*/ 12 h 1265"/>
                <a:gd name="T42" fmla="*/ 41 w 123"/>
                <a:gd name="T43" fmla="*/ 3 h 1265"/>
                <a:gd name="T44" fmla="*/ 61 w 123"/>
                <a:gd name="T45" fmla="*/ 0 h 1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" h="1265">
                  <a:moveTo>
                    <a:pt x="61" y="0"/>
                  </a:moveTo>
                  <a:lnTo>
                    <a:pt x="81" y="3"/>
                  </a:lnTo>
                  <a:lnTo>
                    <a:pt x="98" y="12"/>
                  </a:lnTo>
                  <a:lnTo>
                    <a:pt x="111" y="25"/>
                  </a:lnTo>
                  <a:lnTo>
                    <a:pt x="120" y="42"/>
                  </a:lnTo>
                  <a:lnTo>
                    <a:pt x="123" y="61"/>
                  </a:lnTo>
                  <a:lnTo>
                    <a:pt x="123" y="1203"/>
                  </a:lnTo>
                  <a:lnTo>
                    <a:pt x="120" y="1223"/>
                  </a:lnTo>
                  <a:lnTo>
                    <a:pt x="111" y="1240"/>
                  </a:lnTo>
                  <a:lnTo>
                    <a:pt x="98" y="1253"/>
                  </a:lnTo>
                  <a:lnTo>
                    <a:pt x="81" y="1262"/>
                  </a:lnTo>
                  <a:lnTo>
                    <a:pt x="61" y="1265"/>
                  </a:lnTo>
                  <a:lnTo>
                    <a:pt x="41" y="1262"/>
                  </a:lnTo>
                  <a:lnTo>
                    <a:pt x="25" y="1253"/>
                  </a:lnTo>
                  <a:lnTo>
                    <a:pt x="12" y="1240"/>
                  </a:lnTo>
                  <a:lnTo>
                    <a:pt x="3" y="1223"/>
                  </a:lnTo>
                  <a:lnTo>
                    <a:pt x="0" y="1203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2846388" y="4559300"/>
              <a:ext cx="19050" cy="201613"/>
            </a:xfrm>
            <a:custGeom>
              <a:avLst/>
              <a:gdLst>
                <a:gd name="T0" fmla="*/ 61 w 123"/>
                <a:gd name="T1" fmla="*/ 0 h 1265"/>
                <a:gd name="T2" fmla="*/ 81 w 123"/>
                <a:gd name="T3" fmla="*/ 3 h 1265"/>
                <a:gd name="T4" fmla="*/ 97 w 123"/>
                <a:gd name="T5" fmla="*/ 12 h 1265"/>
                <a:gd name="T6" fmla="*/ 111 w 123"/>
                <a:gd name="T7" fmla="*/ 25 h 1265"/>
                <a:gd name="T8" fmla="*/ 119 w 123"/>
                <a:gd name="T9" fmla="*/ 42 h 1265"/>
                <a:gd name="T10" fmla="*/ 123 w 123"/>
                <a:gd name="T11" fmla="*/ 61 h 1265"/>
                <a:gd name="T12" fmla="*/ 123 w 123"/>
                <a:gd name="T13" fmla="*/ 1203 h 1265"/>
                <a:gd name="T14" fmla="*/ 119 w 123"/>
                <a:gd name="T15" fmla="*/ 1223 h 1265"/>
                <a:gd name="T16" fmla="*/ 111 w 123"/>
                <a:gd name="T17" fmla="*/ 1240 h 1265"/>
                <a:gd name="T18" fmla="*/ 97 w 123"/>
                <a:gd name="T19" fmla="*/ 1253 h 1265"/>
                <a:gd name="T20" fmla="*/ 81 w 123"/>
                <a:gd name="T21" fmla="*/ 1262 h 1265"/>
                <a:gd name="T22" fmla="*/ 61 w 123"/>
                <a:gd name="T23" fmla="*/ 1265 h 1265"/>
                <a:gd name="T24" fmla="*/ 42 w 123"/>
                <a:gd name="T25" fmla="*/ 1262 h 1265"/>
                <a:gd name="T26" fmla="*/ 26 w 123"/>
                <a:gd name="T27" fmla="*/ 1253 h 1265"/>
                <a:gd name="T28" fmla="*/ 12 w 123"/>
                <a:gd name="T29" fmla="*/ 1240 h 1265"/>
                <a:gd name="T30" fmla="*/ 4 w 123"/>
                <a:gd name="T31" fmla="*/ 1223 h 1265"/>
                <a:gd name="T32" fmla="*/ 0 w 123"/>
                <a:gd name="T33" fmla="*/ 1203 h 1265"/>
                <a:gd name="T34" fmla="*/ 0 w 123"/>
                <a:gd name="T35" fmla="*/ 61 h 1265"/>
                <a:gd name="T36" fmla="*/ 4 w 123"/>
                <a:gd name="T37" fmla="*/ 42 h 1265"/>
                <a:gd name="T38" fmla="*/ 12 w 123"/>
                <a:gd name="T39" fmla="*/ 25 h 1265"/>
                <a:gd name="T40" fmla="*/ 26 w 123"/>
                <a:gd name="T41" fmla="*/ 12 h 1265"/>
                <a:gd name="T42" fmla="*/ 42 w 123"/>
                <a:gd name="T43" fmla="*/ 3 h 1265"/>
                <a:gd name="T44" fmla="*/ 61 w 123"/>
                <a:gd name="T45" fmla="*/ 0 h 1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" h="1265">
                  <a:moveTo>
                    <a:pt x="61" y="0"/>
                  </a:moveTo>
                  <a:lnTo>
                    <a:pt x="81" y="3"/>
                  </a:lnTo>
                  <a:lnTo>
                    <a:pt x="97" y="12"/>
                  </a:lnTo>
                  <a:lnTo>
                    <a:pt x="111" y="25"/>
                  </a:lnTo>
                  <a:lnTo>
                    <a:pt x="119" y="42"/>
                  </a:lnTo>
                  <a:lnTo>
                    <a:pt x="123" y="61"/>
                  </a:lnTo>
                  <a:lnTo>
                    <a:pt x="123" y="1203"/>
                  </a:lnTo>
                  <a:lnTo>
                    <a:pt x="119" y="1223"/>
                  </a:lnTo>
                  <a:lnTo>
                    <a:pt x="111" y="1240"/>
                  </a:lnTo>
                  <a:lnTo>
                    <a:pt x="97" y="1253"/>
                  </a:lnTo>
                  <a:lnTo>
                    <a:pt x="81" y="1262"/>
                  </a:lnTo>
                  <a:lnTo>
                    <a:pt x="61" y="1265"/>
                  </a:lnTo>
                  <a:lnTo>
                    <a:pt x="42" y="1262"/>
                  </a:lnTo>
                  <a:lnTo>
                    <a:pt x="26" y="1253"/>
                  </a:lnTo>
                  <a:lnTo>
                    <a:pt x="12" y="1240"/>
                  </a:lnTo>
                  <a:lnTo>
                    <a:pt x="4" y="1223"/>
                  </a:lnTo>
                  <a:lnTo>
                    <a:pt x="0" y="1203"/>
                  </a:lnTo>
                  <a:lnTo>
                    <a:pt x="0" y="61"/>
                  </a:lnTo>
                  <a:lnTo>
                    <a:pt x="4" y="42"/>
                  </a:lnTo>
                  <a:lnTo>
                    <a:pt x="12" y="25"/>
                  </a:lnTo>
                  <a:lnTo>
                    <a:pt x="26" y="12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2884488" y="4559300"/>
              <a:ext cx="20637" cy="201613"/>
            </a:xfrm>
            <a:custGeom>
              <a:avLst/>
              <a:gdLst>
                <a:gd name="T0" fmla="*/ 62 w 123"/>
                <a:gd name="T1" fmla="*/ 0 h 1265"/>
                <a:gd name="T2" fmla="*/ 82 w 123"/>
                <a:gd name="T3" fmla="*/ 3 h 1265"/>
                <a:gd name="T4" fmla="*/ 98 w 123"/>
                <a:gd name="T5" fmla="*/ 12 h 1265"/>
                <a:gd name="T6" fmla="*/ 111 w 123"/>
                <a:gd name="T7" fmla="*/ 25 h 1265"/>
                <a:gd name="T8" fmla="*/ 120 w 123"/>
                <a:gd name="T9" fmla="*/ 42 h 1265"/>
                <a:gd name="T10" fmla="*/ 123 w 123"/>
                <a:gd name="T11" fmla="*/ 61 h 1265"/>
                <a:gd name="T12" fmla="*/ 123 w 123"/>
                <a:gd name="T13" fmla="*/ 1203 h 1265"/>
                <a:gd name="T14" fmla="*/ 120 w 123"/>
                <a:gd name="T15" fmla="*/ 1223 h 1265"/>
                <a:gd name="T16" fmla="*/ 111 w 123"/>
                <a:gd name="T17" fmla="*/ 1240 h 1265"/>
                <a:gd name="T18" fmla="*/ 98 w 123"/>
                <a:gd name="T19" fmla="*/ 1253 h 1265"/>
                <a:gd name="T20" fmla="*/ 82 w 123"/>
                <a:gd name="T21" fmla="*/ 1262 h 1265"/>
                <a:gd name="T22" fmla="*/ 62 w 123"/>
                <a:gd name="T23" fmla="*/ 1265 h 1265"/>
                <a:gd name="T24" fmla="*/ 42 w 123"/>
                <a:gd name="T25" fmla="*/ 1262 h 1265"/>
                <a:gd name="T26" fmla="*/ 25 w 123"/>
                <a:gd name="T27" fmla="*/ 1253 h 1265"/>
                <a:gd name="T28" fmla="*/ 12 w 123"/>
                <a:gd name="T29" fmla="*/ 1240 h 1265"/>
                <a:gd name="T30" fmla="*/ 3 w 123"/>
                <a:gd name="T31" fmla="*/ 1223 h 1265"/>
                <a:gd name="T32" fmla="*/ 0 w 123"/>
                <a:gd name="T33" fmla="*/ 1203 h 1265"/>
                <a:gd name="T34" fmla="*/ 0 w 123"/>
                <a:gd name="T35" fmla="*/ 61 h 1265"/>
                <a:gd name="T36" fmla="*/ 3 w 123"/>
                <a:gd name="T37" fmla="*/ 42 h 1265"/>
                <a:gd name="T38" fmla="*/ 12 w 123"/>
                <a:gd name="T39" fmla="*/ 25 h 1265"/>
                <a:gd name="T40" fmla="*/ 25 w 123"/>
                <a:gd name="T41" fmla="*/ 12 h 1265"/>
                <a:gd name="T42" fmla="*/ 42 w 123"/>
                <a:gd name="T43" fmla="*/ 3 h 1265"/>
                <a:gd name="T44" fmla="*/ 62 w 123"/>
                <a:gd name="T45" fmla="*/ 0 h 1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" h="1265">
                  <a:moveTo>
                    <a:pt x="62" y="0"/>
                  </a:moveTo>
                  <a:lnTo>
                    <a:pt x="82" y="3"/>
                  </a:lnTo>
                  <a:lnTo>
                    <a:pt x="98" y="12"/>
                  </a:lnTo>
                  <a:lnTo>
                    <a:pt x="111" y="25"/>
                  </a:lnTo>
                  <a:lnTo>
                    <a:pt x="120" y="42"/>
                  </a:lnTo>
                  <a:lnTo>
                    <a:pt x="123" y="61"/>
                  </a:lnTo>
                  <a:lnTo>
                    <a:pt x="123" y="1203"/>
                  </a:lnTo>
                  <a:lnTo>
                    <a:pt x="120" y="1223"/>
                  </a:lnTo>
                  <a:lnTo>
                    <a:pt x="111" y="1240"/>
                  </a:lnTo>
                  <a:lnTo>
                    <a:pt x="98" y="1253"/>
                  </a:lnTo>
                  <a:lnTo>
                    <a:pt x="82" y="1262"/>
                  </a:lnTo>
                  <a:lnTo>
                    <a:pt x="62" y="1265"/>
                  </a:lnTo>
                  <a:lnTo>
                    <a:pt x="42" y="1262"/>
                  </a:lnTo>
                  <a:lnTo>
                    <a:pt x="25" y="1253"/>
                  </a:lnTo>
                  <a:lnTo>
                    <a:pt x="12" y="1240"/>
                  </a:lnTo>
                  <a:lnTo>
                    <a:pt x="3" y="1223"/>
                  </a:lnTo>
                  <a:lnTo>
                    <a:pt x="0" y="1203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2898775" y="4313238"/>
              <a:ext cx="19050" cy="31750"/>
            </a:xfrm>
            <a:custGeom>
              <a:avLst/>
              <a:gdLst>
                <a:gd name="T0" fmla="*/ 61 w 123"/>
                <a:gd name="T1" fmla="*/ 0 h 203"/>
                <a:gd name="T2" fmla="*/ 81 w 123"/>
                <a:gd name="T3" fmla="*/ 3 h 203"/>
                <a:gd name="T4" fmla="*/ 98 w 123"/>
                <a:gd name="T5" fmla="*/ 12 h 203"/>
                <a:gd name="T6" fmla="*/ 111 w 123"/>
                <a:gd name="T7" fmla="*/ 25 h 203"/>
                <a:gd name="T8" fmla="*/ 120 w 123"/>
                <a:gd name="T9" fmla="*/ 42 h 203"/>
                <a:gd name="T10" fmla="*/ 123 w 123"/>
                <a:gd name="T11" fmla="*/ 62 h 203"/>
                <a:gd name="T12" fmla="*/ 123 w 123"/>
                <a:gd name="T13" fmla="*/ 143 h 203"/>
                <a:gd name="T14" fmla="*/ 120 w 123"/>
                <a:gd name="T15" fmla="*/ 162 h 203"/>
                <a:gd name="T16" fmla="*/ 111 w 123"/>
                <a:gd name="T17" fmla="*/ 179 h 203"/>
                <a:gd name="T18" fmla="*/ 98 w 123"/>
                <a:gd name="T19" fmla="*/ 192 h 203"/>
                <a:gd name="T20" fmla="*/ 81 w 123"/>
                <a:gd name="T21" fmla="*/ 201 h 203"/>
                <a:gd name="T22" fmla="*/ 61 w 123"/>
                <a:gd name="T23" fmla="*/ 203 h 203"/>
                <a:gd name="T24" fmla="*/ 43 w 123"/>
                <a:gd name="T25" fmla="*/ 201 h 203"/>
                <a:gd name="T26" fmla="*/ 25 w 123"/>
                <a:gd name="T27" fmla="*/ 192 h 203"/>
                <a:gd name="T28" fmla="*/ 12 w 123"/>
                <a:gd name="T29" fmla="*/ 179 h 203"/>
                <a:gd name="T30" fmla="*/ 3 w 123"/>
                <a:gd name="T31" fmla="*/ 162 h 203"/>
                <a:gd name="T32" fmla="*/ 0 w 123"/>
                <a:gd name="T33" fmla="*/ 143 h 203"/>
                <a:gd name="T34" fmla="*/ 0 w 123"/>
                <a:gd name="T35" fmla="*/ 62 h 203"/>
                <a:gd name="T36" fmla="*/ 3 w 123"/>
                <a:gd name="T37" fmla="*/ 42 h 203"/>
                <a:gd name="T38" fmla="*/ 12 w 123"/>
                <a:gd name="T39" fmla="*/ 25 h 203"/>
                <a:gd name="T40" fmla="*/ 25 w 123"/>
                <a:gd name="T41" fmla="*/ 12 h 203"/>
                <a:gd name="T42" fmla="*/ 43 w 123"/>
                <a:gd name="T43" fmla="*/ 3 h 203"/>
                <a:gd name="T44" fmla="*/ 61 w 123"/>
                <a:gd name="T4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" h="203">
                  <a:moveTo>
                    <a:pt x="61" y="0"/>
                  </a:moveTo>
                  <a:lnTo>
                    <a:pt x="81" y="3"/>
                  </a:lnTo>
                  <a:lnTo>
                    <a:pt x="98" y="12"/>
                  </a:lnTo>
                  <a:lnTo>
                    <a:pt x="111" y="25"/>
                  </a:lnTo>
                  <a:lnTo>
                    <a:pt x="120" y="42"/>
                  </a:lnTo>
                  <a:lnTo>
                    <a:pt x="123" y="62"/>
                  </a:lnTo>
                  <a:lnTo>
                    <a:pt x="123" y="143"/>
                  </a:lnTo>
                  <a:lnTo>
                    <a:pt x="120" y="162"/>
                  </a:lnTo>
                  <a:lnTo>
                    <a:pt x="111" y="179"/>
                  </a:lnTo>
                  <a:lnTo>
                    <a:pt x="98" y="192"/>
                  </a:lnTo>
                  <a:lnTo>
                    <a:pt x="81" y="201"/>
                  </a:lnTo>
                  <a:lnTo>
                    <a:pt x="61" y="203"/>
                  </a:lnTo>
                  <a:lnTo>
                    <a:pt x="43" y="201"/>
                  </a:lnTo>
                  <a:lnTo>
                    <a:pt x="25" y="192"/>
                  </a:lnTo>
                  <a:lnTo>
                    <a:pt x="12" y="179"/>
                  </a:lnTo>
                  <a:lnTo>
                    <a:pt x="3" y="162"/>
                  </a:lnTo>
                  <a:lnTo>
                    <a:pt x="0" y="143"/>
                  </a:lnTo>
                  <a:lnTo>
                    <a:pt x="0" y="62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3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22"/>
            <p:cNvSpPr>
              <a:spLocks/>
            </p:cNvSpPr>
            <p:nvPr/>
          </p:nvSpPr>
          <p:spPr bwMode="auto">
            <a:xfrm>
              <a:off x="2936875" y="4313238"/>
              <a:ext cx="19050" cy="31750"/>
            </a:xfrm>
            <a:custGeom>
              <a:avLst/>
              <a:gdLst>
                <a:gd name="T0" fmla="*/ 62 w 123"/>
                <a:gd name="T1" fmla="*/ 0 h 203"/>
                <a:gd name="T2" fmla="*/ 81 w 123"/>
                <a:gd name="T3" fmla="*/ 3 h 203"/>
                <a:gd name="T4" fmla="*/ 97 w 123"/>
                <a:gd name="T5" fmla="*/ 12 h 203"/>
                <a:gd name="T6" fmla="*/ 111 w 123"/>
                <a:gd name="T7" fmla="*/ 25 h 203"/>
                <a:gd name="T8" fmla="*/ 119 w 123"/>
                <a:gd name="T9" fmla="*/ 42 h 203"/>
                <a:gd name="T10" fmla="*/ 123 w 123"/>
                <a:gd name="T11" fmla="*/ 62 h 203"/>
                <a:gd name="T12" fmla="*/ 123 w 123"/>
                <a:gd name="T13" fmla="*/ 143 h 203"/>
                <a:gd name="T14" fmla="*/ 119 w 123"/>
                <a:gd name="T15" fmla="*/ 162 h 203"/>
                <a:gd name="T16" fmla="*/ 111 w 123"/>
                <a:gd name="T17" fmla="*/ 179 h 203"/>
                <a:gd name="T18" fmla="*/ 97 w 123"/>
                <a:gd name="T19" fmla="*/ 192 h 203"/>
                <a:gd name="T20" fmla="*/ 81 w 123"/>
                <a:gd name="T21" fmla="*/ 201 h 203"/>
                <a:gd name="T22" fmla="*/ 62 w 123"/>
                <a:gd name="T23" fmla="*/ 203 h 203"/>
                <a:gd name="T24" fmla="*/ 42 w 123"/>
                <a:gd name="T25" fmla="*/ 201 h 203"/>
                <a:gd name="T26" fmla="*/ 26 w 123"/>
                <a:gd name="T27" fmla="*/ 192 h 203"/>
                <a:gd name="T28" fmla="*/ 12 w 123"/>
                <a:gd name="T29" fmla="*/ 179 h 203"/>
                <a:gd name="T30" fmla="*/ 4 w 123"/>
                <a:gd name="T31" fmla="*/ 162 h 203"/>
                <a:gd name="T32" fmla="*/ 0 w 123"/>
                <a:gd name="T33" fmla="*/ 143 h 203"/>
                <a:gd name="T34" fmla="*/ 0 w 123"/>
                <a:gd name="T35" fmla="*/ 62 h 203"/>
                <a:gd name="T36" fmla="*/ 4 w 123"/>
                <a:gd name="T37" fmla="*/ 42 h 203"/>
                <a:gd name="T38" fmla="*/ 12 w 123"/>
                <a:gd name="T39" fmla="*/ 25 h 203"/>
                <a:gd name="T40" fmla="*/ 26 w 123"/>
                <a:gd name="T41" fmla="*/ 12 h 203"/>
                <a:gd name="T42" fmla="*/ 42 w 123"/>
                <a:gd name="T43" fmla="*/ 3 h 203"/>
                <a:gd name="T44" fmla="*/ 62 w 123"/>
                <a:gd name="T4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" h="203">
                  <a:moveTo>
                    <a:pt x="62" y="0"/>
                  </a:moveTo>
                  <a:lnTo>
                    <a:pt x="81" y="3"/>
                  </a:lnTo>
                  <a:lnTo>
                    <a:pt x="97" y="12"/>
                  </a:lnTo>
                  <a:lnTo>
                    <a:pt x="111" y="25"/>
                  </a:lnTo>
                  <a:lnTo>
                    <a:pt x="119" y="42"/>
                  </a:lnTo>
                  <a:lnTo>
                    <a:pt x="123" y="62"/>
                  </a:lnTo>
                  <a:lnTo>
                    <a:pt x="123" y="143"/>
                  </a:lnTo>
                  <a:lnTo>
                    <a:pt x="119" y="162"/>
                  </a:lnTo>
                  <a:lnTo>
                    <a:pt x="111" y="179"/>
                  </a:lnTo>
                  <a:lnTo>
                    <a:pt x="97" y="192"/>
                  </a:lnTo>
                  <a:lnTo>
                    <a:pt x="81" y="201"/>
                  </a:lnTo>
                  <a:lnTo>
                    <a:pt x="62" y="203"/>
                  </a:lnTo>
                  <a:lnTo>
                    <a:pt x="42" y="201"/>
                  </a:lnTo>
                  <a:lnTo>
                    <a:pt x="26" y="192"/>
                  </a:lnTo>
                  <a:lnTo>
                    <a:pt x="12" y="179"/>
                  </a:lnTo>
                  <a:lnTo>
                    <a:pt x="4" y="162"/>
                  </a:lnTo>
                  <a:lnTo>
                    <a:pt x="0" y="143"/>
                  </a:lnTo>
                  <a:lnTo>
                    <a:pt x="0" y="62"/>
                  </a:lnTo>
                  <a:lnTo>
                    <a:pt x="4" y="42"/>
                  </a:lnTo>
                  <a:lnTo>
                    <a:pt x="12" y="25"/>
                  </a:lnTo>
                  <a:lnTo>
                    <a:pt x="26" y="12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23"/>
            <p:cNvSpPr>
              <a:spLocks/>
            </p:cNvSpPr>
            <p:nvPr/>
          </p:nvSpPr>
          <p:spPr bwMode="auto">
            <a:xfrm>
              <a:off x="2976563" y="4313238"/>
              <a:ext cx="19050" cy="31750"/>
            </a:xfrm>
            <a:custGeom>
              <a:avLst/>
              <a:gdLst>
                <a:gd name="T0" fmla="*/ 62 w 124"/>
                <a:gd name="T1" fmla="*/ 0 h 203"/>
                <a:gd name="T2" fmla="*/ 82 w 124"/>
                <a:gd name="T3" fmla="*/ 3 h 203"/>
                <a:gd name="T4" fmla="*/ 98 w 124"/>
                <a:gd name="T5" fmla="*/ 12 h 203"/>
                <a:gd name="T6" fmla="*/ 111 w 124"/>
                <a:gd name="T7" fmla="*/ 25 h 203"/>
                <a:gd name="T8" fmla="*/ 120 w 124"/>
                <a:gd name="T9" fmla="*/ 42 h 203"/>
                <a:gd name="T10" fmla="*/ 124 w 124"/>
                <a:gd name="T11" fmla="*/ 62 h 203"/>
                <a:gd name="T12" fmla="*/ 124 w 124"/>
                <a:gd name="T13" fmla="*/ 143 h 203"/>
                <a:gd name="T14" fmla="*/ 120 w 124"/>
                <a:gd name="T15" fmla="*/ 162 h 203"/>
                <a:gd name="T16" fmla="*/ 111 w 124"/>
                <a:gd name="T17" fmla="*/ 179 h 203"/>
                <a:gd name="T18" fmla="*/ 98 w 124"/>
                <a:gd name="T19" fmla="*/ 192 h 203"/>
                <a:gd name="T20" fmla="*/ 82 w 124"/>
                <a:gd name="T21" fmla="*/ 201 h 203"/>
                <a:gd name="T22" fmla="*/ 62 w 124"/>
                <a:gd name="T23" fmla="*/ 203 h 203"/>
                <a:gd name="T24" fmla="*/ 42 w 124"/>
                <a:gd name="T25" fmla="*/ 201 h 203"/>
                <a:gd name="T26" fmla="*/ 25 w 124"/>
                <a:gd name="T27" fmla="*/ 192 h 203"/>
                <a:gd name="T28" fmla="*/ 12 w 124"/>
                <a:gd name="T29" fmla="*/ 179 h 203"/>
                <a:gd name="T30" fmla="*/ 3 w 124"/>
                <a:gd name="T31" fmla="*/ 162 h 203"/>
                <a:gd name="T32" fmla="*/ 0 w 124"/>
                <a:gd name="T33" fmla="*/ 143 h 203"/>
                <a:gd name="T34" fmla="*/ 0 w 124"/>
                <a:gd name="T35" fmla="*/ 62 h 203"/>
                <a:gd name="T36" fmla="*/ 3 w 124"/>
                <a:gd name="T37" fmla="*/ 42 h 203"/>
                <a:gd name="T38" fmla="*/ 12 w 124"/>
                <a:gd name="T39" fmla="*/ 25 h 203"/>
                <a:gd name="T40" fmla="*/ 25 w 124"/>
                <a:gd name="T41" fmla="*/ 12 h 203"/>
                <a:gd name="T42" fmla="*/ 42 w 124"/>
                <a:gd name="T43" fmla="*/ 3 h 203"/>
                <a:gd name="T44" fmla="*/ 62 w 124"/>
                <a:gd name="T4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203">
                  <a:moveTo>
                    <a:pt x="62" y="0"/>
                  </a:moveTo>
                  <a:lnTo>
                    <a:pt x="82" y="3"/>
                  </a:lnTo>
                  <a:lnTo>
                    <a:pt x="98" y="12"/>
                  </a:lnTo>
                  <a:lnTo>
                    <a:pt x="111" y="25"/>
                  </a:lnTo>
                  <a:lnTo>
                    <a:pt x="120" y="42"/>
                  </a:lnTo>
                  <a:lnTo>
                    <a:pt x="124" y="62"/>
                  </a:lnTo>
                  <a:lnTo>
                    <a:pt x="124" y="143"/>
                  </a:lnTo>
                  <a:lnTo>
                    <a:pt x="120" y="162"/>
                  </a:lnTo>
                  <a:lnTo>
                    <a:pt x="111" y="179"/>
                  </a:lnTo>
                  <a:lnTo>
                    <a:pt x="98" y="192"/>
                  </a:lnTo>
                  <a:lnTo>
                    <a:pt x="82" y="201"/>
                  </a:lnTo>
                  <a:lnTo>
                    <a:pt x="62" y="203"/>
                  </a:lnTo>
                  <a:lnTo>
                    <a:pt x="42" y="201"/>
                  </a:lnTo>
                  <a:lnTo>
                    <a:pt x="25" y="192"/>
                  </a:lnTo>
                  <a:lnTo>
                    <a:pt x="12" y="179"/>
                  </a:lnTo>
                  <a:lnTo>
                    <a:pt x="3" y="162"/>
                  </a:lnTo>
                  <a:lnTo>
                    <a:pt x="0" y="143"/>
                  </a:lnTo>
                  <a:lnTo>
                    <a:pt x="0" y="62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24"/>
            <p:cNvSpPr>
              <a:spLocks/>
            </p:cNvSpPr>
            <p:nvPr/>
          </p:nvSpPr>
          <p:spPr bwMode="auto">
            <a:xfrm>
              <a:off x="2898775" y="4378325"/>
              <a:ext cx="19050" cy="31750"/>
            </a:xfrm>
            <a:custGeom>
              <a:avLst/>
              <a:gdLst>
                <a:gd name="T0" fmla="*/ 61 w 123"/>
                <a:gd name="T1" fmla="*/ 0 h 204"/>
                <a:gd name="T2" fmla="*/ 81 w 123"/>
                <a:gd name="T3" fmla="*/ 3 h 204"/>
                <a:gd name="T4" fmla="*/ 98 w 123"/>
                <a:gd name="T5" fmla="*/ 12 h 204"/>
                <a:gd name="T6" fmla="*/ 111 w 123"/>
                <a:gd name="T7" fmla="*/ 25 h 204"/>
                <a:gd name="T8" fmla="*/ 120 w 123"/>
                <a:gd name="T9" fmla="*/ 42 h 204"/>
                <a:gd name="T10" fmla="*/ 123 w 123"/>
                <a:gd name="T11" fmla="*/ 62 h 204"/>
                <a:gd name="T12" fmla="*/ 123 w 123"/>
                <a:gd name="T13" fmla="*/ 143 h 204"/>
                <a:gd name="T14" fmla="*/ 120 w 123"/>
                <a:gd name="T15" fmla="*/ 162 h 204"/>
                <a:gd name="T16" fmla="*/ 111 w 123"/>
                <a:gd name="T17" fmla="*/ 179 h 204"/>
                <a:gd name="T18" fmla="*/ 98 w 123"/>
                <a:gd name="T19" fmla="*/ 193 h 204"/>
                <a:gd name="T20" fmla="*/ 81 w 123"/>
                <a:gd name="T21" fmla="*/ 200 h 204"/>
                <a:gd name="T22" fmla="*/ 61 w 123"/>
                <a:gd name="T23" fmla="*/ 204 h 204"/>
                <a:gd name="T24" fmla="*/ 43 w 123"/>
                <a:gd name="T25" fmla="*/ 200 h 204"/>
                <a:gd name="T26" fmla="*/ 25 w 123"/>
                <a:gd name="T27" fmla="*/ 193 h 204"/>
                <a:gd name="T28" fmla="*/ 12 w 123"/>
                <a:gd name="T29" fmla="*/ 179 h 204"/>
                <a:gd name="T30" fmla="*/ 3 w 123"/>
                <a:gd name="T31" fmla="*/ 162 h 204"/>
                <a:gd name="T32" fmla="*/ 0 w 123"/>
                <a:gd name="T33" fmla="*/ 143 h 204"/>
                <a:gd name="T34" fmla="*/ 0 w 123"/>
                <a:gd name="T35" fmla="*/ 62 h 204"/>
                <a:gd name="T36" fmla="*/ 3 w 123"/>
                <a:gd name="T37" fmla="*/ 42 h 204"/>
                <a:gd name="T38" fmla="*/ 12 w 123"/>
                <a:gd name="T39" fmla="*/ 25 h 204"/>
                <a:gd name="T40" fmla="*/ 25 w 123"/>
                <a:gd name="T41" fmla="*/ 12 h 204"/>
                <a:gd name="T42" fmla="*/ 43 w 123"/>
                <a:gd name="T43" fmla="*/ 3 h 204"/>
                <a:gd name="T44" fmla="*/ 61 w 123"/>
                <a:gd name="T4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" h="204">
                  <a:moveTo>
                    <a:pt x="61" y="0"/>
                  </a:moveTo>
                  <a:lnTo>
                    <a:pt x="81" y="3"/>
                  </a:lnTo>
                  <a:lnTo>
                    <a:pt x="98" y="12"/>
                  </a:lnTo>
                  <a:lnTo>
                    <a:pt x="111" y="25"/>
                  </a:lnTo>
                  <a:lnTo>
                    <a:pt x="120" y="42"/>
                  </a:lnTo>
                  <a:lnTo>
                    <a:pt x="123" y="62"/>
                  </a:lnTo>
                  <a:lnTo>
                    <a:pt x="123" y="143"/>
                  </a:lnTo>
                  <a:lnTo>
                    <a:pt x="120" y="162"/>
                  </a:lnTo>
                  <a:lnTo>
                    <a:pt x="111" y="179"/>
                  </a:lnTo>
                  <a:lnTo>
                    <a:pt x="98" y="193"/>
                  </a:lnTo>
                  <a:lnTo>
                    <a:pt x="81" y="200"/>
                  </a:lnTo>
                  <a:lnTo>
                    <a:pt x="61" y="204"/>
                  </a:lnTo>
                  <a:lnTo>
                    <a:pt x="43" y="200"/>
                  </a:lnTo>
                  <a:lnTo>
                    <a:pt x="25" y="193"/>
                  </a:lnTo>
                  <a:lnTo>
                    <a:pt x="12" y="179"/>
                  </a:lnTo>
                  <a:lnTo>
                    <a:pt x="3" y="162"/>
                  </a:lnTo>
                  <a:lnTo>
                    <a:pt x="0" y="143"/>
                  </a:lnTo>
                  <a:lnTo>
                    <a:pt x="0" y="62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3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25"/>
            <p:cNvSpPr>
              <a:spLocks/>
            </p:cNvSpPr>
            <p:nvPr/>
          </p:nvSpPr>
          <p:spPr bwMode="auto">
            <a:xfrm>
              <a:off x="2936875" y="4378325"/>
              <a:ext cx="19050" cy="31750"/>
            </a:xfrm>
            <a:custGeom>
              <a:avLst/>
              <a:gdLst>
                <a:gd name="T0" fmla="*/ 62 w 123"/>
                <a:gd name="T1" fmla="*/ 0 h 204"/>
                <a:gd name="T2" fmla="*/ 81 w 123"/>
                <a:gd name="T3" fmla="*/ 3 h 204"/>
                <a:gd name="T4" fmla="*/ 97 w 123"/>
                <a:gd name="T5" fmla="*/ 12 h 204"/>
                <a:gd name="T6" fmla="*/ 111 w 123"/>
                <a:gd name="T7" fmla="*/ 25 h 204"/>
                <a:gd name="T8" fmla="*/ 119 w 123"/>
                <a:gd name="T9" fmla="*/ 42 h 204"/>
                <a:gd name="T10" fmla="*/ 123 w 123"/>
                <a:gd name="T11" fmla="*/ 62 h 204"/>
                <a:gd name="T12" fmla="*/ 123 w 123"/>
                <a:gd name="T13" fmla="*/ 143 h 204"/>
                <a:gd name="T14" fmla="*/ 119 w 123"/>
                <a:gd name="T15" fmla="*/ 162 h 204"/>
                <a:gd name="T16" fmla="*/ 111 w 123"/>
                <a:gd name="T17" fmla="*/ 179 h 204"/>
                <a:gd name="T18" fmla="*/ 97 w 123"/>
                <a:gd name="T19" fmla="*/ 193 h 204"/>
                <a:gd name="T20" fmla="*/ 81 w 123"/>
                <a:gd name="T21" fmla="*/ 200 h 204"/>
                <a:gd name="T22" fmla="*/ 62 w 123"/>
                <a:gd name="T23" fmla="*/ 204 h 204"/>
                <a:gd name="T24" fmla="*/ 42 w 123"/>
                <a:gd name="T25" fmla="*/ 200 h 204"/>
                <a:gd name="T26" fmla="*/ 26 w 123"/>
                <a:gd name="T27" fmla="*/ 193 h 204"/>
                <a:gd name="T28" fmla="*/ 12 w 123"/>
                <a:gd name="T29" fmla="*/ 179 h 204"/>
                <a:gd name="T30" fmla="*/ 4 w 123"/>
                <a:gd name="T31" fmla="*/ 162 h 204"/>
                <a:gd name="T32" fmla="*/ 0 w 123"/>
                <a:gd name="T33" fmla="*/ 143 h 204"/>
                <a:gd name="T34" fmla="*/ 0 w 123"/>
                <a:gd name="T35" fmla="*/ 62 h 204"/>
                <a:gd name="T36" fmla="*/ 4 w 123"/>
                <a:gd name="T37" fmla="*/ 42 h 204"/>
                <a:gd name="T38" fmla="*/ 12 w 123"/>
                <a:gd name="T39" fmla="*/ 25 h 204"/>
                <a:gd name="T40" fmla="*/ 26 w 123"/>
                <a:gd name="T41" fmla="*/ 12 h 204"/>
                <a:gd name="T42" fmla="*/ 42 w 123"/>
                <a:gd name="T43" fmla="*/ 3 h 204"/>
                <a:gd name="T44" fmla="*/ 62 w 123"/>
                <a:gd name="T4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" h="204">
                  <a:moveTo>
                    <a:pt x="62" y="0"/>
                  </a:moveTo>
                  <a:lnTo>
                    <a:pt x="81" y="3"/>
                  </a:lnTo>
                  <a:lnTo>
                    <a:pt x="97" y="12"/>
                  </a:lnTo>
                  <a:lnTo>
                    <a:pt x="111" y="25"/>
                  </a:lnTo>
                  <a:lnTo>
                    <a:pt x="119" y="42"/>
                  </a:lnTo>
                  <a:lnTo>
                    <a:pt x="123" y="62"/>
                  </a:lnTo>
                  <a:lnTo>
                    <a:pt x="123" y="143"/>
                  </a:lnTo>
                  <a:lnTo>
                    <a:pt x="119" y="162"/>
                  </a:lnTo>
                  <a:lnTo>
                    <a:pt x="111" y="179"/>
                  </a:lnTo>
                  <a:lnTo>
                    <a:pt x="97" y="193"/>
                  </a:lnTo>
                  <a:lnTo>
                    <a:pt x="81" y="200"/>
                  </a:lnTo>
                  <a:lnTo>
                    <a:pt x="62" y="204"/>
                  </a:lnTo>
                  <a:lnTo>
                    <a:pt x="42" y="200"/>
                  </a:lnTo>
                  <a:lnTo>
                    <a:pt x="26" y="193"/>
                  </a:lnTo>
                  <a:lnTo>
                    <a:pt x="12" y="179"/>
                  </a:lnTo>
                  <a:lnTo>
                    <a:pt x="4" y="162"/>
                  </a:lnTo>
                  <a:lnTo>
                    <a:pt x="0" y="143"/>
                  </a:lnTo>
                  <a:lnTo>
                    <a:pt x="0" y="62"/>
                  </a:lnTo>
                  <a:lnTo>
                    <a:pt x="4" y="42"/>
                  </a:lnTo>
                  <a:lnTo>
                    <a:pt x="12" y="25"/>
                  </a:lnTo>
                  <a:lnTo>
                    <a:pt x="26" y="12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26"/>
            <p:cNvSpPr>
              <a:spLocks/>
            </p:cNvSpPr>
            <p:nvPr/>
          </p:nvSpPr>
          <p:spPr bwMode="auto">
            <a:xfrm>
              <a:off x="2976563" y="4378325"/>
              <a:ext cx="19050" cy="31750"/>
            </a:xfrm>
            <a:custGeom>
              <a:avLst/>
              <a:gdLst>
                <a:gd name="T0" fmla="*/ 62 w 124"/>
                <a:gd name="T1" fmla="*/ 0 h 204"/>
                <a:gd name="T2" fmla="*/ 82 w 124"/>
                <a:gd name="T3" fmla="*/ 3 h 204"/>
                <a:gd name="T4" fmla="*/ 98 w 124"/>
                <a:gd name="T5" fmla="*/ 12 h 204"/>
                <a:gd name="T6" fmla="*/ 111 w 124"/>
                <a:gd name="T7" fmla="*/ 25 h 204"/>
                <a:gd name="T8" fmla="*/ 120 w 124"/>
                <a:gd name="T9" fmla="*/ 42 h 204"/>
                <a:gd name="T10" fmla="*/ 124 w 124"/>
                <a:gd name="T11" fmla="*/ 62 h 204"/>
                <a:gd name="T12" fmla="*/ 124 w 124"/>
                <a:gd name="T13" fmla="*/ 143 h 204"/>
                <a:gd name="T14" fmla="*/ 120 w 124"/>
                <a:gd name="T15" fmla="*/ 162 h 204"/>
                <a:gd name="T16" fmla="*/ 111 w 124"/>
                <a:gd name="T17" fmla="*/ 179 h 204"/>
                <a:gd name="T18" fmla="*/ 98 w 124"/>
                <a:gd name="T19" fmla="*/ 193 h 204"/>
                <a:gd name="T20" fmla="*/ 82 w 124"/>
                <a:gd name="T21" fmla="*/ 200 h 204"/>
                <a:gd name="T22" fmla="*/ 62 w 124"/>
                <a:gd name="T23" fmla="*/ 204 h 204"/>
                <a:gd name="T24" fmla="*/ 42 w 124"/>
                <a:gd name="T25" fmla="*/ 200 h 204"/>
                <a:gd name="T26" fmla="*/ 25 w 124"/>
                <a:gd name="T27" fmla="*/ 193 h 204"/>
                <a:gd name="T28" fmla="*/ 12 w 124"/>
                <a:gd name="T29" fmla="*/ 179 h 204"/>
                <a:gd name="T30" fmla="*/ 3 w 124"/>
                <a:gd name="T31" fmla="*/ 162 h 204"/>
                <a:gd name="T32" fmla="*/ 0 w 124"/>
                <a:gd name="T33" fmla="*/ 143 h 204"/>
                <a:gd name="T34" fmla="*/ 0 w 124"/>
                <a:gd name="T35" fmla="*/ 62 h 204"/>
                <a:gd name="T36" fmla="*/ 3 w 124"/>
                <a:gd name="T37" fmla="*/ 42 h 204"/>
                <a:gd name="T38" fmla="*/ 12 w 124"/>
                <a:gd name="T39" fmla="*/ 25 h 204"/>
                <a:gd name="T40" fmla="*/ 25 w 124"/>
                <a:gd name="T41" fmla="*/ 12 h 204"/>
                <a:gd name="T42" fmla="*/ 42 w 124"/>
                <a:gd name="T43" fmla="*/ 3 h 204"/>
                <a:gd name="T44" fmla="*/ 62 w 124"/>
                <a:gd name="T4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204">
                  <a:moveTo>
                    <a:pt x="62" y="0"/>
                  </a:moveTo>
                  <a:lnTo>
                    <a:pt x="82" y="3"/>
                  </a:lnTo>
                  <a:lnTo>
                    <a:pt x="98" y="12"/>
                  </a:lnTo>
                  <a:lnTo>
                    <a:pt x="111" y="25"/>
                  </a:lnTo>
                  <a:lnTo>
                    <a:pt x="120" y="42"/>
                  </a:lnTo>
                  <a:lnTo>
                    <a:pt x="124" y="62"/>
                  </a:lnTo>
                  <a:lnTo>
                    <a:pt x="124" y="143"/>
                  </a:lnTo>
                  <a:lnTo>
                    <a:pt x="120" y="162"/>
                  </a:lnTo>
                  <a:lnTo>
                    <a:pt x="111" y="179"/>
                  </a:lnTo>
                  <a:lnTo>
                    <a:pt x="98" y="193"/>
                  </a:lnTo>
                  <a:lnTo>
                    <a:pt x="82" y="200"/>
                  </a:lnTo>
                  <a:lnTo>
                    <a:pt x="62" y="204"/>
                  </a:lnTo>
                  <a:lnTo>
                    <a:pt x="42" y="200"/>
                  </a:lnTo>
                  <a:lnTo>
                    <a:pt x="25" y="193"/>
                  </a:lnTo>
                  <a:lnTo>
                    <a:pt x="12" y="179"/>
                  </a:lnTo>
                  <a:lnTo>
                    <a:pt x="3" y="162"/>
                  </a:lnTo>
                  <a:lnTo>
                    <a:pt x="0" y="143"/>
                  </a:lnTo>
                  <a:lnTo>
                    <a:pt x="0" y="62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27"/>
            <p:cNvSpPr>
              <a:spLocks/>
            </p:cNvSpPr>
            <p:nvPr/>
          </p:nvSpPr>
          <p:spPr bwMode="auto">
            <a:xfrm>
              <a:off x="2898775" y="4443413"/>
              <a:ext cx="19050" cy="31750"/>
            </a:xfrm>
            <a:custGeom>
              <a:avLst/>
              <a:gdLst>
                <a:gd name="T0" fmla="*/ 61 w 123"/>
                <a:gd name="T1" fmla="*/ 0 h 204"/>
                <a:gd name="T2" fmla="*/ 81 w 123"/>
                <a:gd name="T3" fmla="*/ 3 h 204"/>
                <a:gd name="T4" fmla="*/ 98 w 123"/>
                <a:gd name="T5" fmla="*/ 11 h 204"/>
                <a:gd name="T6" fmla="*/ 111 w 123"/>
                <a:gd name="T7" fmla="*/ 24 h 204"/>
                <a:gd name="T8" fmla="*/ 120 w 123"/>
                <a:gd name="T9" fmla="*/ 42 h 204"/>
                <a:gd name="T10" fmla="*/ 123 w 123"/>
                <a:gd name="T11" fmla="*/ 61 h 204"/>
                <a:gd name="T12" fmla="*/ 123 w 123"/>
                <a:gd name="T13" fmla="*/ 142 h 204"/>
                <a:gd name="T14" fmla="*/ 120 w 123"/>
                <a:gd name="T15" fmla="*/ 162 h 204"/>
                <a:gd name="T16" fmla="*/ 111 w 123"/>
                <a:gd name="T17" fmla="*/ 178 h 204"/>
                <a:gd name="T18" fmla="*/ 98 w 123"/>
                <a:gd name="T19" fmla="*/ 192 h 204"/>
                <a:gd name="T20" fmla="*/ 81 w 123"/>
                <a:gd name="T21" fmla="*/ 200 h 204"/>
                <a:gd name="T22" fmla="*/ 61 w 123"/>
                <a:gd name="T23" fmla="*/ 204 h 204"/>
                <a:gd name="T24" fmla="*/ 43 w 123"/>
                <a:gd name="T25" fmla="*/ 200 h 204"/>
                <a:gd name="T26" fmla="*/ 25 w 123"/>
                <a:gd name="T27" fmla="*/ 192 h 204"/>
                <a:gd name="T28" fmla="*/ 12 w 123"/>
                <a:gd name="T29" fmla="*/ 178 h 204"/>
                <a:gd name="T30" fmla="*/ 3 w 123"/>
                <a:gd name="T31" fmla="*/ 162 h 204"/>
                <a:gd name="T32" fmla="*/ 0 w 123"/>
                <a:gd name="T33" fmla="*/ 142 h 204"/>
                <a:gd name="T34" fmla="*/ 0 w 123"/>
                <a:gd name="T35" fmla="*/ 61 h 204"/>
                <a:gd name="T36" fmla="*/ 3 w 123"/>
                <a:gd name="T37" fmla="*/ 42 h 204"/>
                <a:gd name="T38" fmla="*/ 12 w 123"/>
                <a:gd name="T39" fmla="*/ 24 h 204"/>
                <a:gd name="T40" fmla="*/ 25 w 123"/>
                <a:gd name="T41" fmla="*/ 11 h 204"/>
                <a:gd name="T42" fmla="*/ 43 w 123"/>
                <a:gd name="T43" fmla="*/ 3 h 204"/>
                <a:gd name="T44" fmla="*/ 61 w 123"/>
                <a:gd name="T4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" h="204">
                  <a:moveTo>
                    <a:pt x="61" y="0"/>
                  </a:moveTo>
                  <a:lnTo>
                    <a:pt x="81" y="3"/>
                  </a:lnTo>
                  <a:lnTo>
                    <a:pt x="98" y="11"/>
                  </a:lnTo>
                  <a:lnTo>
                    <a:pt x="111" y="24"/>
                  </a:lnTo>
                  <a:lnTo>
                    <a:pt x="120" y="42"/>
                  </a:lnTo>
                  <a:lnTo>
                    <a:pt x="123" y="61"/>
                  </a:lnTo>
                  <a:lnTo>
                    <a:pt x="123" y="142"/>
                  </a:lnTo>
                  <a:lnTo>
                    <a:pt x="120" y="162"/>
                  </a:lnTo>
                  <a:lnTo>
                    <a:pt x="111" y="178"/>
                  </a:lnTo>
                  <a:lnTo>
                    <a:pt x="98" y="192"/>
                  </a:lnTo>
                  <a:lnTo>
                    <a:pt x="81" y="200"/>
                  </a:lnTo>
                  <a:lnTo>
                    <a:pt x="61" y="204"/>
                  </a:lnTo>
                  <a:lnTo>
                    <a:pt x="43" y="200"/>
                  </a:lnTo>
                  <a:lnTo>
                    <a:pt x="25" y="192"/>
                  </a:lnTo>
                  <a:lnTo>
                    <a:pt x="12" y="178"/>
                  </a:lnTo>
                  <a:lnTo>
                    <a:pt x="3" y="162"/>
                  </a:lnTo>
                  <a:lnTo>
                    <a:pt x="0" y="142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3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28"/>
            <p:cNvSpPr>
              <a:spLocks/>
            </p:cNvSpPr>
            <p:nvPr/>
          </p:nvSpPr>
          <p:spPr bwMode="auto">
            <a:xfrm>
              <a:off x="2936875" y="4443413"/>
              <a:ext cx="19050" cy="31750"/>
            </a:xfrm>
            <a:custGeom>
              <a:avLst/>
              <a:gdLst>
                <a:gd name="T0" fmla="*/ 62 w 123"/>
                <a:gd name="T1" fmla="*/ 0 h 204"/>
                <a:gd name="T2" fmla="*/ 81 w 123"/>
                <a:gd name="T3" fmla="*/ 3 h 204"/>
                <a:gd name="T4" fmla="*/ 97 w 123"/>
                <a:gd name="T5" fmla="*/ 11 h 204"/>
                <a:gd name="T6" fmla="*/ 111 w 123"/>
                <a:gd name="T7" fmla="*/ 24 h 204"/>
                <a:gd name="T8" fmla="*/ 119 w 123"/>
                <a:gd name="T9" fmla="*/ 42 h 204"/>
                <a:gd name="T10" fmla="*/ 123 w 123"/>
                <a:gd name="T11" fmla="*/ 61 h 204"/>
                <a:gd name="T12" fmla="*/ 123 w 123"/>
                <a:gd name="T13" fmla="*/ 142 h 204"/>
                <a:gd name="T14" fmla="*/ 119 w 123"/>
                <a:gd name="T15" fmla="*/ 162 h 204"/>
                <a:gd name="T16" fmla="*/ 111 w 123"/>
                <a:gd name="T17" fmla="*/ 178 h 204"/>
                <a:gd name="T18" fmla="*/ 97 w 123"/>
                <a:gd name="T19" fmla="*/ 192 h 204"/>
                <a:gd name="T20" fmla="*/ 81 w 123"/>
                <a:gd name="T21" fmla="*/ 200 h 204"/>
                <a:gd name="T22" fmla="*/ 62 w 123"/>
                <a:gd name="T23" fmla="*/ 204 h 204"/>
                <a:gd name="T24" fmla="*/ 42 w 123"/>
                <a:gd name="T25" fmla="*/ 200 h 204"/>
                <a:gd name="T26" fmla="*/ 26 w 123"/>
                <a:gd name="T27" fmla="*/ 192 h 204"/>
                <a:gd name="T28" fmla="*/ 12 w 123"/>
                <a:gd name="T29" fmla="*/ 178 h 204"/>
                <a:gd name="T30" fmla="*/ 4 w 123"/>
                <a:gd name="T31" fmla="*/ 162 h 204"/>
                <a:gd name="T32" fmla="*/ 0 w 123"/>
                <a:gd name="T33" fmla="*/ 142 h 204"/>
                <a:gd name="T34" fmla="*/ 0 w 123"/>
                <a:gd name="T35" fmla="*/ 61 h 204"/>
                <a:gd name="T36" fmla="*/ 4 w 123"/>
                <a:gd name="T37" fmla="*/ 42 h 204"/>
                <a:gd name="T38" fmla="*/ 12 w 123"/>
                <a:gd name="T39" fmla="*/ 24 h 204"/>
                <a:gd name="T40" fmla="*/ 26 w 123"/>
                <a:gd name="T41" fmla="*/ 11 h 204"/>
                <a:gd name="T42" fmla="*/ 42 w 123"/>
                <a:gd name="T43" fmla="*/ 3 h 204"/>
                <a:gd name="T44" fmla="*/ 62 w 123"/>
                <a:gd name="T4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" h="204">
                  <a:moveTo>
                    <a:pt x="62" y="0"/>
                  </a:moveTo>
                  <a:lnTo>
                    <a:pt x="81" y="3"/>
                  </a:lnTo>
                  <a:lnTo>
                    <a:pt x="97" y="11"/>
                  </a:lnTo>
                  <a:lnTo>
                    <a:pt x="111" y="24"/>
                  </a:lnTo>
                  <a:lnTo>
                    <a:pt x="119" y="42"/>
                  </a:lnTo>
                  <a:lnTo>
                    <a:pt x="123" y="61"/>
                  </a:lnTo>
                  <a:lnTo>
                    <a:pt x="123" y="142"/>
                  </a:lnTo>
                  <a:lnTo>
                    <a:pt x="119" y="162"/>
                  </a:lnTo>
                  <a:lnTo>
                    <a:pt x="111" y="178"/>
                  </a:lnTo>
                  <a:lnTo>
                    <a:pt x="97" y="192"/>
                  </a:lnTo>
                  <a:lnTo>
                    <a:pt x="81" y="200"/>
                  </a:lnTo>
                  <a:lnTo>
                    <a:pt x="62" y="204"/>
                  </a:lnTo>
                  <a:lnTo>
                    <a:pt x="42" y="200"/>
                  </a:lnTo>
                  <a:lnTo>
                    <a:pt x="26" y="192"/>
                  </a:lnTo>
                  <a:lnTo>
                    <a:pt x="12" y="178"/>
                  </a:lnTo>
                  <a:lnTo>
                    <a:pt x="4" y="162"/>
                  </a:lnTo>
                  <a:lnTo>
                    <a:pt x="0" y="142"/>
                  </a:lnTo>
                  <a:lnTo>
                    <a:pt x="0" y="61"/>
                  </a:lnTo>
                  <a:lnTo>
                    <a:pt x="4" y="42"/>
                  </a:lnTo>
                  <a:lnTo>
                    <a:pt x="12" y="24"/>
                  </a:lnTo>
                  <a:lnTo>
                    <a:pt x="26" y="11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29"/>
            <p:cNvSpPr>
              <a:spLocks/>
            </p:cNvSpPr>
            <p:nvPr/>
          </p:nvSpPr>
          <p:spPr bwMode="auto">
            <a:xfrm>
              <a:off x="2976563" y="4443413"/>
              <a:ext cx="19050" cy="31750"/>
            </a:xfrm>
            <a:custGeom>
              <a:avLst/>
              <a:gdLst>
                <a:gd name="T0" fmla="*/ 62 w 124"/>
                <a:gd name="T1" fmla="*/ 0 h 204"/>
                <a:gd name="T2" fmla="*/ 82 w 124"/>
                <a:gd name="T3" fmla="*/ 3 h 204"/>
                <a:gd name="T4" fmla="*/ 98 w 124"/>
                <a:gd name="T5" fmla="*/ 11 h 204"/>
                <a:gd name="T6" fmla="*/ 111 w 124"/>
                <a:gd name="T7" fmla="*/ 24 h 204"/>
                <a:gd name="T8" fmla="*/ 120 w 124"/>
                <a:gd name="T9" fmla="*/ 42 h 204"/>
                <a:gd name="T10" fmla="*/ 124 w 124"/>
                <a:gd name="T11" fmla="*/ 61 h 204"/>
                <a:gd name="T12" fmla="*/ 124 w 124"/>
                <a:gd name="T13" fmla="*/ 142 h 204"/>
                <a:gd name="T14" fmla="*/ 120 w 124"/>
                <a:gd name="T15" fmla="*/ 162 h 204"/>
                <a:gd name="T16" fmla="*/ 111 w 124"/>
                <a:gd name="T17" fmla="*/ 178 h 204"/>
                <a:gd name="T18" fmla="*/ 98 w 124"/>
                <a:gd name="T19" fmla="*/ 192 h 204"/>
                <a:gd name="T20" fmla="*/ 82 w 124"/>
                <a:gd name="T21" fmla="*/ 200 h 204"/>
                <a:gd name="T22" fmla="*/ 62 w 124"/>
                <a:gd name="T23" fmla="*/ 204 h 204"/>
                <a:gd name="T24" fmla="*/ 42 w 124"/>
                <a:gd name="T25" fmla="*/ 200 h 204"/>
                <a:gd name="T26" fmla="*/ 25 w 124"/>
                <a:gd name="T27" fmla="*/ 192 h 204"/>
                <a:gd name="T28" fmla="*/ 12 w 124"/>
                <a:gd name="T29" fmla="*/ 178 h 204"/>
                <a:gd name="T30" fmla="*/ 3 w 124"/>
                <a:gd name="T31" fmla="*/ 162 h 204"/>
                <a:gd name="T32" fmla="*/ 0 w 124"/>
                <a:gd name="T33" fmla="*/ 142 h 204"/>
                <a:gd name="T34" fmla="*/ 0 w 124"/>
                <a:gd name="T35" fmla="*/ 61 h 204"/>
                <a:gd name="T36" fmla="*/ 3 w 124"/>
                <a:gd name="T37" fmla="*/ 42 h 204"/>
                <a:gd name="T38" fmla="*/ 12 w 124"/>
                <a:gd name="T39" fmla="*/ 24 h 204"/>
                <a:gd name="T40" fmla="*/ 25 w 124"/>
                <a:gd name="T41" fmla="*/ 11 h 204"/>
                <a:gd name="T42" fmla="*/ 42 w 124"/>
                <a:gd name="T43" fmla="*/ 3 h 204"/>
                <a:gd name="T44" fmla="*/ 62 w 124"/>
                <a:gd name="T4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204">
                  <a:moveTo>
                    <a:pt x="62" y="0"/>
                  </a:moveTo>
                  <a:lnTo>
                    <a:pt x="82" y="3"/>
                  </a:lnTo>
                  <a:lnTo>
                    <a:pt x="98" y="11"/>
                  </a:lnTo>
                  <a:lnTo>
                    <a:pt x="111" y="24"/>
                  </a:lnTo>
                  <a:lnTo>
                    <a:pt x="120" y="42"/>
                  </a:lnTo>
                  <a:lnTo>
                    <a:pt x="124" y="61"/>
                  </a:lnTo>
                  <a:lnTo>
                    <a:pt x="124" y="142"/>
                  </a:lnTo>
                  <a:lnTo>
                    <a:pt x="120" y="162"/>
                  </a:lnTo>
                  <a:lnTo>
                    <a:pt x="111" y="178"/>
                  </a:lnTo>
                  <a:lnTo>
                    <a:pt x="98" y="192"/>
                  </a:lnTo>
                  <a:lnTo>
                    <a:pt x="82" y="200"/>
                  </a:lnTo>
                  <a:lnTo>
                    <a:pt x="62" y="204"/>
                  </a:lnTo>
                  <a:lnTo>
                    <a:pt x="42" y="200"/>
                  </a:lnTo>
                  <a:lnTo>
                    <a:pt x="25" y="192"/>
                  </a:lnTo>
                  <a:lnTo>
                    <a:pt x="12" y="178"/>
                  </a:lnTo>
                  <a:lnTo>
                    <a:pt x="3" y="162"/>
                  </a:lnTo>
                  <a:lnTo>
                    <a:pt x="0" y="142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30"/>
            <p:cNvSpPr>
              <a:spLocks/>
            </p:cNvSpPr>
            <p:nvPr/>
          </p:nvSpPr>
          <p:spPr bwMode="auto">
            <a:xfrm>
              <a:off x="2625725" y="4468813"/>
              <a:ext cx="19050" cy="31750"/>
            </a:xfrm>
            <a:custGeom>
              <a:avLst/>
              <a:gdLst>
                <a:gd name="T0" fmla="*/ 62 w 123"/>
                <a:gd name="T1" fmla="*/ 0 h 203"/>
                <a:gd name="T2" fmla="*/ 81 w 123"/>
                <a:gd name="T3" fmla="*/ 3 h 203"/>
                <a:gd name="T4" fmla="*/ 98 w 123"/>
                <a:gd name="T5" fmla="*/ 12 h 203"/>
                <a:gd name="T6" fmla="*/ 112 w 123"/>
                <a:gd name="T7" fmla="*/ 25 h 203"/>
                <a:gd name="T8" fmla="*/ 121 w 123"/>
                <a:gd name="T9" fmla="*/ 42 h 203"/>
                <a:gd name="T10" fmla="*/ 123 w 123"/>
                <a:gd name="T11" fmla="*/ 62 h 203"/>
                <a:gd name="T12" fmla="*/ 123 w 123"/>
                <a:gd name="T13" fmla="*/ 143 h 203"/>
                <a:gd name="T14" fmla="*/ 121 w 123"/>
                <a:gd name="T15" fmla="*/ 162 h 203"/>
                <a:gd name="T16" fmla="*/ 112 w 123"/>
                <a:gd name="T17" fmla="*/ 179 h 203"/>
                <a:gd name="T18" fmla="*/ 98 w 123"/>
                <a:gd name="T19" fmla="*/ 192 h 203"/>
                <a:gd name="T20" fmla="*/ 81 w 123"/>
                <a:gd name="T21" fmla="*/ 201 h 203"/>
                <a:gd name="T22" fmla="*/ 62 w 123"/>
                <a:gd name="T23" fmla="*/ 203 h 203"/>
                <a:gd name="T24" fmla="*/ 42 w 123"/>
                <a:gd name="T25" fmla="*/ 201 h 203"/>
                <a:gd name="T26" fmla="*/ 26 w 123"/>
                <a:gd name="T27" fmla="*/ 192 h 203"/>
                <a:gd name="T28" fmla="*/ 13 w 123"/>
                <a:gd name="T29" fmla="*/ 179 h 203"/>
                <a:gd name="T30" fmla="*/ 4 w 123"/>
                <a:gd name="T31" fmla="*/ 162 h 203"/>
                <a:gd name="T32" fmla="*/ 0 w 123"/>
                <a:gd name="T33" fmla="*/ 143 h 203"/>
                <a:gd name="T34" fmla="*/ 0 w 123"/>
                <a:gd name="T35" fmla="*/ 62 h 203"/>
                <a:gd name="T36" fmla="*/ 4 w 123"/>
                <a:gd name="T37" fmla="*/ 42 h 203"/>
                <a:gd name="T38" fmla="*/ 13 w 123"/>
                <a:gd name="T39" fmla="*/ 25 h 203"/>
                <a:gd name="T40" fmla="*/ 26 w 123"/>
                <a:gd name="T41" fmla="*/ 12 h 203"/>
                <a:gd name="T42" fmla="*/ 42 w 123"/>
                <a:gd name="T43" fmla="*/ 3 h 203"/>
                <a:gd name="T44" fmla="*/ 62 w 123"/>
                <a:gd name="T4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" h="203">
                  <a:moveTo>
                    <a:pt x="62" y="0"/>
                  </a:moveTo>
                  <a:lnTo>
                    <a:pt x="81" y="3"/>
                  </a:lnTo>
                  <a:lnTo>
                    <a:pt x="98" y="12"/>
                  </a:lnTo>
                  <a:lnTo>
                    <a:pt x="112" y="25"/>
                  </a:lnTo>
                  <a:lnTo>
                    <a:pt x="121" y="42"/>
                  </a:lnTo>
                  <a:lnTo>
                    <a:pt x="123" y="62"/>
                  </a:lnTo>
                  <a:lnTo>
                    <a:pt x="123" y="143"/>
                  </a:lnTo>
                  <a:lnTo>
                    <a:pt x="121" y="162"/>
                  </a:lnTo>
                  <a:lnTo>
                    <a:pt x="112" y="179"/>
                  </a:lnTo>
                  <a:lnTo>
                    <a:pt x="98" y="192"/>
                  </a:lnTo>
                  <a:lnTo>
                    <a:pt x="81" y="201"/>
                  </a:lnTo>
                  <a:lnTo>
                    <a:pt x="62" y="203"/>
                  </a:lnTo>
                  <a:lnTo>
                    <a:pt x="42" y="201"/>
                  </a:lnTo>
                  <a:lnTo>
                    <a:pt x="26" y="192"/>
                  </a:lnTo>
                  <a:lnTo>
                    <a:pt x="13" y="179"/>
                  </a:lnTo>
                  <a:lnTo>
                    <a:pt x="4" y="162"/>
                  </a:lnTo>
                  <a:lnTo>
                    <a:pt x="0" y="143"/>
                  </a:lnTo>
                  <a:lnTo>
                    <a:pt x="0" y="62"/>
                  </a:lnTo>
                  <a:lnTo>
                    <a:pt x="4" y="42"/>
                  </a:lnTo>
                  <a:lnTo>
                    <a:pt x="13" y="25"/>
                  </a:lnTo>
                  <a:lnTo>
                    <a:pt x="26" y="12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31"/>
            <p:cNvSpPr>
              <a:spLocks/>
            </p:cNvSpPr>
            <p:nvPr/>
          </p:nvSpPr>
          <p:spPr bwMode="auto">
            <a:xfrm>
              <a:off x="2665413" y="4468813"/>
              <a:ext cx="19050" cy="31750"/>
            </a:xfrm>
            <a:custGeom>
              <a:avLst/>
              <a:gdLst>
                <a:gd name="T0" fmla="*/ 61 w 123"/>
                <a:gd name="T1" fmla="*/ 0 h 203"/>
                <a:gd name="T2" fmla="*/ 81 w 123"/>
                <a:gd name="T3" fmla="*/ 3 h 203"/>
                <a:gd name="T4" fmla="*/ 97 w 123"/>
                <a:gd name="T5" fmla="*/ 12 h 203"/>
                <a:gd name="T6" fmla="*/ 110 w 123"/>
                <a:gd name="T7" fmla="*/ 25 h 203"/>
                <a:gd name="T8" fmla="*/ 119 w 123"/>
                <a:gd name="T9" fmla="*/ 42 h 203"/>
                <a:gd name="T10" fmla="*/ 123 w 123"/>
                <a:gd name="T11" fmla="*/ 62 h 203"/>
                <a:gd name="T12" fmla="*/ 123 w 123"/>
                <a:gd name="T13" fmla="*/ 143 h 203"/>
                <a:gd name="T14" fmla="*/ 119 w 123"/>
                <a:gd name="T15" fmla="*/ 162 h 203"/>
                <a:gd name="T16" fmla="*/ 110 w 123"/>
                <a:gd name="T17" fmla="*/ 179 h 203"/>
                <a:gd name="T18" fmla="*/ 97 w 123"/>
                <a:gd name="T19" fmla="*/ 192 h 203"/>
                <a:gd name="T20" fmla="*/ 81 w 123"/>
                <a:gd name="T21" fmla="*/ 201 h 203"/>
                <a:gd name="T22" fmla="*/ 61 w 123"/>
                <a:gd name="T23" fmla="*/ 203 h 203"/>
                <a:gd name="T24" fmla="*/ 42 w 123"/>
                <a:gd name="T25" fmla="*/ 201 h 203"/>
                <a:gd name="T26" fmla="*/ 24 w 123"/>
                <a:gd name="T27" fmla="*/ 192 h 203"/>
                <a:gd name="T28" fmla="*/ 11 w 123"/>
                <a:gd name="T29" fmla="*/ 179 h 203"/>
                <a:gd name="T30" fmla="*/ 2 w 123"/>
                <a:gd name="T31" fmla="*/ 162 h 203"/>
                <a:gd name="T32" fmla="*/ 0 w 123"/>
                <a:gd name="T33" fmla="*/ 143 h 203"/>
                <a:gd name="T34" fmla="*/ 0 w 123"/>
                <a:gd name="T35" fmla="*/ 62 h 203"/>
                <a:gd name="T36" fmla="*/ 2 w 123"/>
                <a:gd name="T37" fmla="*/ 42 h 203"/>
                <a:gd name="T38" fmla="*/ 11 w 123"/>
                <a:gd name="T39" fmla="*/ 25 h 203"/>
                <a:gd name="T40" fmla="*/ 24 w 123"/>
                <a:gd name="T41" fmla="*/ 12 h 203"/>
                <a:gd name="T42" fmla="*/ 42 w 123"/>
                <a:gd name="T43" fmla="*/ 3 h 203"/>
                <a:gd name="T44" fmla="*/ 61 w 123"/>
                <a:gd name="T4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" h="203">
                  <a:moveTo>
                    <a:pt x="61" y="0"/>
                  </a:moveTo>
                  <a:lnTo>
                    <a:pt x="81" y="3"/>
                  </a:lnTo>
                  <a:lnTo>
                    <a:pt x="97" y="12"/>
                  </a:lnTo>
                  <a:lnTo>
                    <a:pt x="110" y="25"/>
                  </a:lnTo>
                  <a:lnTo>
                    <a:pt x="119" y="42"/>
                  </a:lnTo>
                  <a:lnTo>
                    <a:pt x="123" y="62"/>
                  </a:lnTo>
                  <a:lnTo>
                    <a:pt x="123" y="143"/>
                  </a:lnTo>
                  <a:lnTo>
                    <a:pt x="119" y="162"/>
                  </a:lnTo>
                  <a:lnTo>
                    <a:pt x="110" y="179"/>
                  </a:lnTo>
                  <a:lnTo>
                    <a:pt x="97" y="192"/>
                  </a:lnTo>
                  <a:lnTo>
                    <a:pt x="81" y="201"/>
                  </a:lnTo>
                  <a:lnTo>
                    <a:pt x="61" y="203"/>
                  </a:lnTo>
                  <a:lnTo>
                    <a:pt x="42" y="201"/>
                  </a:lnTo>
                  <a:lnTo>
                    <a:pt x="24" y="192"/>
                  </a:lnTo>
                  <a:lnTo>
                    <a:pt x="11" y="179"/>
                  </a:lnTo>
                  <a:lnTo>
                    <a:pt x="2" y="162"/>
                  </a:lnTo>
                  <a:lnTo>
                    <a:pt x="0" y="143"/>
                  </a:lnTo>
                  <a:lnTo>
                    <a:pt x="0" y="62"/>
                  </a:lnTo>
                  <a:lnTo>
                    <a:pt x="2" y="42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32"/>
            <p:cNvSpPr>
              <a:spLocks/>
            </p:cNvSpPr>
            <p:nvPr/>
          </p:nvSpPr>
          <p:spPr bwMode="auto">
            <a:xfrm>
              <a:off x="2703513" y="4468813"/>
              <a:ext cx="19050" cy="31750"/>
            </a:xfrm>
            <a:custGeom>
              <a:avLst/>
              <a:gdLst>
                <a:gd name="T0" fmla="*/ 62 w 122"/>
                <a:gd name="T1" fmla="*/ 0 h 203"/>
                <a:gd name="T2" fmla="*/ 80 w 122"/>
                <a:gd name="T3" fmla="*/ 3 h 203"/>
                <a:gd name="T4" fmla="*/ 98 w 122"/>
                <a:gd name="T5" fmla="*/ 12 h 203"/>
                <a:gd name="T6" fmla="*/ 111 w 122"/>
                <a:gd name="T7" fmla="*/ 25 h 203"/>
                <a:gd name="T8" fmla="*/ 120 w 122"/>
                <a:gd name="T9" fmla="*/ 42 h 203"/>
                <a:gd name="T10" fmla="*/ 122 w 122"/>
                <a:gd name="T11" fmla="*/ 62 h 203"/>
                <a:gd name="T12" fmla="*/ 122 w 122"/>
                <a:gd name="T13" fmla="*/ 143 h 203"/>
                <a:gd name="T14" fmla="*/ 120 w 122"/>
                <a:gd name="T15" fmla="*/ 162 h 203"/>
                <a:gd name="T16" fmla="*/ 111 w 122"/>
                <a:gd name="T17" fmla="*/ 179 h 203"/>
                <a:gd name="T18" fmla="*/ 98 w 122"/>
                <a:gd name="T19" fmla="*/ 192 h 203"/>
                <a:gd name="T20" fmla="*/ 80 w 122"/>
                <a:gd name="T21" fmla="*/ 201 h 203"/>
                <a:gd name="T22" fmla="*/ 62 w 122"/>
                <a:gd name="T23" fmla="*/ 203 h 203"/>
                <a:gd name="T24" fmla="*/ 42 w 122"/>
                <a:gd name="T25" fmla="*/ 201 h 203"/>
                <a:gd name="T26" fmla="*/ 25 w 122"/>
                <a:gd name="T27" fmla="*/ 192 h 203"/>
                <a:gd name="T28" fmla="*/ 12 w 122"/>
                <a:gd name="T29" fmla="*/ 179 h 203"/>
                <a:gd name="T30" fmla="*/ 3 w 122"/>
                <a:gd name="T31" fmla="*/ 162 h 203"/>
                <a:gd name="T32" fmla="*/ 0 w 122"/>
                <a:gd name="T33" fmla="*/ 143 h 203"/>
                <a:gd name="T34" fmla="*/ 0 w 122"/>
                <a:gd name="T35" fmla="*/ 62 h 203"/>
                <a:gd name="T36" fmla="*/ 3 w 122"/>
                <a:gd name="T37" fmla="*/ 42 h 203"/>
                <a:gd name="T38" fmla="*/ 12 w 122"/>
                <a:gd name="T39" fmla="*/ 25 h 203"/>
                <a:gd name="T40" fmla="*/ 25 w 122"/>
                <a:gd name="T41" fmla="*/ 12 h 203"/>
                <a:gd name="T42" fmla="*/ 42 w 122"/>
                <a:gd name="T43" fmla="*/ 3 h 203"/>
                <a:gd name="T44" fmla="*/ 62 w 122"/>
                <a:gd name="T4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2" h="203">
                  <a:moveTo>
                    <a:pt x="62" y="0"/>
                  </a:moveTo>
                  <a:lnTo>
                    <a:pt x="80" y="3"/>
                  </a:lnTo>
                  <a:lnTo>
                    <a:pt x="98" y="12"/>
                  </a:lnTo>
                  <a:lnTo>
                    <a:pt x="111" y="25"/>
                  </a:lnTo>
                  <a:lnTo>
                    <a:pt x="120" y="42"/>
                  </a:lnTo>
                  <a:lnTo>
                    <a:pt x="122" y="62"/>
                  </a:lnTo>
                  <a:lnTo>
                    <a:pt x="122" y="143"/>
                  </a:lnTo>
                  <a:lnTo>
                    <a:pt x="120" y="162"/>
                  </a:lnTo>
                  <a:lnTo>
                    <a:pt x="111" y="179"/>
                  </a:lnTo>
                  <a:lnTo>
                    <a:pt x="98" y="192"/>
                  </a:lnTo>
                  <a:lnTo>
                    <a:pt x="80" y="201"/>
                  </a:lnTo>
                  <a:lnTo>
                    <a:pt x="62" y="203"/>
                  </a:lnTo>
                  <a:lnTo>
                    <a:pt x="42" y="201"/>
                  </a:lnTo>
                  <a:lnTo>
                    <a:pt x="25" y="192"/>
                  </a:lnTo>
                  <a:lnTo>
                    <a:pt x="12" y="179"/>
                  </a:lnTo>
                  <a:lnTo>
                    <a:pt x="3" y="162"/>
                  </a:lnTo>
                  <a:lnTo>
                    <a:pt x="0" y="143"/>
                  </a:lnTo>
                  <a:lnTo>
                    <a:pt x="0" y="62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33"/>
            <p:cNvSpPr>
              <a:spLocks/>
            </p:cNvSpPr>
            <p:nvPr/>
          </p:nvSpPr>
          <p:spPr bwMode="auto">
            <a:xfrm>
              <a:off x="2625725" y="4533900"/>
              <a:ext cx="19050" cy="31750"/>
            </a:xfrm>
            <a:custGeom>
              <a:avLst/>
              <a:gdLst>
                <a:gd name="T0" fmla="*/ 62 w 123"/>
                <a:gd name="T1" fmla="*/ 0 h 204"/>
                <a:gd name="T2" fmla="*/ 81 w 123"/>
                <a:gd name="T3" fmla="*/ 3 h 204"/>
                <a:gd name="T4" fmla="*/ 98 w 123"/>
                <a:gd name="T5" fmla="*/ 12 h 204"/>
                <a:gd name="T6" fmla="*/ 112 w 123"/>
                <a:gd name="T7" fmla="*/ 25 h 204"/>
                <a:gd name="T8" fmla="*/ 121 w 123"/>
                <a:gd name="T9" fmla="*/ 42 h 204"/>
                <a:gd name="T10" fmla="*/ 123 w 123"/>
                <a:gd name="T11" fmla="*/ 61 h 204"/>
                <a:gd name="T12" fmla="*/ 123 w 123"/>
                <a:gd name="T13" fmla="*/ 143 h 204"/>
                <a:gd name="T14" fmla="*/ 121 w 123"/>
                <a:gd name="T15" fmla="*/ 162 h 204"/>
                <a:gd name="T16" fmla="*/ 112 w 123"/>
                <a:gd name="T17" fmla="*/ 178 h 204"/>
                <a:gd name="T18" fmla="*/ 98 w 123"/>
                <a:gd name="T19" fmla="*/ 191 h 204"/>
                <a:gd name="T20" fmla="*/ 81 w 123"/>
                <a:gd name="T21" fmla="*/ 200 h 204"/>
                <a:gd name="T22" fmla="*/ 62 w 123"/>
                <a:gd name="T23" fmla="*/ 204 h 204"/>
                <a:gd name="T24" fmla="*/ 42 w 123"/>
                <a:gd name="T25" fmla="*/ 200 h 204"/>
                <a:gd name="T26" fmla="*/ 26 w 123"/>
                <a:gd name="T27" fmla="*/ 191 h 204"/>
                <a:gd name="T28" fmla="*/ 13 w 123"/>
                <a:gd name="T29" fmla="*/ 178 h 204"/>
                <a:gd name="T30" fmla="*/ 4 w 123"/>
                <a:gd name="T31" fmla="*/ 162 h 204"/>
                <a:gd name="T32" fmla="*/ 0 w 123"/>
                <a:gd name="T33" fmla="*/ 143 h 204"/>
                <a:gd name="T34" fmla="*/ 0 w 123"/>
                <a:gd name="T35" fmla="*/ 61 h 204"/>
                <a:gd name="T36" fmla="*/ 4 w 123"/>
                <a:gd name="T37" fmla="*/ 42 h 204"/>
                <a:gd name="T38" fmla="*/ 13 w 123"/>
                <a:gd name="T39" fmla="*/ 25 h 204"/>
                <a:gd name="T40" fmla="*/ 26 w 123"/>
                <a:gd name="T41" fmla="*/ 12 h 204"/>
                <a:gd name="T42" fmla="*/ 42 w 123"/>
                <a:gd name="T43" fmla="*/ 3 h 204"/>
                <a:gd name="T44" fmla="*/ 62 w 123"/>
                <a:gd name="T4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" h="204">
                  <a:moveTo>
                    <a:pt x="62" y="0"/>
                  </a:moveTo>
                  <a:lnTo>
                    <a:pt x="81" y="3"/>
                  </a:lnTo>
                  <a:lnTo>
                    <a:pt x="98" y="12"/>
                  </a:lnTo>
                  <a:lnTo>
                    <a:pt x="112" y="25"/>
                  </a:lnTo>
                  <a:lnTo>
                    <a:pt x="121" y="42"/>
                  </a:lnTo>
                  <a:lnTo>
                    <a:pt x="123" y="61"/>
                  </a:lnTo>
                  <a:lnTo>
                    <a:pt x="123" y="143"/>
                  </a:lnTo>
                  <a:lnTo>
                    <a:pt x="121" y="162"/>
                  </a:lnTo>
                  <a:lnTo>
                    <a:pt x="112" y="178"/>
                  </a:lnTo>
                  <a:lnTo>
                    <a:pt x="98" y="191"/>
                  </a:lnTo>
                  <a:lnTo>
                    <a:pt x="81" y="200"/>
                  </a:lnTo>
                  <a:lnTo>
                    <a:pt x="62" y="204"/>
                  </a:lnTo>
                  <a:lnTo>
                    <a:pt x="42" y="200"/>
                  </a:lnTo>
                  <a:lnTo>
                    <a:pt x="26" y="191"/>
                  </a:lnTo>
                  <a:lnTo>
                    <a:pt x="13" y="178"/>
                  </a:lnTo>
                  <a:lnTo>
                    <a:pt x="4" y="162"/>
                  </a:lnTo>
                  <a:lnTo>
                    <a:pt x="0" y="143"/>
                  </a:lnTo>
                  <a:lnTo>
                    <a:pt x="0" y="61"/>
                  </a:lnTo>
                  <a:lnTo>
                    <a:pt x="4" y="42"/>
                  </a:lnTo>
                  <a:lnTo>
                    <a:pt x="13" y="25"/>
                  </a:lnTo>
                  <a:lnTo>
                    <a:pt x="26" y="12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34"/>
            <p:cNvSpPr>
              <a:spLocks/>
            </p:cNvSpPr>
            <p:nvPr/>
          </p:nvSpPr>
          <p:spPr bwMode="auto">
            <a:xfrm>
              <a:off x="2665413" y="4533900"/>
              <a:ext cx="19050" cy="31750"/>
            </a:xfrm>
            <a:custGeom>
              <a:avLst/>
              <a:gdLst>
                <a:gd name="T0" fmla="*/ 61 w 123"/>
                <a:gd name="T1" fmla="*/ 0 h 204"/>
                <a:gd name="T2" fmla="*/ 81 w 123"/>
                <a:gd name="T3" fmla="*/ 3 h 204"/>
                <a:gd name="T4" fmla="*/ 97 w 123"/>
                <a:gd name="T5" fmla="*/ 12 h 204"/>
                <a:gd name="T6" fmla="*/ 110 w 123"/>
                <a:gd name="T7" fmla="*/ 25 h 204"/>
                <a:gd name="T8" fmla="*/ 119 w 123"/>
                <a:gd name="T9" fmla="*/ 42 h 204"/>
                <a:gd name="T10" fmla="*/ 123 w 123"/>
                <a:gd name="T11" fmla="*/ 61 h 204"/>
                <a:gd name="T12" fmla="*/ 123 w 123"/>
                <a:gd name="T13" fmla="*/ 143 h 204"/>
                <a:gd name="T14" fmla="*/ 119 w 123"/>
                <a:gd name="T15" fmla="*/ 162 h 204"/>
                <a:gd name="T16" fmla="*/ 110 w 123"/>
                <a:gd name="T17" fmla="*/ 178 h 204"/>
                <a:gd name="T18" fmla="*/ 97 w 123"/>
                <a:gd name="T19" fmla="*/ 191 h 204"/>
                <a:gd name="T20" fmla="*/ 81 w 123"/>
                <a:gd name="T21" fmla="*/ 200 h 204"/>
                <a:gd name="T22" fmla="*/ 61 w 123"/>
                <a:gd name="T23" fmla="*/ 204 h 204"/>
                <a:gd name="T24" fmla="*/ 42 w 123"/>
                <a:gd name="T25" fmla="*/ 200 h 204"/>
                <a:gd name="T26" fmla="*/ 24 w 123"/>
                <a:gd name="T27" fmla="*/ 191 h 204"/>
                <a:gd name="T28" fmla="*/ 11 w 123"/>
                <a:gd name="T29" fmla="*/ 178 h 204"/>
                <a:gd name="T30" fmla="*/ 2 w 123"/>
                <a:gd name="T31" fmla="*/ 162 h 204"/>
                <a:gd name="T32" fmla="*/ 0 w 123"/>
                <a:gd name="T33" fmla="*/ 143 h 204"/>
                <a:gd name="T34" fmla="*/ 0 w 123"/>
                <a:gd name="T35" fmla="*/ 61 h 204"/>
                <a:gd name="T36" fmla="*/ 2 w 123"/>
                <a:gd name="T37" fmla="*/ 42 h 204"/>
                <a:gd name="T38" fmla="*/ 11 w 123"/>
                <a:gd name="T39" fmla="*/ 25 h 204"/>
                <a:gd name="T40" fmla="*/ 24 w 123"/>
                <a:gd name="T41" fmla="*/ 12 h 204"/>
                <a:gd name="T42" fmla="*/ 42 w 123"/>
                <a:gd name="T43" fmla="*/ 3 h 204"/>
                <a:gd name="T44" fmla="*/ 61 w 123"/>
                <a:gd name="T4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" h="204">
                  <a:moveTo>
                    <a:pt x="61" y="0"/>
                  </a:moveTo>
                  <a:lnTo>
                    <a:pt x="81" y="3"/>
                  </a:lnTo>
                  <a:lnTo>
                    <a:pt x="97" y="12"/>
                  </a:lnTo>
                  <a:lnTo>
                    <a:pt x="110" y="25"/>
                  </a:lnTo>
                  <a:lnTo>
                    <a:pt x="119" y="42"/>
                  </a:lnTo>
                  <a:lnTo>
                    <a:pt x="123" y="61"/>
                  </a:lnTo>
                  <a:lnTo>
                    <a:pt x="123" y="143"/>
                  </a:lnTo>
                  <a:lnTo>
                    <a:pt x="119" y="162"/>
                  </a:lnTo>
                  <a:lnTo>
                    <a:pt x="110" y="178"/>
                  </a:lnTo>
                  <a:lnTo>
                    <a:pt x="97" y="191"/>
                  </a:lnTo>
                  <a:lnTo>
                    <a:pt x="81" y="200"/>
                  </a:lnTo>
                  <a:lnTo>
                    <a:pt x="61" y="204"/>
                  </a:lnTo>
                  <a:lnTo>
                    <a:pt x="42" y="200"/>
                  </a:lnTo>
                  <a:lnTo>
                    <a:pt x="24" y="191"/>
                  </a:lnTo>
                  <a:lnTo>
                    <a:pt x="11" y="178"/>
                  </a:lnTo>
                  <a:lnTo>
                    <a:pt x="2" y="162"/>
                  </a:lnTo>
                  <a:lnTo>
                    <a:pt x="0" y="143"/>
                  </a:lnTo>
                  <a:lnTo>
                    <a:pt x="0" y="61"/>
                  </a:lnTo>
                  <a:lnTo>
                    <a:pt x="2" y="42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35"/>
            <p:cNvSpPr>
              <a:spLocks/>
            </p:cNvSpPr>
            <p:nvPr/>
          </p:nvSpPr>
          <p:spPr bwMode="auto">
            <a:xfrm>
              <a:off x="2703513" y="4533900"/>
              <a:ext cx="19050" cy="31750"/>
            </a:xfrm>
            <a:custGeom>
              <a:avLst/>
              <a:gdLst>
                <a:gd name="T0" fmla="*/ 62 w 122"/>
                <a:gd name="T1" fmla="*/ 0 h 204"/>
                <a:gd name="T2" fmla="*/ 80 w 122"/>
                <a:gd name="T3" fmla="*/ 3 h 204"/>
                <a:gd name="T4" fmla="*/ 98 w 122"/>
                <a:gd name="T5" fmla="*/ 12 h 204"/>
                <a:gd name="T6" fmla="*/ 111 w 122"/>
                <a:gd name="T7" fmla="*/ 25 h 204"/>
                <a:gd name="T8" fmla="*/ 120 w 122"/>
                <a:gd name="T9" fmla="*/ 42 h 204"/>
                <a:gd name="T10" fmla="*/ 122 w 122"/>
                <a:gd name="T11" fmla="*/ 61 h 204"/>
                <a:gd name="T12" fmla="*/ 122 w 122"/>
                <a:gd name="T13" fmla="*/ 143 h 204"/>
                <a:gd name="T14" fmla="*/ 120 w 122"/>
                <a:gd name="T15" fmla="*/ 162 h 204"/>
                <a:gd name="T16" fmla="*/ 111 w 122"/>
                <a:gd name="T17" fmla="*/ 178 h 204"/>
                <a:gd name="T18" fmla="*/ 98 w 122"/>
                <a:gd name="T19" fmla="*/ 191 h 204"/>
                <a:gd name="T20" fmla="*/ 80 w 122"/>
                <a:gd name="T21" fmla="*/ 200 h 204"/>
                <a:gd name="T22" fmla="*/ 62 w 122"/>
                <a:gd name="T23" fmla="*/ 204 h 204"/>
                <a:gd name="T24" fmla="*/ 42 w 122"/>
                <a:gd name="T25" fmla="*/ 200 h 204"/>
                <a:gd name="T26" fmla="*/ 25 w 122"/>
                <a:gd name="T27" fmla="*/ 191 h 204"/>
                <a:gd name="T28" fmla="*/ 12 w 122"/>
                <a:gd name="T29" fmla="*/ 178 h 204"/>
                <a:gd name="T30" fmla="*/ 3 w 122"/>
                <a:gd name="T31" fmla="*/ 162 h 204"/>
                <a:gd name="T32" fmla="*/ 0 w 122"/>
                <a:gd name="T33" fmla="*/ 143 h 204"/>
                <a:gd name="T34" fmla="*/ 0 w 122"/>
                <a:gd name="T35" fmla="*/ 61 h 204"/>
                <a:gd name="T36" fmla="*/ 3 w 122"/>
                <a:gd name="T37" fmla="*/ 42 h 204"/>
                <a:gd name="T38" fmla="*/ 12 w 122"/>
                <a:gd name="T39" fmla="*/ 25 h 204"/>
                <a:gd name="T40" fmla="*/ 25 w 122"/>
                <a:gd name="T41" fmla="*/ 12 h 204"/>
                <a:gd name="T42" fmla="*/ 42 w 122"/>
                <a:gd name="T43" fmla="*/ 3 h 204"/>
                <a:gd name="T44" fmla="*/ 62 w 122"/>
                <a:gd name="T4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2" h="204">
                  <a:moveTo>
                    <a:pt x="62" y="0"/>
                  </a:moveTo>
                  <a:lnTo>
                    <a:pt x="80" y="3"/>
                  </a:lnTo>
                  <a:lnTo>
                    <a:pt x="98" y="12"/>
                  </a:lnTo>
                  <a:lnTo>
                    <a:pt x="111" y="25"/>
                  </a:lnTo>
                  <a:lnTo>
                    <a:pt x="120" y="42"/>
                  </a:lnTo>
                  <a:lnTo>
                    <a:pt x="122" y="61"/>
                  </a:lnTo>
                  <a:lnTo>
                    <a:pt x="122" y="143"/>
                  </a:lnTo>
                  <a:lnTo>
                    <a:pt x="120" y="162"/>
                  </a:lnTo>
                  <a:lnTo>
                    <a:pt x="111" y="178"/>
                  </a:lnTo>
                  <a:lnTo>
                    <a:pt x="98" y="191"/>
                  </a:lnTo>
                  <a:lnTo>
                    <a:pt x="80" y="200"/>
                  </a:lnTo>
                  <a:lnTo>
                    <a:pt x="62" y="204"/>
                  </a:lnTo>
                  <a:lnTo>
                    <a:pt x="42" y="200"/>
                  </a:lnTo>
                  <a:lnTo>
                    <a:pt x="25" y="191"/>
                  </a:lnTo>
                  <a:lnTo>
                    <a:pt x="12" y="178"/>
                  </a:lnTo>
                  <a:lnTo>
                    <a:pt x="3" y="162"/>
                  </a:lnTo>
                  <a:lnTo>
                    <a:pt x="0" y="143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36"/>
            <p:cNvSpPr>
              <a:spLocks/>
            </p:cNvSpPr>
            <p:nvPr/>
          </p:nvSpPr>
          <p:spPr bwMode="auto">
            <a:xfrm>
              <a:off x="2625725" y="4598988"/>
              <a:ext cx="19050" cy="31750"/>
            </a:xfrm>
            <a:custGeom>
              <a:avLst/>
              <a:gdLst>
                <a:gd name="T0" fmla="*/ 62 w 123"/>
                <a:gd name="T1" fmla="*/ 0 h 204"/>
                <a:gd name="T2" fmla="*/ 81 w 123"/>
                <a:gd name="T3" fmla="*/ 2 h 204"/>
                <a:gd name="T4" fmla="*/ 98 w 123"/>
                <a:gd name="T5" fmla="*/ 11 h 204"/>
                <a:gd name="T6" fmla="*/ 112 w 123"/>
                <a:gd name="T7" fmla="*/ 24 h 204"/>
                <a:gd name="T8" fmla="*/ 121 w 123"/>
                <a:gd name="T9" fmla="*/ 42 h 204"/>
                <a:gd name="T10" fmla="*/ 123 w 123"/>
                <a:gd name="T11" fmla="*/ 61 h 204"/>
                <a:gd name="T12" fmla="*/ 123 w 123"/>
                <a:gd name="T13" fmla="*/ 142 h 204"/>
                <a:gd name="T14" fmla="*/ 121 w 123"/>
                <a:gd name="T15" fmla="*/ 162 h 204"/>
                <a:gd name="T16" fmla="*/ 112 w 123"/>
                <a:gd name="T17" fmla="*/ 178 h 204"/>
                <a:gd name="T18" fmla="*/ 98 w 123"/>
                <a:gd name="T19" fmla="*/ 192 h 204"/>
                <a:gd name="T20" fmla="*/ 81 w 123"/>
                <a:gd name="T21" fmla="*/ 200 h 204"/>
                <a:gd name="T22" fmla="*/ 62 w 123"/>
                <a:gd name="T23" fmla="*/ 204 h 204"/>
                <a:gd name="T24" fmla="*/ 42 w 123"/>
                <a:gd name="T25" fmla="*/ 200 h 204"/>
                <a:gd name="T26" fmla="*/ 26 w 123"/>
                <a:gd name="T27" fmla="*/ 192 h 204"/>
                <a:gd name="T28" fmla="*/ 13 w 123"/>
                <a:gd name="T29" fmla="*/ 178 h 204"/>
                <a:gd name="T30" fmla="*/ 4 w 123"/>
                <a:gd name="T31" fmla="*/ 162 h 204"/>
                <a:gd name="T32" fmla="*/ 0 w 123"/>
                <a:gd name="T33" fmla="*/ 142 h 204"/>
                <a:gd name="T34" fmla="*/ 0 w 123"/>
                <a:gd name="T35" fmla="*/ 61 h 204"/>
                <a:gd name="T36" fmla="*/ 4 w 123"/>
                <a:gd name="T37" fmla="*/ 42 h 204"/>
                <a:gd name="T38" fmla="*/ 13 w 123"/>
                <a:gd name="T39" fmla="*/ 24 h 204"/>
                <a:gd name="T40" fmla="*/ 26 w 123"/>
                <a:gd name="T41" fmla="*/ 11 h 204"/>
                <a:gd name="T42" fmla="*/ 42 w 123"/>
                <a:gd name="T43" fmla="*/ 2 h 204"/>
                <a:gd name="T44" fmla="*/ 62 w 123"/>
                <a:gd name="T4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" h="204">
                  <a:moveTo>
                    <a:pt x="62" y="0"/>
                  </a:moveTo>
                  <a:lnTo>
                    <a:pt x="81" y="2"/>
                  </a:lnTo>
                  <a:lnTo>
                    <a:pt x="98" y="11"/>
                  </a:lnTo>
                  <a:lnTo>
                    <a:pt x="112" y="24"/>
                  </a:lnTo>
                  <a:lnTo>
                    <a:pt x="121" y="42"/>
                  </a:lnTo>
                  <a:lnTo>
                    <a:pt x="123" y="61"/>
                  </a:lnTo>
                  <a:lnTo>
                    <a:pt x="123" y="142"/>
                  </a:lnTo>
                  <a:lnTo>
                    <a:pt x="121" y="162"/>
                  </a:lnTo>
                  <a:lnTo>
                    <a:pt x="112" y="178"/>
                  </a:lnTo>
                  <a:lnTo>
                    <a:pt x="98" y="192"/>
                  </a:lnTo>
                  <a:lnTo>
                    <a:pt x="81" y="200"/>
                  </a:lnTo>
                  <a:lnTo>
                    <a:pt x="62" y="204"/>
                  </a:lnTo>
                  <a:lnTo>
                    <a:pt x="42" y="200"/>
                  </a:lnTo>
                  <a:lnTo>
                    <a:pt x="26" y="192"/>
                  </a:lnTo>
                  <a:lnTo>
                    <a:pt x="13" y="178"/>
                  </a:lnTo>
                  <a:lnTo>
                    <a:pt x="4" y="162"/>
                  </a:lnTo>
                  <a:lnTo>
                    <a:pt x="0" y="142"/>
                  </a:lnTo>
                  <a:lnTo>
                    <a:pt x="0" y="61"/>
                  </a:lnTo>
                  <a:lnTo>
                    <a:pt x="4" y="42"/>
                  </a:lnTo>
                  <a:lnTo>
                    <a:pt x="13" y="24"/>
                  </a:lnTo>
                  <a:lnTo>
                    <a:pt x="26" y="11"/>
                  </a:lnTo>
                  <a:lnTo>
                    <a:pt x="42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37"/>
            <p:cNvSpPr>
              <a:spLocks/>
            </p:cNvSpPr>
            <p:nvPr/>
          </p:nvSpPr>
          <p:spPr bwMode="auto">
            <a:xfrm>
              <a:off x="2665413" y="4598988"/>
              <a:ext cx="19050" cy="31750"/>
            </a:xfrm>
            <a:custGeom>
              <a:avLst/>
              <a:gdLst>
                <a:gd name="T0" fmla="*/ 61 w 123"/>
                <a:gd name="T1" fmla="*/ 0 h 204"/>
                <a:gd name="T2" fmla="*/ 81 w 123"/>
                <a:gd name="T3" fmla="*/ 2 h 204"/>
                <a:gd name="T4" fmla="*/ 97 w 123"/>
                <a:gd name="T5" fmla="*/ 11 h 204"/>
                <a:gd name="T6" fmla="*/ 110 w 123"/>
                <a:gd name="T7" fmla="*/ 24 h 204"/>
                <a:gd name="T8" fmla="*/ 119 w 123"/>
                <a:gd name="T9" fmla="*/ 42 h 204"/>
                <a:gd name="T10" fmla="*/ 123 w 123"/>
                <a:gd name="T11" fmla="*/ 61 h 204"/>
                <a:gd name="T12" fmla="*/ 123 w 123"/>
                <a:gd name="T13" fmla="*/ 142 h 204"/>
                <a:gd name="T14" fmla="*/ 119 w 123"/>
                <a:gd name="T15" fmla="*/ 162 h 204"/>
                <a:gd name="T16" fmla="*/ 110 w 123"/>
                <a:gd name="T17" fmla="*/ 178 h 204"/>
                <a:gd name="T18" fmla="*/ 97 w 123"/>
                <a:gd name="T19" fmla="*/ 192 h 204"/>
                <a:gd name="T20" fmla="*/ 81 w 123"/>
                <a:gd name="T21" fmla="*/ 200 h 204"/>
                <a:gd name="T22" fmla="*/ 61 w 123"/>
                <a:gd name="T23" fmla="*/ 204 h 204"/>
                <a:gd name="T24" fmla="*/ 42 w 123"/>
                <a:gd name="T25" fmla="*/ 200 h 204"/>
                <a:gd name="T26" fmla="*/ 24 w 123"/>
                <a:gd name="T27" fmla="*/ 192 h 204"/>
                <a:gd name="T28" fmla="*/ 11 w 123"/>
                <a:gd name="T29" fmla="*/ 178 h 204"/>
                <a:gd name="T30" fmla="*/ 2 w 123"/>
                <a:gd name="T31" fmla="*/ 162 h 204"/>
                <a:gd name="T32" fmla="*/ 0 w 123"/>
                <a:gd name="T33" fmla="*/ 142 h 204"/>
                <a:gd name="T34" fmla="*/ 0 w 123"/>
                <a:gd name="T35" fmla="*/ 61 h 204"/>
                <a:gd name="T36" fmla="*/ 2 w 123"/>
                <a:gd name="T37" fmla="*/ 42 h 204"/>
                <a:gd name="T38" fmla="*/ 11 w 123"/>
                <a:gd name="T39" fmla="*/ 24 h 204"/>
                <a:gd name="T40" fmla="*/ 24 w 123"/>
                <a:gd name="T41" fmla="*/ 11 h 204"/>
                <a:gd name="T42" fmla="*/ 42 w 123"/>
                <a:gd name="T43" fmla="*/ 2 h 204"/>
                <a:gd name="T44" fmla="*/ 61 w 123"/>
                <a:gd name="T4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" h="204">
                  <a:moveTo>
                    <a:pt x="61" y="0"/>
                  </a:moveTo>
                  <a:lnTo>
                    <a:pt x="81" y="2"/>
                  </a:lnTo>
                  <a:lnTo>
                    <a:pt x="97" y="11"/>
                  </a:lnTo>
                  <a:lnTo>
                    <a:pt x="110" y="24"/>
                  </a:lnTo>
                  <a:lnTo>
                    <a:pt x="119" y="42"/>
                  </a:lnTo>
                  <a:lnTo>
                    <a:pt x="123" y="61"/>
                  </a:lnTo>
                  <a:lnTo>
                    <a:pt x="123" y="142"/>
                  </a:lnTo>
                  <a:lnTo>
                    <a:pt x="119" y="162"/>
                  </a:lnTo>
                  <a:lnTo>
                    <a:pt x="110" y="178"/>
                  </a:lnTo>
                  <a:lnTo>
                    <a:pt x="97" y="192"/>
                  </a:lnTo>
                  <a:lnTo>
                    <a:pt x="81" y="200"/>
                  </a:lnTo>
                  <a:lnTo>
                    <a:pt x="61" y="204"/>
                  </a:lnTo>
                  <a:lnTo>
                    <a:pt x="42" y="200"/>
                  </a:lnTo>
                  <a:lnTo>
                    <a:pt x="24" y="192"/>
                  </a:lnTo>
                  <a:lnTo>
                    <a:pt x="11" y="178"/>
                  </a:lnTo>
                  <a:lnTo>
                    <a:pt x="2" y="162"/>
                  </a:lnTo>
                  <a:lnTo>
                    <a:pt x="0" y="142"/>
                  </a:lnTo>
                  <a:lnTo>
                    <a:pt x="0" y="61"/>
                  </a:lnTo>
                  <a:lnTo>
                    <a:pt x="2" y="42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2" y="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38"/>
            <p:cNvSpPr>
              <a:spLocks/>
            </p:cNvSpPr>
            <p:nvPr/>
          </p:nvSpPr>
          <p:spPr bwMode="auto">
            <a:xfrm>
              <a:off x="2703513" y="4598988"/>
              <a:ext cx="19050" cy="31750"/>
            </a:xfrm>
            <a:custGeom>
              <a:avLst/>
              <a:gdLst>
                <a:gd name="T0" fmla="*/ 62 w 122"/>
                <a:gd name="T1" fmla="*/ 0 h 204"/>
                <a:gd name="T2" fmla="*/ 80 w 122"/>
                <a:gd name="T3" fmla="*/ 2 h 204"/>
                <a:gd name="T4" fmla="*/ 98 w 122"/>
                <a:gd name="T5" fmla="*/ 11 h 204"/>
                <a:gd name="T6" fmla="*/ 111 w 122"/>
                <a:gd name="T7" fmla="*/ 24 h 204"/>
                <a:gd name="T8" fmla="*/ 120 w 122"/>
                <a:gd name="T9" fmla="*/ 42 h 204"/>
                <a:gd name="T10" fmla="*/ 122 w 122"/>
                <a:gd name="T11" fmla="*/ 61 h 204"/>
                <a:gd name="T12" fmla="*/ 122 w 122"/>
                <a:gd name="T13" fmla="*/ 142 h 204"/>
                <a:gd name="T14" fmla="*/ 120 w 122"/>
                <a:gd name="T15" fmla="*/ 162 h 204"/>
                <a:gd name="T16" fmla="*/ 111 w 122"/>
                <a:gd name="T17" fmla="*/ 178 h 204"/>
                <a:gd name="T18" fmla="*/ 98 w 122"/>
                <a:gd name="T19" fmla="*/ 192 h 204"/>
                <a:gd name="T20" fmla="*/ 80 w 122"/>
                <a:gd name="T21" fmla="*/ 200 h 204"/>
                <a:gd name="T22" fmla="*/ 62 w 122"/>
                <a:gd name="T23" fmla="*/ 204 h 204"/>
                <a:gd name="T24" fmla="*/ 42 w 122"/>
                <a:gd name="T25" fmla="*/ 200 h 204"/>
                <a:gd name="T26" fmla="*/ 25 w 122"/>
                <a:gd name="T27" fmla="*/ 192 h 204"/>
                <a:gd name="T28" fmla="*/ 12 w 122"/>
                <a:gd name="T29" fmla="*/ 178 h 204"/>
                <a:gd name="T30" fmla="*/ 3 w 122"/>
                <a:gd name="T31" fmla="*/ 162 h 204"/>
                <a:gd name="T32" fmla="*/ 0 w 122"/>
                <a:gd name="T33" fmla="*/ 142 h 204"/>
                <a:gd name="T34" fmla="*/ 0 w 122"/>
                <a:gd name="T35" fmla="*/ 61 h 204"/>
                <a:gd name="T36" fmla="*/ 3 w 122"/>
                <a:gd name="T37" fmla="*/ 42 h 204"/>
                <a:gd name="T38" fmla="*/ 12 w 122"/>
                <a:gd name="T39" fmla="*/ 24 h 204"/>
                <a:gd name="T40" fmla="*/ 25 w 122"/>
                <a:gd name="T41" fmla="*/ 11 h 204"/>
                <a:gd name="T42" fmla="*/ 42 w 122"/>
                <a:gd name="T43" fmla="*/ 2 h 204"/>
                <a:gd name="T44" fmla="*/ 62 w 122"/>
                <a:gd name="T4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2" h="204">
                  <a:moveTo>
                    <a:pt x="62" y="0"/>
                  </a:moveTo>
                  <a:lnTo>
                    <a:pt x="80" y="2"/>
                  </a:lnTo>
                  <a:lnTo>
                    <a:pt x="98" y="11"/>
                  </a:lnTo>
                  <a:lnTo>
                    <a:pt x="111" y="24"/>
                  </a:lnTo>
                  <a:lnTo>
                    <a:pt x="120" y="42"/>
                  </a:lnTo>
                  <a:lnTo>
                    <a:pt x="122" y="61"/>
                  </a:lnTo>
                  <a:lnTo>
                    <a:pt x="122" y="142"/>
                  </a:lnTo>
                  <a:lnTo>
                    <a:pt x="120" y="162"/>
                  </a:lnTo>
                  <a:lnTo>
                    <a:pt x="111" y="178"/>
                  </a:lnTo>
                  <a:lnTo>
                    <a:pt x="98" y="192"/>
                  </a:lnTo>
                  <a:lnTo>
                    <a:pt x="80" y="200"/>
                  </a:lnTo>
                  <a:lnTo>
                    <a:pt x="62" y="204"/>
                  </a:lnTo>
                  <a:lnTo>
                    <a:pt x="42" y="200"/>
                  </a:lnTo>
                  <a:lnTo>
                    <a:pt x="25" y="192"/>
                  </a:lnTo>
                  <a:lnTo>
                    <a:pt x="12" y="178"/>
                  </a:lnTo>
                  <a:lnTo>
                    <a:pt x="3" y="162"/>
                  </a:lnTo>
                  <a:lnTo>
                    <a:pt x="0" y="142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2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39"/>
            <p:cNvSpPr>
              <a:spLocks/>
            </p:cNvSpPr>
            <p:nvPr/>
          </p:nvSpPr>
          <p:spPr bwMode="auto">
            <a:xfrm>
              <a:off x="2625725" y="4662488"/>
              <a:ext cx="19050" cy="33338"/>
            </a:xfrm>
            <a:custGeom>
              <a:avLst/>
              <a:gdLst>
                <a:gd name="T0" fmla="*/ 62 w 123"/>
                <a:gd name="T1" fmla="*/ 0 h 205"/>
                <a:gd name="T2" fmla="*/ 81 w 123"/>
                <a:gd name="T3" fmla="*/ 3 h 205"/>
                <a:gd name="T4" fmla="*/ 98 w 123"/>
                <a:gd name="T5" fmla="*/ 12 h 205"/>
                <a:gd name="T6" fmla="*/ 112 w 123"/>
                <a:gd name="T7" fmla="*/ 25 h 205"/>
                <a:gd name="T8" fmla="*/ 121 w 123"/>
                <a:gd name="T9" fmla="*/ 42 h 205"/>
                <a:gd name="T10" fmla="*/ 123 w 123"/>
                <a:gd name="T11" fmla="*/ 62 h 205"/>
                <a:gd name="T12" fmla="*/ 123 w 123"/>
                <a:gd name="T13" fmla="*/ 143 h 205"/>
                <a:gd name="T14" fmla="*/ 121 w 123"/>
                <a:gd name="T15" fmla="*/ 163 h 205"/>
                <a:gd name="T16" fmla="*/ 112 w 123"/>
                <a:gd name="T17" fmla="*/ 179 h 205"/>
                <a:gd name="T18" fmla="*/ 98 w 123"/>
                <a:gd name="T19" fmla="*/ 193 h 205"/>
                <a:gd name="T20" fmla="*/ 81 w 123"/>
                <a:gd name="T21" fmla="*/ 201 h 205"/>
                <a:gd name="T22" fmla="*/ 62 w 123"/>
                <a:gd name="T23" fmla="*/ 205 h 205"/>
                <a:gd name="T24" fmla="*/ 42 w 123"/>
                <a:gd name="T25" fmla="*/ 201 h 205"/>
                <a:gd name="T26" fmla="*/ 26 w 123"/>
                <a:gd name="T27" fmla="*/ 193 h 205"/>
                <a:gd name="T28" fmla="*/ 13 w 123"/>
                <a:gd name="T29" fmla="*/ 179 h 205"/>
                <a:gd name="T30" fmla="*/ 4 w 123"/>
                <a:gd name="T31" fmla="*/ 163 h 205"/>
                <a:gd name="T32" fmla="*/ 0 w 123"/>
                <a:gd name="T33" fmla="*/ 143 h 205"/>
                <a:gd name="T34" fmla="*/ 0 w 123"/>
                <a:gd name="T35" fmla="*/ 62 h 205"/>
                <a:gd name="T36" fmla="*/ 4 w 123"/>
                <a:gd name="T37" fmla="*/ 42 h 205"/>
                <a:gd name="T38" fmla="*/ 13 w 123"/>
                <a:gd name="T39" fmla="*/ 25 h 205"/>
                <a:gd name="T40" fmla="*/ 26 w 123"/>
                <a:gd name="T41" fmla="*/ 12 h 205"/>
                <a:gd name="T42" fmla="*/ 42 w 123"/>
                <a:gd name="T43" fmla="*/ 3 h 205"/>
                <a:gd name="T44" fmla="*/ 62 w 123"/>
                <a:gd name="T4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" h="205">
                  <a:moveTo>
                    <a:pt x="62" y="0"/>
                  </a:moveTo>
                  <a:lnTo>
                    <a:pt x="81" y="3"/>
                  </a:lnTo>
                  <a:lnTo>
                    <a:pt x="98" y="12"/>
                  </a:lnTo>
                  <a:lnTo>
                    <a:pt x="112" y="25"/>
                  </a:lnTo>
                  <a:lnTo>
                    <a:pt x="121" y="42"/>
                  </a:lnTo>
                  <a:lnTo>
                    <a:pt x="123" y="62"/>
                  </a:lnTo>
                  <a:lnTo>
                    <a:pt x="123" y="143"/>
                  </a:lnTo>
                  <a:lnTo>
                    <a:pt x="121" y="163"/>
                  </a:lnTo>
                  <a:lnTo>
                    <a:pt x="112" y="179"/>
                  </a:lnTo>
                  <a:lnTo>
                    <a:pt x="98" y="193"/>
                  </a:lnTo>
                  <a:lnTo>
                    <a:pt x="81" y="201"/>
                  </a:lnTo>
                  <a:lnTo>
                    <a:pt x="62" y="205"/>
                  </a:lnTo>
                  <a:lnTo>
                    <a:pt x="42" y="201"/>
                  </a:lnTo>
                  <a:lnTo>
                    <a:pt x="26" y="193"/>
                  </a:lnTo>
                  <a:lnTo>
                    <a:pt x="13" y="179"/>
                  </a:lnTo>
                  <a:lnTo>
                    <a:pt x="4" y="163"/>
                  </a:lnTo>
                  <a:lnTo>
                    <a:pt x="0" y="143"/>
                  </a:lnTo>
                  <a:lnTo>
                    <a:pt x="0" y="62"/>
                  </a:lnTo>
                  <a:lnTo>
                    <a:pt x="4" y="42"/>
                  </a:lnTo>
                  <a:lnTo>
                    <a:pt x="13" y="25"/>
                  </a:lnTo>
                  <a:lnTo>
                    <a:pt x="26" y="12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40"/>
            <p:cNvSpPr>
              <a:spLocks/>
            </p:cNvSpPr>
            <p:nvPr/>
          </p:nvSpPr>
          <p:spPr bwMode="auto">
            <a:xfrm>
              <a:off x="2665413" y="4662488"/>
              <a:ext cx="19050" cy="33338"/>
            </a:xfrm>
            <a:custGeom>
              <a:avLst/>
              <a:gdLst>
                <a:gd name="T0" fmla="*/ 61 w 123"/>
                <a:gd name="T1" fmla="*/ 0 h 205"/>
                <a:gd name="T2" fmla="*/ 81 w 123"/>
                <a:gd name="T3" fmla="*/ 3 h 205"/>
                <a:gd name="T4" fmla="*/ 97 w 123"/>
                <a:gd name="T5" fmla="*/ 12 h 205"/>
                <a:gd name="T6" fmla="*/ 110 w 123"/>
                <a:gd name="T7" fmla="*/ 25 h 205"/>
                <a:gd name="T8" fmla="*/ 119 w 123"/>
                <a:gd name="T9" fmla="*/ 42 h 205"/>
                <a:gd name="T10" fmla="*/ 123 w 123"/>
                <a:gd name="T11" fmla="*/ 62 h 205"/>
                <a:gd name="T12" fmla="*/ 123 w 123"/>
                <a:gd name="T13" fmla="*/ 143 h 205"/>
                <a:gd name="T14" fmla="*/ 119 w 123"/>
                <a:gd name="T15" fmla="*/ 163 h 205"/>
                <a:gd name="T16" fmla="*/ 110 w 123"/>
                <a:gd name="T17" fmla="*/ 179 h 205"/>
                <a:gd name="T18" fmla="*/ 97 w 123"/>
                <a:gd name="T19" fmla="*/ 193 h 205"/>
                <a:gd name="T20" fmla="*/ 81 w 123"/>
                <a:gd name="T21" fmla="*/ 201 h 205"/>
                <a:gd name="T22" fmla="*/ 61 w 123"/>
                <a:gd name="T23" fmla="*/ 205 h 205"/>
                <a:gd name="T24" fmla="*/ 42 w 123"/>
                <a:gd name="T25" fmla="*/ 201 h 205"/>
                <a:gd name="T26" fmla="*/ 24 w 123"/>
                <a:gd name="T27" fmla="*/ 193 h 205"/>
                <a:gd name="T28" fmla="*/ 11 w 123"/>
                <a:gd name="T29" fmla="*/ 179 h 205"/>
                <a:gd name="T30" fmla="*/ 2 w 123"/>
                <a:gd name="T31" fmla="*/ 163 h 205"/>
                <a:gd name="T32" fmla="*/ 0 w 123"/>
                <a:gd name="T33" fmla="*/ 143 h 205"/>
                <a:gd name="T34" fmla="*/ 0 w 123"/>
                <a:gd name="T35" fmla="*/ 62 h 205"/>
                <a:gd name="T36" fmla="*/ 2 w 123"/>
                <a:gd name="T37" fmla="*/ 42 h 205"/>
                <a:gd name="T38" fmla="*/ 11 w 123"/>
                <a:gd name="T39" fmla="*/ 25 h 205"/>
                <a:gd name="T40" fmla="*/ 24 w 123"/>
                <a:gd name="T41" fmla="*/ 12 h 205"/>
                <a:gd name="T42" fmla="*/ 42 w 123"/>
                <a:gd name="T43" fmla="*/ 3 h 205"/>
                <a:gd name="T44" fmla="*/ 61 w 123"/>
                <a:gd name="T4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" h="205">
                  <a:moveTo>
                    <a:pt x="61" y="0"/>
                  </a:moveTo>
                  <a:lnTo>
                    <a:pt x="81" y="3"/>
                  </a:lnTo>
                  <a:lnTo>
                    <a:pt x="97" y="12"/>
                  </a:lnTo>
                  <a:lnTo>
                    <a:pt x="110" y="25"/>
                  </a:lnTo>
                  <a:lnTo>
                    <a:pt x="119" y="42"/>
                  </a:lnTo>
                  <a:lnTo>
                    <a:pt x="123" y="62"/>
                  </a:lnTo>
                  <a:lnTo>
                    <a:pt x="123" y="143"/>
                  </a:lnTo>
                  <a:lnTo>
                    <a:pt x="119" y="163"/>
                  </a:lnTo>
                  <a:lnTo>
                    <a:pt x="110" y="179"/>
                  </a:lnTo>
                  <a:lnTo>
                    <a:pt x="97" y="193"/>
                  </a:lnTo>
                  <a:lnTo>
                    <a:pt x="81" y="201"/>
                  </a:lnTo>
                  <a:lnTo>
                    <a:pt x="61" y="205"/>
                  </a:lnTo>
                  <a:lnTo>
                    <a:pt x="42" y="201"/>
                  </a:lnTo>
                  <a:lnTo>
                    <a:pt x="24" y="193"/>
                  </a:lnTo>
                  <a:lnTo>
                    <a:pt x="11" y="179"/>
                  </a:lnTo>
                  <a:lnTo>
                    <a:pt x="2" y="163"/>
                  </a:lnTo>
                  <a:lnTo>
                    <a:pt x="0" y="143"/>
                  </a:lnTo>
                  <a:lnTo>
                    <a:pt x="0" y="62"/>
                  </a:lnTo>
                  <a:lnTo>
                    <a:pt x="2" y="42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41"/>
            <p:cNvSpPr>
              <a:spLocks/>
            </p:cNvSpPr>
            <p:nvPr/>
          </p:nvSpPr>
          <p:spPr bwMode="auto">
            <a:xfrm>
              <a:off x="2703513" y="4662488"/>
              <a:ext cx="19050" cy="33338"/>
            </a:xfrm>
            <a:custGeom>
              <a:avLst/>
              <a:gdLst>
                <a:gd name="T0" fmla="*/ 62 w 122"/>
                <a:gd name="T1" fmla="*/ 0 h 205"/>
                <a:gd name="T2" fmla="*/ 80 w 122"/>
                <a:gd name="T3" fmla="*/ 3 h 205"/>
                <a:gd name="T4" fmla="*/ 98 w 122"/>
                <a:gd name="T5" fmla="*/ 12 h 205"/>
                <a:gd name="T6" fmla="*/ 111 w 122"/>
                <a:gd name="T7" fmla="*/ 25 h 205"/>
                <a:gd name="T8" fmla="*/ 120 w 122"/>
                <a:gd name="T9" fmla="*/ 42 h 205"/>
                <a:gd name="T10" fmla="*/ 122 w 122"/>
                <a:gd name="T11" fmla="*/ 62 h 205"/>
                <a:gd name="T12" fmla="*/ 122 w 122"/>
                <a:gd name="T13" fmla="*/ 143 h 205"/>
                <a:gd name="T14" fmla="*/ 120 w 122"/>
                <a:gd name="T15" fmla="*/ 163 h 205"/>
                <a:gd name="T16" fmla="*/ 111 w 122"/>
                <a:gd name="T17" fmla="*/ 179 h 205"/>
                <a:gd name="T18" fmla="*/ 98 w 122"/>
                <a:gd name="T19" fmla="*/ 193 h 205"/>
                <a:gd name="T20" fmla="*/ 80 w 122"/>
                <a:gd name="T21" fmla="*/ 201 h 205"/>
                <a:gd name="T22" fmla="*/ 62 w 122"/>
                <a:gd name="T23" fmla="*/ 205 h 205"/>
                <a:gd name="T24" fmla="*/ 42 w 122"/>
                <a:gd name="T25" fmla="*/ 201 h 205"/>
                <a:gd name="T26" fmla="*/ 25 w 122"/>
                <a:gd name="T27" fmla="*/ 193 h 205"/>
                <a:gd name="T28" fmla="*/ 12 w 122"/>
                <a:gd name="T29" fmla="*/ 179 h 205"/>
                <a:gd name="T30" fmla="*/ 3 w 122"/>
                <a:gd name="T31" fmla="*/ 163 h 205"/>
                <a:gd name="T32" fmla="*/ 0 w 122"/>
                <a:gd name="T33" fmla="*/ 143 h 205"/>
                <a:gd name="T34" fmla="*/ 0 w 122"/>
                <a:gd name="T35" fmla="*/ 62 h 205"/>
                <a:gd name="T36" fmla="*/ 3 w 122"/>
                <a:gd name="T37" fmla="*/ 42 h 205"/>
                <a:gd name="T38" fmla="*/ 12 w 122"/>
                <a:gd name="T39" fmla="*/ 25 h 205"/>
                <a:gd name="T40" fmla="*/ 25 w 122"/>
                <a:gd name="T41" fmla="*/ 12 h 205"/>
                <a:gd name="T42" fmla="*/ 42 w 122"/>
                <a:gd name="T43" fmla="*/ 3 h 205"/>
                <a:gd name="T44" fmla="*/ 62 w 122"/>
                <a:gd name="T4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2" h="205">
                  <a:moveTo>
                    <a:pt x="62" y="0"/>
                  </a:moveTo>
                  <a:lnTo>
                    <a:pt x="80" y="3"/>
                  </a:lnTo>
                  <a:lnTo>
                    <a:pt x="98" y="12"/>
                  </a:lnTo>
                  <a:lnTo>
                    <a:pt x="111" y="25"/>
                  </a:lnTo>
                  <a:lnTo>
                    <a:pt x="120" y="42"/>
                  </a:lnTo>
                  <a:lnTo>
                    <a:pt x="122" y="62"/>
                  </a:lnTo>
                  <a:lnTo>
                    <a:pt x="122" y="143"/>
                  </a:lnTo>
                  <a:lnTo>
                    <a:pt x="120" y="163"/>
                  </a:lnTo>
                  <a:lnTo>
                    <a:pt x="111" y="179"/>
                  </a:lnTo>
                  <a:lnTo>
                    <a:pt x="98" y="193"/>
                  </a:lnTo>
                  <a:lnTo>
                    <a:pt x="80" y="201"/>
                  </a:lnTo>
                  <a:lnTo>
                    <a:pt x="62" y="205"/>
                  </a:lnTo>
                  <a:lnTo>
                    <a:pt x="42" y="201"/>
                  </a:lnTo>
                  <a:lnTo>
                    <a:pt x="25" y="193"/>
                  </a:lnTo>
                  <a:lnTo>
                    <a:pt x="12" y="179"/>
                  </a:lnTo>
                  <a:lnTo>
                    <a:pt x="3" y="163"/>
                  </a:lnTo>
                  <a:lnTo>
                    <a:pt x="0" y="143"/>
                  </a:lnTo>
                  <a:lnTo>
                    <a:pt x="0" y="62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42"/>
            <p:cNvSpPr>
              <a:spLocks/>
            </p:cNvSpPr>
            <p:nvPr/>
          </p:nvSpPr>
          <p:spPr bwMode="auto">
            <a:xfrm>
              <a:off x="2976563" y="4506913"/>
              <a:ext cx="19050" cy="33338"/>
            </a:xfrm>
            <a:custGeom>
              <a:avLst/>
              <a:gdLst>
                <a:gd name="T0" fmla="*/ 62 w 124"/>
                <a:gd name="T1" fmla="*/ 0 h 205"/>
                <a:gd name="T2" fmla="*/ 82 w 124"/>
                <a:gd name="T3" fmla="*/ 3 h 205"/>
                <a:gd name="T4" fmla="*/ 98 w 124"/>
                <a:gd name="T5" fmla="*/ 12 h 205"/>
                <a:gd name="T6" fmla="*/ 111 w 124"/>
                <a:gd name="T7" fmla="*/ 25 h 205"/>
                <a:gd name="T8" fmla="*/ 120 w 124"/>
                <a:gd name="T9" fmla="*/ 42 h 205"/>
                <a:gd name="T10" fmla="*/ 124 w 124"/>
                <a:gd name="T11" fmla="*/ 62 h 205"/>
                <a:gd name="T12" fmla="*/ 124 w 124"/>
                <a:gd name="T13" fmla="*/ 143 h 205"/>
                <a:gd name="T14" fmla="*/ 120 w 124"/>
                <a:gd name="T15" fmla="*/ 163 h 205"/>
                <a:gd name="T16" fmla="*/ 111 w 124"/>
                <a:gd name="T17" fmla="*/ 179 h 205"/>
                <a:gd name="T18" fmla="*/ 98 w 124"/>
                <a:gd name="T19" fmla="*/ 193 h 205"/>
                <a:gd name="T20" fmla="*/ 82 w 124"/>
                <a:gd name="T21" fmla="*/ 201 h 205"/>
                <a:gd name="T22" fmla="*/ 62 w 124"/>
                <a:gd name="T23" fmla="*/ 205 h 205"/>
                <a:gd name="T24" fmla="*/ 42 w 124"/>
                <a:gd name="T25" fmla="*/ 201 h 205"/>
                <a:gd name="T26" fmla="*/ 25 w 124"/>
                <a:gd name="T27" fmla="*/ 193 h 205"/>
                <a:gd name="T28" fmla="*/ 12 w 124"/>
                <a:gd name="T29" fmla="*/ 179 h 205"/>
                <a:gd name="T30" fmla="*/ 3 w 124"/>
                <a:gd name="T31" fmla="*/ 163 h 205"/>
                <a:gd name="T32" fmla="*/ 0 w 124"/>
                <a:gd name="T33" fmla="*/ 143 h 205"/>
                <a:gd name="T34" fmla="*/ 0 w 124"/>
                <a:gd name="T35" fmla="*/ 62 h 205"/>
                <a:gd name="T36" fmla="*/ 3 w 124"/>
                <a:gd name="T37" fmla="*/ 42 h 205"/>
                <a:gd name="T38" fmla="*/ 12 w 124"/>
                <a:gd name="T39" fmla="*/ 25 h 205"/>
                <a:gd name="T40" fmla="*/ 25 w 124"/>
                <a:gd name="T41" fmla="*/ 12 h 205"/>
                <a:gd name="T42" fmla="*/ 42 w 124"/>
                <a:gd name="T43" fmla="*/ 3 h 205"/>
                <a:gd name="T44" fmla="*/ 62 w 124"/>
                <a:gd name="T4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205">
                  <a:moveTo>
                    <a:pt x="62" y="0"/>
                  </a:moveTo>
                  <a:lnTo>
                    <a:pt x="82" y="3"/>
                  </a:lnTo>
                  <a:lnTo>
                    <a:pt x="98" y="12"/>
                  </a:lnTo>
                  <a:lnTo>
                    <a:pt x="111" y="25"/>
                  </a:lnTo>
                  <a:lnTo>
                    <a:pt x="120" y="42"/>
                  </a:lnTo>
                  <a:lnTo>
                    <a:pt x="124" y="62"/>
                  </a:lnTo>
                  <a:lnTo>
                    <a:pt x="124" y="143"/>
                  </a:lnTo>
                  <a:lnTo>
                    <a:pt x="120" y="163"/>
                  </a:lnTo>
                  <a:lnTo>
                    <a:pt x="111" y="179"/>
                  </a:lnTo>
                  <a:lnTo>
                    <a:pt x="98" y="193"/>
                  </a:lnTo>
                  <a:lnTo>
                    <a:pt x="82" y="201"/>
                  </a:lnTo>
                  <a:lnTo>
                    <a:pt x="62" y="205"/>
                  </a:lnTo>
                  <a:lnTo>
                    <a:pt x="42" y="201"/>
                  </a:lnTo>
                  <a:lnTo>
                    <a:pt x="25" y="193"/>
                  </a:lnTo>
                  <a:lnTo>
                    <a:pt x="12" y="179"/>
                  </a:lnTo>
                  <a:lnTo>
                    <a:pt x="3" y="163"/>
                  </a:lnTo>
                  <a:lnTo>
                    <a:pt x="0" y="143"/>
                  </a:lnTo>
                  <a:lnTo>
                    <a:pt x="0" y="62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43"/>
            <p:cNvSpPr>
              <a:spLocks/>
            </p:cNvSpPr>
            <p:nvPr/>
          </p:nvSpPr>
          <p:spPr bwMode="auto">
            <a:xfrm>
              <a:off x="2976563" y="4572000"/>
              <a:ext cx="19050" cy="33338"/>
            </a:xfrm>
            <a:custGeom>
              <a:avLst/>
              <a:gdLst>
                <a:gd name="T0" fmla="*/ 62 w 124"/>
                <a:gd name="T1" fmla="*/ 0 h 205"/>
                <a:gd name="T2" fmla="*/ 82 w 124"/>
                <a:gd name="T3" fmla="*/ 4 h 205"/>
                <a:gd name="T4" fmla="*/ 98 w 124"/>
                <a:gd name="T5" fmla="*/ 12 h 205"/>
                <a:gd name="T6" fmla="*/ 111 w 124"/>
                <a:gd name="T7" fmla="*/ 26 h 205"/>
                <a:gd name="T8" fmla="*/ 120 w 124"/>
                <a:gd name="T9" fmla="*/ 42 h 205"/>
                <a:gd name="T10" fmla="*/ 124 w 124"/>
                <a:gd name="T11" fmla="*/ 62 h 205"/>
                <a:gd name="T12" fmla="*/ 124 w 124"/>
                <a:gd name="T13" fmla="*/ 143 h 205"/>
                <a:gd name="T14" fmla="*/ 120 w 124"/>
                <a:gd name="T15" fmla="*/ 163 h 205"/>
                <a:gd name="T16" fmla="*/ 111 w 124"/>
                <a:gd name="T17" fmla="*/ 180 h 205"/>
                <a:gd name="T18" fmla="*/ 98 w 124"/>
                <a:gd name="T19" fmla="*/ 193 h 205"/>
                <a:gd name="T20" fmla="*/ 82 w 124"/>
                <a:gd name="T21" fmla="*/ 202 h 205"/>
                <a:gd name="T22" fmla="*/ 62 w 124"/>
                <a:gd name="T23" fmla="*/ 205 h 205"/>
                <a:gd name="T24" fmla="*/ 42 w 124"/>
                <a:gd name="T25" fmla="*/ 202 h 205"/>
                <a:gd name="T26" fmla="*/ 25 w 124"/>
                <a:gd name="T27" fmla="*/ 193 h 205"/>
                <a:gd name="T28" fmla="*/ 12 w 124"/>
                <a:gd name="T29" fmla="*/ 180 h 205"/>
                <a:gd name="T30" fmla="*/ 3 w 124"/>
                <a:gd name="T31" fmla="*/ 163 h 205"/>
                <a:gd name="T32" fmla="*/ 0 w 124"/>
                <a:gd name="T33" fmla="*/ 143 h 205"/>
                <a:gd name="T34" fmla="*/ 0 w 124"/>
                <a:gd name="T35" fmla="*/ 62 h 205"/>
                <a:gd name="T36" fmla="*/ 3 w 124"/>
                <a:gd name="T37" fmla="*/ 42 h 205"/>
                <a:gd name="T38" fmla="*/ 12 w 124"/>
                <a:gd name="T39" fmla="*/ 26 h 205"/>
                <a:gd name="T40" fmla="*/ 25 w 124"/>
                <a:gd name="T41" fmla="*/ 12 h 205"/>
                <a:gd name="T42" fmla="*/ 42 w 124"/>
                <a:gd name="T43" fmla="*/ 4 h 205"/>
                <a:gd name="T44" fmla="*/ 62 w 124"/>
                <a:gd name="T4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205">
                  <a:moveTo>
                    <a:pt x="62" y="0"/>
                  </a:moveTo>
                  <a:lnTo>
                    <a:pt x="82" y="4"/>
                  </a:lnTo>
                  <a:lnTo>
                    <a:pt x="98" y="12"/>
                  </a:lnTo>
                  <a:lnTo>
                    <a:pt x="111" y="26"/>
                  </a:lnTo>
                  <a:lnTo>
                    <a:pt x="120" y="42"/>
                  </a:lnTo>
                  <a:lnTo>
                    <a:pt x="124" y="62"/>
                  </a:lnTo>
                  <a:lnTo>
                    <a:pt x="124" y="143"/>
                  </a:lnTo>
                  <a:lnTo>
                    <a:pt x="120" y="163"/>
                  </a:lnTo>
                  <a:lnTo>
                    <a:pt x="111" y="180"/>
                  </a:lnTo>
                  <a:lnTo>
                    <a:pt x="98" y="193"/>
                  </a:lnTo>
                  <a:lnTo>
                    <a:pt x="82" y="202"/>
                  </a:lnTo>
                  <a:lnTo>
                    <a:pt x="62" y="205"/>
                  </a:lnTo>
                  <a:lnTo>
                    <a:pt x="42" y="202"/>
                  </a:lnTo>
                  <a:lnTo>
                    <a:pt x="25" y="193"/>
                  </a:lnTo>
                  <a:lnTo>
                    <a:pt x="12" y="180"/>
                  </a:lnTo>
                  <a:lnTo>
                    <a:pt x="3" y="163"/>
                  </a:lnTo>
                  <a:lnTo>
                    <a:pt x="0" y="143"/>
                  </a:lnTo>
                  <a:lnTo>
                    <a:pt x="0" y="62"/>
                  </a:lnTo>
                  <a:lnTo>
                    <a:pt x="3" y="42"/>
                  </a:lnTo>
                  <a:lnTo>
                    <a:pt x="12" y="26"/>
                  </a:lnTo>
                  <a:lnTo>
                    <a:pt x="25" y="12"/>
                  </a:lnTo>
                  <a:lnTo>
                    <a:pt x="42" y="4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44"/>
            <p:cNvSpPr>
              <a:spLocks/>
            </p:cNvSpPr>
            <p:nvPr/>
          </p:nvSpPr>
          <p:spPr bwMode="auto">
            <a:xfrm>
              <a:off x="2976563" y="4637088"/>
              <a:ext cx="19050" cy="31750"/>
            </a:xfrm>
            <a:custGeom>
              <a:avLst/>
              <a:gdLst>
                <a:gd name="T0" fmla="*/ 62 w 124"/>
                <a:gd name="T1" fmla="*/ 0 h 204"/>
                <a:gd name="T2" fmla="*/ 82 w 124"/>
                <a:gd name="T3" fmla="*/ 4 h 204"/>
                <a:gd name="T4" fmla="*/ 98 w 124"/>
                <a:gd name="T5" fmla="*/ 12 h 204"/>
                <a:gd name="T6" fmla="*/ 111 w 124"/>
                <a:gd name="T7" fmla="*/ 26 h 204"/>
                <a:gd name="T8" fmla="*/ 120 w 124"/>
                <a:gd name="T9" fmla="*/ 42 h 204"/>
                <a:gd name="T10" fmla="*/ 124 w 124"/>
                <a:gd name="T11" fmla="*/ 62 h 204"/>
                <a:gd name="T12" fmla="*/ 124 w 124"/>
                <a:gd name="T13" fmla="*/ 143 h 204"/>
                <a:gd name="T14" fmla="*/ 120 w 124"/>
                <a:gd name="T15" fmla="*/ 162 h 204"/>
                <a:gd name="T16" fmla="*/ 111 w 124"/>
                <a:gd name="T17" fmla="*/ 180 h 204"/>
                <a:gd name="T18" fmla="*/ 98 w 124"/>
                <a:gd name="T19" fmla="*/ 193 h 204"/>
                <a:gd name="T20" fmla="*/ 82 w 124"/>
                <a:gd name="T21" fmla="*/ 202 h 204"/>
                <a:gd name="T22" fmla="*/ 62 w 124"/>
                <a:gd name="T23" fmla="*/ 204 h 204"/>
                <a:gd name="T24" fmla="*/ 42 w 124"/>
                <a:gd name="T25" fmla="*/ 202 h 204"/>
                <a:gd name="T26" fmla="*/ 25 w 124"/>
                <a:gd name="T27" fmla="*/ 193 h 204"/>
                <a:gd name="T28" fmla="*/ 12 w 124"/>
                <a:gd name="T29" fmla="*/ 180 h 204"/>
                <a:gd name="T30" fmla="*/ 3 w 124"/>
                <a:gd name="T31" fmla="*/ 162 h 204"/>
                <a:gd name="T32" fmla="*/ 0 w 124"/>
                <a:gd name="T33" fmla="*/ 143 h 204"/>
                <a:gd name="T34" fmla="*/ 0 w 124"/>
                <a:gd name="T35" fmla="*/ 62 h 204"/>
                <a:gd name="T36" fmla="*/ 3 w 124"/>
                <a:gd name="T37" fmla="*/ 42 h 204"/>
                <a:gd name="T38" fmla="*/ 12 w 124"/>
                <a:gd name="T39" fmla="*/ 26 h 204"/>
                <a:gd name="T40" fmla="*/ 25 w 124"/>
                <a:gd name="T41" fmla="*/ 12 h 204"/>
                <a:gd name="T42" fmla="*/ 42 w 124"/>
                <a:gd name="T43" fmla="*/ 4 h 204"/>
                <a:gd name="T44" fmla="*/ 62 w 124"/>
                <a:gd name="T4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204">
                  <a:moveTo>
                    <a:pt x="62" y="0"/>
                  </a:moveTo>
                  <a:lnTo>
                    <a:pt x="82" y="4"/>
                  </a:lnTo>
                  <a:lnTo>
                    <a:pt x="98" y="12"/>
                  </a:lnTo>
                  <a:lnTo>
                    <a:pt x="111" y="26"/>
                  </a:lnTo>
                  <a:lnTo>
                    <a:pt x="120" y="42"/>
                  </a:lnTo>
                  <a:lnTo>
                    <a:pt x="124" y="62"/>
                  </a:lnTo>
                  <a:lnTo>
                    <a:pt x="124" y="143"/>
                  </a:lnTo>
                  <a:lnTo>
                    <a:pt x="120" y="162"/>
                  </a:lnTo>
                  <a:lnTo>
                    <a:pt x="111" y="180"/>
                  </a:lnTo>
                  <a:lnTo>
                    <a:pt x="98" y="193"/>
                  </a:lnTo>
                  <a:lnTo>
                    <a:pt x="82" y="202"/>
                  </a:lnTo>
                  <a:lnTo>
                    <a:pt x="62" y="204"/>
                  </a:lnTo>
                  <a:lnTo>
                    <a:pt x="42" y="202"/>
                  </a:lnTo>
                  <a:lnTo>
                    <a:pt x="25" y="193"/>
                  </a:lnTo>
                  <a:lnTo>
                    <a:pt x="12" y="180"/>
                  </a:lnTo>
                  <a:lnTo>
                    <a:pt x="3" y="162"/>
                  </a:lnTo>
                  <a:lnTo>
                    <a:pt x="0" y="143"/>
                  </a:lnTo>
                  <a:lnTo>
                    <a:pt x="0" y="62"/>
                  </a:lnTo>
                  <a:lnTo>
                    <a:pt x="3" y="42"/>
                  </a:lnTo>
                  <a:lnTo>
                    <a:pt x="12" y="26"/>
                  </a:lnTo>
                  <a:lnTo>
                    <a:pt x="25" y="12"/>
                  </a:lnTo>
                  <a:lnTo>
                    <a:pt x="42" y="4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45"/>
            <p:cNvSpPr>
              <a:spLocks/>
            </p:cNvSpPr>
            <p:nvPr/>
          </p:nvSpPr>
          <p:spPr bwMode="auto">
            <a:xfrm>
              <a:off x="2976563" y="4702175"/>
              <a:ext cx="19050" cy="31750"/>
            </a:xfrm>
            <a:custGeom>
              <a:avLst/>
              <a:gdLst>
                <a:gd name="T0" fmla="*/ 62 w 124"/>
                <a:gd name="T1" fmla="*/ 0 h 204"/>
                <a:gd name="T2" fmla="*/ 82 w 124"/>
                <a:gd name="T3" fmla="*/ 4 h 204"/>
                <a:gd name="T4" fmla="*/ 98 w 124"/>
                <a:gd name="T5" fmla="*/ 13 h 204"/>
                <a:gd name="T6" fmla="*/ 111 w 124"/>
                <a:gd name="T7" fmla="*/ 26 h 204"/>
                <a:gd name="T8" fmla="*/ 120 w 124"/>
                <a:gd name="T9" fmla="*/ 42 h 204"/>
                <a:gd name="T10" fmla="*/ 124 w 124"/>
                <a:gd name="T11" fmla="*/ 61 h 204"/>
                <a:gd name="T12" fmla="*/ 124 w 124"/>
                <a:gd name="T13" fmla="*/ 143 h 204"/>
                <a:gd name="T14" fmla="*/ 120 w 124"/>
                <a:gd name="T15" fmla="*/ 162 h 204"/>
                <a:gd name="T16" fmla="*/ 111 w 124"/>
                <a:gd name="T17" fmla="*/ 179 h 204"/>
                <a:gd name="T18" fmla="*/ 98 w 124"/>
                <a:gd name="T19" fmla="*/ 192 h 204"/>
                <a:gd name="T20" fmla="*/ 82 w 124"/>
                <a:gd name="T21" fmla="*/ 201 h 204"/>
                <a:gd name="T22" fmla="*/ 62 w 124"/>
                <a:gd name="T23" fmla="*/ 204 h 204"/>
                <a:gd name="T24" fmla="*/ 42 w 124"/>
                <a:gd name="T25" fmla="*/ 201 h 204"/>
                <a:gd name="T26" fmla="*/ 25 w 124"/>
                <a:gd name="T27" fmla="*/ 192 h 204"/>
                <a:gd name="T28" fmla="*/ 12 w 124"/>
                <a:gd name="T29" fmla="*/ 179 h 204"/>
                <a:gd name="T30" fmla="*/ 3 w 124"/>
                <a:gd name="T31" fmla="*/ 162 h 204"/>
                <a:gd name="T32" fmla="*/ 0 w 124"/>
                <a:gd name="T33" fmla="*/ 143 h 204"/>
                <a:gd name="T34" fmla="*/ 0 w 124"/>
                <a:gd name="T35" fmla="*/ 61 h 204"/>
                <a:gd name="T36" fmla="*/ 3 w 124"/>
                <a:gd name="T37" fmla="*/ 42 h 204"/>
                <a:gd name="T38" fmla="*/ 12 w 124"/>
                <a:gd name="T39" fmla="*/ 26 h 204"/>
                <a:gd name="T40" fmla="*/ 25 w 124"/>
                <a:gd name="T41" fmla="*/ 13 h 204"/>
                <a:gd name="T42" fmla="*/ 42 w 124"/>
                <a:gd name="T43" fmla="*/ 4 h 204"/>
                <a:gd name="T44" fmla="*/ 62 w 124"/>
                <a:gd name="T4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204">
                  <a:moveTo>
                    <a:pt x="62" y="0"/>
                  </a:moveTo>
                  <a:lnTo>
                    <a:pt x="82" y="4"/>
                  </a:lnTo>
                  <a:lnTo>
                    <a:pt x="98" y="13"/>
                  </a:lnTo>
                  <a:lnTo>
                    <a:pt x="111" y="26"/>
                  </a:lnTo>
                  <a:lnTo>
                    <a:pt x="120" y="42"/>
                  </a:lnTo>
                  <a:lnTo>
                    <a:pt x="124" y="61"/>
                  </a:lnTo>
                  <a:lnTo>
                    <a:pt x="124" y="143"/>
                  </a:lnTo>
                  <a:lnTo>
                    <a:pt x="120" y="162"/>
                  </a:lnTo>
                  <a:lnTo>
                    <a:pt x="111" y="179"/>
                  </a:lnTo>
                  <a:lnTo>
                    <a:pt x="98" y="192"/>
                  </a:lnTo>
                  <a:lnTo>
                    <a:pt x="82" y="201"/>
                  </a:lnTo>
                  <a:lnTo>
                    <a:pt x="62" y="204"/>
                  </a:lnTo>
                  <a:lnTo>
                    <a:pt x="42" y="201"/>
                  </a:lnTo>
                  <a:lnTo>
                    <a:pt x="25" y="192"/>
                  </a:lnTo>
                  <a:lnTo>
                    <a:pt x="12" y="179"/>
                  </a:lnTo>
                  <a:lnTo>
                    <a:pt x="3" y="162"/>
                  </a:lnTo>
                  <a:lnTo>
                    <a:pt x="0" y="143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2" y="26"/>
                  </a:lnTo>
                  <a:lnTo>
                    <a:pt x="25" y="13"/>
                  </a:lnTo>
                  <a:lnTo>
                    <a:pt x="42" y="4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46"/>
            <p:cNvSpPr>
              <a:spLocks/>
            </p:cNvSpPr>
            <p:nvPr/>
          </p:nvSpPr>
          <p:spPr bwMode="auto">
            <a:xfrm>
              <a:off x="2716213" y="4365625"/>
              <a:ext cx="96837" cy="19050"/>
            </a:xfrm>
            <a:custGeom>
              <a:avLst/>
              <a:gdLst>
                <a:gd name="T0" fmla="*/ 62 w 613"/>
                <a:gd name="T1" fmla="*/ 0 h 122"/>
                <a:gd name="T2" fmla="*/ 553 w 613"/>
                <a:gd name="T3" fmla="*/ 0 h 122"/>
                <a:gd name="T4" fmla="*/ 571 w 613"/>
                <a:gd name="T5" fmla="*/ 3 h 122"/>
                <a:gd name="T6" fmla="*/ 589 w 613"/>
                <a:gd name="T7" fmla="*/ 11 h 122"/>
                <a:gd name="T8" fmla="*/ 602 w 613"/>
                <a:gd name="T9" fmla="*/ 24 h 122"/>
                <a:gd name="T10" fmla="*/ 611 w 613"/>
                <a:gd name="T11" fmla="*/ 41 h 122"/>
                <a:gd name="T12" fmla="*/ 613 w 613"/>
                <a:gd name="T13" fmla="*/ 60 h 122"/>
                <a:gd name="T14" fmla="*/ 611 w 613"/>
                <a:gd name="T15" fmla="*/ 80 h 122"/>
                <a:gd name="T16" fmla="*/ 602 w 613"/>
                <a:gd name="T17" fmla="*/ 96 h 122"/>
                <a:gd name="T18" fmla="*/ 589 w 613"/>
                <a:gd name="T19" fmla="*/ 110 h 122"/>
                <a:gd name="T20" fmla="*/ 571 w 613"/>
                <a:gd name="T21" fmla="*/ 118 h 122"/>
                <a:gd name="T22" fmla="*/ 553 w 613"/>
                <a:gd name="T23" fmla="*/ 122 h 122"/>
                <a:gd name="T24" fmla="*/ 62 w 613"/>
                <a:gd name="T25" fmla="*/ 122 h 122"/>
                <a:gd name="T26" fmla="*/ 42 w 613"/>
                <a:gd name="T27" fmla="*/ 118 h 122"/>
                <a:gd name="T28" fmla="*/ 26 w 613"/>
                <a:gd name="T29" fmla="*/ 110 h 122"/>
                <a:gd name="T30" fmla="*/ 13 w 613"/>
                <a:gd name="T31" fmla="*/ 96 h 122"/>
                <a:gd name="T32" fmla="*/ 4 w 613"/>
                <a:gd name="T33" fmla="*/ 80 h 122"/>
                <a:gd name="T34" fmla="*/ 0 w 613"/>
                <a:gd name="T35" fmla="*/ 60 h 122"/>
                <a:gd name="T36" fmla="*/ 4 w 613"/>
                <a:gd name="T37" fmla="*/ 41 h 122"/>
                <a:gd name="T38" fmla="*/ 13 w 613"/>
                <a:gd name="T39" fmla="*/ 24 h 122"/>
                <a:gd name="T40" fmla="*/ 26 w 613"/>
                <a:gd name="T41" fmla="*/ 11 h 122"/>
                <a:gd name="T42" fmla="*/ 42 w 613"/>
                <a:gd name="T43" fmla="*/ 3 h 122"/>
                <a:gd name="T44" fmla="*/ 62 w 613"/>
                <a:gd name="T4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3" h="122">
                  <a:moveTo>
                    <a:pt x="62" y="0"/>
                  </a:moveTo>
                  <a:lnTo>
                    <a:pt x="553" y="0"/>
                  </a:lnTo>
                  <a:lnTo>
                    <a:pt x="571" y="3"/>
                  </a:lnTo>
                  <a:lnTo>
                    <a:pt x="589" y="11"/>
                  </a:lnTo>
                  <a:lnTo>
                    <a:pt x="602" y="24"/>
                  </a:lnTo>
                  <a:lnTo>
                    <a:pt x="611" y="41"/>
                  </a:lnTo>
                  <a:lnTo>
                    <a:pt x="613" y="60"/>
                  </a:lnTo>
                  <a:lnTo>
                    <a:pt x="611" y="80"/>
                  </a:lnTo>
                  <a:lnTo>
                    <a:pt x="602" y="96"/>
                  </a:lnTo>
                  <a:lnTo>
                    <a:pt x="589" y="110"/>
                  </a:lnTo>
                  <a:lnTo>
                    <a:pt x="571" y="118"/>
                  </a:lnTo>
                  <a:lnTo>
                    <a:pt x="553" y="122"/>
                  </a:lnTo>
                  <a:lnTo>
                    <a:pt x="62" y="122"/>
                  </a:lnTo>
                  <a:lnTo>
                    <a:pt x="42" y="118"/>
                  </a:lnTo>
                  <a:lnTo>
                    <a:pt x="26" y="110"/>
                  </a:lnTo>
                  <a:lnTo>
                    <a:pt x="13" y="96"/>
                  </a:lnTo>
                  <a:lnTo>
                    <a:pt x="4" y="80"/>
                  </a:lnTo>
                  <a:lnTo>
                    <a:pt x="0" y="60"/>
                  </a:lnTo>
                  <a:lnTo>
                    <a:pt x="4" y="41"/>
                  </a:lnTo>
                  <a:lnTo>
                    <a:pt x="13" y="24"/>
                  </a:lnTo>
                  <a:lnTo>
                    <a:pt x="26" y="11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3463714" y="4222750"/>
            <a:ext cx="577850" cy="577850"/>
            <a:chOff x="3462338" y="4222750"/>
            <a:chExt cx="577850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" name="Freeform 51"/>
            <p:cNvSpPr>
              <a:spLocks noEditPoints="1"/>
            </p:cNvSpPr>
            <p:nvPr/>
          </p:nvSpPr>
          <p:spPr bwMode="auto">
            <a:xfrm>
              <a:off x="3462338" y="4222750"/>
              <a:ext cx="577850" cy="577850"/>
            </a:xfrm>
            <a:custGeom>
              <a:avLst/>
              <a:gdLst>
                <a:gd name="T0" fmla="*/ 753 w 3640"/>
                <a:gd name="T1" fmla="*/ 1657 h 3642"/>
                <a:gd name="T2" fmla="*/ 722 w 3640"/>
                <a:gd name="T3" fmla="*/ 1732 h 3642"/>
                <a:gd name="T4" fmla="*/ 728 w 3640"/>
                <a:gd name="T5" fmla="*/ 1813 h 3642"/>
                <a:gd name="T6" fmla="*/ 771 w 3640"/>
                <a:gd name="T7" fmla="*/ 1882 h 3642"/>
                <a:gd name="T8" fmla="*/ 1115 w 3640"/>
                <a:gd name="T9" fmla="*/ 2238 h 3642"/>
                <a:gd name="T10" fmla="*/ 1110 w 3640"/>
                <a:gd name="T11" fmla="*/ 2283 h 3642"/>
                <a:gd name="T12" fmla="*/ 147 w 3640"/>
                <a:gd name="T13" fmla="*/ 3252 h 3642"/>
                <a:gd name="T14" fmla="*/ 117 w 3640"/>
                <a:gd name="T15" fmla="*/ 3336 h 3642"/>
                <a:gd name="T16" fmla="*/ 133 w 3640"/>
                <a:gd name="T17" fmla="*/ 3424 h 3642"/>
                <a:gd name="T18" fmla="*/ 189 w 3640"/>
                <a:gd name="T19" fmla="*/ 3493 h 3642"/>
                <a:gd name="T20" fmla="*/ 263 w 3640"/>
                <a:gd name="T21" fmla="*/ 3524 h 3642"/>
                <a:gd name="T22" fmla="*/ 345 w 3640"/>
                <a:gd name="T23" fmla="*/ 3517 h 3642"/>
                <a:gd name="T24" fmla="*/ 414 w 3640"/>
                <a:gd name="T25" fmla="*/ 3474 h 3642"/>
                <a:gd name="T26" fmla="*/ 1379 w 3640"/>
                <a:gd name="T27" fmla="*/ 2525 h 3642"/>
                <a:gd name="T28" fmla="*/ 1429 w 3640"/>
                <a:gd name="T29" fmla="*/ 2541 h 3642"/>
                <a:gd name="T30" fmla="*/ 1803 w 3640"/>
                <a:gd name="T31" fmla="*/ 2903 h 3642"/>
                <a:gd name="T32" fmla="*/ 1882 w 3640"/>
                <a:gd name="T33" fmla="*/ 2922 h 3642"/>
                <a:gd name="T34" fmla="*/ 1961 w 3640"/>
                <a:gd name="T35" fmla="*/ 2903 h 3642"/>
                <a:gd name="T36" fmla="*/ 2184 w 3640"/>
                <a:gd name="T37" fmla="*/ 2692 h 3642"/>
                <a:gd name="T38" fmla="*/ 1020 w 3640"/>
                <a:gd name="T39" fmla="*/ 1364 h 3642"/>
                <a:gd name="T40" fmla="*/ 1624 w 3640"/>
                <a:gd name="T41" fmla="*/ 156 h 3642"/>
                <a:gd name="T42" fmla="*/ 1649 w 3640"/>
                <a:gd name="T43" fmla="*/ 16 h 3642"/>
                <a:gd name="T44" fmla="*/ 3640 w 3640"/>
                <a:gd name="T45" fmla="*/ 2025 h 3642"/>
                <a:gd name="T46" fmla="*/ 3623 w 3640"/>
                <a:gd name="T47" fmla="*/ 2075 h 3642"/>
                <a:gd name="T48" fmla="*/ 2088 w 3640"/>
                <a:gd name="T49" fmla="*/ 2953 h 3642"/>
                <a:gd name="T50" fmla="*/ 1993 w 3640"/>
                <a:gd name="T51" fmla="*/ 3016 h 3642"/>
                <a:gd name="T52" fmla="*/ 1882 w 3640"/>
                <a:gd name="T53" fmla="*/ 3038 h 3642"/>
                <a:gd name="T54" fmla="*/ 1771 w 3640"/>
                <a:gd name="T55" fmla="*/ 3016 h 3642"/>
                <a:gd name="T56" fmla="*/ 1676 w 3640"/>
                <a:gd name="T57" fmla="*/ 2953 h 3642"/>
                <a:gd name="T58" fmla="*/ 467 w 3640"/>
                <a:gd name="T59" fmla="*/ 3582 h 3642"/>
                <a:gd name="T60" fmla="*/ 367 w 3640"/>
                <a:gd name="T61" fmla="*/ 3632 h 3642"/>
                <a:gd name="T62" fmla="*/ 253 w 3640"/>
                <a:gd name="T63" fmla="*/ 3640 h 3642"/>
                <a:gd name="T64" fmla="*/ 146 w 3640"/>
                <a:gd name="T65" fmla="*/ 3603 h 3642"/>
                <a:gd name="T66" fmla="*/ 60 w 3640"/>
                <a:gd name="T67" fmla="*/ 3527 h 3642"/>
                <a:gd name="T68" fmla="*/ 10 w 3640"/>
                <a:gd name="T69" fmla="*/ 3425 h 3642"/>
                <a:gd name="T70" fmla="*/ 2 w 3640"/>
                <a:gd name="T71" fmla="*/ 3314 h 3642"/>
                <a:gd name="T72" fmla="*/ 37 w 3640"/>
                <a:gd name="T73" fmla="*/ 3207 h 3642"/>
                <a:gd name="T74" fmla="*/ 977 w 3640"/>
                <a:gd name="T75" fmla="*/ 2253 h 3642"/>
                <a:gd name="T76" fmla="*/ 642 w 3640"/>
                <a:gd name="T77" fmla="*/ 1904 h 3642"/>
                <a:gd name="T78" fmla="*/ 606 w 3640"/>
                <a:gd name="T79" fmla="*/ 1797 h 3642"/>
                <a:gd name="T80" fmla="*/ 613 w 3640"/>
                <a:gd name="T81" fmla="*/ 1683 h 3642"/>
                <a:gd name="T82" fmla="*/ 663 w 3640"/>
                <a:gd name="T83" fmla="*/ 1583 h 3642"/>
                <a:gd name="T84" fmla="*/ 1555 w 3640"/>
                <a:gd name="T85" fmla="*/ 32 h 3642"/>
                <a:gd name="T86" fmla="*/ 1598 w 3640"/>
                <a:gd name="T87" fmla="*/ 0 h 3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40" h="3642">
                  <a:moveTo>
                    <a:pt x="949" y="1458"/>
                  </a:moveTo>
                  <a:lnTo>
                    <a:pt x="771" y="1636"/>
                  </a:lnTo>
                  <a:lnTo>
                    <a:pt x="753" y="1657"/>
                  </a:lnTo>
                  <a:lnTo>
                    <a:pt x="738" y="1680"/>
                  </a:lnTo>
                  <a:lnTo>
                    <a:pt x="728" y="1705"/>
                  </a:lnTo>
                  <a:lnTo>
                    <a:pt x="722" y="1732"/>
                  </a:lnTo>
                  <a:lnTo>
                    <a:pt x="719" y="1759"/>
                  </a:lnTo>
                  <a:lnTo>
                    <a:pt x="722" y="1787"/>
                  </a:lnTo>
                  <a:lnTo>
                    <a:pt x="728" y="1813"/>
                  </a:lnTo>
                  <a:lnTo>
                    <a:pt x="738" y="1838"/>
                  </a:lnTo>
                  <a:lnTo>
                    <a:pt x="753" y="1861"/>
                  </a:lnTo>
                  <a:lnTo>
                    <a:pt x="771" y="1882"/>
                  </a:lnTo>
                  <a:lnTo>
                    <a:pt x="1100" y="2212"/>
                  </a:lnTo>
                  <a:lnTo>
                    <a:pt x="1110" y="2224"/>
                  </a:lnTo>
                  <a:lnTo>
                    <a:pt x="1115" y="2238"/>
                  </a:lnTo>
                  <a:lnTo>
                    <a:pt x="1117" y="2253"/>
                  </a:lnTo>
                  <a:lnTo>
                    <a:pt x="1115" y="2268"/>
                  </a:lnTo>
                  <a:lnTo>
                    <a:pt x="1110" y="2283"/>
                  </a:lnTo>
                  <a:lnTo>
                    <a:pt x="1100" y="2294"/>
                  </a:lnTo>
                  <a:lnTo>
                    <a:pt x="168" y="3227"/>
                  </a:lnTo>
                  <a:lnTo>
                    <a:pt x="147" y="3252"/>
                  </a:lnTo>
                  <a:lnTo>
                    <a:pt x="133" y="3278"/>
                  </a:lnTo>
                  <a:lnTo>
                    <a:pt x="123" y="3307"/>
                  </a:lnTo>
                  <a:lnTo>
                    <a:pt x="117" y="3336"/>
                  </a:lnTo>
                  <a:lnTo>
                    <a:pt x="117" y="3365"/>
                  </a:lnTo>
                  <a:lnTo>
                    <a:pt x="123" y="3395"/>
                  </a:lnTo>
                  <a:lnTo>
                    <a:pt x="133" y="3424"/>
                  </a:lnTo>
                  <a:lnTo>
                    <a:pt x="147" y="3451"/>
                  </a:lnTo>
                  <a:lnTo>
                    <a:pt x="168" y="3474"/>
                  </a:lnTo>
                  <a:lnTo>
                    <a:pt x="189" y="3493"/>
                  </a:lnTo>
                  <a:lnTo>
                    <a:pt x="212" y="3507"/>
                  </a:lnTo>
                  <a:lnTo>
                    <a:pt x="236" y="3517"/>
                  </a:lnTo>
                  <a:lnTo>
                    <a:pt x="263" y="3524"/>
                  </a:lnTo>
                  <a:lnTo>
                    <a:pt x="291" y="3526"/>
                  </a:lnTo>
                  <a:lnTo>
                    <a:pt x="318" y="3524"/>
                  </a:lnTo>
                  <a:lnTo>
                    <a:pt x="345" y="3517"/>
                  </a:lnTo>
                  <a:lnTo>
                    <a:pt x="370" y="3507"/>
                  </a:lnTo>
                  <a:lnTo>
                    <a:pt x="393" y="3493"/>
                  </a:lnTo>
                  <a:lnTo>
                    <a:pt x="414" y="3474"/>
                  </a:lnTo>
                  <a:lnTo>
                    <a:pt x="1347" y="2541"/>
                  </a:lnTo>
                  <a:lnTo>
                    <a:pt x="1362" y="2530"/>
                  </a:lnTo>
                  <a:lnTo>
                    <a:pt x="1379" y="2525"/>
                  </a:lnTo>
                  <a:lnTo>
                    <a:pt x="1397" y="2525"/>
                  </a:lnTo>
                  <a:lnTo>
                    <a:pt x="1414" y="2530"/>
                  </a:lnTo>
                  <a:lnTo>
                    <a:pt x="1429" y="2541"/>
                  </a:lnTo>
                  <a:lnTo>
                    <a:pt x="1759" y="2871"/>
                  </a:lnTo>
                  <a:lnTo>
                    <a:pt x="1780" y="2889"/>
                  </a:lnTo>
                  <a:lnTo>
                    <a:pt x="1803" y="2903"/>
                  </a:lnTo>
                  <a:lnTo>
                    <a:pt x="1828" y="2913"/>
                  </a:lnTo>
                  <a:lnTo>
                    <a:pt x="1855" y="2920"/>
                  </a:lnTo>
                  <a:lnTo>
                    <a:pt x="1882" y="2922"/>
                  </a:lnTo>
                  <a:lnTo>
                    <a:pt x="1909" y="2920"/>
                  </a:lnTo>
                  <a:lnTo>
                    <a:pt x="1935" y="2913"/>
                  </a:lnTo>
                  <a:lnTo>
                    <a:pt x="1961" y="2903"/>
                  </a:lnTo>
                  <a:lnTo>
                    <a:pt x="1984" y="2889"/>
                  </a:lnTo>
                  <a:lnTo>
                    <a:pt x="2005" y="2871"/>
                  </a:lnTo>
                  <a:lnTo>
                    <a:pt x="2184" y="2692"/>
                  </a:lnTo>
                  <a:lnTo>
                    <a:pt x="949" y="1458"/>
                  </a:lnTo>
                  <a:close/>
                  <a:moveTo>
                    <a:pt x="1624" y="156"/>
                  </a:moveTo>
                  <a:lnTo>
                    <a:pt x="1020" y="1364"/>
                  </a:lnTo>
                  <a:lnTo>
                    <a:pt x="2277" y="2621"/>
                  </a:lnTo>
                  <a:lnTo>
                    <a:pt x="3484" y="2017"/>
                  </a:lnTo>
                  <a:lnTo>
                    <a:pt x="1624" y="156"/>
                  </a:lnTo>
                  <a:close/>
                  <a:moveTo>
                    <a:pt x="1617" y="0"/>
                  </a:moveTo>
                  <a:lnTo>
                    <a:pt x="1634" y="5"/>
                  </a:lnTo>
                  <a:lnTo>
                    <a:pt x="1649" y="16"/>
                  </a:lnTo>
                  <a:lnTo>
                    <a:pt x="3623" y="1992"/>
                  </a:lnTo>
                  <a:lnTo>
                    <a:pt x="3634" y="2007"/>
                  </a:lnTo>
                  <a:lnTo>
                    <a:pt x="3640" y="2025"/>
                  </a:lnTo>
                  <a:lnTo>
                    <a:pt x="3640" y="2043"/>
                  </a:lnTo>
                  <a:lnTo>
                    <a:pt x="3634" y="2060"/>
                  </a:lnTo>
                  <a:lnTo>
                    <a:pt x="3623" y="2075"/>
                  </a:lnTo>
                  <a:lnTo>
                    <a:pt x="3609" y="2086"/>
                  </a:lnTo>
                  <a:lnTo>
                    <a:pt x="2300" y="2739"/>
                  </a:lnTo>
                  <a:lnTo>
                    <a:pt x="2088" y="2953"/>
                  </a:lnTo>
                  <a:lnTo>
                    <a:pt x="2058" y="2978"/>
                  </a:lnTo>
                  <a:lnTo>
                    <a:pt x="2027" y="2999"/>
                  </a:lnTo>
                  <a:lnTo>
                    <a:pt x="1993" y="3016"/>
                  </a:lnTo>
                  <a:lnTo>
                    <a:pt x="1958" y="3028"/>
                  </a:lnTo>
                  <a:lnTo>
                    <a:pt x="1920" y="3036"/>
                  </a:lnTo>
                  <a:lnTo>
                    <a:pt x="1882" y="3038"/>
                  </a:lnTo>
                  <a:lnTo>
                    <a:pt x="1844" y="3036"/>
                  </a:lnTo>
                  <a:lnTo>
                    <a:pt x="1806" y="3028"/>
                  </a:lnTo>
                  <a:lnTo>
                    <a:pt x="1771" y="3016"/>
                  </a:lnTo>
                  <a:lnTo>
                    <a:pt x="1736" y="2999"/>
                  </a:lnTo>
                  <a:lnTo>
                    <a:pt x="1705" y="2978"/>
                  </a:lnTo>
                  <a:lnTo>
                    <a:pt x="1676" y="2953"/>
                  </a:lnTo>
                  <a:lnTo>
                    <a:pt x="1388" y="2664"/>
                  </a:lnTo>
                  <a:lnTo>
                    <a:pt x="496" y="3557"/>
                  </a:lnTo>
                  <a:lnTo>
                    <a:pt x="467" y="3582"/>
                  </a:lnTo>
                  <a:lnTo>
                    <a:pt x="437" y="3603"/>
                  </a:lnTo>
                  <a:lnTo>
                    <a:pt x="402" y="3620"/>
                  </a:lnTo>
                  <a:lnTo>
                    <a:pt x="367" y="3632"/>
                  </a:lnTo>
                  <a:lnTo>
                    <a:pt x="329" y="3640"/>
                  </a:lnTo>
                  <a:lnTo>
                    <a:pt x="291" y="3642"/>
                  </a:lnTo>
                  <a:lnTo>
                    <a:pt x="253" y="3640"/>
                  </a:lnTo>
                  <a:lnTo>
                    <a:pt x="215" y="3632"/>
                  </a:lnTo>
                  <a:lnTo>
                    <a:pt x="180" y="3620"/>
                  </a:lnTo>
                  <a:lnTo>
                    <a:pt x="146" y="3603"/>
                  </a:lnTo>
                  <a:lnTo>
                    <a:pt x="114" y="3582"/>
                  </a:lnTo>
                  <a:lnTo>
                    <a:pt x="85" y="3557"/>
                  </a:lnTo>
                  <a:lnTo>
                    <a:pt x="60" y="3527"/>
                  </a:lnTo>
                  <a:lnTo>
                    <a:pt x="37" y="3495"/>
                  </a:lnTo>
                  <a:lnTo>
                    <a:pt x="21" y="3461"/>
                  </a:lnTo>
                  <a:lnTo>
                    <a:pt x="10" y="3425"/>
                  </a:lnTo>
                  <a:lnTo>
                    <a:pt x="2" y="3388"/>
                  </a:lnTo>
                  <a:lnTo>
                    <a:pt x="0" y="3351"/>
                  </a:lnTo>
                  <a:lnTo>
                    <a:pt x="2" y="3314"/>
                  </a:lnTo>
                  <a:lnTo>
                    <a:pt x="10" y="3277"/>
                  </a:lnTo>
                  <a:lnTo>
                    <a:pt x="21" y="3242"/>
                  </a:lnTo>
                  <a:lnTo>
                    <a:pt x="37" y="3207"/>
                  </a:lnTo>
                  <a:lnTo>
                    <a:pt x="60" y="3175"/>
                  </a:lnTo>
                  <a:lnTo>
                    <a:pt x="85" y="3145"/>
                  </a:lnTo>
                  <a:lnTo>
                    <a:pt x="977" y="2253"/>
                  </a:lnTo>
                  <a:lnTo>
                    <a:pt x="689" y="1965"/>
                  </a:lnTo>
                  <a:lnTo>
                    <a:pt x="663" y="1936"/>
                  </a:lnTo>
                  <a:lnTo>
                    <a:pt x="642" y="1904"/>
                  </a:lnTo>
                  <a:lnTo>
                    <a:pt x="626" y="1870"/>
                  </a:lnTo>
                  <a:lnTo>
                    <a:pt x="613" y="1835"/>
                  </a:lnTo>
                  <a:lnTo>
                    <a:pt x="606" y="1797"/>
                  </a:lnTo>
                  <a:lnTo>
                    <a:pt x="603" y="1759"/>
                  </a:lnTo>
                  <a:lnTo>
                    <a:pt x="606" y="1721"/>
                  </a:lnTo>
                  <a:lnTo>
                    <a:pt x="613" y="1683"/>
                  </a:lnTo>
                  <a:lnTo>
                    <a:pt x="626" y="1648"/>
                  </a:lnTo>
                  <a:lnTo>
                    <a:pt x="642" y="1613"/>
                  </a:lnTo>
                  <a:lnTo>
                    <a:pt x="663" y="1583"/>
                  </a:lnTo>
                  <a:lnTo>
                    <a:pt x="689" y="1553"/>
                  </a:lnTo>
                  <a:lnTo>
                    <a:pt x="902" y="1340"/>
                  </a:lnTo>
                  <a:lnTo>
                    <a:pt x="1555" y="32"/>
                  </a:lnTo>
                  <a:lnTo>
                    <a:pt x="1566" y="16"/>
                  </a:lnTo>
                  <a:lnTo>
                    <a:pt x="1581" y="5"/>
                  </a:lnTo>
                  <a:lnTo>
                    <a:pt x="1598" y="0"/>
                  </a:lnTo>
                  <a:lnTo>
                    <a:pt x="16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52"/>
            <p:cNvSpPr>
              <a:spLocks/>
            </p:cNvSpPr>
            <p:nvPr/>
          </p:nvSpPr>
          <p:spPr bwMode="auto">
            <a:xfrm>
              <a:off x="3492501" y="4738688"/>
              <a:ext cx="31750" cy="31750"/>
            </a:xfrm>
            <a:custGeom>
              <a:avLst/>
              <a:gdLst>
                <a:gd name="T0" fmla="*/ 97 w 194"/>
                <a:gd name="T1" fmla="*/ 0 h 194"/>
                <a:gd name="T2" fmla="*/ 117 w 194"/>
                <a:gd name="T3" fmla="*/ 2 h 194"/>
                <a:gd name="T4" fmla="*/ 134 w 194"/>
                <a:gd name="T5" fmla="*/ 8 h 194"/>
                <a:gd name="T6" fmla="*/ 151 w 194"/>
                <a:gd name="T7" fmla="*/ 16 h 194"/>
                <a:gd name="T8" fmla="*/ 165 w 194"/>
                <a:gd name="T9" fmla="*/ 29 h 194"/>
                <a:gd name="T10" fmla="*/ 177 w 194"/>
                <a:gd name="T11" fmla="*/ 43 h 194"/>
                <a:gd name="T12" fmla="*/ 186 w 194"/>
                <a:gd name="T13" fmla="*/ 60 h 194"/>
                <a:gd name="T14" fmla="*/ 192 w 194"/>
                <a:gd name="T15" fmla="*/ 78 h 194"/>
                <a:gd name="T16" fmla="*/ 194 w 194"/>
                <a:gd name="T17" fmla="*/ 97 h 194"/>
                <a:gd name="T18" fmla="*/ 192 w 194"/>
                <a:gd name="T19" fmla="*/ 116 h 194"/>
                <a:gd name="T20" fmla="*/ 186 w 194"/>
                <a:gd name="T21" fmla="*/ 134 h 194"/>
                <a:gd name="T22" fmla="*/ 177 w 194"/>
                <a:gd name="T23" fmla="*/ 150 h 194"/>
                <a:gd name="T24" fmla="*/ 165 w 194"/>
                <a:gd name="T25" fmla="*/ 166 h 194"/>
                <a:gd name="T26" fmla="*/ 151 w 194"/>
                <a:gd name="T27" fmla="*/ 178 h 194"/>
                <a:gd name="T28" fmla="*/ 134 w 194"/>
                <a:gd name="T29" fmla="*/ 187 h 194"/>
                <a:gd name="T30" fmla="*/ 117 w 194"/>
                <a:gd name="T31" fmla="*/ 192 h 194"/>
                <a:gd name="T32" fmla="*/ 97 w 194"/>
                <a:gd name="T33" fmla="*/ 194 h 194"/>
                <a:gd name="T34" fmla="*/ 78 w 194"/>
                <a:gd name="T35" fmla="*/ 192 h 194"/>
                <a:gd name="T36" fmla="*/ 60 w 194"/>
                <a:gd name="T37" fmla="*/ 187 h 194"/>
                <a:gd name="T38" fmla="*/ 44 w 194"/>
                <a:gd name="T39" fmla="*/ 178 h 194"/>
                <a:gd name="T40" fmla="*/ 28 w 194"/>
                <a:gd name="T41" fmla="*/ 166 h 194"/>
                <a:gd name="T42" fmla="*/ 15 w 194"/>
                <a:gd name="T43" fmla="*/ 148 h 194"/>
                <a:gd name="T44" fmla="*/ 5 w 194"/>
                <a:gd name="T45" fmla="*/ 128 h 194"/>
                <a:gd name="T46" fmla="*/ 0 w 194"/>
                <a:gd name="T47" fmla="*/ 107 h 194"/>
                <a:gd name="T48" fmla="*/ 0 w 194"/>
                <a:gd name="T49" fmla="*/ 86 h 194"/>
                <a:gd name="T50" fmla="*/ 5 w 194"/>
                <a:gd name="T51" fmla="*/ 65 h 194"/>
                <a:gd name="T52" fmla="*/ 15 w 194"/>
                <a:gd name="T53" fmla="*/ 46 h 194"/>
                <a:gd name="T54" fmla="*/ 28 w 194"/>
                <a:gd name="T55" fmla="*/ 29 h 194"/>
                <a:gd name="T56" fmla="*/ 44 w 194"/>
                <a:gd name="T57" fmla="*/ 16 h 194"/>
                <a:gd name="T58" fmla="*/ 60 w 194"/>
                <a:gd name="T59" fmla="*/ 8 h 194"/>
                <a:gd name="T60" fmla="*/ 78 w 194"/>
                <a:gd name="T61" fmla="*/ 2 h 194"/>
                <a:gd name="T62" fmla="*/ 97 w 194"/>
                <a:gd name="T6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4" h="194">
                  <a:moveTo>
                    <a:pt x="97" y="0"/>
                  </a:moveTo>
                  <a:lnTo>
                    <a:pt x="117" y="2"/>
                  </a:lnTo>
                  <a:lnTo>
                    <a:pt x="134" y="8"/>
                  </a:lnTo>
                  <a:lnTo>
                    <a:pt x="151" y="16"/>
                  </a:lnTo>
                  <a:lnTo>
                    <a:pt x="165" y="29"/>
                  </a:lnTo>
                  <a:lnTo>
                    <a:pt x="177" y="43"/>
                  </a:lnTo>
                  <a:lnTo>
                    <a:pt x="186" y="60"/>
                  </a:lnTo>
                  <a:lnTo>
                    <a:pt x="192" y="78"/>
                  </a:lnTo>
                  <a:lnTo>
                    <a:pt x="194" y="97"/>
                  </a:lnTo>
                  <a:lnTo>
                    <a:pt x="192" y="116"/>
                  </a:lnTo>
                  <a:lnTo>
                    <a:pt x="186" y="134"/>
                  </a:lnTo>
                  <a:lnTo>
                    <a:pt x="177" y="150"/>
                  </a:lnTo>
                  <a:lnTo>
                    <a:pt x="165" y="166"/>
                  </a:lnTo>
                  <a:lnTo>
                    <a:pt x="151" y="178"/>
                  </a:lnTo>
                  <a:lnTo>
                    <a:pt x="134" y="187"/>
                  </a:lnTo>
                  <a:lnTo>
                    <a:pt x="117" y="192"/>
                  </a:lnTo>
                  <a:lnTo>
                    <a:pt x="97" y="194"/>
                  </a:lnTo>
                  <a:lnTo>
                    <a:pt x="78" y="192"/>
                  </a:lnTo>
                  <a:lnTo>
                    <a:pt x="60" y="187"/>
                  </a:lnTo>
                  <a:lnTo>
                    <a:pt x="44" y="178"/>
                  </a:lnTo>
                  <a:lnTo>
                    <a:pt x="28" y="166"/>
                  </a:lnTo>
                  <a:lnTo>
                    <a:pt x="15" y="148"/>
                  </a:lnTo>
                  <a:lnTo>
                    <a:pt x="5" y="128"/>
                  </a:lnTo>
                  <a:lnTo>
                    <a:pt x="0" y="107"/>
                  </a:lnTo>
                  <a:lnTo>
                    <a:pt x="0" y="86"/>
                  </a:lnTo>
                  <a:lnTo>
                    <a:pt x="5" y="65"/>
                  </a:lnTo>
                  <a:lnTo>
                    <a:pt x="15" y="46"/>
                  </a:lnTo>
                  <a:lnTo>
                    <a:pt x="28" y="29"/>
                  </a:lnTo>
                  <a:lnTo>
                    <a:pt x="44" y="16"/>
                  </a:lnTo>
                  <a:lnTo>
                    <a:pt x="60" y="8"/>
                  </a:lnTo>
                  <a:lnTo>
                    <a:pt x="78" y="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53"/>
            <p:cNvSpPr>
              <a:spLocks/>
            </p:cNvSpPr>
            <p:nvPr/>
          </p:nvSpPr>
          <p:spPr bwMode="auto">
            <a:xfrm>
              <a:off x="3708401" y="4310063"/>
              <a:ext cx="244475" cy="244475"/>
            </a:xfrm>
            <a:custGeom>
              <a:avLst/>
              <a:gdLst>
                <a:gd name="T0" fmla="*/ 48 w 1542"/>
                <a:gd name="T1" fmla="*/ 0 h 1543"/>
                <a:gd name="T2" fmla="*/ 66 w 1542"/>
                <a:gd name="T3" fmla="*/ 0 h 1543"/>
                <a:gd name="T4" fmla="*/ 84 w 1542"/>
                <a:gd name="T5" fmla="*/ 6 h 1543"/>
                <a:gd name="T6" fmla="*/ 99 w 1542"/>
                <a:gd name="T7" fmla="*/ 17 h 1543"/>
                <a:gd name="T8" fmla="*/ 1525 w 1542"/>
                <a:gd name="T9" fmla="*/ 1444 h 1543"/>
                <a:gd name="T10" fmla="*/ 1536 w 1542"/>
                <a:gd name="T11" fmla="*/ 1459 h 1543"/>
                <a:gd name="T12" fmla="*/ 1542 w 1542"/>
                <a:gd name="T13" fmla="*/ 1477 h 1543"/>
                <a:gd name="T14" fmla="*/ 1542 w 1542"/>
                <a:gd name="T15" fmla="*/ 1495 h 1543"/>
                <a:gd name="T16" fmla="*/ 1536 w 1542"/>
                <a:gd name="T17" fmla="*/ 1511 h 1543"/>
                <a:gd name="T18" fmla="*/ 1525 w 1542"/>
                <a:gd name="T19" fmla="*/ 1527 h 1543"/>
                <a:gd name="T20" fmla="*/ 1513 w 1542"/>
                <a:gd name="T21" fmla="*/ 1536 h 1543"/>
                <a:gd name="T22" fmla="*/ 1499 w 1542"/>
                <a:gd name="T23" fmla="*/ 1542 h 1543"/>
                <a:gd name="T24" fmla="*/ 1484 w 1542"/>
                <a:gd name="T25" fmla="*/ 1543 h 1543"/>
                <a:gd name="T26" fmla="*/ 1469 w 1542"/>
                <a:gd name="T27" fmla="*/ 1542 h 1543"/>
                <a:gd name="T28" fmla="*/ 1455 w 1542"/>
                <a:gd name="T29" fmla="*/ 1536 h 1543"/>
                <a:gd name="T30" fmla="*/ 1443 w 1542"/>
                <a:gd name="T31" fmla="*/ 1527 h 1543"/>
                <a:gd name="T32" fmla="*/ 16 w 1542"/>
                <a:gd name="T33" fmla="*/ 100 h 1543"/>
                <a:gd name="T34" fmla="*/ 5 w 1542"/>
                <a:gd name="T35" fmla="*/ 84 h 1543"/>
                <a:gd name="T36" fmla="*/ 0 w 1542"/>
                <a:gd name="T37" fmla="*/ 67 h 1543"/>
                <a:gd name="T38" fmla="*/ 0 w 1542"/>
                <a:gd name="T39" fmla="*/ 49 h 1543"/>
                <a:gd name="T40" fmla="*/ 5 w 1542"/>
                <a:gd name="T41" fmla="*/ 32 h 1543"/>
                <a:gd name="T42" fmla="*/ 16 w 1542"/>
                <a:gd name="T43" fmla="*/ 17 h 1543"/>
                <a:gd name="T44" fmla="*/ 32 w 1542"/>
                <a:gd name="T45" fmla="*/ 6 h 1543"/>
                <a:gd name="T46" fmla="*/ 48 w 1542"/>
                <a:gd name="T47" fmla="*/ 0 h 1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42" h="1543">
                  <a:moveTo>
                    <a:pt x="48" y="0"/>
                  </a:moveTo>
                  <a:lnTo>
                    <a:pt x="66" y="0"/>
                  </a:lnTo>
                  <a:lnTo>
                    <a:pt x="84" y="6"/>
                  </a:lnTo>
                  <a:lnTo>
                    <a:pt x="99" y="17"/>
                  </a:lnTo>
                  <a:lnTo>
                    <a:pt x="1525" y="1444"/>
                  </a:lnTo>
                  <a:lnTo>
                    <a:pt x="1536" y="1459"/>
                  </a:lnTo>
                  <a:lnTo>
                    <a:pt x="1542" y="1477"/>
                  </a:lnTo>
                  <a:lnTo>
                    <a:pt x="1542" y="1495"/>
                  </a:lnTo>
                  <a:lnTo>
                    <a:pt x="1536" y="1511"/>
                  </a:lnTo>
                  <a:lnTo>
                    <a:pt x="1525" y="1527"/>
                  </a:lnTo>
                  <a:lnTo>
                    <a:pt x="1513" y="1536"/>
                  </a:lnTo>
                  <a:lnTo>
                    <a:pt x="1499" y="1542"/>
                  </a:lnTo>
                  <a:lnTo>
                    <a:pt x="1484" y="1543"/>
                  </a:lnTo>
                  <a:lnTo>
                    <a:pt x="1469" y="1542"/>
                  </a:lnTo>
                  <a:lnTo>
                    <a:pt x="1455" y="1536"/>
                  </a:lnTo>
                  <a:lnTo>
                    <a:pt x="1443" y="1527"/>
                  </a:lnTo>
                  <a:lnTo>
                    <a:pt x="16" y="100"/>
                  </a:lnTo>
                  <a:lnTo>
                    <a:pt x="5" y="84"/>
                  </a:lnTo>
                  <a:lnTo>
                    <a:pt x="0" y="67"/>
                  </a:lnTo>
                  <a:lnTo>
                    <a:pt x="0" y="49"/>
                  </a:lnTo>
                  <a:lnTo>
                    <a:pt x="5" y="32"/>
                  </a:lnTo>
                  <a:lnTo>
                    <a:pt x="16" y="17"/>
                  </a:lnTo>
                  <a:lnTo>
                    <a:pt x="32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4399208" y="4308475"/>
            <a:ext cx="577850" cy="406400"/>
            <a:chOff x="4386263" y="4308475"/>
            <a:chExt cx="577850" cy="406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7" name="Freeform 58"/>
            <p:cNvSpPr>
              <a:spLocks noEditPoints="1"/>
            </p:cNvSpPr>
            <p:nvPr/>
          </p:nvSpPr>
          <p:spPr bwMode="auto">
            <a:xfrm>
              <a:off x="4775201" y="4598988"/>
              <a:ext cx="66675" cy="66675"/>
            </a:xfrm>
            <a:custGeom>
              <a:avLst/>
              <a:gdLst>
                <a:gd name="T0" fmla="*/ 211 w 421"/>
                <a:gd name="T1" fmla="*/ 115 h 421"/>
                <a:gd name="T2" fmla="*/ 185 w 421"/>
                <a:gd name="T3" fmla="*/ 118 h 421"/>
                <a:gd name="T4" fmla="*/ 162 w 421"/>
                <a:gd name="T5" fmla="*/ 128 h 421"/>
                <a:gd name="T6" fmla="*/ 143 w 421"/>
                <a:gd name="T7" fmla="*/ 142 h 421"/>
                <a:gd name="T8" fmla="*/ 128 w 421"/>
                <a:gd name="T9" fmla="*/ 162 h 421"/>
                <a:gd name="T10" fmla="*/ 118 w 421"/>
                <a:gd name="T11" fmla="*/ 185 h 421"/>
                <a:gd name="T12" fmla="*/ 115 w 421"/>
                <a:gd name="T13" fmla="*/ 210 h 421"/>
                <a:gd name="T14" fmla="*/ 118 w 421"/>
                <a:gd name="T15" fmla="*/ 236 h 421"/>
                <a:gd name="T16" fmla="*/ 128 w 421"/>
                <a:gd name="T17" fmla="*/ 258 h 421"/>
                <a:gd name="T18" fmla="*/ 143 w 421"/>
                <a:gd name="T19" fmla="*/ 278 h 421"/>
                <a:gd name="T20" fmla="*/ 162 w 421"/>
                <a:gd name="T21" fmla="*/ 293 h 421"/>
                <a:gd name="T22" fmla="*/ 185 w 421"/>
                <a:gd name="T23" fmla="*/ 302 h 421"/>
                <a:gd name="T24" fmla="*/ 211 w 421"/>
                <a:gd name="T25" fmla="*/ 305 h 421"/>
                <a:gd name="T26" fmla="*/ 236 w 421"/>
                <a:gd name="T27" fmla="*/ 302 h 421"/>
                <a:gd name="T28" fmla="*/ 259 w 421"/>
                <a:gd name="T29" fmla="*/ 293 h 421"/>
                <a:gd name="T30" fmla="*/ 279 w 421"/>
                <a:gd name="T31" fmla="*/ 278 h 421"/>
                <a:gd name="T32" fmla="*/ 293 w 421"/>
                <a:gd name="T33" fmla="*/ 258 h 421"/>
                <a:gd name="T34" fmla="*/ 303 w 421"/>
                <a:gd name="T35" fmla="*/ 236 h 421"/>
                <a:gd name="T36" fmla="*/ 307 w 421"/>
                <a:gd name="T37" fmla="*/ 210 h 421"/>
                <a:gd name="T38" fmla="*/ 303 w 421"/>
                <a:gd name="T39" fmla="*/ 185 h 421"/>
                <a:gd name="T40" fmla="*/ 293 w 421"/>
                <a:gd name="T41" fmla="*/ 162 h 421"/>
                <a:gd name="T42" fmla="*/ 279 w 421"/>
                <a:gd name="T43" fmla="*/ 142 h 421"/>
                <a:gd name="T44" fmla="*/ 259 w 421"/>
                <a:gd name="T45" fmla="*/ 128 h 421"/>
                <a:gd name="T46" fmla="*/ 236 w 421"/>
                <a:gd name="T47" fmla="*/ 118 h 421"/>
                <a:gd name="T48" fmla="*/ 211 w 421"/>
                <a:gd name="T49" fmla="*/ 115 h 421"/>
                <a:gd name="T50" fmla="*/ 211 w 421"/>
                <a:gd name="T51" fmla="*/ 0 h 421"/>
                <a:gd name="T52" fmla="*/ 249 w 421"/>
                <a:gd name="T53" fmla="*/ 3 h 421"/>
                <a:gd name="T54" fmla="*/ 285 w 421"/>
                <a:gd name="T55" fmla="*/ 13 h 421"/>
                <a:gd name="T56" fmla="*/ 318 w 421"/>
                <a:gd name="T57" fmla="*/ 29 h 421"/>
                <a:gd name="T58" fmla="*/ 346 w 421"/>
                <a:gd name="T59" fmla="*/ 50 h 421"/>
                <a:gd name="T60" fmla="*/ 372 w 421"/>
                <a:gd name="T61" fmla="*/ 75 h 421"/>
                <a:gd name="T62" fmla="*/ 393 w 421"/>
                <a:gd name="T63" fmla="*/ 104 h 421"/>
                <a:gd name="T64" fmla="*/ 408 w 421"/>
                <a:gd name="T65" fmla="*/ 137 h 421"/>
                <a:gd name="T66" fmla="*/ 418 w 421"/>
                <a:gd name="T67" fmla="*/ 172 h 421"/>
                <a:gd name="T68" fmla="*/ 421 w 421"/>
                <a:gd name="T69" fmla="*/ 210 h 421"/>
                <a:gd name="T70" fmla="*/ 418 w 421"/>
                <a:gd name="T71" fmla="*/ 248 h 421"/>
                <a:gd name="T72" fmla="*/ 408 w 421"/>
                <a:gd name="T73" fmla="*/ 283 h 421"/>
                <a:gd name="T74" fmla="*/ 393 w 421"/>
                <a:gd name="T75" fmla="*/ 316 h 421"/>
                <a:gd name="T76" fmla="*/ 372 w 421"/>
                <a:gd name="T77" fmla="*/ 346 h 421"/>
                <a:gd name="T78" fmla="*/ 346 w 421"/>
                <a:gd name="T79" fmla="*/ 371 h 421"/>
                <a:gd name="T80" fmla="*/ 318 w 421"/>
                <a:gd name="T81" fmla="*/ 392 h 421"/>
                <a:gd name="T82" fmla="*/ 285 w 421"/>
                <a:gd name="T83" fmla="*/ 408 h 421"/>
                <a:gd name="T84" fmla="*/ 249 w 421"/>
                <a:gd name="T85" fmla="*/ 417 h 421"/>
                <a:gd name="T86" fmla="*/ 211 w 421"/>
                <a:gd name="T87" fmla="*/ 421 h 421"/>
                <a:gd name="T88" fmla="*/ 173 w 421"/>
                <a:gd name="T89" fmla="*/ 417 h 421"/>
                <a:gd name="T90" fmla="*/ 138 w 421"/>
                <a:gd name="T91" fmla="*/ 408 h 421"/>
                <a:gd name="T92" fmla="*/ 105 w 421"/>
                <a:gd name="T93" fmla="*/ 392 h 421"/>
                <a:gd name="T94" fmla="*/ 75 w 421"/>
                <a:gd name="T95" fmla="*/ 371 h 421"/>
                <a:gd name="T96" fmla="*/ 50 w 421"/>
                <a:gd name="T97" fmla="*/ 346 h 421"/>
                <a:gd name="T98" fmla="*/ 29 w 421"/>
                <a:gd name="T99" fmla="*/ 316 h 421"/>
                <a:gd name="T100" fmla="*/ 13 w 421"/>
                <a:gd name="T101" fmla="*/ 283 h 421"/>
                <a:gd name="T102" fmla="*/ 3 w 421"/>
                <a:gd name="T103" fmla="*/ 248 h 421"/>
                <a:gd name="T104" fmla="*/ 0 w 421"/>
                <a:gd name="T105" fmla="*/ 210 h 421"/>
                <a:gd name="T106" fmla="*/ 3 w 421"/>
                <a:gd name="T107" fmla="*/ 172 h 421"/>
                <a:gd name="T108" fmla="*/ 13 w 421"/>
                <a:gd name="T109" fmla="*/ 137 h 421"/>
                <a:gd name="T110" fmla="*/ 29 w 421"/>
                <a:gd name="T111" fmla="*/ 104 h 421"/>
                <a:gd name="T112" fmla="*/ 50 w 421"/>
                <a:gd name="T113" fmla="*/ 75 h 421"/>
                <a:gd name="T114" fmla="*/ 75 w 421"/>
                <a:gd name="T115" fmla="*/ 50 h 421"/>
                <a:gd name="T116" fmla="*/ 105 w 421"/>
                <a:gd name="T117" fmla="*/ 29 h 421"/>
                <a:gd name="T118" fmla="*/ 138 w 421"/>
                <a:gd name="T119" fmla="*/ 13 h 421"/>
                <a:gd name="T120" fmla="*/ 173 w 421"/>
                <a:gd name="T121" fmla="*/ 3 h 421"/>
                <a:gd name="T122" fmla="*/ 211 w 421"/>
                <a:gd name="T123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1" h="421">
                  <a:moveTo>
                    <a:pt x="211" y="115"/>
                  </a:moveTo>
                  <a:lnTo>
                    <a:pt x="185" y="118"/>
                  </a:lnTo>
                  <a:lnTo>
                    <a:pt x="162" y="128"/>
                  </a:lnTo>
                  <a:lnTo>
                    <a:pt x="143" y="142"/>
                  </a:lnTo>
                  <a:lnTo>
                    <a:pt x="128" y="162"/>
                  </a:lnTo>
                  <a:lnTo>
                    <a:pt x="118" y="185"/>
                  </a:lnTo>
                  <a:lnTo>
                    <a:pt x="115" y="210"/>
                  </a:lnTo>
                  <a:lnTo>
                    <a:pt x="118" y="236"/>
                  </a:lnTo>
                  <a:lnTo>
                    <a:pt x="128" y="258"/>
                  </a:lnTo>
                  <a:lnTo>
                    <a:pt x="143" y="278"/>
                  </a:lnTo>
                  <a:lnTo>
                    <a:pt x="162" y="293"/>
                  </a:lnTo>
                  <a:lnTo>
                    <a:pt x="185" y="302"/>
                  </a:lnTo>
                  <a:lnTo>
                    <a:pt x="211" y="305"/>
                  </a:lnTo>
                  <a:lnTo>
                    <a:pt x="236" y="302"/>
                  </a:lnTo>
                  <a:lnTo>
                    <a:pt x="259" y="293"/>
                  </a:lnTo>
                  <a:lnTo>
                    <a:pt x="279" y="278"/>
                  </a:lnTo>
                  <a:lnTo>
                    <a:pt x="293" y="258"/>
                  </a:lnTo>
                  <a:lnTo>
                    <a:pt x="303" y="236"/>
                  </a:lnTo>
                  <a:lnTo>
                    <a:pt x="307" y="210"/>
                  </a:lnTo>
                  <a:lnTo>
                    <a:pt x="303" y="185"/>
                  </a:lnTo>
                  <a:lnTo>
                    <a:pt x="293" y="162"/>
                  </a:lnTo>
                  <a:lnTo>
                    <a:pt x="279" y="142"/>
                  </a:lnTo>
                  <a:lnTo>
                    <a:pt x="259" y="128"/>
                  </a:lnTo>
                  <a:lnTo>
                    <a:pt x="236" y="118"/>
                  </a:lnTo>
                  <a:lnTo>
                    <a:pt x="211" y="115"/>
                  </a:lnTo>
                  <a:close/>
                  <a:moveTo>
                    <a:pt x="211" y="0"/>
                  </a:moveTo>
                  <a:lnTo>
                    <a:pt x="249" y="3"/>
                  </a:lnTo>
                  <a:lnTo>
                    <a:pt x="285" y="13"/>
                  </a:lnTo>
                  <a:lnTo>
                    <a:pt x="318" y="29"/>
                  </a:lnTo>
                  <a:lnTo>
                    <a:pt x="346" y="50"/>
                  </a:lnTo>
                  <a:lnTo>
                    <a:pt x="372" y="75"/>
                  </a:lnTo>
                  <a:lnTo>
                    <a:pt x="393" y="104"/>
                  </a:lnTo>
                  <a:lnTo>
                    <a:pt x="408" y="137"/>
                  </a:lnTo>
                  <a:lnTo>
                    <a:pt x="418" y="172"/>
                  </a:lnTo>
                  <a:lnTo>
                    <a:pt x="421" y="210"/>
                  </a:lnTo>
                  <a:lnTo>
                    <a:pt x="418" y="248"/>
                  </a:lnTo>
                  <a:lnTo>
                    <a:pt x="408" y="283"/>
                  </a:lnTo>
                  <a:lnTo>
                    <a:pt x="393" y="316"/>
                  </a:lnTo>
                  <a:lnTo>
                    <a:pt x="372" y="346"/>
                  </a:lnTo>
                  <a:lnTo>
                    <a:pt x="346" y="371"/>
                  </a:lnTo>
                  <a:lnTo>
                    <a:pt x="318" y="392"/>
                  </a:lnTo>
                  <a:lnTo>
                    <a:pt x="285" y="408"/>
                  </a:lnTo>
                  <a:lnTo>
                    <a:pt x="249" y="417"/>
                  </a:lnTo>
                  <a:lnTo>
                    <a:pt x="211" y="421"/>
                  </a:lnTo>
                  <a:lnTo>
                    <a:pt x="173" y="417"/>
                  </a:lnTo>
                  <a:lnTo>
                    <a:pt x="138" y="408"/>
                  </a:lnTo>
                  <a:lnTo>
                    <a:pt x="105" y="392"/>
                  </a:lnTo>
                  <a:lnTo>
                    <a:pt x="75" y="371"/>
                  </a:lnTo>
                  <a:lnTo>
                    <a:pt x="50" y="346"/>
                  </a:lnTo>
                  <a:lnTo>
                    <a:pt x="29" y="316"/>
                  </a:lnTo>
                  <a:lnTo>
                    <a:pt x="13" y="283"/>
                  </a:lnTo>
                  <a:lnTo>
                    <a:pt x="3" y="248"/>
                  </a:lnTo>
                  <a:lnTo>
                    <a:pt x="0" y="210"/>
                  </a:lnTo>
                  <a:lnTo>
                    <a:pt x="3" y="172"/>
                  </a:lnTo>
                  <a:lnTo>
                    <a:pt x="13" y="137"/>
                  </a:lnTo>
                  <a:lnTo>
                    <a:pt x="29" y="104"/>
                  </a:lnTo>
                  <a:lnTo>
                    <a:pt x="50" y="75"/>
                  </a:lnTo>
                  <a:lnTo>
                    <a:pt x="75" y="50"/>
                  </a:lnTo>
                  <a:lnTo>
                    <a:pt x="105" y="29"/>
                  </a:lnTo>
                  <a:lnTo>
                    <a:pt x="138" y="13"/>
                  </a:lnTo>
                  <a:lnTo>
                    <a:pt x="173" y="3"/>
                  </a:lnTo>
                  <a:lnTo>
                    <a:pt x="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59"/>
            <p:cNvSpPr>
              <a:spLocks noEditPoints="1"/>
            </p:cNvSpPr>
            <p:nvPr/>
          </p:nvSpPr>
          <p:spPr bwMode="auto">
            <a:xfrm>
              <a:off x="4386263" y="4308475"/>
              <a:ext cx="577850" cy="406400"/>
            </a:xfrm>
            <a:custGeom>
              <a:avLst/>
              <a:gdLst>
                <a:gd name="T0" fmla="*/ 367 w 3639"/>
                <a:gd name="T1" fmla="*/ 2376 h 2564"/>
                <a:gd name="T2" fmla="*/ 688 w 3639"/>
                <a:gd name="T3" fmla="*/ 2446 h 2564"/>
                <a:gd name="T4" fmla="*/ 984 w 3639"/>
                <a:gd name="T5" fmla="*/ 2311 h 2564"/>
                <a:gd name="T6" fmla="*/ 1264 w 3639"/>
                <a:gd name="T7" fmla="*/ 2123 h 2564"/>
                <a:gd name="T8" fmla="*/ 1188 w 3639"/>
                <a:gd name="T9" fmla="*/ 2234 h 2564"/>
                <a:gd name="T10" fmla="*/ 2338 w 3639"/>
                <a:gd name="T11" fmla="*/ 2448 h 2564"/>
                <a:gd name="T12" fmla="*/ 1437 w 3639"/>
                <a:gd name="T13" fmla="*/ 2334 h 2564"/>
                <a:gd name="T14" fmla="*/ 1380 w 3639"/>
                <a:gd name="T15" fmla="*/ 1990 h 2564"/>
                <a:gd name="T16" fmla="*/ 115 w 3639"/>
                <a:gd name="T17" fmla="*/ 1798 h 2564"/>
                <a:gd name="T18" fmla="*/ 2433 w 3639"/>
                <a:gd name="T19" fmla="*/ 1717 h 2564"/>
                <a:gd name="T20" fmla="*/ 2273 w 3639"/>
                <a:gd name="T21" fmla="*/ 1948 h 2564"/>
                <a:gd name="T22" fmla="*/ 2308 w 3639"/>
                <a:gd name="T23" fmla="*/ 2236 h 2564"/>
                <a:gd name="T24" fmla="*/ 2518 w 3639"/>
                <a:gd name="T25" fmla="*/ 2422 h 2564"/>
                <a:gd name="T26" fmla="*/ 2808 w 3639"/>
                <a:gd name="T27" fmla="*/ 2422 h 2564"/>
                <a:gd name="T28" fmla="*/ 3018 w 3639"/>
                <a:gd name="T29" fmla="*/ 2236 h 2564"/>
                <a:gd name="T30" fmla="*/ 3053 w 3639"/>
                <a:gd name="T31" fmla="*/ 1948 h 2564"/>
                <a:gd name="T32" fmla="*/ 2892 w 3639"/>
                <a:gd name="T33" fmla="*/ 1717 h 2564"/>
                <a:gd name="T34" fmla="*/ 2260 w 3639"/>
                <a:gd name="T35" fmla="*/ 1645 h 2564"/>
                <a:gd name="T36" fmla="*/ 576 w 3639"/>
                <a:gd name="T37" fmla="*/ 1418 h 2564"/>
                <a:gd name="T38" fmla="*/ 280 w 3639"/>
                <a:gd name="T39" fmla="*/ 1554 h 2564"/>
                <a:gd name="T40" fmla="*/ 1023 w 3639"/>
                <a:gd name="T41" fmla="*/ 1594 h 2564"/>
                <a:gd name="T42" fmla="*/ 743 w 3639"/>
                <a:gd name="T43" fmla="*/ 1428 h 2564"/>
                <a:gd name="T44" fmla="*/ 1492 w 3639"/>
                <a:gd name="T45" fmla="*/ 1651 h 2564"/>
                <a:gd name="T46" fmla="*/ 2156 w 3639"/>
                <a:gd name="T47" fmla="*/ 1554 h 2564"/>
                <a:gd name="T48" fmla="*/ 2782 w 3639"/>
                <a:gd name="T49" fmla="*/ 1544 h 2564"/>
                <a:gd name="T50" fmla="*/ 3066 w 3639"/>
                <a:gd name="T51" fmla="*/ 1725 h 2564"/>
                <a:gd name="T52" fmla="*/ 3180 w 3639"/>
                <a:gd name="T53" fmla="*/ 2047 h 2564"/>
                <a:gd name="T54" fmla="*/ 3104 w 3639"/>
                <a:gd name="T55" fmla="*/ 1358 h 2564"/>
                <a:gd name="T56" fmla="*/ 2509 w 3639"/>
                <a:gd name="T57" fmla="*/ 1415 h 2564"/>
                <a:gd name="T58" fmla="*/ 2452 w 3639"/>
                <a:gd name="T59" fmla="*/ 1263 h 2564"/>
                <a:gd name="T60" fmla="*/ 2567 w 3639"/>
                <a:gd name="T61" fmla="*/ 1110 h 2564"/>
                <a:gd name="T62" fmla="*/ 1111 w 3639"/>
                <a:gd name="T63" fmla="*/ 420 h 2564"/>
                <a:gd name="T64" fmla="*/ 1811 w 3639"/>
                <a:gd name="T65" fmla="*/ 449 h 2564"/>
                <a:gd name="T66" fmla="*/ 1111 w 3639"/>
                <a:gd name="T67" fmla="*/ 306 h 2564"/>
                <a:gd name="T68" fmla="*/ 1905 w 3639"/>
                <a:gd name="T69" fmla="*/ 381 h 2564"/>
                <a:gd name="T70" fmla="*/ 2145 w 3639"/>
                <a:gd name="T71" fmla="*/ 1147 h 2564"/>
                <a:gd name="T72" fmla="*/ 2074 w 3639"/>
                <a:gd name="T73" fmla="*/ 287 h 2564"/>
                <a:gd name="T74" fmla="*/ 1842 w 3639"/>
                <a:gd name="T75" fmla="*/ 127 h 2564"/>
                <a:gd name="T76" fmla="*/ 1803 w 3639"/>
                <a:gd name="T77" fmla="*/ 3 h 2564"/>
                <a:gd name="T78" fmla="*/ 2109 w 3639"/>
                <a:gd name="T79" fmla="*/ 152 h 2564"/>
                <a:gd name="T80" fmla="*/ 2257 w 3639"/>
                <a:gd name="T81" fmla="*/ 457 h 2564"/>
                <a:gd name="T82" fmla="*/ 2463 w 3639"/>
                <a:gd name="T83" fmla="*/ 1018 h 2564"/>
                <a:gd name="T84" fmla="*/ 2609 w 3639"/>
                <a:gd name="T85" fmla="*/ 652 h 2564"/>
                <a:gd name="T86" fmla="*/ 2911 w 3639"/>
                <a:gd name="T87" fmla="*/ 691 h 2564"/>
                <a:gd name="T88" fmla="*/ 3047 w 3639"/>
                <a:gd name="T89" fmla="*/ 994 h 2564"/>
                <a:gd name="T90" fmla="*/ 3104 w 3639"/>
                <a:gd name="T91" fmla="*/ 1147 h 2564"/>
                <a:gd name="T92" fmla="*/ 3633 w 3639"/>
                <a:gd name="T93" fmla="*/ 1639 h 2564"/>
                <a:gd name="T94" fmla="*/ 3383 w 3639"/>
                <a:gd name="T95" fmla="*/ 2172 h 2564"/>
                <a:gd name="T96" fmla="*/ 3096 w 3639"/>
                <a:gd name="T97" fmla="*/ 2329 h 2564"/>
                <a:gd name="T98" fmla="*/ 3157 w 3639"/>
                <a:gd name="T99" fmla="*/ 2459 h 2564"/>
                <a:gd name="T100" fmla="*/ 3157 w 3639"/>
                <a:gd name="T101" fmla="*/ 2553 h 2564"/>
                <a:gd name="T102" fmla="*/ 11 w 3639"/>
                <a:gd name="T103" fmla="*/ 2540 h 2564"/>
                <a:gd name="T104" fmla="*/ 40 w 3639"/>
                <a:gd name="T105" fmla="*/ 2452 h 2564"/>
                <a:gd name="T106" fmla="*/ 107 w 3639"/>
                <a:gd name="T107" fmla="*/ 2284 h 2564"/>
                <a:gd name="T108" fmla="*/ 2 w 3639"/>
                <a:gd name="T109" fmla="*/ 2141 h 2564"/>
                <a:gd name="T110" fmla="*/ 34 w 3639"/>
                <a:gd name="T111" fmla="*/ 1688 h 2564"/>
                <a:gd name="T112" fmla="*/ 235 w 3639"/>
                <a:gd name="T113" fmla="*/ 1441 h 2564"/>
                <a:gd name="T114" fmla="*/ 569 w 3639"/>
                <a:gd name="T115" fmla="*/ 1304 h 2564"/>
                <a:gd name="T116" fmla="*/ 929 w 3639"/>
                <a:gd name="T117" fmla="*/ 1374 h 2564"/>
                <a:gd name="T118" fmla="*/ 1186 w 3639"/>
                <a:gd name="T119" fmla="*/ 1628 h 2564"/>
                <a:gd name="T120" fmla="*/ 1264 w 3639"/>
                <a:gd name="T121" fmla="*/ 1741 h 2564"/>
                <a:gd name="T122" fmla="*/ 998 w 3639"/>
                <a:gd name="T123" fmla="*/ 1219 h 2564"/>
                <a:gd name="T124" fmla="*/ 1019 w 3639"/>
                <a:gd name="T125" fmla="*/ 11 h 2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39" h="2564">
                  <a:moveTo>
                    <a:pt x="179" y="2181"/>
                  </a:moveTo>
                  <a:lnTo>
                    <a:pt x="208" y="2228"/>
                  </a:lnTo>
                  <a:lnTo>
                    <a:pt x="243" y="2271"/>
                  </a:lnTo>
                  <a:lnTo>
                    <a:pt x="280" y="2311"/>
                  </a:lnTo>
                  <a:lnTo>
                    <a:pt x="322" y="2346"/>
                  </a:lnTo>
                  <a:lnTo>
                    <a:pt x="367" y="2376"/>
                  </a:lnTo>
                  <a:lnTo>
                    <a:pt x="416" y="2401"/>
                  </a:lnTo>
                  <a:lnTo>
                    <a:pt x="468" y="2422"/>
                  </a:lnTo>
                  <a:lnTo>
                    <a:pt x="521" y="2436"/>
                  </a:lnTo>
                  <a:lnTo>
                    <a:pt x="576" y="2446"/>
                  </a:lnTo>
                  <a:lnTo>
                    <a:pt x="632" y="2448"/>
                  </a:lnTo>
                  <a:lnTo>
                    <a:pt x="688" y="2446"/>
                  </a:lnTo>
                  <a:lnTo>
                    <a:pt x="743" y="2436"/>
                  </a:lnTo>
                  <a:lnTo>
                    <a:pt x="797" y="2422"/>
                  </a:lnTo>
                  <a:lnTo>
                    <a:pt x="848" y="2401"/>
                  </a:lnTo>
                  <a:lnTo>
                    <a:pt x="897" y="2376"/>
                  </a:lnTo>
                  <a:lnTo>
                    <a:pt x="942" y="2346"/>
                  </a:lnTo>
                  <a:lnTo>
                    <a:pt x="984" y="2311"/>
                  </a:lnTo>
                  <a:lnTo>
                    <a:pt x="1023" y="2271"/>
                  </a:lnTo>
                  <a:lnTo>
                    <a:pt x="1057" y="2228"/>
                  </a:lnTo>
                  <a:lnTo>
                    <a:pt x="1085" y="2181"/>
                  </a:lnTo>
                  <a:lnTo>
                    <a:pt x="179" y="2181"/>
                  </a:lnTo>
                  <a:close/>
                  <a:moveTo>
                    <a:pt x="1264" y="1990"/>
                  </a:moveTo>
                  <a:lnTo>
                    <a:pt x="1264" y="2123"/>
                  </a:lnTo>
                  <a:lnTo>
                    <a:pt x="1262" y="2141"/>
                  </a:lnTo>
                  <a:lnTo>
                    <a:pt x="1255" y="2155"/>
                  </a:lnTo>
                  <a:lnTo>
                    <a:pt x="1244" y="2167"/>
                  </a:lnTo>
                  <a:lnTo>
                    <a:pt x="1230" y="2176"/>
                  </a:lnTo>
                  <a:lnTo>
                    <a:pt x="1213" y="2181"/>
                  </a:lnTo>
                  <a:lnTo>
                    <a:pt x="1188" y="2234"/>
                  </a:lnTo>
                  <a:lnTo>
                    <a:pt x="1157" y="2284"/>
                  </a:lnTo>
                  <a:lnTo>
                    <a:pt x="1122" y="2330"/>
                  </a:lnTo>
                  <a:lnTo>
                    <a:pt x="1083" y="2375"/>
                  </a:lnTo>
                  <a:lnTo>
                    <a:pt x="1041" y="2413"/>
                  </a:lnTo>
                  <a:lnTo>
                    <a:pt x="995" y="2448"/>
                  </a:lnTo>
                  <a:lnTo>
                    <a:pt x="2338" y="2448"/>
                  </a:lnTo>
                  <a:lnTo>
                    <a:pt x="2298" y="2412"/>
                  </a:lnTo>
                  <a:lnTo>
                    <a:pt x="2261" y="2372"/>
                  </a:lnTo>
                  <a:lnTo>
                    <a:pt x="2229" y="2328"/>
                  </a:lnTo>
                  <a:lnTo>
                    <a:pt x="2217" y="2333"/>
                  </a:lnTo>
                  <a:lnTo>
                    <a:pt x="2203" y="2334"/>
                  </a:lnTo>
                  <a:lnTo>
                    <a:pt x="1437" y="2334"/>
                  </a:lnTo>
                  <a:lnTo>
                    <a:pt x="1418" y="2332"/>
                  </a:lnTo>
                  <a:lnTo>
                    <a:pt x="1403" y="2323"/>
                  </a:lnTo>
                  <a:lnTo>
                    <a:pt x="1391" y="2311"/>
                  </a:lnTo>
                  <a:lnTo>
                    <a:pt x="1382" y="2295"/>
                  </a:lnTo>
                  <a:lnTo>
                    <a:pt x="1380" y="2276"/>
                  </a:lnTo>
                  <a:lnTo>
                    <a:pt x="1380" y="1990"/>
                  </a:lnTo>
                  <a:lnTo>
                    <a:pt x="1264" y="1990"/>
                  </a:lnTo>
                  <a:close/>
                  <a:moveTo>
                    <a:pt x="115" y="1798"/>
                  </a:moveTo>
                  <a:lnTo>
                    <a:pt x="115" y="2066"/>
                  </a:lnTo>
                  <a:lnTo>
                    <a:pt x="1149" y="2066"/>
                  </a:lnTo>
                  <a:lnTo>
                    <a:pt x="1149" y="1798"/>
                  </a:lnTo>
                  <a:lnTo>
                    <a:pt x="115" y="1798"/>
                  </a:lnTo>
                  <a:close/>
                  <a:moveTo>
                    <a:pt x="2663" y="1645"/>
                  </a:moveTo>
                  <a:lnTo>
                    <a:pt x="2613" y="1649"/>
                  </a:lnTo>
                  <a:lnTo>
                    <a:pt x="2565" y="1657"/>
                  </a:lnTo>
                  <a:lnTo>
                    <a:pt x="2518" y="1673"/>
                  </a:lnTo>
                  <a:lnTo>
                    <a:pt x="2474" y="1693"/>
                  </a:lnTo>
                  <a:lnTo>
                    <a:pt x="2433" y="1717"/>
                  </a:lnTo>
                  <a:lnTo>
                    <a:pt x="2396" y="1747"/>
                  </a:lnTo>
                  <a:lnTo>
                    <a:pt x="2363" y="1781"/>
                  </a:lnTo>
                  <a:lnTo>
                    <a:pt x="2333" y="1817"/>
                  </a:lnTo>
                  <a:lnTo>
                    <a:pt x="2308" y="1858"/>
                  </a:lnTo>
                  <a:lnTo>
                    <a:pt x="2288" y="1902"/>
                  </a:lnTo>
                  <a:lnTo>
                    <a:pt x="2273" y="1948"/>
                  </a:lnTo>
                  <a:lnTo>
                    <a:pt x="2263" y="1997"/>
                  </a:lnTo>
                  <a:lnTo>
                    <a:pt x="2260" y="2047"/>
                  </a:lnTo>
                  <a:lnTo>
                    <a:pt x="2263" y="2097"/>
                  </a:lnTo>
                  <a:lnTo>
                    <a:pt x="2273" y="2145"/>
                  </a:lnTo>
                  <a:lnTo>
                    <a:pt x="2288" y="2192"/>
                  </a:lnTo>
                  <a:lnTo>
                    <a:pt x="2308" y="2236"/>
                  </a:lnTo>
                  <a:lnTo>
                    <a:pt x="2333" y="2276"/>
                  </a:lnTo>
                  <a:lnTo>
                    <a:pt x="2363" y="2314"/>
                  </a:lnTo>
                  <a:lnTo>
                    <a:pt x="2396" y="2347"/>
                  </a:lnTo>
                  <a:lnTo>
                    <a:pt x="2433" y="2377"/>
                  </a:lnTo>
                  <a:lnTo>
                    <a:pt x="2474" y="2402"/>
                  </a:lnTo>
                  <a:lnTo>
                    <a:pt x="2518" y="2422"/>
                  </a:lnTo>
                  <a:lnTo>
                    <a:pt x="2565" y="2436"/>
                  </a:lnTo>
                  <a:lnTo>
                    <a:pt x="2613" y="2446"/>
                  </a:lnTo>
                  <a:lnTo>
                    <a:pt x="2663" y="2448"/>
                  </a:lnTo>
                  <a:lnTo>
                    <a:pt x="2713" y="2446"/>
                  </a:lnTo>
                  <a:lnTo>
                    <a:pt x="2762" y="2436"/>
                  </a:lnTo>
                  <a:lnTo>
                    <a:pt x="2808" y="2422"/>
                  </a:lnTo>
                  <a:lnTo>
                    <a:pt x="2852" y="2402"/>
                  </a:lnTo>
                  <a:lnTo>
                    <a:pt x="2892" y="2377"/>
                  </a:lnTo>
                  <a:lnTo>
                    <a:pt x="2930" y="2347"/>
                  </a:lnTo>
                  <a:lnTo>
                    <a:pt x="2964" y="2314"/>
                  </a:lnTo>
                  <a:lnTo>
                    <a:pt x="2994" y="2276"/>
                  </a:lnTo>
                  <a:lnTo>
                    <a:pt x="3018" y="2236"/>
                  </a:lnTo>
                  <a:lnTo>
                    <a:pt x="3038" y="2192"/>
                  </a:lnTo>
                  <a:lnTo>
                    <a:pt x="3053" y="2145"/>
                  </a:lnTo>
                  <a:lnTo>
                    <a:pt x="3062" y="2097"/>
                  </a:lnTo>
                  <a:lnTo>
                    <a:pt x="3065" y="2047"/>
                  </a:lnTo>
                  <a:lnTo>
                    <a:pt x="3062" y="1997"/>
                  </a:lnTo>
                  <a:lnTo>
                    <a:pt x="3053" y="1948"/>
                  </a:lnTo>
                  <a:lnTo>
                    <a:pt x="3038" y="1902"/>
                  </a:lnTo>
                  <a:lnTo>
                    <a:pt x="3018" y="1858"/>
                  </a:lnTo>
                  <a:lnTo>
                    <a:pt x="2994" y="1817"/>
                  </a:lnTo>
                  <a:lnTo>
                    <a:pt x="2964" y="1781"/>
                  </a:lnTo>
                  <a:lnTo>
                    <a:pt x="2930" y="1747"/>
                  </a:lnTo>
                  <a:lnTo>
                    <a:pt x="2892" y="1717"/>
                  </a:lnTo>
                  <a:lnTo>
                    <a:pt x="2852" y="1693"/>
                  </a:lnTo>
                  <a:lnTo>
                    <a:pt x="2808" y="1673"/>
                  </a:lnTo>
                  <a:lnTo>
                    <a:pt x="2762" y="1657"/>
                  </a:lnTo>
                  <a:lnTo>
                    <a:pt x="2713" y="1649"/>
                  </a:lnTo>
                  <a:lnTo>
                    <a:pt x="2663" y="1645"/>
                  </a:lnTo>
                  <a:close/>
                  <a:moveTo>
                    <a:pt x="2260" y="1645"/>
                  </a:moveTo>
                  <a:lnTo>
                    <a:pt x="2260" y="1722"/>
                  </a:lnTo>
                  <a:lnTo>
                    <a:pt x="2298" y="1682"/>
                  </a:lnTo>
                  <a:lnTo>
                    <a:pt x="2338" y="1645"/>
                  </a:lnTo>
                  <a:lnTo>
                    <a:pt x="2260" y="1645"/>
                  </a:lnTo>
                  <a:close/>
                  <a:moveTo>
                    <a:pt x="632" y="1415"/>
                  </a:moveTo>
                  <a:lnTo>
                    <a:pt x="576" y="1418"/>
                  </a:lnTo>
                  <a:lnTo>
                    <a:pt x="521" y="1428"/>
                  </a:lnTo>
                  <a:lnTo>
                    <a:pt x="468" y="1443"/>
                  </a:lnTo>
                  <a:lnTo>
                    <a:pt x="416" y="1462"/>
                  </a:lnTo>
                  <a:lnTo>
                    <a:pt x="367" y="1489"/>
                  </a:lnTo>
                  <a:lnTo>
                    <a:pt x="322" y="1519"/>
                  </a:lnTo>
                  <a:lnTo>
                    <a:pt x="280" y="1554"/>
                  </a:lnTo>
                  <a:lnTo>
                    <a:pt x="243" y="1594"/>
                  </a:lnTo>
                  <a:lnTo>
                    <a:pt x="208" y="1636"/>
                  </a:lnTo>
                  <a:lnTo>
                    <a:pt x="179" y="1684"/>
                  </a:lnTo>
                  <a:lnTo>
                    <a:pt x="1085" y="1684"/>
                  </a:lnTo>
                  <a:lnTo>
                    <a:pt x="1057" y="1636"/>
                  </a:lnTo>
                  <a:lnTo>
                    <a:pt x="1023" y="1594"/>
                  </a:lnTo>
                  <a:lnTo>
                    <a:pt x="984" y="1554"/>
                  </a:lnTo>
                  <a:lnTo>
                    <a:pt x="942" y="1519"/>
                  </a:lnTo>
                  <a:lnTo>
                    <a:pt x="897" y="1489"/>
                  </a:lnTo>
                  <a:lnTo>
                    <a:pt x="848" y="1462"/>
                  </a:lnTo>
                  <a:lnTo>
                    <a:pt x="797" y="1443"/>
                  </a:lnTo>
                  <a:lnTo>
                    <a:pt x="743" y="1428"/>
                  </a:lnTo>
                  <a:lnTo>
                    <a:pt x="688" y="1418"/>
                  </a:lnTo>
                  <a:lnTo>
                    <a:pt x="632" y="1415"/>
                  </a:lnTo>
                  <a:close/>
                  <a:moveTo>
                    <a:pt x="1177" y="1263"/>
                  </a:moveTo>
                  <a:lnTo>
                    <a:pt x="1481" y="1628"/>
                  </a:lnTo>
                  <a:lnTo>
                    <a:pt x="1488" y="1639"/>
                  </a:lnTo>
                  <a:lnTo>
                    <a:pt x="1492" y="1651"/>
                  </a:lnTo>
                  <a:lnTo>
                    <a:pt x="1495" y="1664"/>
                  </a:lnTo>
                  <a:lnTo>
                    <a:pt x="1495" y="2219"/>
                  </a:lnTo>
                  <a:lnTo>
                    <a:pt x="2145" y="2219"/>
                  </a:lnTo>
                  <a:lnTo>
                    <a:pt x="2145" y="1588"/>
                  </a:lnTo>
                  <a:lnTo>
                    <a:pt x="2149" y="1569"/>
                  </a:lnTo>
                  <a:lnTo>
                    <a:pt x="2156" y="1554"/>
                  </a:lnTo>
                  <a:lnTo>
                    <a:pt x="2170" y="1542"/>
                  </a:lnTo>
                  <a:lnTo>
                    <a:pt x="2185" y="1533"/>
                  </a:lnTo>
                  <a:lnTo>
                    <a:pt x="2203" y="1531"/>
                  </a:lnTo>
                  <a:lnTo>
                    <a:pt x="2663" y="1531"/>
                  </a:lnTo>
                  <a:lnTo>
                    <a:pt x="2723" y="1534"/>
                  </a:lnTo>
                  <a:lnTo>
                    <a:pt x="2782" y="1544"/>
                  </a:lnTo>
                  <a:lnTo>
                    <a:pt x="2837" y="1560"/>
                  </a:lnTo>
                  <a:lnTo>
                    <a:pt x="2890" y="1582"/>
                  </a:lnTo>
                  <a:lnTo>
                    <a:pt x="2940" y="1611"/>
                  </a:lnTo>
                  <a:lnTo>
                    <a:pt x="2986" y="1644"/>
                  </a:lnTo>
                  <a:lnTo>
                    <a:pt x="3029" y="1682"/>
                  </a:lnTo>
                  <a:lnTo>
                    <a:pt x="3066" y="1725"/>
                  </a:lnTo>
                  <a:lnTo>
                    <a:pt x="3100" y="1770"/>
                  </a:lnTo>
                  <a:lnTo>
                    <a:pt x="3127" y="1820"/>
                  </a:lnTo>
                  <a:lnTo>
                    <a:pt x="3150" y="1873"/>
                  </a:lnTo>
                  <a:lnTo>
                    <a:pt x="3167" y="1928"/>
                  </a:lnTo>
                  <a:lnTo>
                    <a:pt x="3177" y="1987"/>
                  </a:lnTo>
                  <a:lnTo>
                    <a:pt x="3180" y="2047"/>
                  </a:lnTo>
                  <a:lnTo>
                    <a:pt x="3180" y="2066"/>
                  </a:lnTo>
                  <a:lnTo>
                    <a:pt x="3317" y="2066"/>
                  </a:lnTo>
                  <a:lnTo>
                    <a:pt x="3519" y="1664"/>
                  </a:lnTo>
                  <a:lnTo>
                    <a:pt x="3317" y="1263"/>
                  </a:lnTo>
                  <a:lnTo>
                    <a:pt x="3104" y="1263"/>
                  </a:lnTo>
                  <a:lnTo>
                    <a:pt x="3104" y="1358"/>
                  </a:lnTo>
                  <a:lnTo>
                    <a:pt x="3101" y="1376"/>
                  </a:lnTo>
                  <a:lnTo>
                    <a:pt x="3093" y="1392"/>
                  </a:lnTo>
                  <a:lnTo>
                    <a:pt x="3080" y="1404"/>
                  </a:lnTo>
                  <a:lnTo>
                    <a:pt x="3064" y="1413"/>
                  </a:lnTo>
                  <a:lnTo>
                    <a:pt x="3047" y="1415"/>
                  </a:lnTo>
                  <a:lnTo>
                    <a:pt x="2509" y="1415"/>
                  </a:lnTo>
                  <a:lnTo>
                    <a:pt x="2492" y="1413"/>
                  </a:lnTo>
                  <a:lnTo>
                    <a:pt x="2475" y="1404"/>
                  </a:lnTo>
                  <a:lnTo>
                    <a:pt x="2463" y="1392"/>
                  </a:lnTo>
                  <a:lnTo>
                    <a:pt x="2455" y="1376"/>
                  </a:lnTo>
                  <a:lnTo>
                    <a:pt x="2452" y="1358"/>
                  </a:lnTo>
                  <a:lnTo>
                    <a:pt x="2452" y="1263"/>
                  </a:lnTo>
                  <a:lnTo>
                    <a:pt x="1177" y="1263"/>
                  </a:lnTo>
                  <a:close/>
                  <a:moveTo>
                    <a:pt x="2567" y="1110"/>
                  </a:moveTo>
                  <a:lnTo>
                    <a:pt x="2567" y="1300"/>
                  </a:lnTo>
                  <a:lnTo>
                    <a:pt x="2988" y="1300"/>
                  </a:lnTo>
                  <a:lnTo>
                    <a:pt x="2988" y="1110"/>
                  </a:lnTo>
                  <a:lnTo>
                    <a:pt x="2567" y="1110"/>
                  </a:lnTo>
                  <a:close/>
                  <a:moveTo>
                    <a:pt x="2720" y="749"/>
                  </a:moveTo>
                  <a:lnTo>
                    <a:pt x="2720" y="994"/>
                  </a:lnTo>
                  <a:lnTo>
                    <a:pt x="2836" y="994"/>
                  </a:lnTo>
                  <a:lnTo>
                    <a:pt x="2836" y="787"/>
                  </a:lnTo>
                  <a:lnTo>
                    <a:pt x="2720" y="749"/>
                  </a:lnTo>
                  <a:close/>
                  <a:moveTo>
                    <a:pt x="1111" y="420"/>
                  </a:moveTo>
                  <a:lnTo>
                    <a:pt x="1111" y="1147"/>
                  </a:lnTo>
                  <a:lnTo>
                    <a:pt x="1839" y="1147"/>
                  </a:lnTo>
                  <a:lnTo>
                    <a:pt x="1839" y="516"/>
                  </a:lnTo>
                  <a:lnTo>
                    <a:pt x="1835" y="491"/>
                  </a:lnTo>
                  <a:lnTo>
                    <a:pt x="1826" y="468"/>
                  </a:lnTo>
                  <a:lnTo>
                    <a:pt x="1811" y="449"/>
                  </a:lnTo>
                  <a:lnTo>
                    <a:pt x="1791" y="434"/>
                  </a:lnTo>
                  <a:lnTo>
                    <a:pt x="1769" y="424"/>
                  </a:lnTo>
                  <a:lnTo>
                    <a:pt x="1744" y="420"/>
                  </a:lnTo>
                  <a:lnTo>
                    <a:pt x="1111" y="420"/>
                  </a:lnTo>
                  <a:close/>
                  <a:moveTo>
                    <a:pt x="1111" y="114"/>
                  </a:moveTo>
                  <a:lnTo>
                    <a:pt x="1111" y="306"/>
                  </a:lnTo>
                  <a:lnTo>
                    <a:pt x="1744" y="306"/>
                  </a:lnTo>
                  <a:lnTo>
                    <a:pt x="1781" y="309"/>
                  </a:lnTo>
                  <a:lnTo>
                    <a:pt x="1817" y="319"/>
                  </a:lnTo>
                  <a:lnTo>
                    <a:pt x="1850" y="334"/>
                  </a:lnTo>
                  <a:lnTo>
                    <a:pt x="1880" y="355"/>
                  </a:lnTo>
                  <a:lnTo>
                    <a:pt x="1905" y="381"/>
                  </a:lnTo>
                  <a:lnTo>
                    <a:pt x="1925" y="410"/>
                  </a:lnTo>
                  <a:lnTo>
                    <a:pt x="1941" y="443"/>
                  </a:lnTo>
                  <a:lnTo>
                    <a:pt x="1950" y="479"/>
                  </a:lnTo>
                  <a:lnTo>
                    <a:pt x="1955" y="516"/>
                  </a:lnTo>
                  <a:lnTo>
                    <a:pt x="1955" y="1147"/>
                  </a:lnTo>
                  <a:lnTo>
                    <a:pt x="2145" y="1147"/>
                  </a:lnTo>
                  <a:lnTo>
                    <a:pt x="2145" y="516"/>
                  </a:lnTo>
                  <a:lnTo>
                    <a:pt x="2142" y="465"/>
                  </a:lnTo>
                  <a:lnTo>
                    <a:pt x="2133" y="417"/>
                  </a:lnTo>
                  <a:lnTo>
                    <a:pt x="2119" y="371"/>
                  </a:lnTo>
                  <a:lnTo>
                    <a:pt x="2098" y="328"/>
                  </a:lnTo>
                  <a:lnTo>
                    <a:pt x="2074" y="287"/>
                  </a:lnTo>
                  <a:lnTo>
                    <a:pt x="2044" y="250"/>
                  </a:lnTo>
                  <a:lnTo>
                    <a:pt x="2011" y="217"/>
                  </a:lnTo>
                  <a:lnTo>
                    <a:pt x="1973" y="187"/>
                  </a:lnTo>
                  <a:lnTo>
                    <a:pt x="1933" y="161"/>
                  </a:lnTo>
                  <a:lnTo>
                    <a:pt x="1888" y="142"/>
                  </a:lnTo>
                  <a:lnTo>
                    <a:pt x="1842" y="127"/>
                  </a:lnTo>
                  <a:lnTo>
                    <a:pt x="1794" y="117"/>
                  </a:lnTo>
                  <a:lnTo>
                    <a:pt x="1744" y="114"/>
                  </a:lnTo>
                  <a:lnTo>
                    <a:pt x="1111" y="114"/>
                  </a:lnTo>
                  <a:close/>
                  <a:moveTo>
                    <a:pt x="1053" y="0"/>
                  </a:moveTo>
                  <a:lnTo>
                    <a:pt x="1744" y="0"/>
                  </a:lnTo>
                  <a:lnTo>
                    <a:pt x="1803" y="3"/>
                  </a:lnTo>
                  <a:lnTo>
                    <a:pt x="1862" y="14"/>
                  </a:lnTo>
                  <a:lnTo>
                    <a:pt x="1918" y="30"/>
                  </a:lnTo>
                  <a:lnTo>
                    <a:pt x="1971" y="52"/>
                  </a:lnTo>
                  <a:lnTo>
                    <a:pt x="2021" y="80"/>
                  </a:lnTo>
                  <a:lnTo>
                    <a:pt x="2067" y="113"/>
                  </a:lnTo>
                  <a:lnTo>
                    <a:pt x="2109" y="152"/>
                  </a:lnTo>
                  <a:lnTo>
                    <a:pt x="2146" y="193"/>
                  </a:lnTo>
                  <a:lnTo>
                    <a:pt x="2180" y="240"/>
                  </a:lnTo>
                  <a:lnTo>
                    <a:pt x="2208" y="289"/>
                  </a:lnTo>
                  <a:lnTo>
                    <a:pt x="2230" y="342"/>
                  </a:lnTo>
                  <a:lnTo>
                    <a:pt x="2247" y="398"/>
                  </a:lnTo>
                  <a:lnTo>
                    <a:pt x="2257" y="457"/>
                  </a:lnTo>
                  <a:lnTo>
                    <a:pt x="2260" y="516"/>
                  </a:lnTo>
                  <a:lnTo>
                    <a:pt x="2260" y="1147"/>
                  </a:lnTo>
                  <a:lnTo>
                    <a:pt x="2452" y="1147"/>
                  </a:lnTo>
                  <a:lnTo>
                    <a:pt x="2452" y="1052"/>
                  </a:lnTo>
                  <a:lnTo>
                    <a:pt x="2455" y="1034"/>
                  </a:lnTo>
                  <a:lnTo>
                    <a:pt x="2463" y="1018"/>
                  </a:lnTo>
                  <a:lnTo>
                    <a:pt x="2475" y="1005"/>
                  </a:lnTo>
                  <a:lnTo>
                    <a:pt x="2492" y="998"/>
                  </a:lnTo>
                  <a:lnTo>
                    <a:pt x="2509" y="994"/>
                  </a:lnTo>
                  <a:lnTo>
                    <a:pt x="2605" y="994"/>
                  </a:lnTo>
                  <a:lnTo>
                    <a:pt x="2605" y="669"/>
                  </a:lnTo>
                  <a:lnTo>
                    <a:pt x="2609" y="652"/>
                  </a:lnTo>
                  <a:lnTo>
                    <a:pt x="2616" y="635"/>
                  </a:lnTo>
                  <a:lnTo>
                    <a:pt x="2630" y="623"/>
                  </a:lnTo>
                  <a:lnTo>
                    <a:pt x="2645" y="614"/>
                  </a:lnTo>
                  <a:lnTo>
                    <a:pt x="2663" y="612"/>
                  </a:lnTo>
                  <a:lnTo>
                    <a:pt x="2681" y="615"/>
                  </a:lnTo>
                  <a:lnTo>
                    <a:pt x="2911" y="691"/>
                  </a:lnTo>
                  <a:lnTo>
                    <a:pt x="2927" y="700"/>
                  </a:lnTo>
                  <a:lnTo>
                    <a:pt x="2940" y="712"/>
                  </a:lnTo>
                  <a:lnTo>
                    <a:pt x="2947" y="728"/>
                  </a:lnTo>
                  <a:lnTo>
                    <a:pt x="2951" y="746"/>
                  </a:lnTo>
                  <a:lnTo>
                    <a:pt x="2951" y="994"/>
                  </a:lnTo>
                  <a:lnTo>
                    <a:pt x="3047" y="994"/>
                  </a:lnTo>
                  <a:lnTo>
                    <a:pt x="3064" y="998"/>
                  </a:lnTo>
                  <a:lnTo>
                    <a:pt x="3080" y="1005"/>
                  </a:lnTo>
                  <a:lnTo>
                    <a:pt x="3093" y="1018"/>
                  </a:lnTo>
                  <a:lnTo>
                    <a:pt x="3101" y="1034"/>
                  </a:lnTo>
                  <a:lnTo>
                    <a:pt x="3104" y="1052"/>
                  </a:lnTo>
                  <a:lnTo>
                    <a:pt x="3104" y="1147"/>
                  </a:lnTo>
                  <a:lnTo>
                    <a:pt x="3352" y="1147"/>
                  </a:lnTo>
                  <a:lnTo>
                    <a:pt x="3369" y="1150"/>
                  </a:lnTo>
                  <a:lnTo>
                    <a:pt x="3383" y="1156"/>
                  </a:lnTo>
                  <a:lnTo>
                    <a:pt x="3395" y="1166"/>
                  </a:lnTo>
                  <a:lnTo>
                    <a:pt x="3404" y="1179"/>
                  </a:lnTo>
                  <a:lnTo>
                    <a:pt x="3633" y="1639"/>
                  </a:lnTo>
                  <a:lnTo>
                    <a:pt x="3639" y="1655"/>
                  </a:lnTo>
                  <a:lnTo>
                    <a:pt x="3639" y="1673"/>
                  </a:lnTo>
                  <a:lnTo>
                    <a:pt x="3633" y="1690"/>
                  </a:lnTo>
                  <a:lnTo>
                    <a:pt x="3404" y="2149"/>
                  </a:lnTo>
                  <a:lnTo>
                    <a:pt x="3395" y="2162"/>
                  </a:lnTo>
                  <a:lnTo>
                    <a:pt x="3383" y="2172"/>
                  </a:lnTo>
                  <a:lnTo>
                    <a:pt x="3369" y="2178"/>
                  </a:lnTo>
                  <a:lnTo>
                    <a:pt x="3352" y="2181"/>
                  </a:lnTo>
                  <a:lnTo>
                    <a:pt x="3162" y="2181"/>
                  </a:lnTo>
                  <a:lnTo>
                    <a:pt x="3146" y="2234"/>
                  </a:lnTo>
                  <a:lnTo>
                    <a:pt x="3123" y="2283"/>
                  </a:lnTo>
                  <a:lnTo>
                    <a:pt x="3096" y="2329"/>
                  </a:lnTo>
                  <a:lnTo>
                    <a:pt x="3064" y="2373"/>
                  </a:lnTo>
                  <a:lnTo>
                    <a:pt x="3028" y="2413"/>
                  </a:lnTo>
                  <a:lnTo>
                    <a:pt x="2988" y="2448"/>
                  </a:lnTo>
                  <a:lnTo>
                    <a:pt x="3123" y="2448"/>
                  </a:lnTo>
                  <a:lnTo>
                    <a:pt x="3141" y="2452"/>
                  </a:lnTo>
                  <a:lnTo>
                    <a:pt x="3157" y="2459"/>
                  </a:lnTo>
                  <a:lnTo>
                    <a:pt x="3169" y="2473"/>
                  </a:lnTo>
                  <a:lnTo>
                    <a:pt x="3178" y="2488"/>
                  </a:lnTo>
                  <a:lnTo>
                    <a:pt x="3180" y="2506"/>
                  </a:lnTo>
                  <a:lnTo>
                    <a:pt x="3178" y="2524"/>
                  </a:lnTo>
                  <a:lnTo>
                    <a:pt x="3169" y="2540"/>
                  </a:lnTo>
                  <a:lnTo>
                    <a:pt x="3157" y="2553"/>
                  </a:lnTo>
                  <a:lnTo>
                    <a:pt x="3141" y="2561"/>
                  </a:lnTo>
                  <a:lnTo>
                    <a:pt x="3123" y="2564"/>
                  </a:lnTo>
                  <a:lnTo>
                    <a:pt x="57" y="2564"/>
                  </a:lnTo>
                  <a:lnTo>
                    <a:pt x="40" y="2561"/>
                  </a:lnTo>
                  <a:lnTo>
                    <a:pt x="23" y="2553"/>
                  </a:lnTo>
                  <a:lnTo>
                    <a:pt x="11" y="2540"/>
                  </a:lnTo>
                  <a:lnTo>
                    <a:pt x="3" y="2524"/>
                  </a:lnTo>
                  <a:lnTo>
                    <a:pt x="0" y="2506"/>
                  </a:lnTo>
                  <a:lnTo>
                    <a:pt x="3" y="2488"/>
                  </a:lnTo>
                  <a:lnTo>
                    <a:pt x="11" y="2473"/>
                  </a:lnTo>
                  <a:lnTo>
                    <a:pt x="23" y="2459"/>
                  </a:lnTo>
                  <a:lnTo>
                    <a:pt x="40" y="2452"/>
                  </a:lnTo>
                  <a:lnTo>
                    <a:pt x="57" y="2448"/>
                  </a:lnTo>
                  <a:lnTo>
                    <a:pt x="269" y="2448"/>
                  </a:lnTo>
                  <a:lnTo>
                    <a:pt x="224" y="2413"/>
                  </a:lnTo>
                  <a:lnTo>
                    <a:pt x="181" y="2375"/>
                  </a:lnTo>
                  <a:lnTo>
                    <a:pt x="142" y="2330"/>
                  </a:lnTo>
                  <a:lnTo>
                    <a:pt x="107" y="2284"/>
                  </a:lnTo>
                  <a:lnTo>
                    <a:pt x="77" y="2234"/>
                  </a:lnTo>
                  <a:lnTo>
                    <a:pt x="51" y="2181"/>
                  </a:lnTo>
                  <a:lnTo>
                    <a:pt x="34" y="2176"/>
                  </a:lnTo>
                  <a:lnTo>
                    <a:pt x="21" y="2167"/>
                  </a:lnTo>
                  <a:lnTo>
                    <a:pt x="10" y="2155"/>
                  </a:lnTo>
                  <a:lnTo>
                    <a:pt x="2" y="2141"/>
                  </a:lnTo>
                  <a:lnTo>
                    <a:pt x="0" y="2123"/>
                  </a:lnTo>
                  <a:lnTo>
                    <a:pt x="0" y="1741"/>
                  </a:lnTo>
                  <a:lnTo>
                    <a:pt x="2" y="1723"/>
                  </a:lnTo>
                  <a:lnTo>
                    <a:pt x="10" y="1709"/>
                  </a:lnTo>
                  <a:lnTo>
                    <a:pt x="21" y="1697"/>
                  </a:lnTo>
                  <a:lnTo>
                    <a:pt x="34" y="1688"/>
                  </a:lnTo>
                  <a:lnTo>
                    <a:pt x="51" y="1684"/>
                  </a:lnTo>
                  <a:lnTo>
                    <a:pt x="78" y="1628"/>
                  </a:lnTo>
                  <a:lnTo>
                    <a:pt x="110" y="1576"/>
                  </a:lnTo>
                  <a:lnTo>
                    <a:pt x="148" y="1526"/>
                  </a:lnTo>
                  <a:lnTo>
                    <a:pt x="190" y="1482"/>
                  </a:lnTo>
                  <a:lnTo>
                    <a:pt x="235" y="1441"/>
                  </a:lnTo>
                  <a:lnTo>
                    <a:pt x="283" y="1406"/>
                  </a:lnTo>
                  <a:lnTo>
                    <a:pt x="335" y="1374"/>
                  </a:lnTo>
                  <a:lnTo>
                    <a:pt x="390" y="1349"/>
                  </a:lnTo>
                  <a:lnTo>
                    <a:pt x="448" y="1328"/>
                  </a:lnTo>
                  <a:lnTo>
                    <a:pt x="507" y="1313"/>
                  </a:lnTo>
                  <a:lnTo>
                    <a:pt x="569" y="1304"/>
                  </a:lnTo>
                  <a:lnTo>
                    <a:pt x="632" y="1300"/>
                  </a:lnTo>
                  <a:lnTo>
                    <a:pt x="695" y="1304"/>
                  </a:lnTo>
                  <a:lnTo>
                    <a:pt x="757" y="1313"/>
                  </a:lnTo>
                  <a:lnTo>
                    <a:pt x="816" y="1328"/>
                  </a:lnTo>
                  <a:lnTo>
                    <a:pt x="874" y="1349"/>
                  </a:lnTo>
                  <a:lnTo>
                    <a:pt x="929" y="1374"/>
                  </a:lnTo>
                  <a:lnTo>
                    <a:pt x="981" y="1406"/>
                  </a:lnTo>
                  <a:lnTo>
                    <a:pt x="1030" y="1441"/>
                  </a:lnTo>
                  <a:lnTo>
                    <a:pt x="1075" y="1482"/>
                  </a:lnTo>
                  <a:lnTo>
                    <a:pt x="1116" y="1526"/>
                  </a:lnTo>
                  <a:lnTo>
                    <a:pt x="1154" y="1576"/>
                  </a:lnTo>
                  <a:lnTo>
                    <a:pt x="1186" y="1628"/>
                  </a:lnTo>
                  <a:lnTo>
                    <a:pt x="1213" y="1684"/>
                  </a:lnTo>
                  <a:lnTo>
                    <a:pt x="1230" y="1688"/>
                  </a:lnTo>
                  <a:lnTo>
                    <a:pt x="1244" y="1697"/>
                  </a:lnTo>
                  <a:lnTo>
                    <a:pt x="1255" y="1709"/>
                  </a:lnTo>
                  <a:lnTo>
                    <a:pt x="1262" y="1723"/>
                  </a:lnTo>
                  <a:lnTo>
                    <a:pt x="1264" y="1741"/>
                  </a:lnTo>
                  <a:lnTo>
                    <a:pt x="1264" y="1874"/>
                  </a:lnTo>
                  <a:lnTo>
                    <a:pt x="1380" y="1874"/>
                  </a:lnTo>
                  <a:lnTo>
                    <a:pt x="1380" y="1685"/>
                  </a:lnTo>
                  <a:lnTo>
                    <a:pt x="1009" y="1242"/>
                  </a:lnTo>
                  <a:lnTo>
                    <a:pt x="1003" y="1231"/>
                  </a:lnTo>
                  <a:lnTo>
                    <a:pt x="998" y="1219"/>
                  </a:lnTo>
                  <a:lnTo>
                    <a:pt x="996" y="1206"/>
                  </a:lnTo>
                  <a:lnTo>
                    <a:pt x="996" y="1205"/>
                  </a:lnTo>
                  <a:lnTo>
                    <a:pt x="996" y="57"/>
                  </a:lnTo>
                  <a:lnTo>
                    <a:pt x="999" y="39"/>
                  </a:lnTo>
                  <a:lnTo>
                    <a:pt x="1007" y="24"/>
                  </a:lnTo>
                  <a:lnTo>
                    <a:pt x="1019" y="11"/>
                  </a:lnTo>
                  <a:lnTo>
                    <a:pt x="1036" y="3"/>
                  </a:lnTo>
                  <a:lnTo>
                    <a:pt x="10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5335496" y="4335463"/>
            <a:ext cx="576262" cy="350837"/>
            <a:chOff x="5335588" y="4335463"/>
            <a:chExt cx="576262" cy="3508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" name="Freeform 64"/>
            <p:cNvSpPr>
              <a:spLocks/>
            </p:cNvSpPr>
            <p:nvPr/>
          </p:nvSpPr>
          <p:spPr bwMode="auto">
            <a:xfrm>
              <a:off x="5418138" y="4608513"/>
              <a:ext cx="30162" cy="30162"/>
            </a:xfrm>
            <a:custGeom>
              <a:avLst/>
              <a:gdLst>
                <a:gd name="T0" fmla="*/ 93 w 187"/>
                <a:gd name="T1" fmla="*/ 0 h 187"/>
                <a:gd name="T2" fmla="*/ 118 w 187"/>
                <a:gd name="T3" fmla="*/ 3 h 187"/>
                <a:gd name="T4" fmla="*/ 140 w 187"/>
                <a:gd name="T5" fmla="*/ 13 h 187"/>
                <a:gd name="T6" fmla="*/ 159 w 187"/>
                <a:gd name="T7" fmla="*/ 28 h 187"/>
                <a:gd name="T8" fmla="*/ 175 w 187"/>
                <a:gd name="T9" fmla="*/ 46 h 187"/>
                <a:gd name="T10" fmla="*/ 183 w 187"/>
                <a:gd name="T11" fmla="*/ 69 h 187"/>
                <a:gd name="T12" fmla="*/ 187 w 187"/>
                <a:gd name="T13" fmla="*/ 93 h 187"/>
                <a:gd name="T14" fmla="*/ 183 w 187"/>
                <a:gd name="T15" fmla="*/ 119 h 187"/>
                <a:gd name="T16" fmla="*/ 175 w 187"/>
                <a:gd name="T17" fmla="*/ 141 h 187"/>
                <a:gd name="T18" fmla="*/ 159 w 187"/>
                <a:gd name="T19" fmla="*/ 159 h 187"/>
                <a:gd name="T20" fmla="*/ 140 w 187"/>
                <a:gd name="T21" fmla="*/ 175 h 187"/>
                <a:gd name="T22" fmla="*/ 118 w 187"/>
                <a:gd name="T23" fmla="*/ 184 h 187"/>
                <a:gd name="T24" fmla="*/ 93 w 187"/>
                <a:gd name="T25" fmla="*/ 187 h 187"/>
                <a:gd name="T26" fmla="*/ 69 w 187"/>
                <a:gd name="T27" fmla="*/ 184 h 187"/>
                <a:gd name="T28" fmla="*/ 46 w 187"/>
                <a:gd name="T29" fmla="*/ 175 h 187"/>
                <a:gd name="T30" fmla="*/ 27 w 187"/>
                <a:gd name="T31" fmla="*/ 159 h 187"/>
                <a:gd name="T32" fmla="*/ 13 w 187"/>
                <a:gd name="T33" fmla="*/ 141 h 187"/>
                <a:gd name="T34" fmla="*/ 3 w 187"/>
                <a:gd name="T35" fmla="*/ 119 h 187"/>
                <a:gd name="T36" fmla="*/ 0 w 187"/>
                <a:gd name="T37" fmla="*/ 93 h 187"/>
                <a:gd name="T38" fmla="*/ 3 w 187"/>
                <a:gd name="T39" fmla="*/ 69 h 187"/>
                <a:gd name="T40" fmla="*/ 13 w 187"/>
                <a:gd name="T41" fmla="*/ 46 h 187"/>
                <a:gd name="T42" fmla="*/ 27 w 187"/>
                <a:gd name="T43" fmla="*/ 28 h 187"/>
                <a:gd name="T44" fmla="*/ 46 w 187"/>
                <a:gd name="T45" fmla="*/ 13 h 187"/>
                <a:gd name="T46" fmla="*/ 69 w 187"/>
                <a:gd name="T47" fmla="*/ 3 h 187"/>
                <a:gd name="T48" fmla="*/ 93 w 187"/>
                <a:gd name="T4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lnTo>
                    <a:pt x="118" y="3"/>
                  </a:lnTo>
                  <a:lnTo>
                    <a:pt x="140" y="13"/>
                  </a:lnTo>
                  <a:lnTo>
                    <a:pt x="159" y="28"/>
                  </a:lnTo>
                  <a:lnTo>
                    <a:pt x="175" y="46"/>
                  </a:lnTo>
                  <a:lnTo>
                    <a:pt x="183" y="69"/>
                  </a:lnTo>
                  <a:lnTo>
                    <a:pt x="187" y="93"/>
                  </a:lnTo>
                  <a:lnTo>
                    <a:pt x="183" y="119"/>
                  </a:lnTo>
                  <a:lnTo>
                    <a:pt x="175" y="141"/>
                  </a:lnTo>
                  <a:lnTo>
                    <a:pt x="159" y="159"/>
                  </a:lnTo>
                  <a:lnTo>
                    <a:pt x="140" y="175"/>
                  </a:lnTo>
                  <a:lnTo>
                    <a:pt x="118" y="184"/>
                  </a:lnTo>
                  <a:lnTo>
                    <a:pt x="93" y="187"/>
                  </a:lnTo>
                  <a:lnTo>
                    <a:pt x="69" y="184"/>
                  </a:lnTo>
                  <a:lnTo>
                    <a:pt x="46" y="175"/>
                  </a:lnTo>
                  <a:lnTo>
                    <a:pt x="27" y="159"/>
                  </a:lnTo>
                  <a:lnTo>
                    <a:pt x="13" y="141"/>
                  </a:lnTo>
                  <a:lnTo>
                    <a:pt x="3" y="119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3" y="46"/>
                  </a:lnTo>
                  <a:lnTo>
                    <a:pt x="27" y="28"/>
                  </a:lnTo>
                  <a:lnTo>
                    <a:pt x="46" y="13"/>
                  </a:lnTo>
                  <a:lnTo>
                    <a:pt x="69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65"/>
            <p:cNvSpPr>
              <a:spLocks/>
            </p:cNvSpPr>
            <p:nvPr/>
          </p:nvSpPr>
          <p:spPr bwMode="auto">
            <a:xfrm>
              <a:off x="5668963" y="4608513"/>
              <a:ext cx="28575" cy="30162"/>
            </a:xfrm>
            <a:custGeom>
              <a:avLst/>
              <a:gdLst>
                <a:gd name="T0" fmla="*/ 93 w 187"/>
                <a:gd name="T1" fmla="*/ 0 h 187"/>
                <a:gd name="T2" fmla="*/ 118 w 187"/>
                <a:gd name="T3" fmla="*/ 3 h 187"/>
                <a:gd name="T4" fmla="*/ 140 w 187"/>
                <a:gd name="T5" fmla="*/ 13 h 187"/>
                <a:gd name="T6" fmla="*/ 159 w 187"/>
                <a:gd name="T7" fmla="*/ 28 h 187"/>
                <a:gd name="T8" fmla="*/ 174 w 187"/>
                <a:gd name="T9" fmla="*/ 46 h 187"/>
                <a:gd name="T10" fmla="*/ 183 w 187"/>
                <a:gd name="T11" fmla="*/ 69 h 187"/>
                <a:gd name="T12" fmla="*/ 187 w 187"/>
                <a:gd name="T13" fmla="*/ 93 h 187"/>
                <a:gd name="T14" fmla="*/ 183 w 187"/>
                <a:gd name="T15" fmla="*/ 119 h 187"/>
                <a:gd name="T16" fmla="*/ 174 w 187"/>
                <a:gd name="T17" fmla="*/ 141 h 187"/>
                <a:gd name="T18" fmla="*/ 159 w 187"/>
                <a:gd name="T19" fmla="*/ 159 h 187"/>
                <a:gd name="T20" fmla="*/ 140 w 187"/>
                <a:gd name="T21" fmla="*/ 175 h 187"/>
                <a:gd name="T22" fmla="*/ 118 w 187"/>
                <a:gd name="T23" fmla="*/ 184 h 187"/>
                <a:gd name="T24" fmla="*/ 93 w 187"/>
                <a:gd name="T25" fmla="*/ 187 h 187"/>
                <a:gd name="T26" fmla="*/ 69 w 187"/>
                <a:gd name="T27" fmla="*/ 184 h 187"/>
                <a:gd name="T28" fmla="*/ 46 w 187"/>
                <a:gd name="T29" fmla="*/ 175 h 187"/>
                <a:gd name="T30" fmla="*/ 27 w 187"/>
                <a:gd name="T31" fmla="*/ 159 h 187"/>
                <a:gd name="T32" fmla="*/ 13 w 187"/>
                <a:gd name="T33" fmla="*/ 141 h 187"/>
                <a:gd name="T34" fmla="*/ 3 w 187"/>
                <a:gd name="T35" fmla="*/ 119 h 187"/>
                <a:gd name="T36" fmla="*/ 0 w 187"/>
                <a:gd name="T37" fmla="*/ 93 h 187"/>
                <a:gd name="T38" fmla="*/ 3 w 187"/>
                <a:gd name="T39" fmla="*/ 69 h 187"/>
                <a:gd name="T40" fmla="*/ 13 w 187"/>
                <a:gd name="T41" fmla="*/ 46 h 187"/>
                <a:gd name="T42" fmla="*/ 27 w 187"/>
                <a:gd name="T43" fmla="*/ 28 h 187"/>
                <a:gd name="T44" fmla="*/ 46 w 187"/>
                <a:gd name="T45" fmla="*/ 13 h 187"/>
                <a:gd name="T46" fmla="*/ 69 w 187"/>
                <a:gd name="T47" fmla="*/ 3 h 187"/>
                <a:gd name="T48" fmla="*/ 93 w 187"/>
                <a:gd name="T4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lnTo>
                    <a:pt x="118" y="3"/>
                  </a:lnTo>
                  <a:lnTo>
                    <a:pt x="140" y="13"/>
                  </a:lnTo>
                  <a:lnTo>
                    <a:pt x="159" y="28"/>
                  </a:lnTo>
                  <a:lnTo>
                    <a:pt x="174" y="46"/>
                  </a:lnTo>
                  <a:lnTo>
                    <a:pt x="183" y="69"/>
                  </a:lnTo>
                  <a:lnTo>
                    <a:pt x="187" y="93"/>
                  </a:lnTo>
                  <a:lnTo>
                    <a:pt x="183" y="119"/>
                  </a:lnTo>
                  <a:lnTo>
                    <a:pt x="174" y="141"/>
                  </a:lnTo>
                  <a:lnTo>
                    <a:pt x="159" y="159"/>
                  </a:lnTo>
                  <a:lnTo>
                    <a:pt x="140" y="175"/>
                  </a:lnTo>
                  <a:lnTo>
                    <a:pt x="118" y="184"/>
                  </a:lnTo>
                  <a:lnTo>
                    <a:pt x="93" y="187"/>
                  </a:lnTo>
                  <a:lnTo>
                    <a:pt x="69" y="184"/>
                  </a:lnTo>
                  <a:lnTo>
                    <a:pt x="46" y="175"/>
                  </a:lnTo>
                  <a:lnTo>
                    <a:pt x="27" y="159"/>
                  </a:lnTo>
                  <a:lnTo>
                    <a:pt x="13" y="141"/>
                  </a:lnTo>
                  <a:lnTo>
                    <a:pt x="3" y="119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3" y="46"/>
                  </a:lnTo>
                  <a:lnTo>
                    <a:pt x="27" y="28"/>
                  </a:lnTo>
                  <a:lnTo>
                    <a:pt x="46" y="13"/>
                  </a:lnTo>
                  <a:lnTo>
                    <a:pt x="69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66"/>
            <p:cNvSpPr>
              <a:spLocks/>
            </p:cNvSpPr>
            <p:nvPr/>
          </p:nvSpPr>
          <p:spPr bwMode="auto">
            <a:xfrm>
              <a:off x="5775325" y="4608513"/>
              <a:ext cx="30162" cy="30162"/>
            </a:xfrm>
            <a:custGeom>
              <a:avLst/>
              <a:gdLst>
                <a:gd name="T0" fmla="*/ 93 w 187"/>
                <a:gd name="T1" fmla="*/ 0 h 187"/>
                <a:gd name="T2" fmla="*/ 118 w 187"/>
                <a:gd name="T3" fmla="*/ 3 h 187"/>
                <a:gd name="T4" fmla="*/ 140 w 187"/>
                <a:gd name="T5" fmla="*/ 13 h 187"/>
                <a:gd name="T6" fmla="*/ 159 w 187"/>
                <a:gd name="T7" fmla="*/ 28 h 187"/>
                <a:gd name="T8" fmla="*/ 174 w 187"/>
                <a:gd name="T9" fmla="*/ 46 h 187"/>
                <a:gd name="T10" fmla="*/ 184 w 187"/>
                <a:gd name="T11" fmla="*/ 69 h 187"/>
                <a:gd name="T12" fmla="*/ 187 w 187"/>
                <a:gd name="T13" fmla="*/ 93 h 187"/>
                <a:gd name="T14" fmla="*/ 184 w 187"/>
                <a:gd name="T15" fmla="*/ 119 h 187"/>
                <a:gd name="T16" fmla="*/ 174 w 187"/>
                <a:gd name="T17" fmla="*/ 141 h 187"/>
                <a:gd name="T18" fmla="*/ 159 w 187"/>
                <a:gd name="T19" fmla="*/ 159 h 187"/>
                <a:gd name="T20" fmla="*/ 140 w 187"/>
                <a:gd name="T21" fmla="*/ 175 h 187"/>
                <a:gd name="T22" fmla="*/ 118 w 187"/>
                <a:gd name="T23" fmla="*/ 184 h 187"/>
                <a:gd name="T24" fmla="*/ 93 w 187"/>
                <a:gd name="T25" fmla="*/ 187 h 187"/>
                <a:gd name="T26" fmla="*/ 68 w 187"/>
                <a:gd name="T27" fmla="*/ 184 h 187"/>
                <a:gd name="T28" fmla="*/ 46 w 187"/>
                <a:gd name="T29" fmla="*/ 175 h 187"/>
                <a:gd name="T30" fmla="*/ 26 w 187"/>
                <a:gd name="T31" fmla="*/ 159 h 187"/>
                <a:gd name="T32" fmla="*/ 12 w 187"/>
                <a:gd name="T33" fmla="*/ 141 h 187"/>
                <a:gd name="T34" fmla="*/ 3 w 187"/>
                <a:gd name="T35" fmla="*/ 119 h 187"/>
                <a:gd name="T36" fmla="*/ 0 w 187"/>
                <a:gd name="T37" fmla="*/ 93 h 187"/>
                <a:gd name="T38" fmla="*/ 3 w 187"/>
                <a:gd name="T39" fmla="*/ 69 h 187"/>
                <a:gd name="T40" fmla="*/ 12 w 187"/>
                <a:gd name="T41" fmla="*/ 46 h 187"/>
                <a:gd name="T42" fmla="*/ 26 w 187"/>
                <a:gd name="T43" fmla="*/ 28 h 187"/>
                <a:gd name="T44" fmla="*/ 46 w 187"/>
                <a:gd name="T45" fmla="*/ 13 h 187"/>
                <a:gd name="T46" fmla="*/ 68 w 187"/>
                <a:gd name="T47" fmla="*/ 3 h 187"/>
                <a:gd name="T48" fmla="*/ 93 w 187"/>
                <a:gd name="T4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lnTo>
                    <a:pt x="118" y="3"/>
                  </a:lnTo>
                  <a:lnTo>
                    <a:pt x="140" y="13"/>
                  </a:lnTo>
                  <a:lnTo>
                    <a:pt x="159" y="28"/>
                  </a:lnTo>
                  <a:lnTo>
                    <a:pt x="174" y="46"/>
                  </a:lnTo>
                  <a:lnTo>
                    <a:pt x="184" y="69"/>
                  </a:lnTo>
                  <a:lnTo>
                    <a:pt x="187" y="93"/>
                  </a:lnTo>
                  <a:lnTo>
                    <a:pt x="184" y="119"/>
                  </a:lnTo>
                  <a:lnTo>
                    <a:pt x="174" y="141"/>
                  </a:lnTo>
                  <a:lnTo>
                    <a:pt x="159" y="159"/>
                  </a:lnTo>
                  <a:lnTo>
                    <a:pt x="140" y="175"/>
                  </a:lnTo>
                  <a:lnTo>
                    <a:pt x="118" y="184"/>
                  </a:lnTo>
                  <a:lnTo>
                    <a:pt x="93" y="187"/>
                  </a:lnTo>
                  <a:lnTo>
                    <a:pt x="68" y="184"/>
                  </a:lnTo>
                  <a:lnTo>
                    <a:pt x="46" y="175"/>
                  </a:lnTo>
                  <a:lnTo>
                    <a:pt x="26" y="159"/>
                  </a:lnTo>
                  <a:lnTo>
                    <a:pt x="12" y="141"/>
                  </a:lnTo>
                  <a:lnTo>
                    <a:pt x="3" y="119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2" y="46"/>
                  </a:lnTo>
                  <a:lnTo>
                    <a:pt x="26" y="28"/>
                  </a:lnTo>
                  <a:lnTo>
                    <a:pt x="46" y="13"/>
                  </a:lnTo>
                  <a:lnTo>
                    <a:pt x="68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67"/>
            <p:cNvSpPr>
              <a:spLocks/>
            </p:cNvSpPr>
            <p:nvPr/>
          </p:nvSpPr>
          <p:spPr bwMode="auto">
            <a:xfrm>
              <a:off x="5394325" y="4491038"/>
              <a:ext cx="53975" cy="17462"/>
            </a:xfrm>
            <a:custGeom>
              <a:avLst/>
              <a:gdLst>
                <a:gd name="T0" fmla="*/ 56 w 337"/>
                <a:gd name="T1" fmla="*/ 0 h 113"/>
                <a:gd name="T2" fmla="*/ 281 w 337"/>
                <a:gd name="T3" fmla="*/ 0 h 113"/>
                <a:gd name="T4" fmla="*/ 298 w 337"/>
                <a:gd name="T5" fmla="*/ 3 h 113"/>
                <a:gd name="T6" fmla="*/ 314 w 337"/>
                <a:gd name="T7" fmla="*/ 11 h 113"/>
                <a:gd name="T8" fmla="*/ 327 w 337"/>
                <a:gd name="T9" fmla="*/ 23 h 113"/>
                <a:gd name="T10" fmla="*/ 334 w 337"/>
                <a:gd name="T11" fmla="*/ 39 h 113"/>
                <a:gd name="T12" fmla="*/ 337 w 337"/>
                <a:gd name="T13" fmla="*/ 56 h 113"/>
                <a:gd name="T14" fmla="*/ 334 w 337"/>
                <a:gd name="T15" fmla="*/ 74 h 113"/>
                <a:gd name="T16" fmla="*/ 327 w 337"/>
                <a:gd name="T17" fmla="*/ 89 h 113"/>
                <a:gd name="T18" fmla="*/ 314 w 337"/>
                <a:gd name="T19" fmla="*/ 102 h 113"/>
                <a:gd name="T20" fmla="*/ 298 w 337"/>
                <a:gd name="T21" fmla="*/ 109 h 113"/>
                <a:gd name="T22" fmla="*/ 281 w 337"/>
                <a:gd name="T23" fmla="*/ 113 h 113"/>
                <a:gd name="T24" fmla="*/ 56 w 337"/>
                <a:gd name="T25" fmla="*/ 113 h 113"/>
                <a:gd name="T26" fmla="*/ 39 w 337"/>
                <a:gd name="T27" fmla="*/ 109 h 113"/>
                <a:gd name="T28" fmla="*/ 23 w 337"/>
                <a:gd name="T29" fmla="*/ 102 h 113"/>
                <a:gd name="T30" fmla="*/ 11 w 337"/>
                <a:gd name="T31" fmla="*/ 89 h 113"/>
                <a:gd name="T32" fmla="*/ 3 w 337"/>
                <a:gd name="T33" fmla="*/ 74 h 113"/>
                <a:gd name="T34" fmla="*/ 0 w 337"/>
                <a:gd name="T35" fmla="*/ 56 h 113"/>
                <a:gd name="T36" fmla="*/ 3 w 337"/>
                <a:gd name="T37" fmla="*/ 39 h 113"/>
                <a:gd name="T38" fmla="*/ 11 w 337"/>
                <a:gd name="T39" fmla="*/ 23 h 113"/>
                <a:gd name="T40" fmla="*/ 23 w 337"/>
                <a:gd name="T41" fmla="*/ 11 h 113"/>
                <a:gd name="T42" fmla="*/ 39 w 337"/>
                <a:gd name="T43" fmla="*/ 3 h 113"/>
                <a:gd name="T44" fmla="*/ 56 w 33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3">
                  <a:moveTo>
                    <a:pt x="56" y="0"/>
                  </a:moveTo>
                  <a:lnTo>
                    <a:pt x="281" y="0"/>
                  </a:lnTo>
                  <a:lnTo>
                    <a:pt x="298" y="3"/>
                  </a:lnTo>
                  <a:lnTo>
                    <a:pt x="314" y="11"/>
                  </a:lnTo>
                  <a:lnTo>
                    <a:pt x="327" y="23"/>
                  </a:lnTo>
                  <a:lnTo>
                    <a:pt x="334" y="39"/>
                  </a:lnTo>
                  <a:lnTo>
                    <a:pt x="337" y="56"/>
                  </a:lnTo>
                  <a:lnTo>
                    <a:pt x="334" y="74"/>
                  </a:lnTo>
                  <a:lnTo>
                    <a:pt x="327" y="89"/>
                  </a:lnTo>
                  <a:lnTo>
                    <a:pt x="314" y="102"/>
                  </a:lnTo>
                  <a:lnTo>
                    <a:pt x="298" y="109"/>
                  </a:lnTo>
                  <a:lnTo>
                    <a:pt x="281" y="113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68"/>
            <p:cNvSpPr>
              <a:spLocks noEditPoints="1"/>
            </p:cNvSpPr>
            <p:nvPr/>
          </p:nvSpPr>
          <p:spPr bwMode="auto">
            <a:xfrm>
              <a:off x="5335588" y="4335463"/>
              <a:ext cx="576262" cy="350837"/>
            </a:xfrm>
            <a:custGeom>
              <a:avLst/>
              <a:gdLst>
                <a:gd name="T0" fmla="*/ 2544 w 3630"/>
                <a:gd name="T1" fmla="*/ 2044 h 2207"/>
                <a:gd name="T2" fmla="*/ 2679 w 3630"/>
                <a:gd name="T3" fmla="*/ 1603 h 2207"/>
                <a:gd name="T4" fmla="*/ 2585 w 3630"/>
                <a:gd name="T5" fmla="*/ 1856 h 2207"/>
                <a:gd name="T6" fmla="*/ 2745 w 3630"/>
                <a:gd name="T7" fmla="*/ 2070 h 2207"/>
                <a:gd name="T8" fmla="*/ 3015 w 3630"/>
                <a:gd name="T9" fmla="*/ 2050 h 2207"/>
                <a:gd name="T10" fmla="*/ 3144 w 3630"/>
                <a:gd name="T11" fmla="*/ 1814 h 2207"/>
                <a:gd name="T12" fmla="*/ 3015 w 3630"/>
                <a:gd name="T13" fmla="*/ 1579 h 2207"/>
                <a:gd name="T14" fmla="*/ 2508 w 3630"/>
                <a:gd name="T15" fmla="*/ 1585 h 2207"/>
                <a:gd name="T16" fmla="*/ 2148 w 3630"/>
                <a:gd name="T17" fmla="*/ 1537 h 2207"/>
                <a:gd name="T18" fmla="*/ 1935 w 3630"/>
                <a:gd name="T19" fmla="*/ 1697 h 2207"/>
                <a:gd name="T20" fmla="*/ 1954 w 3630"/>
                <a:gd name="T21" fmla="*/ 1967 h 2207"/>
                <a:gd name="T22" fmla="*/ 2189 w 3630"/>
                <a:gd name="T23" fmla="*/ 2095 h 2207"/>
                <a:gd name="T24" fmla="*/ 2424 w 3630"/>
                <a:gd name="T25" fmla="*/ 1967 h 2207"/>
                <a:gd name="T26" fmla="*/ 2444 w 3630"/>
                <a:gd name="T27" fmla="*/ 1697 h 2207"/>
                <a:gd name="T28" fmla="*/ 2231 w 3630"/>
                <a:gd name="T29" fmla="*/ 1537 h 2207"/>
                <a:gd name="T30" fmla="*/ 1000 w 3630"/>
                <a:gd name="T31" fmla="*/ 1723 h 2207"/>
                <a:gd name="T32" fmla="*/ 947 w 3630"/>
                <a:gd name="T33" fmla="*/ 2028 h 2207"/>
                <a:gd name="T34" fmla="*/ 1819 w 3630"/>
                <a:gd name="T35" fmla="*/ 1949 h 2207"/>
                <a:gd name="T36" fmla="*/ 1728 w 3630"/>
                <a:gd name="T37" fmla="*/ 1828 h 2207"/>
                <a:gd name="T38" fmla="*/ 1648 w 3630"/>
                <a:gd name="T39" fmla="*/ 1768 h 2207"/>
                <a:gd name="T40" fmla="*/ 537 w 3630"/>
                <a:gd name="T41" fmla="*/ 1546 h 2207"/>
                <a:gd name="T42" fmla="*/ 349 w 3630"/>
                <a:gd name="T43" fmla="*/ 1734 h 2207"/>
                <a:gd name="T44" fmla="*/ 406 w 3630"/>
                <a:gd name="T45" fmla="*/ 1999 h 2207"/>
                <a:gd name="T46" fmla="*/ 659 w 3630"/>
                <a:gd name="T47" fmla="*/ 2093 h 2207"/>
                <a:gd name="T48" fmla="*/ 872 w 3630"/>
                <a:gd name="T49" fmla="*/ 1933 h 2207"/>
                <a:gd name="T50" fmla="*/ 853 w 3630"/>
                <a:gd name="T51" fmla="*/ 1662 h 2207"/>
                <a:gd name="T52" fmla="*/ 617 w 3630"/>
                <a:gd name="T53" fmla="*/ 1534 h 2207"/>
                <a:gd name="T54" fmla="*/ 1310 w 3630"/>
                <a:gd name="T55" fmla="*/ 1310 h 2207"/>
                <a:gd name="T56" fmla="*/ 1310 w 3630"/>
                <a:gd name="T57" fmla="*/ 1098 h 2207"/>
                <a:gd name="T58" fmla="*/ 1198 w 3630"/>
                <a:gd name="T59" fmla="*/ 1422 h 2207"/>
                <a:gd name="T60" fmla="*/ 1704 w 3630"/>
                <a:gd name="T61" fmla="*/ 385 h 2207"/>
                <a:gd name="T62" fmla="*/ 1433 w 3630"/>
                <a:gd name="T63" fmla="*/ 656 h 2207"/>
                <a:gd name="T64" fmla="*/ 1412 w 3630"/>
                <a:gd name="T65" fmla="*/ 1050 h 2207"/>
                <a:gd name="T66" fmla="*/ 1653 w 3630"/>
                <a:gd name="T67" fmla="*/ 1348 h 2207"/>
                <a:gd name="T68" fmla="*/ 3034 w 3630"/>
                <a:gd name="T69" fmla="*/ 1419 h 2207"/>
                <a:gd name="T70" fmla="*/ 3378 w 3630"/>
                <a:gd name="T71" fmla="*/ 1243 h 2207"/>
                <a:gd name="T72" fmla="*/ 3518 w 3630"/>
                <a:gd name="T73" fmla="*/ 880 h 2207"/>
                <a:gd name="T74" fmla="*/ 3378 w 3630"/>
                <a:gd name="T75" fmla="*/ 516 h 2207"/>
                <a:gd name="T76" fmla="*/ 3034 w 3630"/>
                <a:gd name="T77" fmla="*/ 340 h 2207"/>
                <a:gd name="T78" fmla="*/ 688 w 3630"/>
                <a:gd name="T79" fmla="*/ 850 h 2207"/>
                <a:gd name="T80" fmla="*/ 711 w 3630"/>
                <a:gd name="T81" fmla="*/ 262 h 2207"/>
                <a:gd name="T82" fmla="*/ 2208 w 3630"/>
                <a:gd name="T83" fmla="*/ 112 h 2207"/>
                <a:gd name="T84" fmla="*/ 2844 w 3630"/>
                <a:gd name="T85" fmla="*/ 4 h 2207"/>
                <a:gd name="T86" fmla="*/ 3042 w 3630"/>
                <a:gd name="T87" fmla="*/ 228 h 2207"/>
                <a:gd name="T88" fmla="*/ 3438 w 3630"/>
                <a:gd name="T89" fmla="*/ 417 h 2207"/>
                <a:gd name="T90" fmla="*/ 3627 w 3630"/>
                <a:gd name="T91" fmla="*/ 813 h 2207"/>
                <a:gd name="T92" fmla="*/ 3516 w 3630"/>
                <a:gd name="T93" fmla="*/ 1249 h 2207"/>
                <a:gd name="T94" fmla="*/ 3159 w 3630"/>
                <a:gd name="T95" fmla="*/ 1508 h 2207"/>
                <a:gd name="T96" fmla="*/ 3377 w 3630"/>
                <a:gd name="T97" fmla="*/ 1827 h 2207"/>
                <a:gd name="T98" fmla="*/ 3255 w 3630"/>
                <a:gd name="T99" fmla="*/ 1787 h 2207"/>
                <a:gd name="T100" fmla="*/ 3167 w 3630"/>
                <a:gd name="T101" fmla="*/ 2063 h 2207"/>
                <a:gd name="T102" fmla="*/ 3256 w 3630"/>
                <a:gd name="T103" fmla="*/ 2151 h 2207"/>
                <a:gd name="T104" fmla="*/ 263 w 3630"/>
                <a:gd name="T105" fmla="*/ 2205 h 2207"/>
                <a:gd name="T106" fmla="*/ 248 w 3630"/>
                <a:gd name="T107" fmla="*/ 2106 h 2207"/>
                <a:gd name="T108" fmla="*/ 242 w 3630"/>
                <a:gd name="T109" fmla="*/ 1930 h 2207"/>
                <a:gd name="T110" fmla="*/ 11 w 3630"/>
                <a:gd name="T111" fmla="*/ 1810 h 2207"/>
                <a:gd name="T112" fmla="*/ 391 w 3630"/>
                <a:gd name="T113" fmla="*/ 166 h 2207"/>
                <a:gd name="T114" fmla="*/ 955 w 3630"/>
                <a:gd name="T115" fmla="*/ 150 h 2207"/>
                <a:gd name="T116" fmla="*/ 1254 w 3630"/>
                <a:gd name="T117" fmla="*/ 973 h 2207"/>
                <a:gd name="T118" fmla="*/ 1302 w 3630"/>
                <a:gd name="T119" fmla="*/ 685 h 2207"/>
                <a:gd name="T120" fmla="*/ 1561 w 3630"/>
                <a:gd name="T121" fmla="*/ 337 h 2207"/>
                <a:gd name="T122" fmla="*/ 2096 w 3630"/>
                <a:gd name="T123" fmla="*/ 225 h 2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30" h="2207">
                  <a:moveTo>
                    <a:pt x="2526" y="2017"/>
                  </a:moveTo>
                  <a:lnTo>
                    <a:pt x="2508" y="2044"/>
                  </a:lnTo>
                  <a:lnTo>
                    <a:pt x="2487" y="2071"/>
                  </a:lnTo>
                  <a:lnTo>
                    <a:pt x="2464" y="2095"/>
                  </a:lnTo>
                  <a:lnTo>
                    <a:pt x="2588" y="2095"/>
                  </a:lnTo>
                  <a:lnTo>
                    <a:pt x="2565" y="2071"/>
                  </a:lnTo>
                  <a:lnTo>
                    <a:pt x="2544" y="2044"/>
                  </a:lnTo>
                  <a:lnTo>
                    <a:pt x="2526" y="2017"/>
                  </a:lnTo>
                  <a:close/>
                  <a:moveTo>
                    <a:pt x="2863" y="1534"/>
                  </a:moveTo>
                  <a:lnTo>
                    <a:pt x="2822" y="1537"/>
                  </a:lnTo>
                  <a:lnTo>
                    <a:pt x="2782" y="1546"/>
                  </a:lnTo>
                  <a:lnTo>
                    <a:pt x="2745" y="1560"/>
                  </a:lnTo>
                  <a:lnTo>
                    <a:pt x="2710" y="1579"/>
                  </a:lnTo>
                  <a:lnTo>
                    <a:pt x="2679" y="1603"/>
                  </a:lnTo>
                  <a:lnTo>
                    <a:pt x="2651" y="1631"/>
                  </a:lnTo>
                  <a:lnTo>
                    <a:pt x="2628" y="1662"/>
                  </a:lnTo>
                  <a:lnTo>
                    <a:pt x="2608" y="1697"/>
                  </a:lnTo>
                  <a:lnTo>
                    <a:pt x="2594" y="1734"/>
                  </a:lnTo>
                  <a:lnTo>
                    <a:pt x="2585" y="1774"/>
                  </a:lnTo>
                  <a:lnTo>
                    <a:pt x="2582" y="1814"/>
                  </a:lnTo>
                  <a:lnTo>
                    <a:pt x="2585" y="1856"/>
                  </a:lnTo>
                  <a:lnTo>
                    <a:pt x="2594" y="1896"/>
                  </a:lnTo>
                  <a:lnTo>
                    <a:pt x="2608" y="1933"/>
                  </a:lnTo>
                  <a:lnTo>
                    <a:pt x="2628" y="1967"/>
                  </a:lnTo>
                  <a:lnTo>
                    <a:pt x="2651" y="1999"/>
                  </a:lnTo>
                  <a:lnTo>
                    <a:pt x="2679" y="2027"/>
                  </a:lnTo>
                  <a:lnTo>
                    <a:pt x="2710" y="2050"/>
                  </a:lnTo>
                  <a:lnTo>
                    <a:pt x="2745" y="2070"/>
                  </a:lnTo>
                  <a:lnTo>
                    <a:pt x="2782" y="2084"/>
                  </a:lnTo>
                  <a:lnTo>
                    <a:pt x="2822" y="2093"/>
                  </a:lnTo>
                  <a:lnTo>
                    <a:pt x="2863" y="2095"/>
                  </a:lnTo>
                  <a:lnTo>
                    <a:pt x="2904" y="2093"/>
                  </a:lnTo>
                  <a:lnTo>
                    <a:pt x="2944" y="2084"/>
                  </a:lnTo>
                  <a:lnTo>
                    <a:pt x="2981" y="2070"/>
                  </a:lnTo>
                  <a:lnTo>
                    <a:pt x="3015" y="2050"/>
                  </a:lnTo>
                  <a:lnTo>
                    <a:pt x="3047" y="2027"/>
                  </a:lnTo>
                  <a:lnTo>
                    <a:pt x="3075" y="1999"/>
                  </a:lnTo>
                  <a:lnTo>
                    <a:pt x="3099" y="1967"/>
                  </a:lnTo>
                  <a:lnTo>
                    <a:pt x="3117" y="1933"/>
                  </a:lnTo>
                  <a:lnTo>
                    <a:pt x="3132" y="1896"/>
                  </a:lnTo>
                  <a:lnTo>
                    <a:pt x="3141" y="1856"/>
                  </a:lnTo>
                  <a:lnTo>
                    <a:pt x="3144" y="1814"/>
                  </a:lnTo>
                  <a:lnTo>
                    <a:pt x="3141" y="1774"/>
                  </a:lnTo>
                  <a:lnTo>
                    <a:pt x="3132" y="1734"/>
                  </a:lnTo>
                  <a:lnTo>
                    <a:pt x="3117" y="1697"/>
                  </a:lnTo>
                  <a:lnTo>
                    <a:pt x="3099" y="1662"/>
                  </a:lnTo>
                  <a:lnTo>
                    <a:pt x="3075" y="1631"/>
                  </a:lnTo>
                  <a:lnTo>
                    <a:pt x="3047" y="1603"/>
                  </a:lnTo>
                  <a:lnTo>
                    <a:pt x="3015" y="1579"/>
                  </a:lnTo>
                  <a:lnTo>
                    <a:pt x="2981" y="1560"/>
                  </a:lnTo>
                  <a:lnTo>
                    <a:pt x="2944" y="1546"/>
                  </a:lnTo>
                  <a:lnTo>
                    <a:pt x="2904" y="1537"/>
                  </a:lnTo>
                  <a:lnTo>
                    <a:pt x="2863" y="1534"/>
                  </a:lnTo>
                  <a:close/>
                  <a:moveTo>
                    <a:pt x="2464" y="1534"/>
                  </a:moveTo>
                  <a:lnTo>
                    <a:pt x="2487" y="1558"/>
                  </a:lnTo>
                  <a:lnTo>
                    <a:pt x="2508" y="1585"/>
                  </a:lnTo>
                  <a:lnTo>
                    <a:pt x="2526" y="1612"/>
                  </a:lnTo>
                  <a:lnTo>
                    <a:pt x="2544" y="1585"/>
                  </a:lnTo>
                  <a:lnTo>
                    <a:pt x="2565" y="1558"/>
                  </a:lnTo>
                  <a:lnTo>
                    <a:pt x="2588" y="1534"/>
                  </a:lnTo>
                  <a:lnTo>
                    <a:pt x="2464" y="1534"/>
                  </a:lnTo>
                  <a:close/>
                  <a:moveTo>
                    <a:pt x="2189" y="1534"/>
                  </a:moveTo>
                  <a:lnTo>
                    <a:pt x="2148" y="1537"/>
                  </a:lnTo>
                  <a:lnTo>
                    <a:pt x="2109" y="1546"/>
                  </a:lnTo>
                  <a:lnTo>
                    <a:pt x="2071" y="1560"/>
                  </a:lnTo>
                  <a:lnTo>
                    <a:pt x="2036" y="1579"/>
                  </a:lnTo>
                  <a:lnTo>
                    <a:pt x="2005" y="1603"/>
                  </a:lnTo>
                  <a:lnTo>
                    <a:pt x="1978" y="1631"/>
                  </a:lnTo>
                  <a:lnTo>
                    <a:pt x="1954" y="1662"/>
                  </a:lnTo>
                  <a:lnTo>
                    <a:pt x="1935" y="1697"/>
                  </a:lnTo>
                  <a:lnTo>
                    <a:pt x="1921" y="1734"/>
                  </a:lnTo>
                  <a:lnTo>
                    <a:pt x="1912" y="1774"/>
                  </a:lnTo>
                  <a:lnTo>
                    <a:pt x="1909" y="1814"/>
                  </a:lnTo>
                  <a:lnTo>
                    <a:pt x="1912" y="1856"/>
                  </a:lnTo>
                  <a:lnTo>
                    <a:pt x="1921" y="1896"/>
                  </a:lnTo>
                  <a:lnTo>
                    <a:pt x="1935" y="1933"/>
                  </a:lnTo>
                  <a:lnTo>
                    <a:pt x="1954" y="1967"/>
                  </a:lnTo>
                  <a:lnTo>
                    <a:pt x="1978" y="1999"/>
                  </a:lnTo>
                  <a:lnTo>
                    <a:pt x="2005" y="2027"/>
                  </a:lnTo>
                  <a:lnTo>
                    <a:pt x="2036" y="2050"/>
                  </a:lnTo>
                  <a:lnTo>
                    <a:pt x="2071" y="2070"/>
                  </a:lnTo>
                  <a:lnTo>
                    <a:pt x="2109" y="2084"/>
                  </a:lnTo>
                  <a:lnTo>
                    <a:pt x="2148" y="2093"/>
                  </a:lnTo>
                  <a:lnTo>
                    <a:pt x="2189" y="2095"/>
                  </a:lnTo>
                  <a:lnTo>
                    <a:pt x="2231" y="2093"/>
                  </a:lnTo>
                  <a:lnTo>
                    <a:pt x="2270" y="2084"/>
                  </a:lnTo>
                  <a:lnTo>
                    <a:pt x="2308" y="2070"/>
                  </a:lnTo>
                  <a:lnTo>
                    <a:pt x="2342" y="2050"/>
                  </a:lnTo>
                  <a:lnTo>
                    <a:pt x="2374" y="2027"/>
                  </a:lnTo>
                  <a:lnTo>
                    <a:pt x="2401" y="1999"/>
                  </a:lnTo>
                  <a:lnTo>
                    <a:pt x="2424" y="1967"/>
                  </a:lnTo>
                  <a:lnTo>
                    <a:pt x="2444" y="1933"/>
                  </a:lnTo>
                  <a:lnTo>
                    <a:pt x="2459" y="1896"/>
                  </a:lnTo>
                  <a:lnTo>
                    <a:pt x="2467" y="1856"/>
                  </a:lnTo>
                  <a:lnTo>
                    <a:pt x="2470" y="1814"/>
                  </a:lnTo>
                  <a:lnTo>
                    <a:pt x="2467" y="1774"/>
                  </a:lnTo>
                  <a:lnTo>
                    <a:pt x="2459" y="1734"/>
                  </a:lnTo>
                  <a:lnTo>
                    <a:pt x="2444" y="1697"/>
                  </a:lnTo>
                  <a:lnTo>
                    <a:pt x="2424" y="1662"/>
                  </a:lnTo>
                  <a:lnTo>
                    <a:pt x="2401" y="1631"/>
                  </a:lnTo>
                  <a:lnTo>
                    <a:pt x="2374" y="1603"/>
                  </a:lnTo>
                  <a:lnTo>
                    <a:pt x="2342" y="1579"/>
                  </a:lnTo>
                  <a:lnTo>
                    <a:pt x="2308" y="1560"/>
                  </a:lnTo>
                  <a:lnTo>
                    <a:pt x="2270" y="1546"/>
                  </a:lnTo>
                  <a:lnTo>
                    <a:pt x="2231" y="1537"/>
                  </a:lnTo>
                  <a:lnTo>
                    <a:pt x="2189" y="1534"/>
                  </a:lnTo>
                  <a:close/>
                  <a:moveTo>
                    <a:pt x="892" y="1534"/>
                  </a:moveTo>
                  <a:lnTo>
                    <a:pt x="922" y="1566"/>
                  </a:lnTo>
                  <a:lnTo>
                    <a:pt x="947" y="1602"/>
                  </a:lnTo>
                  <a:lnTo>
                    <a:pt x="969" y="1640"/>
                  </a:lnTo>
                  <a:lnTo>
                    <a:pt x="987" y="1680"/>
                  </a:lnTo>
                  <a:lnTo>
                    <a:pt x="1000" y="1723"/>
                  </a:lnTo>
                  <a:lnTo>
                    <a:pt x="1008" y="1768"/>
                  </a:lnTo>
                  <a:lnTo>
                    <a:pt x="1011" y="1814"/>
                  </a:lnTo>
                  <a:lnTo>
                    <a:pt x="1008" y="1861"/>
                  </a:lnTo>
                  <a:lnTo>
                    <a:pt x="1000" y="1906"/>
                  </a:lnTo>
                  <a:lnTo>
                    <a:pt x="987" y="1949"/>
                  </a:lnTo>
                  <a:lnTo>
                    <a:pt x="969" y="1989"/>
                  </a:lnTo>
                  <a:lnTo>
                    <a:pt x="947" y="2028"/>
                  </a:lnTo>
                  <a:lnTo>
                    <a:pt x="922" y="2063"/>
                  </a:lnTo>
                  <a:lnTo>
                    <a:pt x="892" y="2095"/>
                  </a:lnTo>
                  <a:lnTo>
                    <a:pt x="1915" y="2095"/>
                  </a:lnTo>
                  <a:lnTo>
                    <a:pt x="1885" y="2063"/>
                  </a:lnTo>
                  <a:lnTo>
                    <a:pt x="1859" y="2028"/>
                  </a:lnTo>
                  <a:lnTo>
                    <a:pt x="1837" y="1989"/>
                  </a:lnTo>
                  <a:lnTo>
                    <a:pt x="1819" y="1949"/>
                  </a:lnTo>
                  <a:lnTo>
                    <a:pt x="1807" y="1906"/>
                  </a:lnTo>
                  <a:lnTo>
                    <a:pt x="1799" y="1861"/>
                  </a:lnTo>
                  <a:lnTo>
                    <a:pt x="1796" y="1814"/>
                  </a:lnTo>
                  <a:lnTo>
                    <a:pt x="1797" y="1787"/>
                  </a:lnTo>
                  <a:lnTo>
                    <a:pt x="1801" y="1760"/>
                  </a:lnTo>
                  <a:lnTo>
                    <a:pt x="1742" y="1817"/>
                  </a:lnTo>
                  <a:lnTo>
                    <a:pt x="1728" y="1828"/>
                  </a:lnTo>
                  <a:lnTo>
                    <a:pt x="1712" y="1833"/>
                  </a:lnTo>
                  <a:lnTo>
                    <a:pt x="1694" y="1833"/>
                  </a:lnTo>
                  <a:lnTo>
                    <a:pt x="1678" y="1828"/>
                  </a:lnTo>
                  <a:lnTo>
                    <a:pt x="1663" y="1817"/>
                  </a:lnTo>
                  <a:lnTo>
                    <a:pt x="1652" y="1802"/>
                  </a:lnTo>
                  <a:lnTo>
                    <a:pt x="1648" y="1786"/>
                  </a:lnTo>
                  <a:lnTo>
                    <a:pt x="1648" y="1768"/>
                  </a:lnTo>
                  <a:lnTo>
                    <a:pt x="1652" y="1752"/>
                  </a:lnTo>
                  <a:lnTo>
                    <a:pt x="1663" y="1738"/>
                  </a:lnTo>
                  <a:lnTo>
                    <a:pt x="1867" y="1534"/>
                  </a:lnTo>
                  <a:lnTo>
                    <a:pt x="892" y="1534"/>
                  </a:lnTo>
                  <a:close/>
                  <a:moveTo>
                    <a:pt x="617" y="1534"/>
                  </a:moveTo>
                  <a:lnTo>
                    <a:pt x="576" y="1537"/>
                  </a:lnTo>
                  <a:lnTo>
                    <a:pt x="537" y="1546"/>
                  </a:lnTo>
                  <a:lnTo>
                    <a:pt x="499" y="1560"/>
                  </a:lnTo>
                  <a:lnTo>
                    <a:pt x="464" y="1579"/>
                  </a:lnTo>
                  <a:lnTo>
                    <a:pt x="433" y="1603"/>
                  </a:lnTo>
                  <a:lnTo>
                    <a:pt x="406" y="1631"/>
                  </a:lnTo>
                  <a:lnTo>
                    <a:pt x="382" y="1662"/>
                  </a:lnTo>
                  <a:lnTo>
                    <a:pt x="363" y="1697"/>
                  </a:lnTo>
                  <a:lnTo>
                    <a:pt x="349" y="1734"/>
                  </a:lnTo>
                  <a:lnTo>
                    <a:pt x="340" y="1774"/>
                  </a:lnTo>
                  <a:lnTo>
                    <a:pt x="337" y="1814"/>
                  </a:lnTo>
                  <a:lnTo>
                    <a:pt x="340" y="1856"/>
                  </a:lnTo>
                  <a:lnTo>
                    <a:pt x="349" y="1896"/>
                  </a:lnTo>
                  <a:lnTo>
                    <a:pt x="363" y="1933"/>
                  </a:lnTo>
                  <a:lnTo>
                    <a:pt x="382" y="1967"/>
                  </a:lnTo>
                  <a:lnTo>
                    <a:pt x="406" y="1999"/>
                  </a:lnTo>
                  <a:lnTo>
                    <a:pt x="433" y="2027"/>
                  </a:lnTo>
                  <a:lnTo>
                    <a:pt x="464" y="2050"/>
                  </a:lnTo>
                  <a:lnTo>
                    <a:pt x="499" y="2070"/>
                  </a:lnTo>
                  <a:lnTo>
                    <a:pt x="537" y="2084"/>
                  </a:lnTo>
                  <a:lnTo>
                    <a:pt x="576" y="2093"/>
                  </a:lnTo>
                  <a:lnTo>
                    <a:pt x="617" y="2095"/>
                  </a:lnTo>
                  <a:lnTo>
                    <a:pt x="659" y="2093"/>
                  </a:lnTo>
                  <a:lnTo>
                    <a:pt x="699" y="2084"/>
                  </a:lnTo>
                  <a:lnTo>
                    <a:pt x="736" y="2070"/>
                  </a:lnTo>
                  <a:lnTo>
                    <a:pt x="770" y="2050"/>
                  </a:lnTo>
                  <a:lnTo>
                    <a:pt x="802" y="2027"/>
                  </a:lnTo>
                  <a:lnTo>
                    <a:pt x="829" y="1999"/>
                  </a:lnTo>
                  <a:lnTo>
                    <a:pt x="853" y="1967"/>
                  </a:lnTo>
                  <a:lnTo>
                    <a:pt x="872" y="1933"/>
                  </a:lnTo>
                  <a:lnTo>
                    <a:pt x="887" y="1896"/>
                  </a:lnTo>
                  <a:lnTo>
                    <a:pt x="895" y="1856"/>
                  </a:lnTo>
                  <a:lnTo>
                    <a:pt x="898" y="1814"/>
                  </a:lnTo>
                  <a:lnTo>
                    <a:pt x="895" y="1774"/>
                  </a:lnTo>
                  <a:lnTo>
                    <a:pt x="887" y="1734"/>
                  </a:lnTo>
                  <a:lnTo>
                    <a:pt x="872" y="1697"/>
                  </a:lnTo>
                  <a:lnTo>
                    <a:pt x="853" y="1662"/>
                  </a:lnTo>
                  <a:lnTo>
                    <a:pt x="829" y="1631"/>
                  </a:lnTo>
                  <a:lnTo>
                    <a:pt x="802" y="1603"/>
                  </a:lnTo>
                  <a:lnTo>
                    <a:pt x="770" y="1579"/>
                  </a:lnTo>
                  <a:lnTo>
                    <a:pt x="736" y="1560"/>
                  </a:lnTo>
                  <a:lnTo>
                    <a:pt x="699" y="1546"/>
                  </a:lnTo>
                  <a:lnTo>
                    <a:pt x="659" y="1537"/>
                  </a:lnTo>
                  <a:lnTo>
                    <a:pt x="617" y="1534"/>
                  </a:lnTo>
                  <a:lnTo>
                    <a:pt x="617" y="1534"/>
                  </a:lnTo>
                  <a:close/>
                  <a:moveTo>
                    <a:pt x="112" y="1534"/>
                  </a:moveTo>
                  <a:lnTo>
                    <a:pt x="112" y="1721"/>
                  </a:lnTo>
                  <a:lnTo>
                    <a:pt x="178" y="1721"/>
                  </a:lnTo>
                  <a:lnTo>
                    <a:pt x="318" y="1534"/>
                  </a:lnTo>
                  <a:lnTo>
                    <a:pt x="112" y="1534"/>
                  </a:lnTo>
                  <a:close/>
                  <a:moveTo>
                    <a:pt x="1310" y="1310"/>
                  </a:moveTo>
                  <a:lnTo>
                    <a:pt x="1310" y="1422"/>
                  </a:lnTo>
                  <a:lnTo>
                    <a:pt x="1561" y="1422"/>
                  </a:lnTo>
                  <a:lnTo>
                    <a:pt x="1516" y="1388"/>
                  </a:lnTo>
                  <a:lnTo>
                    <a:pt x="1473" y="1350"/>
                  </a:lnTo>
                  <a:lnTo>
                    <a:pt x="1434" y="1310"/>
                  </a:lnTo>
                  <a:lnTo>
                    <a:pt x="1310" y="1310"/>
                  </a:lnTo>
                  <a:close/>
                  <a:moveTo>
                    <a:pt x="1310" y="1098"/>
                  </a:moveTo>
                  <a:lnTo>
                    <a:pt x="1310" y="1198"/>
                  </a:lnTo>
                  <a:lnTo>
                    <a:pt x="1355" y="1198"/>
                  </a:lnTo>
                  <a:lnTo>
                    <a:pt x="1330" y="1149"/>
                  </a:lnTo>
                  <a:lnTo>
                    <a:pt x="1310" y="1098"/>
                  </a:lnTo>
                  <a:close/>
                  <a:moveTo>
                    <a:pt x="1011" y="1086"/>
                  </a:moveTo>
                  <a:lnTo>
                    <a:pt x="1011" y="1422"/>
                  </a:lnTo>
                  <a:lnTo>
                    <a:pt x="1198" y="1422"/>
                  </a:lnTo>
                  <a:lnTo>
                    <a:pt x="1198" y="1086"/>
                  </a:lnTo>
                  <a:lnTo>
                    <a:pt x="1011" y="1086"/>
                  </a:lnTo>
                  <a:close/>
                  <a:moveTo>
                    <a:pt x="1927" y="337"/>
                  </a:moveTo>
                  <a:lnTo>
                    <a:pt x="1868" y="340"/>
                  </a:lnTo>
                  <a:lnTo>
                    <a:pt x="1811" y="350"/>
                  </a:lnTo>
                  <a:lnTo>
                    <a:pt x="1756" y="365"/>
                  </a:lnTo>
                  <a:lnTo>
                    <a:pt x="1704" y="385"/>
                  </a:lnTo>
                  <a:lnTo>
                    <a:pt x="1653" y="412"/>
                  </a:lnTo>
                  <a:lnTo>
                    <a:pt x="1607" y="442"/>
                  </a:lnTo>
                  <a:lnTo>
                    <a:pt x="1564" y="477"/>
                  </a:lnTo>
                  <a:lnTo>
                    <a:pt x="1525" y="516"/>
                  </a:lnTo>
                  <a:lnTo>
                    <a:pt x="1489" y="560"/>
                  </a:lnTo>
                  <a:lnTo>
                    <a:pt x="1459" y="606"/>
                  </a:lnTo>
                  <a:lnTo>
                    <a:pt x="1433" y="656"/>
                  </a:lnTo>
                  <a:lnTo>
                    <a:pt x="1412" y="708"/>
                  </a:lnTo>
                  <a:lnTo>
                    <a:pt x="1397" y="763"/>
                  </a:lnTo>
                  <a:lnTo>
                    <a:pt x="1388" y="821"/>
                  </a:lnTo>
                  <a:lnTo>
                    <a:pt x="1385" y="880"/>
                  </a:lnTo>
                  <a:lnTo>
                    <a:pt x="1388" y="938"/>
                  </a:lnTo>
                  <a:lnTo>
                    <a:pt x="1397" y="995"/>
                  </a:lnTo>
                  <a:lnTo>
                    <a:pt x="1412" y="1050"/>
                  </a:lnTo>
                  <a:lnTo>
                    <a:pt x="1433" y="1103"/>
                  </a:lnTo>
                  <a:lnTo>
                    <a:pt x="1459" y="1154"/>
                  </a:lnTo>
                  <a:lnTo>
                    <a:pt x="1489" y="1200"/>
                  </a:lnTo>
                  <a:lnTo>
                    <a:pt x="1525" y="1243"/>
                  </a:lnTo>
                  <a:lnTo>
                    <a:pt x="1564" y="1282"/>
                  </a:lnTo>
                  <a:lnTo>
                    <a:pt x="1607" y="1318"/>
                  </a:lnTo>
                  <a:lnTo>
                    <a:pt x="1653" y="1348"/>
                  </a:lnTo>
                  <a:lnTo>
                    <a:pt x="1704" y="1374"/>
                  </a:lnTo>
                  <a:lnTo>
                    <a:pt x="1756" y="1394"/>
                  </a:lnTo>
                  <a:lnTo>
                    <a:pt x="1811" y="1410"/>
                  </a:lnTo>
                  <a:lnTo>
                    <a:pt x="1868" y="1419"/>
                  </a:lnTo>
                  <a:lnTo>
                    <a:pt x="1927" y="1422"/>
                  </a:lnTo>
                  <a:lnTo>
                    <a:pt x="2976" y="1422"/>
                  </a:lnTo>
                  <a:lnTo>
                    <a:pt x="3034" y="1419"/>
                  </a:lnTo>
                  <a:lnTo>
                    <a:pt x="3091" y="1410"/>
                  </a:lnTo>
                  <a:lnTo>
                    <a:pt x="3146" y="1394"/>
                  </a:lnTo>
                  <a:lnTo>
                    <a:pt x="3199" y="1374"/>
                  </a:lnTo>
                  <a:lnTo>
                    <a:pt x="3248" y="1348"/>
                  </a:lnTo>
                  <a:lnTo>
                    <a:pt x="3296" y="1318"/>
                  </a:lnTo>
                  <a:lnTo>
                    <a:pt x="3339" y="1282"/>
                  </a:lnTo>
                  <a:lnTo>
                    <a:pt x="3378" y="1243"/>
                  </a:lnTo>
                  <a:lnTo>
                    <a:pt x="3413" y="1200"/>
                  </a:lnTo>
                  <a:lnTo>
                    <a:pt x="3443" y="1154"/>
                  </a:lnTo>
                  <a:lnTo>
                    <a:pt x="3469" y="1103"/>
                  </a:lnTo>
                  <a:lnTo>
                    <a:pt x="3490" y="1050"/>
                  </a:lnTo>
                  <a:lnTo>
                    <a:pt x="3506" y="995"/>
                  </a:lnTo>
                  <a:lnTo>
                    <a:pt x="3515" y="938"/>
                  </a:lnTo>
                  <a:lnTo>
                    <a:pt x="3518" y="880"/>
                  </a:lnTo>
                  <a:lnTo>
                    <a:pt x="3515" y="821"/>
                  </a:lnTo>
                  <a:lnTo>
                    <a:pt x="3506" y="763"/>
                  </a:lnTo>
                  <a:lnTo>
                    <a:pt x="3490" y="708"/>
                  </a:lnTo>
                  <a:lnTo>
                    <a:pt x="3469" y="656"/>
                  </a:lnTo>
                  <a:lnTo>
                    <a:pt x="3443" y="606"/>
                  </a:lnTo>
                  <a:lnTo>
                    <a:pt x="3413" y="560"/>
                  </a:lnTo>
                  <a:lnTo>
                    <a:pt x="3378" y="516"/>
                  </a:lnTo>
                  <a:lnTo>
                    <a:pt x="3339" y="477"/>
                  </a:lnTo>
                  <a:lnTo>
                    <a:pt x="3296" y="442"/>
                  </a:lnTo>
                  <a:lnTo>
                    <a:pt x="3248" y="412"/>
                  </a:lnTo>
                  <a:lnTo>
                    <a:pt x="3199" y="385"/>
                  </a:lnTo>
                  <a:lnTo>
                    <a:pt x="3146" y="365"/>
                  </a:lnTo>
                  <a:lnTo>
                    <a:pt x="3091" y="350"/>
                  </a:lnTo>
                  <a:lnTo>
                    <a:pt x="3034" y="340"/>
                  </a:lnTo>
                  <a:lnTo>
                    <a:pt x="2976" y="337"/>
                  </a:lnTo>
                  <a:lnTo>
                    <a:pt x="1927" y="337"/>
                  </a:lnTo>
                  <a:close/>
                  <a:moveTo>
                    <a:pt x="711" y="262"/>
                  </a:moveTo>
                  <a:lnTo>
                    <a:pt x="711" y="805"/>
                  </a:lnTo>
                  <a:lnTo>
                    <a:pt x="708" y="823"/>
                  </a:lnTo>
                  <a:lnTo>
                    <a:pt x="701" y="838"/>
                  </a:lnTo>
                  <a:lnTo>
                    <a:pt x="688" y="850"/>
                  </a:lnTo>
                  <a:lnTo>
                    <a:pt x="672" y="858"/>
                  </a:lnTo>
                  <a:lnTo>
                    <a:pt x="655" y="861"/>
                  </a:lnTo>
                  <a:lnTo>
                    <a:pt x="112" y="861"/>
                  </a:lnTo>
                  <a:lnTo>
                    <a:pt x="112" y="1422"/>
                  </a:lnTo>
                  <a:lnTo>
                    <a:pt x="898" y="1422"/>
                  </a:lnTo>
                  <a:lnTo>
                    <a:pt x="898" y="262"/>
                  </a:lnTo>
                  <a:lnTo>
                    <a:pt x="711" y="262"/>
                  </a:lnTo>
                  <a:close/>
                  <a:moveTo>
                    <a:pt x="453" y="262"/>
                  </a:moveTo>
                  <a:lnTo>
                    <a:pt x="112" y="604"/>
                  </a:lnTo>
                  <a:lnTo>
                    <a:pt x="112" y="749"/>
                  </a:lnTo>
                  <a:lnTo>
                    <a:pt x="598" y="749"/>
                  </a:lnTo>
                  <a:lnTo>
                    <a:pt x="598" y="262"/>
                  </a:lnTo>
                  <a:lnTo>
                    <a:pt x="453" y="262"/>
                  </a:lnTo>
                  <a:close/>
                  <a:moveTo>
                    <a:pt x="2208" y="112"/>
                  </a:moveTo>
                  <a:lnTo>
                    <a:pt x="2208" y="225"/>
                  </a:lnTo>
                  <a:lnTo>
                    <a:pt x="2770" y="225"/>
                  </a:lnTo>
                  <a:lnTo>
                    <a:pt x="2770" y="112"/>
                  </a:lnTo>
                  <a:lnTo>
                    <a:pt x="2208" y="112"/>
                  </a:lnTo>
                  <a:close/>
                  <a:moveTo>
                    <a:pt x="2152" y="0"/>
                  </a:moveTo>
                  <a:lnTo>
                    <a:pt x="2826" y="0"/>
                  </a:lnTo>
                  <a:lnTo>
                    <a:pt x="2844" y="4"/>
                  </a:lnTo>
                  <a:lnTo>
                    <a:pt x="2859" y="11"/>
                  </a:lnTo>
                  <a:lnTo>
                    <a:pt x="2871" y="23"/>
                  </a:lnTo>
                  <a:lnTo>
                    <a:pt x="2879" y="39"/>
                  </a:lnTo>
                  <a:lnTo>
                    <a:pt x="2882" y="56"/>
                  </a:lnTo>
                  <a:lnTo>
                    <a:pt x="2882" y="225"/>
                  </a:lnTo>
                  <a:lnTo>
                    <a:pt x="2976" y="225"/>
                  </a:lnTo>
                  <a:lnTo>
                    <a:pt x="3042" y="228"/>
                  </a:lnTo>
                  <a:lnTo>
                    <a:pt x="3106" y="238"/>
                  </a:lnTo>
                  <a:lnTo>
                    <a:pt x="3169" y="254"/>
                  </a:lnTo>
                  <a:lnTo>
                    <a:pt x="3230" y="276"/>
                  </a:lnTo>
                  <a:lnTo>
                    <a:pt x="3287" y="304"/>
                  </a:lnTo>
                  <a:lnTo>
                    <a:pt x="3341" y="337"/>
                  </a:lnTo>
                  <a:lnTo>
                    <a:pt x="3391" y="374"/>
                  </a:lnTo>
                  <a:lnTo>
                    <a:pt x="3438" y="417"/>
                  </a:lnTo>
                  <a:lnTo>
                    <a:pt x="3480" y="463"/>
                  </a:lnTo>
                  <a:lnTo>
                    <a:pt x="3518" y="514"/>
                  </a:lnTo>
                  <a:lnTo>
                    <a:pt x="3551" y="568"/>
                  </a:lnTo>
                  <a:lnTo>
                    <a:pt x="3578" y="625"/>
                  </a:lnTo>
                  <a:lnTo>
                    <a:pt x="3600" y="685"/>
                  </a:lnTo>
                  <a:lnTo>
                    <a:pt x="3617" y="748"/>
                  </a:lnTo>
                  <a:lnTo>
                    <a:pt x="3627" y="813"/>
                  </a:lnTo>
                  <a:lnTo>
                    <a:pt x="3630" y="880"/>
                  </a:lnTo>
                  <a:lnTo>
                    <a:pt x="3627" y="947"/>
                  </a:lnTo>
                  <a:lnTo>
                    <a:pt x="3617" y="1013"/>
                  </a:lnTo>
                  <a:lnTo>
                    <a:pt x="3599" y="1077"/>
                  </a:lnTo>
                  <a:lnTo>
                    <a:pt x="3577" y="1137"/>
                  </a:lnTo>
                  <a:lnTo>
                    <a:pt x="3549" y="1195"/>
                  </a:lnTo>
                  <a:lnTo>
                    <a:pt x="3516" y="1249"/>
                  </a:lnTo>
                  <a:lnTo>
                    <a:pt x="3477" y="1300"/>
                  </a:lnTo>
                  <a:lnTo>
                    <a:pt x="3433" y="1347"/>
                  </a:lnTo>
                  <a:lnTo>
                    <a:pt x="3386" y="1389"/>
                  </a:lnTo>
                  <a:lnTo>
                    <a:pt x="3334" y="1426"/>
                  </a:lnTo>
                  <a:lnTo>
                    <a:pt x="3279" y="1459"/>
                  </a:lnTo>
                  <a:lnTo>
                    <a:pt x="3221" y="1487"/>
                  </a:lnTo>
                  <a:lnTo>
                    <a:pt x="3159" y="1508"/>
                  </a:lnTo>
                  <a:lnTo>
                    <a:pt x="3389" y="1738"/>
                  </a:lnTo>
                  <a:lnTo>
                    <a:pt x="3400" y="1752"/>
                  </a:lnTo>
                  <a:lnTo>
                    <a:pt x="3405" y="1768"/>
                  </a:lnTo>
                  <a:lnTo>
                    <a:pt x="3405" y="1786"/>
                  </a:lnTo>
                  <a:lnTo>
                    <a:pt x="3400" y="1802"/>
                  </a:lnTo>
                  <a:lnTo>
                    <a:pt x="3389" y="1817"/>
                  </a:lnTo>
                  <a:lnTo>
                    <a:pt x="3377" y="1827"/>
                  </a:lnTo>
                  <a:lnTo>
                    <a:pt x="3364" y="1832"/>
                  </a:lnTo>
                  <a:lnTo>
                    <a:pt x="3350" y="1833"/>
                  </a:lnTo>
                  <a:lnTo>
                    <a:pt x="3335" y="1832"/>
                  </a:lnTo>
                  <a:lnTo>
                    <a:pt x="3322" y="1827"/>
                  </a:lnTo>
                  <a:lnTo>
                    <a:pt x="3310" y="1817"/>
                  </a:lnTo>
                  <a:lnTo>
                    <a:pt x="3252" y="1760"/>
                  </a:lnTo>
                  <a:lnTo>
                    <a:pt x="3255" y="1787"/>
                  </a:lnTo>
                  <a:lnTo>
                    <a:pt x="3256" y="1814"/>
                  </a:lnTo>
                  <a:lnTo>
                    <a:pt x="3253" y="1861"/>
                  </a:lnTo>
                  <a:lnTo>
                    <a:pt x="3245" y="1906"/>
                  </a:lnTo>
                  <a:lnTo>
                    <a:pt x="3232" y="1949"/>
                  </a:lnTo>
                  <a:lnTo>
                    <a:pt x="3214" y="1989"/>
                  </a:lnTo>
                  <a:lnTo>
                    <a:pt x="3193" y="2028"/>
                  </a:lnTo>
                  <a:lnTo>
                    <a:pt x="3167" y="2063"/>
                  </a:lnTo>
                  <a:lnTo>
                    <a:pt x="3137" y="2095"/>
                  </a:lnTo>
                  <a:lnTo>
                    <a:pt x="3200" y="2095"/>
                  </a:lnTo>
                  <a:lnTo>
                    <a:pt x="3218" y="2098"/>
                  </a:lnTo>
                  <a:lnTo>
                    <a:pt x="3233" y="2106"/>
                  </a:lnTo>
                  <a:lnTo>
                    <a:pt x="3245" y="2118"/>
                  </a:lnTo>
                  <a:lnTo>
                    <a:pt x="3253" y="2133"/>
                  </a:lnTo>
                  <a:lnTo>
                    <a:pt x="3256" y="2151"/>
                  </a:lnTo>
                  <a:lnTo>
                    <a:pt x="3253" y="2170"/>
                  </a:lnTo>
                  <a:lnTo>
                    <a:pt x="3245" y="2185"/>
                  </a:lnTo>
                  <a:lnTo>
                    <a:pt x="3233" y="2197"/>
                  </a:lnTo>
                  <a:lnTo>
                    <a:pt x="3218" y="2205"/>
                  </a:lnTo>
                  <a:lnTo>
                    <a:pt x="3200" y="2207"/>
                  </a:lnTo>
                  <a:lnTo>
                    <a:pt x="281" y="2207"/>
                  </a:lnTo>
                  <a:lnTo>
                    <a:pt x="263" y="2205"/>
                  </a:lnTo>
                  <a:lnTo>
                    <a:pt x="248" y="2197"/>
                  </a:lnTo>
                  <a:lnTo>
                    <a:pt x="235" y="2185"/>
                  </a:lnTo>
                  <a:lnTo>
                    <a:pt x="228" y="2170"/>
                  </a:lnTo>
                  <a:lnTo>
                    <a:pt x="224" y="2151"/>
                  </a:lnTo>
                  <a:lnTo>
                    <a:pt x="228" y="2133"/>
                  </a:lnTo>
                  <a:lnTo>
                    <a:pt x="235" y="2118"/>
                  </a:lnTo>
                  <a:lnTo>
                    <a:pt x="248" y="2106"/>
                  </a:lnTo>
                  <a:lnTo>
                    <a:pt x="263" y="2098"/>
                  </a:lnTo>
                  <a:lnTo>
                    <a:pt x="281" y="2095"/>
                  </a:lnTo>
                  <a:lnTo>
                    <a:pt x="343" y="2095"/>
                  </a:lnTo>
                  <a:lnTo>
                    <a:pt x="310" y="2060"/>
                  </a:lnTo>
                  <a:lnTo>
                    <a:pt x="283" y="2019"/>
                  </a:lnTo>
                  <a:lnTo>
                    <a:pt x="260" y="1976"/>
                  </a:lnTo>
                  <a:lnTo>
                    <a:pt x="242" y="1930"/>
                  </a:lnTo>
                  <a:lnTo>
                    <a:pt x="230" y="1882"/>
                  </a:lnTo>
                  <a:lnTo>
                    <a:pt x="224" y="1830"/>
                  </a:lnTo>
                  <a:lnTo>
                    <a:pt x="206" y="1833"/>
                  </a:lnTo>
                  <a:lnTo>
                    <a:pt x="56" y="1833"/>
                  </a:lnTo>
                  <a:lnTo>
                    <a:pt x="39" y="1831"/>
                  </a:lnTo>
                  <a:lnTo>
                    <a:pt x="23" y="1822"/>
                  </a:lnTo>
                  <a:lnTo>
                    <a:pt x="11" y="1810"/>
                  </a:lnTo>
                  <a:lnTo>
                    <a:pt x="3" y="1795"/>
                  </a:lnTo>
                  <a:lnTo>
                    <a:pt x="0" y="1777"/>
                  </a:lnTo>
                  <a:lnTo>
                    <a:pt x="0" y="581"/>
                  </a:lnTo>
                  <a:lnTo>
                    <a:pt x="2" y="565"/>
                  </a:lnTo>
                  <a:lnTo>
                    <a:pt x="8" y="552"/>
                  </a:lnTo>
                  <a:lnTo>
                    <a:pt x="17" y="540"/>
                  </a:lnTo>
                  <a:lnTo>
                    <a:pt x="391" y="166"/>
                  </a:lnTo>
                  <a:lnTo>
                    <a:pt x="403" y="158"/>
                  </a:lnTo>
                  <a:lnTo>
                    <a:pt x="416" y="152"/>
                  </a:lnTo>
                  <a:lnTo>
                    <a:pt x="430" y="150"/>
                  </a:lnTo>
                  <a:lnTo>
                    <a:pt x="655" y="150"/>
                  </a:lnTo>
                  <a:lnTo>
                    <a:pt x="655" y="150"/>
                  </a:lnTo>
                  <a:lnTo>
                    <a:pt x="655" y="150"/>
                  </a:lnTo>
                  <a:lnTo>
                    <a:pt x="955" y="150"/>
                  </a:lnTo>
                  <a:lnTo>
                    <a:pt x="972" y="153"/>
                  </a:lnTo>
                  <a:lnTo>
                    <a:pt x="988" y="161"/>
                  </a:lnTo>
                  <a:lnTo>
                    <a:pt x="1000" y="173"/>
                  </a:lnTo>
                  <a:lnTo>
                    <a:pt x="1008" y="188"/>
                  </a:lnTo>
                  <a:lnTo>
                    <a:pt x="1011" y="206"/>
                  </a:lnTo>
                  <a:lnTo>
                    <a:pt x="1011" y="973"/>
                  </a:lnTo>
                  <a:lnTo>
                    <a:pt x="1254" y="973"/>
                  </a:lnTo>
                  <a:lnTo>
                    <a:pt x="1267" y="974"/>
                  </a:lnTo>
                  <a:lnTo>
                    <a:pt x="1280" y="980"/>
                  </a:lnTo>
                  <a:lnTo>
                    <a:pt x="1274" y="930"/>
                  </a:lnTo>
                  <a:lnTo>
                    <a:pt x="1273" y="880"/>
                  </a:lnTo>
                  <a:lnTo>
                    <a:pt x="1276" y="813"/>
                  </a:lnTo>
                  <a:lnTo>
                    <a:pt x="1286" y="748"/>
                  </a:lnTo>
                  <a:lnTo>
                    <a:pt x="1302" y="685"/>
                  </a:lnTo>
                  <a:lnTo>
                    <a:pt x="1324" y="625"/>
                  </a:lnTo>
                  <a:lnTo>
                    <a:pt x="1352" y="568"/>
                  </a:lnTo>
                  <a:lnTo>
                    <a:pt x="1385" y="514"/>
                  </a:lnTo>
                  <a:lnTo>
                    <a:pt x="1422" y="463"/>
                  </a:lnTo>
                  <a:lnTo>
                    <a:pt x="1464" y="417"/>
                  </a:lnTo>
                  <a:lnTo>
                    <a:pt x="1511" y="374"/>
                  </a:lnTo>
                  <a:lnTo>
                    <a:pt x="1561" y="337"/>
                  </a:lnTo>
                  <a:lnTo>
                    <a:pt x="1616" y="304"/>
                  </a:lnTo>
                  <a:lnTo>
                    <a:pt x="1673" y="276"/>
                  </a:lnTo>
                  <a:lnTo>
                    <a:pt x="1733" y="254"/>
                  </a:lnTo>
                  <a:lnTo>
                    <a:pt x="1795" y="238"/>
                  </a:lnTo>
                  <a:lnTo>
                    <a:pt x="1860" y="228"/>
                  </a:lnTo>
                  <a:lnTo>
                    <a:pt x="1927" y="225"/>
                  </a:lnTo>
                  <a:lnTo>
                    <a:pt x="2096" y="225"/>
                  </a:lnTo>
                  <a:lnTo>
                    <a:pt x="2096" y="56"/>
                  </a:lnTo>
                  <a:lnTo>
                    <a:pt x="2099" y="39"/>
                  </a:lnTo>
                  <a:lnTo>
                    <a:pt x="2107" y="23"/>
                  </a:lnTo>
                  <a:lnTo>
                    <a:pt x="2119" y="11"/>
                  </a:lnTo>
                  <a:lnTo>
                    <a:pt x="2134" y="4"/>
                  </a:lnTo>
                  <a:lnTo>
                    <a:pt x="2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6270196" y="4222750"/>
            <a:ext cx="577850" cy="576263"/>
            <a:chOff x="6269038" y="4222750"/>
            <a:chExt cx="577850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Freeform 73"/>
            <p:cNvSpPr>
              <a:spLocks noEditPoints="1"/>
            </p:cNvSpPr>
            <p:nvPr/>
          </p:nvSpPr>
          <p:spPr bwMode="auto">
            <a:xfrm>
              <a:off x="6700838" y="4652963"/>
              <a:ext cx="85725" cy="84138"/>
            </a:xfrm>
            <a:custGeom>
              <a:avLst/>
              <a:gdLst>
                <a:gd name="T0" fmla="*/ 239 w 532"/>
                <a:gd name="T1" fmla="*/ 148 h 531"/>
                <a:gd name="T2" fmla="*/ 190 w 532"/>
                <a:gd name="T3" fmla="*/ 171 h 531"/>
                <a:gd name="T4" fmla="*/ 157 w 532"/>
                <a:gd name="T5" fmla="*/ 213 h 531"/>
                <a:gd name="T6" fmla="*/ 145 w 532"/>
                <a:gd name="T7" fmla="*/ 266 h 531"/>
                <a:gd name="T8" fmla="*/ 157 w 532"/>
                <a:gd name="T9" fmla="*/ 319 h 531"/>
                <a:gd name="T10" fmla="*/ 190 w 532"/>
                <a:gd name="T11" fmla="*/ 360 h 531"/>
                <a:gd name="T12" fmla="*/ 239 w 532"/>
                <a:gd name="T13" fmla="*/ 383 h 531"/>
                <a:gd name="T14" fmla="*/ 294 w 532"/>
                <a:gd name="T15" fmla="*/ 383 h 531"/>
                <a:gd name="T16" fmla="*/ 342 w 532"/>
                <a:gd name="T17" fmla="*/ 360 h 531"/>
                <a:gd name="T18" fmla="*/ 375 w 532"/>
                <a:gd name="T19" fmla="*/ 319 h 531"/>
                <a:gd name="T20" fmla="*/ 387 w 532"/>
                <a:gd name="T21" fmla="*/ 266 h 531"/>
                <a:gd name="T22" fmla="*/ 375 w 532"/>
                <a:gd name="T23" fmla="*/ 213 h 531"/>
                <a:gd name="T24" fmla="*/ 342 w 532"/>
                <a:gd name="T25" fmla="*/ 171 h 531"/>
                <a:gd name="T26" fmla="*/ 294 w 532"/>
                <a:gd name="T27" fmla="*/ 148 h 531"/>
                <a:gd name="T28" fmla="*/ 267 w 532"/>
                <a:gd name="T29" fmla="*/ 0 h 531"/>
                <a:gd name="T30" fmla="*/ 351 w 532"/>
                <a:gd name="T31" fmla="*/ 13 h 531"/>
                <a:gd name="T32" fmla="*/ 424 w 532"/>
                <a:gd name="T33" fmla="*/ 51 h 531"/>
                <a:gd name="T34" fmla="*/ 481 w 532"/>
                <a:gd name="T35" fmla="*/ 110 h 531"/>
                <a:gd name="T36" fmla="*/ 519 w 532"/>
                <a:gd name="T37" fmla="*/ 182 h 531"/>
                <a:gd name="T38" fmla="*/ 532 w 532"/>
                <a:gd name="T39" fmla="*/ 266 h 531"/>
                <a:gd name="T40" fmla="*/ 519 w 532"/>
                <a:gd name="T41" fmla="*/ 350 h 531"/>
                <a:gd name="T42" fmla="*/ 481 w 532"/>
                <a:gd name="T43" fmla="*/ 423 h 531"/>
                <a:gd name="T44" fmla="*/ 424 w 532"/>
                <a:gd name="T45" fmla="*/ 481 h 531"/>
                <a:gd name="T46" fmla="*/ 351 w 532"/>
                <a:gd name="T47" fmla="*/ 518 h 531"/>
                <a:gd name="T48" fmla="*/ 267 w 532"/>
                <a:gd name="T49" fmla="*/ 531 h 531"/>
                <a:gd name="T50" fmla="*/ 183 w 532"/>
                <a:gd name="T51" fmla="*/ 518 h 531"/>
                <a:gd name="T52" fmla="*/ 110 w 532"/>
                <a:gd name="T53" fmla="*/ 481 h 531"/>
                <a:gd name="T54" fmla="*/ 51 w 532"/>
                <a:gd name="T55" fmla="*/ 423 h 531"/>
                <a:gd name="T56" fmla="*/ 13 w 532"/>
                <a:gd name="T57" fmla="*/ 350 h 531"/>
                <a:gd name="T58" fmla="*/ 0 w 532"/>
                <a:gd name="T59" fmla="*/ 266 h 531"/>
                <a:gd name="T60" fmla="*/ 13 w 532"/>
                <a:gd name="T61" fmla="*/ 182 h 531"/>
                <a:gd name="T62" fmla="*/ 51 w 532"/>
                <a:gd name="T63" fmla="*/ 110 h 531"/>
                <a:gd name="T64" fmla="*/ 110 w 532"/>
                <a:gd name="T65" fmla="*/ 51 h 531"/>
                <a:gd name="T66" fmla="*/ 183 w 532"/>
                <a:gd name="T67" fmla="*/ 13 h 531"/>
                <a:gd name="T68" fmla="*/ 267 w 532"/>
                <a:gd name="T6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2" h="531">
                  <a:moveTo>
                    <a:pt x="267" y="145"/>
                  </a:moveTo>
                  <a:lnTo>
                    <a:pt x="239" y="148"/>
                  </a:lnTo>
                  <a:lnTo>
                    <a:pt x="214" y="157"/>
                  </a:lnTo>
                  <a:lnTo>
                    <a:pt x="190" y="171"/>
                  </a:lnTo>
                  <a:lnTo>
                    <a:pt x="172" y="190"/>
                  </a:lnTo>
                  <a:lnTo>
                    <a:pt x="157" y="213"/>
                  </a:lnTo>
                  <a:lnTo>
                    <a:pt x="148" y="239"/>
                  </a:lnTo>
                  <a:lnTo>
                    <a:pt x="145" y="266"/>
                  </a:lnTo>
                  <a:lnTo>
                    <a:pt x="148" y="294"/>
                  </a:lnTo>
                  <a:lnTo>
                    <a:pt x="157" y="319"/>
                  </a:lnTo>
                  <a:lnTo>
                    <a:pt x="172" y="341"/>
                  </a:lnTo>
                  <a:lnTo>
                    <a:pt x="190" y="360"/>
                  </a:lnTo>
                  <a:lnTo>
                    <a:pt x="214" y="375"/>
                  </a:lnTo>
                  <a:lnTo>
                    <a:pt x="239" y="383"/>
                  </a:lnTo>
                  <a:lnTo>
                    <a:pt x="267" y="387"/>
                  </a:lnTo>
                  <a:lnTo>
                    <a:pt x="294" y="383"/>
                  </a:lnTo>
                  <a:lnTo>
                    <a:pt x="320" y="375"/>
                  </a:lnTo>
                  <a:lnTo>
                    <a:pt x="342" y="360"/>
                  </a:lnTo>
                  <a:lnTo>
                    <a:pt x="361" y="341"/>
                  </a:lnTo>
                  <a:lnTo>
                    <a:pt x="375" y="319"/>
                  </a:lnTo>
                  <a:lnTo>
                    <a:pt x="384" y="294"/>
                  </a:lnTo>
                  <a:lnTo>
                    <a:pt x="387" y="266"/>
                  </a:lnTo>
                  <a:lnTo>
                    <a:pt x="384" y="239"/>
                  </a:lnTo>
                  <a:lnTo>
                    <a:pt x="375" y="213"/>
                  </a:lnTo>
                  <a:lnTo>
                    <a:pt x="361" y="190"/>
                  </a:lnTo>
                  <a:lnTo>
                    <a:pt x="342" y="171"/>
                  </a:lnTo>
                  <a:lnTo>
                    <a:pt x="320" y="157"/>
                  </a:lnTo>
                  <a:lnTo>
                    <a:pt x="294" y="148"/>
                  </a:lnTo>
                  <a:lnTo>
                    <a:pt x="267" y="145"/>
                  </a:lnTo>
                  <a:close/>
                  <a:moveTo>
                    <a:pt x="267" y="0"/>
                  </a:moveTo>
                  <a:lnTo>
                    <a:pt x="310" y="3"/>
                  </a:lnTo>
                  <a:lnTo>
                    <a:pt x="351" y="13"/>
                  </a:lnTo>
                  <a:lnTo>
                    <a:pt x="388" y="30"/>
                  </a:lnTo>
                  <a:lnTo>
                    <a:pt x="424" y="51"/>
                  </a:lnTo>
                  <a:lnTo>
                    <a:pt x="455" y="77"/>
                  </a:lnTo>
                  <a:lnTo>
                    <a:pt x="481" y="110"/>
                  </a:lnTo>
                  <a:lnTo>
                    <a:pt x="502" y="144"/>
                  </a:lnTo>
                  <a:lnTo>
                    <a:pt x="519" y="182"/>
                  </a:lnTo>
                  <a:lnTo>
                    <a:pt x="529" y="223"/>
                  </a:lnTo>
                  <a:lnTo>
                    <a:pt x="532" y="266"/>
                  </a:lnTo>
                  <a:lnTo>
                    <a:pt x="529" y="309"/>
                  </a:lnTo>
                  <a:lnTo>
                    <a:pt x="519" y="350"/>
                  </a:lnTo>
                  <a:lnTo>
                    <a:pt x="502" y="388"/>
                  </a:lnTo>
                  <a:lnTo>
                    <a:pt x="481" y="423"/>
                  </a:lnTo>
                  <a:lnTo>
                    <a:pt x="455" y="454"/>
                  </a:lnTo>
                  <a:lnTo>
                    <a:pt x="424" y="481"/>
                  </a:lnTo>
                  <a:lnTo>
                    <a:pt x="388" y="502"/>
                  </a:lnTo>
                  <a:lnTo>
                    <a:pt x="351" y="518"/>
                  </a:lnTo>
                  <a:lnTo>
                    <a:pt x="310" y="528"/>
                  </a:lnTo>
                  <a:lnTo>
                    <a:pt x="267" y="531"/>
                  </a:lnTo>
                  <a:lnTo>
                    <a:pt x="224" y="528"/>
                  </a:lnTo>
                  <a:lnTo>
                    <a:pt x="183" y="518"/>
                  </a:lnTo>
                  <a:lnTo>
                    <a:pt x="144" y="502"/>
                  </a:lnTo>
                  <a:lnTo>
                    <a:pt x="110" y="481"/>
                  </a:lnTo>
                  <a:lnTo>
                    <a:pt x="78" y="454"/>
                  </a:lnTo>
                  <a:lnTo>
                    <a:pt x="51" y="423"/>
                  </a:lnTo>
                  <a:lnTo>
                    <a:pt x="30" y="388"/>
                  </a:lnTo>
                  <a:lnTo>
                    <a:pt x="13" y="350"/>
                  </a:lnTo>
                  <a:lnTo>
                    <a:pt x="3" y="309"/>
                  </a:lnTo>
                  <a:lnTo>
                    <a:pt x="0" y="266"/>
                  </a:lnTo>
                  <a:lnTo>
                    <a:pt x="3" y="223"/>
                  </a:lnTo>
                  <a:lnTo>
                    <a:pt x="13" y="182"/>
                  </a:lnTo>
                  <a:lnTo>
                    <a:pt x="30" y="144"/>
                  </a:lnTo>
                  <a:lnTo>
                    <a:pt x="51" y="110"/>
                  </a:lnTo>
                  <a:lnTo>
                    <a:pt x="78" y="77"/>
                  </a:lnTo>
                  <a:lnTo>
                    <a:pt x="110" y="51"/>
                  </a:lnTo>
                  <a:lnTo>
                    <a:pt x="144" y="30"/>
                  </a:lnTo>
                  <a:lnTo>
                    <a:pt x="183" y="13"/>
                  </a:lnTo>
                  <a:lnTo>
                    <a:pt x="224" y="3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74"/>
            <p:cNvSpPr>
              <a:spLocks noEditPoints="1"/>
            </p:cNvSpPr>
            <p:nvPr/>
          </p:nvSpPr>
          <p:spPr bwMode="auto">
            <a:xfrm>
              <a:off x="6332538" y="4284663"/>
              <a:ext cx="84137" cy="84138"/>
            </a:xfrm>
            <a:custGeom>
              <a:avLst/>
              <a:gdLst>
                <a:gd name="T0" fmla="*/ 238 w 532"/>
                <a:gd name="T1" fmla="*/ 148 h 531"/>
                <a:gd name="T2" fmla="*/ 191 w 532"/>
                <a:gd name="T3" fmla="*/ 171 h 531"/>
                <a:gd name="T4" fmla="*/ 157 w 532"/>
                <a:gd name="T5" fmla="*/ 212 h 531"/>
                <a:gd name="T6" fmla="*/ 145 w 532"/>
                <a:gd name="T7" fmla="*/ 266 h 531"/>
                <a:gd name="T8" fmla="*/ 157 w 532"/>
                <a:gd name="T9" fmla="*/ 319 h 531"/>
                <a:gd name="T10" fmla="*/ 191 w 532"/>
                <a:gd name="T11" fmla="*/ 360 h 531"/>
                <a:gd name="T12" fmla="*/ 238 w 532"/>
                <a:gd name="T13" fmla="*/ 383 h 531"/>
                <a:gd name="T14" fmla="*/ 295 w 532"/>
                <a:gd name="T15" fmla="*/ 383 h 531"/>
                <a:gd name="T16" fmla="*/ 342 w 532"/>
                <a:gd name="T17" fmla="*/ 360 h 531"/>
                <a:gd name="T18" fmla="*/ 375 w 532"/>
                <a:gd name="T19" fmla="*/ 319 h 531"/>
                <a:gd name="T20" fmla="*/ 387 w 532"/>
                <a:gd name="T21" fmla="*/ 266 h 531"/>
                <a:gd name="T22" fmla="*/ 375 w 532"/>
                <a:gd name="T23" fmla="*/ 212 h 531"/>
                <a:gd name="T24" fmla="*/ 342 w 532"/>
                <a:gd name="T25" fmla="*/ 171 h 531"/>
                <a:gd name="T26" fmla="*/ 295 w 532"/>
                <a:gd name="T27" fmla="*/ 148 h 531"/>
                <a:gd name="T28" fmla="*/ 267 w 532"/>
                <a:gd name="T29" fmla="*/ 0 h 531"/>
                <a:gd name="T30" fmla="*/ 351 w 532"/>
                <a:gd name="T31" fmla="*/ 13 h 531"/>
                <a:gd name="T32" fmla="*/ 424 w 532"/>
                <a:gd name="T33" fmla="*/ 51 h 531"/>
                <a:gd name="T34" fmla="*/ 481 w 532"/>
                <a:gd name="T35" fmla="*/ 108 h 531"/>
                <a:gd name="T36" fmla="*/ 519 w 532"/>
                <a:gd name="T37" fmla="*/ 182 h 531"/>
                <a:gd name="T38" fmla="*/ 532 w 532"/>
                <a:gd name="T39" fmla="*/ 266 h 531"/>
                <a:gd name="T40" fmla="*/ 519 w 532"/>
                <a:gd name="T41" fmla="*/ 350 h 531"/>
                <a:gd name="T42" fmla="*/ 481 w 532"/>
                <a:gd name="T43" fmla="*/ 423 h 531"/>
                <a:gd name="T44" fmla="*/ 424 w 532"/>
                <a:gd name="T45" fmla="*/ 480 h 531"/>
                <a:gd name="T46" fmla="*/ 351 w 532"/>
                <a:gd name="T47" fmla="*/ 518 h 531"/>
                <a:gd name="T48" fmla="*/ 267 w 532"/>
                <a:gd name="T49" fmla="*/ 531 h 531"/>
                <a:gd name="T50" fmla="*/ 183 w 532"/>
                <a:gd name="T51" fmla="*/ 518 h 531"/>
                <a:gd name="T52" fmla="*/ 109 w 532"/>
                <a:gd name="T53" fmla="*/ 480 h 531"/>
                <a:gd name="T54" fmla="*/ 51 w 532"/>
                <a:gd name="T55" fmla="*/ 423 h 531"/>
                <a:gd name="T56" fmla="*/ 14 w 532"/>
                <a:gd name="T57" fmla="*/ 350 h 531"/>
                <a:gd name="T58" fmla="*/ 0 w 532"/>
                <a:gd name="T59" fmla="*/ 266 h 531"/>
                <a:gd name="T60" fmla="*/ 14 w 532"/>
                <a:gd name="T61" fmla="*/ 182 h 531"/>
                <a:gd name="T62" fmla="*/ 51 w 532"/>
                <a:gd name="T63" fmla="*/ 108 h 531"/>
                <a:gd name="T64" fmla="*/ 109 w 532"/>
                <a:gd name="T65" fmla="*/ 51 h 531"/>
                <a:gd name="T66" fmla="*/ 183 w 532"/>
                <a:gd name="T67" fmla="*/ 13 h 531"/>
                <a:gd name="T68" fmla="*/ 267 w 532"/>
                <a:gd name="T6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2" h="531">
                  <a:moveTo>
                    <a:pt x="267" y="145"/>
                  </a:moveTo>
                  <a:lnTo>
                    <a:pt x="238" y="148"/>
                  </a:lnTo>
                  <a:lnTo>
                    <a:pt x="213" y="157"/>
                  </a:lnTo>
                  <a:lnTo>
                    <a:pt x="191" y="171"/>
                  </a:lnTo>
                  <a:lnTo>
                    <a:pt x="172" y="190"/>
                  </a:lnTo>
                  <a:lnTo>
                    <a:pt x="157" y="212"/>
                  </a:lnTo>
                  <a:lnTo>
                    <a:pt x="149" y="237"/>
                  </a:lnTo>
                  <a:lnTo>
                    <a:pt x="145" y="266"/>
                  </a:lnTo>
                  <a:lnTo>
                    <a:pt x="149" y="294"/>
                  </a:lnTo>
                  <a:lnTo>
                    <a:pt x="157" y="319"/>
                  </a:lnTo>
                  <a:lnTo>
                    <a:pt x="172" y="341"/>
                  </a:lnTo>
                  <a:lnTo>
                    <a:pt x="191" y="360"/>
                  </a:lnTo>
                  <a:lnTo>
                    <a:pt x="213" y="374"/>
                  </a:lnTo>
                  <a:lnTo>
                    <a:pt x="238" y="383"/>
                  </a:lnTo>
                  <a:lnTo>
                    <a:pt x="267" y="386"/>
                  </a:lnTo>
                  <a:lnTo>
                    <a:pt x="295" y="383"/>
                  </a:lnTo>
                  <a:lnTo>
                    <a:pt x="320" y="374"/>
                  </a:lnTo>
                  <a:lnTo>
                    <a:pt x="342" y="360"/>
                  </a:lnTo>
                  <a:lnTo>
                    <a:pt x="361" y="341"/>
                  </a:lnTo>
                  <a:lnTo>
                    <a:pt x="375" y="319"/>
                  </a:lnTo>
                  <a:lnTo>
                    <a:pt x="384" y="294"/>
                  </a:lnTo>
                  <a:lnTo>
                    <a:pt x="387" y="266"/>
                  </a:lnTo>
                  <a:lnTo>
                    <a:pt x="384" y="237"/>
                  </a:lnTo>
                  <a:lnTo>
                    <a:pt x="375" y="212"/>
                  </a:lnTo>
                  <a:lnTo>
                    <a:pt x="361" y="190"/>
                  </a:lnTo>
                  <a:lnTo>
                    <a:pt x="342" y="171"/>
                  </a:lnTo>
                  <a:lnTo>
                    <a:pt x="320" y="157"/>
                  </a:lnTo>
                  <a:lnTo>
                    <a:pt x="295" y="148"/>
                  </a:lnTo>
                  <a:lnTo>
                    <a:pt x="267" y="145"/>
                  </a:lnTo>
                  <a:close/>
                  <a:moveTo>
                    <a:pt x="267" y="0"/>
                  </a:moveTo>
                  <a:lnTo>
                    <a:pt x="310" y="3"/>
                  </a:lnTo>
                  <a:lnTo>
                    <a:pt x="351" y="13"/>
                  </a:lnTo>
                  <a:lnTo>
                    <a:pt x="389" y="30"/>
                  </a:lnTo>
                  <a:lnTo>
                    <a:pt x="424" y="51"/>
                  </a:lnTo>
                  <a:lnTo>
                    <a:pt x="455" y="77"/>
                  </a:lnTo>
                  <a:lnTo>
                    <a:pt x="481" y="108"/>
                  </a:lnTo>
                  <a:lnTo>
                    <a:pt x="502" y="144"/>
                  </a:lnTo>
                  <a:lnTo>
                    <a:pt x="519" y="182"/>
                  </a:lnTo>
                  <a:lnTo>
                    <a:pt x="529" y="223"/>
                  </a:lnTo>
                  <a:lnTo>
                    <a:pt x="532" y="266"/>
                  </a:lnTo>
                  <a:lnTo>
                    <a:pt x="529" y="309"/>
                  </a:lnTo>
                  <a:lnTo>
                    <a:pt x="519" y="350"/>
                  </a:lnTo>
                  <a:lnTo>
                    <a:pt x="502" y="388"/>
                  </a:lnTo>
                  <a:lnTo>
                    <a:pt x="481" y="423"/>
                  </a:lnTo>
                  <a:lnTo>
                    <a:pt x="455" y="454"/>
                  </a:lnTo>
                  <a:lnTo>
                    <a:pt x="424" y="480"/>
                  </a:lnTo>
                  <a:lnTo>
                    <a:pt x="389" y="501"/>
                  </a:lnTo>
                  <a:lnTo>
                    <a:pt x="351" y="518"/>
                  </a:lnTo>
                  <a:lnTo>
                    <a:pt x="310" y="528"/>
                  </a:lnTo>
                  <a:lnTo>
                    <a:pt x="267" y="531"/>
                  </a:lnTo>
                  <a:lnTo>
                    <a:pt x="224" y="528"/>
                  </a:lnTo>
                  <a:lnTo>
                    <a:pt x="183" y="518"/>
                  </a:lnTo>
                  <a:lnTo>
                    <a:pt x="144" y="501"/>
                  </a:lnTo>
                  <a:lnTo>
                    <a:pt x="109" y="480"/>
                  </a:lnTo>
                  <a:lnTo>
                    <a:pt x="78" y="454"/>
                  </a:lnTo>
                  <a:lnTo>
                    <a:pt x="51" y="423"/>
                  </a:lnTo>
                  <a:lnTo>
                    <a:pt x="30" y="388"/>
                  </a:lnTo>
                  <a:lnTo>
                    <a:pt x="14" y="350"/>
                  </a:lnTo>
                  <a:lnTo>
                    <a:pt x="4" y="309"/>
                  </a:lnTo>
                  <a:lnTo>
                    <a:pt x="0" y="266"/>
                  </a:lnTo>
                  <a:lnTo>
                    <a:pt x="4" y="223"/>
                  </a:lnTo>
                  <a:lnTo>
                    <a:pt x="14" y="182"/>
                  </a:lnTo>
                  <a:lnTo>
                    <a:pt x="30" y="144"/>
                  </a:lnTo>
                  <a:lnTo>
                    <a:pt x="51" y="108"/>
                  </a:lnTo>
                  <a:lnTo>
                    <a:pt x="78" y="77"/>
                  </a:lnTo>
                  <a:lnTo>
                    <a:pt x="109" y="51"/>
                  </a:lnTo>
                  <a:lnTo>
                    <a:pt x="144" y="30"/>
                  </a:lnTo>
                  <a:lnTo>
                    <a:pt x="183" y="13"/>
                  </a:lnTo>
                  <a:lnTo>
                    <a:pt x="224" y="3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75"/>
            <p:cNvSpPr>
              <a:spLocks noEditPoints="1"/>
            </p:cNvSpPr>
            <p:nvPr/>
          </p:nvSpPr>
          <p:spPr bwMode="auto">
            <a:xfrm>
              <a:off x="6269038" y="4222750"/>
              <a:ext cx="577850" cy="576263"/>
            </a:xfrm>
            <a:custGeom>
              <a:avLst/>
              <a:gdLst>
                <a:gd name="T0" fmla="*/ 2509 w 3643"/>
                <a:gd name="T1" fmla="*/ 2807 h 3626"/>
                <a:gd name="T2" fmla="*/ 2593 w 3643"/>
                <a:gd name="T3" fmla="*/ 3290 h 3626"/>
                <a:gd name="T4" fmla="*/ 3048 w 3643"/>
                <a:gd name="T5" fmla="*/ 3477 h 3626"/>
                <a:gd name="T6" fmla="*/ 3445 w 3643"/>
                <a:gd name="T7" fmla="*/ 3196 h 3626"/>
                <a:gd name="T8" fmla="*/ 3419 w 3643"/>
                <a:gd name="T9" fmla="*/ 2701 h 3626"/>
                <a:gd name="T10" fmla="*/ 2990 w 3643"/>
                <a:gd name="T11" fmla="*/ 2465 h 3626"/>
                <a:gd name="T12" fmla="*/ 2688 w 3643"/>
                <a:gd name="T13" fmla="*/ 2501 h 3626"/>
                <a:gd name="T14" fmla="*/ 2630 w 3643"/>
                <a:gd name="T15" fmla="*/ 294 h 3626"/>
                <a:gd name="T16" fmla="*/ 2493 w 3643"/>
                <a:gd name="T17" fmla="*/ 765 h 3626"/>
                <a:gd name="T18" fmla="*/ 952 w 3643"/>
                <a:gd name="T19" fmla="*/ 2513 h 3626"/>
                <a:gd name="T20" fmla="*/ 594 w 3643"/>
                <a:gd name="T21" fmla="*/ 2464 h 3626"/>
                <a:gd name="T22" fmla="*/ 197 w 3643"/>
                <a:gd name="T23" fmla="*/ 2745 h 3626"/>
                <a:gd name="T24" fmla="*/ 498 w 3643"/>
                <a:gd name="T25" fmla="*/ 2761 h 3626"/>
                <a:gd name="T26" fmla="*/ 861 w 3643"/>
                <a:gd name="T27" fmla="*/ 3124 h 3626"/>
                <a:gd name="T28" fmla="*/ 877 w 3643"/>
                <a:gd name="T29" fmla="*/ 3424 h 3626"/>
                <a:gd name="T30" fmla="*/ 1158 w 3643"/>
                <a:gd name="T31" fmla="*/ 3027 h 3626"/>
                <a:gd name="T32" fmla="*/ 1120 w 3643"/>
                <a:gd name="T33" fmla="*/ 2692 h 3626"/>
                <a:gd name="T34" fmla="*/ 2877 w 3643"/>
                <a:gd name="T35" fmla="*/ 1148 h 3626"/>
                <a:gd name="T36" fmla="*/ 3312 w 3643"/>
                <a:gd name="T37" fmla="*/ 1045 h 3626"/>
                <a:gd name="T38" fmla="*/ 3497 w 3643"/>
                <a:gd name="T39" fmla="*/ 653 h 3626"/>
                <a:gd name="T40" fmla="*/ 3075 w 3643"/>
                <a:gd name="T41" fmla="*/ 841 h 3626"/>
                <a:gd name="T42" fmla="*/ 3049 w 3643"/>
                <a:gd name="T43" fmla="*/ 148 h 3626"/>
                <a:gd name="T44" fmla="*/ 306 w 3643"/>
                <a:gd name="T45" fmla="*/ 294 h 3626"/>
                <a:gd name="T46" fmla="*/ 170 w 3643"/>
                <a:gd name="T47" fmla="*/ 769 h 3626"/>
                <a:gd name="T48" fmla="*/ 494 w 3643"/>
                <a:gd name="T49" fmla="*/ 1130 h 3626"/>
                <a:gd name="T50" fmla="*/ 919 w 3643"/>
                <a:gd name="T51" fmla="*/ 1104 h 3626"/>
                <a:gd name="T52" fmla="*/ 1117 w 3643"/>
                <a:gd name="T53" fmla="*/ 906 h 3626"/>
                <a:gd name="T54" fmla="*/ 1144 w 3643"/>
                <a:gd name="T55" fmla="*/ 482 h 3626"/>
                <a:gd name="T56" fmla="*/ 782 w 3643"/>
                <a:gd name="T57" fmla="*/ 158 h 3626"/>
                <a:gd name="T58" fmla="*/ 1031 w 3643"/>
                <a:gd name="T59" fmla="*/ 112 h 3626"/>
                <a:gd name="T60" fmla="*/ 1315 w 3643"/>
                <a:gd name="T61" fmla="*/ 586 h 3626"/>
                <a:gd name="T62" fmla="*/ 2346 w 3643"/>
                <a:gd name="T63" fmla="*/ 771 h 3626"/>
                <a:gd name="T64" fmla="*/ 2485 w 3643"/>
                <a:gd name="T65" fmla="*/ 238 h 3626"/>
                <a:gd name="T66" fmla="*/ 2990 w 3643"/>
                <a:gd name="T67" fmla="*/ 0 h 3626"/>
                <a:gd name="T68" fmla="*/ 3312 w 3643"/>
                <a:gd name="T69" fmla="*/ 116 h 3626"/>
                <a:gd name="T70" fmla="*/ 3492 w 3643"/>
                <a:gd name="T71" fmla="*/ 334 h 3626"/>
                <a:gd name="T72" fmla="*/ 3632 w 3643"/>
                <a:gd name="T73" fmla="*/ 536 h 3626"/>
                <a:gd name="T74" fmla="*/ 3525 w 3643"/>
                <a:gd name="T75" fmla="*/ 1026 h 3626"/>
                <a:gd name="T76" fmla="*/ 3104 w 3643"/>
                <a:gd name="T77" fmla="*/ 1295 h 3626"/>
                <a:gd name="T78" fmla="*/ 2755 w 3643"/>
                <a:gd name="T79" fmla="*/ 2364 h 3626"/>
                <a:gd name="T80" fmla="*/ 3300 w 3643"/>
                <a:gd name="T81" fmla="*/ 2399 h 3626"/>
                <a:gd name="T82" fmla="*/ 3630 w 3643"/>
                <a:gd name="T83" fmla="*/ 2842 h 3626"/>
                <a:gd name="T84" fmla="*/ 3493 w 3643"/>
                <a:gd name="T85" fmla="*/ 3387 h 3626"/>
                <a:gd name="T86" fmla="*/ 2990 w 3643"/>
                <a:gd name="T87" fmla="*/ 3626 h 3626"/>
                <a:gd name="T88" fmla="*/ 2485 w 3643"/>
                <a:gd name="T89" fmla="*/ 3387 h 3626"/>
                <a:gd name="T90" fmla="*/ 2346 w 3643"/>
                <a:gd name="T91" fmla="*/ 2854 h 3626"/>
                <a:gd name="T92" fmla="*/ 1304 w 3643"/>
                <a:gd name="T93" fmla="*/ 3035 h 3626"/>
                <a:gd name="T94" fmla="*/ 1019 w 3643"/>
                <a:gd name="T95" fmla="*/ 3509 h 3626"/>
                <a:gd name="T96" fmla="*/ 481 w 3643"/>
                <a:gd name="T97" fmla="*/ 3597 h 3626"/>
                <a:gd name="T98" fmla="*/ 341 w 3643"/>
                <a:gd name="T99" fmla="*/ 3454 h 3626"/>
                <a:gd name="T100" fmla="*/ 101 w 3643"/>
                <a:gd name="T101" fmla="*/ 3285 h 3626"/>
                <a:gd name="T102" fmla="*/ 3 w 3643"/>
                <a:gd name="T103" fmla="*/ 2902 h 3626"/>
                <a:gd name="T104" fmla="*/ 289 w 3643"/>
                <a:gd name="T105" fmla="*/ 2427 h 3626"/>
                <a:gd name="T106" fmla="*/ 840 w 3643"/>
                <a:gd name="T107" fmla="*/ 2343 h 3626"/>
                <a:gd name="T108" fmla="*/ 534 w 3643"/>
                <a:gd name="T109" fmla="*/ 1291 h 3626"/>
                <a:gd name="T110" fmla="*/ 91 w 3643"/>
                <a:gd name="T111" fmla="*/ 963 h 3626"/>
                <a:gd name="T112" fmla="*/ 63 w 3643"/>
                <a:gd name="T113" fmla="*/ 399 h 3626"/>
                <a:gd name="T114" fmla="*/ 471 w 3643"/>
                <a:gd name="T115" fmla="*/ 29 h 3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43" h="3626">
                  <a:moveTo>
                    <a:pt x="2102" y="1915"/>
                  </a:moveTo>
                  <a:lnTo>
                    <a:pt x="1930" y="2087"/>
                  </a:lnTo>
                  <a:lnTo>
                    <a:pt x="2516" y="2672"/>
                  </a:lnTo>
                  <a:lnTo>
                    <a:pt x="2527" y="2686"/>
                  </a:lnTo>
                  <a:lnTo>
                    <a:pt x="2534" y="2702"/>
                  </a:lnTo>
                  <a:lnTo>
                    <a:pt x="2537" y="2719"/>
                  </a:lnTo>
                  <a:lnTo>
                    <a:pt x="2536" y="2737"/>
                  </a:lnTo>
                  <a:lnTo>
                    <a:pt x="2531" y="2755"/>
                  </a:lnTo>
                  <a:lnTo>
                    <a:pt x="2509" y="2807"/>
                  </a:lnTo>
                  <a:lnTo>
                    <a:pt x="2493" y="2861"/>
                  </a:lnTo>
                  <a:lnTo>
                    <a:pt x="2484" y="2916"/>
                  </a:lnTo>
                  <a:lnTo>
                    <a:pt x="2481" y="2973"/>
                  </a:lnTo>
                  <a:lnTo>
                    <a:pt x="2484" y="3032"/>
                  </a:lnTo>
                  <a:lnTo>
                    <a:pt x="2494" y="3089"/>
                  </a:lnTo>
                  <a:lnTo>
                    <a:pt x="2511" y="3143"/>
                  </a:lnTo>
                  <a:lnTo>
                    <a:pt x="2533" y="3196"/>
                  </a:lnTo>
                  <a:lnTo>
                    <a:pt x="2561" y="3245"/>
                  </a:lnTo>
                  <a:lnTo>
                    <a:pt x="2593" y="3290"/>
                  </a:lnTo>
                  <a:lnTo>
                    <a:pt x="2630" y="3331"/>
                  </a:lnTo>
                  <a:lnTo>
                    <a:pt x="2671" y="3369"/>
                  </a:lnTo>
                  <a:lnTo>
                    <a:pt x="2716" y="3402"/>
                  </a:lnTo>
                  <a:lnTo>
                    <a:pt x="2766" y="3428"/>
                  </a:lnTo>
                  <a:lnTo>
                    <a:pt x="2818" y="3450"/>
                  </a:lnTo>
                  <a:lnTo>
                    <a:pt x="2872" y="3467"/>
                  </a:lnTo>
                  <a:lnTo>
                    <a:pt x="2930" y="3477"/>
                  </a:lnTo>
                  <a:lnTo>
                    <a:pt x="2990" y="3480"/>
                  </a:lnTo>
                  <a:lnTo>
                    <a:pt x="3048" y="3477"/>
                  </a:lnTo>
                  <a:lnTo>
                    <a:pt x="3106" y="3467"/>
                  </a:lnTo>
                  <a:lnTo>
                    <a:pt x="3160" y="3450"/>
                  </a:lnTo>
                  <a:lnTo>
                    <a:pt x="3213" y="3428"/>
                  </a:lnTo>
                  <a:lnTo>
                    <a:pt x="3262" y="3402"/>
                  </a:lnTo>
                  <a:lnTo>
                    <a:pt x="3307" y="3369"/>
                  </a:lnTo>
                  <a:lnTo>
                    <a:pt x="3348" y="3331"/>
                  </a:lnTo>
                  <a:lnTo>
                    <a:pt x="3386" y="3290"/>
                  </a:lnTo>
                  <a:lnTo>
                    <a:pt x="3419" y="3245"/>
                  </a:lnTo>
                  <a:lnTo>
                    <a:pt x="3445" y="3196"/>
                  </a:lnTo>
                  <a:lnTo>
                    <a:pt x="3468" y="3143"/>
                  </a:lnTo>
                  <a:lnTo>
                    <a:pt x="3484" y="3089"/>
                  </a:lnTo>
                  <a:lnTo>
                    <a:pt x="3494" y="3032"/>
                  </a:lnTo>
                  <a:lnTo>
                    <a:pt x="3497" y="2973"/>
                  </a:lnTo>
                  <a:lnTo>
                    <a:pt x="3494" y="2914"/>
                  </a:lnTo>
                  <a:lnTo>
                    <a:pt x="3484" y="2856"/>
                  </a:lnTo>
                  <a:lnTo>
                    <a:pt x="3468" y="2802"/>
                  </a:lnTo>
                  <a:lnTo>
                    <a:pt x="3445" y="2750"/>
                  </a:lnTo>
                  <a:lnTo>
                    <a:pt x="3419" y="2701"/>
                  </a:lnTo>
                  <a:lnTo>
                    <a:pt x="3386" y="2655"/>
                  </a:lnTo>
                  <a:lnTo>
                    <a:pt x="3348" y="2614"/>
                  </a:lnTo>
                  <a:lnTo>
                    <a:pt x="3307" y="2577"/>
                  </a:lnTo>
                  <a:lnTo>
                    <a:pt x="3262" y="2545"/>
                  </a:lnTo>
                  <a:lnTo>
                    <a:pt x="3213" y="2517"/>
                  </a:lnTo>
                  <a:lnTo>
                    <a:pt x="3160" y="2495"/>
                  </a:lnTo>
                  <a:lnTo>
                    <a:pt x="3106" y="2479"/>
                  </a:lnTo>
                  <a:lnTo>
                    <a:pt x="3048" y="2469"/>
                  </a:lnTo>
                  <a:lnTo>
                    <a:pt x="2990" y="2465"/>
                  </a:lnTo>
                  <a:lnTo>
                    <a:pt x="2932" y="2469"/>
                  </a:lnTo>
                  <a:lnTo>
                    <a:pt x="2877" y="2477"/>
                  </a:lnTo>
                  <a:lnTo>
                    <a:pt x="2823" y="2493"/>
                  </a:lnTo>
                  <a:lnTo>
                    <a:pt x="2771" y="2515"/>
                  </a:lnTo>
                  <a:lnTo>
                    <a:pt x="2753" y="2521"/>
                  </a:lnTo>
                  <a:lnTo>
                    <a:pt x="2735" y="2522"/>
                  </a:lnTo>
                  <a:lnTo>
                    <a:pt x="2718" y="2518"/>
                  </a:lnTo>
                  <a:lnTo>
                    <a:pt x="2702" y="2512"/>
                  </a:lnTo>
                  <a:lnTo>
                    <a:pt x="2688" y="2501"/>
                  </a:lnTo>
                  <a:lnTo>
                    <a:pt x="2102" y="1915"/>
                  </a:lnTo>
                  <a:close/>
                  <a:moveTo>
                    <a:pt x="2990" y="145"/>
                  </a:moveTo>
                  <a:lnTo>
                    <a:pt x="2930" y="148"/>
                  </a:lnTo>
                  <a:lnTo>
                    <a:pt x="2872" y="158"/>
                  </a:lnTo>
                  <a:lnTo>
                    <a:pt x="2818" y="175"/>
                  </a:lnTo>
                  <a:lnTo>
                    <a:pt x="2766" y="197"/>
                  </a:lnTo>
                  <a:lnTo>
                    <a:pt x="2716" y="225"/>
                  </a:lnTo>
                  <a:lnTo>
                    <a:pt x="2671" y="257"/>
                  </a:lnTo>
                  <a:lnTo>
                    <a:pt x="2630" y="294"/>
                  </a:lnTo>
                  <a:lnTo>
                    <a:pt x="2593" y="335"/>
                  </a:lnTo>
                  <a:lnTo>
                    <a:pt x="2561" y="380"/>
                  </a:lnTo>
                  <a:lnTo>
                    <a:pt x="2533" y="430"/>
                  </a:lnTo>
                  <a:lnTo>
                    <a:pt x="2511" y="482"/>
                  </a:lnTo>
                  <a:lnTo>
                    <a:pt x="2494" y="536"/>
                  </a:lnTo>
                  <a:lnTo>
                    <a:pt x="2484" y="593"/>
                  </a:lnTo>
                  <a:lnTo>
                    <a:pt x="2481" y="653"/>
                  </a:lnTo>
                  <a:lnTo>
                    <a:pt x="2484" y="709"/>
                  </a:lnTo>
                  <a:lnTo>
                    <a:pt x="2493" y="765"/>
                  </a:lnTo>
                  <a:lnTo>
                    <a:pt x="2509" y="819"/>
                  </a:lnTo>
                  <a:lnTo>
                    <a:pt x="2531" y="872"/>
                  </a:lnTo>
                  <a:lnTo>
                    <a:pt x="2536" y="888"/>
                  </a:lnTo>
                  <a:lnTo>
                    <a:pt x="2537" y="906"/>
                  </a:lnTo>
                  <a:lnTo>
                    <a:pt x="2534" y="924"/>
                  </a:lnTo>
                  <a:lnTo>
                    <a:pt x="2527" y="939"/>
                  </a:lnTo>
                  <a:lnTo>
                    <a:pt x="2516" y="953"/>
                  </a:lnTo>
                  <a:lnTo>
                    <a:pt x="967" y="2502"/>
                  </a:lnTo>
                  <a:lnTo>
                    <a:pt x="952" y="2513"/>
                  </a:lnTo>
                  <a:lnTo>
                    <a:pt x="936" y="2519"/>
                  </a:lnTo>
                  <a:lnTo>
                    <a:pt x="918" y="2523"/>
                  </a:lnTo>
                  <a:lnTo>
                    <a:pt x="899" y="2521"/>
                  </a:lnTo>
                  <a:lnTo>
                    <a:pt x="883" y="2515"/>
                  </a:lnTo>
                  <a:lnTo>
                    <a:pt x="827" y="2491"/>
                  </a:lnTo>
                  <a:lnTo>
                    <a:pt x="771" y="2474"/>
                  </a:lnTo>
                  <a:lnTo>
                    <a:pt x="713" y="2464"/>
                  </a:lnTo>
                  <a:lnTo>
                    <a:pt x="654" y="2461"/>
                  </a:lnTo>
                  <a:lnTo>
                    <a:pt x="594" y="2464"/>
                  </a:lnTo>
                  <a:lnTo>
                    <a:pt x="538" y="2474"/>
                  </a:lnTo>
                  <a:lnTo>
                    <a:pt x="482" y="2490"/>
                  </a:lnTo>
                  <a:lnTo>
                    <a:pt x="430" y="2512"/>
                  </a:lnTo>
                  <a:lnTo>
                    <a:pt x="382" y="2539"/>
                  </a:lnTo>
                  <a:lnTo>
                    <a:pt x="336" y="2572"/>
                  </a:lnTo>
                  <a:lnTo>
                    <a:pt x="294" y="2609"/>
                  </a:lnTo>
                  <a:lnTo>
                    <a:pt x="257" y="2651"/>
                  </a:lnTo>
                  <a:lnTo>
                    <a:pt x="225" y="2696"/>
                  </a:lnTo>
                  <a:lnTo>
                    <a:pt x="197" y="2745"/>
                  </a:lnTo>
                  <a:lnTo>
                    <a:pt x="175" y="2797"/>
                  </a:lnTo>
                  <a:lnTo>
                    <a:pt x="158" y="2852"/>
                  </a:lnTo>
                  <a:lnTo>
                    <a:pt x="148" y="2909"/>
                  </a:lnTo>
                  <a:lnTo>
                    <a:pt x="145" y="2968"/>
                  </a:lnTo>
                  <a:lnTo>
                    <a:pt x="148" y="3027"/>
                  </a:lnTo>
                  <a:lnTo>
                    <a:pt x="159" y="3086"/>
                  </a:lnTo>
                  <a:lnTo>
                    <a:pt x="466" y="2780"/>
                  </a:lnTo>
                  <a:lnTo>
                    <a:pt x="481" y="2768"/>
                  </a:lnTo>
                  <a:lnTo>
                    <a:pt x="498" y="2761"/>
                  </a:lnTo>
                  <a:lnTo>
                    <a:pt x="517" y="2759"/>
                  </a:lnTo>
                  <a:lnTo>
                    <a:pt x="535" y="2761"/>
                  </a:lnTo>
                  <a:lnTo>
                    <a:pt x="553" y="2768"/>
                  </a:lnTo>
                  <a:lnTo>
                    <a:pt x="569" y="2780"/>
                  </a:lnTo>
                  <a:lnTo>
                    <a:pt x="842" y="3054"/>
                  </a:lnTo>
                  <a:lnTo>
                    <a:pt x="854" y="3069"/>
                  </a:lnTo>
                  <a:lnTo>
                    <a:pt x="861" y="3086"/>
                  </a:lnTo>
                  <a:lnTo>
                    <a:pt x="863" y="3105"/>
                  </a:lnTo>
                  <a:lnTo>
                    <a:pt x="861" y="3124"/>
                  </a:lnTo>
                  <a:lnTo>
                    <a:pt x="854" y="3140"/>
                  </a:lnTo>
                  <a:lnTo>
                    <a:pt x="842" y="3156"/>
                  </a:lnTo>
                  <a:lnTo>
                    <a:pt x="535" y="3461"/>
                  </a:lnTo>
                  <a:lnTo>
                    <a:pt x="594" y="3472"/>
                  </a:lnTo>
                  <a:lnTo>
                    <a:pt x="654" y="3476"/>
                  </a:lnTo>
                  <a:lnTo>
                    <a:pt x="712" y="3472"/>
                  </a:lnTo>
                  <a:lnTo>
                    <a:pt x="770" y="3463"/>
                  </a:lnTo>
                  <a:lnTo>
                    <a:pt x="825" y="3446"/>
                  </a:lnTo>
                  <a:lnTo>
                    <a:pt x="877" y="3424"/>
                  </a:lnTo>
                  <a:lnTo>
                    <a:pt x="926" y="3396"/>
                  </a:lnTo>
                  <a:lnTo>
                    <a:pt x="971" y="3364"/>
                  </a:lnTo>
                  <a:lnTo>
                    <a:pt x="1013" y="3327"/>
                  </a:lnTo>
                  <a:lnTo>
                    <a:pt x="1050" y="3286"/>
                  </a:lnTo>
                  <a:lnTo>
                    <a:pt x="1083" y="3239"/>
                  </a:lnTo>
                  <a:lnTo>
                    <a:pt x="1110" y="3191"/>
                  </a:lnTo>
                  <a:lnTo>
                    <a:pt x="1133" y="3139"/>
                  </a:lnTo>
                  <a:lnTo>
                    <a:pt x="1148" y="3085"/>
                  </a:lnTo>
                  <a:lnTo>
                    <a:pt x="1158" y="3027"/>
                  </a:lnTo>
                  <a:lnTo>
                    <a:pt x="1162" y="2968"/>
                  </a:lnTo>
                  <a:lnTo>
                    <a:pt x="1159" y="2914"/>
                  </a:lnTo>
                  <a:lnTo>
                    <a:pt x="1150" y="2861"/>
                  </a:lnTo>
                  <a:lnTo>
                    <a:pt x="1137" y="2810"/>
                  </a:lnTo>
                  <a:lnTo>
                    <a:pt x="1117" y="2759"/>
                  </a:lnTo>
                  <a:lnTo>
                    <a:pt x="1112" y="2743"/>
                  </a:lnTo>
                  <a:lnTo>
                    <a:pt x="1110" y="2725"/>
                  </a:lnTo>
                  <a:lnTo>
                    <a:pt x="1114" y="2708"/>
                  </a:lnTo>
                  <a:lnTo>
                    <a:pt x="1120" y="2692"/>
                  </a:lnTo>
                  <a:lnTo>
                    <a:pt x="1132" y="2678"/>
                  </a:lnTo>
                  <a:lnTo>
                    <a:pt x="2688" y="1125"/>
                  </a:lnTo>
                  <a:lnTo>
                    <a:pt x="2702" y="1114"/>
                  </a:lnTo>
                  <a:lnTo>
                    <a:pt x="2718" y="1107"/>
                  </a:lnTo>
                  <a:lnTo>
                    <a:pt x="2735" y="1104"/>
                  </a:lnTo>
                  <a:lnTo>
                    <a:pt x="2753" y="1105"/>
                  </a:lnTo>
                  <a:lnTo>
                    <a:pt x="2771" y="1110"/>
                  </a:lnTo>
                  <a:lnTo>
                    <a:pt x="2823" y="1132"/>
                  </a:lnTo>
                  <a:lnTo>
                    <a:pt x="2877" y="1148"/>
                  </a:lnTo>
                  <a:lnTo>
                    <a:pt x="2932" y="1157"/>
                  </a:lnTo>
                  <a:lnTo>
                    <a:pt x="2990" y="1160"/>
                  </a:lnTo>
                  <a:lnTo>
                    <a:pt x="3039" y="1158"/>
                  </a:lnTo>
                  <a:lnTo>
                    <a:pt x="3089" y="1150"/>
                  </a:lnTo>
                  <a:lnTo>
                    <a:pt x="3137" y="1138"/>
                  </a:lnTo>
                  <a:lnTo>
                    <a:pt x="3184" y="1121"/>
                  </a:lnTo>
                  <a:lnTo>
                    <a:pt x="3229" y="1100"/>
                  </a:lnTo>
                  <a:lnTo>
                    <a:pt x="3271" y="1075"/>
                  </a:lnTo>
                  <a:lnTo>
                    <a:pt x="3312" y="1045"/>
                  </a:lnTo>
                  <a:lnTo>
                    <a:pt x="3349" y="1012"/>
                  </a:lnTo>
                  <a:lnTo>
                    <a:pt x="3382" y="974"/>
                  </a:lnTo>
                  <a:lnTo>
                    <a:pt x="3412" y="934"/>
                  </a:lnTo>
                  <a:lnTo>
                    <a:pt x="3438" y="892"/>
                  </a:lnTo>
                  <a:lnTo>
                    <a:pt x="3459" y="847"/>
                  </a:lnTo>
                  <a:lnTo>
                    <a:pt x="3476" y="800"/>
                  </a:lnTo>
                  <a:lnTo>
                    <a:pt x="3487" y="752"/>
                  </a:lnTo>
                  <a:lnTo>
                    <a:pt x="3495" y="703"/>
                  </a:lnTo>
                  <a:lnTo>
                    <a:pt x="3497" y="653"/>
                  </a:lnTo>
                  <a:lnTo>
                    <a:pt x="3494" y="592"/>
                  </a:lnTo>
                  <a:lnTo>
                    <a:pt x="3484" y="535"/>
                  </a:lnTo>
                  <a:lnTo>
                    <a:pt x="3178" y="841"/>
                  </a:lnTo>
                  <a:lnTo>
                    <a:pt x="3162" y="852"/>
                  </a:lnTo>
                  <a:lnTo>
                    <a:pt x="3145" y="860"/>
                  </a:lnTo>
                  <a:lnTo>
                    <a:pt x="3126" y="862"/>
                  </a:lnTo>
                  <a:lnTo>
                    <a:pt x="3108" y="860"/>
                  </a:lnTo>
                  <a:lnTo>
                    <a:pt x="3090" y="852"/>
                  </a:lnTo>
                  <a:lnTo>
                    <a:pt x="3075" y="841"/>
                  </a:lnTo>
                  <a:lnTo>
                    <a:pt x="2801" y="567"/>
                  </a:lnTo>
                  <a:lnTo>
                    <a:pt x="2789" y="551"/>
                  </a:lnTo>
                  <a:lnTo>
                    <a:pt x="2782" y="534"/>
                  </a:lnTo>
                  <a:lnTo>
                    <a:pt x="2780" y="516"/>
                  </a:lnTo>
                  <a:lnTo>
                    <a:pt x="2782" y="497"/>
                  </a:lnTo>
                  <a:lnTo>
                    <a:pt x="2789" y="480"/>
                  </a:lnTo>
                  <a:lnTo>
                    <a:pt x="2801" y="464"/>
                  </a:lnTo>
                  <a:lnTo>
                    <a:pt x="3107" y="158"/>
                  </a:lnTo>
                  <a:lnTo>
                    <a:pt x="3049" y="148"/>
                  </a:lnTo>
                  <a:lnTo>
                    <a:pt x="2990" y="145"/>
                  </a:lnTo>
                  <a:close/>
                  <a:moveTo>
                    <a:pt x="666" y="145"/>
                  </a:moveTo>
                  <a:lnTo>
                    <a:pt x="606" y="148"/>
                  </a:lnTo>
                  <a:lnTo>
                    <a:pt x="549" y="158"/>
                  </a:lnTo>
                  <a:lnTo>
                    <a:pt x="494" y="175"/>
                  </a:lnTo>
                  <a:lnTo>
                    <a:pt x="442" y="197"/>
                  </a:lnTo>
                  <a:lnTo>
                    <a:pt x="393" y="225"/>
                  </a:lnTo>
                  <a:lnTo>
                    <a:pt x="347" y="257"/>
                  </a:lnTo>
                  <a:lnTo>
                    <a:pt x="306" y="294"/>
                  </a:lnTo>
                  <a:lnTo>
                    <a:pt x="269" y="335"/>
                  </a:lnTo>
                  <a:lnTo>
                    <a:pt x="237" y="380"/>
                  </a:lnTo>
                  <a:lnTo>
                    <a:pt x="209" y="430"/>
                  </a:lnTo>
                  <a:lnTo>
                    <a:pt x="187" y="482"/>
                  </a:lnTo>
                  <a:lnTo>
                    <a:pt x="170" y="536"/>
                  </a:lnTo>
                  <a:lnTo>
                    <a:pt x="160" y="593"/>
                  </a:lnTo>
                  <a:lnTo>
                    <a:pt x="157" y="653"/>
                  </a:lnTo>
                  <a:lnTo>
                    <a:pt x="160" y="712"/>
                  </a:lnTo>
                  <a:lnTo>
                    <a:pt x="170" y="769"/>
                  </a:lnTo>
                  <a:lnTo>
                    <a:pt x="187" y="823"/>
                  </a:lnTo>
                  <a:lnTo>
                    <a:pt x="209" y="875"/>
                  </a:lnTo>
                  <a:lnTo>
                    <a:pt x="237" y="925"/>
                  </a:lnTo>
                  <a:lnTo>
                    <a:pt x="269" y="970"/>
                  </a:lnTo>
                  <a:lnTo>
                    <a:pt x="306" y="1011"/>
                  </a:lnTo>
                  <a:lnTo>
                    <a:pt x="347" y="1048"/>
                  </a:lnTo>
                  <a:lnTo>
                    <a:pt x="393" y="1080"/>
                  </a:lnTo>
                  <a:lnTo>
                    <a:pt x="442" y="1108"/>
                  </a:lnTo>
                  <a:lnTo>
                    <a:pt x="494" y="1130"/>
                  </a:lnTo>
                  <a:lnTo>
                    <a:pt x="549" y="1147"/>
                  </a:lnTo>
                  <a:lnTo>
                    <a:pt x="606" y="1157"/>
                  </a:lnTo>
                  <a:lnTo>
                    <a:pt x="666" y="1160"/>
                  </a:lnTo>
                  <a:lnTo>
                    <a:pt x="722" y="1157"/>
                  </a:lnTo>
                  <a:lnTo>
                    <a:pt x="778" y="1148"/>
                  </a:lnTo>
                  <a:lnTo>
                    <a:pt x="832" y="1132"/>
                  </a:lnTo>
                  <a:lnTo>
                    <a:pt x="885" y="1110"/>
                  </a:lnTo>
                  <a:lnTo>
                    <a:pt x="901" y="1105"/>
                  </a:lnTo>
                  <a:lnTo>
                    <a:pt x="919" y="1104"/>
                  </a:lnTo>
                  <a:lnTo>
                    <a:pt x="937" y="1107"/>
                  </a:lnTo>
                  <a:lnTo>
                    <a:pt x="952" y="1114"/>
                  </a:lnTo>
                  <a:lnTo>
                    <a:pt x="967" y="1125"/>
                  </a:lnTo>
                  <a:lnTo>
                    <a:pt x="1553" y="1710"/>
                  </a:lnTo>
                  <a:lnTo>
                    <a:pt x="1724" y="1539"/>
                  </a:lnTo>
                  <a:lnTo>
                    <a:pt x="1138" y="953"/>
                  </a:lnTo>
                  <a:lnTo>
                    <a:pt x="1127" y="939"/>
                  </a:lnTo>
                  <a:lnTo>
                    <a:pt x="1120" y="924"/>
                  </a:lnTo>
                  <a:lnTo>
                    <a:pt x="1117" y="906"/>
                  </a:lnTo>
                  <a:lnTo>
                    <a:pt x="1118" y="888"/>
                  </a:lnTo>
                  <a:lnTo>
                    <a:pt x="1124" y="872"/>
                  </a:lnTo>
                  <a:lnTo>
                    <a:pt x="1146" y="819"/>
                  </a:lnTo>
                  <a:lnTo>
                    <a:pt x="1161" y="765"/>
                  </a:lnTo>
                  <a:lnTo>
                    <a:pt x="1170" y="709"/>
                  </a:lnTo>
                  <a:lnTo>
                    <a:pt x="1174" y="653"/>
                  </a:lnTo>
                  <a:lnTo>
                    <a:pt x="1170" y="593"/>
                  </a:lnTo>
                  <a:lnTo>
                    <a:pt x="1160" y="536"/>
                  </a:lnTo>
                  <a:lnTo>
                    <a:pt x="1144" y="482"/>
                  </a:lnTo>
                  <a:lnTo>
                    <a:pt x="1122" y="430"/>
                  </a:lnTo>
                  <a:lnTo>
                    <a:pt x="1094" y="380"/>
                  </a:lnTo>
                  <a:lnTo>
                    <a:pt x="1062" y="335"/>
                  </a:lnTo>
                  <a:lnTo>
                    <a:pt x="1024" y="294"/>
                  </a:lnTo>
                  <a:lnTo>
                    <a:pt x="983" y="257"/>
                  </a:lnTo>
                  <a:lnTo>
                    <a:pt x="938" y="225"/>
                  </a:lnTo>
                  <a:lnTo>
                    <a:pt x="888" y="197"/>
                  </a:lnTo>
                  <a:lnTo>
                    <a:pt x="836" y="175"/>
                  </a:lnTo>
                  <a:lnTo>
                    <a:pt x="782" y="158"/>
                  </a:lnTo>
                  <a:lnTo>
                    <a:pt x="724" y="148"/>
                  </a:lnTo>
                  <a:lnTo>
                    <a:pt x="666" y="145"/>
                  </a:lnTo>
                  <a:close/>
                  <a:moveTo>
                    <a:pt x="666" y="0"/>
                  </a:moveTo>
                  <a:lnTo>
                    <a:pt x="732" y="4"/>
                  </a:lnTo>
                  <a:lnTo>
                    <a:pt x="796" y="14"/>
                  </a:lnTo>
                  <a:lnTo>
                    <a:pt x="859" y="29"/>
                  </a:lnTo>
                  <a:lnTo>
                    <a:pt x="919" y="51"/>
                  </a:lnTo>
                  <a:lnTo>
                    <a:pt x="977" y="79"/>
                  </a:lnTo>
                  <a:lnTo>
                    <a:pt x="1031" y="112"/>
                  </a:lnTo>
                  <a:lnTo>
                    <a:pt x="1081" y="150"/>
                  </a:lnTo>
                  <a:lnTo>
                    <a:pt x="1127" y="191"/>
                  </a:lnTo>
                  <a:lnTo>
                    <a:pt x="1169" y="238"/>
                  </a:lnTo>
                  <a:lnTo>
                    <a:pt x="1207" y="288"/>
                  </a:lnTo>
                  <a:lnTo>
                    <a:pt x="1240" y="342"/>
                  </a:lnTo>
                  <a:lnTo>
                    <a:pt x="1268" y="399"/>
                  </a:lnTo>
                  <a:lnTo>
                    <a:pt x="1290" y="459"/>
                  </a:lnTo>
                  <a:lnTo>
                    <a:pt x="1305" y="522"/>
                  </a:lnTo>
                  <a:lnTo>
                    <a:pt x="1315" y="586"/>
                  </a:lnTo>
                  <a:lnTo>
                    <a:pt x="1318" y="653"/>
                  </a:lnTo>
                  <a:lnTo>
                    <a:pt x="1316" y="713"/>
                  </a:lnTo>
                  <a:lnTo>
                    <a:pt x="1308" y="771"/>
                  </a:lnTo>
                  <a:lnTo>
                    <a:pt x="1294" y="830"/>
                  </a:lnTo>
                  <a:lnTo>
                    <a:pt x="1275" y="886"/>
                  </a:lnTo>
                  <a:lnTo>
                    <a:pt x="1827" y="1437"/>
                  </a:lnTo>
                  <a:lnTo>
                    <a:pt x="2379" y="886"/>
                  </a:lnTo>
                  <a:lnTo>
                    <a:pt x="2360" y="830"/>
                  </a:lnTo>
                  <a:lnTo>
                    <a:pt x="2346" y="771"/>
                  </a:lnTo>
                  <a:lnTo>
                    <a:pt x="2338" y="713"/>
                  </a:lnTo>
                  <a:lnTo>
                    <a:pt x="2336" y="653"/>
                  </a:lnTo>
                  <a:lnTo>
                    <a:pt x="2339" y="586"/>
                  </a:lnTo>
                  <a:lnTo>
                    <a:pt x="2349" y="522"/>
                  </a:lnTo>
                  <a:lnTo>
                    <a:pt x="2365" y="459"/>
                  </a:lnTo>
                  <a:lnTo>
                    <a:pt x="2387" y="399"/>
                  </a:lnTo>
                  <a:lnTo>
                    <a:pt x="2415" y="342"/>
                  </a:lnTo>
                  <a:lnTo>
                    <a:pt x="2448" y="288"/>
                  </a:lnTo>
                  <a:lnTo>
                    <a:pt x="2485" y="238"/>
                  </a:lnTo>
                  <a:lnTo>
                    <a:pt x="2527" y="191"/>
                  </a:lnTo>
                  <a:lnTo>
                    <a:pt x="2574" y="150"/>
                  </a:lnTo>
                  <a:lnTo>
                    <a:pt x="2624" y="112"/>
                  </a:lnTo>
                  <a:lnTo>
                    <a:pt x="2678" y="79"/>
                  </a:lnTo>
                  <a:lnTo>
                    <a:pt x="2735" y="51"/>
                  </a:lnTo>
                  <a:lnTo>
                    <a:pt x="2795" y="29"/>
                  </a:lnTo>
                  <a:lnTo>
                    <a:pt x="2858" y="14"/>
                  </a:lnTo>
                  <a:lnTo>
                    <a:pt x="2922" y="4"/>
                  </a:lnTo>
                  <a:lnTo>
                    <a:pt x="2990" y="0"/>
                  </a:lnTo>
                  <a:lnTo>
                    <a:pt x="3048" y="3"/>
                  </a:lnTo>
                  <a:lnTo>
                    <a:pt x="3106" y="10"/>
                  </a:lnTo>
                  <a:lnTo>
                    <a:pt x="3162" y="23"/>
                  </a:lnTo>
                  <a:lnTo>
                    <a:pt x="3218" y="41"/>
                  </a:lnTo>
                  <a:lnTo>
                    <a:pt x="3271" y="63"/>
                  </a:lnTo>
                  <a:lnTo>
                    <a:pt x="3286" y="73"/>
                  </a:lnTo>
                  <a:lnTo>
                    <a:pt x="3297" y="85"/>
                  </a:lnTo>
                  <a:lnTo>
                    <a:pt x="3306" y="100"/>
                  </a:lnTo>
                  <a:lnTo>
                    <a:pt x="3312" y="116"/>
                  </a:lnTo>
                  <a:lnTo>
                    <a:pt x="3313" y="134"/>
                  </a:lnTo>
                  <a:lnTo>
                    <a:pt x="3309" y="151"/>
                  </a:lnTo>
                  <a:lnTo>
                    <a:pt x="3302" y="167"/>
                  </a:lnTo>
                  <a:lnTo>
                    <a:pt x="3291" y="180"/>
                  </a:lnTo>
                  <a:lnTo>
                    <a:pt x="2955" y="516"/>
                  </a:lnTo>
                  <a:lnTo>
                    <a:pt x="3126" y="686"/>
                  </a:lnTo>
                  <a:lnTo>
                    <a:pt x="3462" y="352"/>
                  </a:lnTo>
                  <a:lnTo>
                    <a:pt x="3476" y="341"/>
                  </a:lnTo>
                  <a:lnTo>
                    <a:pt x="3492" y="334"/>
                  </a:lnTo>
                  <a:lnTo>
                    <a:pt x="3508" y="331"/>
                  </a:lnTo>
                  <a:lnTo>
                    <a:pt x="3526" y="331"/>
                  </a:lnTo>
                  <a:lnTo>
                    <a:pt x="3543" y="336"/>
                  </a:lnTo>
                  <a:lnTo>
                    <a:pt x="3557" y="345"/>
                  </a:lnTo>
                  <a:lnTo>
                    <a:pt x="3569" y="356"/>
                  </a:lnTo>
                  <a:lnTo>
                    <a:pt x="3579" y="371"/>
                  </a:lnTo>
                  <a:lnTo>
                    <a:pt x="3602" y="424"/>
                  </a:lnTo>
                  <a:lnTo>
                    <a:pt x="3620" y="480"/>
                  </a:lnTo>
                  <a:lnTo>
                    <a:pt x="3632" y="536"/>
                  </a:lnTo>
                  <a:lnTo>
                    <a:pt x="3640" y="593"/>
                  </a:lnTo>
                  <a:lnTo>
                    <a:pt x="3643" y="653"/>
                  </a:lnTo>
                  <a:lnTo>
                    <a:pt x="3640" y="711"/>
                  </a:lnTo>
                  <a:lnTo>
                    <a:pt x="3633" y="767"/>
                  </a:lnTo>
                  <a:lnTo>
                    <a:pt x="3620" y="822"/>
                  </a:lnTo>
                  <a:lnTo>
                    <a:pt x="3604" y="876"/>
                  </a:lnTo>
                  <a:lnTo>
                    <a:pt x="3583" y="928"/>
                  </a:lnTo>
                  <a:lnTo>
                    <a:pt x="3556" y="979"/>
                  </a:lnTo>
                  <a:lnTo>
                    <a:pt x="3525" y="1026"/>
                  </a:lnTo>
                  <a:lnTo>
                    <a:pt x="3491" y="1072"/>
                  </a:lnTo>
                  <a:lnTo>
                    <a:pt x="3451" y="1114"/>
                  </a:lnTo>
                  <a:lnTo>
                    <a:pt x="3409" y="1153"/>
                  </a:lnTo>
                  <a:lnTo>
                    <a:pt x="3364" y="1188"/>
                  </a:lnTo>
                  <a:lnTo>
                    <a:pt x="3316" y="1219"/>
                  </a:lnTo>
                  <a:lnTo>
                    <a:pt x="3265" y="1244"/>
                  </a:lnTo>
                  <a:lnTo>
                    <a:pt x="3213" y="1266"/>
                  </a:lnTo>
                  <a:lnTo>
                    <a:pt x="3159" y="1283"/>
                  </a:lnTo>
                  <a:lnTo>
                    <a:pt x="3104" y="1295"/>
                  </a:lnTo>
                  <a:lnTo>
                    <a:pt x="3047" y="1302"/>
                  </a:lnTo>
                  <a:lnTo>
                    <a:pt x="2990" y="1305"/>
                  </a:lnTo>
                  <a:lnTo>
                    <a:pt x="2990" y="1305"/>
                  </a:lnTo>
                  <a:lnTo>
                    <a:pt x="2929" y="1302"/>
                  </a:lnTo>
                  <a:lnTo>
                    <a:pt x="2870" y="1295"/>
                  </a:lnTo>
                  <a:lnTo>
                    <a:pt x="2812" y="1280"/>
                  </a:lnTo>
                  <a:lnTo>
                    <a:pt x="2755" y="1262"/>
                  </a:lnTo>
                  <a:lnTo>
                    <a:pt x="2204" y="1813"/>
                  </a:lnTo>
                  <a:lnTo>
                    <a:pt x="2755" y="2364"/>
                  </a:lnTo>
                  <a:lnTo>
                    <a:pt x="2812" y="2345"/>
                  </a:lnTo>
                  <a:lnTo>
                    <a:pt x="2870" y="2331"/>
                  </a:lnTo>
                  <a:lnTo>
                    <a:pt x="2929" y="2323"/>
                  </a:lnTo>
                  <a:lnTo>
                    <a:pt x="2990" y="2321"/>
                  </a:lnTo>
                  <a:lnTo>
                    <a:pt x="3056" y="2324"/>
                  </a:lnTo>
                  <a:lnTo>
                    <a:pt x="3121" y="2334"/>
                  </a:lnTo>
                  <a:lnTo>
                    <a:pt x="3183" y="2349"/>
                  </a:lnTo>
                  <a:lnTo>
                    <a:pt x="3243" y="2371"/>
                  </a:lnTo>
                  <a:lnTo>
                    <a:pt x="3300" y="2399"/>
                  </a:lnTo>
                  <a:lnTo>
                    <a:pt x="3355" y="2432"/>
                  </a:lnTo>
                  <a:lnTo>
                    <a:pt x="3404" y="2470"/>
                  </a:lnTo>
                  <a:lnTo>
                    <a:pt x="3451" y="2512"/>
                  </a:lnTo>
                  <a:lnTo>
                    <a:pt x="3493" y="2558"/>
                  </a:lnTo>
                  <a:lnTo>
                    <a:pt x="3532" y="2608"/>
                  </a:lnTo>
                  <a:lnTo>
                    <a:pt x="3564" y="2662"/>
                  </a:lnTo>
                  <a:lnTo>
                    <a:pt x="3591" y="2719"/>
                  </a:lnTo>
                  <a:lnTo>
                    <a:pt x="3614" y="2779"/>
                  </a:lnTo>
                  <a:lnTo>
                    <a:pt x="3630" y="2842"/>
                  </a:lnTo>
                  <a:lnTo>
                    <a:pt x="3640" y="2906"/>
                  </a:lnTo>
                  <a:lnTo>
                    <a:pt x="3643" y="2973"/>
                  </a:lnTo>
                  <a:lnTo>
                    <a:pt x="3640" y="3040"/>
                  </a:lnTo>
                  <a:lnTo>
                    <a:pt x="3630" y="3105"/>
                  </a:lnTo>
                  <a:lnTo>
                    <a:pt x="3614" y="3167"/>
                  </a:lnTo>
                  <a:lnTo>
                    <a:pt x="3591" y="3226"/>
                  </a:lnTo>
                  <a:lnTo>
                    <a:pt x="3564" y="3284"/>
                  </a:lnTo>
                  <a:lnTo>
                    <a:pt x="3532" y="3338"/>
                  </a:lnTo>
                  <a:lnTo>
                    <a:pt x="3493" y="3387"/>
                  </a:lnTo>
                  <a:lnTo>
                    <a:pt x="3451" y="3434"/>
                  </a:lnTo>
                  <a:lnTo>
                    <a:pt x="3404" y="3476"/>
                  </a:lnTo>
                  <a:lnTo>
                    <a:pt x="3355" y="3514"/>
                  </a:lnTo>
                  <a:lnTo>
                    <a:pt x="3300" y="3546"/>
                  </a:lnTo>
                  <a:lnTo>
                    <a:pt x="3243" y="3574"/>
                  </a:lnTo>
                  <a:lnTo>
                    <a:pt x="3183" y="3596"/>
                  </a:lnTo>
                  <a:lnTo>
                    <a:pt x="3121" y="3613"/>
                  </a:lnTo>
                  <a:lnTo>
                    <a:pt x="3056" y="3623"/>
                  </a:lnTo>
                  <a:lnTo>
                    <a:pt x="2990" y="3626"/>
                  </a:lnTo>
                  <a:lnTo>
                    <a:pt x="2922" y="3623"/>
                  </a:lnTo>
                  <a:lnTo>
                    <a:pt x="2858" y="3613"/>
                  </a:lnTo>
                  <a:lnTo>
                    <a:pt x="2795" y="3596"/>
                  </a:lnTo>
                  <a:lnTo>
                    <a:pt x="2735" y="3574"/>
                  </a:lnTo>
                  <a:lnTo>
                    <a:pt x="2678" y="3546"/>
                  </a:lnTo>
                  <a:lnTo>
                    <a:pt x="2624" y="3514"/>
                  </a:lnTo>
                  <a:lnTo>
                    <a:pt x="2574" y="3476"/>
                  </a:lnTo>
                  <a:lnTo>
                    <a:pt x="2527" y="3434"/>
                  </a:lnTo>
                  <a:lnTo>
                    <a:pt x="2485" y="3387"/>
                  </a:lnTo>
                  <a:lnTo>
                    <a:pt x="2448" y="3338"/>
                  </a:lnTo>
                  <a:lnTo>
                    <a:pt x="2415" y="3284"/>
                  </a:lnTo>
                  <a:lnTo>
                    <a:pt x="2387" y="3226"/>
                  </a:lnTo>
                  <a:lnTo>
                    <a:pt x="2365" y="3167"/>
                  </a:lnTo>
                  <a:lnTo>
                    <a:pt x="2349" y="3105"/>
                  </a:lnTo>
                  <a:lnTo>
                    <a:pt x="2339" y="3040"/>
                  </a:lnTo>
                  <a:lnTo>
                    <a:pt x="2336" y="2973"/>
                  </a:lnTo>
                  <a:lnTo>
                    <a:pt x="2338" y="2913"/>
                  </a:lnTo>
                  <a:lnTo>
                    <a:pt x="2346" y="2854"/>
                  </a:lnTo>
                  <a:lnTo>
                    <a:pt x="2360" y="2796"/>
                  </a:lnTo>
                  <a:lnTo>
                    <a:pt x="2379" y="2739"/>
                  </a:lnTo>
                  <a:lnTo>
                    <a:pt x="1827" y="2189"/>
                  </a:lnTo>
                  <a:lnTo>
                    <a:pt x="1269" y="2747"/>
                  </a:lnTo>
                  <a:lnTo>
                    <a:pt x="1285" y="2800"/>
                  </a:lnTo>
                  <a:lnTo>
                    <a:pt x="1297" y="2855"/>
                  </a:lnTo>
                  <a:lnTo>
                    <a:pt x="1305" y="2911"/>
                  </a:lnTo>
                  <a:lnTo>
                    <a:pt x="1307" y="2968"/>
                  </a:lnTo>
                  <a:lnTo>
                    <a:pt x="1304" y="3035"/>
                  </a:lnTo>
                  <a:lnTo>
                    <a:pt x="1294" y="3099"/>
                  </a:lnTo>
                  <a:lnTo>
                    <a:pt x="1278" y="3162"/>
                  </a:lnTo>
                  <a:lnTo>
                    <a:pt x="1255" y="3222"/>
                  </a:lnTo>
                  <a:lnTo>
                    <a:pt x="1228" y="3279"/>
                  </a:lnTo>
                  <a:lnTo>
                    <a:pt x="1196" y="3332"/>
                  </a:lnTo>
                  <a:lnTo>
                    <a:pt x="1158" y="3383"/>
                  </a:lnTo>
                  <a:lnTo>
                    <a:pt x="1116" y="3429"/>
                  </a:lnTo>
                  <a:lnTo>
                    <a:pt x="1070" y="3471"/>
                  </a:lnTo>
                  <a:lnTo>
                    <a:pt x="1019" y="3509"/>
                  </a:lnTo>
                  <a:lnTo>
                    <a:pt x="964" y="3542"/>
                  </a:lnTo>
                  <a:lnTo>
                    <a:pt x="908" y="3570"/>
                  </a:lnTo>
                  <a:lnTo>
                    <a:pt x="847" y="3592"/>
                  </a:lnTo>
                  <a:lnTo>
                    <a:pt x="785" y="3607"/>
                  </a:lnTo>
                  <a:lnTo>
                    <a:pt x="720" y="3617"/>
                  </a:lnTo>
                  <a:lnTo>
                    <a:pt x="654" y="3620"/>
                  </a:lnTo>
                  <a:lnTo>
                    <a:pt x="595" y="3618"/>
                  </a:lnTo>
                  <a:lnTo>
                    <a:pt x="538" y="3611"/>
                  </a:lnTo>
                  <a:lnTo>
                    <a:pt x="481" y="3597"/>
                  </a:lnTo>
                  <a:lnTo>
                    <a:pt x="426" y="3580"/>
                  </a:lnTo>
                  <a:lnTo>
                    <a:pt x="372" y="3558"/>
                  </a:lnTo>
                  <a:lnTo>
                    <a:pt x="357" y="3548"/>
                  </a:lnTo>
                  <a:lnTo>
                    <a:pt x="345" y="3535"/>
                  </a:lnTo>
                  <a:lnTo>
                    <a:pt x="336" y="3520"/>
                  </a:lnTo>
                  <a:lnTo>
                    <a:pt x="332" y="3503"/>
                  </a:lnTo>
                  <a:lnTo>
                    <a:pt x="331" y="3487"/>
                  </a:lnTo>
                  <a:lnTo>
                    <a:pt x="334" y="3469"/>
                  </a:lnTo>
                  <a:lnTo>
                    <a:pt x="341" y="3454"/>
                  </a:lnTo>
                  <a:lnTo>
                    <a:pt x="352" y="3440"/>
                  </a:lnTo>
                  <a:lnTo>
                    <a:pt x="688" y="3105"/>
                  </a:lnTo>
                  <a:lnTo>
                    <a:pt x="517" y="2934"/>
                  </a:lnTo>
                  <a:lnTo>
                    <a:pt x="180" y="3269"/>
                  </a:lnTo>
                  <a:lnTo>
                    <a:pt x="167" y="3280"/>
                  </a:lnTo>
                  <a:lnTo>
                    <a:pt x="152" y="3287"/>
                  </a:lnTo>
                  <a:lnTo>
                    <a:pt x="135" y="3290"/>
                  </a:lnTo>
                  <a:lnTo>
                    <a:pt x="117" y="3289"/>
                  </a:lnTo>
                  <a:lnTo>
                    <a:pt x="101" y="3285"/>
                  </a:lnTo>
                  <a:lnTo>
                    <a:pt x="85" y="3276"/>
                  </a:lnTo>
                  <a:lnTo>
                    <a:pt x="73" y="3264"/>
                  </a:lnTo>
                  <a:lnTo>
                    <a:pt x="64" y="3249"/>
                  </a:lnTo>
                  <a:lnTo>
                    <a:pt x="41" y="3195"/>
                  </a:lnTo>
                  <a:lnTo>
                    <a:pt x="23" y="3140"/>
                  </a:lnTo>
                  <a:lnTo>
                    <a:pt x="10" y="3084"/>
                  </a:lnTo>
                  <a:lnTo>
                    <a:pt x="2" y="3026"/>
                  </a:lnTo>
                  <a:lnTo>
                    <a:pt x="0" y="2968"/>
                  </a:lnTo>
                  <a:lnTo>
                    <a:pt x="3" y="2902"/>
                  </a:lnTo>
                  <a:lnTo>
                    <a:pt x="13" y="2836"/>
                  </a:lnTo>
                  <a:lnTo>
                    <a:pt x="30" y="2775"/>
                  </a:lnTo>
                  <a:lnTo>
                    <a:pt x="52" y="2714"/>
                  </a:lnTo>
                  <a:lnTo>
                    <a:pt x="79" y="2657"/>
                  </a:lnTo>
                  <a:lnTo>
                    <a:pt x="112" y="2603"/>
                  </a:lnTo>
                  <a:lnTo>
                    <a:pt x="149" y="2554"/>
                  </a:lnTo>
                  <a:lnTo>
                    <a:pt x="191" y="2507"/>
                  </a:lnTo>
                  <a:lnTo>
                    <a:pt x="238" y="2464"/>
                  </a:lnTo>
                  <a:lnTo>
                    <a:pt x="289" y="2427"/>
                  </a:lnTo>
                  <a:lnTo>
                    <a:pt x="342" y="2395"/>
                  </a:lnTo>
                  <a:lnTo>
                    <a:pt x="399" y="2367"/>
                  </a:lnTo>
                  <a:lnTo>
                    <a:pt x="459" y="2345"/>
                  </a:lnTo>
                  <a:lnTo>
                    <a:pt x="522" y="2328"/>
                  </a:lnTo>
                  <a:lnTo>
                    <a:pt x="587" y="2318"/>
                  </a:lnTo>
                  <a:lnTo>
                    <a:pt x="654" y="2315"/>
                  </a:lnTo>
                  <a:lnTo>
                    <a:pt x="717" y="2318"/>
                  </a:lnTo>
                  <a:lnTo>
                    <a:pt x="780" y="2327"/>
                  </a:lnTo>
                  <a:lnTo>
                    <a:pt x="840" y="2343"/>
                  </a:lnTo>
                  <a:lnTo>
                    <a:pt x="899" y="2364"/>
                  </a:lnTo>
                  <a:lnTo>
                    <a:pt x="1451" y="1813"/>
                  </a:lnTo>
                  <a:lnTo>
                    <a:pt x="899" y="1262"/>
                  </a:lnTo>
                  <a:lnTo>
                    <a:pt x="843" y="1281"/>
                  </a:lnTo>
                  <a:lnTo>
                    <a:pt x="784" y="1295"/>
                  </a:lnTo>
                  <a:lnTo>
                    <a:pt x="726" y="1302"/>
                  </a:lnTo>
                  <a:lnTo>
                    <a:pt x="666" y="1305"/>
                  </a:lnTo>
                  <a:lnTo>
                    <a:pt x="598" y="1301"/>
                  </a:lnTo>
                  <a:lnTo>
                    <a:pt x="534" y="1291"/>
                  </a:lnTo>
                  <a:lnTo>
                    <a:pt x="471" y="1276"/>
                  </a:lnTo>
                  <a:lnTo>
                    <a:pt x="411" y="1254"/>
                  </a:lnTo>
                  <a:lnTo>
                    <a:pt x="354" y="1226"/>
                  </a:lnTo>
                  <a:lnTo>
                    <a:pt x="300" y="1193"/>
                  </a:lnTo>
                  <a:lnTo>
                    <a:pt x="250" y="1156"/>
                  </a:lnTo>
                  <a:lnTo>
                    <a:pt x="204" y="1114"/>
                  </a:lnTo>
                  <a:lnTo>
                    <a:pt x="161" y="1067"/>
                  </a:lnTo>
                  <a:lnTo>
                    <a:pt x="124" y="1018"/>
                  </a:lnTo>
                  <a:lnTo>
                    <a:pt x="91" y="963"/>
                  </a:lnTo>
                  <a:lnTo>
                    <a:pt x="63" y="906"/>
                  </a:lnTo>
                  <a:lnTo>
                    <a:pt x="41" y="846"/>
                  </a:lnTo>
                  <a:lnTo>
                    <a:pt x="25" y="783"/>
                  </a:lnTo>
                  <a:lnTo>
                    <a:pt x="15" y="719"/>
                  </a:lnTo>
                  <a:lnTo>
                    <a:pt x="12" y="653"/>
                  </a:lnTo>
                  <a:lnTo>
                    <a:pt x="15" y="586"/>
                  </a:lnTo>
                  <a:lnTo>
                    <a:pt x="25" y="522"/>
                  </a:lnTo>
                  <a:lnTo>
                    <a:pt x="41" y="459"/>
                  </a:lnTo>
                  <a:lnTo>
                    <a:pt x="63" y="399"/>
                  </a:lnTo>
                  <a:lnTo>
                    <a:pt x="91" y="342"/>
                  </a:lnTo>
                  <a:lnTo>
                    <a:pt x="124" y="288"/>
                  </a:lnTo>
                  <a:lnTo>
                    <a:pt x="161" y="238"/>
                  </a:lnTo>
                  <a:lnTo>
                    <a:pt x="204" y="191"/>
                  </a:lnTo>
                  <a:lnTo>
                    <a:pt x="250" y="150"/>
                  </a:lnTo>
                  <a:lnTo>
                    <a:pt x="300" y="112"/>
                  </a:lnTo>
                  <a:lnTo>
                    <a:pt x="354" y="79"/>
                  </a:lnTo>
                  <a:lnTo>
                    <a:pt x="411" y="51"/>
                  </a:lnTo>
                  <a:lnTo>
                    <a:pt x="471" y="29"/>
                  </a:lnTo>
                  <a:lnTo>
                    <a:pt x="534" y="14"/>
                  </a:lnTo>
                  <a:lnTo>
                    <a:pt x="598" y="4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7205690" y="4311650"/>
            <a:ext cx="577850" cy="398463"/>
            <a:chOff x="7181850" y="4311650"/>
            <a:chExt cx="577850" cy="3984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6" name="Freeform 80"/>
            <p:cNvSpPr>
              <a:spLocks noEditPoints="1"/>
            </p:cNvSpPr>
            <p:nvPr/>
          </p:nvSpPr>
          <p:spPr bwMode="auto">
            <a:xfrm>
              <a:off x="7646988" y="4597400"/>
              <a:ext cx="65088" cy="65088"/>
            </a:xfrm>
            <a:custGeom>
              <a:avLst/>
              <a:gdLst>
                <a:gd name="T0" fmla="*/ 207 w 413"/>
                <a:gd name="T1" fmla="*/ 112 h 413"/>
                <a:gd name="T2" fmla="*/ 181 w 413"/>
                <a:gd name="T3" fmla="*/ 117 h 413"/>
                <a:gd name="T4" fmla="*/ 159 w 413"/>
                <a:gd name="T5" fmla="*/ 125 h 413"/>
                <a:gd name="T6" fmla="*/ 141 w 413"/>
                <a:gd name="T7" fmla="*/ 140 h 413"/>
                <a:gd name="T8" fmla="*/ 125 w 413"/>
                <a:gd name="T9" fmla="*/ 160 h 413"/>
                <a:gd name="T10" fmla="*/ 116 w 413"/>
                <a:gd name="T11" fmla="*/ 182 h 413"/>
                <a:gd name="T12" fmla="*/ 113 w 413"/>
                <a:gd name="T13" fmla="*/ 207 h 413"/>
                <a:gd name="T14" fmla="*/ 116 w 413"/>
                <a:gd name="T15" fmla="*/ 231 h 413"/>
                <a:gd name="T16" fmla="*/ 125 w 413"/>
                <a:gd name="T17" fmla="*/ 253 h 413"/>
                <a:gd name="T18" fmla="*/ 141 w 413"/>
                <a:gd name="T19" fmla="*/ 273 h 413"/>
                <a:gd name="T20" fmla="*/ 159 w 413"/>
                <a:gd name="T21" fmla="*/ 287 h 413"/>
                <a:gd name="T22" fmla="*/ 181 w 413"/>
                <a:gd name="T23" fmla="*/ 297 h 413"/>
                <a:gd name="T24" fmla="*/ 207 w 413"/>
                <a:gd name="T25" fmla="*/ 300 h 413"/>
                <a:gd name="T26" fmla="*/ 231 w 413"/>
                <a:gd name="T27" fmla="*/ 297 h 413"/>
                <a:gd name="T28" fmla="*/ 254 w 413"/>
                <a:gd name="T29" fmla="*/ 287 h 413"/>
                <a:gd name="T30" fmla="*/ 273 w 413"/>
                <a:gd name="T31" fmla="*/ 273 h 413"/>
                <a:gd name="T32" fmla="*/ 287 w 413"/>
                <a:gd name="T33" fmla="*/ 253 h 413"/>
                <a:gd name="T34" fmla="*/ 297 w 413"/>
                <a:gd name="T35" fmla="*/ 231 h 413"/>
                <a:gd name="T36" fmla="*/ 300 w 413"/>
                <a:gd name="T37" fmla="*/ 207 h 413"/>
                <a:gd name="T38" fmla="*/ 297 w 413"/>
                <a:gd name="T39" fmla="*/ 182 h 413"/>
                <a:gd name="T40" fmla="*/ 287 w 413"/>
                <a:gd name="T41" fmla="*/ 160 h 413"/>
                <a:gd name="T42" fmla="*/ 273 w 413"/>
                <a:gd name="T43" fmla="*/ 140 h 413"/>
                <a:gd name="T44" fmla="*/ 254 w 413"/>
                <a:gd name="T45" fmla="*/ 125 h 413"/>
                <a:gd name="T46" fmla="*/ 231 w 413"/>
                <a:gd name="T47" fmla="*/ 117 h 413"/>
                <a:gd name="T48" fmla="*/ 207 w 413"/>
                <a:gd name="T49" fmla="*/ 112 h 413"/>
                <a:gd name="T50" fmla="*/ 207 w 413"/>
                <a:gd name="T51" fmla="*/ 0 h 413"/>
                <a:gd name="T52" fmla="*/ 243 w 413"/>
                <a:gd name="T53" fmla="*/ 3 h 413"/>
                <a:gd name="T54" fmla="*/ 278 w 413"/>
                <a:gd name="T55" fmla="*/ 13 h 413"/>
                <a:gd name="T56" fmla="*/ 310 w 413"/>
                <a:gd name="T57" fmla="*/ 29 h 413"/>
                <a:gd name="T58" fmla="*/ 339 w 413"/>
                <a:gd name="T59" fmla="*/ 48 h 413"/>
                <a:gd name="T60" fmla="*/ 364 w 413"/>
                <a:gd name="T61" fmla="*/ 74 h 413"/>
                <a:gd name="T62" fmla="*/ 384 w 413"/>
                <a:gd name="T63" fmla="*/ 102 h 413"/>
                <a:gd name="T64" fmla="*/ 400 w 413"/>
                <a:gd name="T65" fmla="*/ 134 h 413"/>
                <a:gd name="T66" fmla="*/ 410 w 413"/>
                <a:gd name="T67" fmla="*/ 170 h 413"/>
                <a:gd name="T68" fmla="*/ 413 w 413"/>
                <a:gd name="T69" fmla="*/ 207 h 413"/>
                <a:gd name="T70" fmla="*/ 410 w 413"/>
                <a:gd name="T71" fmla="*/ 243 h 413"/>
                <a:gd name="T72" fmla="*/ 400 w 413"/>
                <a:gd name="T73" fmla="*/ 278 h 413"/>
                <a:gd name="T74" fmla="*/ 384 w 413"/>
                <a:gd name="T75" fmla="*/ 310 h 413"/>
                <a:gd name="T76" fmla="*/ 364 w 413"/>
                <a:gd name="T77" fmla="*/ 339 h 413"/>
                <a:gd name="T78" fmla="*/ 339 w 413"/>
                <a:gd name="T79" fmla="*/ 364 h 413"/>
                <a:gd name="T80" fmla="*/ 310 w 413"/>
                <a:gd name="T81" fmla="*/ 384 h 413"/>
                <a:gd name="T82" fmla="*/ 278 w 413"/>
                <a:gd name="T83" fmla="*/ 399 h 413"/>
                <a:gd name="T84" fmla="*/ 243 w 413"/>
                <a:gd name="T85" fmla="*/ 409 h 413"/>
                <a:gd name="T86" fmla="*/ 207 w 413"/>
                <a:gd name="T87" fmla="*/ 413 h 413"/>
                <a:gd name="T88" fmla="*/ 169 w 413"/>
                <a:gd name="T89" fmla="*/ 409 h 413"/>
                <a:gd name="T90" fmla="*/ 134 w 413"/>
                <a:gd name="T91" fmla="*/ 399 h 413"/>
                <a:gd name="T92" fmla="*/ 102 w 413"/>
                <a:gd name="T93" fmla="*/ 384 h 413"/>
                <a:gd name="T94" fmla="*/ 73 w 413"/>
                <a:gd name="T95" fmla="*/ 364 h 413"/>
                <a:gd name="T96" fmla="*/ 49 w 413"/>
                <a:gd name="T97" fmla="*/ 339 h 413"/>
                <a:gd name="T98" fmla="*/ 28 w 413"/>
                <a:gd name="T99" fmla="*/ 310 h 413"/>
                <a:gd name="T100" fmla="*/ 13 w 413"/>
                <a:gd name="T101" fmla="*/ 278 h 413"/>
                <a:gd name="T102" fmla="*/ 4 w 413"/>
                <a:gd name="T103" fmla="*/ 243 h 413"/>
                <a:gd name="T104" fmla="*/ 0 w 413"/>
                <a:gd name="T105" fmla="*/ 207 h 413"/>
                <a:gd name="T106" fmla="*/ 4 w 413"/>
                <a:gd name="T107" fmla="*/ 170 h 413"/>
                <a:gd name="T108" fmla="*/ 13 w 413"/>
                <a:gd name="T109" fmla="*/ 134 h 413"/>
                <a:gd name="T110" fmla="*/ 28 w 413"/>
                <a:gd name="T111" fmla="*/ 102 h 413"/>
                <a:gd name="T112" fmla="*/ 49 w 413"/>
                <a:gd name="T113" fmla="*/ 74 h 413"/>
                <a:gd name="T114" fmla="*/ 73 w 413"/>
                <a:gd name="T115" fmla="*/ 48 h 413"/>
                <a:gd name="T116" fmla="*/ 102 w 413"/>
                <a:gd name="T117" fmla="*/ 29 h 413"/>
                <a:gd name="T118" fmla="*/ 134 w 413"/>
                <a:gd name="T119" fmla="*/ 13 h 413"/>
                <a:gd name="T120" fmla="*/ 169 w 413"/>
                <a:gd name="T121" fmla="*/ 3 h 413"/>
                <a:gd name="T122" fmla="*/ 207 w 413"/>
                <a:gd name="T123" fmla="*/ 0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13" h="413">
                  <a:moveTo>
                    <a:pt x="207" y="112"/>
                  </a:moveTo>
                  <a:lnTo>
                    <a:pt x="181" y="117"/>
                  </a:lnTo>
                  <a:lnTo>
                    <a:pt x="159" y="125"/>
                  </a:lnTo>
                  <a:lnTo>
                    <a:pt x="141" y="140"/>
                  </a:lnTo>
                  <a:lnTo>
                    <a:pt x="125" y="160"/>
                  </a:lnTo>
                  <a:lnTo>
                    <a:pt x="116" y="182"/>
                  </a:lnTo>
                  <a:lnTo>
                    <a:pt x="113" y="207"/>
                  </a:lnTo>
                  <a:lnTo>
                    <a:pt x="116" y="231"/>
                  </a:lnTo>
                  <a:lnTo>
                    <a:pt x="125" y="253"/>
                  </a:lnTo>
                  <a:lnTo>
                    <a:pt x="141" y="273"/>
                  </a:lnTo>
                  <a:lnTo>
                    <a:pt x="159" y="287"/>
                  </a:lnTo>
                  <a:lnTo>
                    <a:pt x="181" y="297"/>
                  </a:lnTo>
                  <a:lnTo>
                    <a:pt x="207" y="300"/>
                  </a:lnTo>
                  <a:lnTo>
                    <a:pt x="231" y="297"/>
                  </a:lnTo>
                  <a:lnTo>
                    <a:pt x="254" y="287"/>
                  </a:lnTo>
                  <a:lnTo>
                    <a:pt x="273" y="273"/>
                  </a:lnTo>
                  <a:lnTo>
                    <a:pt x="287" y="253"/>
                  </a:lnTo>
                  <a:lnTo>
                    <a:pt x="297" y="231"/>
                  </a:lnTo>
                  <a:lnTo>
                    <a:pt x="300" y="207"/>
                  </a:lnTo>
                  <a:lnTo>
                    <a:pt x="297" y="182"/>
                  </a:lnTo>
                  <a:lnTo>
                    <a:pt x="287" y="160"/>
                  </a:lnTo>
                  <a:lnTo>
                    <a:pt x="273" y="140"/>
                  </a:lnTo>
                  <a:lnTo>
                    <a:pt x="254" y="125"/>
                  </a:lnTo>
                  <a:lnTo>
                    <a:pt x="231" y="117"/>
                  </a:lnTo>
                  <a:lnTo>
                    <a:pt x="207" y="112"/>
                  </a:lnTo>
                  <a:close/>
                  <a:moveTo>
                    <a:pt x="207" y="0"/>
                  </a:moveTo>
                  <a:lnTo>
                    <a:pt x="243" y="3"/>
                  </a:lnTo>
                  <a:lnTo>
                    <a:pt x="278" y="13"/>
                  </a:lnTo>
                  <a:lnTo>
                    <a:pt x="310" y="29"/>
                  </a:lnTo>
                  <a:lnTo>
                    <a:pt x="339" y="48"/>
                  </a:lnTo>
                  <a:lnTo>
                    <a:pt x="364" y="74"/>
                  </a:lnTo>
                  <a:lnTo>
                    <a:pt x="384" y="102"/>
                  </a:lnTo>
                  <a:lnTo>
                    <a:pt x="400" y="134"/>
                  </a:lnTo>
                  <a:lnTo>
                    <a:pt x="410" y="170"/>
                  </a:lnTo>
                  <a:lnTo>
                    <a:pt x="413" y="207"/>
                  </a:lnTo>
                  <a:lnTo>
                    <a:pt x="410" y="243"/>
                  </a:lnTo>
                  <a:lnTo>
                    <a:pt x="400" y="278"/>
                  </a:lnTo>
                  <a:lnTo>
                    <a:pt x="384" y="310"/>
                  </a:lnTo>
                  <a:lnTo>
                    <a:pt x="364" y="339"/>
                  </a:lnTo>
                  <a:lnTo>
                    <a:pt x="339" y="364"/>
                  </a:lnTo>
                  <a:lnTo>
                    <a:pt x="310" y="384"/>
                  </a:lnTo>
                  <a:lnTo>
                    <a:pt x="278" y="399"/>
                  </a:lnTo>
                  <a:lnTo>
                    <a:pt x="243" y="409"/>
                  </a:lnTo>
                  <a:lnTo>
                    <a:pt x="207" y="413"/>
                  </a:lnTo>
                  <a:lnTo>
                    <a:pt x="169" y="409"/>
                  </a:lnTo>
                  <a:lnTo>
                    <a:pt x="134" y="399"/>
                  </a:lnTo>
                  <a:lnTo>
                    <a:pt x="102" y="384"/>
                  </a:lnTo>
                  <a:lnTo>
                    <a:pt x="73" y="364"/>
                  </a:lnTo>
                  <a:lnTo>
                    <a:pt x="49" y="339"/>
                  </a:lnTo>
                  <a:lnTo>
                    <a:pt x="28" y="310"/>
                  </a:lnTo>
                  <a:lnTo>
                    <a:pt x="13" y="278"/>
                  </a:lnTo>
                  <a:lnTo>
                    <a:pt x="4" y="243"/>
                  </a:lnTo>
                  <a:lnTo>
                    <a:pt x="0" y="207"/>
                  </a:lnTo>
                  <a:lnTo>
                    <a:pt x="4" y="170"/>
                  </a:lnTo>
                  <a:lnTo>
                    <a:pt x="13" y="134"/>
                  </a:lnTo>
                  <a:lnTo>
                    <a:pt x="28" y="102"/>
                  </a:lnTo>
                  <a:lnTo>
                    <a:pt x="49" y="74"/>
                  </a:lnTo>
                  <a:lnTo>
                    <a:pt x="73" y="48"/>
                  </a:lnTo>
                  <a:lnTo>
                    <a:pt x="102" y="29"/>
                  </a:lnTo>
                  <a:lnTo>
                    <a:pt x="134" y="13"/>
                  </a:lnTo>
                  <a:lnTo>
                    <a:pt x="169" y="3"/>
                  </a:lnTo>
                  <a:lnTo>
                    <a:pt x="2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81"/>
            <p:cNvSpPr>
              <a:spLocks/>
            </p:cNvSpPr>
            <p:nvPr/>
          </p:nvSpPr>
          <p:spPr bwMode="auto">
            <a:xfrm>
              <a:off x="7385050" y="4632325"/>
              <a:ext cx="28575" cy="30163"/>
            </a:xfrm>
            <a:custGeom>
              <a:avLst/>
              <a:gdLst>
                <a:gd name="T0" fmla="*/ 94 w 188"/>
                <a:gd name="T1" fmla="*/ 0 h 187"/>
                <a:gd name="T2" fmla="*/ 118 w 188"/>
                <a:gd name="T3" fmla="*/ 3 h 187"/>
                <a:gd name="T4" fmla="*/ 141 w 188"/>
                <a:gd name="T5" fmla="*/ 12 h 187"/>
                <a:gd name="T6" fmla="*/ 160 w 188"/>
                <a:gd name="T7" fmla="*/ 26 h 187"/>
                <a:gd name="T8" fmla="*/ 174 w 188"/>
                <a:gd name="T9" fmla="*/ 46 h 187"/>
                <a:gd name="T10" fmla="*/ 184 w 188"/>
                <a:gd name="T11" fmla="*/ 68 h 187"/>
                <a:gd name="T12" fmla="*/ 188 w 188"/>
                <a:gd name="T13" fmla="*/ 93 h 187"/>
                <a:gd name="T14" fmla="*/ 184 w 188"/>
                <a:gd name="T15" fmla="*/ 117 h 187"/>
                <a:gd name="T16" fmla="*/ 174 w 188"/>
                <a:gd name="T17" fmla="*/ 139 h 187"/>
                <a:gd name="T18" fmla="*/ 160 w 188"/>
                <a:gd name="T19" fmla="*/ 159 h 187"/>
                <a:gd name="T20" fmla="*/ 141 w 188"/>
                <a:gd name="T21" fmla="*/ 173 h 187"/>
                <a:gd name="T22" fmla="*/ 118 w 188"/>
                <a:gd name="T23" fmla="*/ 183 h 187"/>
                <a:gd name="T24" fmla="*/ 94 w 188"/>
                <a:gd name="T25" fmla="*/ 187 h 187"/>
                <a:gd name="T26" fmla="*/ 69 w 188"/>
                <a:gd name="T27" fmla="*/ 183 h 187"/>
                <a:gd name="T28" fmla="*/ 47 w 188"/>
                <a:gd name="T29" fmla="*/ 173 h 187"/>
                <a:gd name="T30" fmla="*/ 28 w 188"/>
                <a:gd name="T31" fmla="*/ 159 h 187"/>
                <a:gd name="T32" fmla="*/ 12 w 188"/>
                <a:gd name="T33" fmla="*/ 139 h 187"/>
                <a:gd name="T34" fmla="*/ 4 w 188"/>
                <a:gd name="T35" fmla="*/ 117 h 187"/>
                <a:gd name="T36" fmla="*/ 0 w 188"/>
                <a:gd name="T37" fmla="*/ 93 h 187"/>
                <a:gd name="T38" fmla="*/ 4 w 188"/>
                <a:gd name="T39" fmla="*/ 68 h 187"/>
                <a:gd name="T40" fmla="*/ 12 w 188"/>
                <a:gd name="T41" fmla="*/ 46 h 187"/>
                <a:gd name="T42" fmla="*/ 28 w 188"/>
                <a:gd name="T43" fmla="*/ 26 h 187"/>
                <a:gd name="T44" fmla="*/ 47 w 188"/>
                <a:gd name="T45" fmla="*/ 12 h 187"/>
                <a:gd name="T46" fmla="*/ 69 w 188"/>
                <a:gd name="T47" fmla="*/ 3 h 187"/>
                <a:gd name="T48" fmla="*/ 94 w 188"/>
                <a:gd name="T4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" h="187">
                  <a:moveTo>
                    <a:pt x="94" y="0"/>
                  </a:moveTo>
                  <a:lnTo>
                    <a:pt x="118" y="3"/>
                  </a:lnTo>
                  <a:lnTo>
                    <a:pt x="141" y="12"/>
                  </a:lnTo>
                  <a:lnTo>
                    <a:pt x="160" y="26"/>
                  </a:lnTo>
                  <a:lnTo>
                    <a:pt x="174" y="46"/>
                  </a:lnTo>
                  <a:lnTo>
                    <a:pt x="184" y="68"/>
                  </a:lnTo>
                  <a:lnTo>
                    <a:pt x="188" y="93"/>
                  </a:lnTo>
                  <a:lnTo>
                    <a:pt x="184" y="117"/>
                  </a:lnTo>
                  <a:lnTo>
                    <a:pt x="174" y="139"/>
                  </a:lnTo>
                  <a:lnTo>
                    <a:pt x="160" y="159"/>
                  </a:lnTo>
                  <a:lnTo>
                    <a:pt x="141" y="173"/>
                  </a:lnTo>
                  <a:lnTo>
                    <a:pt x="118" y="183"/>
                  </a:lnTo>
                  <a:lnTo>
                    <a:pt x="94" y="187"/>
                  </a:lnTo>
                  <a:lnTo>
                    <a:pt x="69" y="183"/>
                  </a:lnTo>
                  <a:lnTo>
                    <a:pt x="47" y="173"/>
                  </a:lnTo>
                  <a:lnTo>
                    <a:pt x="28" y="159"/>
                  </a:lnTo>
                  <a:lnTo>
                    <a:pt x="12" y="139"/>
                  </a:lnTo>
                  <a:lnTo>
                    <a:pt x="4" y="117"/>
                  </a:lnTo>
                  <a:lnTo>
                    <a:pt x="0" y="93"/>
                  </a:lnTo>
                  <a:lnTo>
                    <a:pt x="4" y="68"/>
                  </a:lnTo>
                  <a:lnTo>
                    <a:pt x="12" y="46"/>
                  </a:lnTo>
                  <a:lnTo>
                    <a:pt x="28" y="26"/>
                  </a:lnTo>
                  <a:lnTo>
                    <a:pt x="47" y="12"/>
                  </a:lnTo>
                  <a:lnTo>
                    <a:pt x="69" y="3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82"/>
            <p:cNvSpPr>
              <a:spLocks noEditPoints="1"/>
            </p:cNvSpPr>
            <p:nvPr/>
          </p:nvSpPr>
          <p:spPr bwMode="auto">
            <a:xfrm>
              <a:off x="7181850" y="4311650"/>
              <a:ext cx="577850" cy="398463"/>
            </a:xfrm>
            <a:custGeom>
              <a:avLst/>
              <a:gdLst>
                <a:gd name="T0" fmla="*/ 2815 w 3640"/>
                <a:gd name="T1" fmla="*/ 2397 h 2509"/>
                <a:gd name="T2" fmla="*/ 1370 w 3640"/>
                <a:gd name="T3" fmla="*/ 1834 h 2509"/>
                <a:gd name="T4" fmla="*/ 1134 w 3640"/>
                <a:gd name="T5" fmla="*/ 1963 h 2509"/>
                <a:gd name="T6" fmla="*/ 1114 w 3640"/>
                <a:gd name="T7" fmla="*/ 2234 h 2509"/>
                <a:gd name="T8" fmla="*/ 1328 w 3640"/>
                <a:gd name="T9" fmla="*/ 2393 h 2509"/>
                <a:gd name="T10" fmla="*/ 1582 w 3640"/>
                <a:gd name="T11" fmla="*/ 2300 h 2509"/>
                <a:gd name="T12" fmla="*/ 1639 w 3640"/>
                <a:gd name="T13" fmla="*/ 2035 h 2509"/>
                <a:gd name="T14" fmla="*/ 1450 w 3640"/>
                <a:gd name="T15" fmla="*/ 1847 h 2509"/>
                <a:gd name="T16" fmla="*/ 1764 w 3640"/>
                <a:gd name="T17" fmla="*/ 1760 h 2509"/>
                <a:gd name="T18" fmla="*/ 330 w 3640"/>
                <a:gd name="T19" fmla="*/ 1782 h 2509"/>
                <a:gd name="T20" fmla="*/ 542 w 3640"/>
                <a:gd name="T21" fmla="*/ 2247 h 2509"/>
                <a:gd name="T22" fmla="*/ 778 w 3640"/>
                <a:gd name="T23" fmla="*/ 2118 h 2509"/>
                <a:gd name="T24" fmla="*/ 3134 w 3640"/>
                <a:gd name="T25" fmla="*/ 1610 h 2509"/>
                <a:gd name="T26" fmla="*/ 2839 w 3640"/>
                <a:gd name="T27" fmla="*/ 1742 h 2509"/>
                <a:gd name="T28" fmla="*/ 2742 w 3640"/>
                <a:gd name="T29" fmla="*/ 2052 h 2509"/>
                <a:gd name="T30" fmla="*/ 2909 w 3640"/>
                <a:gd name="T31" fmla="*/ 2326 h 2509"/>
                <a:gd name="T32" fmla="*/ 3231 w 3640"/>
                <a:gd name="T33" fmla="*/ 2385 h 2509"/>
                <a:gd name="T34" fmla="*/ 3481 w 3640"/>
                <a:gd name="T35" fmla="*/ 2188 h 2509"/>
                <a:gd name="T36" fmla="*/ 3501 w 3640"/>
                <a:gd name="T37" fmla="*/ 1862 h 2509"/>
                <a:gd name="T38" fmla="*/ 3276 w 3640"/>
                <a:gd name="T39" fmla="*/ 1636 h 2509"/>
                <a:gd name="T40" fmla="*/ 2701 w 3640"/>
                <a:gd name="T41" fmla="*/ 1651 h 2509"/>
                <a:gd name="T42" fmla="*/ 2910 w 3640"/>
                <a:gd name="T43" fmla="*/ 1549 h 2509"/>
                <a:gd name="T44" fmla="*/ 3286 w 3640"/>
                <a:gd name="T45" fmla="*/ 1521 h 2509"/>
                <a:gd name="T46" fmla="*/ 1912 w 3640"/>
                <a:gd name="T47" fmla="*/ 1096 h 2509"/>
                <a:gd name="T48" fmla="*/ 1374 w 3640"/>
                <a:gd name="T49" fmla="*/ 1213 h 2509"/>
                <a:gd name="T50" fmla="*/ 1167 w 3640"/>
                <a:gd name="T51" fmla="*/ 1380 h 2509"/>
                <a:gd name="T52" fmla="*/ 1674 w 3640"/>
                <a:gd name="T53" fmla="*/ 1658 h 2509"/>
                <a:gd name="T54" fmla="*/ 1449 w 3640"/>
                <a:gd name="T55" fmla="*/ 1449 h 2509"/>
                <a:gd name="T56" fmla="*/ 1465 w 3640"/>
                <a:gd name="T57" fmla="*/ 1351 h 2509"/>
                <a:gd name="T58" fmla="*/ 1576 w 3640"/>
                <a:gd name="T59" fmla="*/ 1032 h 2509"/>
                <a:gd name="T60" fmla="*/ 2480 w 3640"/>
                <a:gd name="T61" fmla="*/ 1237 h 2509"/>
                <a:gd name="T62" fmla="*/ 2214 w 3640"/>
                <a:gd name="T63" fmla="*/ 413 h 2509"/>
                <a:gd name="T64" fmla="*/ 2999 w 3640"/>
                <a:gd name="T65" fmla="*/ 178 h 2509"/>
                <a:gd name="T66" fmla="*/ 2083 w 3640"/>
                <a:gd name="T67" fmla="*/ 0 h 2509"/>
                <a:gd name="T68" fmla="*/ 3084 w 3640"/>
                <a:gd name="T69" fmla="*/ 104 h 2509"/>
                <a:gd name="T70" fmla="*/ 3190 w 3640"/>
                <a:gd name="T71" fmla="*/ 357 h 2509"/>
                <a:gd name="T72" fmla="*/ 3328 w 3640"/>
                <a:gd name="T73" fmla="*/ 1198 h 2509"/>
                <a:gd name="T74" fmla="*/ 3490 w 3640"/>
                <a:gd name="T75" fmla="*/ 1629 h 2509"/>
                <a:gd name="T76" fmla="*/ 3627 w 3640"/>
                <a:gd name="T77" fmla="*/ 1886 h 2509"/>
                <a:gd name="T78" fmla="*/ 3562 w 3640"/>
                <a:gd name="T79" fmla="*/ 2274 h 2509"/>
                <a:gd name="T80" fmla="*/ 3629 w 3640"/>
                <a:gd name="T81" fmla="*/ 2420 h 2509"/>
                <a:gd name="T82" fmla="*/ 3584 w 3640"/>
                <a:gd name="T83" fmla="*/ 2509 h 2509"/>
                <a:gd name="T84" fmla="*/ 978 w 3640"/>
                <a:gd name="T85" fmla="*/ 2435 h 2509"/>
                <a:gd name="T86" fmla="*/ 1039 w 3640"/>
                <a:gd name="T87" fmla="*/ 2329 h 2509"/>
                <a:gd name="T88" fmla="*/ 985 w 3640"/>
                <a:gd name="T89" fmla="*/ 2029 h 2509"/>
                <a:gd name="T90" fmla="*/ 1051 w 3640"/>
                <a:gd name="T91" fmla="*/ 1834 h 2509"/>
                <a:gd name="T92" fmla="*/ 865 w 3640"/>
                <a:gd name="T93" fmla="*/ 2190 h 2509"/>
                <a:gd name="T94" fmla="*/ 591 w 3640"/>
                <a:gd name="T95" fmla="*/ 2356 h 2509"/>
                <a:gd name="T96" fmla="*/ 23 w 3640"/>
                <a:gd name="T97" fmla="*/ 2348 h 2509"/>
                <a:gd name="T98" fmla="*/ 39 w 3640"/>
                <a:gd name="T99" fmla="*/ 2249 h 2509"/>
                <a:gd name="T100" fmla="*/ 194 w 3640"/>
                <a:gd name="T101" fmla="*/ 1782 h 2509"/>
                <a:gd name="T102" fmla="*/ 445 w 3640"/>
                <a:gd name="T103" fmla="*/ 1585 h 2509"/>
                <a:gd name="T104" fmla="*/ 933 w 3640"/>
                <a:gd name="T105" fmla="*/ 1611 h 2509"/>
                <a:gd name="T106" fmla="*/ 1080 w 3640"/>
                <a:gd name="T107" fmla="*/ 1300 h 2509"/>
                <a:gd name="T108" fmla="*/ 1351 w 3640"/>
                <a:gd name="T109" fmla="*/ 1100 h 2509"/>
                <a:gd name="T110" fmla="*/ 1425 w 3640"/>
                <a:gd name="T111" fmla="*/ 602 h 2509"/>
                <a:gd name="T112" fmla="*/ 1785 w 3640"/>
                <a:gd name="T113" fmla="*/ 996 h 2509"/>
                <a:gd name="T114" fmla="*/ 2049 w 3640"/>
                <a:gd name="T115" fmla="*/ 402 h 2509"/>
                <a:gd name="T116" fmla="*/ 2049 w 3640"/>
                <a:gd name="T117" fmla="*/ 11 h 2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0" h="2509">
                  <a:moveTo>
                    <a:pt x="1753" y="2210"/>
                  </a:moveTo>
                  <a:lnTo>
                    <a:pt x="1739" y="2252"/>
                  </a:lnTo>
                  <a:lnTo>
                    <a:pt x="1722" y="2292"/>
                  </a:lnTo>
                  <a:lnTo>
                    <a:pt x="1700" y="2330"/>
                  </a:lnTo>
                  <a:lnTo>
                    <a:pt x="1674" y="2365"/>
                  </a:lnTo>
                  <a:lnTo>
                    <a:pt x="1645" y="2397"/>
                  </a:lnTo>
                  <a:lnTo>
                    <a:pt x="2815" y="2397"/>
                  </a:lnTo>
                  <a:lnTo>
                    <a:pt x="2780" y="2365"/>
                  </a:lnTo>
                  <a:lnTo>
                    <a:pt x="2748" y="2330"/>
                  </a:lnTo>
                  <a:lnTo>
                    <a:pt x="2718" y="2292"/>
                  </a:lnTo>
                  <a:lnTo>
                    <a:pt x="2692" y="2253"/>
                  </a:lnTo>
                  <a:lnTo>
                    <a:pt x="2670" y="2210"/>
                  </a:lnTo>
                  <a:lnTo>
                    <a:pt x="1753" y="2210"/>
                  </a:lnTo>
                  <a:close/>
                  <a:moveTo>
                    <a:pt x="1370" y="1834"/>
                  </a:moveTo>
                  <a:lnTo>
                    <a:pt x="1328" y="1838"/>
                  </a:lnTo>
                  <a:lnTo>
                    <a:pt x="1288" y="1847"/>
                  </a:lnTo>
                  <a:lnTo>
                    <a:pt x="1251" y="1861"/>
                  </a:lnTo>
                  <a:lnTo>
                    <a:pt x="1217" y="1881"/>
                  </a:lnTo>
                  <a:lnTo>
                    <a:pt x="1185" y="1904"/>
                  </a:lnTo>
                  <a:lnTo>
                    <a:pt x="1157" y="1931"/>
                  </a:lnTo>
                  <a:lnTo>
                    <a:pt x="1134" y="1963"/>
                  </a:lnTo>
                  <a:lnTo>
                    <a:pt x="1114" y="1997"/>
                  </a:lnTo>
                  <a:lnTo>
                    <a:pt x="1100" y="2035"/>
                  </a:lnTo>
                  <a:lnTo>
                    <a:pt x="1091" y="2074"/>
                  </a:lnTo>
                  <a:lnTo>
                    <a:pt x="1089" y="2116"/>
                  </a:lnTo>
                  <a:lnTo>
                    <a:pt x="1091" y="2157"/>
                  </a:lnTo>
                  <a:lnTo>
                    <a:pt x="1100" y="2196"/>
                  </a:lnTo>
                  <a:lnTo>
                    <a:pt x="1114" y="2234"/>
                  </a:lnTo>
                  <a:lnTo>
                    <a:pt x="1134" y="2268"/>
                  </a:lnTo>
                  <a:lnTo>
                    <a:pt x="1157" y="2300"/>
                  </a:lnTo>
                  <a:lnTo>
                    <a:pt x="1185" y="2327"/>
                  </a:lnTo>
                  <a:lnTo>
                    <a:pt x="1217" y="2352"/>
                  </a:lnTo>
                  <a:lnTo>
                    <a:pt x="1251" y="2370"/>
                  </a:lnTo>
                  <a:lnTo>
                    <a:pt x="1288" y="2385"/>
                  </a:lnTo>
                  <a:lnTo>
                    <a:pt x="1328" y="2393"/>
                  </a:lnTo>
                  <a:lnTo>
                    <a:pt x="1370" y="2397"/>
                  </a:lnTo>
                  <a:lnTo>
                    <a:pt x="1411" y="2393"/>
                  </a:lnTo>
                  <a:lnTo>
                    <a:pt x="1450" y="2385"/>
                  </a:lnTo>
                  <a:lnTo>
                    <a:pt x="1488" y="2370"/>
                  </a:lnTo>
                  <a:lnTo>
                    <a:pt x="1523" y="2352"/>
                  </a:lnTo>
                  <a:lnTo>
                    <a:pt x="1554" y="2327"/>
                  </a:lnTo>
                  <a:lnTo>
                    <a:pt x="1582" y="2300"/>
                  </a:lnTo>
                  <a:lnTo>
                    <a:pt x="1606" y="2268"/>
                  </a:lnTo>
                  <a:lnTo>
                    <a:pt x="1625" y="2234"/>
                  </a:lnTo>
                  <a:lnTo>
                    <a:pt x="1639" y="2196"/>
                  </a:lnTo>
                  <a:lnTo>
                    <a:pt x="1648" y="2157"/>
                  </a:lnTo>
                  <a:lnTo>
                    <a:pt x="1651" y="2116"/>
                  </a:lnTo>
                  <a:lnTo>
                    <a:pt x="1648" y="2074"/>
                  </a:lnTo>
                  <a:lnTo>
                    <a:pt x="1639" y="2035"/>
                  </a:lnTo>
                  <a:lnTo>
                    <a:pt x="1625" y="1997"/>
                  </a:lnTo>
                  <a:lnTo>
                    <a:pt x="1606" y="1963"/>
                  </a:lnTo>
                  <a:lnTo>
                    <a:pt x="1582" y="1931"/>
                  </a:lnTo>
                  <a:lnTo>
                    <a:pt x="1554" y="1904"/>
                  </a:lnTo>
                  <a:lnTo>
                    <a:pt x="1523" y="1881"/>
                  </a:lnTo>
                  <a:lnTo>
                    <a:pt x="1488" y="1861"/>
                  </a:lnTo>
                  <a:lnTo>
                    <a:pt x="1450" y="1847"/>
                  </a:lnTo>
                  <a:lnTo>
                    <a:pt x="1411" y="1838"/>
                  </a:lnTo>
                  <a:lnTo>
                    <a:pt x="1370" y="1834"/>
                  </a:lnTo>
                  <a:close/>
                  <a:moveTo>
                    <a:pt x="1764" y="1760"/>
                  </a:moveTo>
                  <a:lnTo>
                    <a:pt x="1764" y="2097"/>
                  </a:lnTo>
                  <a:lnTo>
                    <a:pt x="2626" y="2097"/>
                  </a:lnTo>
                  <a:lnTo>
                    <a:pt x="2626" y="1760"/>
                  </a:lnTo>
                  <a:lnTo>
                    <a:pt x="1764" y="1760"/>
                  </a:lnTo>
                  <a:close/>
                  <a:moveTo>
                    <a:pt x="542" y="1685"/>
                  </a:moveTo>
                  <a:lnTo>
                    <a:pt x="501" y="1688"/>
                  </a:lnTo>
                  <a:lnTo>
                    <a:pt x="461" y="1697"/>
                  </a:lnTo>
                  <a:lnTo>
                    <a:pt x="424" y="1711"/>
                  </a:lnTo>
                  <a:lnTo>
                    <a:pt x="388" y="1731"/>
                  </a:lnTo>
                  <a:lnTo>
                    <a:pt x="357" y="1754"/>
                  </a:lnTo>
                  <a:lnTo>
                    <a:pt x="330" y="1782"/>
                  </a:lnTo>
                  <a:lnTo>
                    <a:pt x="306" y="1814"/>
                  </a:lnTo>
                  <a:lnTo>
                    <a:pt x="287" y="1848"/>
                  </a:lnTo>
                  <a:lnTo>
                    <a:pt x="272" y="1885"/>
                  </a:lnTo>
                  <a:lnTo>
                    <a:pt x="264" y="1925"/>
                  </a:lnTo>
                  <a:lnTo>
                    <a:pt x="260" y="1967"/>
                  </a:lnTo>
                  <a:lnTo>
                    <a:pt x="260" y="2247"/>
                  </a:lnTo>
                  <a:lnTo>
                    <a:pt x="542" y="2247"/>
                  </a:lnTo>
                  <a:lnTo>
                    <a:pt x="584" y="2244"/>
                  </a:lnTo>
                  <a:lnTo>
                    <a:pt x="623" y="2235"/>
                  </a:lnTo>
                  <a:lnTo>
                    <a:pt x="661" y="2221"/>
                  </a:lnTo>
                  <a:lnTo>
                    <a:pt x="695" y="2202"/>
                  </a:lnTo>
                  <a:lnTo>
                    <a:pt x="726" y="2178"/>
                  </a:lnTo>
                  <a:lnTo>
                    <a:pt x="754" y="2150"/>
                  </a:lnTo>
                  <a:lnTo>
                    <a:pt x="778" y="2118"/>
                  </a:lnTo>
                  <a:lnTo>
                    <a:pt x="797" y="2084"/>
                  </a:lnTo>
                  <a:lnTo>
                    <a:pt x="812" y="2047"/>
                  </a:lnTo>
                  <a:lnTo>
                    <a:pt x="821" y="2007"/>
                  </a:lnTo>
                  <a:lnTo>
                    <a:pt x="823" y="1967"/>
                  </a:lnTo>
                  <a:lnTo>
                    <a:pt x="823" y="1685"/>
                  </a:lnTo>
                  <a:lnTo>
                    <a:pt x="542" y="1685"/>
                  </a:lnTo>
                  <a:close/>
                  <a:moveTo>
                    <a:pt x="3134" y="1610"/>
                  </a:moveTo>
                  <a:lnTo>
                    <a:pt x="3084" y="1613"/>
                  </a:lnTo>
                  <a:lnTo>
                    <a:pt x="3037" y="1622"/>
                  </a:lnTo>
                  <a:lnTo>
                    <a:pt x="2991" y="1636"/>
                  </a:lnTo>
                  <a:lnTo>
                    <a:pt x="2948" y="1656"/>
                  </a:lnTo>
                  <a:lnTo>
                    <a:pt x="2909" y="1680"/>
                  </a:lnTo>
                  <a:lnTo>
                    <a:pt x="2872" y="1710"/>
                  </a:lnTo>
                  <a:lnTo>
                    <a:pt x="2839" y="1742"/>
                  </a:lnTo>
                  <a:lnTo>
                    <a:pt x="2811" y="1779"/>
                  </a:lnTo>
                  <a:lnTo>
                    <a:pt x="2785" y="1819"/>
                  </a:lnTo>
                  <a:lnTo>
                    <a:pt x="2766" y="1862"/>
                  </a:lnTo>
                  <a:lnTo>
                    <a:pt x="2751" y="1907"/>
                  </a:lnTo>
                  <a:lnTo>
                    <a:pt x="2742" y="1954"/>
                  </a:lnTo>
                  <a:lnTo>
                    <a:pt x="2740" y="2004"/>
                  </a:lnTo>
                  <a:lnTo>
                    <a:pt x="2742" y="2052"/>
                  </a:lnTo>
                  <a:lnTo>
                    <a:pt x="2751" y="2100"/>
                  </a:lnTo>
                  <a:lnTo>
                    <a:pt x="2766" y="2146"/>
                  </a:lnTo>
                  <a:lnTo>
                    <a:pt x="2785" y="2188"/>
                  </a:lnTo>
                  <a:lnTo>
                    <a:pt x="2811" y="2227"/>
                  </a:lnTo>
                  <a:lnTo>
                    <a:pt x="2839" y="2265"/>
                  </a:lnTo>
                  <a:lnTo>
                    <a:pt x="2872" y="2297"/>
                  </a:lnTo>
                  <a:lnTo>
                    <a:pt x="2909" y="2326"/>
                  </a:lnTo>
                  <a:lnTo>
                    <a:pt x="2948" y="2351"/>
                  </a:lnTo>
                  <a:lnTo>
                    <a:pt x="2991" y="2370"/>
                  </a:lnTo>
                  <a:lnTo>
                    <a:pt x="3037" y="2385"/>
                  </a:lnTo>
                  <a:lnTo>
                    <a:pt x="3084" y="2393"/>
                  </a:lnTo>
                  <a:lnTo>
                    <a:pt x="3134" y="2397"/>
                  </a:lnTo>
                  <a:lnTo>
                    <a:pt x="3182" y="2393"/>
                  </a:lnTo>
                  <a:lnTo>
                    <a:pt x="3231" y="2385"/>
                  </a:lnTo>
                  <a:lnTo>
                    <a:pt x="3276" y="2370"/>
                  </a:lnTo>
                  <a:lnTo>
                    <a:pt x="3319" y="2351"/>
                  </a:lnTo>
                  <a:lnTo>
                    <a:pt x="3359" y="2326"/>
                  </a:lnTo>
                  <a:lnTo>
                    <a:pt x="3395" y="2297"/>
                  </a:lnTo>
                  <a:lnTo>
                    <a:pt x="3428" y="2265"/>
                  </a:lnTo>
                  <a:lnTo>
                    <a:pt x="3457" y="2227"/>
                  </a:lnTo>
                  <a:lnTo>
                    <a:pt x="3481" y="2188"/>
                  </a:lnTo>
                  <a:lnTo>
                    <a:pt x="3501" y="2146"/>
                  </a:lnTo>
                  <a:lnTo>
                    <a:pt x="3515" y="2100"/>
                  </a:lnTo>
                  <a:lnTo>
                    <a:pt x="3524" y="2052"/>
                  </a:lnTo>
                  <a:lnTo>
                    <a:pt x="3527" y="2004"/>
                  </a:lnTo>
                  <a:lnTo>
                    <a:pt x="3524" y="1954"/>
                  </a:lnTo>
                  <a:lnTo>
                    <a:pt x="3515" y="1907"/>
                  </a:lnTo>
                  <a:lnTo>
                    <a:pt x="3501" y="1862"/>
                  </a:lnTo>
                  <a:lnTo>
                    <a:pt x="3481" y="1819"/>
                  </a:lnTo>
                  <a:lnTo>
                    <a:pt x="3457" y="1779"/>
                  </a:lnTo>
                  <a:lnTo>
                    <a:pt x="3428" y="1742"/>
                  </a:lnTo>
                  <a:lnTo>
                    <a:pt x="3395" y="1710"/>
                  </a:lnTo>
                  <a:lnTo>
                    <a:pt x="3359" y="1680"/>
                  </a:lnTo>
                  <a:lnTo>
                    <a:pt x="3319" y="1656"/>
                  </a:lnTo>
                  <a:lnTo>
                    <a:pt x="3276" y="1636"/>
                  </a:lnTo>
                  <a:lnTo>
                    <a:pt x="3231" y="1622"/>
                  </a:lnTo>
                  <a:lnTo>
                    <a:pt x="3182" y="1613"/>
                  </a:lnTo>
                  <a:lnTo>
                    <a:pt x="3134" y="1610"/>
                  </a:lnTo>
                  <a:close/>
                  <a:moveTo>
                    <a:pt x="2573" y="1311"/>
                  </a:moveTo>
                  <a:lnTo>
                    <a:pt x="2461" y="1647"/>
                  </a:lnTo>
                  <a:lnTo>
                    <a:pt x="2683" y="1647"/>
                  </a:lnTo>
                  <a:lnTo>
                    <a:pt x="2701" y="1651"/>
                  </a:lnTo>
                  <a:lnTo>
                    <a:pt x="2718" y="1659"/>
                  </a:lnTo>
                  <a:lnTo>
                    <a:pt x="2730" y="1673"/>
                  </a:lnTo>
                  <a:lnTo>
                    <a:pt x="2738" y="1689"/>
                  </a:lnTo>
                  <a:lnTo>
                    <a:pt x="2774" y="1647"/>
                  </a:lnTo>
                  <a:lnTo>
                    <a:pt x="2816" y="1610"/>
                  </a:lnTo>
                  <a:lnTo>
                    <a:pt x="2861" y="1577"/>
                  </a:lnTo>
                  <a:lnTo>
                    <a:pt x="2910" y="1549"/>
                  </a:lnTo>
                  <a:lnTo>
                    <a:pt x="2962" y="1527"/>
                  </a:lnTo>
                  <a:lnTo>
                    <a:pt x="3017" y="1512"/>
                  </a:lnTo>
                  <a:lnTo>
                    <a:pt x="3074" y="1501"/>
                  </a:lnTo>
                  <a:lnTo>
                    <a:pt x="3134" y="1498"/>
                  </a:lnTo>
                  <a:lnTo>
                    <a:pt x="3186" y="1501"/>
                  </a:lnTo>
                  <a:lnTo>
                    <a:pt x="3236" y="1509"/>
                  </a:lnTo>
                  <a:lnTo>
                    <a:pt x="3286" y="1521"/>
                  </a:lnTo>
                  <a:lnTo>
                    <a:pt x="3332" y="1538"/>
                  </a:lnTo>
                  <a:lnTo>
                    <a:pt x="3377" y="1560"/>
                  </a:lnTo>
                  <a:lnTo>
                    <a:pt x="3377" y="1311"/>
                  </a:lnTo>
                  <a:lnTo>
                    <a:pt x="2573" y="1311"/>
                  </a:lnTo>
                  <a:close/>
                  <a:moveTo>
                    <a:pt x="2101" y="1087"/>
                  </a:moveTo>
                  <a:lnTo>
                    <a:pt x="2005" y="1089"/>
                  </a:lnTo>
                  <a:lnTo>
                    <a:pt x="1912" y="1096"/>
                  </a:lnTo>
                  <a:lnTo>
                    <a:pt x="1820" y="1105"/>
                  </a:lnTo>
                  <a:lnTo>
                    <a:pt x="1733" y="1117"/>
                  </a:lnTo>
                  <a:lnTo>
                    <a:pt x="1649" y="1132"/>
                  </a:lnTo>
                  <a:lnTo>
                    <a:pt x="1570" y="1150"/>
                  </a:lnTo>
                  <a:lnTo>
                    <a:pt x="1496" y="1170"/>
                  </a:lnTo>
                  <a:lnTo>
                    <a:pt x="1426" y="1193"/>
                  </a:lnTo>
                  <a:lnTo>
                    <a:pt x="1374" y="1213"/>
                  </a:lnTo>
                  <a:lnTo>
                    <a:pt x="1327" y="1235"/>
                  </a:lnTo>
                  <a:lnTo>
                    <a:pt x="1285" y="1258"/>
                  </a:lnTo>
                  <a:lnTo>
                    <a:pt x="1249" y="1281"/>
                  </a:lnTo>
                  <a:lnTo>
                    <a:pt x="1219" y="1305"/>
                  </a:lnTo>
                  <a:lnTo>
                    <a:pt x="1195" y="1330"/>
                  </a:lnTo>
                  <a:lnTo>
                    <a:pt x="1178" y="1355"/>
                  </a:lnTo>
                  <a:lnTo>
                    <a:pt x="1167" y="1380"/>
                  </a:lnTo>
                  <a:lnTo>
                    <a:pt x="1164" y="1404"/>
                  </a:lnTo>
                  <a:lnTo>
                    <a:pt x="1164" y="1722"/>
                  </a:lnTo>
                  <a:lnTo>
                    <a:pt x="1651" y="1722"/>
                  </a:lnTo>
                  <a:lnTo>
                    <a:pt x="1651" y="1704"/>
                  </a:lnTo>
                  <a:lnTo>
                    <a:pt x="1655" y="1686"/>
                  </a:lnTo>
                  <a:lnTo>
                    <a:pt x="1662" y="1670"/>
                  </a:lnTo>
                  <a:lnTo>
                    <a:pt x="1674" y="1658"/>
                  </a:lnTo>
                  <a:lnTo>
                    <a:pt x="1690" y="1651"/>
                  </a:lnTo>
                  <a:lnTo>
                    <a:pt x="1707" y="1647"/>
                  </a:lnTo>
                  <a:lnTo>
                    <a:pt x="2101" y="1647"/>
                  </a:lnTo>
                  <a:lnTo>
                    <a:pt x="2101" y="1460"/>
                  </a:lnTo>
                  <a:lnTo>
                    <a:pt x="1482" y="1460"/>
                  </a:lnTo>
                  <a:lnTo>
                    <a:pt x="1465" y="1458"/>
                  </a:lnTo>
                  <a:lnTo>
                    <a:pt x="1449" y="1449"/>
                  </a:lnTo>
                  <a:lnTo>
                    <a:pt x="1437" y="1437"/>
                  </a:lnTo>
                  <a:lnTo>
                    <a:pt x="1428" y="1422"/>
                  </a:lnTo>
                  <a:lnTo>
                    <a:pt x="1426" y="1404"/>
                  </a:lnTo>
                  <a:lnTo>
                    <a:pt x="1428" y="1387"/>
                  </a:lnTo>
                  <a:lnTo>
                    <a:pt x="1437" y="1371"/>
                  </a:lnTo>
                  <a:lnTo>
                    <a:pt x="1449" y="1359"/>
                  </a:lnTo>
                  <a:lnTo>
                    <a:pt x="1465" y="1351"/>
                  </a:lnTo>
                  <a:lnTo>
                    <a:pt x="1482" y="1348"/>
                  </a:lnTo>
                  <a:lnTo>
                    <a:pt x="2101" y="1348"/>
                  </a:lnTo>
                  <a:lnTo>
                    <a:pt x="2101" y="1087"/>
                  </a:lnTo>
                  <a:close/>
                  <a:moveTo>
                    <a:pt x="1464" y="734"/>
                  </a:moveTo>
                  <a:lnTo>
                    <a:pt x="1464" y="1062"/>
                  </a:lnTo>
                  <a:lnTo>
                    <a:pt x="1519" y="1047"/>
                  </a:lnTo>
                  <a:lnTo>
                    <a:pt x="1576" y="1032"/>
                  </a:lnTo>
                  <a:lnTo>
                    <a:pt x="1576" y="1030"/>
                  </a:lnTo>
                  <a:lnTo>
                    <a:pt x="1576" y="771"/>
                  </a:lnTo>
                  <a:lnTo>
                    <a:pt x="1464" y="734"/>
                  </a:lnTo>
                  <a:close/>
                  <a:moveTo>
                    <a:pt x="2214" y="413"/>
                  </a:moveTo>
                  <a:lnTo>
                    <a:pt x="2214" y="1647"/>
                  </a:lnTo>
                  <a:lnTo>
                    <a:pt x="2343" y="1647"/>
                  </a:lnTo>
                  <a:lnTo>
                    <a:pt x="2480" y="1237"/>
                  </a:lnTo>
                  <a:lnTo>
                    <a:pt x="2487" y="1222"/>
                  </a:lnTo>
                  <a:lnTo>
                    <a:pt x="2501" y="1209"/>
                  </a:lnTo>
                  <a:lnTo>
                    <a:pt x="2516" y="1202"/>
                  </a:lnTo>
                  <a:lnTo>
                    <a:pt x="2533" y="1198"/>
                  </a:lnTo>
                  <a:lnTo>
                    <a:pt x="3211" y="1198"/>
                  </a:lnTo>
                  <a:lnTo>
                    <a:pt x="3015" y="413"/>
                  </a:lnTo>
                  <a:lnTo>
                    <a:pt x="2214" y="413"/>
                  </a:lnTo>
                  <a:close/>
                  <a:moveTo>
                    <a:pt x="2139" y="112"/>
                  </a:moveTo>
                  <a:lnTo>
                    <a:pt x="2139" y="301"/>
                  </a:lnTo>
                  <a:lnTo>
                    <a:pt x="3071" y="301"/>
                  </a:lnTo>
                  <a:lnTo>
                    <a:pt x="3060" y="265"/>
                  </a:lnTo>
                  <a:lnTo>
                    <a:pt x="3043" y="233"/>
                  </a:lnTo>
                  <a:lnTo>
                    <a:pt x="3023" y="204"/>
                  </a:lnTo>
                  <a:lnTo>
                    <a:pt x="2999" y="178"/>
                  </a:lnTo>
                  <a:lnTo>
                    <a:pt x="2972" y="155"/>
                  </a:lnTo>
                  <a:lnTo>
                    <a:pt x="2941" y="138"/>
                  </a:lnTo>
                  <a:lnTo>
                    <a:pt x="2906" y="124"/>
                  </a:lnTo>
                  <a:lnTo>
                    <a:pt x="2871" y="116"/>
                  </a:lnTo>
                  <a:lnTo>
                    <a:pt x="2834" y="112"/>
                  </a:lnTo>
                  <a:lnTo>
                    <a:pt x="2139" y="112"/>
                  </a:lnTo>
                  <a:close/>
                  <a:moveTo>
                    <a:pt x="2083" y="0"/>
                  </a:moveTo>
                  <a:lnTo>
                    <a:pt x="2834" y="0"/>
                  </a:lnTo>
                  <a:lnTo>
                    <a:pt x="2881" y="3"/>
                  </a:lnTo>
                  <a:lnTo>
                    <a:pt x="2927" y="13"/>
                  </a:lnTo>
                  <a:lnTo>
                    <a:pt x="2970" y="28"/>
                  </a:lnTo>
                  <a:lnTo>
                    <a:pt x="3011" y="49"/>
                  </a:lnTo>
                  <a:lnTo>
                    <a:pt x="3050" y="74"/>
                  </a:lnTo>
                  <a:lnTo>
                    <a:pt x="3084" y="104"/>
                  </a:lnTo>
                  <a:lnTo>
                    <a:pt x="3114" y="138"/>
                  </a:lnTo>
                  <a:lnTo>
                    <a:pt x="3139" y="174"/>
                  </a:lnTo>
                  <a:lnTo>
                    <a:pt x="3160" y="215"/>
                  </a:lnTo>
                  <a:lnTo>
                    <a:pt x="3176" y="259"/>
                  </a:lnTo>
                  <a:lnTo>
                    <a:pt x="3186" y="304"/>
                  </a:lnTo>
                  <a:lnTo>
                    <a:pt x="3190" y="352"/>
                  </a:lnTo>
                  <a:lnTo>
                    <a:pt x="3190" y="357"/>
                  </a:lnTo>
                  <a:lnTo>
                    <a:pt x="3187" y="374"/>
                  </a:lnTo>
                  <a:lnTo>
                    <a:pt x="3179" y="390"/>
                  </a:lnTo>
                  <a:lnTo>
                    <a:pt x="3167" y="402"/>
                  </a:lnTo>
                  <a:lnTo>
                    <a:pt x="3151" y="409"/>
                  </a:lnTo>
                  <a:lnTo>
                    <a:pt x="3134" y="413"/>
                  </a:lnTo>
                  <a:lnTo>
                    <a:pt x="3130" y="413"/>
                  </a:lnTo>
                  <a:lnTo>
                    <a:pt x="3328" y="1198"/>
                  </a:lnTo>
                  <a:lnTo>
                    <a:pt x="3434" y="1198"/>
                  </a:lnTo>
                  <a:lnTo>
                    <a:pt x="3451" y="1202"/>
                  </a:lnTo>
                  <a:lnTo>
                    <a:pt x="3467" y="1209"/>
                  </a:lnTo>
                  <a:lnTo>
                    <a:pt x="3479" y="1222"/>
                  </a:lnTo>
                  <a:lnTo>
                    <a:pt x="3487" y="1237"/>
                  </a:lnTo>
                  <a:lnTo>
                    <a:pt x="3490" y="1255"/>
                  </a:lnTo>
                  <a:lnTo>
                    <a:pt x="3490" y="1629"/>
                  </a:lnTo>
                  <a:lnTo>
                    <a:pt x="3489" y="1636"/>
                  </a:lnTo>
                  <a:lnTo>
                    <a:pt x="3488" y="1643"/>
                  </a:lnTo>
                  <a:lnTo>
                    <a:pt x="3526" y="1685"/>
                  </a:lnTo>
                  <a:lnTo>
                    <a:pt x="3559" y="1730"/>
                  </a:lnTo>
                  <a:lnTo>
                    <a:pt x="3587" y="1779"/>
                  </a:lnTo>
                  <a:lnTo>
                    <a:pt x="3610" y="1831"/>
                  </a:lnTo>
                  <a:lnTo>
                    <a:pt x="3627" y="1886"/>
                  </a:lnTo>
                  <a:lnTo>
                    <a:pt x="3637" y="1943"/>
                  </a:lnTo>
                  <a:lnTo>
                    <a:pt x="3640" y="2004"/>
                  </a:lnTo>
                  <a:lnTo>
                    <a:pt x="3637" y="2062"/>
                  </a:lnTo>
                  <a:lnTo>
                    <a:pt x="3627" y="2118"/>
                  </a:lnTo>
                  <a:lnTo>
                    <a:pt x="3610" y="2173"/>
                  </a:lnTo>
                  <a:lnTo>
                    <a:pt x="3589" y="2225"/>
                  </a:lnTo>
                  <a:lnTo>
                    <a:pt x="3562" y="2274"/>
                  </a:lnTo>
                  <a:lnTo>
                    <a:pt x="3530" y="2319"/>
                  </a:lnTo>
                  <a:lnTo>
                    <a:pt x="3492" y="2359"/>
                  </a:lnTo>
                  <a:lnTo>
                    <a:pt x="3451" y="2397"/>
                  </a:lnTo>
                  <a:lnTo>
                    <a:pt x="3584" y="2397"/>
                  </a:lnTo>
                  <a:lnTo>
                    <a:pt x="3601" y="2399"/>
                  </a:lnTo>
                  <a:lnTo>
                    <a:pt x="3617" y="2408"/>
                  </a:lnTo>
                  <a:lnTo>
                    <a:pt x="3629" y="2420"/>
                  </a:lnTo>
                  <a:lnTo>
                    <a:pt x="3637" y="2435"/>
                  </a:lnTo>
                  <a:lnTo>
                    <a:pt x="3640" y="2453"/>
                  </a:lnTo>
                  <a:lnTo>
                    <a:pt x="3637" y="2470"/>
                  </a:lnTo>
                  <a:lnTo>
                    <a:pt x="3629" y="2486"/>
                  </a:lnTo>
                  <a:lnTo>
                    <a:pt x="3617" y="2498"/>
                  </a:lnTo>
                  <a:lnTo>
                    <a:pt x="3601" y="2506"/>
                  </a:lnTo>
                  <a:lnTo>
                    <a:pt x="3584" y="2509"/>
                  </a:lnTo>
                  <a:lnTo>
                    <a:pt x="1032" y="2509"/>
                  </a:lnTo>
                  <a:lnTo>
                    <a:pt x="1014" y="2506"/>
                  </a:lnTo>
                  <a:lnTo>
                    <a:pt x="998" y="2498"/>
                  </a:lnTo>
                  <a:lnTo>
                    <a:pt x="986" y="2486"/>
                  </a:lnTo>
                  <a:lnTo>
                    <a:pt x="978" y="2470"/>
                  </a:lnTo>
                  <a:lnTo>
                    <a:pt x="976" y="2453"/>
                  </a:lnTo>
                  <a:lnTo>
                    <a:pt x="978" y="2435"/>
                  </a:lnTo>
                  <a:lnTo>
                    <a:pt x="986" y="2420"/>
                  </a:lnTo>
                  <a:lnTo>
                    <a:pt x="998" y="2408"/>
                  </a:lnTo>
                  <a:lnTo>
                    <a:pt x="1014" y="2399"/>
                  </a:lnTo>
                  <a:lnTo>
                    <a:pt x="1032" y="2397"/>
                  </a:lnTo>
                  <a:lnTo>
                    <a:pt x="1094" y="2397"/>
                  </a:lnTo>
                  <a:lnTo>
                    <a:pt x="1064" y="2364"/>
                  </a:lnTo>
                  <a:lnTo>
                    <a:pt x="1039" y="2329"/>
                  </a:lnTo>
                  <a:lnTo>
                    <a:pt x="1017" y="2291"/>
                  </a:lnTo>
                  <a:lnTo>
                    <a:pt x="999" y="2250"/>
                  </a:lnTo>
                  <a:lnTo>
                    <a:pt x="986" y="2207"/>
                  </a:lnTo>
                  <a:lnTo>
                    <a:pt x="978" y="2162"/>
                  </a:lnTo>
                  <a:lnTo>
                    <a:pt x="976" y="2116"/>
                  </a:lnTo>
                  <a:lnTo>
                    <a:pt x="978" y="2072"/>
                  </a:lnTo>
                  <a:lnTo>
                    <a:pt x="985" y="2029"/>
                  </a:lnTo>
                  <a:lnTo>
                    <a:pt x="997" y="1989"/>
                  </a:lnTo>
                  <a:lnTo>
                    <a:pt x="1013" y="1949"/>
                  </a:lnTo>
                  <a:lnTo>
                    <a:pt x="1032" y="1913"/>
                  </a:lnTo>
                  <a:lnTo>
                    <a:pt x="1057" y="1877"/>
                  </a:lnTo>
                  <a:lnTo>
                    <a:pt x="1052" y="1866"/>
                  </a:lnTo>
                  <a:lnTo>
                    <a:pt x="1051" y="1853"/>
                  </a:lnTo>
                  <a:lnTo>
                    <a:pt x="1051" y="1834"/>
                  </a:lnTo>
                  <a:lnTo>
                    <a:pt x="935" y="1834"/>
                  </a:lnTo>
                  <a:lnTo>
                    <a:pt x="935" y="1967"/>
                  </a:lnTo>
                  <a:lnTo>
                    <a:pt x="933" y="2015"/>
                  </a:lnTo>
                  <a:lnTo>
                    <a:pt x="923" y="2062"/>
                  </a:lnTo>
                  <a:lnTo>
                    <a:pt x="909" y="2107"/>
                  </a:lnTo>
                  <a:lnTo>
                    <a:pt x="889" y="2150"/>
                  </a:lnTo>
                  <a:lnTo>
                    <a:pt x="865" y="2190"/>
                  </a:lnTo>
                  <a:lnTo>
                    <a:pt x="836" y="2227"/>
                  </a:lnTo>
                  <a:lnTo>
                    <a:pt x="803" y="2259"/>
                  </a:lnTo>
                  <a:lnTo>
                    <a:pt x="767" y="2289"/>
                  </a:lnTo>
                  <a:lnTo>
                    <a:pt x="727" y="2313"/>
                  </a:lnTo>
                  <a:lnTo>
                    <a:pt x="684" y="2333"/>
                  </a:lnTo>
                  <a:lnTo>
                    <a:pt x="639" y="2347"/>
                  </a:lnTo>
                  <a:lnTo>
                    <a:pt x="591" y="2356"/>
                  </a:lnTo>
                  <a:lnTo>
                    <a:pt x="542" y="2359"/>
                  </a:lnTo>
                  <a:lnTo>
                    <a:pt x="204" y="2359"/>
                  </a:lnTo>
                  <a:lnTo>
                    <a:pt x="203" y="2359"/>
                  </a:lnTo>
                  <a:lnTo>
                    <a:pt x="202" y="2359"/>
                  </a:lnTo>
                  <a:lnTo>
                    <a:pt x="56" y="2359"/>
                  </a:lnTo>
                  <a:lnTo>
                    <a:pt x="39" y="2356"/>
                  </a:lnTo>
                  <a:lnTo>
                    <a:pt x="23" y="2348"/>
                  </a:lnTo>
                  <a:lnTo>
                    <a:pt x="11" y="2336"/>
                  </a:lnTo>
                  <a:lnTo>
                    <a:pt x="3" y="2321"/>
                  </a:lnTo>
                  <a:lnTo>
                    <a:pt x="0" y="2303"/>
                  </a:lnTo>
                  <a:lnTo>
                    <a:pt x="3" y="2286"/>
                  </a:lnTo>
                  <a:lnTo>
                    <a:pt x="11" y="2270"/>
                  </a:lnTo>
                  <a:lnTo>
                    <a:pt x="23" y="2258"/>
                  </a:lnTo>
                  <a:lnTo>
                    <a:pt x="39" y="2249"/>
                  </a:lnTo>
                  <a:lnTo>
                    <a:pt x="56" y="2247"/>
                  </a:lnTo>
                  <a:lnTo>
                    <a:pt x="148" y="2247"/>
                  </a:lnTo>
                  <a:lnTo>
                    <a:pt x="148" y="1967"/>
                  </a:lnTo>
                  <a:lnTo>
                    <a:pt x="151" y="1917"/>
                  </a:lnTo>
                  <a:lnTo>
                    <a:pt x="160" y="1870"/>
                  </a:lnTo>
                  <a:lnTo>
                    <a:pt x="174" y="1825"/>
                  </a:lnTo>
                  <a:lnTo>
                    <a:pt x="194" y="1782"/>
                  </a:lnTo>
                  <a:lnTo>
                    <a:pt x="218" y="1742"/>
                  </a:lnTo>
                  <a:lnTo>
                    <a:pt x="247" y="1705"/>
                  </a:lnTo>
                  <a:lnTo>
                    <a:pt x="280" y="1673"/>
                  </a:lnTo>
                  <a:lnTo>
                    <a:pt x="317" y="1643"/>
                  </a:lnTo>
                  <a:lnTo>
                    <a:pt x="356" y="1619"/>
                  </a:lnTo>
                  <a:lnTo>
                    <a:pt x="399" y="1599"/>
                  </a:lnTo>
                  <a:lnTo>
                    <a:pt x="445" y="1585"/>
                  </a:lnTo>
                  <a:lnTo>
                    <a:pt x="492" y="1576"/>
                  </a:lnTo>
                  <a:lnTo>
                    <a:pt x="542" y="1573"/>
                  </a:lnTo>
                  <a:lnTo>
                    <a:pt x="879" y="1573"/>
                  </a:lnTo>
                  <a:lnTo>
                    <a:pt x="897" y="1576"/>
                  </a:lnTo>
                  <a:lnTo>
                    <a:pt x="912" y="1584"/>
                  </a:lnTo>
                  <a:lnTo>
                    <a:pt x="925" y="1596"/>
                  </a:lnTo>
                  <a:lnTo>
                    <a:pt x="933" y="1611"/>
                  </a:lnTo>
                  <a:lnTo>
                    <a:pt x="935" y="1629"/>
                  </a:lnTo>
                  <a:lnTo>
                    <a:pt x="935" y="1722"/>
                  </a:lnTo>
                  <a:lnTo>
                    <a:pt x="1051" y="1722"/>
                  </a:lnTo>
                  <a:lnTo>
                    <a:pt x="1051" y="1404"/>
                  </a:lnTo>
                  <a:lnTo>
                    <a:pt x="1054" y="1368"/>
                  </a:lnTo>
                  <a:lnTo>
                    <a:pt x="1063" y="1334"/>
                  </a:lnTo>
                  <a:lnTo>
                    <a:pt x="1080" y="1300"/>
                  </a:lnTo>
                  <a:lnTo>
                    <a:pt x="1102" y="1267"/>
                  </a:lnTo>
                  <a:lnTo>
                    <a:pt x="1130" y="1236"/>
                  </a:lnTo>
                  <a:lnTo>
                    <a:pt x="1164" y="1205"/>
                  </a:lnTo>
                  <a:lnTo>
                    <a:pt x="1202" y="1176"/>
                  </a:lnTo>
                  <a:lnTo>
                    <a:pt x="1248" y="1150"/>
                  </a:lnTo>
                  <a:lnTo>
                    <a:pt x="1297" y="1125"/>
                  </a:lnTo>
                  <a:lnTo>
                    <a:pt x="1351" y="1100"/>
                  </a:lnTo>
                  <a:lnTo>
                    <a:pt x="1351" y="656"/>
                  </a:lnTo>
                  <a:lnTo>
                    <a:pt x="1353" y="638"/>
                  </a:lnTo>
                  <a:lnTo>
                    <a:pt x="1362" y="623"/>
                  </a:lnTo>
                  <a:lnTo>
                    <a:pt x="1374" y="610"/>
                  </a:lnTo>
                  <a:lnTo>
                    <a:pt x="1390" y="602"/>
                  </a:lnTo>
                  <a:lnTo>
                    <a:pt x="1407" y="600"/>
                  </a:lnTo>
                  <a:lnTo>
                    <a:pt x="1425" y="602"/>
                  </a:lnTo>
                  <a:lnTo>
                    <a:pt x="1650" y="677"/>
                  </a:lnTo>
                  <a:lnTo>
                    <a:pt x="1666" y="686"/>
                  </a:lnTo>
                  <a:lnTo>
                    <a:pt x="1678" y="698"/>
                  </a:lnTo>
                  <a:lnTo>
                    <a:pt x="1685" y="713"/>
                  </a:lnTo>
                  <a:lnTo>
                    <a:pt x="1689" y="731"/>
                  </a:lnTo>
                  <a:lnTo>
                    <a:pt x="1689" y="1010"/>
                  </a:lnTo>
                  <a:lnTo>
                    <a:pt x="1785" y="996"/>
                  </a:lnTo>
                  <a:lnTo>
                    <a:pt x="1886" y="985"/>
                  </a:lnTo>
                  <a:lnTo>
                    <a:pt x="1992" y="978"/>
                  </a:lnTo>
                  <a:lnTo>
                    <a:pt x="2101" y="974"/>
                  </a:lnTo>
                  <a:lnTo>
                    <a:pt x="2101" y="413"/>
                  </a:lnTo>
                  <a:lnTo>
                    <a:pt x="2083" y="413"/>
                  </a:lnTo>
                  <a:lnTo>
                    <a:pt x="2065" y="409"/>
                  </a:lnTo>
                  <a:lnTo>
                    <a:pt x="2049" y="402"/>
                  </a:lnTo>
                  <a:lnTo>
                    <a:pt x="2037" y="390"/>
                  </a:lnTo>
                  <a:lnTo>
                    <a:pt x="2030" y="374"/>
                  </a:lnTo>
                  <a:lnTo>
                    <a:pt x="2026" y="357"/>
                  </a:lnTo>
                  <a:lnTo>
                    <a:pt x="2026" y="56"/>
                  </a:lnTo>
                  <a:lnTo>
                    <a:pt x="2030" y="39"/>
                  </a:lnTo>
                  <a:lnTo>
                    <a:pt x="2037" y="23"/>
                  </a:lnTo>
                  <a:lnTo>
                    <a:pt x="2049" y="11"/>
                  </a:lnTo>
                  <a:lnTo>
                    <a:pt x="2065" y="3"/>
                  </a:lnTo>
                  <a:lnTo>
                    <a:pt x="20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2" name="Freeform 87"/>
          <p:cNvSpPr>
            <a:spLocks noEditPoints="1"/>
          </p:cNvSpPr>
          <p:nvPr/>
        </p:nvSpPr>
        <p:spPr bwMode="auto">
          <a:xfrm>
            <a:off x="8141184" y="4222750"/>
            <a:ext cx="577850" cy="576263"/>
          </a:xfrm>
          <a:custGeom>
            <a:avLst/>
            <a:gdLst>
              <a:gd name="T0" fmla="*/ 168 w 3639"/>
              <a:gd name="T1" fmla="*/ 3170 h 3630"/>
              <a:gd name="T2" fmla="*/ 147 w 3639"/>
              <a:gd name="T3" fmla="*/ 3301 h 3630"/>
              <a:gd name="T4" fmla="*/ 209 w 3639"/>
              <a:gd name="T5" fmla="*/ 3421 h 3630"/>
              <a:gd name="T6" fmla="*/ 328 w 3639"/>
              <a:gd name="T7" fmla="*/ 3483 h 3630"/>
              <a:gd name="T8" fmla="*/ 461 w 3639"/>
              <a:gd name="T9" fmla="*/ 3462 h 3630"/>
              <a:gd name="T10" fmla="*/ 705 w 3639"/>
              <a:gd name="T11" fmla="*/ 2619 h 3630"/>
              <a:gd name="T12" fmla="*/ 2145 w 3639"/>
              <a:gd name="T13" fmla="*/ 1322 h 3630"/>
              <a:gd name="T14" fmla="*/ 2298 w 3639"/>
              <a:gd name="T15" fmla="*/ 1508 h 3630"/>
              <a:gd name="T16" fmla="*/ 2333 w 3639"/>
              <a:gd name="T17" fmla="*/ 1422 h 3630"/>
              <a:gd name="T18" fmla="*/ 2298 w 3639"/>
              <a:gd name="T19" fmla="*/ 1338 h 3630"/>
              <a:gd name="T20" fmla="*/ 2212 w 3639"/>
              <a:gd name="T21" fmla="*/ 1302 h 3630"/>
              <a:gd name="T22" fmla="*/ 3037 w 3639"/>
              <a:gd name="T23" fmla="*/ 165 h 3630"/>
              <a:gd name="T24" fmla="*/ 900 w 3639"/>
              <a:gd name="T25" fmla="*/ 879 h 3630"/>
              <a:gd name="T26" fmla="*/ 779 w 3639"/>
              <a:gd name="T27" fmla="*/ 977 h 3630"/>
              <a:gd name="T28" fmla="*/ 712 w 3639"/>
              <a:gd name="T29" fmla="*/ 1139 h 3630"/>
              <a:gd name="T30" fmla="*/ 735 w 3639"/>
              <a:gd name="T31" fmla="*/ 1313 h 3630"/>
              <a:gd name="T32" fmla="*/ 1322 w 3639"/>
              <a:gd name="T33" fmla="*/ 1935 h 3630"/>
              <a:gd name="T34" fmla="*/ 2110 w 3639"/>
              <a:gd name="T35" fmla="*/ 1177 h 3630"/>
              <a:gd name="T36" fmla="*/ 2247 w 3639"/>
              <a:gd name="T37" fmla="*/ 1159 h 3630"/>
              <a:gd name="T38" fmla="*/ 2374 w 3639"/>
              <a:gd name="T39" fmla="*/ 1212 h 3630"/>
              <a:gd name="T40" fmla="*/ 2459 w 3639"/>
              <a:gd name="T41" fmla="*/ 1321 h 3630"/>
              <a:gd name="T42" fmla="*/ 2476 w 3639"/>
              <a:gd name="T43" fmla="*/ 1458 h 3630"/>
              <a:gd name="T44" fmla="*/ 2423 w 3639"/>
              <a:gd name="T45" fmla="*/ 1584 h 3630"/>
              <a:gd name="T46" fmla="*/ 2244 w 3639"/>
              <a:gd name="T47" fmla="*/ 2851 h 3630"/>
              <a:gd name="T48" fmla="*/ 2391 w 3639"/>
              <a:gd name="T49" fmla="*/ 2916 h 3630"/>
              <a:gd name="T50" fmla="*/ 2551 w 3639"/>
              <a:gd name="T51" fmla="*/ 2907 h 3630"/>
              <a:gd name="T52" fmla="*/ 2693 w 3639"/>
              <a:gd name="T53" fmla="*/ 2823 h 3630"/>
              <a:gd name="T54" fmla="*/ 2773 w 3639"/>
              <a:gd name="T55" fmla="*/ 2696 h 3630"/>
              <a:gd name="T56" fmla="*/ 3472 w 3639"/>
              <a:gd name="T57" fmla="*/ 603 h 3630"/>
              <a:gd name="T58" fmla="*/ 3493 w 3639"/>
              <a:gd name="T59" fmla="*/ 474 h 3630"/>
              <a:gd name="T60" fmla="*/ 3447 w 3639"/>
              <a:gd name="T61" fmla="*/ 312 h 3630"/>
              <a:gd name="T62" fmla="*/ 3326 w 3639"/>
              <a:gd name="T63" fmla="*/ 191 h 3630"/>
              <a:gd name="T64" fmla="*/ 3164 w 3639"/>
              <a:gd name="T65" fmla="*/ 145 h 3630"/>
              <a:gd name="T66" fmla="*/ 3283 w 3639"/>
              <a:gd name="T67" fmla="*/ 18 h 3630"/>
              <a:gd name="T68" fmla="*/ 3459 w 3639"/>
              <a:gd name="T69" fmla="*/ 108 h 3630"/>
              <a:gd name="T70" fmla="*/ 3585 w 3639"/>
              <a:gd name="T71" fmla="*/ 263 h 3630"/>
              <a:gd name="T72" fmla="*/ 3638 w 3639"/>
              <a:gd name="T73" fmla="*/ 452 h 3630"/>
              <a:gd name="T74" fmla="*/ 3610 w 3639"/>
              <a:gd name="T75" fmla="*/ 649 h 3630"/>
              <a:gd name="T76" fmla="*/ 2910 w 3639"/>
              <a:gd name="T77" fmla="*/ 2746 h 3630"/>
              <a:gd name="T78" fmla="*/ 2795 w 3639"/>
              <a:gd name="T79" fmla="*/ 2925 h 3630"/>
              <a:gd name="T80" fmla="*/ 2613 w 3639"/>
              <a:gd name="T81" fmla="*/ 3040 h 3630"/>
              <a:gd name="T82" fmla="*/ 2397 w 3639"/>
              <a:gd name="T83" fmla="*/ 3064 h 3630"/>
              <a:gd name="T84" fmla="*/ 2194 w 3639"/>
              <a:gd name="T85" fmla="*/ 2993 h 3630"/>
              <a:gd name="T86" fmla="*/ 1151 w 3639"/>
              <a:gd name="T87" fmla="*/ 2858 h 3630"/>
              <a:gd name="T88" fmla="*/ 1188 w 3639"/>
              <a:gd name="T89" fmla="*/ 2926 h 3630"/>
              <a:gd name="T90" fmla="*/ 619 w 3639"/>
              <a:gd name="T91" fmla="*/ 3524 h 3630"/>
              <a:gd name="T92" fmla="*/ 482 w 3639"/>
              <a:gd name="T93" fmla="*/ 3610 h 3630"/>
              <a:gd name="T94" fmla="*/ 321 w 3639"/>
              <a:gd name="T95" fmla="*/ 3628 h 3630"/>
              <a:gd name="T96" fmla="*/ 169 w 3639"/>
              <a:gd name="T97" fmla="*/ 3575 h 3630"/>
              <a:gd name="T98" fmla="*/ 50 w 3639"/>
              <a:gd name="T99" fmla="*/ 3453 h 3630"/>
              <a:gd name="T100" fmla="*/ 0 w 3639"/>
              <a:gd name="T101" fmla="*/ 3289 h 3630"/>
              <a:gd name="T102" fmla="*/ 30 w 3639"/>
              <a:gd name="T103" fmla="*/ 3121 h 3630"/>
              <a:gd name="T104" fmla="*/ 653 w 3639"/>
              <a:gd name="T105" fmla="*/ 2465 h 3630"/>
              <a:gd name="T106" fmla="*/ 724 w 3639"/>
              <a:gd name="T107" fmla="*/ 2446 h 3630"/>
              <a:gd name="T108" fmla="*/ 1219 w 3639"/>
              <a:gd name="T109" fmla="*/ 2038 h 3630"/>
              <a:gd name="T110" fmla="*/ 611 w 3639"/>
              <a:gd name="T111" fmla="*/ 1394 h 3630"/>
              <a:gd name="T112" fmla="*/ 564 w 3639"/>
              <a:gd name="T113" fmla="*/ 1184 h 3630"/>
              <a:gd name="T114" fmla="*/ 611 w 3639"/>
              <a:gd name="T115" fmla="*/ 974 h 3630"/>
              <a:gd name="T116" fmla="*/ 746 w 3639"/>
              <a:gd name="T117" fmla="*/ 805 h 3630"/>
              <a:gd name="T118" fmla="*/ 887 w 3639"/>
              <a:gd name="T119" fmla="*/ 727 h 3630"/>
              <a:gd name="T120" fmla="*/ 3037 w 3639"/>
              <a:gd name="T121" fmla="*/ 14 h 3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39" h="3630">
                <a:moveTo>
                  <a:pt x="705" y="2619"/>
                </a:moveTo>
                <a:lnTo>
                  <a:pt x="209" y="3114"/>
                </a:lnTo>
                <a:lnTo>
                  <a:pt x="185" y="3141"/>
                </a:lnTo>
                <a:lnTo>
                  <a:pt x="168" y="3170"/>
                </a:lnTo>
                <a:lnTo>
                  <a:pt x="155" y="3202"/>
                </a:lnTo>
                <a:lnTo>
                  <a:pt x="147" y="3234"/>
                </a:lnTo>
                <a:lnTo>
                  <a:pt x="145" y="3268"/>
                </a:lnTo>
                <a:lnTo>
                  <a:pt x="147" y="3301"/>
                </a:lnTo>
                <a:lnTo>
                  <a:pt x="155" y="3334"/>
                </a:lnTo>
                <a:lnTo>
                  <a:pt x="168" y="3365"/>
                </a:lnTo>
                <a:lnTo>
                  <a:pt x="185" y="3395"/>
                </a:lnTo>
                <a:lnTo>
                  <a:pt x="209" y="3421"/>
                </a:lnTo>
                <a:lnTo>
                  <a:pt x="234" y="3444"/>
                </a:lnTo>
                <a:lnTo>
                  <a:pt x="264" y="3462"/>
                </a:lnTo>
                <a:lnTo>
                  <a:pt x="295" y="3475"/>
                </a:lnTo>
                <a:lnTo>
                  <a:pt x="328" y="3483"/>
                </a:lnTo>
                <a:lnTo>
                  <a:pt x="362" y="3485"/>
                </a:lnTo>
                <a:lnTo>
                  <a:pt x="396" y="3483"/>
                </a:lnTo>
                <a:lnTo>
                  <a:pt x="430" y="3475"/>
                </a:lnTo>
                <a:lnTo>
                  <a:pt x="461" y="3462"/>
                </a:lnTo>
                <a:lnTo>
                  <a:pt x="490" y="3444"/>
                </a:lnTo>
                <a:lnTo>
                  <a:pt x="516" y="3421"/>
                </a:lnTo>
                <a:lnTo>
                  <a:pt x="1013" y="2926"/>
                </a:lnTo>
                <a:lnTo>
                  <a:pt x="705" y="2619"/>
                </a:lnTo>
                <a:close/>
                <a:moveTo>
                  <a:pt x="2212" y="1302"/>
                </a:moveTo>
                <a:lnTo>
                  <a:pt x="2189" y="1305"/>
                </a:lnTo>
                <a:lnTo>
                  <a:pt x="2166" y="1311"/>
                </a:lnTo>
                <a:lnTo>
                  <a:pt x="2145" y="1322"/>
                </a:lnTo>
                <a:lnTo>
                  <a:pt x="2127" y="1338"/>
                </a:lnTo>
                <a:lnTo>
                  <a:pt x="876" y="2584"/>
                </a:lnTo>
                <a:lnTo>
                  <a:pt x="1047" y="2756"/>
                </a:lnTo>
                <a:lnTo>
                  <a:pt x="2298" y="1508"/>
                </a:lnTo>
                <a:lnTo>
                  <a:pt x="2313" y="1489"/>
                </a:lnTo>
                <a:lnTo>
                  <a:pt x="2324" y="1469"/>
                </a:lnTo>
                <a:lnTo>
                  <a:pt x="2331" y="1445"/>
                </a:lnTo>
                <a:lnTo>
                  <a:pt x="2333" y="1422"/>
                </a:lnTo>
                <a:lnTo>
                  <a:pt x="2331" y="1399"/>
                </a:lnTo>
                <a:lnTo>
                  <a:pt x="2324" y="1377"/>
                </a:lnTo>
                <a:lnTo>
                  <a:pt x="2313" y="1356"/>
                </a:lnTo>
                <a:lnTo>
                  <a:pt x="2298" y="1338"/>
                </a:lnTo>
                <a:lnTo>
                  <a:pt x="2279" y="1322"/>
                </a:lnTo>
                <a:lnTo>
                  <a:pt x="2258" y="1311"/>
                </a:lnTo>
                <a:lnTo>
                  <a:pt x="2235" y="1305"/>
                </a:lnTo>
                <a:lnTo>
                  <a:pt x="2212" y="1302"/>
                </a:lnTo>
                <a:close/>
                <a:moveTo>
                  <a:pt x="3164" y="145"/>
                </a:moveTo>
                <a:lnTo>
                  <a:pt x="3121" y="146"/>
                </a:lnTo>
                <a:lnTo>
                  <a:pt x="3079" y="153"/>
                </a:lnTo>
                <a:lnTo>
                  <a:pt x="3037" y="165"/>
                </a:lnTo>
                <a:lnTo>
                  <a:pt x="3035" y="166"/>
                </a:lnTo>
                <a:lnTo>
                  <a:pt x="935" y="864"/>
                </a:lnTo>
                <a:lnTo>
                  <a:pt x="934" y="864"/>
                </a:lnTo>
                <a:lnTo>
                  <a:pt x="900" y="879"/>
                </a:lnTo>
                <a:lnTo>
                  <a:pt x="867" y="897"/>
                </a:lnTo>
                <a:lnTo>
                  <a:pt x="837" y="919"/>
                </a:lnTo>
                <a:lnTo>
                  <a:pt x="809" y="944"/>
                </a:lnTo>
                <a:lnTo>
                  <a:pt x="779" y="977"/>
                </a:lnTo>
                <a:lnTo>
                  <a:pt x="755" y="1014"/>
                </a:lnTo>
                <a:lnTo>
                  <a:pt x="735" y="1054"/>
                </a:lnTo>
                <a:lnTo>
                  <a:pt x="720" y="1096"/>
                </a:lnTo>
                <a:lnTo>
                  <a:pt x="712" y="1139"/>
                </a:lnTo>
                <a:lnTo>
                  <a:pt x="709" y="1184"/>
                </a:lnTo>
                <a:lnTo>
                  <a:pt x="712" y="1229"/>
                </a:lnTo>
                <a:lnTo>
                  <a:pt x="720" y="1272"/>
                </a:lnTo>
                <a:lnTo>
                  <a:pt x="735" y="1313"/>
                </a:lnTo>
                <a:lnTo>
                  <a:pt x="755" y="1353"/>
                </a:lnTo>
                <a:lnTo>
                  <a:pt x="779" y="1390"/>
                </a:lnTo>
                <a:lnTo>
                  <a:pt x="809" y="1423"/>
                </a:lnTo>
                <a:lnTo>
                  <a:pt x="1322" y="1935"/>
                </a:lnTo>
                <a:lnTo>
                  <a:pt x="2024" y="1235"/>
                </a:lnTo>
                <a:lnTo>
                  <a:pt x="2051" y="1212"/>
                </a:lnTo>
                <a:lnTo>
                  <a:pt x="2079" y="1192"/>
                </a:lnTo>
                <a:lnTo>
                  <a:pt x="2110" y="1177"/>
                </a:lnTo>
                <a:lnTo>
                  <a:pt x="2143" y="1166"/>
                </a:lnTo>
                <a:lnTo>
                  <a:pt x="2177" y="1159"/>
                </a:lnTo>
                <a:lnTo>
                  <a:pt x="2212" y="1157"/>
                </a:lnTo>
                <a:lnTo>
                  <a:pt x="2247" y="1159"/>
                </a:lnTo>
                <a:lnTo>
                  <a:pt x="2281" y="1166"/>
                </a:lnTo>
                <a:lnTo>
                  <a:pt x="2314" y="1177"/>
                </a:lnTo>
                <a:lnTo>
                  <a:pt x="2345" y="1192"/>
                </a:lnTo>
                <a:lnTo>
                  <a:pt x="2374" y="1212"/>
                </a:lnTo>
                <a:lnTo>
                  <a:pt x="2400" y="1235"/>
                </a:lnTo>
                <a:lnTo>
                  <a:pt x="2423" y="1262"/>
                </a:lnTo>
                <a:lnTo>
                  <a:pt x="2443" y="1290"/>
                </a:lnTo>
                <a:lnTo>
                  <a:pt x="2459" y="1321"/>
                </a:lnTo>
                <a:lnTo>
                  <a:pt x="2470" y="1354"/>
                </a:lnTo>
                <a:lnTo>
                  <a:pt x="2476" y="1388"/>
                </a:lnTo>
                <a:lnTo>
                  <a:pt x="2479" y="1422"/>
                </a:lnTo>
                <a:lnTo>
                  <a:pt x="2476" y="1458"/>
                </a:lnTo>
                <a:lnTo>
                  <a:pt x="2470" y="1492"/>
                </a:lnTo>
                <a:lnTo>
                  <a:pt x="2459" y="1525"/>
                </a:lnTo>
                <a:lnTo>
                  <a:pt x="2443" y="1555"/>
                </a:lnTo>
                <a:lnTo>
                  <a:pt x="2423" y="1584"/>
                </a:lnTo>
                <a:lnTo>
                  <a:pt x="2400" y="1610"/>
                </a:lnTo>
                <a:lnTo>
                  <a:pt x="1699" y="2311"/>
                </a:lnTo>
                <a:lnTo>
                  <a:pt x="2211" y="2823"/>
                </a:lnTo>
                <a:lnTo>
                  <a:pt x="2244" y="2851"/>
                </a:lnTo>
                <a:lnTo>
                  <a:pt x="2278" y="2874"/>
                </a:lnTo>
                <a:lnTo>
                  <a:pt x="2314" y="2893"/>
                </a:lnTo>
                <a:lnTo>
                  <a:pt x="2353" y="2907"/>
                </a:lnTo>
                <a:lnTo>
                  <a:pt x="2391" y="2916"/>
                </a:lnTo>
                <a:lnTo>
                  <a:pt x="2432" y="2922"/>
                </a:lnTo>
                <a:lnTo>
                  <a:pt x="2472" y="2922"/>
                </a:lnTo>
                <a:lnTo>
                  <a:pt x="2512" y="2916"/>
                </a:lnTo>
                <a:lnTo>
                  <a:pt x="2551" y="2907"/>
                </a:lnTo>
                <a:lnTo>
                  <a:pt x="2590" y="2893"/>
                </a:lnTo>
                <a:lnTo>
                  <a:pt x="2626" y="2874"/>
                </a:lnTo>
                <a:lnTo>
                  <a:pt x="2661" y="2851"/>
                </a:lnTo>
                <a:lnTo>
                  <a:pt x="2693" y="2823"/>
                </a:lnTo>
                <a:lnTo>
                  <a:pt x="2718" y="2794"/>
                </a:lnTo>
                <a:lnTo>
                  <a:pt x="2740" y="2764"/>
                </a:lnTo>
                <a:lnTo>
                  <a:pt x="2758" y="2731"/>
                </a:lnTo>
                <a:lnTo>
                  <a:pt x="2773" y="2696"/>
                </a:lnTo>
                <a:lnTo>
                  <a:pt x="2773" y="2695"/>
                </a:lnTo>
                <a:lnTo>
                  <a:pt x="2774" y="2693"/>
                </a:lnTo>
                <a:lnTo>
                  <a:pt x="2775" y="2690"/>
                </a:lnTo>
                <a:lnTo>
                  <a:pt x="3472" y="603"/>
                </a:lnTo>
                <a:lnTo>
                  <a:pt x="3474" y="601"/>
                </a:lnTo>
                <a:lnTo>
                  <a:pt x="3486" y="559"/>
                </a:lnTo>
                <a:lnTo>
                  <a:pt x="3492" y="517"/>
                </a:lnTo>
                <a:lnTo>
                  <a:pt x="3493" y="474"/>
                </a:lnTo>
                <a:lnTo>
                  <a:pt x="3489" y="432"/>
                </a:lnTo>
                <a:lnTo>
                  <a:pt x="3480" y="391"/>
                </a:lnTo>
                <a:lnTo>
                  <a:pt x="3466" y="351"/>
                </a:lnTo>
                <a:lnTo>
                  <a:pt x="3447" y="312"/>
                </a:lnTo>
                <a:lnTo>
                  <a:pt x="3423" y="277"/>
                </a:lnTo>
                <a:lnTo>
                  <a:pt x="3394" y="244"/>
                </a:lnTo>
                <a:lnTo>
                  <a:pt x="3361" y="216"/>
                </a:lnTo>
                <a:lnTo>
                  <a:pt x="3326" y="191"/>
                </a:lnTo>
                <a:lnTo>
                  <a:pt x="3287" y="173"/>
                </a:lnTo>
                <a:lnTo>
                  <a:pt x="3247" y="158"/>
                </a:lnTo>
                <a:lnTo>
                  <a:pt x="3206" y="150"/>
                </a:lnTo>
                <a:lnTo>
                  <a:pt x="3164" y="145"/>
                </a:lnTo>
                <a:close/>
                <a:moveTo>
                  <a:pt x="3136" y="0"/>
                </a:moveTo>
                <a:lnTo>
                  <a:pt x="3186" y="1"/>
                </a:lnTo>
                <a:lnTo>
                  <a:pt x="3234" y="7"/>
                </a:lnTo>
                <a:lnTo>
                  <a:pt x="3283" y="18"/>
                </a:lnTo>
                <a:lnTo>
                  <a:pt x="3330" y="33"/>
                </a:lnTo>
                <a:lnTo>
                  <a:pt x="3375" y="54"/>
                </a:lnTo>
                <a:lnTo>
                  <a:pt x="3418" y="78"/>
                </a:lnTo>
                <a:lnTo>
                  <a:pt x="3459" y="108"/>
                </a:lnTo>
                <a:lnTo>
                  <a:pt x="3497" y="142"/>
                </a:lnTo>
                <a:lnTo>
                  <a:pt x="3531" y="179"/>
                </a:lnTo>
                <a:lnTo>
                  <a:pt x="3561" y="220"/>
                </a:lnTo>
                <a:lnTo>
                  <a:pt x="3585" y="263"/>
                </a:lnTo>
                <a:lnTo>
                  <a:pt x="3606" y="308"/>
                </a:lnTo>
                <a:lnTo>
                  <a:pt x="3621" y="355"/>
                </a:lnTo>
                <a:lnTo>
                  <a:pt x="3632" y="404"/>
                </a:lnTo>
                <a:lnTo>
                  <a:pt x="3638" y="452"/>
                </a:lnTo>
                <a:lnTo>
                  <a:pt x="3639" y="502"/>
                </a:lnTo>
                <a:lnTo>
                  <a:pt x="3635" y="551"/>
                </a:lnTo>
                <a:lnTo>
                  <a:pt x="3625" y="601"/>
                </a:lnTo>
                <a:lnTo>
                  <a:pt x="3610" y="649"/>
                </a:lnTo>
                <a:lnTo>
                  <a:pt x="2912" y="2737"/>
                </a:lnTo>
                <a:lnTo>
                  <a:pt x="2910" y="2745"/>
                </a:lnTo>
                <a:lnTo>
                  <a:pt x="2910" y="2745"/>
                </a:lnTo>
                <a:lnTo>
                  <a:pt x="2910" y="2746"/>
                </a:lnTo>
                <a:lnTo>
                  <a:pt x="2889" y="2795"/>
                </a:lnTo>
                <a:lnTo>
                  <a:pt x="2862" y="2841"/>
                </a:lnTo>
                <a:lnTo>
                  <a:pt x="2832" y="2885"/>
                </a:lnTo>
                <a:lnTo>
                  <a:pt x="2795" y="2925"/>
                </a:lnTo>
                <a:lnTo>
                  <a:pt x="2754" y="2961"/>
                </a:lnTo>
                <a:lnTo>
                  <a:pt x="2710" y="2993"/>
                </a:lnTo>
                <a:lnTo>
                  <a:pt x="2663" y="3020"/>
                </a:lnTo>
                <a:lnTo>
                  <a:pt x="2613" y="3040"/>
                </a:lnTo>
                <a:lnTo>
                  <a:pt x="2560" y="3055"/>
                </a:lnTo>
                <a:lnTo>
                  <a:pt x="2507" y="3064"/>
                </a:lnTo>
                <a:lnTo>
                  <a:pt x="2452" y="3067"/>
                </a:lnTo>
                <a:lnTo>
                  <a:pt x="2397" y="3064"/>
                </a:lnTo>
                <a:lnTo>
                  <a:pt x="2343" y="3055"/>
                </a:lnTo>
                <a:lnTo>
                  <a:pt x="2291" y="3040"/>
                </a:lnTo>
                <a:lnTo>
                  <a:pt x="2241" y="3020"/>
                </a:lnTo>
                <a:lnTo>
                  <a:pt x="2194" y="2993"/>
                </a:lnTo>
                <a:lnTo>
                  <a:pt x="2150" y="2961"/>
                </a:lnTo>
                <a:lnTo>
                  <a:pt x="2108" y="2925"/>
                </a:lnTo>
                <a:lnTo>
                  <a:pt x="1595" y="2413"/>
                </a:lnTo>
                <a:lnTo>
                  <a:pt x="1151" y="2858"/>
                </a:lnTo>
                <a:lnTo>
                  <a:pt x="1167" y="2874"/>
                </a:lnTo>
                <a:lnTo>
                  <a:pt x="1179" y="2890"/>
                </a:lnTo>
                <a:lnTo>
                  <a:pt x="1186" y="2907"/>
                </a:lnTo>
                <a:lnTo>
                  <a:pt x="1188" y="2926"/>
                </a:lnTo>
                <a:lnTo>
                  <a:pt x="1186" y="2945"/>
                </a:lnTo>
                <a:lnTo>
                  <a:pt x="1179" y="2962"/>
                </a:lnTo>
                <a:lnTo>
                  <a:pt x="1167" y="2978"/>
                </a:lnTo>
                <a:lnTo>
                  <a:pt x="619" y="3524"/>
                </a:lnTo>
                <a:lnTo>
                  <a:pt x="588" y="3551"/>
                </a:lnTo>
                <a:lnTo>
                  <a:pt x="555" y="3575"/>
                </a:lnTo>
                <a:lnTo>
                  <a:pt x="520" y="3595"/>
                </a:lnTo>
                <a:lnTo>
                  <a:pt x="482" y="3610"/>
                </a:lnTo>
                <a:lnTo>
                  <a:pt x="444" y="3621"/>
                </a:lnTo>
                <a:lnTo>
                  <a:pt x="404" y="3628"/>
                </a:lnTo>
                <a:lnTo>
                  <a:pt x="362" y="3630"/>
                </a:lnTo>
                <a:lnTo>
                  <a:pt x="321" y="3628"/>
                </a:lnTo>
                <a:lnTo>
                  <a:pt x="280" y="3621"/>
                </a:lnTo>
                <a:lnTo>
                  <a:pt x="242" y="3610"/>
                </a:lnTo>
                <a:lnTo>
                  <a:pt x="204" y="3595"/>
                </a:lnTo>
                <a:lnTo>
                  <a:pt x="169" y="3575"/>
                </a:lnTo>
                <a:lnTo>
                  <a:pt x="136" y="3551"/>
                </a:lnTo>
                <a:lnTo>
                  <a:pt x="105" y="3524"/>
                </a:lnTo>
                <a:lnTo>
                  <a:pt x="75" y="3490"/>
                </a:lnTo>
                <a:lnTo>
                  <a:pt x="50" y="3453"/>
                </a:lnTo>
                <a:lnTo>
                  <a:pt x="30" y="3414"/>
                </a:lnTo>
                <a:lnTo>
                  <a:pt x="14" y="3374"/>
                </a:lnTo>
                <a:lnTo>
                  <a:pt x="5" y="3332"/>
                </a:lnTo>
                <a:lnTo>
                  <a:pt x="0" y="3289"/>
                </a:lnTo>
                <a:lnTo>
                  <a:pt x="0" y="3246"/>
                </a:lnTo>
                <a:lnTo>
                  <a:pt x="5" y="3203"/>
                </a:lnTo>
                <a:lnTo>
                  <a:pt x="14" y="3161"/>
                </a:lnTo>
                <a:lnTo>
                  <a:pt x="30" y="3121"/>
                </a:lnTo>
                <a:lnTo>
                  <a:pt x="50" y="3082"/>
                </a:lnTo>
                <a:lnTo>
                  <a:pt x="75" y="3046"/>
                </a:lnTo>
                <a:lnTo>
                  <a:pt x="105" y="3012"/>
                </a:lnTo>
                <a:lnTo>
                  <a:pt x="653" y="2465"/>
                </a:lnTo>
                <a:lnTo>
                  <a:pt x="669" y="2453"/>
                </a:lnTo>
                <a:lnTo>
                  <a:pt x="686" y="2446"/>
                </a:lnTo>
                <a:lnTo>
                  <a:pt x="705" y="2443"/>
                </a:lnTo>
                <a:lnTo>
                  <a:pt x="724" y="2446"/>
                </a:lnTo>
                <a:lnTo>
                  <a:pt x="740" y="2453"/>
                </a:lnTo>
                <a:lnTo>
                  <a:pt x="756" y="2465"/>
                </a:lnTo>
                <a:lnTo>
                  <a:pt x="773" y="2482"/>
                </a:lnTo>
                <a:lnTo>
                  <a:pt x="1219" y="2038"/>
                </a:lnTo>
                <a:lnTo>
                  <a:pt x="706" y="1527"/>
                </a:lnTo>
                <a:lnTo>
                  <a:pt x="669" y="1485"/>
                </a:lnTo>
                <a:lnTo>
                  <a:pt x="638" y="1441"/>
                </a:lnTo>
                <a:lnTo>
                  <a:pt x="611" y="1394"/>
                </a:lnTo>
                <a:lnTo>
                  <a:pt x="590" y="1344"/>
                </a:lnTo>
                <a:lnTo>
                  <a:pt x="576" y="1293"/>
                </a:lnTo>
                <a:lnTo>
                  <a:pt x="567" y="1239"/>
                </a:lnTo>
                <a:lnTo>
                  <a:pt x="564" y="1184"/>
                </a:lnTo>
                <a:lnTo>
                  <a:pt x="567" y="1129"/>
                </a:lnTo>
                <a:lnTo>
                  <a:pt x="576" y="1075"/>
                </a:lnTo>
                <a:lnTo>
                  <a:pt x="590" y="1023"/>
                </a:lnTo>
                <a:lnTo>
                  <a:pt x="611" y="974"/>
                </a:lnTo>
                <a:lnTo>
                  <a:pt x="638" y="926"/>
                </a:lnTo>
                <a:lnTo>
                  <a:pt x="669" y="882"/>
                </a:lnTo>
                <a:lnTo>
                  <a:pt x="706" y="842"/>
                </a:lnTo>
                <a:lnTo>
                  <a:pt x="746" y="805"/>
                </a:lnTo>
                <a:lnTo>
                  <a:pt x="790" y="774"/>
                </a:lnTo>
                <a:lnTo>
                  <a:pt x="836" y="748"/>
                </a:lnTo>
                <a:lnTo>
                  <a:pt x="886" y="727"/>
                </a:lnTo>
                <a:lnTo>
                  <a:pt x="887" y="727"/>
                </a:lnTo>
                <a:lnTo>
                  <a:pt x="894" y="725"/>
                </a:lnTo>
                <a:lnTo>
                  <a:pt x="896" y="724"/>
                </a:lnTo>
                <a:lnTo>
                  <a:pt x="2987" y="29"/>
                </a:lnTo>
                <a:lnTo>
                  <a:pt x="3037" y="14"/>
                </a:lnTo>
                <a:lnTo>
                  <a:pt x="3085" y="4"/>
                </a:lnTo>
                <a:lnTo>
                  <a:pt x="313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7" name="Group 176"/>
          <p:cNvGrpSpPr/>
          <p:nvPr/>
        </p:nvGrpSpPr>
        <p:grpSpPr>
          <a:xfrm>
            <a:off x="9077472" y="4346575"/>
            <a:ext cx="576263" cy="328613"/>
            <a:chOff x="9077325" y="4346575"/>
            <a:chExt cx="576263" cy="328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6" name="Freeform 92"/>
            <p:cNvSpPr>
              <a:spLocks/>
            </p:cNvSpPr>
            <p:nvPr/>
          </p:nvSpPr>
          <p:spPr bwMode="auto">
            <a:xfrm>
              <a:off x="9159875" y="4597400"/>
              <a:ext cx="30163" cy="30163"/>
            </a:xfrm>
            <a:custGeom>
              <a:avLst/>
              <a:gdLst>
                <a:gd name="T0" fmla="*/ 93 w 187"/>
                <a:gd name="T1" fmla="*/ 0 h 188"/>
                <a:gd name="T2" fmla="*/ 118 w 187"/>
                <a:gd name="T3" fmla="*/ 3 h 188"/>
                <a:gd name="T4" fmla="*/ 140 w 187"/>
                <a:gd name="T5" fmla="*/ 12 h 188"/>
                <a:gd name="T6" fmla="*/ 159 w 187"/>
                <a:gd name="T7" fmla="*/ 27 h 188"/>
                <a:gd name="T8" fmla="*/ 175 w 187"/>
                <a:gd name="T9" fmla="*/ 46 h 188"/>
                <a:gd name="T10" fmla="*/ 183 w 187"/>
                <a:gd name="T11" fmla="*/ 68 h 188"/>
                <a:gd name="T12" fmla="*/ 187 w 187"/>
                <a:gd name="T13" fmla="*/ 94 h 188"/>
                <a:gd name="T14" fmla="*/ 183 w 187"/>
                <a:gd name="T15" fmla="*/ 118 h 188"/>
                <a:gd name="T16" fmla="*/ 175 w 187"/>
                <a:gd name="T17" fmla="*/ 140 h 188"/>
                <a:gd name="T18" fmla="*/ 159 w 187"/>
                <a:gd name="T19" fmla="*/ 160 h 188"/>
                <a:gd name="T20" fmla="*/ 140 w 187"/>
                <a:gd name="T21" fmla="*/ 174 h 188"/>
                <a:gd name="T22" fmla="*/ 118 w 187"/>
                <a:gd name="T23" fmla="*/ 184 h 188"/>
                <a:gd name="T24" fmla="*/ 93 w 187"/>
                <a:gd name="T25" fmla="*/ 188 h 188"/>
                <a:gd name="T26" fmla="*/ 69 w 187"/>
                <a:gd name="T27" fmla="*/ 184 h 188"/>
                <a:gd name="T28" fmla="*/ 46 w 187"/>
                <a:gd name="T29" fmla="*/ 174 h 188"/>
                <a:gd name="T30" fmla="*/ 27 w 187"/>
                <a:gd name="T31" fmla="*/ 160 h 188"/>
                <a:gd name="T32" fmla="*/ 13 w 187"/>
                <a:gd name="T33" fmla="*/ 140 h 188"/>
                <a:gd name="T34" fmla="*/ 3 w 187"/>
                <a:gd name="T35" fmla="*/ 118 h 188"/>
                <a:gd name="T36" fmla="*/ 0 w 187"/>
                <a:gd name="T37" fmla="*/ 94 h 188"/>
                <a:gd name="T38" fmla="*/ 3 w 187"/>
                <a:gd name="T39" fmla="*/ 68 h 188"/>
                <a:gd name="T40" fmla="*/ 13 w 187"/>
                <a:gd name="T41" fmla="*/ 46 h 188"/>
                <a:gd name="T42" fmla="*/ 27 w 187"/>
                <a:gd name="T43" fmla="*/ 27 h 188"/>
                <a:gd name="T44" fmla="*/ 46 w 187"/>
                <a:gd name="T45" fmla="*/ 12 h 188"/>
                <a:gd name="T46" fmla="*/ 69 w 187"/>
                <a:gd name="T47" fmla="*/ 3 h 188"/>
                <a:gd name="T48" fmla="*/ 93 w 187"/>
                <a:gd name="T4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7" h="188">
                  <a:moveTo>
                    <a:pt x="93" y="0"/>
                  </a:moveTo>
                  <a:lnTo>
                    <a:pt x="118" y="3"/>
                  </a:lnTo>
                  <a:lnTo>
                    <a:pt x="140" y="12"/>
                  </a:lnTo>
                  <a:lnTo>
                    <a:pt x="159" y="27"/>
                  </a:lnTo>
                  <a:lnTo>
                    <a:pt x="175" y="46"/>
                  </a:lnTo>
                  <a:lnTo>
                    <a:pt x="183" y="68"/>
                  </a:lnTo>
                  <a:lnTo>
                    <a:pt x="187" y="94"/>
                  </a:lnTo>
                  <a:lnTo>
                    <a:pt x="183" y="118"/>
                  </a:lnTo>
                  <a:lnTo>
                    <a:pt x="175" y="140"/>
                  </a:lnTo>
                  <a:lnTo>
                    <a:pt x="159" y="160"/>
                  </a:lnTo>
                  <a:lnTo>
                    <a:pt x="140" y="174"/>
                  </a:lnTo>
                  <a:lnTo>
                    <a:pt x="118" y="184"/>
                  </a:lnTo>
                  <a:lnTo>
                    <a:pt x="93" y="188"/>
                  </a:lnTo>
                  <a:lnTo>
                    <a:pt x="69" y="184"/>
                  </a:lnTo>
                  <a:lnTo>
                    <a:pt x="46" y="174"/>
                  </a:lnTo>
                  <a:lnTo>
                    <a:pt x="27" y="160"/>
                  </a:lnTo>
                  <a:lnTo>
                    <a:pt x="13" y="140"/>
                  </a:lnTo>
                  <a:lnTo>
                    <a:pt x="3" y="118"/>
                  </a:lnTo>
                  <a:lnTo>
                    <a:pt x="0" y="94"/>
                  </a:lnTo>
                  <a:lnTo>
                    <a:pt x="3" y="68"/>
                  </a:lnTo>
                  <a:lnTo>
                    <a:pt x="13" y="46"/>
                  </a:lnTo>
                  <a:lnTo>
                    <a:pt x="27" y="27"/>
                  </a:lnTo>
                  <a:lnTo>
                    <a:pt x="46" y="12"/>
                  </a:lnTo>
                  <a:lnTo>
                    <a:pt x="69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93"/>
            <p:cNvSpPr>
              <a:spLocks/>
            </p:cNvSpPr>
            <p:nvPr/>
          </p:nvSpPr>
          <p:spPr bwMode="auto">
            <a:xfrm>
              <a:off x="9410700" y="4597400"/>
              <a:ext cx="28575" cy="30163"/>
            </a:xfrm>
            <a:custGeom>
              <a:avLst/>
              <a:gdLst>
                <a:gd name="T0" fmla="*/ 93 w 187"/>
                <a:gd name="T1" fmla="*/ 0 h 188"/>
                <a:gd name="T2" fmla="*/ 118 w 187"/>
                <a:gd name="T3" fmla="*/ 3 h 188"/>
                <a:gd name="T4" fmla="*/ 140 w 187"/>
                <a:gd name="T5" fmla="*/ 12 h 188"/>
                <a:gd name="T6" fmla="*/ 159 w 187"/>
                <a:gd name="T7" fmla="*/ 27 h 188"/>
                <a:gd name="T8" fmla="*/ 174 w 187"/>
                <a:gd name="T9" fmla="*/ 46 h 188"/>
                <a:gd name="T10" fmla="*/ 183 w 187"/>
                <a:gd name="T11" fmla="*/ 68 h 188"/>
                <a:gd name="T12" fmla="*/ 187 w 187"/>
                <a:gd name="T13" fmla="*/ 94 h 188"/>
                <a:gd name="T14" fmla="*/ 183 w 187"/>
                <a:gd name="T15" fmla="*/ 118 h 188"/>
                <a:gd name="T16" fmla="*/ 174 w 187"/>
                <a:gd name="T17" fmla="*/ 140 h 188"/>
                <a:gd name="T18" fmla="*/ 159 w 187"/>
                <a:gd name="T19" fmla="*/ 160 h 188"/>
                <a:gd name="T20" fmla="*/ 140 w 187"/>
                <a:gd name="T21" fmla="*/ 174 h 188"/>
                <a:gd name="T22" fmla="*/ 118 w 187"/>
                <a:gd name="T23" fmla="*/ 184 h 188"/>
                <a:gd name="T24" fmla="*/ 93 w 187"/>
                <a:gd name="T25" fmla="*/ 188 h 188"/>
                <a:gd name="T26" fmla="*/ 69 w 187"/>
                <a:gd name="T27" fmla="*/ 184 h 188"/>
                <a:gd name="T28" fmla="*/ 46 w 187"/>
                <a:gd name="T29" fmla="*/ 174 h 188"/>
                <a:gd name="T30" fmla="*/ 27 w 187"/>
                <a:gd name="T31" fmla="*/ 160 h 188"/>
                <a:gd name="T32" fmla="*/ 13 w 187"/>
                <a:gd name="T33" fmla="*/ 140 h 188"/>
                <a:gd name="T34" fmla="*/ 3 w 187"/>
                <a:gd name="T35" fmla="*/ 118 h 188"/>
                <a:gd name="T36" fmla="*/ 0 w 187"/>
                <a:gd name="T37" fmla="*/ 94 h 188"/>
                <a:gd name="T38" fmla="*/ 3 w 187"/>
                <a:gd name="T39" fmla="*/ 68 h 188"/>
                <a:gd name="T40" fmla="*/ 13 w 187"/>
                <a:gd name="T41" fmla="*/ 46 h 188"/>
                <a:gd name="T42" fmla="*/ 27 w 187"/>
                <a:gd name="T43" fmla="*/ 27 h 188"/>
                <a:gd name="T44" fmla="*/ 46 w 187"/>
                <a:gd name="T45" fmla="*/ 12 h 188"/>
                <a:gd name="T46" fmla="*/ 69 w 187"/>
                <a:gd name="T47" fmla="*/ 3 h 188"/>
                <a:gd name="T48" fmla="*/ 93 w 187"/>
                <a:gd name="T4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7" h="188">
                  <a:moveTo>
                    <a:pt x="93" y="0"/>
                  </a:moveTo>
                  <a:lnTo>
                    <a:pt x="118" y="3"/>
                  </a:lnTo>
                  <a:lnTo>
                    <a:pt x="140" y="12"/>
                  </a:lnTo>
                  <a:lnTo>
                    <a:pt x="159" y="27"/>
                  </a:lnTo>
                  <a:lnTo>
                    <a:pt x="174" y="46"/>
                  </a:lnTo>
                  <a:lnTo>
                    <a:pt x="183" y="68"/>
                  </a:lnTo>
                  <a:lnTo>
                    <a:pt x="187" y="94"/>
                  </a:lnTo>
                  <a:lnTo>
                    <a:pt x="183" y="118"/>
                  </a:lnTo>
                  <a:lnTo>
                    <a:pt x="174" y="140"/>
                  </a:lnTo>
                  <a:lnTo>
                    <a:pt x="159" y="160"/>
                  </a:lnTo>
                  <a:lnTo>
                    <a:pt x="140" y="174"/>
                  </a:lnTo>
                  <a:lnTo>
                    <a:pt x="118" y="184"/>
                  </a:lnTo>
                  <a:lnTo>
                    <a:pt x="93" y="188"/>
                  </a:lnTo>
                  <a:lnTo>
                    <a:pt x="69" y="184"/>
                  </a:lnTo>
                  <a:lnTo>
                    <a:pt x="46" y="174"/>
                  </a:lnTo>
                  <a:lnTo>
                    <a:pt x="27" y="160"/>
                  </a:lnTo>
                  <a:lnTo>
                    <a:pt x="13" y="140"/>
                  </a:lnTo>
                  <a:lnTo>
                    <a:pt x="3" y="118"/>
                  </a:lnTo>
                  <a:lnTo>
                    <a:pt x="0" y="94"/>
                  </a:lnTo>
                  <a:lnTo>
                    <a:pt x="3" y="68"/>
                  </a:lnTo>
                  <a:lnTo>
                    <a:pt x="13" y="46"/>
                  </a:lnTo>
                  <a:lnTo>
                    <a:pt x="27" y="27"/>
                  </a:lnTo>
                  <a:lnTo>
                    <a:pt x="46" y="12"/>
                  </a:lnTo>
                  <a:lnTo>
                    <a:pt x="69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94"/>
            <p:cNvSpPr>
              <a:spLocks/>
            </p:cNvSpPr>
            <p:nvPr/>
          </p:nvSpPr>
          <p:spPr bwMode="auto">
            <a:xfrm>
              <a:off x="9517063" y="4597400"/>
              <a:ext cx="30163" cy="30163"/>
            </a:xfrm>
            <a:custGeom>
              <a:avLst/>
              <a:gdLst>
                <a:gd name="T0" fmla="*/ 93 w 187"/>
                <a:gd name="T1" fmla="*/ 0 h 188"/>
                <a:gd name="T2" fmla="*/ 118 w 187"/>
                <a:gd name="T3" fmla="*/ 3 h 188"/>
                <a:gd name="T4" fmla="*/ 140 w 187"/>
                <a:gd name="T5" fmla="*/ 12 h 188"/>
                <a:gd name="T6" fmla="*/ 159 w 187"/>
                <a:gd name="T7" fmla="*/ 27 h 188"/>
                <a:gd name="T8" fmla="*/ 174 w 187"/>
                <a:gd name="T9" fmla="*/ 46 h 188"/>
                <a:gd name="T10" fmla="*/ 184 w 187"/>
                <a:gd name="T11" fmla="*/ 68 h 188"/>
                <a:gd name="T12" fmla="*/ 187 w 187"/>
                <a:gd name="T13" fmla="*/ 94 h 188"/>
                <a:gd name="T14" fmla="*/ 184 w 187"/>
                <a:gd name="T15" fmla="*/ 118 h 188"/>
                <a:gd name="T16" fmla="*/ 174 w 187"/>
                <a:gd name="T17" fmla="*/ 140 h 188"/>
                <a:gd name="T18" fmla="*/ 159 w 187"/>
                <a:gd name="T19" fmla="*/ 160 h 188"/>
                <a:gd name="T20" fmla="*/ 140 w 187"/>
                <a:gd name="T21" fmla="*/ 174 h 188"/>
                <a:gd name="T22" fmla="*/ 118 w 187"/>
                <a:gd name="T23" fmla="*/ 184 h 188"/>
                <a:gd name="T24" fmla="*/ 93 w 187"/>
                <a:gd name="T25" fmla="*/ 188 h 188"/>
                <a:gd name="T26" fmla="*/ 68 w 187"/>
                <a:gd name="T27" fmla="*/ 184 h 188"/>
                <a:gd name="T28" fmla="*/ 46 w 187"/>
                <a:gd name="T29" fmla="*/ 174 h 188"/>
                <a:gd name="T30" fmla="*/ 26 w 187"/>
                <a:gd name="T31" fmla="*/ 160 h 188"/>
                <a:gd name="T32" fmla="*/ 12 w 187"/>
                <a:gd name="T33" fmla="*/ 140 h 188"/>
                <a:gd name="T34" fmla="*/ 3 w 187"/>
                <a:gd name="T35" fmla="*/ 118 h 188"/>
                <a:gd name="T36" fmla="*/ 0 w 187"/>
                <a:gd name="T37" fmla="*/ 94 h 188"/>
                <a:gd name="T38" fmla="*/ 3 w 187"/>
                <a:gd name="T39" fmla="*/ 68 h 188"/>
                <a:gd name="T40" fmla="*/ 12 w 187"/>
                <a:gd name="T41" fmla="*/ 46 h 188"/>
                <a:gd name="T42" fmla="*/ 26 w 187"/>
                <a:gd name="T43" fmla="*/ 27 h 188"/>
                <a:gd name="T44" fmla="*/ 46 w 187"/>
                <a:gd name="T45" fmla="*/ 12 h 188"/>
                <a:gd name="T46" fmla="*/ 68 w 187"/>
                <a:gd name="T47" fmla="*/ 3 h 188"/>
                <a:gd name="T48" fmla="*/ 93 w 187"/>
                <a:gd name="T4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7" h="188">
                  <a:moveTo>
                    <a:pt x="93" y="0"/>
                  </a:moveTo>
                  <a:lnTo>
                    <a:pt x="118" y="3"/>
                  </a:lnTo>
                  <a:lnTo>
                    <a:pt x="140" y="12"/>
                  </a:lnTo>
                  <a:lnTo>
                    <a:pt x="159" y="27"/>
                  </a:lnTo>
                  <a:lnTo>
                    <a:pt x="174" y="46"/>
                  </a:lnTo>
                  <a:lnTo>
                    <a:pt x="184" y="68"/>
                  </a:lnTo>
                  <a:lnTo>
                    <a:pt x="187" y="94"/>
                  </a:lnTo>
                  <a:lnTo>
                    <a:pt x="184" y="118"/>
                  </a:lnTo>
                  <a:lnTo>
                    <a:pt x="174" y="140"/>
                  </a:lnTo>
                  <a:lnTo>
                    <a:pt x="159" y="160"/>
                  </a:lnTo>
                  <a:lnTo>
                    <a:pt x="140" y="174"/>
                  </a:lnTo>
                  <a:lnTo>
                    <a:pt x="118" y="184"/>
                  </a:lnTo>
                  <a:lnTo>
                    <a:pt x="93" y="188"/>
                  </a:lnTo>
                  <a:lnTo>
                    <a:pt x="68" y="184"/>
                  </a:lnTo>
                  <a:lnTo>
                    <a:pt x="46" y="174"/>
                  </a:lnTo>
                  <a:lnTo>
                    <a:pt x="26" y="160"/>
                  </a:lnTo>
                  <a:lnTo>
                    <a:pt x="12" y="140"/>
                  </a:lnTo>
                  <a:lnTo>
                    <a:pt x="3" y="118"/>
                  </a:lnTo>
                  <a:lnTo>
                    <a:pt x="0" y="94"/>
                  </a:lnTo>
                  <a:lnTo>
                    <a:pt x="3" y="68"/>
                  </a:lnTo>
                  <a:lnTo>
                    <a:pt x="12" y="46"/>
                  </a:lnTo>
                  <a:lnTo>
                    <a:pt x="26" y="27"/>
                  </a:lnTo>
                  <a:lnTo>
                    <a:pt x="46" y="12"/>
                  </a:lnTo>
                  <a:lnTo>
                    <a:pt x="68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95"/>
            <p:cNvSpPr>
              <a:spLocks/>
            </p:cNvSpPr>
            <p:nvPr/>
          </p:nvSpPr>
          <p:spPr bwMode="auto">
            <a:xfrm>
              <a:off x="9136063" y="4478338"/>
              <a:ext cx="53975" cy="17463"/>
            </a:xfrm>
            <a:custGeom>
              <a:avLst/>
              <a:gdLst>
                <a:gd name="T0" fmla="*/ 56 w 337"/>
                <a:gd name="T1" fmla="*/ 0 h 113"/>
                <a:gd name="T2" fmla="*/ 281 w 337"/>
                <a:gd name="T3" fmla="*/ 0 h 113"/>
                <a:gd name="T4" fmla="*/ 298 w 337"/>
                <a:gd name="T5" fmla="*/ 4 h 113"/>
                <a:gd name="T6" fmla="*/ 314 w 337"/>
                <a:gd name="T7" fmla="*/ 11 h 113"/>
                <a:gd name="T8" fmla="*/ 327 w 337"/>
                <a:gd name="T9" fmla="*/ 23 h 113"/>
                <a:gd name="T10" fmla="*/ 334 w 337"/>
                <a:gd name="T11" fmla="*/ 39 h 113"/>
                <a:gd name="T12" fmla="*/ 337 w 337"/>
                <a:gd name="T13" fmla="*/ 57 h 113"/>
                <a:gd name="T14" fmla="*/ 334 w 337"/>
                <a:gd name="T15" fmla="*/ 74 h 113"/>
                <a:gd name="T16" fmla="*/ 327 w 337"/>
                <a:gd name="T17" fmla="*/ 90 h 113"/>
                <a:gd name="T18" fmla="*/ 314 w 337"/>
                <a:gd name="T19" fmla="*/ 102 h 113"/>
                <a:gd name="T20" fmla="*/ 298 w 337"/>
                <a:gd name="T21" fmla="*/ 111 h 113"/>
                <a:gd name="T22" fmla="*/ 281 w 337"/>
                <a:gd name="T23" fmla="*/ 113 h 113"/>
                <a:gd name="T24" fmla="*/ 56 w 337"/>
                <a:gd name="T25" fmla="*/ 113 h 113"/>
                <a:gd name="T26" fmla="*/ 39 w 337"/>
                <a:gd name="T27" fmla="*/ 111 h 113"/>
                <a:gd name="T28" fmla="*/ 23 w 337"/>
                <a:gd name="T29" fmla="*/ 102 h 113"/>
                <a:gd name="T30" fmla="*/ 11 w 337"/>
                <a:gd name="T31" fmla="*/ 90 h 113"/>
                <a:gd name="T32" fmla="*/ 3 w 337"/>
                <a:gd name="T33" fmla="*/ 74 h 113"/>
                <a:gd name="T34" fmla="*/ 0 w 337"/>
                <a:gd name="T35" fmla="*/ 57 h 113"/>
                <a:gd name="T36" fmla="*/ 3 w 337"/>
                <a:gd name="T37" fmla="*/ 39 h 113"/>
                <a:gd name="T38" fmla="*/ 11 w 337"/>
                <a:gd name="T39" fmla="*/ 23 h 113"/>
                <a:gd name="T40" fmla="*/ 23 w 337"/>
                <a:gd name="T41" fmla="*/ 11 h 113"/>
                <a:gd name="T42" fmla="*/ 39 w 337"/>
                <a:gd name="T43" fmla="*/ 4 h 113"/>
                <a:gd name="T44" fmla="*/ 56 w 33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7" h="113">
                  <a:moveTo>
                    <a:pt x="56" y="0"/>
                  </a:moveTo>
                  <a:lnTo>
                    <a:pt x="281" y="0"/>
                  </a:lnTo>
                  <a:lnTo>
                    <a:pt x="298" y="4"/>
                  </a:lnTo>
                  <a:lnTo>
                    <a:pt x="314" y="11"/>
                  </a:lnTo>
                  <a:lnTo>
                    <a:pt x="327" y="23"/>
                  </a:lnTo>
                  <a:lnTo>
                    <a:pt x="334" y="39"/>
                  </a:lnTo>
                  <a:lnTo>
                    <a:pt x="337" y="57"/>
                  </a:lnTo>
                  <a:lnTo>
                    <a:pt x="334" y="74"/>
                  </a:lnTo>
                  <a:lnTo>
                    <a:pt x="327" y="90"/>
                  </a:lnTo>
                  <a:lnTo>
                    <a:pt x="314" y="102"/>
                  </a:lnTo>
                  <a:lnTo>
                    <a:pt x="298" y="111"/>
                  </a:lnTo>
                  <a:lnTo>
                    <a:pt x="281" y="113"/>
                  </a:lnTo>
                  <a:lnTo>
                    <a:pt x="56" y="113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96"/>
            <p:cNvSpPr>
              <a:spLocks noEditPoints="1"/>
            </p:cNvSpPr>
            <p:nvPr/>
          </p:nvSpPr>
          <p:spPr bwMode="auto">
            <a:xfrm>
              <a:off x="9077325" y="4346575"/>
              <a:ext cx="576263" cy="328613"/>
            </a:xfrm>
            <a:custGeom>
              <a:avLst/>
              <a:gdLst>
                <a:gd name="T0" fmla="*/ 2565 w 3630"/>
                <a:gd name="T1" fmla="*/ 1929 h 2066"/>
                <a:gd name="T2" fmla="*/ 2745 w 3630"/>
                <a:gd name="T3" fmla="*/ 1416 h 2066"/>
                <a:gd name="T4" fmla="*/ 2594 w 3630"/>
                <a:gd name="T5" fmla="*/ 1590 h 2066"/>
                <a:gd name="T6" fmla="*/ 2628 w 3630"/>
                <a:gd name="T7" fmla="*/ 1824 h 2066"/>
                <a:gd name="T8" fmla="*/ 2822 w 3630"/>
                <a:gd name="T9" fmla="*/ 1950 h 2066"/>
                <a:gd name="T10" fmla="*/ 3047 w 3630"/>
                <a:gd name="T11" fmla="*/ 1884 h 2066"/>
                <a:gd name="T12" fmla="*/ 3144 w 3630"/>
                <a:gd name="T13" fmla="*/ 1672 h 2066"/>
                <a:gd name="T14" fmla="*/ 3047 w 3630"/>
                <a:gd name="T15" fmla="*/ 1459 h 2066"/>
                <a:gd name="T16" fmla="*/ 2464 w 3630"/>
                <a:gd name="T17" fmla="*/ 1389 h 2066"/>
                <a:gd name="T18" fmla="*/ 2588 w 3630"/>
                <a:gd name="T19" fmla="*/ 1389 h 2066"/>
                <a:gd name="T20" fmla="*/ 2036 w 3630"/>
                <a:gd name="T21" fmla="*/ 1436 h 2066"/>
                <a:gd name="T22" fmla="*/ 1912 w 3630"/>
                <a:gd name="T23" fmla="*/ 1630 h 2066"/>
                <a:gd name="T24" fmla="*/ 1978 w 3630"/>
                <a:gd name="T25" fmla="*/ 1856 h 2066"/>
                <a:gd name="T26" fmla="*/ 2189 w 3630"/>
                <a:gd name="T27" fmla="*/ 1953 h 2066"/>
                <a:gd name="T28" fmla="*/ 2401 w 3630"/>
                <a:gd name="T29" fmla="*/ 1856 h 2066"/>
                <a:gd name="T30" fmla="*/ 2467 w 3630"/>
                <a:gd name="T31" fmla="*/ 1630 h 2066"/>
                <a:gd name="T32" fmla="*/ 2342 w 3630"/>
                <a:gd name="T33" fmla="*/ 1436 h 2066"/>
                <a:gd name="T34" fmla="*/ 922 w 3630"/>
                <a:gd name="T35" fmla="*/ 1422 h 2066"/>
                <a:gd name="T36" fmla="*/ 1011 w 3630"/>
                <a:gd name="T37" fmla="*/ 1672 h 2066"/>
                <a:gd name="T38" fmla="*/ 922 w 3630"/>
                <a:gd name="T39" fmla="*/ 1920 h 2066"/>
                <a:gd name="T40" fmla="*/ 1819 w 3630"/>
                <a:gd name="T41" fmla="*/ 1807 h 2066"/>
                <a:gd name="T42" fmla="*/ 1742 w 3630"/>
                <a:gd name="T43" fmla="*/ 1674 h 2066"/>
                <a:gd name="T44" fmla="*/ 1445 w 3630"/>
                <a:gd name="T45" fmla="*/ 1680 h 2066"/>
                <a:gd name="T46" fmla="*/ 617 w 3630"/>
                <a:gd name="T47" fmla="*/ 1389 h 2066"/>
                <a:gd name="T48" fmla="*/ 406 w 3630"/>
                <a:gd name="T49" fmla="*/ 1486 h 2066"/>
                <a:gd name="T50" fmla="*/ 340 w 3630"/>
                <a:gd name="T51" fmla="*/ 1713 h 2066"/>
                <a:gd name="T52" fmla="*/ 465 w 3630"/>
                <a:gd name="T53" fmla="*/ 1908 h 2066"/>
                <a:gd name="T54" fmla="*/ 699 w 3630"/>
                <a:gd name="T55" fmla="*/ 1941 h 2066"/>
                <a:gd name="T56" fmla="*/ 872 w 3630"/>
                <a:gd name="T57" fmla="*/ 1790 h 2066"/>
                <a:gd name="T58" fmla="*/ 872 w 3630"/>
                <a:gd name="T59" fmla="*/ 1553 h 2066"/>
                <a:gd name="T60" fmla="*/ 699 w 3630"/>
                <a:gd name="T61" fmla="*/ 1401 h 2066"/>
                <a:gd name="T62" fmla="*/ 178 w 3630"/>
                <a:gd name="T63" fmla="*/ 1578 h 2066"/>
                <a:gd name="T64" fmla="*/ 1422 w 3630"/>
                <a:gd name="T65" fmla="*/ 1164 h 2066"/>
                <a:gd name="T66" fmla="*/ 1011 w 3630"/>
                <a:gd name="T67" fmla="*/ 939 h 2066"/>
                <a:gd name="T68" fmla="*/ 1988 w 3630"/>
                <a:gd name="T69" fmla="*/ 1279 h 2066"/>
                <a:gd name="T70" fmla="*/ 3373 w 3630"/>
                <a:gd name="T71" fmla="*/ 1578 h 2066"/>
                <a:gd name="T72" fmla="*/ 3518 w 3630"/>
                <a:gd name="T73" fmla="*/ 376 h 2066"/>
                <a:gd name="T74" fmla="*/ 701 w 3630"/>
                <a:gd name="T75" fmla="*/ 690 h 2066"/>
                <a:gd name="T76" fmla="*/ 898 w 3630"/>
                <a:gd name="T77" fmla="*/ 1277 h 2066"/>
                <a:gd name="T78" fmla="*/ 598 w 3630"/>
                <a:gd name="T79" fmla="*/ 601 h 2066"/>
                <a:gd name="T80" fmla="*/ 988 w 3630"/>
                <a:gd name="T81" fmla="*/ 11 h 2066"/>
                <a:gd name="T82" fmla="*/ 1272 w 3630"/>
                <a:gd name="T83" fmla="*/ 830 h 2066"/>
                <a:gd name="T84" fmla="*/ 1422 w 3630"/>
                <a:gd name="T85" fmla="*/ 1051 h 2066"/>
                <a:gd name="T86" fmla="*/ 1350 w 3630"/>
                <a:gd name="T87" fmla="*/ 450 h 2066"/>
                <a:gd name="T88" fmla="*/ 1386 w 3630"/>
                <a:gd name="T89" fmla="*/ 78 h 2066"/>
                <a:gd name="T90" fmla="*/ 3627 w 3630"/>
                <a:gd name="T91" fmla="*/ 114 h 2066"/>
                <a:gd name="T92" fmla="*/ 3592 w 3630"/>
                <a:gd name="T93" fmla="*/ 485 h 2066"/>
                <a:gd name="T94" fmla="*/ 3532 w 3630"/>
                <a:gd name="T95" fmla="*/ 1680 h 2066"/>
                <a:gd name="T96" fmla="*/ 3310 w 3630"/>
                <a:gd name="T97" fmla="*/ 1674 h 2066"/>
                <a:gd name="T98" fmla="*/ 3232 w 3630"/>
                <a:gd name="T99" fmla="*/ 1807 h 2066"/>
                <a:gd name="T100" fmla="*/ 3218 w 3630"/>
                <a:gd name="T101" fmla="*/ 1956 h 2066"/>
                <a:gd name="T102" fmla="*/ 3245 w 3630"/>
                <a:gd name="T103" fmla="*/ 2043 h 2066"/>
                <a:gd name="T104" fmla="*/ 248 w 3630"/>
                <a:gd name="T105" fmla="*/ 2055 h 2066"/>
                <a:gd name="T106" fmla="*/ 248 w 3630"/>
                <a:gd name="T107" fmla="*/ 1964 h 2066"/>
                <a:gd name="T108" fmla="*/ 260 w 3630"/>
                <a:gd name="T109" fmla="*/ 1833 h 2066"/>
                <a:gd name="T110" fmla="*/ 42 w 3630"/>
                <a:gd name="T111" fmla="*/ 1688 h 2066"/>
                <a:gd name="T112" fmla="*/ 0 w 3630"/>
                <a:gd name="T113" fmla="*/ 432 h 2066"/>
                <a:gd name="T114" fmla="*/ 416 w 3630"/>
                <a:gd name="T115" fmla="*/ 2 h 2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30" h="2066">
                  <a:moveTo>
                    <a:pt x="2526" y="1874"/>
                  </a:moveTo>
                  <a:lnTo>
                    <a:pt x="2508" y="1903"/>
                  </a:lnTo>
                  <a:lnTo>
                    <a:pt x="2487" y="1929"/>
                  </a:lnTo>
                  <a:lnTo>
                    <a:pt x="2464" y="1953"/>
                  </a:lnTo>
                  <a:lnTo>
                    <a:pt x="2588" y="1953"/>
                  </a:lnTo>
                  <a:lnTo>
                    <a:pt x="2565" y="1929"/>
                  </a:lnTo>
                  <a:lnTo>
                    <a:pt x="2544" y="1903"/>
                  </a:lnTo>
                  <a:lnTo>
                    <a:pt x="2526" y="1874"/>
                  </a:lnTo>
                  <a:close/>
                  <a:moveTo>
                    <a:pt x="2863" y="1389"/>
                  </a:moveTo>
                  <a:lnTo>
                    <a:pt x="2822" y="1393"/>
                  </a:lnTo>
                  <a:lnTo>
                    <a:pt x="2782" y="1401"/>
                  </a:lnTo>
                  <a:lnTo>
                    <a:pt x="2745" y="1416"/>
                  </a:lnTo>
                  <a:lnTo>
                    <a:pt x="2710" y="1436"/>
                  </a:lnTo>
                  <a:lnTo>
                    <a:pt x="2679" y="1459"/>
                  </a:lnTo>
                  <a:lnTo>
                    <a:pt x="2651" y="1486"/>
                  </a:lnTo>
                  <a:lnTo>
                    <a:pt x="2628" y="1518"/>
                  </a:lnTo>
                  <a:lnTo>
                    <a:pt x="2608" y="1553"/>
                  </a:lnTo>
                  <a:lnTo>
                    <a:pt x="2594" y="1590"/>
                  </a:lnTo>
                  <a:lnTo>
                    <a:pt x="2585" y="1630"/>
                  </a:lnTo>
                  <a:lnTo>
                    <a:pt x="2582" y="1672"/>
                  </a:lnTo>
                  <a:lnTo>
                    <a:pt x="2585" y="1713"/>
                  </a:lnTo>
                  <a:lnTo>
                    <a:pt x="2594" y="1752"/>
                  </a:lnTo>
                  <a:lnTo>
                    <a:pt x="2608" y="1790"/>
                  </a:lnTo>
                  <a:lnTo>
                    <a:pt x="2628" y="1824"/>
                  </a:lnTo>
                  <a:lnTo>
                    <a:pt x="2651" y="1856"/>
                  </a:lnTo>
                  <a:lnTo>
                    <a:pt x="2679" y="1884"/>
                  </a:lnTo>
                  <a:lnTo>
                    <a:pt x="2710" y="1908"/>
                  </a:lnTo>
                  <a:lnTo>
                    <a:pt x="2745" y="1927"/>
                  </a:lnTo>
                  <a:lnTo>
                    <a:pt x="2782" y="1941"/>
                  </a:lnTo>
                  <a:lnTo>
                    <a:pt x="2822" y="1950"/>
                  </a:lnTo>
                  <a:lnTo>
                    <a:pt x="2863" y="1953"/>
                  </a:lnTo>
                  <a:lnTo>
                    <a:pt x="2904" y="1950"/>
                  </a:lnTo>
                  <a:lnTo>
                    <a:pt x="2944" y="1941"/>
                  </a:lnTo>
                  <a:lnTo>
                    <a:pt x="2981" y="1927"/>
                  </a:lnTo>
                  <a:lnTo>
                    <a:pt x="3015" y="1908"/>
                  </a:lnTo>
                  <a:lnTo>
                    <a:pt x="3047" y="1884"/>
                  </a:lnTo>
                  <a:lnTo>
                    <a:pt x="3075" y="1856"/>
                  </a:lnTo>
                  <a:lnTo>
                    <a:pt x="3099" y="1824"/>
                  </a:lnTo>
                  <a:lnTo>
                    <a:pt x="3117" y="1790"/>
                  </a:lnTo>
                  <a:lnTo>
                    <a:pt x="3132" y="1752"/>
                  </a:lnTo>
                  <a:lnTo>
                    <a:pt x="3141" y="1713"/>
                  </a:lnTo>
                  <a:lnTo>
                    <a:pt x="3144" y="1672"/>
                  </a:lnTo>
                  <a:lnTo>
                    <a:pt x="3141" y="1630"/>
                  </a:lnTo>
                  <a:lnTo>
                    <a:pt x="3132" y="1590"/>
                  </a:lnTo>
                  <a:lnTo>
                    <a:pt x="3117" y="1553"/>
                  </a:lnTo>
                  <a:lnTo>
                    <a:pt x="3099" y="1518"/>
                  </a:lnTo>
                  <a:lnTo>
                    <a:pt x="3075" y="1486"/>
                  </a:lnTo>
                  <a:lnTo>
                    <a:pt x="3047" y="1459"/>
                  </a:lnTo>
                  <a:lnTo>
                    <a:pt x="3015" y="1436"/>
                  </a:lnTo>
                  <a:lnTo>
                    <a:pt x="2981" y="1416"/>
                  </a:lnTo>
                  <a:lnTo>
                    <a:pt x="2944" y="1401"/>
                  </a:lnTo>
                  <a:lnTo>
                    <a:pt x="2904" y="1393"/>
                  </a:lnTo>
                  <a:lnTo>
                    <a:pt x="2863" y="1389"/>
                  </a:lnTo>
                  <a:close/>
                  <a:moveTo>
                    <a:pt x="2464" y="1389"/>
                  </a:moveTo>
                  <a:lnTo>
                    <a:pt x="2487" y="1415"/>
                  </a:lnTo>
                  <a:lnTo>
                    <a:pt x="2508" y="1440"/>
                  </a:lnTo>
                  <a:lnTo>
                    <a:pt x="2526" y="1469"/>
                  </a:lnTo>
                  <a:lnTo>
                    <a:pt x="2544" y="1440"/>
                  </a:lnTo>
                  <a:lnTo>
                    <a:pt x="2565" y="1415"/>
                  </a:lnTo>
                  <a:lnTo>
                    <a:pt x="2588" y="1389"/>
                  </a:lnTo>
                  <a:lnTo>
                    <a:pt x="2464" y="1389"/>
                  </a:lnTo>
                  <a:close/>
                  <a:moveTo>
                    <a:pt x="2189" y="1389"/>
                  </a:moveTo>
                  <a:lnTo>
                    <a:pt x="2148" y="1393"/>
                  </a:lnTo>
                  <a:lnTo>
                    <a:pt x="2109" y="1401"/>
                  </a:lnTo>
                  <a:lnTo>
                    <a:pt x="2071" y="1416"/>
                  </a:lnTo>
                  <a:lnTo>
                    <a:pt x="2036" y="1436"/>
                  </a:lnTo>
                  <a:lnTo>
                    <a:pt x="2005" y="1459"/>
                  </a:lnTo>
                  <a:lnTo>
                    <a:pt x="1978" y="1486"/>
                  </a:lnTo>
                  <a:lnTo>
                    <a:pt x="1954" y="1518"/>
                  </a:lnTo>
                  <a:lnTo>
                    <a:pt x="1935" y="1553"/>
                  </a:lnTo>
                  <a:lnTo>
                    <a:pt x="1921" y="1590"/>
                  </a:lnTo>
                  <a:lnTo>
                    <a:pt x="1912" y="1630"/>
                  </a:lnTo>
                  <a:lnTo>
                    <a:pt x="1909" y="1672"/>
                  </a:lnTo>
                  <a:lnTo>
                    <a:pt x="1912" y="1713"/>
                  </a:lnTo>
                  <a:lnTo>
                    <a:pt x="1921" y="1752"/>
                  </a:lnTo>
                  <a:lnTo>
                    <a:pt x="1935" y="1790"/>
                  </a:lnTo>
                  <a:lnTo>
                    <a:pt x="1954" y="1824"/>
                  </a:lnTo>
                  <a:lnTo>
                    <a:pt x="1978" y="1856"/>
                  </a:lnTo>
                  <a:lnTo>
                    <a:pt x="2005" y="1884"/>
                  </a:lnTo>
                  <a:lnTo>
                    <a:pt x="2036" y="1908"/>
                  </a:lnTo>
                  <a:lnTo>
                    <a:pt x="2071" y="1927"/>
                  </a:lnTo>
                  <a:lnTo>
                    <a:pt x="2109" y="1941"/>
                  </a:lnTo>
                  <a:lnTo>
                    <a:pt x="2148" y="1950"/>
                  </a:lnTo>
                  <a:lnTo>
                    <a:pt x="2189" y="1953"/>
                  </a:lnTo>
                  <a:lnTo>
                    <a:pt x="2231" y="1950"/>
                  </a:lnTo>
                  <a:lnTo>
                    <a:pt x="2270" y="1941"/>
                  </a:lnTo>
                  <a:lnTo>
                    <a:pt x="2308" y="1927"/>
                  </a:lnTo>
                  <a:lnTo>
                    <a:pt x="2342" y="1908"/>
                  </a:lnTo>
                  <a:lnTo>
                    <a:pt x="2374" y="1884"/>
                  </a:lnTo>
                  <a:lnTo>
                    <a:pt x="2401" y="1856"/>
                  </a:lnTo>
                  <a:lnTo>
                    <a:pt x="2424" y="1824"/>
                  </a:lnTo>
                  <a:lnTo>
                    <a:pt x="2444" y="1790"/>
                  </a:lnTo>
                  <a:lnTo>
                    <a:pt x="2459" y="1752"/>
                  </a:lnTo>
                  <a:lnTo>
                    <a:pt x="2467" y="1713"/>
                  </a:lnTo>
                  <a:lnTo>
                    <a:pt x="2470" y="1672"/>
                  </a:lnTo>
                  <a:lnTo>
                    <a:pt x="2467" y="1630"/>
                  </a:lnTo>
                  <a:lnTo>
                    <a:pt x="2459" y="1590"/>
                  </a:lnTo>
                  <a:lnTo>
                    <a:pt x="2444" y="1553"/>
                  </a:lnTo>
                  <a:lnTo>
                    <a:pt x="2424" y="1518"/>
                  </a:lnTo>
                  <a:lnTo>
                    <a:pt x="2401" y="1486"/>
                  </a:lnTo>
                  <a:lnTo>
                    <a:pt x="2374" y="1459"/>
                  </a:lnTo>
                  <a:lnTo>
                    <a:pt x="2342" y="1436"/>
                  </a:lnTo>
                  <a:lnTo>
                    <a:pt x="2308" y="1416"/>
                  </a:lnTo>
                  <a:lnTo>
                    <a:pt x="2270" y="1401"/>
                  </a:lnTo>
                  <a:lnTo>
                    <a:pt x="2231" y="1393"/>
                  </a:lnTo>
                  <a:lnTo>
                    <a:pt x="2189" y="1389"/>
                  </a:lnTo>
                  <a:close/>
                  <a:moveTo>
                    <a:pt x="892" y="1389"/>
                  </a:moveTo>
                  <a:lnTo>
                    <a:pt x="922" y="1422"/>
                  </a:lnTo>
                  <a:lnTo>
                    <a:pt x="947" y="1458"/>
                  </a:lnTo>
                  <a:lnTo>
                    <a:pt x="969" y="1496"/>
                  </a:lnTo>
                  <a:lnTo>
                    <a:pt x="987" y="1537"/>
                  </a:lnTo>
                  <a:lnTo>
                    <a:pt x="1000" y="1580"/>
                  </a:lnTo>
                  <a:lnTo>
                    <a:pt x="1008" y="1624"/>
                  </a:lnTo>
                  <a:lnTo>
                    <a:pt x="1011" y="1672"/>
                  </a:lnTo>
                  <a:lnTo>
                    <a:pt x="1008" y="1718"/>
                  </a:lnTo>
                  <a:lnTo>
                    <a:pt x="1000" y="1762"/>
                  </a:lnTo>
                  <a:lnTo>
                    <a:pt x="987" y="1807"/>
                  </a:lnTo>
                  <a:lnTo>
                    <a:pt x="969" y="1847"/>
                  </a:lnTo>
                  <a:lnTo>
                    <a:pt x="947" y="1885"/>
                  </a:lnTo>
                  <a:lnTo>
                    <a:pt x="922" y="1920"/>
                  </a:lnTo>
                  <a:lnTo>
                    <a:pt x="892" y="1953"/>
                  </a:lnTo>
                  <a:lnTo>
                    <a:pt x="1915" y="1953"/>
                  </a:lnTo>
                  <a:lnTo>
                    <a:pt x="1885" y="1920"/>
                  </a:lnTo>
                  <a:lnTo>
                    <a:pt x="1859" y="1885"/>
                  </a:lnTo>
                  <a:lnTo>
                    <a:pt x="1837" y="1847"/>
                  </a:lnTo>
                  <a:lnTo>
                    <a:pt x="1819" y="1807"/>
                  </a:lnTo>
                  <a:lnTo>
                    <a:pt x="1807" y="1762"/>
                  </a:lnTo>
                  <a:lnTo>
                    <a:pt x="1799" y="1718"/>
                  </a:lnTo>
                  <a:lnTo>
                    <a:pt x="1796" y="1672"/>
                  </a:lnTo>
                  <a:lnTo>
                    <a:pt x="1797" y="1643"/>
                  </a:lnTo>
                  <a:lnTo>
                    <a:pt x="1801" y="1616"/>
                  </a:lnTo>
                  <a:lnTo>
                    <a:pt x="1742" y="1674"/>
                  </a:lnTo>
                  <a:lnTo>
                    <a:pt x="1730" y="1683"/>
                  </a:lnTo>
                  <a:lnTo>
                    <a:pt x="1717" y="1688"/>
                  </a:lnTo>
                  <a:lnTo>
                    <a:pt x="1703" y="1691"/>
                  </a:lnTo>
                  <a:lnTo>
                    <a:pt x="1478" y="1691"/>
                  </a:lnTo>
                  <a:lnTo>
                    <a:pt x="1461" y="1687"/>
                  </a:lnTo>
                  <a:lnTo>
                    <a:pt x="1445" y="1680"/>
                  </a:lnTo>
                  <a:lnTo>
                    <a:pt x="1433" y="1667"/>
                  </a:lnTo>
                  <a:lnTo>
                    <a:pt x="1425" y="1652"/>
                  </a:lnTo>
                  <a:lnTo>
                    <a:pt x="1422" y="1634"/>
                  </a:lnTo>
                  <a:lnTo>
                    <a:pt x="1422" y="1389"/>
                  </a:lnTo>
                  <a:lnTo>
                    <a:pt x="892" y="1389"/>
                  </a:lnTo>
                  <a:close/>
                  <a:moveTo>
                    <a:pt x="617" y="1389"/>
                  </a:moveTo>
                  <a:lnTo>
                    <a:pt x="576" y="1393"/>
                  </a:lnTo>
                  <a:lnTo>
                    <a:pt x="537" y="1401"/>
                  </a:lnTo>
                  <a:lnTo>
                    <a:pt x="499" y="1416"/>
                  </a:lnTo>
                  <a:lnTo>
                    <a:pt x="464" y="1436"/>
                  </a:lnTo>
                  <a:lnTo>
                    <a:pt x="433" y="1459"/>
                  </a:lnTo>
                  <a:lnTo>
                    <a:pt x="406" y="1486"/>
                  </a:lnTo>
                  <a:lnTo>
                    <a:pt x="382" y="1518"/>
                  </a:lnTo>
                  <a:lnTo>
                    <a:pt x="363" y="1553"/>
                  </a:lnTo>
                  <a:lnTo>
                    <a:pt x="349" y="1590"/>
                  </a:lnTo>
                  <a:lnTo>
                    <a:pt x="340" y="1630"/>
                  </a:lnTo>
                  <a:lnTo>
                    <a:pt x="337" y="1672"/>
                  </a:lnTo>
                  <a:lnTo>
                    <a:pt x="340" y="1713"/>
                  </a:lnTo>
                  <a:lnTo>
                    <a:pt x="349" y="1752"/>
                  </a:lnTo>
                  <a:lnTo>
                    <a:pt x="363" y="1790"/>
                  </a:lnTo>
                  <a:lnTo>
                    <a:pt x="382" y="1824"/>
                  </a:lnTo>
                  <a:lnTo>
                    <a:pt x="406" y="1856"/>
                  </a:lnTo>
                  <a:lnTo>
                    <a:pt x="433" y="1884"/>
                  </a:lnTo>
                  <a:lnTo>
                    <a:pt x="465" y="1908"/>
                  </a:lnTo>
                  <a:lnTo>
                    <a:pt x="499" y="1927"/>
                  </a:lnTo>
                  <a:lnTo>
                    <a:pt x="537" y="1941"/>
                  </a:lnTo>
                  <a:lnTo>
                    <a:pt x="576" y="1950"/>
                  </a:lnTo>
                  <a:lnTo>
                    <a:pt x="617" y="1953"/>
                  </a:lnTo>
                  <a:lnTo>
                    <a:pt x="659" y="1950"/>
                  </a:lnTo>
                  <a:lnTo>
                    <a:pt x="699" y="1941"/>
                  </a:lnTo>
                  <a:lnTo>
                    <a:pt x="736" y="1927"/>
                  </a:lnTo>
                  <a:lnTo>
                    <a:pt x="770" y="1908"/>
                  </a:lnTo>
                  <a:lnTo>
                    <a:pt x="802" y="1884"/>
                  </a:lnTo>
                  <a:lnTo>
                    <a:pt x="829" y="1856"/>
                  </a:lnTo>
                  <a:lnTo>
                    <a:pt x="853" y="1824"/>
                  </a:lnTo>
                  <a:lnTo>
                    <a:pt x="872" y="1790"/>
                  </a:lnTo>
                  <a:lnTo>
                    <a:pt x="887" y="1752"/>
                  </a:lnTo>
                  <a:lnTo>
                    <a:pt x="895" y="1713"/>
                  </a:lnTo>
                  <a:lnTo>
                    <a:pt x="898" y="1672"/>
                  </a:lnTo>
                  <a:lnTo>
                    <a:pt x="895" y="1630"/>
                  </a:lnTo>
                  <a:lnTo>
                    <a:pt x="887" y="1590"/>
                  </a:lnTo>
                  <a:lnTo>
                    <a:pt x="872" y="1553"/>
                  </a:lnTo>
                  <a:lnTo>
                    <a:pt x="853" y="1518"/>
                  </a:lnTo>
                  <a:lnTo>
                    <a:pt x="829" y="1486"/>
                  </a:lnTo>
                  <a:lnTo>
                    <a:pt x="802" y="1459"/>
                  </a:lnTo>
                  <a:lnTo>
                    <a:pt x="770" y="1436"/>
                  </a:lnTo>
                  <a:lnTo>
                    <a:pt x="736" y="1416"/>
                  </a:lnTo>
                  <a:lnTo>
                    <a:pt x="699" y="1401"/>
                  </a:lnTo>
                  <a:lnTo>
                    <a:pt x="659" y="1393"/>
                  </a:lnTo>
                  <a:lnTo>
                    <a:pt x="617" y="1389"/>
                  </a:lnTo>
                  <a:lnTo>
                    <a:pt x="617" y="1389"/>
                  </a:lnTo>
                  <a:close/>
                  <a:moveTo>
                    <a:pt x="112" y="1389"/>
                  </a:moveTo>
                  <a:lnTo>
                    <a:pt x="112" y="1578"/>
                  </a:lnTo>
                  <a:lnTo>
                    <a:pt x="178" y="1578"/>
                  </a:lnTo>
                  <a:lnTo>
                    <a:pt x="318" y="1389"/>
                  </a:lnTo>
                  <a:lnTo>
                    <a:pt x="112" y="1389"/>
                  </a:lnTo>
                  <a:close/>
                  <a:moveTo>
                    <a:pt x="1310" y="1164"/>
                  </a:moveTo>
                  <a:lnTo>
                    <a:pt x="1310" y="1277"/>
                  </a:lnTo>
                  <a:lnTo>
                    <a:pt x="1422" y="1277"/>
                  </a:lnTo>
                  <a:lnTo>
                    <a:pt x="1422" y="1164"/>
                  </a:lnTo>
                  <a:lnTo>
                    <a:pt x="1310" y="1164"/>
                  </a:lnTo>
                  <a:close/>
                  <a:moveTo>
                    <a:pt x="1011" y="939"/>
                  </a:moveTo>
                  <a:lnTo>
                    <a:pt x="1011" y="1277"/>
                  </a:lnTo>
                  <a:lnTo>
                    <a:pt x="1198" y="1277"/>
                  </a:lnTo>
                  <a:lnTo>
                    <a:pt x="1198" y="939"/>
                  </a:lnTo>
                  <a:lnTo>
                    <a:pt x="1011" y="939"/>
                  </a:lnTo>
                  <a:close/>
                  <a:moveTo>
                    <a:pt x="1535" y="488"/>
                  </a:moveTo>
                  <a:lnTo>
                    <a:pt x="1535" y="1578"/>
                  </a:lnTo>
                  <a:lnTo>
                    <a:pt x="1680" y="1578"/>
                  </a:lnTo>
                  <a:lnTo>
                    <a:pt x="1962" y="1293"/>
                  </a:lnTo>
                  <a:lnTo>
                    <a:pt x="1975" y="1284"/>
                  </a:lnTo>
                  <a:lnTo>
                    <a:pt x="1988" y="1279"/>
                  </a:lnTo>
                  <a:lnTo>
                    <a:pt x="2002" y="1277"/>
                  </a:lnTo>
                  <a:lnTo>
                    <a:pt x="3050" y="1277"/>
                  </a:lnTo>
                  <a:lnTo>
                    <a:pt x="3065" y="1279"/>
                  </a:lnTo>
                  <a:lnTo>
                    <a:pt x="3078" y="1284"/>
                  </a:lnTo>
                  <a:lnTo>
                    <a:pt x="3090" y="1293"/>
                  </a:lnTo>
                  <a:lnTo>
                    <a:pt x="3373" y="1578"/>
                  </a:lnTo>
                  <a:lnTo>
                    <a:pt x="3443" y="1578"/>
                  </a:lnTo>
                  <a:lnTo>
                    <a:pt x="3443" y="488"/>
                  </a:lnTo>
                  <a:lnTo>
                    <a:pt x="1535" y="488"/>
                  </a:lnTo>
                  <a:close/>
                  <a:moveTo>
                    <a:pt x="1460" y="188"/>
                  </a:moveTo>
                  <a:lnTo>
                    <a:pt x="1460" y="376"/>
                  </a:lnTo>
                  <a:lnTo>
                    <a:pt x="3518" y="376"/>
                  </a:lnTo>
                  <a:lnTo>
                    <a:pt x="3518" y="188"/>
                  </a:lnTo>
                  <a:lnTo>
                    <a:pt x="1460" y="188"/>
                  </a:lnTo>
                  <a:close/>
                  <a:moveTo>
                    <a:pt x="711" y="113"/>
                  </a:moveTo>
                  <a:lnTo>
                    <a:pt x="711" y="657"/>
                  </a:lnTo>
                  <a:lnTo>
                    <a:pt x="708" y="675"/>
                  </a:lnTo>
                  <a:lnTo>
                    <a:pt x="701" y="690"/>
                  </a:lnTo>
                  <a:lnTo>
                    <a:pt x="688" y="703"/>
                  </a:lnTo>
                  <a:lnTo>
                    <a:pt x="672" y="710"/>
                  </a:lnTo>
                  <a:lnTo>
                    <a:pt x="655" y="714"/>
                  </a:lnTo>
                  <a:lnTo>
                    <a:pt x="112" y="714"/>
                  </a:lnTo>
                  <a:lnTo>
                    <a:pt x="112" y="1277"/>
                  </a:lnTo>
                  <a:lnTo>
                    <a:pt x="898" y="1277"/>
                  </a:lnTo>
                  <a:lnTo>
                    <a:pt x="898" y="113"/>
                  </a:lnTo>
                  <a:lnTo>
                    <a:pt x="711" y="113"/>
                  </a:lnTo>
                  <a:close/>
                  <a:moveTo>
                    <a:pt x="453" y="113"/>
                  </a:moveTo>
                  <a:lnTo>
                    <a:pt x="112" y="455"/>
                  </a:lnTo>
                  <a:lnTo>
                    <a:pt x="112" y="601"/>
                  </a:lnTo>
                  <a:lnTo>
                    <a:pt x="598" y="601"/>
                  </a:lnTo>
                  <a:lnTo>
                    <a:pt x="598" y="113"/>
                  </a:lnTo>
                  <a:lnTo>
                    <a:pt x="453" y="113"/>
                  </a:lnTo>
                  <a:close/>
                  <a:moveTo>
                    <a:pt x="430" y="0"/>
                  </a:moveTo>
                  <a:lnTo>
                    <a:pt x="955" y="0"/>
                  </a:lnTo>
                  <a:lnTo>
                    <a:pt x="972" y="3"/>
                  </a:lnTo>
                  <a:lnTo>
                    <a:pt x="988" y="11"/>
                  </a:lnTo>
                  <a:lnTo>
                    <a:pt x="1000" y="24"/>
                  </a:lnTo>
                  <a:lnTo>
                    <a:pt x="1008" y="39"/>
                  </a:lnTo>
                  <a:lnTo>
                    <a:pt x="1011" y="57"/>
                  </a:lnTo>
                  <a:lnTo>
                    <a:pt x="1011" y="826"/>
                  </a:lnTo>
                  <a:lnTo>
                    <a:pt x="1254" y="826"/>
                  </a:lnTo>
                  <a:lnTo>
                    <a:pt x="1272" y="830"/>
                  </a:lnTo>
                  <a:lnTo>
                    <a:pt x="1287" y="837"/>
                  </a:lnTo>
                  <a:lnTo>
                    <a:pt x="1299" y="849"/>
                  </a:lnTo>
                  <a:lnTo>
                    <a:pt x="1307" y="865"/>
                  </a:lnTo>
                  <a:lnTo>
                    <a:pt x="1310" y="883"/>
                  </a:lnTo>
                  <a:lnTo>
                    <a:pt x="1310" y="1051"/>
                  </a:lnTo>
                  <a:lnTo>
                    <a:pt x="1422" y="1051"/>
                  </a:lnTo>
                  <a:lnTo>
                    <a:pt x="1422" y="488"/>
                  </a:lnTo>
                  <a:lnTo>
                    <a:pt x="1404" y="488"/>
                  </a:lnTo>
                  <a:lnTo>
                    <a:pt x="1386" y="485"/>
                  </a:lnTo>
                  <a:lnTo>
                    <a:pt x="1371" y="477"/>
                  </a:lnTo>
                  <a:lnTo>
                    <a:pt x="1359" y="465"/>
                  </a:lnTo>
                  <a:lnTo>
                    <a:pt x="1350" y="450"/>
                  </a:lnTo>
                  <a:lnTo>
                    <a:pt x="1348" y="432"/>
                  </a:lnTo>
                  <a:lnTo>
                    <a:pt x="1348" y="132"/>
                  </a:lnTo>
                  <a:lnTo>
                    <a:pt x="1350" y="114"/>
                  </a:lnTo>
                  <a:lnTo>
                    <a:pt x="1359" y="99"/>
                  </a:lnTo>
                  <a:lnTo>
                    <a:pt x="1371" y="87"/>
                  </a:lnTo>
                  <a:lnTo>
                    <a:pt x="1386" y="78"/>
                  </a:lnTo>
                  <a:lnTo>
                    <a:pt x="1404" y="75"/>
                  </a:lnTo>
                  <a:lnTo>
                    <a:pt x="3574" y="75"/>
                  </a:lnTo>
                  <a:lnTo>
                    <a:pt x="3592" y="78"/>
                  </a:lnTo>
                  <a:lnTo>
                    <a:pt x="3607" y="87"/>
                  </a:lnTo>
                  <a:lnTo>
                    <a:pt x="3619" y="99"/>
                  </a:lnTo>
                  <a:lnTo>
                    <a:pt x="3627" y="114"/>
                  </a:lnTo>
                  <a:lnTo>
                    <a:pt x="3630" y="132"/>
                  </a:lnTo>
                  <a:lnTo>
                    <a:pt x="3630" y="432"/>
                  </a:lnTo>
                  <a:lnTo>
                    <a:pt x="3627" y="450"/>
                  </a:lnTo>
                  <a:lnTo>
                    <a:pt x="3619" y="465"/>
                  </a:lnTo>
                  <a:lnTo>
                    <a:pt x="3607" y="477"/>
                  </a:lnTo>
                  <a:lnTo>
                    <a:pt x="3592" y="485"/>
                  </a:lnTo>
                  <a:lnTo>
                    <a:pt x="3574" y="488"/>
                  </a:lnTo>
                  <a:lnTo>
                    <a:pt x="3555" y="488"/>
                  </a:lnTo>
                  <a:lnTo>
                    <a:pt x="3555" y="1634"/>
                  </a:lnTo>
                  <a:lnTo>
                    <a:pt x="3552" y="1652"/>
                  </a:lnTo>
                  <a:lnTo>
                    <a:pt x="3544" y="1667"/>
                  </a:lnTo>
                  <a:lnTo>
                    <a:pt x="3532" y="1680"/>
                  </a:lnTo>
                  <a:lnTo>
                    <a:pt x="3517" y="1687"/>
                  </a:lnTo>
                  <a:lnTo>
                    <a:pt x="3499" y="1691"/>
                  </a:lnTo>
                  <a:lnTo>
                    <a:pt x="3350" y="1691"/>
                  </a:lnTo>
                  <a:lnTo>
                    <a:pt x="3335" y="1688"/>
                  </a:lnTo>
                  <a:lnTo>
                    <a:pt x="3321" y="1683"/>
                  </a:lnTo>
                  <a:lnTo>
                    <a:pt x="3310" y="1674"/>
                  </a:lnTo>
                  <a:lnTo>
                    <a:pt x="3252" y="1616"/>
                  </a:lnTo>
                  <a:lnTo>
                    <a:pt x="3255" y="1643"/>
                  </a:lnTo>
                  <a:lnTo>
                    <a:pt x="3256" y="1672"/>
                  </a:lnTo>
                  <a:lnTo>
                    <a:pt x="3253" y="1718"/>
                  </a:lnTo>
                  <a:lnTo>
                    <a:pt x="3245" y="1762"/>
                  </a:lnTo>
                  <a:lnTo>
                    <a:pt x="3232" y="1807"/>
                  </a:lnTo>
                  <a:lnTo>
                    <a:pt x="3214" y="1847"/>
                  </a:lnTo>
                  <a:lnTo>
                    <a:pt x="3193" y="1885"/>
                  </a:lnTo>
                  <a:lnTo>
                    <a:pt x="3167" y="1920"/>
                  </a:lnTo>
                  <a:lnTo>
                    <a:pt x="3137" y="1953"/>
                  </a:lnTo>
                  <a:lnTo>
                    <a:pt x="3200" y="1953"/>
                  </a:lnTo>
                  <a:lnTo>
                    <a:pt x="3218" y="1956"/>
                  </a:lnTo>
                  <a:lnTo>
                    <a:pt x="3233" y="1964"/>
                  </a:lnTo>
                  <a:lnTo>
                    <a:pt x="3245" y="1977"/>
                  </a:lnTo>
                  <a:lnTo>
                    <a:pt x="3253" y="1992"/>
                  </a:lnTo>
                  <a:lnTo>
                    <a:pt x="3256" y="2010"/>
                  </a:lnTo>
                  <a:lnTo>
                    <a:pt x="3253" y="2027"/>
                  </a:lnTo>
                  <a:lnTo>
                    <a:pt x="3245" y="2043"/>
                  </a:lnTo>
                  <a:lnTo>
                    <a:pt x="3233" y="2055"/>
                  </a:lnTo>
                  <a:lnTo>
                    <a:pt x="3218" y="2063"/>
                  </a:lnTo>
                  <a:lnTo>
                    <a:pt x="3200" y="2066"/>
                  </a:lnTo>
                  <a:lnTo>
                    <a:pt x="281" y="2066"/>
                  </a:lnTo>
                  <a:lnTo>
                    <a:pt x="263" y="2063"/>
                  </a:lnTo>
                  <a:lnTo>
                    <a:pt x="248" y="2055"/>
                  </a:lnTo>
                  <a:lnTo>
                    <a:pt x="235" y="2043"/>
                  </a:lnTo>
                  <a:lnTo>
                    <a:pt x="228" y="2027"/>
                  </a:lnTo>
                  <a:lnTo>
                    <a:pt x="224" y="2010"/>
                  </a:lnTo>
                  <a:lnTo>
                    <a:pt x="228" y="1992"/>
                  </a:lnTo>
                  <a:lnTo>
                    <a:pt x="235" y="1977"/>
                  </a:lnTo>
                  <a:lnTo>
                    <a:pt x="248" y="1964"/>
                  </a:lnTo>
                  <a:lnTo>
                    <a:pt x="263" y="1956"/>
                  </a:lnTo>
                  <a:lnTo>
                    <a:pt x="281" y="1953"/>
                  </a:lnTo>
                  <a:lnTo>
                    <a:pt x="343" y="1953"/>
                  </a:lnTo>
                  <a:lnTo>
                    <a:pt x="310" y="1917"/>
                  </a:lnTo>
                  <a:lnTo>
                    <a:pt x="283" y="1877"/>
                  </a:lnTo>
                  <a:lnTo>
                    <a:pt x="260" y="1833"/>
                  </a:lnTo>
                  <a:lnTo>
                    <a:pt x="242" y="1787"/>
                  </a:lnTo>
                  <a:lnTo>
                    <a:pt x="230" y="1738"/>
                  </a:lnTo>
                  <a:lnTo>
                    <a:pt x="224" y="1687"/>
                  </a:lnTo>
                  <a:lnTo>
                    <a:pt x="206" y="1691"/>
                  </a:lnTo>
                  <a:lnTo>
                    <a:pt x="56" y="1691"/>
                  </a:lnTo>
                  <a:lnTo>
                    <a:pt x="42" y="1688"/>
                  </a:lnTo>
                  <a:lnTo>
                    <a:pt x="29" y="1683"/>
                  </a:lnTo>
                  <a:lnTo>
                    <a:pt x="17" y="1674"/>
                  </a:lnTo>
                  <a:lnTo>
                    <a:pt x="8" y="1662"/>
                  </a:lnTo>
                  <a:lnTo>
                    <a:pt x="2" y="1649"/>
                  </a:lnTo>
                  <a:lnTo>
                    <a:pt x="0" y="1634"/>
                  </a:lnTo>
                  <a:lnTo>
                    <a:pt x="0" y="432"/>
                  </a:lnTo>
                  <a:lnTo>
                    <a:pt x="2" y="418"/>
                  </a:lnTo>
                  <a:lnTo>
                    <a:pt x="8" y="403"/>
                  </a:lnTo>
                  <a:lnTo>
                    <a:pt x="17" y="392"/>
                  </a:lnTo>
                  <a:lnTo>
                    <a:pt x="391" y="17"/>
                  </a:lnTo>
                  <a:lnTo>
                    <a:pt x="403" y="7"/>
                  </a:lnTo>
                  <a:lnTo>
                    <a:pt x="416" y="2"/>
                  </a:lnTo>
                  <a:lnTo>
                    <a:pt x="4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97"/>
            <p:cNvSpPr>
              <a:spLocks/>
            </p:cNvSpPr>
            <p:nvPr/>
          </p:nvSpPr>
          <p:spPr bwMode="auto">
            <a:xfrm>
              <a:off x="9564688" y="4441825"/>
              <a:ext cx="17463" cy="90488"/>
            </a:xfrm>
            <a:custGeom>
              <a:avLst/>
              <a:gdLst>
                <a:gd name="T0" fmla="*/ 56 w 112"/>
                <a:gd name="T1" fmla="*/ 0 h 563"/>
                <a:gd name="T2" fmla="*/ 74 w 112"/>
                <a:gd name="T3" fmla="*/ 3 h 563"/>
                <a:gd name="T4" fmla="*/ 89 w 112"/>
                <a:gd name="T5" fmla="*/ 11 h 563"/>
                <a:gd name="T6" fmla="*/ 101 w 112"/>
                <a:gd name="T7" fmla="*/ 23 h 563"/>
                <a:gd name="T8" fmla="*/ 109 w 112"/>
                <a:gd name="T9" fmla="*/ 39 h 563"/>
                <a:gd name="T10" fmla="*/ 112 w 112"/>
                <a:gd name="T11" fmla="*/ 56 h 563"/>
                <a:gd name="T12" fmla="*/ 112 w 112"/>
                <a:gd name="T13" fmla="*/ 507 h 563"/>
                <a:gd name="T14" fmla="*/ 109 w 112"/>
                <a:gd name="T15" fmla="*/ 524 h 563"/>
                <a:gd name="T16" fmla="*/ 101 w 112"/>
                <a:gd name="T17" fmla="*/ 540 h 563"/>
                <a:gd name="T18" fmla="*/ 89 w 112"/>
                <a:gd name="T19" fmla="*/ 552 h 563"/>
                <a:gd name="T20" fmla="*/ 74 w 112"/>
                <a:gd name="T21" fmla="*/ 561 h 563"/>
                <a:gd name="T22" fmla="*/ 56 w 112"/>
                <a:gd name="T23" fmla="*/ 563 h 563"/>
                <a:gd name="T24" fmla="*/ 39 w 112"/>
                <a:gd name="T25" fmla="*/ 561 h 563"/>
                <a:gd name="T26" fmla="*/ 23 w 112"/>
                <a:gd name="T27" fmla="*/ 552 h 563"/>
                <a:gd name="T28" fmla="*/ 11 w 112"/>
                <a:gd name="T29" fmla="*/ 540 h 563"/>
                <a:gd name="T30" fmla="*/ 2 w 112"/>
                <a:gd name="T31" fmla="*/ 524 h 563"/>
                <a:gd name="T32" fmla="*/ 0 w 112"/>
                <a:gd name="T33" fmla="*/ 507 h 563"/>
                <a:gd name="T34" fmla="*/ 0 w 112"/>
                <a:gd name="T35" fmla="*/ 56 h 563"/>
                <a:gd name="T36" fmla="*/ 2 w 112"/>
                <a:gd name="T37" fmla="*/ 39 h 563"/>
                <a:gd name="T38" fmla="*/ 11 w 112"/>
                <a:gd name="T39" fmla="*/ 23 h 563"/>
                <a:gd name="T40" fmla="*/ 23 w 112"/>
                <a:gd name="T41" fmla="*/ 11 h 563"/>
                <a:gd name="T42" fmla="*/ 39 w 112"/>
                <a:gd name="T43" fmla="*/ 3 h 563"/>
                <a:gd name="T44" fmla="*/ 56 w 112"/>
                <a:gd name="T45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56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507"/>
                  </a:lnTo>
                  <a:lnTo>
                    <a:pt x="109" y="524"/>
                  </a:lnTo>
                  <a:lnTo>
                    <a:pt x="101" y="540"/>
                  </a:lnTo>
                  <a:lnTo>
                    <a:pt x="89" y="552"/>
                  </a:lnTo>
                  <a:lnTo>
                    <a:pt x="74" y="561"/>
                  </a:lnTo>
                  <a:lnTo>
                    <a:pt x="56" y="563"/>
                  </a:lnTo>
                  <a:lnTo>
                    <a:pt x="39" y="561"/>
                  </a:lnTo>
                  <a:lnTo>
                    <a:pt x="23" y="552"/>
                  </a:lnTo>
                  <a:lnTo>
                    <a:pt x="11" y="540"/>
                  </a:lnTo>
                  <a:lnTo>
                    <a:pt x="2" y="524"/>
                  </a:lnTo>
                  <a:lnTo>
                    <a:pt x="0" y="507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98"/>
            <p:cNvSpPr>
              <a:spLocks/>
            </p:cNvSpPr>
            <p:nvPr/>
          </p:nvSpPr>
          <p:spPr bwMode="auto">
            <a:xfrm>
              <a:off x="9517063" y="4441825"/>
              <a:ext cx="17463" cy="90488"/>
            </a:xfrm>
            <a:custGeom>
              <a:avLst/>
              <a:gdLst>
                <a:gd name="T0" fmla="*/ 56 w 112"/>
                <a:gd name="T1" fmla="*/ 0 h 563"/>
                <a:gd name="T2" fmla="*/ 74 w 112"/>
                <a:gd name="T3" fmla="*/ 3 h 563"/>
                <a:gd name="T4" fmla="*/ 89 w 112"/>
                <a:gd name="T5" fmla="*/ 11 h 563"/>
                <a:gd name="T6" fmla="*/ 101 w 112"/>
                <a:gd name="T7" fmla="*/ 23 h 563"/>
                <a:gd name="T8" fmla="*/ 109 w 112"/>
                <a:gd name="T9" fmla="*/ 39 h 563"/>
                <a:gd name="T10" fmla="*/ 112 w 112"/>
                <a:gd name="T11" fmla="*/ 56 h 563"/>
                <a:gd name="T12" fmla="*/ 112 w 112"/>
                <a:gd name="T13" fmla="*/ 507 h 563"/>
                <a:gd name="T14" fmla="*/ 109 w 112"/>
                <a:gd name="T15" fmla="*/ 524 h 563"/>
                <a:gd name="T16" fmla="*/ 101 w 112"/>
                <a:gd name="T17" fmla="*/ 540 h 563"/>
                <a:gd name="T18" fmla="*/ 89 w 112"/>
                <a:gd name="T19" fmla="*/ 552 h 563"/>
                <a:gd name="T20" fmla="*/ 74 w 112"/>
                <a:gd name="T21" fmla="*/ 561 h 563"/>
                <a:gd name="T22" fmla="*/ 56 w 112"/>
                <a:gd name="T23" fmla="*/ 563 h 563"/>
                <a:gd name="T24" fmla="*/ 37 w 112"/>
                <a:gd name="T25" fmla="*/ 561 h 563"/>
                <a:gd name="T26" fmla="*/ 22 w 112"/>
                <a:gd name="T27" fmla="*/ 552 h 563"/>
                <a:gd name="T28" fmla="*/ 10 w 112"/>
                <a:gd name="T29" fmla="*/ 540 h 563"/>
                <a:gd name="T30" fmla="*/ 2 w 112"/>
                <a:gd name="T31" fmla="*/ 524 h 563"/>
                <a:gd name="T32" fmla="*/ 0 w 112"/>
                <a:gd name="T33" fmla="*/ 507 h 563"/>
                <a:gd name="T34" fmla="*/ 0 w 112"/>
                <a:gd name="T35" fmla="*/ 56 h 563"/>
                <a:gd name="T36" fmla="*/ 2 w 112"/>
                <a:gd name="T37" fmla="*/ 39 h 563"/>
                <a:gd name="T38" fmla="*/ 10 w 112"/>
                <a:gd name="T39" fmla="*/ 23 h 563"/>
                <a:gd name="T40" fmla="*/ 22 w 112"/>
                <a:gd name="T41" fmla="*/ 11 h 563"/>
                <a:gd name="T42" fmla="*/ 37 w 112"/>
                <a:gd name="T43" fmla="*/ 3 h 563"/>
                <a:gd name="T44" fmla="*/ 56 w 112"/>
                <a:gd name="T45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56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507"/>
                  </a:lnTo>
                  <a:lnTo>
                    <a:pt x="109" y="524"/>
                  </a:lnTo>
                  <a:lnTo>
                    <a:pt x="101" y="540"/>
                  </a:lnTo>
                  <a:lnTo>
                    <a:pt x="89" y="552"/>
                  </a:lnTo>
                  <a:lnTo>
                    <a:pt x="74" y="561"/>
                  </a:lnTo>
                  <a:lnTo>
                    <a:pt x="56" y="563"/>
                  </a:lnTo>
                  <a:lnTo>
                    <a:pt x="37" y="561"/>
                  </a:lnTo>
                  <a:lnTo>
                    <a:pt x="22" y="552"/>
                  </a:lnTo>
                  <a:lnTo>
                    <a:pt x="10" y="540"/>
                  </a:lnTo>
                  <a:lnTo>
                    <a:pt x="2" y="524"/>
                  </a:lnTo>
                  <a:lnTo>
                    <a:pt x="0" y="507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99"/>
            <p:cNvSpPr>
              <a:spLocks/>
            </p:cNvSpPr>
            <p:nvPr/>
          </p:nvSpPr>
          <p:spPr bwMode="auto">
            <a:xfrm>
              <a:off x="9469438" y="4441825"/>
              <a:ext cx="17463" cy="90488"/>
            </a:xfrm>
            <a:custGeom>
              <a:avLst/>
              <a:gdLst>
                <a:gd name="T0" fmla="*/ 56 w 112"/>
                <a:gd name="T1" fmla="*/ 0 h 563"/>
                <a:gd name="T2" fmla="*/ 74 w 112"/>
                <a:gd name="T3" fmla="*/ 3 h 563"/>
                <a:gd name="T4" fmla="*/ 90 w 112"/>
                <a:gd name="T5" fmla="*/ 11 h 563"/>
                <a:gd name="T6" fmla="*/ 102 w 112"/>
                <a:gd name="T7" fmla="*/ 23 h 563"/>
                <a:gd name="T8" fmla="*/ 110 w 112"/>
                <a:gd name="T9" fmla="*/ 39 h 563"/>
                <a:gd name="T10" fmla="*/ 112 w 112"/>
                <a:gd name="T11" fmla="*/ 56 h 563"/>
                <a:gd name="T12" fmla="*/ 112 w 112"/>
                <a:gd name="T13" fmla="*/ 507 h 563"/>
                <a:gd name="T14" fmla="*/ 110 w 112"/>
                <a:gd name="T15" fmla="*/ 524 h 563"/>
                <a:gd name="T16" fmla="*/ 102 w 112"/>
                <a:gd name="T17" fmla="*/ 540 h 563"/>
                <a:gd name="T18" fmla="*/ 90 w 112"/>
                <a:gd name="T19" fmla="*/ 552 h 563"/>
                <a:gd name="T20" fmla="*/ 74 w 112"/>
                <a:gd name="T21" fmla="*/ 561 h 563"/>
                <a:gd name="T22" fmla="*/ 56 w 112"/>
                <a:gd name="T23" fmla="*/ 563 h 563"/>
                <a:gd name="T24" fmla="*/ 38 w 112"/>
                <a:gd name="T25" fmla="*/ 561 h 563"/>
                <a:gd name="T26" fmla="*/ 23 w 112"/>
                <a:gd name="T27" fmla="*/ 552 h 563"/>
                <a:gd name="T28" fmla="*/ 11 w 112"/>
                <a:gd name="T29" fmla="*/ 540 h 563"/>
                <a:gd name="T30" fmla="*/ 3 w 112"/>
                <a:gd name="T31" fmla="*/ 524 h 563"/>
                <a:gd name="T32" fmla="*/ 0 w 112"/>
                <a:gd name="T33" fmla="*/ 507 h 563"/>
                <a:gd name="T34" fmla="*/ 0 w 112"/>
                <a:gd name="T35" fmla="*/ 56 h 563"/>
                <a:gd name="T36" fmla="*/ 3 w 112"/>
                <a:gd name="T37" fmla="*/ 39 h 563"/>
                <a:gd name="T38" fmla="*/ 11 w 112"/>
                <a:gd name="T39" fmla="*/ 23 h 563"/>
                <a:gd name="T40" fmla="*/ 23 w 112"/>
                <a:gd name="T41" fmla="*/ 11 h 563"/>
                <a:gd name="T42" fmla="*/ 38 w 112"/>
                <a:gd name="T43" fmla="*/ 3 h 563"/>
                <a:gd name="T44" fmla="*/ 56 w 112"/>
                <a:gd name="T45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563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2" y="56"/>
                  </a:lnTo>
                  <a:lnTo>
                    <a:pt x="112" y="507"/>
                  </a:lnTo>
                  <a:lnTo>
                    <a:pt x="110" y="524"/>
                  </a:lnTo>
                  <a:lnTo>
                    <a:pt x="102" y="540"/>
                  </a:lnTo>
                  <a:lnTo>
                    <a:pt x="90" y="552"/>
                  </a:lnTo>
                  <a:lnTo>
                    <a:pt x="74" y="561"/>
                  </a:lnTo>
                  <a:lnTo>
                    <a:pt x="56" y="563"/>
                  </a:lnTo>
                  <a:lnTo>
                    <a:pt x="38" y="561"/>
                  </a:lnTo>
                  <a:lnTo>
                    <a:pt x="23" y="552"/>
                  </a:lnTo>
                  <a:lnTo>
                    <a:pt x="11" y="540"/>
                  </a:lnTo>
                  <a:lnTo>
                    <a:pt x="3" y="524"/>
                  </a:lnTo>
                  <a:lnTo>
                    <a:pt x="0" y="507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00"/>
            <p:cNvSpPr>
              <a:spLocks/>
            </p:cNvSpPr>
            <p:nvPr/>
          </p:nvSpPr>
          <p:spPr bwMode="auto">
            <a:xfrm>
              <a:off x="9421813" y="4441825"/>
              <a:ext cx="17463" cy="90488"/>
            </a:xfrm>
            <a:custGeom>
              <a:avLst/>
              <a:gdLst>
                <a:gd name="T0" fmla="*/ 56 w 113"/>
                <a:gd name="T1" fmla="*/ 0 h 563"/>
                <a:gd name="T2" fmla="*/ 74 w 113"/>
                <a:gd name="T3" fmla="*/ 3 h 563"/>
                <a:gd name="T4" fmla="*/ 89 w 113"/>
                <a:gd name="T5" fmla="*/ 11 h 563"/>
                <a:gd name="T6" fmla="*/ 102 w 113"/>
                <a:gd name="T7" fmla="*/ 23 h 563"/>
                <a:gd name="T8" fmla="*/ 110 w 113"/>
                <a:gd name="T9" fmla="*/ 39 h 563"/>
                <a:gd name="T10" fmla="*/ 113 w 113"/>
                <a:gd name="T11" fmla="*/ 56 h 563"/>
                <a:gd name="T12" fmla="*/ 113 w 113"/>
                <a:gd name="T13" fmla="*/ 507 h 563"/>
                <a:gd name="T14" fmla="*/ 110 w 113"/>
                <a:gd name="T15" fmla="*/ 524 h 563"/>
                <a:gd name="T16" fmla="*/ 102 w 113"/>
                <a:gd name="T17" fmla="*/ 540 h 563"/>
                <a:gd name="T18" fmla="*/ 89 w 113"/>
                <a:gd name="T19" fmla="*/ 552 h 563"/>
                <a:gd name="T20" fmla="*/ 74 w 113"/>
                <a:gd name="T21" fmla="*/ 561 h 563"/>
                <a:gd name="T22" fmla="*/ 56 w 113"/>
                <a:gd name="T23" fmla="*/ 563 h 563"/>
                <a:gd name="T24" fmla="*/ 39 w 113"/>
                <a:gd name="T25" fmla="*/ 561 h 563"/>
                <a:gd name="T26" fmla="*/ 23 w 113"/>
                <a:gd name="T27" fmla="*/ 552 h 563"/>
                <a:gd name="T28" fmla="*/ 11 w 113"/>
                <a:gd name="T29" fmla="*/ 540 h 563"/>
                <a:gd name="T30" fmla="*/ 4 w 113"/>
                <a:gd name="T31" fmla="*/ 524 h 563"/>
                <a:gd name="T32" fmla="*/ 0 w 113"/>
                <a:gd name="T33" fmla="*/ 507 h 563"/>
                <a:gd name="T34" fmla="*/ 0 w 113"/>
                <a:gd name="T35" fmla="*/ 56 h 563"/>
                <a:gd name="T36" fmla="*/ 4 w 113"/>
                <a:gd name="T37" fmla="*/ 39 h 563"/>
                <a:gd name="T38" fmla="*/ 11 w 113"/>
                <a:gd name="T39" fmla="*/ 23 h 563"/>
                <a:gd name="T40" fmla="*/ 23 w 113"/>
                <a:gd name="T41" fmla="*/ 11 h 563"/>
                <a:gd name="T42" fmla="*/ 39 w 113"/>
                <a:gd name="T43" fmla="*/ 3 h 563"/>
                <a:gd name="T44" fmla="*/ 56 w 113"/>
                <a:gd name="T45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56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3" y="507"/>
                  </a:lnTo>
                  <a:lnTo>
                    <a:pt x="110" y="524"/>
                  </a:lnTo>
                  <a:lnTo>
                    <a:pt x="102" y="540"/>
                  </a:lnTo>
                  <a:lnTo>
                    <a:pt x="89" y="552"/>
                  </a:lnTo>
                  <a:lnTo>
                    <a:pt x="74" y="561"/>
                  </a:lnTo>
                  <a:lnTo>
                    <a:pt x="56" y="563"/>
                  </a:lnTo>
                  <a:lnTo>
                    <a:pt x="39" y="561"/>
                  </a:lnTo>
                  <a:lnTo>
                    <a:pt x="23" y="552"/>
                  </a:lnTo>
                  <a:lnTo>
                    <a:pt x="11" y="540"/>
                  </a:lnTo>
                  <a:lnTo>
                    <a:pt x="4" y="524"/>
                  </a:lnTo>
                  <a:lnTo>
                    <a:pt x="0" y="507"/>
                  </a:lnTo>
                  <a:lnTo>
                    <a:pt x="0" y="56"/>
                  </a:lnTo>
                  <a:lnTo>
                    <a:pt x="4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01"/>
            <p:cNvSpPr>
              <a:spLocks/>
            </p:cNvSpPr>
            <p:nvPr/>
          </p:nvSpPr>
          <p:spPr bwMode="auto">
            <a:xfrm>
              <a:off x="9374188" y="4441825"/>
              <a:ext cx="17463" cy="90488"/>
            </a:xfrm>
            <a:custGeom>
              <a:avLst/>
              <a:gdLst>
                <a:gd name="T0" fmla="*/ 56 w 112"/>
                <a:gd name="T1" fmla="*/ 0 h 563"/>
                <a:gd name="T2" fmla="*/ 74 w 112"/>
                <a:gd name="T3" fmla="*/ 3 h 563"/>
                <a:gd name="T4" fmla="*/ 89 w 112"/>
                <a:gd name="T5" fmla="*/ 11 h 563"/>
                <a:gd name="T6" fmla="*/ 101 w 112"/>
                <a:gd name="T7" fmla="*/ 23 h 563"/>
                <a:gd name="T8" fmla="*/ 109 w 112"/>
                <a:gd name="T9" fmla="*/ 39 h 563"/>
                <a:gd name="T10" fmla="*/ 112 w 112"/>
                <a:gd name="T11" fmla="*/ 56 h 563"/>
                <a:gd name="T12" fmla="*/ 112 w 112"/>
                <a:gd name="T13" fmla="*/ 507 h 563"/>
                <a:gd name="T14" fmla="*/ 109 w 112"/>
                <a:gd name="T15" fmla="*/ 524 h 563"/>
                <a:gd name="T16" fmla="*/ 101 w 112"/>
                <a:gd name="T17" fmla="*/ 540 h 563"/>
                <a:gd name="T18" fmla="*/ 89 w 112"/>
                <a:gd name="T19" fmla="*/ 552 h 563"/>
                <a:gd name="T20" fmla="*/ 74 w 112"/>
                <a:gd name="T21" fmla="*/ 561 h 563"/>
                <a:gd name="T22" fmla="*/ 56 w 112"/>
                <a:gd name="T23" fmla="*/ 563 h 563"/>
                <a:gd name="T24" fmla="*/ 39 w 112"/>
                <a:gd name="T25" fmla="*/ 561 h 563"/>
                <a:gd name="T26" fmla="*/ 23 w 112"/>
                <a:gd name="T27" fmla="*/ 552 h 563"/>
                <a:gd name="T28" fmla="*/ 11 w 112"/>
                <a:gd name="T29" fmla="*/ 540 h 563"/>
                <a:gd name="T30" fmla="*/ 3 w 112"/>
                <a:gd name="T31" fmla="*/ 524 h 563"/>
                <a:gd name="T32" fmla="*/ 0 w 112"/>
                <a:gd name="T33" fmla="*/ 507 h 563"/>
                <a:gd name="T34" fmla="*/ 0 w 112"/>
                <a:gd name="T35" fmla="*/ 56 h 563"/>
                <a:gd name="T36" fmla="*/ 3 w 112"/>
                <a:gd name="T37" fmla="*/ 39 h 563"/>
                <a:gd name="T38" fmla="*/ 11 w 112"/>
                <a:gd name="T39" fmla="*/ 23 h 563"/>
                <a:gd name="T40" fmla="*/ 23 w 112"/>
                <a:gd name="T41" fmla="*/ 11 h 563"/>
                <a:gd name="T42" fmla="*/ 39 w 112"/>
                <a:gd name="T43" fmla="*/ 3 h 563"/>
                <a:gd name="T44" fmla="*/ 56 w 112"/>
                <a:gd name="T45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56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9"/>
                  </a:lnTo>
                  <a:lnTo>
                    <a:pt x="112" y="56"/>
                  </a:lnTo>
                  <a:lnTo>
                    <a:pt x="112" y="507"/>
                  </a:lnTo>
                  <a:lnTo>
                    <a:pt x="109" y="524"/>
                  </a:lnTo>
                  <a:lnTo>
                    <a:pt x="101" y="540"/>
                  </a:lnTo>
                  <a:lnTo>
                    <a:pt x="89" y="552"/>
                  </a:lnTo>
                  <a:lnTo>
                    <a:pt x="74" y="561"/>
                  </a:lnTo>
                  <a:lnTo>
                    <a:pt x="56" y="563"/>
                  </a:lnTo>
                  <a:lnTo>
                    <a:pt x="39" y="561"/>
                  </a:lnTo>
                  <a:lnTo>
                    <a:pt x="23" y="552"/>
                  </a:lnTo>
                  <a:lnTo>
                    <a:pt x="11" y="540"/>
                  </a:lnTo>
                  <a:lnTo>
                    <a:pt x="3" y="524"/>
                  </a:lnTo>
                  <a:lnTo>
                    <a:pt x="0" y="507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10012172" y="4318000"/>
            <a:ext cx="577850" cy="387350"/>
            <a:chOff x="10012363" y="4318000"/>
            <a:chExt cx="577850" cy="387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9" name="Freeform 106"/>
            <p:cNvSpPr>
              <a:spLocks/>
            </p:cNvSpPr>
            <p:nvPr/>
          </p:nvSpPr>
          <p:spPr bwMode="auto">
            <a:xfrm>
              <a:off x="10096501" y="4627563"/>
              <a:ext cx="28575" cy="30162"/>
            </a:xfrm>
            <a:custGeom>
              <a:avLst/>
              <a:gdLst>
                <a:gd name="T0" fmla="*/ 94 w 188"/>
                <a:gd name="T1" fmla="*/ 0 h 188"/>
                <a:gd name="T2" fmla="*/ 119 w 188"/>
                <a:gd name="T3" fmla="*/ 4 h 188"/>
                <a:gd name="T4" fmla="*/ 141 w 188"/>
                <a:gd name="T5" fmla="*/ 14 h 188"/>
                <a:gd name="T6" fmla="*/ 160 w 188"/>
                <a:gd name="T7" fmla="*/ 28 h 188"/>
                <a:gd name="T8" fmla="*/ 175 w 188"/>
                <a:gd name="T9" fmla="*/ 47 h 188"/>
                <a:gd name="T10" fmla="*/ 184 w 188"/>
                <a:gd name="T11" fmla="*/ 70 h 188"/>
                <a:gd name="T12" fmla="*/ 188 w 188"/>
                <a:gd name="T13" fmla="*/ 94 h 188"/>
                <a:gd name="T14" fmla="*/ 184 w 188"/>
                <a:gd name="T15" fmla="*/ 120 h 188"/>
                <a:gd name="T16" fmla="*/ 175 w 188"/>
                <a:gd name="T17" fmla="*/ 142 h 188"/>
                <a:gd name="T18" fmla="*/ 160 w 188"/>
                <a:gd name="T19" fmla="*/ 161 h 188"/>
                <a:gd name="T20" fmla="*/ 141 w 188"/>
                <a:gd name="T21" fmla="*/ 176 h 188"/>
                <a:gd name="T22" fmla="*/ 119 w 188"/>
                <a:gd name="T23" fmla="*/ 185 h 188"/>
                <a:gd name="T24" fmla="*/ 94 w 188"/>
                <a:gd name="T25" fmla="*/ 188 h 188"/>
                <a:gd name="T26" fmla="*/ 70 w 188"/>
                <a:gd name="T27" fmla="*/ 185 h 188"/>
                <a:gd name="T28" fmla="*/ 46 w 188"/>
                <a:gd name="T29" fmla="*/ 176 h 188"/>
                <a:gd name="T30" fmla="*/ 28 w 188"/>
                <a:gd name="T31" fmla="*/ 161 h 188"/>
                <a:gd name="T32" fmla="*/ 13 w 188"/>
                <a:gd name="T33" fmla="*/ 142 h 188"/>
                <a:gd name="T34" fmla="*/ 3 w 188"/>
                <a:gd name="T35" fmla="*/ 120 h 188"/>
                <a:gd name="T36" fmla="*/ 0 w 188"/>
                <a:gd name="T37" fmla="*/ 94 h 188"/>
                <a:gd name="T38" fmla="*/ 3 w 188"/>
                <a:gd name="T39" fmla="*/ 70 h 188"/>
                <a:gd name="T40" fmla="*/ 13 w 188"/>
                <a:gd name="T41" fmla="*/ 47 h 188"/>
                <a:gd name="T42" fmla="*/ 28 w 188"/>
                <a:gd name="T43" fmla="*/ 28 h 188"/>
                <a:gd name="T44" fmla="*/ 46 w 188"/>
                <a:gd name="T45" fmla="*/ 14 h 188"/>
                <a:gd name="T46" fmla="*/ 70 w 188"/>
                <a:gd name="T47" fmla="*/ 4 h 188"/>
                <a:gd name="T48" fmla="*/ 94 w 188"/>
                <a:gd name="T4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" h="188">
                  <a:moveTo>
                    <a:pt x="94" y="0"/>
                  </a:moveTo>
                  <a:lnTo>
                    <a:pt x="119" y="4"/>
                  </a:lnTo>
                  <a:lnTo>
                    <a:pt x="141" y="14"/>
                  </a:lnTo>
                  <a:lnTo>
                    <a:pt x="160" y="28"/>
                  </a:lnTo>
                  <a:lnTo>
                    <a:pt x="175" y="47"/>
                  </a:lnTo>
                  <a:lnTo>
                    <a:pt x="184" y="70"/>
                  </a:lnTo>
                  <a:lnTo>
                    <a:pt x="188" y="94"/>
                  </a:lnTo>
                  <a:lnTo>
                    <a:pt x="184" y="120"/>
                  </a:lnTo>
                  <a:lnTo>
                    <a:pt x="175" y="142"/>
                  </a:lnTo>
                  <a:lnTo>
                    <a:pt x="160" y="161"/>
                  </a:lnTo>
                  <a:lnTo>
                    <a:pt x="141" y="176"/>
                  </a:lnTo>
                  <a:lnTo>
                    <a:pt x="119" y="185"/>
                  </a:lnTo>
                  <a:lnTo>
                    <a:pt x="94" y="188"/>
                  </a:lnTo>
                  <a:lnTo>
                    <a:pt x="70" y="185"/>
                  </a:lnTo>
                  <a:lnTo>
                    <a:pt x="46" y="176"/>
                  </a:lnTo>
                  <a:lnTo>
                    <a:pt x="28" y="161"/>
                  </a:lnTo>
                  <a:lnTo>
                    <a:pt x="13" y="142"/>
                  </a:lnTo>
                  <a:lnTo>
                    <a:pt x="3" y="120"/>
                  </a:lnTo>
                  <a:lnTo>
                    <a:pt x="0" y="94"/>
                  </a:lnTo>
                  <a:lnTo>
                    <a:pt x="3" y="70"/>
                  </a:lnTo>
                  <a:lnTo>
                    <a:pt x="13" y="47"/>
                  </a:lnTo>
                  <a:lnTo>
                    <a:pt x="28" y="28"/>
                  </a:lnTo>
                  <a:lnTo>
                    <a:pt x="46" y="14"/>
                  </a:lnTo>
                  <a:lnTo>
                    <a:pt x="70" y="4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07"/>
            <p:cNvSpPr>
              <a:spLocks/>
            </p:cNvSpPr>
            <p:nvPr/>
          </p:nvSpPr>
          <p:spPr bwMode="auto">
            <a:xfrm>
              <a:off x="10345738" y="4627563"/>
              <a:ext cx="30163" cy="30162"/>
            </a:xfrm>
            <a:custGeom>
              <a:avLst/>
              <a:gdLst>
                <a:gd name="T0" fmla="*/ 94 w 188"/>
                <a:gd name="T1" fmla="*/ 0 h 188"/>
                <a:gd name="T2" fmla="*/ 119 w 188"/>
                <a:gd name="T3" fmla="*/ 4 h 188"/>
                <a:gd name="T4" fmla="*/ 141 w 188"/>
                <a:gd name="T5" fmla="*/ 14 h 188"/>
                <a:gd name="T6" fmla="*/ 160 w 188"/>
                <a:gd name="T7" fmla="*/ 28 h 188"/>
                <a:gd name="T8" fmla="*/ 176 w 188"/>
                <a:gd name="T9" fmla="*/ 47 h 188"/>
                <a:gd name="T10" fmla="*/ 184 w 188"/>
                <a:gd name="T11" fmla="*/ 70 h 188"/>
                <a:gd name="T12" fmla="*/ 188 w 188"/>
                <a:gd name="T13" fmla="*/ 94 h 188"/>
                <a:gd name="T14" fmla="*/ 184 w 188"/>
                <a:gd name="T15" fmla="*/ 120 h 188"/>
                <a:gd name="T16" fmla="*/ 176 w 188"/>
                <a:gd name="T17" fmla="*/ 142 h 188"/>
                <a:gd name="T18" fmla="*/ 160 w 188"/>
                <a:gd name="T19" fmla="*/ 161 h 188"/>
                <a:gd name="T20" fmla="*/ 141 w 188"/>
                <a:gd name="T21" fmla="*/ 176 h 188"/>
                <a:gd name="T22" fmla="*/ 119 w 188"/>
                <a:gd name="T23" fmla="*/ 185 h 188"/>
                <a:gd name="T24" fmla="*/ 94 w 188"/>
                <a:gd name="T25" fmla="*/ 188 h 188"/>
                <a:gd name="T26" fmla="*/ 70 w 188"/>
                <a:gd name="T27" fmla="*/ 185 h 188"/>
                <a:gd name="T28" fmla="*/ 47 w 188"/>
                <a:gd name="T29" fmla="*/ 176 h 188"/>
                <a:gd name="T30" fmla="*/ 28 w 188"/>
                <a:gd name="T31" fmla="*/ 161 h 188"/>
                <a:gd name="T32" fmla="*/ 14 w 188"/>
                <a:gd name="T33" fmla="*/ 142 h 188"/>
                <a:gd name="T34" fmla="*/ 4 w 188"/>
                <a:gd name="T35" fmla="*/ 120 h 188"/>
                <a:gd name="T36" fmla="*/ 0 w 188"/>
                <a:gd name="T37" fmla="*/ 94 h 188"/>
                <a:gd name="T38" fmla="*/ 4 w 188"/>
                <a:gd name="T39" fmla="*/ 70 h 188"/>
                <a:gd name="T40" fmla="*/ 14 w 188"/>
                <a:gd name="T41" fmla="*/ 47 h 188"/>
                <a:gd name="T42" fmla="*/ 28 w 188"/>
                <a:gd name="T43" fmla="*/ 28 h 188"/>
                <a:gd name="T44" fmla="*/ 47 w 188"/>
                <a:gd name="T45" fmla="*/ 14 h 188"/>
                <a:gd name="T46" fmla="*/ 70 w 188"/>
                <a:gd name="T47" fmla="*/ 4 h 188"/>
                <a:gd name="T48" fmla="*/ 94 w 188"/>
                <a:gd name="T4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" h="188">
                  <a:moveTo>
                    <a:pt x="94" y="0"/>
                  </a:moveTo>
                  <a:lnTo>
                    <a:pt x="119" y="4"/>
                  </a:lnTo>
                  <a:lnTo>
                    <a:pt x="141" y="14"/>
                  </a:lnTo>
                  <a:lnTo>
                    <a:pt x="160" y="28"/>
                  </a:lnTo>
                  <a:lnTo>
                    <a:pt x="176" y="47"/>
                  </a:lnTo>
                  <a:lnTo>
                    <a:pt x="184" y="70"/>
                  </a:lnTo>
                  <a:lnTo>
                    <a:pt x="188" y="94"/>
                  </a:lnTo>
                  <a:lnTo>
                    <a:pt x="184" y="120"/>
                  </a:lnTo>
                  <a:lnTo>
                    <a:pt x="176" y="142"/>
                  </a:lnTo>
                  <a:lnTo>
                    <a:pt x="160" y="161"/>
                  </a:lnTo>
                  <a:lnTo>
                    <a:pt x="141" y="176"/>
                  </a:lnTo>
                  <a:lnTo>
                    <a:pt x="119" y="185"/>
                  </a:lnTo>
                  <a:lnTo>
                    <a:pt x="94" y="188"/>
                  </a:lnTo>
                  <a:lnTo>
                    <a:pt x="70" y="185"/>
                  </a:lnTo>
                  <a:lnTo>
                    <a:pt x="47" y="176"/>
                  </a:lnTo>
                  <a:lnTo>
                    <a:pt x="28" y="161"/>
                  </a:lnTo>
                  <a:lnTo>
                    <a:pt x="14" y="142"/>
                  </a:lnTo>
                  <a:lnTo>
                    <a:pt x="4" y="120"/>
                  </a:lnTo>
                  <a:lnTo>
                    <a:pt x="0" y="94"/>
                  </a:lnTo>
                  <a:lnTo>
                    <a:pt x="4" y="70"/>
                  </a:lnTo>
                  <a:lnTo>
                    <a:pt x="14" y="47"/>
                  </a:lnTo>
                  <a:lnTo>
                    <a:pt x="28" y="28"/>
                  </a:lnTo>
                  <a:lnTo>
                    <a:pt x="47" y="14"/>
                  </a:lnTo>
                  <a:lnTo>
                    <a:pt x="70" y="4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08"/>
            <p:cNvSpPr>
              <a:spLocks/>
            </p:cNvSpPr>
            <p:nvPr/>
          </p:nvSpPr>
          <p:spPr bwMode="auto">
            <a:xfrm>
              <a:off x="10453688" y="4627563"/>
              <a:ext cx="28575" cy="30162"/>
            </a:xfrm>
            <a:custGeom>
              <a:avLst/>
              <a:gdLst>
                <a:gd name="T0" fmla="*/ 94 w 188"/>
                <a:gd name="T1" fmla="*/ 0 h 188"/>
                <a:gd name="T2" fmla="*/ 118 w 188"/>
                <a:gd name="T3" fmla="*/ 4 h 188"/>
                <a:gd name="T4" fmla="*/ 141 w 188"/>
                <a:gd name="T5" fmla="*/ 14 h 188"/>
                <a:gd name="T6" fmla="*/ 160 w 188"/>
                <a:gd name="T7" fmla="*/ 28 h 188"/>
                <a:gd name="T8" fmla="*/ 175 w 188"/>
                <a:gd name="T9" fmla="*/ 47 h 188"/>
                <a:gd name="T10" fmla="*/ 185 w 188"/>
                <a:gd name="T11" fmla="*/ 70 h 188"/>
                <a:gd name="T12" fmla="*/ 188 w 188"/>
                <a:gd name="T13" fmla="*/ 94 h 188"/>
                <a:gd name="T14" fmla="*/ 185 w 188"/>
                <a:gd name="T15" fmla="*/ 120 h 188"/>
                <a:gd name="T16" fmla="*/ 175 w 188"/>
                <a:gd name="T17" fmla="*/ 142 h 188"/>
                <a:gd name="T18" fmla="*/ 160 w 188"/>
                <a:gd name="T19" fmla="*/ 161 h 188"/>
                <a:gd name="T20" fmla="*/ 141 w 188"/>
                <a:gd name="T21" fmla="*/ 176 h 188"/>
                <a:gd name="T22" fmla="*/ 118 w 188"/>
                <a:gd name="T23" fmla="*/ 185 h 188"/>
                <a:gd name="T24" fmla="*/ 94 w 188"/>
                <a:gd name="T25" fmla="*/ 188 h 188"/>
                <a:gd name="T26" fmla="*/ 69 w 188"/>
                <a:gd name="T27" fmla="*/ 185 h 188"/>
                <a:gd name="T28" fmla="*/ 47 w 188"/>
                <a:gd name="T29" fmla="*/ 176 h 188"/>
                <a:gd name="T30" fmla="*/ 27 w 188"/>
                <a:gd name="T31" fmla="*/ 161 h 188"/>
                <a:gd name="T32" fmla="*/ 13 w 188"/>
                <a:gd name="T33" fmla="*/ 142 h 188"/>
                <a:gd name="T34" fmla="*/ 4 w 188"/>
                <a:gd name="T35" fmla="*/ 120 h 188"/>
                <a:gd name="T36" fmla="*/ 0 w 188"/>
                <a:gd name="T37" fmla="*/ 94 h 188"/>
                <a:gd name="T38" fmla="*/ 4 w 188"/>
                <a:gd name="T39" fmla="*/ 70 h 188"/>
                <a:gd name="T40" fmla="*/ 13 w 188"/>
                <a:gd name="T41" fmla="*/ 47 h 188"/>
                <a:gd name="T42" fmla="*/ 27 w 188"/>
                <a:gd name="T43" fmla="*/ 28 h 188"/>
                <a:gd name="T44" fmla="*/ 47 w 188"/>
                <a:gd name="T45" fmla="*/ 14 h 188"/>
                <a:gd name="T46" fmla="*/ 69 w 188"/>
                <a:gd name="T47" fmla="*/ 4 h 188"/>
                <a:gd name="T48" fmla="*/ 94 w 188"/>
                <a:gd name="T4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" h="188">
                  <a:moveTo>
                    <a:pt x="94" y="0"/>
                  </a:moveTo>
                  <a:lnTo>
                    <a:pt x="118" y="4"/>
                  </a:lnTo>
                  <a:lnTo>
                    <a:pt x="141" y="14"/>
                  </a:lnTo>
                  <a:lnTo>
                    <a:pt x="160" y="28"/>
                  </a:lnTo>
                  <a:lnTo>
                    <a:pt x="175" y="47"/>
                  </a:lnTo>
                  <a:lnTo>
                    <a:pt x="185" y="70"/>
                  </a:lnTo>
                  <a:lnTo>
                    <a:pt x="188" y="94"/>
                  </a:lnTo>
                  <a:lnTo>
                    <a:pt x="185" y="120"/>
                  </a:lnTo>
                  <a:lnTo>
                    <a:pt x="175" y="142"/>
                  </a:lnTo>
                  <a:lnTo>
                    <a:pt x="160" y="161"/>
                  </a:lnTo>
                  <a:lnTo>
                    <a:pt x="141" y="176"/>
                  </a:lnTo>
                  <a:lnTo>
                    <a:pt x="118" y="185"/>
                  </a:lnTo>
                  <a:lnTo>
                    <a:pt x="94" y="188"/>
                  </a:lnTo>
                  <a:lnTo>
                    <a:pt x="69" y="185"/>
                  </a:lnTo>
                  <a:lnTo>
                    <a:pt x="47" y="176"/>
                  </a:lnTo>
                  <a:lnTo>
                    <a:pt x="27" y="161"/>
                  </a:lnTo>
                  <a:lnTo>
                    <a:pt x="13" y="142"/>
                  </a:lnTo>
                  <a:lnTo>
                    <a:pt x="4" y="120"/>
                  </a:lnTo>
                  <a:lnTo>
                    <a:pt x="0" y="94"/>
                  </a:lnTo>
                  <a:lnTo>
                    <a:pt x="4" y="70"/>
                  </a:lnTo>
                  <a:lnTo>
                    <a:pt x="13" y="47"/>
                  </a:lnTo>
                  <a:lnTo>
                    <a:pt x="27" y="28"/>
                  </a:lnTo>
                  <a:lnTo>
                    <a:pt x="47" y="14"/>
                  </a:lnTo>
                  <a:lnTo>
                    <a:pt x="69" y="4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09"/>
            <p:cNvSpPr>
              <a:spLocks/>
            </p:cNvSpPr>
            <p:nvPr/>
          </p:nvSpPr>
          <p:spPr bwMode="auto">
            <a:xfrm>
              <a:off x="10072688" y="4508500"/>
              <a:ext cx="52388" cy="17462"/>
            </a:xfrm>
            <a:custGeom>
              <a:avLst/>
              <a:gdLst>
                <a:gd name="T0" fmla="*/ 56 w 338"/>
                <a:gd name="T1" fmla="*/ 0 h 113"/>
                <a:gd name="T2" fmla="*/ 281 w 338"/>
                <a:gd name="T3" fmla="*/ 0 h 113"/>
                <a:gd name="T4" fmla="*/ 299 w 338"/>
                <a:gd name="T5" fmla="*/ 3 h 113"/>
                <a:gd name="T6" fmla="*/ 314 w 338"/>
                <a:gd name="T7" fmla="*/ 11 h 113"/>
                <a:gd name="T8" fmla="*/ 328 w 338"/>
                <a:gd name="T9" fmla="*/ 23 h 113"/>
                <a:gd name="T10" fmla="*/ 335 w 338"/>
                <a:gd name="T11" fmla="*/ 39 h 113"/>
                <a:gd name="T12" fmla="*/ 338 w 338"/>
                <a:gd name="T13" fmla="*/ 56 h 113"/>
                <a:gd name="T14" fmla="*/ 335 w 338"/>
                <a:gd name="T15" fmla="*/ 74 h 113"/>
                <a:gd name="T16" fmla="*/ 328 w 338"/>
                <a:gd name="T17" fmla="*/ 89 h 113"/>
                <a:gd name="T18" fmla="*/ 314 w 338"/>
                <a:gd name="T19" fmla="*/ 102 h 113"/>
                <a:gd name="T20" fmla="*/ 299 w 338"/>
                <a:gd name="T21" fmla="*/ 109 h 113"/>
                <a:gd name="T22" fmla="*/ 281 w 338"/>
                <a:gd name="T23" fmla="*/ 113 h 113"/>
                <a:gd name="T24" fmla="*/ 56 w 338"/>
                <a:gd name="T25" fmla="*/ 113 h 113"/>
                <a:gd name="T26" fmla="*/ 39 w 338"/>
                <a:gd name="T27" fmla="*/ 109 h 113"/>
                <a:gd name="T28" fmla="*/ 23 w 338"/>
                <a:gd name="T29" fmla="*/ 102 h 113"/>
                <a:gd name="T30" fmla="*/ 11 w 338"/>
                <a:gd name="T31" fmla="*/ 89 h 113"/>
                <a:gd name="T32" fmla="*/ 3 w 338"/>
                <a:gd name="T33" fmla="*/ 74 h 113"/>
                <a:gd name="T34" fmla="*/ 0 w 338"/>
                <a:gd name="T35" fmla="*/ 56 h 113"/>
                <a:gd name="T36" fmla="*/ 3 w 338"/>
                <a:gd name="T37" fmla="*/ 39 h 113"/>
                <a:gd name="T38" fmla="*/ 11 w 338"/>
                <a:gd name="T39" fmla="*/ 23 h 113"/>
                <a:gd name="T40" fmla="*/ 23 w 338"/>
                <a:gd name="T41" fmla="*/ 11 h 113"/>
                <a:gd name="T42" fmla="*/ 39 w 338"/>
                <a:gd name="T43" fmla="*/ 3 h 113"/>
                <a:gd name="T44" fmla="*/ 56 w 338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8" h="113">
                  <a:moveTo>
                    <a:pt x="56" y="0"/>
                  </a:moveTo>
                  <a:lnTo>
                    <a:pt x="281" y="0"/>
                  </a:lnTo>
                  <a:lnTo>
                    <a:pt x="299" y="3"/>
                  </a:lnTo>
                  <a:lnTo>
                    <a:pt x="314" y="11"/>
                  </a:lnTo>
                  <a:lnTo>
                    <a:pt x="328" y="23"/>
                  </a:lnTo>
                  <a:lnTo>
                    <a:pt x="335" y="39"/>
                  </a:lnTo>
                  <a:lnTo>
                    <a:pt x="338" y="56"/>
                  </a:lnTo>
                  <a:lnTo>
                    <a:pt x="335" y="74"/>
                  </a:lnTo>
                  <a:lnTo>
                    <a:pt x="328" y="89"/>
                  </a:lnTo>
                  <a:lnTo>
                    <a:pt x="314" y="102"/>
                  </a:lnTo>
                  <a:lnTo>
                    <a:pt x="299" y="109"/>
                  </a:lnTo>
                  <a:lnTo>
                    <a:pt x="281" y="113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10"/>
            <p:cNvSpPr>
              <a:spLocks noEditPoints="1"/>
            </p:cNvSpPr>
            <p:nvPr/>
          </p:nvSpPr>
          <p:spPr bwMode="auto">
            <a:xfrm>
              <a:off x="10012363" y="4318000"/>
              <a:ext cx="577850" cy="387350"/>
            </a:xfrm>
            <a:custGeom>
              <a:avLst/>
              <a:gdLst>
                <a:gd name="T0" fmla="*/ 2533 w 3640"/>
                <a:gd name="T1" fmla="*/ 2252 h 2444"/>
                <a:gd name="T2" fmla="*/ 2635 w 3640"/>
                <a:gd name="T3" fmla="*/ 1896 h 2444"/>
                <a:gd name="T4" fmla="*/ 2635 w 3640"/>
                <a:gd name="T5" fmla="*/ 2202 h 2444"/>
                <a:gd name="T6" fmla="*/ 2912 w 3640"/>
                <a:gd name="T7" fmla="*/ 2328 h 2444"/>
                <a:gd name="T8" fmla="*/ 3140 w 3640"/>
                <a:gd name="T9" fmla="*/ 2130 h 2444"/>
                <a:gd name="T10" fmla="*/ 3055 w 3640"/>
                <a:gd name="T11" fmla="*/ 1836 h 2444"/>
                <a:gd name="T12" fmla="*/ 2515 w 3640"/>
                <a:gd name="T13" fmla="*/ 1817 h 2444"/>
                <a:gd name="T14" fmla="*/ 2115 w 3640"/>
                <a:gd name="T15" fmla="*/ 1779 h 2444"/>
                <a:gd name="T16" fmla="*/ 1917 w 3640"/>
                <a:gd name="T17" fmla="*/ 2007 h 2444"/>
                <a:gd name="T18" fmla="*/ 2042 w 3640"/>
                <a:gd name="T19" fmla="*/ 2285 h 2444"/>
                <a:gd name="T20" fmla="*/ 2348 w 3640"/>
                <a:gd name="T21" fmla="*/ 2285 h 2444"/>
                <a:gd name="T22" fmla="*/ 2474 w 3640"/>
                <a:gd name="T23" fmla="*/ 2007 h 2444"/>
                <a:gd name="T24" fmla="*/ 2277 w 3640"/>
                <a:gd name="T25" fmla="*/ 1779 h 2444"/>
                <a:gd name="T26" fmla="*/ 1003 w 3640"/>
                <a:gd name="T27" fmla="*/ 1957 h 2444"/>
                <a:gd name="T28" fmla="*/ 924 w 3640"/>
                <a:gd name="T29" fmla="*/ 2298 h 2444"/>
                <a:gd name="T30" fmla="*/ 1803 w 3640"/>
                <a:gd name="T31" fmla="*/ 2096 h 2444"/>
                <a:gd name="T32" fmla="*/ 1682 w 3640"/>
                <a:gd name="T33" fmla="*/ 2062 h 2444"/>
                <a:gd name="T34" fmla="*/ 619 w 3640"/>
                <a:gd name="T35" fmla="*/ 1767 h 2444"/>
                <a:gd name="T36" fmla="*/ 364 w 3640"/>
                <a:gd name="T37" fmla="*/ 1930 h 2444"/>
                <a:gd name="T38" fmla="*/ 407 w 3640"/>
                <a:gd name="T39" fmla="*/ 2234 h 2444"/>
                <a:gd name="T40" fmla="*/ 700 w 3640"/>
                <a:gd name="T41" fmla="*/ 2319 h 2444"/>
                <a:gd name="T42" fmla="*/ 898 w 3640"/>
                <a:gd name="T43" fmla="*/ 2090 h 2444"/>
                <a:gd name="T44" fmla="*/ 772 w 3640"/>
                <a:gd name="T45" fmla="*/ 1812 h 2444"/>
                <a:gd name="T46" fmla="*/ 179 w 3640"/>
                <a:gd name="T47" fmla="*/ 1954 h 2444"/>
                <a:gd name="T48" fmla="*/ 1881 w 3640"/>
                <a:gd name="T49" fmla="*/ 1466 h 2444"/>
                <a:gd name="T50" fmla="*/ 2008 w 3640"/>
                <a:gd name="T51" fmla="*/ 1654 h 2444"/>
                <a:gd name="T52" fmla="*/ 1881 w 3640"/>
                <a:gd name="T53" fmla="*/ 1466 h 2444"/>
                <a:gd name="T54" fmla="*/ 3241 w 3640"/>
                <a:gd name="T55" fmla="*/ 1136 h 2444"/>
                <a:gd name="T56" fmla="*/ 1314 w 3640"/>
                <a:gd name="T57" fmla="*/ 1015 h 2444"/>
                <a:gd name="T58" fmla="*/ 1388 w 3640"/>
                <a:gd name="T59" fmla="*/ 593 h 2444"/>
                <a:gd name="T60" fmla="*/ 1342 w 3640"/>
                <a:gd name="T61" fmla="*/ 827 h 2444"/>
                <a:gd name="T62" fmla="*/ 1576 w 3640"/>
                <a:gd name="T63" fmla="*/ 874 h 2444"/>
                <a:gd name="T64" fmla="*/ 1623 w 3640"/>
                <a:gd name="T65" fmla="*/ 638 h 2444"/>
                <a:gd name="T66" fmla="*/ 710 w 3640"/>
                <a:gd name="T67" fmla="*/ 1052 h 2444"/>
                <a:gd name="T68" fmla="*/ 900 w 3640"/>
                <a:gd name="T69" fmla="*/ 489 h 2444"/>
                <a:gd name="T70" fmla="*/ 1802 w 3640"/>
                <a:gd name="T71" fmla="*/ 457 h 2444"/>
                <a:gd name="T72" fmla="*/ 1843 w 3640"/>
                <a:gd name="T73" fmla="*/ 1355 h 2444"/>
                <a:gd name="T74" fmla="*/ 1858 w 3640"/>
                <a:gd name="T75" fmla="*/ 352 h 2444"/>
                <a:gd name="T76" fmla="*/ 2256 w 3640"/>
                <a:gd name="T77" fmla="*/ 116 h 2444"/>
                <a:gd name="T78" fmla="*/ 3152 w 3640"/>
                <a:gd name="T79" fmla="*/ 959 h 2444"/>
                <a:gd name="T80" fmla="*/ 2873 w 3640"/>
                <a:gd name="T81" fmla="*/ 16 h 2444"/>
                <a:gd name="T82" fmla="*/ 3617 w 3640"/>
                <a:gd name="T83" fmla="*/ 913 h 2444"/>
                <a:gd name="T84" fmla="*/ 3601 w 3640"/>
                <a:gd name="T85" fmla="*/ 1463 h 2444"/>
                <a:gd name="T86" fmla="*/ 3623 w 3640"/>
                <a:gd name="T87" fmla="*/ 1825 h 2444"/>
                <a:gd name="T88" fmla="*/ 3261 w 3640"/>
                <a:gd name="T89" fmla="*/ 1993 h 2444"/>
                <a:gd name="T90" fmla="*/ 3176 w 3640"/>
                <a:gd name="T91" fmla="*/ 2298 h 2444"/>
                <a:gd name="T92" fmla="*/ 3262 w 3640"/>
                <a:gd name="T93" fmla="*/ 2405 h 2444"/>
                <a:gd name="T94" fmla="*/ 236 w 3640"/>
                <a:gd name="T95" fmla="*/ 2421 h 2444"/>
                <a:gd name="T96" fmla="*/ 344 w 3640"/>
                <a:gd name="T97" fmla="*/ 2331 h 2444"/>
                <a:gd name="T98" fmla="*/ 56 w 3640"/>
                <a:gd name="T99" fmla="*/ 2067 h 2444"/>
                <a:gd name="T100" fmla="*/ 2 w 3640"/>
                <a:gd name="T101" fmla="*/ 793 h 2444"/>
                <a:gd name="T102" fmla="*/ 656 w 3640"/>
                <a:gd name="T103" fmla="*/ 375 h 2444"/>
                <a:gd name="T104" fmla="*/ 1014 w 3640"/>
                <a:gd name="T105" fmla="*/ 1203 h 2444"/>
                <a:gd name="T106" fmla="*/ 1257 w 3640"/>
                <a:gd name="T107" fmla="*/ 902 h 2444"/>
                <a:gd name="T108" fmla="*/ 1227 w 3640"/>
                <a:gd name="T109" fmla="*/ 614 h 2444"/>
                <a:gd name="T110" fmla="*/ 1482 w 3640"/>
                <a:gd name="T111" fmla="*/ 450 h 2444"/>
                <a:gd name="T112" fmla="*/ 1733 w 3640"/>
                <a:gd name="T113" fmla="*/ 340 h 2444"/>
                <a:gd name="T114" fmla="*/ 2115 w 3640"/>
                <a:gd name="T115" fmla="*/ 29 h 2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40" h="2444">
                  <a:moveTo>
                    <a:pt x="2533" y="2252"/>
                  </a:moveTo>
                  <a:lnTo>
                    <a:pt x="2515" y="2280"/>
                  </a:lnTo>
                  <a:lnTo>
                    <a:pt x="2494" y="2306"/>
                  </a:lnTo>
                  <a:lnTo>
                    <a:pt x="2471" y="2331"/>
                  </a:lnTo>
                  <a:lnTo>
                    <a:pt x="2595" y="2331"/>
                  </a:lnTo>
                  <a:lnTo>
                    <a:pt x="2572" y="2306"/>
                  </a:lnTo>
                  <a:lnTo>
                    <a:pt x="2551" y="2280"/>
                  </a:lnTo>
                  <a:lnTo>
                    <a:pt x="2533" y="2252"/>
                  </a:lnTo>
                  <a:close/>
                  <a:moveTo>
                    <a:pt x="2871" y="1767"/>
                  </a:moveTo>
                  <a:lnTo>
                    <a:pt x="2829" y="1770"/>
                  </a:lnTo>
                  <a:lnTo>
                    <a:pt x="2790" y="1779"/>
                  </a:lnTo>
                  <a:lnTo>
                    <a:pt x="2752" y="1793"/>
                  </a:lnTo>
                  <a:lnTo>
                    <a:pt x="2718" y="1812"/>
                  </a:lnTo>
                  <a:lnTo>
                    <a:pt x="2686" y="1836"/>
                  </a:lnTo>
                  <a:lnTo>
                    <a:pt x="2658" y="1864"/>
                  </a:lnTo>
                  <a:lnTo>
                    <a:pt x="2635" y="1896"/>
                  </a:lnTo>
                  <a:lnTo>
                    <a:pt x="2615" y="1930"/>
                  </a:lnTo>
                  <a:lnTo>
                    <a:pt x="2601" y="1968"/>
                  </a:lnTo>
                  <a:lnTo>
                    <a:pt x="2592" y="2007"/>
                  </a:lnTo>
                  <a:lnTo>
                    <a:pt x="2589" y="2048"/>
                  </a:lnTo>
                  <a:lnTo>
                    <a:pt x="2592" y="2090"/>
                  </a:lnTo>
                  <a:lnTo>
                    <a:pt x="2601" y="2130"/>
                  </a:lnTo>
                  <a:lnTo>
                    <a:pt x="2615" y="2168"/>
                  </a:lnTo>
                  <a:lnTo>
                    <a:pt x="2635" y="2202"/>
                  </a:lnTo>
                  <a:lnTo>
                    <a:pt x="2658" y="2234"/>
                  </a:lnTo>
                  <a:lnTo>
                    <a:pt x="2686" y="2262"/>
                  </a:lnTo>
                  <a:lnTo>
                    <a:pt x="2718" y="2285"/>
                  </a:lnTo>
                  <a:lnTo>
                    <a:pt x="2752" y="2305"/>
                  </a:lnTo>
                  <a:lnTo>
                    <a:pt x="2790" y="2319"/>
                  </a:lnTo>
                  <a:lnTo>
                    <a:pt x="2829" y="2328"/>
                  </a:lnTo>
                  <a:lnTo>
                    <a:pt x="2871" y="2331"/>
                  </a:lnTo>
                  <a:lnTo>
                    <a:pt x="2912" y="2328"/>
                  </a:lnTo>
                  <a:lnTo>
                    <a:pt x="2952" y="2319"/>
                  </a:lnTo>
                  <a:lnTo>
                    <a:pt x="2989" y="2305"/>
                  </a:lnTo>
                  <a:lnTo>
                    <a:pt x="3023" y="2285"/>
                  </a:lnTo>
                  <a:lnTo>
                    <a:pt x="3055" y="2262"/>
                  </a:lnTo>
                  <a:lnTo>
                    <a:pt x="3083" y="2234"/>
                  </a:lnTo>
                  <a:lnTo>
                    <a:pt x="3107" y="2202"/>
                  </a:lnTo>
                  <a:lnTo>
                    <a:pt x="3126" y="2168"/>
                  </a:lnTo>
                  <a:lnTo>
                    <a:pt x="3140" y="2130"/>
                  </a:lnTo>
                  <a:lnTo>
                    <a:pt x="3149" y="2090"/>
                  </a:lnTo>
                  <a:lnTo>
                    <a:pt x="3152" y="2048"/>
                  </a:lnTo>
                  <a:lnTo>
                    <a:pt x="3149" y="2007"/>
                  </a:lnTo>
                  <a:lnTo>
                    <a:pt x="3140" y="1968"/>
                  </a:lnTo>
                  <a:lnTo>
                    <a:pt x="3126" y="1930"/>
                  </a:lnTo>
                  <a:lnTo>
                    <a:pt x="3107" y="1896"/>
                  </a:lnTo>
                  <a:lnTo>
                    <a:pt x="3083" y="1864"/>
                  </a:lnTo>
                  <a:lnTo>
                    <a:pt x="3055" y="1836"/>
                  </a:lnTo>
                  <a:lnTo>
                    <a:pt x="3023" y="1812"/>
                  </a:lnTo>
                  <a:lnTo>
                    <a:pt x="2989" y="1793"/>
                  </a:lnTo>
                  <a:lnTo>
                    <a:pt x="2952" y="1779"/>
                  </a:lnTo>
                  <a:lnTo>
                    <a:pt x="2912" y="1770"/>
                  </a:lnTo>
                  <a:lnTo>
                    <a:pt x="2871" y="1767"/>
                  </a:lnTo>
                  <a:close/>
                  <a:moveTo>
                    <a:pt x="2471" y="1767"/>
                  </a:moveTo>
                  <a:lnTo>
                    <a:pt x="2494" y="1791"/>
                  </a:lnTo>
                  <a:lnTo>
                    <a:pt x="2515" y="1817"/>
                  </a:lnTo>
                  <a:lnTo>
                    <a:pt x="2533" y="1846"/>
                  </a:lnTo>
                  <a:lnTo>
                    <a:pt x="2551" y="1817"/>
                  </a:lnTo>
                  <a:lnTo>
                    <a:pt x="2572" y="1791"/>
                  </a:lnTo>
                  <a:lnTo>
                    <a:pt x="2595" y="1767"/>
                  </a:lnTo>
                  <a:lnTo>
                    <a:pt x="2471" y="1767"/>
                  </a:lnTo>
                  <a:close/>
                  <a:moveTo>
                    <a:pt x="2195" y="1767"/>
                  </a:moveTo>
                  <a:lnTo>
                    <a:pt x="2154" y="1770"/>
                  </a:lnTo>
                  <a:lnTo>
                    <a:pt x="2115" y="1779"/>
                  </a:lnTo>
                  <a:lnTo>
                    <a:pt x="2077" y="1793"/>
                  </a:lnTo>
                  <a:lnTo>
                    <a:pt x="2042" y="1812"/>
                  </a:lnTo>
                  <a:lnTo>
                    <a:pt x="2011" y="1836"/>
                  </a:lnTo>
                  <a:lnTo>
                    <a:pt x="1983" y="1864"/>
                  </a:lnTo>
                  <a:lnTo>
                    <a:pt x="1959" y="1896"/>
                  </a:lnTo>
                  <a:lnTo>
                    <a:pt x="1940" y="1930"/>
                  </a:lnTo>
                  <a:lnTo>
                    <a:pt x="1926" y="1968"/>
                  </a:lnTo>
                  <a:lnTo>
                    <a:pt x="1917" y="2007"/>
                  </a:lnTo>
                  <a:lnTo>
                    <a:pt x="1914" y="2048"/>
                  </a:lnTo>
                  <a:lnTo>
                    <a:pt x="1917" y="2090"/>
                  </a:lnTo>
                  <a:lnTo>
                    <a:pt x="1926" y="2130"/>
                  </a:lnTo>
                  <a:lnTo>
                    <a:pt x="1940" y="2168"/>
                  </a:lnTo>
                  <a:lnTo>
                    <a:pt x="1959" y="2202"/>
                  </a:lnTo>
                  <a:lnTo>
                    <a:pt x="1983" y="2234"/>
                  </a:lnTo>
                  <a:lnTo>
                    <a:pt x="2011" y="2262"/>
                  </a:lnTo>
                  <a:lnTo>
                    <a:pt x="2042" y="2285"/>
                  </a:lnTo>
                  <a:lnTo>
                    <a:pt x="2077" y="2305"/>
                  </a:lnTo>
                  <a:lnTo>
                    <a:pt x="2115" y="2319"/>
                  </a:lnTo>
                  <a:lnTo>
                    <a:pt x="2154" y="2328"/>
                  </a:lnTo>
                  <a:lnTo>
                    <a:pt x="2195" y="2331"/>
                  </a:lnTo>
                  <a:lnTo>
                    <a:pt x="2237" y="2328"/>
                  </a:lnTo>
                  <a:lnTo>
                    <a:pt x="2277" y="2319"/>
                  </a:lnTo>
                  <a:lnTo>
                    <a:pt x="2314" y="2305"/>
                  </a:lnTo>
                  <a:lnTo>
                    <a:pt x="2348" y="2285"/>
                  </a:lnTo>
                  <a:lnTo>
                    <a:pt x="2380" y="2262"/>
                  </a:lnTo>
                  <a:lnTo>
                    <a:pt x="2408" y="2234"/>
                  </a:lnTo>
                  <a:lnTo>
                    <a:pt x="2431" y="2202"/>
                  </a:lnTo>
                  <a:lnTo>
                    <a:pt x="2451" y="2168"/>
                  </a:lnTo>
                  <a:lnTo>
                    <a:pt x="2465" y="2130"/>
                  </a:lnTo>
                  <a:lnTo>
                    <a:pt x="2474" y="2090"/>
                  </a:lnTo>
                  <a:lnTo>
                    <a:pt x="2476" y="2048"/>
                  </a:lnTo>
                  <a:lnTo>
                    <a:pt x="2474" y="2007"/>
                  </a:lnTo>
                  <a:lnTo>
                    <a:pt x="2465" y="1968"/>
                  </a:lnTo>
                  <a:lnTo>
                    <a:pt x="2451" y="1930"/>
                  </a:lnTo>
                  <a:lnTo>
                    <a:pt x="2431" y="1896"/>
                  </a:lnTo>
                  <a:lnTo>
                    <a:pt x="2408" y="1864"/>
                  </a:lnTo>
                  <a:lnTo>
                    <a:pt x="2380" y="1836"/>
                  </a:lnTo>
                  <a:lnTo>
                    <a:pt x="2348" y="1812"/>
                  </a:lnTo>
                  <a:lnTo>
                    <a:pt x="2314" y="1793"/>
                  </a:lnTo>
                  <a:lnTo>
                    <a:pt x="2277" y="1779"/>
                  </a:lnTo>
                  <a:lnTo>
                    <a:pt x="2237" y="1770"/>
                  </a:lnTo>
                  <a:lnTo>
                    <a:pt x="2195" y="1767"/>
                  </a:lnTo>
                  <a:close/>
                  <a:moveTo>
                    <a:pt x="895" y="1767"/>
                  </a:moveTo>
                  <a:lnTo>
                    <a:pt x="924" y="1800"/>
                  </a:lnTo>
                  <a:lnTo>
                    <a:pt x="950" y="1835"/>
                  </a:lnTo>
                  <a:lnTo>
                    <a:pt x="972" y="1873"/>
                  </a:lnTo>
                  <a:lnTo>
                    <a:pt x="989" y="1914"/>
                  </a:lnTo>
                  <a:lnTo>
                    <a:pt x="1003" y="1957"/>
                  </a:lnTo>
                  <a:lnTo>
                    <a:pt x="1010" y="2002"/>
                  </a:lnTo>
                  <a:lnTo>
                    <a:pt x="1014" y="2048"/>
                  </a:lnTo>
                  <a:lnTo>
                    <a:pt x="1010" y="2096"/>
                  </a:lnTo>
                  <a:lnTo>
                    <a:pt x="1003" y="2140"/>
                  </a:lnTo>
                  <a:lnTo>
                    <a:pt x="989" y="2183"/>
                  </a:lnTo>
                  <a:lnTo>
                    <a:pt x="972" y="2224"/>
                  </a:lnTo>
                  <a:lnTo>
                    <a:pt x="950" y="2263"/>
                  </a:lnTo>
                  <a:lnTo>
                    <a:pt x="924" y="2298"/>
                  </a:lnTo>
                  <a:lnTo>
                    <a:pt x="895" y="2331"/>
                  </a:lnTo>
                  <a:lnTo>
                    <a:pt x="1920" y="2331"/>
                  </a:lnTo>
                  <a:lnTo>
                    <a:pt x="1891" y="2298"/>
                  </a:lnTo>
                  <a:lnTo>
                    <a:pt x="1864" y="2263"/>
                  </a:lnTo>
                  <a:lnTo>
                    <a:pt x="1842" y="2224"/>
                  </a:lnTo>
                  <a:lnTo>
                    <a:pt x="1824" y="2183"/>
                  </a:lnTo>
                  <a:lnTo>
                    <a:pt x="1812" y="2140"/>
                  </a:lnTo>
                  <a:lnTo>
                    <a:pt x="1803" y="2096"/>
                  </a:lnTo>
                  <a:lnTo>
                    <a:pt x="1801" y="2048"/>
                  </a:lnTo>
                  <a:lnTo>
                    <a:pt x="1802" y="2021"/>
                  </a:lnTo>
                  <a:lnTo>
                    <a:pt x="1806" y="1993"/>
                  </a:lnTo>
                  <a:lnTo>
                    <a:pt x="1747" y="2051"/>
                  </a:lnTo>
                  <a:lnTo>
                    <a:pt x="1733" y="2062"/>
                  </a:lnTo>
                  <a:lnTo>
                    <a:pt x="1716" y="2067"/>
                  </a:lnTo>
                  <a:lnTo>
                    <a:pt x="1699" y="2067"/>
                  </a:lnTo>
                  <a:lnTo>
                    <a:pt x="1682" y="2062"/>
                  </a:lnTo>
                  <a:lnTo>
                    <a:pt x="1668" y="2051"/>
                  </a:lnTo>
                  <a:lnTo>
                    <a:pt x="1443" y="1825"/>
                  </a:lnTo>
                  <a:lnTo>
                    <a:pt x="1433" y="1812"/>
                  </a:lnTo>
                  <a:lnTo>
                    <a:pt x="1427" y="1798"/>
                  </a:lnTo>
                  <a:lnTo>
                    <a:pt x="1426" y="1782"/>
                  </a:lnTo>
                  <a:lnTo>
                    <a:pt x="1430" y="1767"/>
                  </a:lnTo>
                  <a:lnTo>
                    <a:pt x="895" y="1767"/>
                  </a:lnTo>
                  <a:close/>
                  <a:moveTo>
                    <a:pt x="619" y="1767"/>
                  </a:moveTo>
                  <a:lnTo>
                    <a:pt x="578" y="1770"/>
                  </a:lnTo>
                  <a:lnTo>
                    <a:pt x="538" y="1779"/>
                  </a:lnTo>
                  <a:lnTo>
                    <a:pt x="501" y="1793"/>
                  </a:lnTo>
                  <a:lnTo>
                    <a:pt x="465" y="1812"/>
                  </a:lnTo>
                  <a:lnTo>
                    <a:pt x="435" y="1836"/>
                  </a:lnTo>
                  <a:lnTo>
                    <a:pt x="407" y="1864"/>
                  </a:lnTo>
                  <a:lnTo>
                    <a:pt x="383" y="1896"/>
                  </a:lnTo>
                  <a:lnTo>
                    <a:pt x="364" y="1930"/>
                  </a:lnTo>
                  <a:lnTo>
                    <a:pt x="350" y="1968"/>
                  </a:lnTo>
                  <a:lnTo>
                    <a:pt x="341" y="2007"/>
                  </a:lnTo>
                  <a:lnTo>
                    <a:pt x="338" y="2048"/>
                  </a:lnTo>
                  <a:lnTo>
                    <a:pt x="341" y="2090"/>
                  </a:lnTo>
                  <a:lnTo>
                    <a:pt x="350" y="2130"/>
                  </a:lnTo>
                  <a:lnTo>
                    <a:pt x="364" y="2168"/>
                  </a:lnTo>
                  <a:lnTo>
                    <a:pt x="383" y="2202"/>
                  </a:lnTo>
                  <a:lnTo>
                    <a:pt x="407" y="2234"/>
                  </a:lnTo>
                  <a:lnTo>
                    <a:pt x="435" y="2262"/>
                  </a:lnTo>
                  <a:lnTo>
                    <a:pt x="467" y="2285"/>
                  </a:lnTo>
                  <a:lnTo>
                    <a:pt x="501" y="2305"/>
                  </a:lnTo>
                  <a:lnTo>
                    <a:pt x="538" y="2319"/>
                  </a:lnTo>
                  <a:lnTo>
                    <a:pt x="578" y="2328"/>
                  </a:lnTo>
                  <a:lnTo>
                    <a:pt x="619" y="2331"/>
                  </a:lnTo>
                  <a:lnTo>
                    <a:pt x="661" y="2328"/>
                  </a:lnTo>
                  <a:lnTo>
                    <a:pt x="700" y="2319"/>
                  </a:lnTo>
                  <a:lnTo>
                    <a:pt x="738" y="2305"/>
                  </a:lnTo>
                  <a:lnTo>
                    <a:pt x="772" y="2285"/>
                  </a:lnTo>
                  <a:lnTo>
                    <a:pt x="804" y="2262"/>
                  </a:lnTo>
                  <a:lnTo>
                    <a:pt x="832" y="2234"/>
                  </a:lnTo>
                  <a:lnTo>
                    <a:pt x="855" y="2202"/>
                  </a:lnTo>
                  <a:lnTo>
                    <a:pt x="875" y="2168"/>
                  </a:lnTo>
                  <a:lnTo>
                    <a:pt x="889" y="2130"/>
                  </a:lnTo>
                  <a:lnTo>
                    <a:pt x="898" y="2090"/>
                  </a:lnTo>
                  <a:lnTo>
                    <a:pt x="900" y="2048"/>
                  </a:lnTo>
                  <a:lnTo>
                    <a:pt x="898" y="2007"/>
                  </a:lnTo>
                  <a:lnTo>
                    <a:pt x="889" y="1968"/>
                  </a:lnTo>
                  <a:lnTo>
                    <a:pt x="875" y="1930"/>
                  </a:lnTo>
                  <a:lnTo>
                    <a:pt x="855" y="1896"/>
                  </a:lnTo>
                  <a:lnTo>
                    <a:pt x="832" y="1864"/>
                  </a:lnTo>
                  <a:lnTo>
                    <a:pt x="804" y="1836"/>
                  </a:lnTo>
                  <a:lnTo>
                    <a:pt x="772" y="1812"/>
                  </a:lnTo>
                  <a:lnTo>
                    <a:pt x="738" y="1793"/>
                  </a:lnTo>
                  <a:lnTo>
                    <a:pt x="700" y="1779"/>
                  </a:lnTo>
                  <a:lnTo>
                    <a:pt x="661" y="1770"/>
                  </a:lnTo>
                  <a:lnTo>
                    <a:pt x="619" y="1767"/>
                  </a:lnTo>
                  <a:lnTo>
                    <a:pt x="619" y="1767"/>
                  </a:lnTo>
                  <a:close/>
                  <a:moveTo>
                    <a:pt x="113" y="1767"/>
                  </a:moveTo>
                  <a:lnTo>
                    <a:pt x="113" y="1954"/>
                  </a:lnTo>
                  <a:lnTo>
                    <a:pt x="179" y="1954"/>
                  </a:lnTo>
                  <a:lnTo>
                    <a:pt x="319" y="1767"/>
                  </a:lnTo>
                  <a:lnTo>
                    <a:pt x="113" y="1767"/>
                  </a:lnTo>
                  <a:close/>
                  <a:moveTo>
                    <a:pt x="1314" y="1541"/>
                  </a:moveTo>
                  <a:lnTo>
                    <a:pt x="1314" y="1654"/>
                  </a:lnTo>
                  <a:lnTo>
                    <a:pt x="1534" y="1654"/>
                  </a:lnTo>
                  <a:lnTo>
                    <a:pt x="1647" y="1541"/>
                  </a:lnTo>
                  <a:lnTo>
                    <a:pt x="1314" y="1541"/>
                  </a:lnTo>
                  <a:close/>
                  <a:moveTo>
                    <a:pt x="1881" y="1466"/>
                  </a:moveTo>
                  <a:lnTo>
                    <a:pt x="1747" y="1600"/>
                  </a:lnTo>
                  <a:lnTo>
                    <a:pt x="1747" y="1600"/>
                  </a:lnTo>
                  <a:lnTo>
                    <a:pt x="1562" y="1785"/>
                  </a:lnTo>
                  <a:lnTo>
                    <a:pt x="1707" y="1931"/>
                  </a:lnTo>
                  <a:lnTo>
                    <a:pt x="1968" y="1670"/>
                  </a:lnTo>
                  <a:lnTo>
                    <a:pt x="1980" y="1662"/>
                  </a:lnTo>
                  <a:lnTo>
                    <a:pt x="1993" y="1656"/>
                  </a:lnTo>
                  <a:lnTo>
                    <a:pt x="2008" y="1654"/>
                  </a:lnTo>
                  <a:lnTo>
                    <a:pt x="3059" y="1654"/>
                  </a:lnTo>
                  <a:lnTo>
                    <a:pt x="3073" y="1656"/>
                  </a:lnTo>
                  <a:lnTo>
                    <a:pt x="3086" y="1662"/>
                  </a:lnTo>
                  <a:lnTo>
                    <a:pt x="3098" y="1670"/>
                  </a:lnTo>
                  <a:lnTo>
                    <a:pt x="3359" y="1931"/>
                  </a:lnTo>
                  <a:lnTo>
                    <a:pt x="3504" y="1785"/>
                  </a:lnTo>
                  <a:lnTo>
                    <a:pt x="3186" y="1466"/>
                  </a:lnTo>
                  <a:lnTo>
                    <a:pt x="1881" y="1466"/>
                  </a:lnTo>
                  <a:close/>
                  <a:moveTo>
                    <a:pt x="1014" y="1316"/>
                  </a:moveTo>
                  <a:lnTo>
                    <a:pt x="1014" y="1654"/>
                  </a:lnTo>
                  <a:lnTo>
                    <a:pt x="1201" y="1654"/>
                  </a:lnTo>
                  <a:lnTo>
                    <a:pt x="1201" y="1316"/>
                  </a:lnTo>
                  <a:lnTo>
                    <a:pt x="1014" y="1316"/>
                  </a:lnTo>
                  <a:close/>
                  <a:moveTo>
                    <a:pt x="3263" y="1015"/>
                  </a:moveTo>
                  <a:lnTo>
                    <a:pt x="3254" y="1076"/>
                  </a:lnTo>
                  <a:lnTo>
                    <a:pt x="3241" y="1136"/>
                  </a:lnTo>
                  <a:lnTo>
                    <a:pt x="3221" y="1193"/>
                  </a:lnTo>
                  <a:lnTo>
                    <a:pt x="3197" y="1249"/>
                  </a:lnTo>
                  <a:lnTo>
                    <a:pt x="3168" y="1302"/>
                  </a:lnTo>
                  <a:lnTo>
                    <a:pt x="3134" y="1353"/>
                  </a:lnTo>
                  <a:lnTo>
                    <a:pt x="3527" y="1353"/>
                  </a:lnTo>
                  <a:lnTo>
                    <a:pt x="3527" y="1015"/>
                  </a:lnTo>
                  <a:lnTo>
                    <a:pt x="3263" y="1015"/>
                  </a:lnTo>
                  <a:close/>
                  <a:moveTo>
                    <a:pt x="1314" y="1015"/>
                  </a:moveTo>
                  <a:lnTo>
                    <a:pt x="1314" y="1428"/>
                  </a:lnTo>
                  <a:lnTo>
                    <a:pt x="1651" y="1428"/>
                  </a:lnTo>
                  <a:lnTo>
                    <a:pt x="1651" y="1015"/>
                  </a:lnTo>
                  <a:lnTo>
                    <a:pt x="1314" y="1015"/>
                  </a:lnTo>
                  <a:close/>
                  <a:moveTo>
                    <a:pt x="1482" y="564"/>
                  </a:moveTo>
                  <a:lnTo>
                    <a:pt x="1448" y="568"/>
                  </a:lnTo>
                  <a:lnTo>
                    <a:pt x="1416" y="577"/>
                  </a:lnTo>
                  <a:lnTo>
                    <a:pt x="1388" y="593"/>
                  </a:lnTo>
                  <a:lnTo>
                    <a:pt x="1363" y="613"/>
                  </a:lnTo>
                  <a:lnTo>
                    <a:pt x="1342" y="638"/>
                  </a:lnTo>
                  <a:lnTo>
                    <a:pt x="1327" y="667"/>
                  </a:lnTo>
                  <a:lnTo>
                    <a:pt x="1317" y="699"/>
                  </a:lnTo>
                  <a:lnTo>
                    <a:pt x="1314" y="733"/>
                  </a:lnTo>
                  <a:lnTo>
                    <a:pt x="1317" y="766"/>
                  </a:lnTo>
                  <a:lnTo>
                    <a:pt x="1327" y="799"/>
                  </a:lnTo>
                  <a:lnTo>
                    <a:pt x="1342" y="827"/>
                  </a:lnTo>
                  <a:lnTo>
                    <a:pt x="1363" y="853"/>
                  </a:lnTo>
                  <a:lnTo>
                    <a:pt x="1388" y="874"/>
                  </a:lnTo>
                  <a:lnTo>
                    <a:pt x="1416" y="889"/>
                  </a:lnTo>
                  <a:lnTo>
                    <a:pt x="1448" y="899"/>
                  </a:lnTo>
                  <a:lnTo>
                    <a:pt x="1482" y="902"/>
                  </a:lnTo>
                  <a:lnTo>
                    <a:pt x="1517" y="899"/>
                  </a:lnTo>
                  <a:lnTo>
                    <a:pt x="1548" y="889"/>
                  </a:lnTo>
                  <a:lnTo>
                    <a:pt x="1576" y="874"/>
                  </a:lnTo>
                  <a:lnTo>
                    <a:pt x="1602" y="853"/>
                  </a:lnTo>
                  <a:lnTo>
                    <a:pt x="1623" y="827"/>
                  </a:lnTo>
                  <a:lnTo>
                    <a:pt x="1638" y="799"/>
                  </a:lnTo>
                  <a:lnTo>
                    <a:pt x="1648" y="766"/>
                  </a:lnTo>
                  <a:lnTo>
                    <a:pt x="1651" y="733"/>
                  </a:lnTo>
                  <a:lnTo>
                    <a:pt x="1648" y="699"/>
                  </a:lnTo>
                  <a:lnTo>
                    <a:pt x="1638" y="667"/>
                  </a:lnTo>
                  <a:lnTo>
                    <a:pt x="1623" y="638"/>
                  </a:lnTo>
                  <a:lnTo>
                    <a:pt x="1602" y="613"/>
                  </a:lnTo>
                  <a:lnTo>
                    <a:pt x="1576" y="593"/>
                  </a:lnTo>
                  <a:lnTo>
                    <a:pt x="1548" y="577"/>
                  </a:lnTo>
                  <a:lnTo>
                    <a:pt x="1517" y="568"/>
                  </a:lnTo>
                  <a:lnTo>
                    <a:pt x="1482" y="564"/>
                  </a:lnTo>
                  <a:close/>
                  <a:moveTo>
                    <a:pt x="713" y="489"/>
                  </a:moveTo>
                  <a:lnTo>
                    <a:pt x="713" y="1034"/>
                  </a:lnTo>
                  <a:lnTo>
                    <a:pt x="710" y="1052"/>
                  </a:lnTo>
                  <a:lnTo>
                    <a:pt x="703" y="1067"/>
                  </a:lnTo>
                  <a:lnTo>
                    <a:pt x="689" y="1079"/>
                  </a:lnTo>
                  <a:lnTo>
                    <a:pt x="674" y="1087"/>
                  </a:lnTo>
                  <a:lnTo>
                    <a:pt x="656" y="1090"/>
                  </a:lnTo>
                  <a:lnTo>
                    <a:pt x="113" y="1090"/>
                  </a:lnTo>
                  <a:lnTo>
                    <a:pt x="113" y="1654"/>
                  </a:lnTo>
                  <a:lnTo>
                    <a:pt x="900" y="1654"/>
                  </a:lnTo>
                  <a:lnTo>
                    <a:pt x="900" y="489"/>
                  </a:lnTo>
                  <a:lnTo>
                    <a:pt x="713" y="489"/>
                  </a:lnTo>
                  <a:close/>
                  <a:moveTo>
                    <a:pt x="454" y="489"/>
                  </a:moveTo>
                  <a:lnTo>
                    <a:pt x="113" y="832"/>
                  </a:lnTo>
                  <a:lnTo>
                    <a:pt x="113" y="978"/>
                  </a:lnTo>
                  <a:lnTo>
                    <a:pt x="600" y="978"/>
                  </a:lnTo>
                  <a:lnTo>
                    <a:pt x="600" y="489"/>
                  </a:lnTo>
                  <a:lnTo>
                    <a:pt x="454" y="489"/>
                  </a:lnTo>
                  <a:close/>
                  <a:moveTo>
                    <a:pt x="1802" y="457"/>
                  </a:moveTo>
                  <a:lnTo>
                    <a:pt x="1786" y="505"/>
                  </a:lnTo>
                  <a:lnTo>
                    <a:pt x="1774" y="554"/>
                  </a:lnTo>
                  <a:lnTo>
                    <a:pt x="1766" y="605"/>
                  </a:lnTo>
                  <a:lnTo>
                    <a:pt x="1764" y="658"/>
                  </a:lnTo>
                  <a:lnTo>
                    <a:pt x="1764" y="1424"/>
                  </a:lnTo>
                  <a:lnTo>
                    <a:pt x="1818" y="1370"/>
                  </a:lnTo>
                  <a:lnTo>
                    <a:pt x="1830" y="1361"/>
                  </a:lnTo>
                  <a:lnTo>
                    <a:pt x="1843" y="1355"/>
                  </a:lnTo>
                  <a:lnTo>
                    <a:pt x="1858" y="1353"/>
                  </a:lnTo>
                  <a:lnTo>
                    <a:pt x="2697" y="1353"/>
                  </a:lnTo>
                  <a:lnTo>
                    <a:pt x="1802" y="457"/>
                  </a:lnTo>
                  <a:close/>
                  <a:moveTo>
                    <a:pt x="2003" y="206"/>
                  </a:moveTo>
                  <a:lnTo>
                    <a:pt x="1961" y="237"/>
                  </a:lnTo>
                  <a:lnTo>
                    <a:pt x="1924" y="272"/>
                  </a:lnTo>
                  <a:lnTo>
                    <a:pt x="1888" y="311"/>
                  </a:lnTo>
                  <a:lnTo>
                    <a:pt x="1858" y="352"/>
                  </a:lnTo>
                  <a:lnTo>
                    <a:pt x="2857" y="1353"/>
                  </a:lnTo>
                  <a:lnTo>
                    <a:pt x="2983" y="1353"/>
                  </a:lnTo>
                  <a:lnTo>
                    <a:pt x="3010" y="1326"/>
                  </a:lnTo>
                  <a:lnTo>
                    <a:pt x="3036" y="1296"/>
                  </a:lnTo>
                  <a:lnTo>
                    <a:pt x="3059" y="1264"/>
                  </a:lnTo>
                  <a:lnTo>
                    <a:pt x="2003" y="206"/>
                  </a:lnTo>
                  <a:close/>
                  <a:moveTo>
                    <a:pt x="2308" y="112"/>
                  </a:moveTo>
                  <a:lnTo>
                    <a:pt x="2256" y="116"/>
                  </a:lnTo>
                  <a:lnTo>
                    <a:pt x="2204" y="122"/>
                  </a:lnTo>
                  <a:lnTo>
                    <a:pt x="2154" y="134"/>
                  </a:lnTo>
                  <a:lnTo>
                    <a:pt x="2107" y="151"/>
                  </a:lnTo>
                  <a:lnTo>
                    <a:pt x="3114" y="1160"/>
                  </a:lnTo>
                  <a:lnTo>
                    <a:pt x="3130" y="1111"/>
                  </a:lnTo>
                  <a:lnTo>
                    <a:pt x="3143" y="1062"/>
                  </a:lnTo>
                  <a:lnTo>
                    <a:pt x="3149" y="1011"/>
                  </a:lnTo>
                  <a:lnTo>
                    <a:pt x="3152" y="959"/>
                  </a:lnTo>
                  <a:lnTo>
                    <a:pt x="3152" y="456"/>
                  </a:lnTo>
                  <a:lnTo>
                    <a:pt x="2809" y="112"/>
                  </a:lnTo>
                  <a:lnTo>
                    <a:pt x="2308" y="112"/>
                  </a:lnTo>
                  <a:close/>
                  <a:moveTo>
                    <a:pt x="2308" y="0"/>
                  </a:moveTo>
                  <a:lnTo>
                    <a:pt x="2834" y="0"/>
                  </a:lnTo>
                  <a:lnTo>
                    <a:pt x="2848" y="2"/>
                  </a:lnTo>
                  <a:lnTo>
                    <a:pt x="2861" y="7"/>
                  </a:lnTo>
                  <a:lnTo>
                    <a:pt x="2873" y="16"/>
                  </a:lnTo>
                  <a:lnTo>
                    <a:pt x="3248" y="392"/>
                  </a:lnTo>
                  <a:lnTo>
                    <a:pt x="3257" y="404"/>
                  </a:lnTo>
                  <a:lnTo>
                    <a:pt x="3263" y="417"/>
                  </a:lnTo>
                  <a:lnTo>
                    <a:pt x="3265" y="432"/>
                  </a:lnTo>
                  <a:lnTo>
                    <a:pt x="3265" y="902"/>
                  </a:lnTo>
                  <a:lnTo>
                    <a:pt x="3584" y="902"/>
                  </a:lnTo>
                  <a:lnTo>
                    <a:pt x="3601" y="905"/>
                  </a:lnTo>
                  <a:lnTo>
                    <a:pt x="3617" y="913"/>
                  </a:lnTo>
                  <a:lnTo>
                    <a:pt x="3629" y="926"/>
                  </a:lnTo>
                  <a:lnTo>
                    <a:pt x="3637" y="941"/>
                  </a:lnTo>
                  <a:lnTo>
                    <a:pt x="3640" y="959"/>
                  </a:lnTo>
                  <a:lnTo>
                    <a:pt x="3640" y="1410"/>
                  </a:lnTo>
                  <a:lnTo>
                    <a:pt x="3637" y="1427"/>
                  </a:lnTo>
                  <a:lnTo>
                    <a:pt x="3629" y="1443"/>
                  </a:lnTo>
                  <a:lnTo>
                    <a:pt x="3617" y="1455"/>
                  </a:lnTo>
                  <a:lnTo>
                    <a:pt x="3601" y="1463"/>
                  </a:lnTo>
                  <a:lnTo>
                    <a:pt x="3584" y="1466"/>
                  </a:lnTo>
                  <a:lnTo>
                    <a:pt x="3344" y="1466"/>
                  </a:lnTo>
                  <a:lnTo>
                    <a:pt x="3623" y="1746"/>
                  </a:lnTo>
                  <a:lnTo>
                    <a:pt x="3634" y="1760"/>
                  </a:lnTo>
                  <a:lnTo>
                    <a:pt x="3639" y="1777"/>
                  </a:lnTo>
                  <a:lnTo>
                    <a:pt x="3639" y="1794"/>
                  </a:lnTo>
                  <a:lnTo>
                    <a:pt x="3634" y="1811"/>
                  </a:lnTo>
                  <a:lnTo>
                    <a:pt x="3623" y="1825"/>
                  </a:lnTo>
                  <a:lnTo>
                    <a:pt x="3398" y="2051"/>
                  </a:lnTo>
                  <a:lnTo>
                    <a:pt x="3386" y="2061"/>
                  </a:lnTo>
                  <a:lnTo>
                    <a:pt x="3373" y="2066"/>
                  </a:lnTo>
                  <a:lnTo>
                    <a:pt x="3359" y="2067"/>
                  </a:lnTo>
                  <a:lnTo>
                    <a:pt x="3344" y="2066"/>
                  </a:lnTo>
                  <a:lnTo>
                    <a:pt x="3331" y="2061"/>
                  </a:lnTo>
                  <a:lnTo>
                    <a:pt x="3319" y="2051"/>
                  </a:lnTo>
                  <a:lnTo>
                    <a:pt x="3261" y="1993"/>
                  </a:lnTo>
                  <a:lnTo>
                    <a:pt x="3264" y="2021"/>
                  </a:lnTo>
                  <a:lnTo>
                    <a:pt x="3265" y="2048"/>
                  </a:lnTo>
                  <a:lnTo>
                    <a:pt x="3262" y="2096"/>
                  </a:lnTo>
                  <a:lnTo>
                    <a:pt x="3254" y="2140"/>
                  </a:lnTo>
                  <a:lnTo>
                    <a:pt x="3241" y="2183"/>
                  </a:lnTo>
                  <a:lnTo>
                    <a:pt x="3223" y="2224"/>
                  </a:lnTo>
                  <a:lnTo>
                    <a:pt x="3202" y="2263"/>
                  </a:lnTo>
                  <a:lnTo>
                    <a:pt x="3176" y="2298"/>
                  </a:lnTo>
                  <a:lnTo>
                    <a:pt x="3146" y="2331"/>
                  </a:lnTo>
                  <a:lnTo>
                    <a:pt x="3209" y="2331"/>
                  </a:lnTo>
                  <a:lnTo>
                    <a:pt x="3226" y="2333"/>
                  </a:lnTo>
                  <a:lnTo>
                    <a:pt x="3242" y="2341"/>
                  </a:lnTo>
                  <a:lnTo>
                    <a:pt x="3254" y="2353"/>
                  </a:lnTo>
                  <a:lnTo>
                    <a:pt x="3262" y="2369"/>
                  </a:lnTo>
                  <a:lnTo>
                    <a:pt x="3265" y="2388"/>
                  </a:lnTo>
                  <a:lnTo>
                    <a:pt x="3262" y="2405"/>
                  </a:lnTo>
                  <a:lnTo>
                    <a:pt x="3254" y="2421"/>
                  </a:lnTo>
                  <a:lnTo>
                    <a:pt x="3242" y="2433"/>
                  </a:lnTo>
                  <a:lnTo>
                    <a:pt x="3226" y="2441"/>
                  </a:lnTo>
                  <a:lnTo>
                    <a:pt x="3209" y="2444"/>
                  </a:lnTo>
                  <a:lnTo>
                    <a:pt x="281" y="2444"/>
                  </a:lnTo>
                  <a:lnTo>
                    <a:pt x="264" y="2441"/>
                  </a:lnTo>
                  <a:lnTo>
                    <a:pt x="248" y="2433"/>
                  </a:lnTo>
                  <a:lnTo>
                    <a:pt x="236" y="2421"/>
                  </a:lnTo>
                  <a:lnTo>
                    <a:pt x="228" y="2405"/>
                  </a:lnTo>
                  <a:lnTo>
                    <a:pt x="225" y="2388"/>
                  </a:lnTo>
                  <a:lnTo>
                    <a:pt x="228" y="2369"/>
                  </a:lnTo>
                  <a:lnTo>
                    <a:pt x="236" y="2353"/>
                  </a:lnTo>
                  <a:lnTo>
                    <a:pt x="248" y="2341"/>
                  </a:lnTo>
                  <a:lnTo>
                    <a:pt x="264" y="2333"/>
                  </a:lnTo>
                  <a:lnTo>
                    <a:pt x="281" y="2331"/>
                  </a:lnTo>
                  <a:lnTo>
                    <a:pt x="344" y="2331"/>
                  </a:lnTo>
                  <a:lnTo>
                    <a:pt x="311" y="2295"/>
                  </a:lnTo>
                  <a:lnTo>
                    <a:pt x="283" y="2254"/>
                  </a:lnTo>
                  <a:lnTo>
                    <a:pt x="260" y="2211"/>
                  </a:lnTo>
                  <a:lnTo>
                    <a:pt x="243" y="2164"/>
                  </a:lnTo>
                  <a:lnTo>
                    <a:pt x="231" y="2116"/>
                  </a:lnTo>
                  <a:lnTo>
                    <a:pt x="225" y="2064"/>
                  </a:lnTo>
                  <a:lnTo>
                    <a:pt x="206" y="2067"/>
                  </a:lnTo>
                  <a:lnTo>
                    <a:pt x="56" y="2067"/>
                  </a:lnTo>
                  <a:lnTo>
                    <a:pt x="42" y="2066"/>
                  </a:lnTo>
                  <a:lnTo>
                    <a:pt x="29" y="2061"/>
                  </a:lnTo>
                  <a:lnTo>
                    <a:pt x="17" y="2051"/>
                  </a:lnTo>
                  <a:lnTo>
                    <a:pt x="8" y="2040"/>
                  </a:lnTo>
                  <a:lnTo>
                    <a:pt x="2" y="2026"/>
                  </a:lnTo>
                  <a:lnTo>
                    <a:pt x="0" y="2011"/>
                  </a:lnTo>
                  <a:lnTo>
                    <a:pt x="0" y="808"/>
                  </a:lnTo>
                  <a:lnTo>
                    <a:pt x="2" y="793"/>
                  </a:lnTo>
                  <a:lnTo>
                    <a:pt x="8" y="780"/>
                  </a:lnTo>
                  <a:lnTo>
                    <a:pt x="17" y="769"/>
                  </a:lnTo>
                  <a:lnTo>
                    <a:pt x="392" y="392"/>
                  </a:lnTo>
                  <a:lnTo>
                    <a:pt x="404" y="383"/>
                  </a:lnTo>
                  <a:lnTo>
                    <a:pt x="417" y="377"/>
                  </a:lnTo>
                  <a:lnTo>
                    <a:pt x="431" y="375"/>
                  </a:lnTo>
                  <a:lnTo>
                    <a:pt x="656" y="375"/>
                  </a:lnTo>
                  <a:lnTo>
                    <a:pt x="656" y="375"/>
                  </a:lnTo>
                  <a:lnTo>
                    <a:pt x="656" y="375"/>
                  </a:lnTo>
                  <a:lnTo>
                    <a:pt x="957" y="375"/>
                  </a:lnTo>
                  <a:lnTo>
                    <a:pt x="975" y="379"/>
                  </a:lnTo>
                  <a:lnTo>
                    <a:pt x="991" y="386"/>
                  </a:lnTo>
                  <a:lnTo>
                    <a:pt x="1003" y="398"/>
                  </a:lnTo>
                  <a:lnTo>
                    <a:pt x="1010" y="414"/>
                  </a:lnTo>
                  <a:lnTo>
                    <a:pt x="1014" y="432"/>
                  </a:lnTo>
                  <a:lnTo>
                    <a:pt x="1014" y="1203"/>
                  </a:lnTo>
                  <a:lnTo>
                    <a:pt x="1201" y="1203"/>
                  </a:lnTo>
                  <a:lnTo>
                    <a:pt x="1201" y="959"/>
                  </a:lnTo>
                  <a:lnTo>
                    <a:pt x="1203" y="941"/>
                  </a:lnTo>
                  <a:lnTo>
                    <a:pt x="1212" y="926"/>
                  </a:lnTo>
                  <a:lnTo>
                    <a:pt x="1224" y="913"/>
                  </a:lnTo>
                  <a:lnTo>
                    <a:pt x="1240" y="905"/>
                  </a:lnTo>
                  <a:lnTo>
                    <a:pt x="1257" y="902"/>
                  </a:lnTo>
                  <a:lnTo>
                    <a:pt x="1257" y="902"/>
                  </a:lnTo>
                  <a:lnTo>
                    <a:pt x="1238" y="873"/>
                  </a:lnTo>
                  <a:lnTo>
                    <a:pt x="1222" y="841"/>
                  </a:lnTo>
                  <a:lnTo>
                    <a:pt x="1210" y="806"/>
                  </a:lnTo>
                  <a:lnTo>
                    <a:pt x="1203" y="771"/>
                  </a:lnTo>
                  <a:lnTo>
                    <a:pt x="1201" y="733"/>
                  </a:lnTo>
                  <a:lnTo>
                    <a:pt x="1203" y="691"/>
                  </a:lnTo>
                  <a:lnTo>
                    <a:pt x="1212" y="652"/>
                  </a:lnTo>
                  <a:lnTo>
                    <a:pt x="1227" y="614"/>
                  </a:lnTo>
                  <a:lnTo>
                    <a:pt x="1246" y="580"/>
                  </a:lnTo>
                  <a:lnTo>
                    <a:pt x="1270" y="548"/>
                  </a:lnTo>
                  <a:lnTo>
                    <a:pt x="1298" y="520"/>
                  </a:lnTo>
                  <a:lnTo>
                    <a:pt x="1329" y="497"/>
                  </a:lnTo>
                  <a:lnTo>
                    <a:pt x="1363" y="477"/>
                  </a:lnTo>
                  <a:lnTo>
                    <a:pt x="1401" y="463"/>
                  </a:lnTo>
                  <a:lnTo>
                    <a:pt x="1441" y="454"/>
                  </a:lnTo>
                  <a:lnTo>
                    <a:pt x="1482" y="450"/>
                  </a:lnTo>
                  <a:lnTo>
                    <a:pt x="1523" y="454"/>
                  </a:lnTo>
                  <a:lnTo>
                    <a:pt x="1563" y="463"/>
                  </a:lnTo>
                  <a:lnTo>
                    <a:pt x="1600" y="477"/>
                  </a:lnTo>
                  <a:lnTo>
                    <a:pt x="1635" y="496"/>
                  </a:lnTo>
                  <a:lnTo>
                    <a:pt x="1666" y="519"/>
                  </a:lnTo>
                  <a:lnTo>
                    <a:pt x="1682" y="457"/>
                  </a:lnTo>
                  <a:lnTo>
                    <a:pt x="1705" y="397"/>
                  </a:lnTo>
                  <a:lnTo>
                    <a:pt x="1733" y="340"/>
                  </a:lnTo>
                  <a:lnTo>
                    <a:pt x="1766" y="287"/>
                  </a:lnTo>
                  <a:lnTo>
                    <a:pt x="1803" y="237"/>
                  </a:lnTo>
                  <a:lnTo>
                    <a:pt x="1846" y="191"/>
                  </a:lnTo>
                  <a:lnTo>
                    <a:pt x="1893" y="149"/>
                  </a:lnTo>
                  <a:lnTo>
                    <a:pt x="1944" y="111"/>
                  </a:lnTo>
                  <a:lnTo>
                    <a:pt x="1996" y="78"/>
                  </a:lnTo>
                  <a:lnTo>
                    <a:pt x="2054" y="51"/>
                  </a:lnTo>
                  <a:lnTo>
                    <a:pt x="2115" y="29"/>
                  </a:lnTo>
                  <a:lnTo>
                    <a:pt x="2176" y="13"/>
                  </a:lnTo>
                  <a:lnTo>
                    <a:pt x="2241" y="3"/>
                  </a:lnTo>
                  <a:lnTo>
                    <a:pt x="23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7" name="Freeform 115"/>
          <p:cNvSpPr>
            <a:spLocks noEditPoints="1"/>
          </p:cNvSpPr>
          <p:nvPr/>
        </p:nvSpPr>
        <p:spPr bwMode="auto">
          <a:xfrm>
            <a:off x="10947671" y="4305300"/>
            <a:ext cx="577850" cy="411163"/>
          </a:xfrm>
          <a:custGeom>
            <a:avLst/>
            <a:gdLst>
              <a:gd name="T0" fmla="*/ 3289 w 3640"/>
              <a:gd name="T1" fmla="*/ 2459 h 2590"/>
              <a:gd name="T2" fmla="*/ 3509 w 3640"/>
              <a:gd name="T3" fmla="*/ 1975 h 2590"/>
              <a:gd name="T4" fmla="*/ 1886 w 3640"/>
              <a:gd name="T5" fmla="*/ 1975 h 2590"/>
              <a:gd name="T6" fmla="*/ 3158 w 3640"/>
              <a:gd name="T7" fmla="*/ 2459 h 2590"/>
              <a:gd name="T8" fmla="*/ 1886 w 3640"/>
              <a:gd name="T9" fmla="*/ 1975 h 2590"/>
              <a:gd name="T10" fmla="*/ 482 w 3640"/>
              <a:gd name="T11" fmla="*/ 2459 h 2590"/>
              <a:gd name="T12" fmla="*/ 1754 w 3640"/>
              <a:gd name="T13" fmla="*/ 1975 h 2590"/>
              <a:gd name="T14" fmla="*/ 131 w 3640"/>
              <a:gd name="T15" fmla="*/ 1975 h 2590"/>
              <a:gd name="T16" fmla="*/ 351 w 3640"/>
              <a:gd name="T17" fmla="*/ 2459 h 2590"/>
              <a:gd name="T18" fmla="*/ 131 w 3640"/>
              <a:gd name="T19" fmla="*/ 1975 h 2590"/>
              <a:gd name="T20" fmla="*/ 2588 w 3640"/>
              <a:gd name="T21" fmla="*/ 1844 h 2590"/>
              <a:gd name="T22" fmla="*/ 3509 w 3640"/>
              <a:gd name="T23" fmla="*/ 1361 h 2590"/>
              <a:gd name="T24" fmla="*/ 1184 w 3640"/>
              <a:gd name="T25" fmla="*/ 1361 h 2590"/>
              <a:gd name="T26" fmla="*/ 2456 w 3640"/>
              <a:gd name="T27" fmla="*/ 1844 h 2590"/>
              <a:gd name="T28" fmla="*/ 1184 w 3640"/>
              <a:gd name="T29" fmla="*/ 1361 h 2590"/>
              <a:gd name="T30" fmla="*/ 131 w 3640"/>
              <a:gd name="T31" fmla="*/ 1844 h 2590"/>
              <a:gd name="T32" fmla="*/ 1052 w 3640"/>
              <a:gd name="T33" fmla="*/ 1361 h 2590"/>
              <a:gd name="T34" fmla="*/ 3289 w 3640"/>
              <a:gd name="T35" fmla="*/ 746 h 2590"/>
              <a:gd name="T36" fmla="*/ 3509 w 3640"/>
              <a:gd name="T37" fmla="*/ 1230 h 2590"/>
              <a:gd name="T38" fmla="*/ 3289 w 3640"/>
              <a:gd name="T39" fmla="*/ 746 h 2590"/>
              <a:gd name="T40" fmla="*/ 1886 w 3640"/>
              <a:gd name="T41" fmla="*/ 1230 h 2590"/>
              <a:gd name="T42" fmla="*/ 3158 w 3640"/>
              <a:gd name="T43" fmla="*/ 746 h 2590"/>
              <a:gd name="T44" fmla="*/ 482 w 3640"/>
              <a:gd name="T45" fmla="*/ 746 h 2590"/>
              <a:gd name="T46" fmla="*/ 1754 w 3640"/>
              <a:gd name="T47" fmla="*/ 1230 h 2590"/>
              <a:gd name="T48" fmla="*/ 482 w 3640"/>
              <a:gd name="T49" fmla="*/ 746 h 2590"/>
              <a:gd name="T50" fmla="*/ 131 w 3640"/>
              <a:gd name="T51" fmla="*/ 1230 h 2590"/>
              <a:gd name="T52" fmla="*/ 351 w 3640"/>
              <a:gd name="T53" fmla="*/ 746 h 2590"/>
              <a:gd name="T54" fmla="*/ 2588 w 3640"/>
              <a:gd name="T55" fmla="*/ 132 h 2590"/>
              <a:gd name="T56" fmla="*/ 3509 w 3640"/>
              <a:gd name="T57" fmla="*/ 615 h 2590"/>
              <a:gd name="T58" fmla="*/ 2588 w 3640"/>
              <a:gd name="T59" fmla="*/ 132 h 2590"/>
              <a:gd name="T60" fmla="*/ 1184 w 3640"/>
              <a:gd name="T61" fmla="*/ 615 h 2590"/>
              <a:gd name="T62" fmla="*/ 2456 w 3640"/>
              <a:gd name="T63" fmla="*/ 132 h 2590"/>
              <a:gd name="T64" fmla="*/ 131 w 3640"/>
              <a:gd name="T65" fmla="*/ 132 h 2590"/>
              <a:gd name="T66" fmla="*/ 1052 w 3640"/>
              <a:gd name="T67" fmla="*/ 615 h 2590"/>
              <a:gd name="T68" fmla="*/ 131 w 3640"/>
              <a:gd name="T69" fmla="*/ 132 h 2590"/>
              <a:gd name="T70" fmla="*/ 3574 w 3640"/>
              <a:gd name="T71" fmla="*/ 0 h 2590"/>
              <a:gd name="T72" fmla="*/ 3614 w 3640"/>
              <a:gd name="T73" fmla="*/ 13 h 2590"/>
              <a:gd name="T74" fmla="*/ 3637 w 3640"/>
              <a:gd name="T75" fmla="*/ 45 h 2590"/>
              <a:gd name="T76" fmla="*/ 3640 w 3640"/>
              <a:gd name="T77" fmla="*/ 2524 h 2590"/>
              <a:gd name="T78" fmla="*/ 3627 w 3640"/>
              <a:gd name="T79" fmla="*/ 2564 h 2590"/>
              <a:gd name="T80" fmla="*/ 3595 w 3640"/>
              <a:gd name="T81" fmla="*/ 2587 h 2590"/>
              <a:gd name="T82" fmla="*/ 66 w 3640"/>
              <a:gd name="T83" fmla="*/ 2590 h 2590"/>
              <a:gd name="T84" fmla="*/ 26 w 3640"/>
              <a:gd name="T85" fmla="*/ 2578 h 2590"/>
              <a:gd name="T86" fmla="*/ 3 w 3640"/>
              <a:gd name="T87" fmla="*/ 2545 h 2590"/>
              <a:gd name="T88" fmla="*/ 0 w 3640"/>
              <a:gd name="T89" fmla="*/ 66 h 2590"/>
              <a:gd name="T90" fmla="*/ 13 w 3640"/>
              <a:gd name="T91" fmla="*/ 28 h 2590"/>
              <a:gd name="T92" fmla="*/ 45 w 3640"/>
              <a:gd name="T93" fmla="*/ 3 h 2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640" h="2590">
                <a:moveTo>
                  <a:pt x="3289" y="1975"/>
                </a:moveTo>
                <a:lnTo>
                  <a:pt x="3289" y="2459"/>
                </a:lnTo>
                <a:lnTo>
                  <a:pt x="3509" y="2459"/>
                </a:lnTo>
                <a:lnTo>
                  <a:pt x="3509" y="1975"/>
                </a:lnTo>
                <a:lnTo>
                  <a:pt x="3289" y="1975"/>
                </a:lnTo>
                <a:close/>
                <a:moveTo>
                  <a:pt x="1886" y="1975"/>
                </a:moveTo>
                <a:lnTo>
                  <a:pt x="1886" y="2459"/>
                </a:lnTo>
                <a:lnTo>
                  <a:pt x="3158" y="2459"/>
                </a:lnTo>
                <a:lnTo>
                  <a:pt x="3158" y="1975"/>
                </a:lnTo>
                <a:lnTo>
                  <a:pt x="1886" y="1975"/>
                </a:lnTo>
                <a:close/>
                <a:moveTo>
                  <a:pt x="482" y="1975"/>
                </a:moveTo>
                <a:lnTo>
                  <a:pt x="482" y="2459"/>
                </a:lnTo>
                <a:lnTo>
                  <a:pt x="1754" y="2459"/>
                </a:lnTo>
                <a:lnTo>
                  <a:pt x="1754" y="1975"/>
                </a:lnTo>
                <a:lnTo>
                  <a:pt x="482" y="1975"/>
                </a:lnTo>
                <a:close/>
                <a:moveTo>
                  <a:pt x="131" y="1975"/>
                </a:moveTo>
                <a:lnTo>
                  <a:pt x="131" y="2459"/>
                </a:lnTo>
                <a:lnTo>
                  <a:pt x="351" y="2459"/>
                </a:lnTo>
                <a:lnTo>
                  <a:pt x="351" y="1975"/>
                </a:lnTo>
                <a:lnTo>
                  <a:pt x="131" y="1975"/>
                </a:lnTo>
                <a:close/>
                <a:moveTo>
                  <a:pt x="2588" y="1361"/>
                </a:moveTo>
                <a:lnTo>
                  <a:pt x="2588" y="1844"/>
                </a:lnTo>
                <a:lnTo>
                  <a:pt x="3509" y="1844"/>
                </a:lnTo>
                <a:lnTo>
                  <a:pt x="3509" y="1361"/>
                </a:lnTo>
                <a:lnTo>
                  <a:pt x="2588" y="1361"/>
                </a:lnTo>
                <a:close/>
                <a:moveTo>
                  <a:pt x="1184" y="1361"/>
                </a:moveTo>
                <a:lnTo>
                  <a:pt x="1184" y="1844"/>
                </a:lnTo>
                <a:lnTo>
                  <a:pt x="2456" y="1844"/>
                </a:lnTo>
                <a:lnTo>
                  <a:pt x="2456" y="1361"/>
                </a:lnTo>
                <a:lnTo>
                  <a:pt x="1184" y="1361"/>
                </a:lnTo>
                <a:close/>
                <a:moveTo>
                  <a:pt x="131" y="1361"/>
                </a:moveTo>
                <a:lnTo>
                  <a:pt x="131" y="1844"/>
                </a:lnTo>
                <a:lnTo>
                  <a:pt x="1052" y="1844"/>
                </a:lnTo>
                <a:lnTo>
                  <a:pt x="1052" y="1361"/>
                </a:lnTo>
                <a:lnTo>
                  <a:pt x="131" y="1361"/>
                </a:lnTo>
                <a:close/>
                <a:moveTo>
                  <a:pt x="3289" y="746"/>
                </a:moveTo>
                <a:lnTo>
                  <a:pt x="3289" y="1230"/>
                </a:lnTo>
                <a:lnTo>
                  <a:pt x="3509" y="1230"/>
                </a:lnTo>
                <a:lnTo>
                  <a:pt x="3509" y="746"/>
                </a:lnTo>
                <a:lnTo>
                  <a:pt x="3289" y="746"/>
                </a:lnTo>
                <a:close/>
                <a:moveTo>
                  <a:pt x="1886" y="746"/>
                </a:moveTo>
                <a:lnTo>
                  <a:pt x="1886" y="1230"/>
                </a:lnTo>
                <a:lnTo>
                  <a:pt x="3158" y="1230"/>
                </a:lnTo>
                <a:lnTo>
                  <a:pt x="3158" y="746"/>
                </a:lnTo>
                <a:lnTo>
                  <a:pt x="1886" y="746"/>
                </a:lnTo>
                <a:close/>
                <a:moveTo>
                  <a:pt x="482" y="746"/>
                </a:moveTo>
                <a:lnTo>
                  <a:pt x="482" y="1230"/>
                </a:lnTo>
                <a:lnTo>
                  <a:pt x="1754" y="1230"/>
                </a:lnTo>
                <a:lnTo>
                  <a:pt x="1754" y="746"/>
                </a:lnTo>
                <a:lnTo>
                  <a:pt x="482" y="746"/>
                </a:lnTo>
                <a:close/>
                <a:moveTo>
                  <a:pt x="131" y="746"/>
                </a:moveTo>
                <a:lnTo>
                  <a:pt x="131" y="1230"/>
                </a:lnTo>
                <a:lnTo>
                  <a:pt x="351" y="1230"/>
                </a:lnTo>
                <a:lnTo>
                  <a:pt x="351" y="746"/>
                </a:lnTo>
                <a:lnTo>
                  <a:pt x="131" y="746"/>
                </a:lnTo>
                <a:close/>
                <a:moveTo>
                  <a:pt x="2588" y="132"/>
                </a:moveTo>
                <a:lnTo>
                  <a:pt x="2588" y="615"/>
                </a:lnTo>
                <a:lnTo>
                  <a:pt x="3509" y="615"/>
                </a:lnTo>
                <a:lnTo>
                  <a:pt x="3509" y="132"/>
                </a:lnTo>
                <a:lnTo>
                  <a:pt x="2588" y="132"/>
                </a:lnTo>
                <a:close/>
                <a:moveTo>
                  <a:pt x="1184" y="132"/>
                </a:moveTo>
                <a:lnTo>
                  <a:pt x="1184" y="615"/>
                </a:lnTo>
                <a:lnTo>
                  <a:pt x="2456" y="615"/>
                </a:lnTo>
                <a:lnTo>
                  <a:pt x="2456" y="132"/>
                </a:lnTo>
                <a:lnTo>
                  <a:pt x="1184" y="132"/>
                </a:lnTo>
                <a:close/>
                <a:moveTo>
                  <a:pt x="131" y="132"/>
                </a:moveTo>
                <a:lnTo>
                  <a:pt x="131" y="615"/>
                </a:lnTo>
                <a:lnTo>
                  <a:pt x="1052" y="615"/>
                </a:lnTo>
                <a:lnTo>
                  <a:pt x="1052" y="132"/>
                </a:lnTo>
                <a:lnTo>
                  <a:pt x="131" y="132"/>
                </a:lnTo>
                <a:close/>
                <a:moveTo>
                  <a:pt x="66" y="0"/>
                </a:moveTo>
                <a:lnTo>
                  <a:pt x="3574" y="0"/>
                </a:lnTo>
                <a:lnTo>
                  <a:pt x="3595" y="3"/>
                </a:lnTo>
                <a:lnTo>
                  <a:pt x="3614" y="13"/>
                </a:lnTo>
                <a:lnTo>
                  <a:pt x="3627" y="28"/>
                </a:lnTo>
                <a:lnTo>
                  <a:pt x="3637" y="45"/>
                </a:lnTo>
                <a:lnTo>
                  <a:pt x="3640" y="66"/>
                </a:lnTo>
                <a:lnTo>
                  <a:pt x="3640" y="2524"/>
                </a:lnTo>
                <a:lnTo>
                  <a:pt x="3637" y="2545"/>
                </a:lnTo>
                <a:lnTo>
                  <a:pt x="3627" y="2564"/>
                </a:lnTo>
                <a:lnTo>
                  <a:pt x="3614" y="2578"/>
                </a:lnTo>
                <a:lnTo>
                  <a:pt x="3595" y="2587"/>
                </a:lnTo>
                <a:lnTo>
                  <a:pt x="3574" y="2590"/>
                </a:lnTo>
                <a:lnTo>
                  <a:pt x="66" y="2590"/>
                </a:lnTo>
                <a:lnTo>
                  <a:pt x="45" y="2587"/>
                </a:lnTo>
                <a:lnTo>
                  <a:pt x="26" y="2578"/>
                </a:lnTo>
                <a:lnTo>
                  <a:pt x="13" y="2564"/>
                </a:lnTo>
                <a:lnTo>
                  <a:pt x="3" y="2545"/>
                </a:lnTo>
                <a:lnTo>
                  <a:pt x="0" y="2524"/>
                </a:lnTo>
                <a:lnTo>
                  <a:pt x="0" y="66"/>
                </a:lnTo>
                <a:lnTo>
                  <a:pt x="3" y="45"/>
                </a:lnTo>
                <a:lnTo>
                  <a:pt x="13" y="28"/>
                </a:lnTo>
                <a:lnTo>
                  <a:pt x="26" y="13"/>
                </a:lnTo>
                <a:lnTo>
                  <a:pt x="45" y="3"/>
                </a:lnTo>
                <a:lnTo>
                  <a:pt x="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9" name="Group 168"/>
          <p:cNvGrpSpPr/>
          <p:nvPr/>
        </p:nvGrpSpPr>
        <p:grpSpPr>
          <a:xfrm>
            <a:off x="1593520" y="5032375"/>
            <a:ext cx="576263" cy="501650"/>
            <a:chOff x="1592263" y="5032375"/>
            <a:chExt cx="576263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1" name="Freeform 120"/>
            <p:cNvSpPr>
              <a:spLocks noEditPoints="1"/>
            </p:cNvSpPr>
            <p:nvPr/>
          </p:nvSpPr>
          <p:spPr bwMode="auto">
            <a:xfrm>
              <a:off x="1592263" y="5032375"/>
              <a:ext cx="576263" cy="501650"/>
            </a:xfrm>
            <a:custGeom>
              <a:avLst/>
              <a:gdLst>
                <a:gd name="T0" fmla="*/ 1283 w 3633"/>
                <a:gd name="T1" fmla="*/ 2917 h 3158"/>
                <a:gd name="T2" fmla="*/ 1310 w 3633"/>
                <a:gd name="T3" fmla="*/ 3008 h 3158"/>
                <a:gd name="T4" fmla="*/ 1401 w 3633"/>
                <a:gd name="T5" fmla="*/ 3035 h 3158"/>
                <a:gd name="T6" fmla="*/ 1837 w 3633"/>
                <a:gd name="T7" fmla="*/ 2340 h 3158"/>
                <a:gd name="T8" fmla="*/ 2320 w 3633"/>
                <a:gd name="T9" fmla="*/ 2254 h 3158"/>
                <a:gd name="T10" fmla="*/ 137 w 3633"/>
                <a:gd name="T11" fmla="*/ 2691 h 3158"/>
                <a:gd name="T12" fmla="*/ 137 w 3633"/>
                <a:gd name="T13" fmla="*/ 2841 h 3158"/>
                <a:gd name="T14" fmla="*/ 245 w 3633"/>
                <a:gd name="T15" fmla="*/ 2938 h 3158"/>
                <a:gd name="T16" fmla="*/ 384 w 3633"/>
                <a:gd name="T17" fmla="*/ 2927 h 3158"/>
                <a:gd name="T18" fmla="*/ 1764 w 3633"/>
                <a:gd name="T19" fmla="*/ 1569 h 3158"/>
                <a:gd name="T20" fmla="*/ 2348 w 3633"/>
                <a:gd name="T21" fmla="*/ 2111 h 3158"/>
                <a:gd name="T22" fmla="*/ 2981 w 3633"/>
                <a:gd name="T23" fmla="*/ 1429 h 3158"/>
                <a:gd name="T24" fmla="*/ 2950 w 3633"/>
                <a:gd name="T25" fmla="*/ 1294 h 3158"/>
                <a:gd name="T26" fmla="*/ 2495 w 3633"/>
                <a:gd name="T27" fmla="*/ 983 h 3158"/>
                <a:gd name="T28" fmla="*/ 2349 w 3633"/>
                <a:gd name="T29" fmla="*/ 1110 h 3158"/>
                <a:gd name="T30" fmla="*/ 2195 w 3633"/>
                <a:gd name="T31" fmla="*/ 1131 h 3158"/>
                <a:gd name="T32" fmla="*/ 2021 w 3633"/>
                <a:gd name="T33" fmla="*/ 1045 h 3158"/>
                <a:gd name="T34" fmla="*/ 1936 w 3633"/>
                <a:gd name="T35" fmla="*/ 874 h 3158"/>
                <a:gd name="T36" fmla="*/ 2129 w 3633"/>
                <a:gd name="T37" fmla="*/ 685 h 3158"/>
                <a:gd name="T38" fmla="*/ 2054 w 3633"/>
                <a:gd name="T39" fmla="*/ 816 h 3158"/>
                <a:gd name="T40" fmla="*/ 2107 w 3633"/>
                <a:gd name="T41" fmla="*/ 960 h 3158"/>
                <a:gd name="T42" fmla="*/ 2235 w 3633"/>
                <a:gd name="T43" fmla="*/ 1013 h 3158"/>
                <a:gd name="T44" fmla="*/ 2341 w 3633"/>
                <a:gd name="T45" fmla="*/ 978 h 3158"/>
                <a:gd name="T46" fmla="*/ 2413 w 3633"/>
                <a:gd name="T47" fmla="*/ 860 h 3158"/>
                <a:gd name="T48" fmla="*/ 2381 w 3633"/>
                <a:gd name="T49" fmla="*/ 725 h 3158"/>
                <a:gd name="T50" fmla="*/ 2263 w 3633"/>
                <a:gd name="T51" fmla="*/ 653 h 3158"/>
                <a:gd name="T52" fmla="*/ 2783 w 3633"/>
                <a:gd name="T53" fmla="*/ 145 h 3158"/>
                <a:gd name="T54" fmla="*/ 2719 w 3633"/>
                <a:gd name="T55" fmla="*/ 262 h 3158"/>
                <a:gd name="T56" fmla="*/ 3136 w 3633"/>
                <a:gd name="T57" fmla="*/ 738 h 3158"/>
                <a:gd name="T58" fmla="*/ 3145 w 3633"/>
                <a:gd name="T59" fmla="*/ 811 h 3158"/>
                <a:gd name="T60" fmla="*/ 3059 w 3633"/>
                <a:gd name="T61" fmla="*/ 1240 h 3158"/>
                <a:gd name="T62" fmla="*/ 3510 w 3633"/>
                <a:gd name="T63" fmla="*/ 802 h 3158"/>
                <a:gd name="T64" fmla="*/ 3471 w 3633"/>
                <a:gd name="T65" fmla="*/ 675 h 3158"/>
                <a:gd name="T66" fmla="*/ 2860 w 3633"/>
                <a:gd name="T67" fmla="*/ 122 h 3158"/>
                <a:gd name="T68" fmla="*/ 2990 w 3633"/>
                <a:gd name="T69" fmla="*/ 36 h 3158"/>
                <a:gd name="T70" fmla="*/ 3598 w 3633"/>
                <a:gd name="T71" fmla="*/ 644 h 3158"/>
                <a:gd name="T72" fmla="*/ 3631 w 3633"/>
                <a:gd name="T73" fmla="*/ 808 h 3158"/>
                <a:gd name="T74" fmla="*/ 3556 w 3633"/>
                <a:gd name="T75" fmla="*/ 960 h 3158"/>
                <a:gd name="T76" fmla="*/ 3080 w 3633"/>
                <a:gd name="T77" fmla="*/ 1521 h 3158"/>
                <a:gd name="T78" fmla="*/ 2448 w 3633"/>
                <a:gd name="T79" fmla="*/ 2212 h 3158"/>
                <a:gd name="T80" fmla="*/ 2458 w 3633"/>
                <a:gd name="T81" fmla="*/ 2284 h 3158"/>
                <a:gd name="T82" fmla="*/ 2121 w 3633"/>
                <a:gd name="T83" fmla="*/ 2599 h 3158"/>
                <a:gd name="T84" fmla="*/ 1538 w 3633"/>
                <a:gd name="T85" fmla="*/ 3094 h 3158"/>
                <a:gd name="T86" fmla="*/ 1382 w 3633"/>
                <a:gd name="T87" fmla="*/ 3158 h 3158"/>
                <a:gd name="T88" fmla="*/ 1225 w 3633"/>
                <a:gd name="T89" fmla="*/ 3094 h 3158"/>
                <a:gd name="T90" fmla="*/ 1160 w 3633"/>
                <a:gd name="T91" fmla="*/ 2937 h 3158"/>
                <a:gd name="T92" fmla="*/ 1225 w 3633"/>
                <a:gd name="T93" fmla="*/ 2780 h 3158"/>
                <a:gd name="T94" fmla="*/ 452 w 3633"/>
                <a:gd name="T95" fmla="*/ 3028 h 3158"/>
                <a:gd name="T96" fmla="*/ 261 w 3633"/>
                <a:gd name="T97" fmla="*/ 3065 h 3158"/>
                <a:gd name="T98" fmla="*/ 88 w 3633"/>
                <a:gd name="T99" fmla="*/ 2979 h 3158"/>
                <a:gd name="T100" fmla="*/ 2 w 3633"/>
                <a:gd name="T101" fmla="*/ 2805 h 3158"/>
                <a:gd name="T102" fmla="*/ 40 w 3633"/>
                <a:gd name="T103" fmla="*/ 2617 h 3158"/>
                <a:gd name="T104" fmla="*/ 2084 w 3633"/>
                <a:gd name="T105" fmla="*/ 570 h 3158"/>
                <a:gd name="T106" fmla="*/ 2274 w 3633"/>
                <a:gd name="T107" fmla="*/ 532 h 3158"/>
                <a:gd name="T108" fmla="*/ 2448 w 3633"/>
                <a:gd name="T109" fmla="*/ 617 h 3158"/>
                <a:gd name="T110" fmla="*/ 2633 w 3633"/>
                <a:gd name="T111" fmla="*/ 392 h 3158"/>
                <a:gd name="T112" fmla="*/ 2601 w 3633"/>
                <a:gd name="T113" fmla="*/ 228 h 3158"/>
                <a:gd name="T114" fmla="*/ 2675 w 3633"/>
                <a:gd name="T115" fmla="*/ 77 h 3158"/>
                <a:gd name="T116" fmla="*/ 2825 w 3633"/>
                <a:gd name="T117" fmla="*/ 2 h 3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33" h="3158">
                  <a:moveTo>
                    <a:pt x="1837" y="2340"/>
                  </a:moveTo>
                  <a:lnTo>
                    <a:pt x="1310" y="2865"/>
                  </a:lnTo>
                  <a:lnTo>
                    <a:pt x="1298" y="2881"/>
                  </a:lnTo>
                  <a:lnTo>
                    <a:pt x="1288" y="2899"/>
                  </a:lnTo>
                  <a:lnTo>
                    <a:pt x="1283" y="2917"/>
                  </a:lnTo>
                  <a:lnTo>
                    <a:pt x="1281" y="2937"/>
                  </a:lnTo>
                  <a:lnTo>
                    <a:pt x="1283" y="2957"/>
                  </a:lnTo>
                  <a:lnTo>
                    <a:pt x="1288" y="2976"/>
                  </a:lnTo>
                  <a:lnTo>
                    <a:pt x="1298" y="2992"/>
                  </a:lnTo>
                  <a:lnTo>
                    <a:pt x="1310" y="3008"/>
                  </a:lnTo>
                  <a:lnTo>
                    <a:pt x="1326" y="3021"/>
                  </a:lnTo>
                  <a:lnTo>
                    <a:pt x="1343" y="3030"/>
                  </a:lnTo>
                  <a:lnTo>
                    <a:pt x="1362" y="3035"/>
                  </a:lnTo>
                  <a:lnTo>
                    <a:pt x="1382" y="3038"/>
                  </a:lnTo>
                  <a:lnTo>
                    <a:pt x="1401" y="3035"/>
                  </a:lnTo>
                  <a:lnTo>
                    <a:pt x="1420" y="3030"/>
                  </a:lnTo>
                  <a:lnTo>
                    <a:pt x="1437" y="3021"/>
                  </a:lnTo>
                  <a:lnTo>
                    <a:pt x="1453" y="3008"/>
                  </a:lnTo>
                  <a:lnTo>
                    <a:pt x="1979" y="2481"/>
                  </a:lnTo>
                  <a:lnTo>
                    <a:pt x="1837" y="2340"/>
                  </a:lnTo>
                  <a:close/>
                  <a:moveTo>
                    <a:pt x="1779" y="1714"/>
                  </a:moveTo>
                  <a:lnTo>
                    <a:pt x="1581" y="1913"/>
                  </a:lnTo>
                  <a:lnTo>
                    <a:pt x="2107" y="2439"/>
                  </a:lnTo>
                  <a:lnTo>
                    <a:pt x="2121" y="2454"/>
                  </a:lnTo>
                  <a:lnTo>
                    <a:pt x="2320" y="2254"/>
                  </a:lnTo>
                  <a:lnTo>
                    <a:pt x="1779" y="1714"/>
                  </a:lnTo>
                  <a:close/>
                  <a:moveTo>
                    <a:pt x="1936" y="874"/>
                  </a:moveTo>
                  <a:lnTo>
                    <a:pt x="173" y="2638"/>
                  </a:lnTo>
                  <a:lnTo>
                    <a:pt x="152" y="2663"/>
                  </a:lnTo>
                  <a:lnTo>
                    <a:pt x="137" y="2691"/>
                  </a:lnTo>
                  <a:lnTo>
                    <a:pt x="127" y="2721"/>
                  </a:lnTo>
                  <a:lnTo>
                    <a:pt x="121" y="2751"/>
                  </a:lnTo>
                  <a:lnTo>
                    <a:pt x="121" y="2781"/>
                  </a:lnTo>
                  <a:lnTo>
                    <a:pt x="127" y="2812"/>
                  </a:lnTo>
                  <a:lnTo>
                    <a:pt x="137" y="2841"/>
                  </a:lnTo>
                  <a:lnTo>
                    <a:pt x="152" y="2869"/>
                  </a:lnTo>
                  <a:lnTo>
                    <a:pt x="173" y="2894"/>
                  </a:lnTo>
                  <a:lnTo>
                    <a:pt x="195" y="2913"/>
                  </a:lnTo>
                  <a:lnTo>
                    <a:pt x="220" y="2927"/>
                  </a:lnTo>
                  <a:lnTo>
                    <a:pt x="245" y="2938"/>
                  </a:lnTo>
                  <a:lnTo>
                    <a:pt x="272" y="2945"/>
                  </a:lnTo>
                  <a:lnTo>
                    <a:pt x="301" y="2947"/>
                  </a:lnTo>
                  <a:lnTo>
                    <a:pt x="330" y="2945"/>
                  </a:lnTo>
                  <a:lnTo>
                    <a:pt x="357" y="2938"/>
                  </a:lnTo>
                  <a:lnTo>
                    <a:pt x="384" y="2927"/>
                  </a:lnTo>
                  <a:lnTo>
                    <a:pt x="407" y="2913"/>
                  </a:lnTo>
                  <a:lnTo>
                    <a:pt x="429" y="2894"/>
                  </a:lnTo>
                  <a:lnTo>
                    <a:pt x="1737" y="1586"/>
                  </a:lnTo>
                  <a:lnTo>
                    <a:pt x="1749" y="1576"/>
                  </a:lnTo>
                  <a:lnTo>
                    <a:pt x="1764" y="1569"/>
                  </a:lnTo>
                  <a:lnTo>
                    <a:pt x="1779" y="1568"/>
                  </a:lnTo>
                  <a:lnTo>
                    <a:pt x="1796" y="1569"/>
                  </a:lnTo>
                  <a:lnTo>
                    <a:pt x="1810" y="1576"/>
                  </a:lnTo>
                  <a:lnTo>
                    <a:pt x="1822" y="1586"/>
                  </a:lnTo>
                  <a:lnTo>
                    <a:pt x="2348" y="2111"/>
                  </a:lnTo>
                  <a:lnTo>
                    <a:pt x="2931" y="1528"/>
                  </a:lnTo>
                  <a:lnTo>
                    <a:pt x="2950" y="1506"/>
                  </a:lnTo>
                  <a:lnTo>
                    <a:pt x="2964" y="1482"/>
                  </a:lnTo>
                  <a:lnTo>
                    <a:pt x="2975" y="1457"/>
                  </a:lnTo>
                  <a:lnTo>
                    <a:pt x="2981" y="1429"/>
                  </a:lnTo>
                  <a:lnTo>
                    <a:pt x="2984" y="1400"/>
                  </a:lnTo>
                  <a:lnTo>
                    <a:pt x="2981" y="1372"/>
                  </a:lnTo>
                  <a:lnTo>
                    <a:pt x="2975" y="1344"/>
                  </a:lnTo>
                  <a:lnTo>
                    <a:pt x="2964" y="1319"/>
                  </a:lnTo>
                  <a:lnTo>
                    <a:pt x="2950" y="1294"/>
                  </a:lnTo>
                  <a:lnTo>
                    <a:pt x="2931" y="1272"/>
                  </a:lnTo>
                  <a:lnTo>
                    <a:pt x="2533" y="874"/>
                  </a:lnTo>
                  <a:lnTo>
                    <a:pt x="2525" y="912"/>
                  </a:lnTo>
                  <a:lnTo>
                    <a:pt x="2513" y="949"/>
                  </a:lnTo>
                  <a:lnTo>
                    <a:pt x="2495" y="983"/>
                  </a:lnTo>
                  <a:lnTo>
                    <a:pt x="2474" y="1015"/>
                  </a:lnTo>
                  <a:lnTo>
                    <a:pt x="2448" y="1045"/>
                  </a:lnTo>
                  <a:lnTo>
                    <a:pt x="2418" y="1071"/>
                  </a:lnTo>
                  <a:lnTo>
                    <a:pt x="2385" y="1093"/>
                  </a:lnTo>
                  <a:lnTo>
                    <a:pt x="2349" y="1110"/>
                  </a:lnTo>
                  <a:lnTo>
                    <a:pt x="2313" y="1123"/>
                  </a:lnTo>
                  <a:lnTo>
                    <a:pt x="2274" y="1131"/>
                  </a:lnTo>
                  <a:lnTo>
                    <a:pt x="2235" y="1133"/>
                  </a:lnTo>
                  <a:lnTo>
                    <a:pt x="2235" y="1133"/>
                  </a:lnTo>
                  <a:lnTo>
                    <a:pt x="2195" y="1131"/>
                  </a:lnTo>
                  <a:lnTo>
                    <a:pt x="2156" y="1123"/>
                  </a:lnTo>
                  <a:lnTo>
                    <a:pt x="2119" y="1110"/>
                  </a:lnTo>
                  <a:lnTo>
                    <a:pt x="2084" y="1093"/>
                  </a:lnTo>
                  <a:lnTo>
                    <a:pt x="2052" y="1071"/>
                  </a:lnTo>
                  <a:lnTo>
                    <a:pt x="2021" y="1045"/>
                  </a:lnTo>
                  <a:lnTo>
                    <a:pt x="1995" y="1015"/>
                  </a:lnTo>
                  <a:lnTo>
                    <a:pt x="1973" y="982"/>
                  </a:lnTo>
                  <a:lnTo>
                    <a:pt x="1956" y="948"/>
                  </a:lnTo>
                  <a:lnTo>
                    <a:pt x="1944" y="911"/>
                  </a:lnTo>
                  <a:lnTo>
                    <a:pt x="1936" y="874"/>
                  </a:lnTo>
                  <a:close/>
                  <a:moveTo>
                    <a:pt x="2235" y="651"/>
                  </a:moveTo>
                  <a:lnTo>
                    <a:pt x="2206" y="653"/>
                  </a:lnTo>
                  <a:lnTo>
                    <a:pt x="2178" y="659"/>
                  </a:lnTo>
                  <a:lnTo>
                    <a:pt x="2152" y="669"/>
                  </a:lnTo>
                  <a:lnTo>
                    <a:pt x="2129" y="685"/>
                  </a:lnTo>
                  <a:lnTo>
                    <a:pt x="2107" y="704"/>
                  </a:lnTo>
                  <a:lnTo>
                    <a:pt x="2086" y="728"/>
                  </a:lnTo>
                  <a:lnTo>
                    <a:pt x="2070" y="755"/>
                  </a:lnTo>
                  <a:lnTo>
                    <a:pt x="2059" y="785"/>
                  </a:lnTo>
                  <a:lnTo>
                    <a:pt x="2054" y="816"/>
                  </a:lnTo>
                  <a:lnTo>
                    <a:pt x="2054" y="847"/>
                  </a:lnTo>
                  <a:lnTo>
                    <a:pt x="2059" y="877"/>
                  </a:lnTo>
                  <a:lnTo>
                    <a:pt x="2070" y="907"/>
                  </a:lnTo>
                  <a:lnTo>
                    <a:pt x="2086" y="934"/>
                  </a:lnTo>
                  <a:lnTo>
                    <a:pt x="2107" y="960"/>
                  </a:lnTo>
                  <a:lnTo>
                    <a:pt x="2129" y="978"/>
                  </a:lnTo>
                  <a:lnTo>
                    <a:pt x="2152" y="993"/>
                  </a:lnTo>
                  <a:lnTo>
                    <a:pt x="2178" y="1004"/>
                  </a:lnTo>
                  <a:lnTo>
                    <a:pt x="2206" y="1010"/>
                  </a:lnTo>
                  <a:lnTo>
                    <a:pt x="2235" y="1013"/>
                  </a:lnTo>
                  <a:lnTo>
                    <a:pt x="2235" y="1013"/>
                  </a:lnTo>
                  <a:lnTo>
                    <a:pt x="2263" y="1010"/>
                  </a:lnTo>
                  <a:lnTo>
                    <a:pt x="2291" y="1004"/>
                  </a:lnTo>
                  <a:lnTo>
                    <a:pt x="2316" y="993"/>
                  </a:lnTo>
                  <a:lnTo>
                    <a:pt x="2341" y="978"/>
                  </a:lnTo>
                  <a:lnTo>
                    <a:pt x="2363" y="960"/>
                  </a:lnTo>
                  <a:lnTo>
                    <a:pt x="2381" y="938"/>
                  </a:lnTo>
                  <a:lnTo>
                    <a:pt x="2396" y="913"/>
                  </a:lnTo>
                  <a:lnTo>
                    <a:pt x="2407" y="887"/>
                  </a:lnTo>
                  <a:lnTo>
                    <a:pt x="2413" y="860"/>
                  </a:lnTo>
                  <a:lnTo>
                    <a:pt x="2416" y="832"/>
                  </a:lnTo>
                  <a:lnTo>
                    <a:pt x="2413" y="803"/>
                  </a:lnTo>
                  <a:lnTo>
                    <a:pt x="2407" y="775"/>
                  </a:lnTo>
                  <a:lnTo>
                    <a:pt x="2396" y="749"/>
                  </a:lnTo>
                  <a:lnTo>
                    <a:pt x="2381" y="725"/>
                  </a:lnTo>
                  <a:lnTo>
                    <a:pt x="2363" y="704"/>
                  </a:lnTo>
                  <a:lnTo>
                    <a:pt x="2341" y="685"/>
                  </a:lnTo>
                  <a:lnTo>
                    <a:pt x="2316" y="669"/>
                  </a:lnTo>
                  <a:lnTo>
                    <a:pt x="2291" y="659"/>
                  </a:lnTo>
                  <a:lnTo>
                    <a:pt x="2263" y="653"/>
                  </a:lnTo>
                  <a:lnTo>
                    <a:pt x="2235" y="651"/>
                  </a:lnTo>
                  <a:close/>
                  <a:moveTo>
                    <a:pt x="2860" y="122"/>
                  </a:moveTo>
                  <a:lnTo>
                    <a:pt x="2833" y="124"/>
                  </a:lnTo>
                  <a:lnTo>
                    <a:pt x="2807" y="132"/>
                  </a:lnTo>
                  <a:lnTo>
                    <a:pt x="2783" y="145"/>
                  </a:lnTo>
                  <a:lnTo>
                    <a:pt x="2761" y="163"/>
                  </a:lnTo>
                  <a:lnTo>
                    <a:pt x="2743" y="183"/>
                  </a:lnTo>
                  <a:lnTo>
                    <a:pt x="2730" y="208"/>
                  </a:lnTo>
                  <a:lnTo>
                    <a:pt x="2722" y="234"/>
                  </a:lnTo>
                  <a:lnTo>
                    <a:pt x="2719" y="262"/>
                  </a:lnTo>
                  <a:lnTo>
                    <a:pt x="2722" y="289"/>
                  </a:lnTo>
                  <a:lnTo>
                    <a:pt x="2730" y="316"/>
                  </a:lnTo>
                  <a:lnTo>
                    <a:pt x="2743" y="340"/>
                  </a:lnTo>
                  <a:lnTo>
                    <a:pt x="2761" y="361"/>
                  </a:lnTo>
                  <a:lnTo>
                    <a:pt x="3136" y="738"/>
                  </a:lnTo>
                  <a:lnTo>
                    <a:pt x="3145" y="750"/>
                  </a:lnTo>
                  <a:lnTo>
                    <a:pt x="3151" y="764"/>
                  </a:lnTo>
                  <a:lnTo>
                    <a:pt x="3154" y="780"/>
                  </a:lnTo>
                  <a:lnTo>
                    <a:pt x="3151" y="795"/>
                  </a:lnTo>
                  <a:lnTo>
                    <a:pt x="3145" y="811"/>
                  </a:lnTo>
                  <a:lnTo>
                    <a:pt x="3136" y="823"/>
                  </a:lnTo>
                  <a:lnTo>
                    <a:pt x="2894" y="1065"/>
                  </a:lnTo>
                  <a:lnTo>
                    <a:pt x="3017" y="1187"/>
                  </a:lnTo>
                  <a:lnTo>
                    <a:pt x="3039" y="1213"/>
                  </a:lnTo>
                  <a:lnTo>
                    <a:pt x="3059" y="1240"/>
                  </a:lnTo>
                  <a:lnTo>
                    <a:pt x="3075" y="1270"/>
                  </a:lnTo>
                  <a:lnTo>
                    <a:pt x="3471" y="874"/>
                  </a:lnTo>
                  <a:lnTo>
                    <a:pt x="3489" y="853"/>
                  </a:lnTo>
                  <a:lnTo>
                    <a:pt x="3502" y="828"/>
                  </a:lnTo>
                  <a:lnTo>
                    <a:pt x="3510" y="802"/>
                  </a:lnTo>
                  <a:lnTo>
                    <a:pt x="3512" y="774"/>
                  </a:lnTo>
                  <a:lnTo>
                    <a:pt x="3510" y="747"/>
                  </a:lnTo>
                  <a:lnTo>
                    <a:pt x="3502" y="720"/>
                  </a:lnTo>
                  <a:lnTo>
                    <a:pt x="3489" y="696"/>
                  </a:lnTo>
                  <a:lnTo>
                    <a:pt x="3471" y="675"/>
                  </a:lnTo>
                  <a:lnTo>
                    <a:pt x="2959" y="163"/>
                  </a:lnTo>
                  <a:lnTo>
                    <a:pt x="2937" y="145"/>
                  </a:lnTo>
                  <a:lnTo>
                    <a:pt x="2913" y="132"/>
                  </a:lnTo>
                  <a:lnTo>
                    <a:pt x="2887" y="124"/>
                  </a:lnTo>
                  <a:lnTo>
                    <a:pt x="2860" y="122"/>
                  </a:lnTo>
                  <a:close/>
                  <a:moveTo>
                    <a:pt x="2860" y="0"/>
                  </a:moveTo>
                  <a:lnTo>
                    <a:pt x="2894" y="2"/>
                  </a:lnTo>
                  <a:lnTo>
                    <a:pt x="2927" y="9"/>
                  </a:lnTo>
                  <a:lnTo>
                    <a:pt x="2959" y="20"/>
                  </a:lnTo>
                  <a:lnTo>
                    <a:pt x="2990" y="36"/>
                  </a:lnTo>
                  <a:lnTo>
                    <a:pt x="3019" y="54"/>
                  </a:lnTo>
                  <a:lnTo>
                    <a:pt x="3044" y="77"/>
                  </a:lnTo>
                  <a:lnTo>
                    <a:pt x="3556" y="590"/>
                  </a:lnTo>
                  <a:lnTo>
                    <a:pt x="3579" y="615"/>
                  </a:lnTo>
                  <a:lnTo>
                    <a:pt x="3598" y="644"/>
                  </a:lnTo>
                  <a:lnTo>
                    <a:pt x="3614" y="674"/>
                  </a:lnTo>
                  <a:lnTo>
                    <a:pt x="3625" y="707"/>
                  </a:lnTo>
                  <a:lnTo>
                    <a:pt x="3631" y="740"/>
                  </a:lnTo>
                  <a:lnTo>
                    <a:pt x="3633" y="774"/>
                  </a:lnTo>
                  <a:lnTo>
                    <a:pt x="3631" y="808"/>
                  </a:lnTo>
                  <a:lnTo>
                    <a:pt x="3625" y="843"/>
                  </a:lnTo>
                  <a:lnTo>
                    <a:pt x="3614" y="875"/>
                  </a:lnTo>
                  <a:lnTo>
                    <a:pt x="3598" y="904"/>
                  </a:lnTo>
                  <a:lnTo>
                    <a:pt x="3579" y="933"/>
                  </a:lnTo>
                  <a:lnTo>
                    <a:pt x="3556" y="960"/>
                  </a:lnTo>
                  <a:lnTo>
                    <a:pt x="3107" y="1409"/>
                  </a:lnTo>
                  <a:lnTo>
                    <a:pt x="3104" y="1411"/>
                  </a:lnTo>
                  <a:lnTo>
                    <a:pt x="3101" y="1449"/>
                  </a:lnTo>
                  <a:lnTo>
                    <a:pt x="3092" y="1486"/>
                  </a:lnTo>
                  <a:lnTo>
                    <a:pt x="3080" y="1521"/>
                  </a:lnTo>
                  <a:lnTo>
                    <a:pt x="3063" y="1554"/>
                  </a:lnTo>
                  <a:lnTo>
                    <a:pt x="3041" y="1586"/>
                  </a:lnTo>
                  <a:lnTo>
                    <a:pt x="3017" y="1613"/>
                  </a:lnTo>
                  <a:lnTo>
                    <a:pt x="2433" y="2197"/>
                  </a:lnTo>
                  <a:lnTo>
                    <a:pt x="2448" y="2212"/>
                  </a:lnTo>
                  <a:lnTo>
                    <a:pt x="2458" y="2224"/>
                  </a:lnTo>
                  <a:lnTo>
                    <a:pt x="2463" y="2238"/>
                  </a:lnTo>
                  <a:lnTo>
                    <a:pt x="2465" y="2254"/>
                  </a:lnTo>
                  <a:lnTo>
                    <a:pt x="2463" y="2269"/>
                  </a:lnTo>
                  <a:lnTo>
                    <a:pt x="2458" y="2284"/>
                  </a:lnTo>
                  <a:lnTo>
                    <a:pt x="2448" y="2297"/>
                  </a:lnTo>
                  <a:lnTo>
                    <a:pt x="2163" y="2582"/>
                  </a:lnTo>
                  <a:lnTo>
                    <a:pt x="2151" y="2590"/>
                  </a:lnTo>
                  <a:lnTo>
                    <a:pt x="2137" y="2597"/>
                  </a:lnTo>
                  <a:lnTo>
                    <a:pt x="2121" y="2599"/>
                  </a:lnTo>
                  <a:lnTo>
                    <a:pt x="2105" y="2597"/>
                  </a:lnTo>
                  <a:lnTo>
                    <a:pt x="2090" y="2590"/>
                  </a:lnTo>
                  <a:lnTo>
                    <a:pt x="2078" y="2582"/>
                  </a:lnTo>
                  <a:lnTo>
                    <a:pt x="2064" y="2567"/>
                  </a:lnTo>
                  <a:lnTo>
                    <a:pt x="1538" y="3094"/>
                  </a:lnTo>
                  <a:lnTo>
                    <a:pt x="1511" y="3116"/>
                  </a:lnTo>
                  <a:lnTo>
                    <a:pt x="1482" y="3135"/>
                  </a:lnTo>
                  <a:lnTo>
                    <a:pt x="1450" y="3148"/>
                  </a:lnTo>
                  <a:lnTo>
                    <a:pt x="1416" y="3156"/>
                  </a:lnTo>
                  <a:lnTo>
                    <a:pt x="1382" y="3158"/>
                  </a:lnTo>
                  <a:lnTo>
                    <a:pt x="1347" y="3156"/>
                  </a:lnTo>
                  <a:lnTo>
                    <a:pt x="1313" y="3148"/>
                  </a:lnTo>
                  <a:lnTo>
                    <a:pt x="1282" y="3135"/>
                  </a:lnTo>
                  <a:lnTo>
                    <a:pt x="1252" y="3116"/>
                  </a:lnTo>
                  <a:lnTo>
                    <a:pt x="1225" y="3094"/>
                  </a:lnTo>
                  <a:lnTo>
                    <a:pt x="1202" y="3066"/>
                  </a:lnTo>
                  <a:lnTo>
                    <a:pt x="1185" y="3038"/>
                  </a:lnTo>
                  <a:lnTo>
                    <a:pt x="1171" y="3006"/>
                  </a:lnTo>
                  <a:lnTo>
                    <a:pt x="1164" y="2971"/>
                  </a:lnTo>
                  <a:lnTo>
                    <a:pt x="1160" y="2937"/>
                  </a:lnTo>
                  <a:lnTo>
                    <a:pt x="1164" y="2902"/>
                  </a:lnTo>
                  <a:lnTo>
                    <a:pt x="1171" y="2869"/>
                  </a:lnTo>
                  <a:lnTo>
                    <a:pt x="1185" y="2837"/>
                  </a:lnTo>
                  <a:lnTo>
                    <a:pt x="1202" y="2807"/>
                  </a:lnTo>
                  <a:lnTo>
                    <a:pt x="1225" y="2780"/>
                  </a:lnTo>
                  <a:lnTo>
                    <a:pt x="1752" y="2254"/>
                  </a:lnTo>
                  <a:lnTo>
                    <a:pt x="1496" y="1998"/>
                  </a:lnTo>
                  <a:lnTo>
                    <a:pt x="515" y="2979"/>
                  </a:lnTo>
                  <a:lnTo>
                    <a:pt x="484" y="3006"/>
                  </a:lnTo>
                  <a:lnTo>
                    <a:pt x="452" y="3028"/>
                  </a:lnTo>
                  <a:lnTo>
                    <a:pt x="417" y="3045"/>
                  </a:lnTo>
                  <a:lnTo>
                    <a:pt x="379" y="3058"/>
                  </a:lnTo>
                  <a:lnTo>
                    <a:pt x="341" y="3065"/>
                  </a:lnTo>
                  <a:lnTo>
                    <a:pt x="301" y="3069"/>
                  </a:lnTo>
                  <a:lnTo>
                    <a:pt x="261" y="3065"/>
                  </a:lnTo>
                  <a:lnTo>
                    <a:pt x="223" y="3058"/>
                  </a:lnTo>
                  <a:lnTo>
                    <a:pt x="186" y="3045"/>
                  </a:lnTo>
                  <a:lnTo>
                    <a:pt x="151" y="3028"/>
                  </a:lnTo>
                  <a:lnTo>
                    <a:pt x="118" y="3006"/>
                  </a:lnTo>
                  <a:lnTo>
                    <a:pt x="88" y="2979"/>
                  </a:lnTo>
                  <a:lnTo>
                    <a:pt x="62" y="2949"/>
                  </a:lnTo>
                  <a:lnTo>
                    <a:pt x="40" y="2915"/>
                  </a:lnTo>
                  <a:lnTo>
                    <a:pt x="22" y="2880"/>
                  </a:lnTo>
                  <a:lnTo>
                    <a:pt x="10" y="2843"/>
                  </a:lnTo>
                  <a:lnTo>
                    <a:pt x="2" y="2805"/>
                  </a:lnTo>
                  <a:lnTo>
                    <a:pt x="0" y="2766"/>
                  </a:lnTo>
                  <a:lnTo>
                    <a:pt x="2" y="2727"/>
                  </a:lnTo>
                  <a:lnTo>
                    <a:pt x="10" y="2690"/>
                  </a:lnTo>
                  <a:lnTo>
                    <a:pt x="22" y="2652"/>
                  </a:lnTo>
                  <a:lnTo>
                    <a:pt x="40" y="2617"/>
                  </a:lnTo>
                  <a:lnTo>
                    <a:pt x="62" y="2584"/>
                  </a:lnTo>
                  <a:lnTo>
                    <a:pt x="88" y="2553"/>
                  </a:lnTo>
                  <a:lnTo>
                    <a:pt x="2021" y="617"/>
                  </a:lnTo>
                  <a:lnTo>
                    <a:pt x="2052" y="592"/>
                  </a:lnTo>
                  <a:lnTo>
                    <a:pt x="2084" y="570"/>
                  </a:lnTo>
                  <a:lnTo>
                    <a:pt x="2119" y="552"/>
                  </a:lnTo>
                  <a:lnTo>
                    <a:pt x="2156" y="540"/>
                  </a:lnTo>
                  <a:lnTo>
                    <a:pt x="2195" y="532"/>
                  </a:lnTo>
                  <a:lnTo>
                    <a:pt x="2235" y="529"/>
                  </a:lnTo>
                  <a:lnTo>
                    <a:pt x="2274" y="532"/>
                  </a:lnTo>
                  <a:lnTo>
                    <a:pt x="2313" y="540"/>
                  </a:lnTo>
                  <a:lnTo>
                    <a:pt x="2349" y="552"/>
                  </a:lnTo>
                  <a:lnTo>
                    <a:pt x="2385" y="570"/>
                  </a:lnTo>
                  <a:lnTo>
                    <a:pt x="2418" y="592"/>
                  </a:lnTo>
                  <a:lnTo>
                    <a:pt x="2448" y="617"/>
                  </a:lnTo>
                  <a:lnTo>
                    <a:pt x="2808" y="980"/>
                  </a:lnTo>
                  <a:lnTo>
                    <a:pt x="3008" y="780"/>
                  </a:lnTo>
                  <a:lnTo>
                    <a:pt x="2675" y="447"/>
                  </a:lnTo>
                  <a:lnTo>
                    <a:pt x="2653" y="421"/>
                  </a:lnTo>
                  <a:lnTo>
                    <a:pt x="2633" y="392"/>
                  </a:lnTo>
                  <a:lnTo>
                    <a:pt x="2619" y="362"/>
                  </a:lnTo>
                  <a:lnTo>
                    <a:pt x="2608" y="330"/>
                  </a:lnTo>
                  <a:lnTo>
                    <a:pt x="2601" y="296"/>
                  </a:lnTo>
                  <a:lnTo>
                    <a:pt x="2599" y="262"/>
                  </a:lnTo>
                  <a:lnTo>
                    <a:pt x="2601" y="228"/>
                  </a:lnTo>
                  <a:lnTo>
                    <a:pt x="2608" y="195"/>
                  </a:lnTo>
                  <a:lnTo>
                    <a:pt x="2619" y="161"/>
                  </a:lnTo>
                  <a:lnTo>
                    <a:pt x="2633" y="132"/>
                  </a:lnTo>
                  <a:lnTo>
                    <a:pt x="2653" y="103"/>
                  </a:lnTo>
                  <a:lnTo>
                    <a:pt x="2675" y="77"/>
                  </a:lnTo>
                  <a:lnTo>
                    <a:pt x="2701" y="54"/>
                  </a:lnTo>
                  <a:lnTo>
                    <a:pt x="2729" y="36"/>
                  </a:lnTo>
                  <a:lnTo>
                    <a:pt x="2760" y="20"/>
                  </a:lnTo>
                  <a:lnTo>
                    <a:pt x="2792" y="9"/>
                  </a:lnTo>
                  <a:lnTo>
                    <a:pt x="2825" y="2"/>
                  </a:lnTo>
                  <a:lnTo>
                    <a:pt x="28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21"/>
            <p:cNvSpPr>
              <a:spLocks/>
            </p:cNvSpPr>
            <p:nvPr/>
          </p:nvSpPr>
          <p:spPr bwMode="auto">
            <a:xfrm>
              <a:off x="1630363" y="5254625"/>
              <a:ext cx="227013" cy="227013"/>
            </a:xfrm>
            <a:custGeom>
              <a:avLst/>
              <a:gdLst>
                <a:gd name="T0" fmla="*/ 1367 w 1427"/>
                <a:gd name="T1" fmla="*/ 0 h 1430"/>
                <a:gd name="T2" fmla="*/ 1383 w 1427"/>
                <a:gd name="T3" fmla="*/ 2 h 1430"/>
                <a:gd name="T4" fmla="*/ 1397 w 1427"/>
                <a:gd name="T5" fmla="*/ 8 h 1430"/>
                <a:gd name="T6" fmla="*/ 1409 w 1427"/>
                <a:gd name="T7" fmla="*/ 18 h 1430"/>
                <a:gd name="T8" fmla="*/ 1419 w 1427"/>
                <a:gd name="T9" fmla="*/ 31 h 1430"/>
                <a:gd name="T10" fmla="*/ 1426 w 1427"/>
                <a:gd name="T11" fmla="*/ 45 h 1430"/>
                <a:gd name="T12" fmla="*/ 1427 w 1427"/>
                <a:gd name="T13" fmla="*/ 61 h 1430"/>
                <a:gd name="T14" fmla="*/ 1426 w 1427"/>
                <a:gd name="T15" fmla="*/ 76 h 1430"/>
                <a:gd name="T16" fmla="*/ 1419 w 1427"/>
                <a:gd name="T17" fmla="*/ 90 h 1430"/>
                <a:gd name="T18" fmla="*/ 1409 w 1427"/>
                <a:gd name="T19" fmla="*/ 103 h 1430"/>
                <a:gd name="T20" fmla="*/ 102 w 1427"/>
                <a:gd name="T21" fmla="*/ 1412 h 1430"/>
                <a:gd name="T22" fmla="*/ 89 w 1427"/>
                <a:gd name="T23" fmla="*/ 1422 h 1430"/>
                <a:gd name="T24" fmla="*/ 75 w 1427"/>
                <a:gd name="T25" fmla="*/ 1428 h 1430"/>
                <a:gd name="T26" fmla="*/ 59 w 1427"/>
                <a:gd name="T27" fmla="*/ 1430 h 1430"/>
                <a:gd name="T28" fmla="*/ 44 w 1427"/>
                <a:gd name="T29" fmla="*/ 1428 h 1430"/>
                <a:gd name="T30" fmla="*/ 29 w 1427"/>
                <a:gd name="T31" fmla="*/ 1422 h 1430"/>
                <a:gd name="T32" fmla="*/ 17 w 1427"/>
                <a:gd name="T33" fmla="*/ 1412 h 1430"/>
                <a:gd name="T34" fmla="*/ 7 w 1427"/>
                <a:gd name="T35" fmla="*/ 1399 h 1430"/>
                <a:gd name="T36" fmla="*/ 1 w 1427"/>
                <a:gd name="T37" fmla="*/ 1384 h 1430"/>
                <a:gd name="T38" fmla="*/ 0 w 1427"/>
                <a:gd name="T39" fmla="*/ 1369 h 1430"/>
                <a:gd name="T40" fmla="*/ 1 w 1427"/>
                <a:gd name="T41" fmla="*/ 1354 h 1430"/>
                <a:gd name="T42" fmla="*/ 7 w 1427"/>
                <a:gd name="T43" fmla="*/ 1339 h 1430"/>
                <a:gd name="T44" fmla="*/ 17 w 1427"/>
                <a:gd name="T45" fmla="*/ 1327 h 1430"/>
                <a:gd name="T46" fmla="*/ 1324 w 1427"/>
                <a:gd name="T47" fmla="*/ 18 h 1430"/>
                <a:gd name="T48" fmla="*/ 1338 w 1427"/>
                <a:gd name="T49" fmla="*/ 8 h 1430"/>
                <a:gd name="T50" fmla="*/ 1352 w 1427"/>
                <a:gd name="T51" fmla="*/ 2 h 1430"/>
                <a:gd name="T52" fmla="*/ 1367 w 1427"/>
                <a:gd name="T53" fmla="*/ 0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7" h="1430">
                  <a:moveTo>
                    <a:pt x="1367" y="0"/>
                  </a:moveTo>
                  <a:lnTo>
                    <a:pt x="1383" y="2"/>
                  </a:lnTo>
                  <a:lnTo>
                    <a:pt x="1397" y="8"/>
                  </a:lnTo>
                  <a:lnTo>
                    <a:pt x="1409" y="18"/>
                  </a:lnTo>
                  <a:lnTo>
                    <a:pt x="1419" y="31"/>
                  </a:lnTo>
                  <a:lnTo>
                    <a:pt x="1426" y="45"/>
                  </a:lnTo>
                  <a:lnTo>
                    <a:pt x="1427" y="61"/>
                  </a:lnTo>
                  <a:lnTo>
                    <a:pt x="1426" y="76"/>
                  </a:lnTo>
                  <a:lnTo>
                    <a:pt x="1419" y="90"/>
                  </a:lnTo>
                  <a:lnTo>
                    <a:pt x="1409" y="103"/>
                  </a:lnTo>
                  <a:lnTo>
                    <a:pt x="102" y="1412"/>
                  </a:lnTo>
                  <a:lnTo>
                    <a:pt x="89" y="1422"/>
                  </a:lnTo>
                  <a:lnTo>
                    <a:pt x="75" y="1428"/>
                  </a:lnTo>
                  <a:lnTo>
                    <a:pt x="59" y="1430"/>
                  </a:lnTo>
                  <a:lnTo>
                    <a:pt x="44" y="1428"/>
                  </a:lnTo>
                  <a:lnTo>
                    <a:pt x="29" y="1422"/>
                  </a:lnTo>
                  <a:lnTo>
                    <a:pt x="17" y="1412"/>
                  </a:lnTo>
                  <a:lnTo>
                    <a:pt x="7" y="1399"/>
                  </a:lnTo>
                  <a:lnTo>
                    <a:pt x="1" y="1384"/>
                  </a:lnTo>
                  <a:lnTo>
                    <a:pt x="0" y="1369"/>
                  </a:lnTo>
                  <a:lnTo>
                    <a:pt x="1" y="1354"/>
                  </a:lnTo>
                  <a:lnTo>
                    <a:pt x="7" y="1339"/>
                  </a:lnTo>
                  <a:lnTo>
                    <a:pt x="17" y="1327"/>
                  </a:lnTo>
                  <a:lnTo>
                    <a:pt x="1324" y="18"/>
                  </a:lnTo>
                  <a:lnTo>
                    <a:pt x="1338" y="8"/>
                  </a:lnTo>
                  <a:lnTo>
                    <a:pt x="1352" y="2"/>
                  </a:lnTo>
                  <a:lnTo>
                    <a:pt x="1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657232" y="5095875"/>
            <a:ext cx="577850" cy="374650"/>
            <a:chOff x="657225" y="5095875"/>
            <a:chExt cx="577850" cy="374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6" name="Freeform 126"/>
            <p:cNvSpPr>
              <a:spLocks noEditPoints="1"/>
            </p:cNvSpPr>
            <p:nvPr/>
          </p:nvSpPr>
          <p:spPr bwMode="auto">
            <a:xfrm>
              <a:off x="657225" y="5095875"/>
              <a:ext cx="577850" cy="374650"/>
            </a:xfrm>
            <a:custGeom>
              <a:avLst/>
              <a:gdLst>
                <a:gd name="T0" fmla="*/ 2032 w 3640"/>
                <a:gd name="T1" fmla="*/ 2257 h 2363"/>
                <a:gd name="T2" fmla="*/ 1933 w 3640"/>
                <a:gd name="T3" fmla="*/ 1986 h 2363"/>
                <a:gd name="T4" fmla="*/ 598 w 3640"/>
                <a:gd name="T5" fmla="*/ 1973 h 2363"/>
                <a:gd name="T6" fmla="*/ 278 w 3640"/>
                <a:gd name="T7" fmla="*/ 2033 h 2363"/>
                <a:gd name="T8" fmla="*/ 619 w 3640"/>
                <a:gd name="T9" fmla="*/ 2257 h 2363"/>
                <a:gd name="T10" fmla="*/ 960 w 3640"/>
                <a:gd name="T11" fmla="*/ 2033 h 2363"/>
                <a:gd name="T12" fmla="*/ 682 w 3640"/>
                <a:gd name="T13" fmla="*/ 2070 h 2363"/>
                <a:gd name="T14" fmla="*/ 442 w 3640"/>
                <a:gd name="T15" fmla="*/ 1970 h 2363"/>
                <a:gd name="T16" fmla="*/ 675 w 3640"/>
                <a:gd name="T17" fmla="*/ 1820 h 2363"/>
                <a:gd name="T18" fmla="*/ 1078 w 3640"/>
                <a:gd name="T19" fmla="*/ 1757 h 2363"/>
                <a:gd name="T20" fmla="*/ 299 w 3640"/>
                <a:gd name="T21" fmla="*/ 1699 h 2363"/>
                <a:gd name="T22" fmla="*/ 526 w 3640"/>
                <a:gd name="T23" fmla="*/ 1717 h 2363"/>
                <a:gd name="T24" fmla="*/ 779 w 3640"/>
                <a:gd name="T25" fmla="*/ 1778 h 2363"/>
                <a:gd name="T26" fmla="*/ 844 w 3640"/>
                <a:gd name="T27" fmla="*/ 1593 h 2363"/>
                <a:gd name="T28" fmla="*/ 3469 w 3640"/>
                <a:gd name="T29" fmla="*/ 843 h 2363"/>
                <a:gd name="T30" fmla="*/ 3490 w 3640"/>
                <a:gd name="T31" fmla="*/ 681 h 2363"/>
                <a:gd name="T32" fmla="*/ 632 w 3640"/>
                <a:gd name="T33" fmla="*/ 1104 h 2363"/>
                <a:gd name="T34" fmla="*/ 1149 w 3640"/>
                <a:gd name="T35" fmla="*/ 1676 h 2363"/>
                <a:gd name="T36" fmla="*/ 2276 w 3640"/>
                <a:gd name="T37" fmla="*/ 1831 h 2363"/>
                <a:gd name="T38" fmla="*/ 532 w 3640"/>
                <a:gd name="T39" fmla="*/ 670 h 2363"/>
                <a:gd name="T40" fmla="*/ 884 w 3640"/>
                <a:gd name="T41" fmla="*/ 224 h 2363"/>
                <a:gd name="T42" fmla="*/ 774 w 3640"/>
                <a:gd name="T43" fmla="*/ 385 h 2363"/>
                <a:gd name="T44" fmla="*/ 676 w 3640"/>
                <a:gd name="T45" fmla="*/ 528 h 2363"/>
                <a:gd name="T46" fmla="*/ 2143 w 3640"/>
                <a:gd name="T47" fmla="*/ 536 h 2363"/>
                <a:gd name="T48" fmla="*/ 1894 w 3640"/>
                <a:gd name="T49" fmla="*/ 391 h 2363"/>
                <a:gd name="T50" fmla="*/ 1606 w 3640"/>
                <a:gd name="T51" fmla="*/ 228 h 2363"/>
                <a:gd name="T52" fmla="*/ 1309 w 3640"/>
                <a:gd name="T53" fmla="*/ 109 h 2363"/>
                <a:gd name="T54" fmla="*/ 1054 w 3640"/>
                <a:gd name="T55" fmla="*/ 105 h 2363"/>
                <a:gd name="T56" fmla="*/ 1314 w 3640"/>
                <a:gd name="T57" fmla="*/ 3 h 2363"/>
                <a:gd name="T58" fmla="*/ 1626 w 3640"/>
                <a:gd name="T59" fmla="*/ 123 h 2363"/>
                <a:gd name="T60" fmla="*/ 1891 w 3640"/>
                <a:gd name="T61" fmla="*/ 246 h 2363"/>
                <a:gd name="T62" fmla="*/ 2174 w 3640"/>
                <a:gd name="T63" fmla="*/ 426 h 2363"/>
                <a:gd name="T64" fmla="*/ 2293 w 3640"/>
                <a:gd name="T65" fmla="*/ 550 h 2363"/>
                <a:gd name="T66" fmla="*/ 2506 w 3640"/>
                <a:gd name="T67" fmla="*/ 1719 h 2363"/>
                <a:gd name="T68" fmla="*/ 2244 w 3640"/>
                <a:gd name="T69" fmla="*/ 1940 h 2363"/>
                <a:gd name="T70" fmla="*/ 2112 w 3640"/>
                <a:gd name="T71" fmla="*/ 2188 h 2363"/>
                <a:gd name="T72" fmla="*/ 2405 w 3640"/>
                <a:gd name="T73" fmla="*/ 2221 h 2363"/>
                <a:gd name="T74" fmla="*/ 2613 w 3640"/>
                <a:gd name="T75" fmla="*/ 1929 h 2363"/>
                <a:gd name="T76" fmla="*/ 2756 w 3640"/>
                <a:gd name="T77" fmla="*/ 844 h 2363"/>
                <a:gd name="T78" fmla="*/ 3050 w 3640"/>
                <a:gd name="T79" fmla="*/ 586 h 2363"/>
                <a:gd name="T80" fmla="*/ 3595 w 3640"/>
                <a:gd name="T81" fmla="*/ 633 h 2363"/>
                <a:gd name="T82" fmla="*/ 3571 w 3640"/>
                <a:gd name="T83" fmla="*/ 906 h 2363"/>
                <a:gd name="T84" fmla="*/ 3042 w 3640"/>
                <a:gd name="T85" fmla="*/ 916 h 2363"/>
                <a:gd name="T86" fmla="*/ 2772 w 3640"/>
                <a:gd name="T87" fmla="*/ 995 h 2363"/>
                <a:gd name="T88" fmla="*/ 2673 w 3640"/>
                <a:gd name="T89" fmla="*/ 2095 h 2363"/>
                <a:gd name="T90" fmla="*/ 2719 w 3640"/>
                <a:gd name="T91" fmla="*/ 2294 h 2363"/>
                <a:gd name="T92" fmla="*/ 163 w 3640"/>
                <a:gd name="T93" fmla="*/ 2353 h 2363"/>
                <a:gd name="T94" fmla="*/ 319 w 3640"/>
                <a:gd name="T95" fmla="*/ 2257 h 2363"/>
                <a:gd name="T96" fmla="*/ 36 w 3640"/>
                <a:gd name="T97" fmla="*/ 1937 h 2363"/>
                <a:gd name="T98" fmla="*/ 53 w 3640"/>
                <a:gd name="T99" fmla="*/ 1834 h 2363"/>
                <a:gd name="T100" fmla="*/ 362 w 3640"/>
                <a:gd name="T101" fmla="*/ 1485 h 2363"/>
                <a:gd name="T102" fmla="*/ 598 w 3640"/>
                <a:gd name="T103" fmla="*/ 1271 h 2363"/>
                <a:gd name="T104" fmla="*/ 389 w 3640"/>
                <a:gd name="T105" fmla="*/ 667 h 2363"/>
                <a:gd name="T106" fmla="*/ 406 w 3640"/>
                <a:gd name="T107" fmla="*/ 563 h 2363"/>
                <a:gd name="T108" fmla="*/ 601 w 3640"/>
                <a:gd name="T109" fmla="*/ 431 h 2363"/>
                <a:gd name="T110" fmla="*/ 709 w 3640"/>
                <a:gd name="T111" fmla="*/ 262 h 2363"/>
                <a:gd name="T112" fmla="*/ 880 w 3640"/>
                <a:gd name="T113" fmla="*/ 105 h 2363"/>
                <a:gd name="T114" fmla="*/ 1067 w 3640"/>
                <a:gd name="T115" fmla="*/ 0 h 2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40" h="2363">
                  <a:moveTo>
                    <a:pt x="1092" y="1940"/>
                  </a:moveTo>
                  <a:lnTo>
                    <a:pt x="1083" y="1994"/>
                  </a:lnTo>
                  <a:lnTo>
                    <a:pt x="1069" y="2046"/>
                  </a:lnTo>
                  <a:lnTo>
                    <a:pt x="1048" y="2094"/>
                  </a:lnTo>
                  <a:lnTo>
                    <a:pt x="1023" y="2141"/>
                  </a:lnTo>
                  <a:lnTo>
                    <a:pt x="992" y="2183"/>
                  </a:lnTo>
                  <a:lnTo>
                    <a:pt x="956" y="2222"/>
                  </a:lnTo>
                  <a:lnTo>
                    <a:pt x="918" y="2257"/>
                  </a:lnTo>
                  <a:lnTo>
                    <a:pt x="2032" y="2257"/>
                  </a:lnTo>
                  <a:lnTo>
                    <a:pt x="2014" y="2230"/>
                  </a:lnTo>
                  <a:lnTo>
                    <a:pt x="1999" y="2200"/>
                  </a:lnTo>
                  <a:lnTo>
                    <a:pt x="1988" y="2168"/>
                  </a:lnTo>
                  <a:lnTo>
                    <a:pt x="1981" y="2134"/>
                  </a:lnTo>
                  <a:lnTo>
                    <a:pt x="1979" y="2099"/>
                  </a:lnTo>
                  <a:lnTo>
                    <a:pt x="1976" y="2067"/>
                  </a:lnTo>
                  <a:lnTo>
                    <a:pt x="1967" y="2037"/>
                  </a:lnTo>
                  <a:lnTo>
                    <a:pt x="1952" y="2011"/>
                  </a:lnTo>
                  <a:lnTo>
                    <a:pt x="1933" y="1986"/>
                  </a:lnTo>
                  <a:lnTo>
                    <a:pt x="1909" y="1968"/>
                  </a:lnTo>
                  <a:lnTo>
                    <a:pt x="1882" y="1952"/>
                  </a:lnTo>
                  <a:lnTo>
                    <a:pt x="1852" y="1943"/>
                  </a:lnTo>
                  <a:lnTo>
                    <a:pt x="1820" y="1940"/>
                  </a:lnTo>
                  <a:lnTo>
                    <a:pt x="1092" y="1940"/>
                  </a:lnTo>
                  <a:close/>
                  <a:moveTo>
                    <a:pt x="548" y="1940"/>
                  </a:moveTo>
                  <a:lnTo>
                    <a:pt x="561" y="1954"/>
                  </a:lnTo>
                  <a:lnTo>
                    <a:pt x="578" y="1965"/>
                  </a:lnTo>
                  <a:lnTo>
                    <a:pt x="598" y="1973"/>
                  </a:lnTo>
                  <a:lnTo>
                    <a:pt x="619" y="1975"/>
                  </a:lnTo>
                  <a:lnTo>
                    <a:pt x="640" y="1973"/>
                  </a:lnTo>
                  <a:lnTo>
                    <a:pt x="659" y="1965"/>
                  </a:lnTo>
                  <a:lnTo>
                    <a:pt x="675" y="1954"/>
                  </a:lnTo>
                  <a:lnTo>
                    <a:pt x="689" y="1940"/>
                  </a:lnTo>
                  <a:lnTo>
                    <a:pt x="548" y="1940"/>
                  </a:lnTo>
                  <a:close/>
                  <a:moveTo>
                    <a:pt x="251" y="1940"/>
                  </a:moveTo>
                  <a:lnTo>
                    <a:pt x="261" y="1987"/>
                  </a:lnTo>
                  <a:lnTo>
                    <a:pt x="278" y="2033"/>
                  </a:lnTo>
                  <a:lnTo>
                    <a:pt x="299" y="2076"/>
                  </a:lnTo>
                  <a:lnTo>
                    <a:pt x="325" y="2114"/>
                  </a:lnTo>
                  <a:lnTo>
                    <a:pt x="357" y="2150"/>
                  </a:lnTo>
                  <a:lnTo>
                    <a:pt x="393" y="2181"/>
                  </a:lnTo>
                  <a:lnTo>
                    <a:pt x="432" y="2208"/>
                  </a:lnTo>
                  <a:lnTo>
                    <a:pt x="474" y="2229"/>
                  </a:lnTo>
                  <a:lnTo>
                    <a:pt x="521" y="2244"/>
                  </a:lnTo>
                  <a:lnTo>
                    <a:pt x="568" y="2254"/>
                  </a:lnTo>
                  <a:lnTo>
                    <a:pt x="619" y="2257"/>
                  </a:lnTo>
                  <a:lnTo>
                    <a:pt x="668" y="2254"/>
                  </a:lnTo>
                  <a:lnTo>
                    <a:pt x="717" y="2244"/>
                  </a:lnTo>
                  <a:lnTo>
                    <a:pt x="762" y="2229"/>
                  </a:lnTo>
                  <a:lnTo>
                    <a:pt x="805" y="2208"/>
                  </a:lnTo>
                  <a:lnTo>
                    <a:pt x="844" y="2181"/>
                  </a:lnTo>
                  <a:lnTo>
                    <a:pt x="879" y="2150"/>
                  </a:lnTo>
                  <a:lnTo>
                    <a:pt x="911" y="2114"/>
                  </a:lnTo>
                  <a:lnTo>
                    <a:pt x="938" y="2076"/>
                  </a:lnTo>
                  <a:lnTo>
                    <a:pt x="960" y="2033"/>
                  </a:lnTo>
                  <a:lnTo>
                    <a:pt x="975" y="1987"/>
                  </a:lnTo>
                  <a:lnTo>
                    <a:pt x="986" y="1940"/>
                  </a:lnTo>
                  <a:lnTo>
                    <a:pt x="805" y="1940"/>
                  </a:lnTo>
                  <a:lnTo>
                    <a:pt x="794" y="1970"/>
                  </a:lnTo>
                  <a:lnTo>
                    <a:pt x="779" y="1996"/>
                  </a:lnTo>
                  <a:lnTo>
                    <a:pt x="760" y="2020"/>
                  </a:lnTo>
                  <a:lnTo>
                    <a:pt x="737" y="2041"/>
                  </a:lnTo>
                  <a:lnTo>
                    <a:pt x="710" y="2058"/>
                  </a:lnTo>
                  <a:lnTo>
                    <a:pt x="682" y="2070"/>
                  </a:lnTo>
                  <a:lnTo>
                    <a:pt x="651" y="2079"/>
                  </a:lnTo>
                  <a:lnTo>
                    <a:pt x="619" y="2081"/>
                  </a:lnTo>
                  <a:lnTo>
                    <a:pt x="586" y="2079"/>
                  </a:lnTo>
                  <a:lnTo>
                    <a:pt x="555" y="2070"/>
                  </a:lnTo>
                  <a:lnTo>
                    <a:pt x="526" y="2058"/>
                  </a:lnTo>
                  <a:lnTo>
                    <a:pt x="501" y="2041"/>
                  </a:lnTo>
                  <a:lnTo>
                    <a:pt x="478" y="2020"/>
                  </a:lnTo>
                  <a:lnTo>
                    <a:pt x="458" y="1996"/>
                  </a:lnTo>
                  <a:lnTo>
                    <a:pt x="442" y="1970"/>
                  </a:lnTo>
                  <a:lnTo>
                    <a:pt x="431" y="1940"/>
                  </a:lnTo>
                  <a:lnTo>
                    <a:pt x="251" y="1940"/>
                  </a:lnTo>
                  <a:close/>
                  <a:moveTo>
                    <a:pt x="619" y="1799"/>
                  </a:moveTo>
                  <a:lnTo>
                    <a:pt x="598" y="1801"/>
                  </a:lnTo>
                  <a:lnTo>
                    <a:pt x="578" y="1808"/>
                  </a:lnTo>
                  <a:lnTo>
                    <a:pt x="561" y="1820"/>
                  </a:lnTo>
                  <a:lnTo>
                    <a:pt x="548" y="1834"/>
                  </a:lnTo>
                  <a:lnTo>
                    <a:pt x="689" y="1834"/>
                  </a:lnTo>
                  <a:lnTo>
                    <a:pt x="675" y="1820"/>
                  </a:lnTo>
                  <a:lnTo>
                    <a:pt x="659" y="1808"/>
                  </a:lnTo>
                  <a:lnTo>
                    <a:pt x="640" y="1801"/>
                  </a:lnTo>
                  <a:lnTo>
                    <a:pt x="619" y="1799"/>
                  </a:lnTo>
                  <a:close/>
                  <a:moveTo>
                    <a:pt x="1078" y="1757"/>
                  </a:moveTo>
                  <a:lnTo>
                    <a:pt x="1086" y="1795"/>
                  </a:lnTo>
                  <a:lnTo>
                    <a:pt x="1092" y="1834"/>
                  </a:lnTo>
                  <a:lnTo>
                    <a:pt x="1230" y="1834"/>
                  </a:lnTo>
                  <a:lnTo>
                    <a:pt x="1153" y="1798"/>
                  </a:lnTo>
                  <a:lnTo>
                    <a:pt x="1078" y="1757"/>
                  </a:lnTo>
                  <a:close/>
                  <a:moveTo>
                    <a:pt x="619" y="1516"/>
                  </a:moveTo>
                  <a:lnTo>
                    <a:pt x="568" y="1519"/>
                  </a:lnTo>
                  <a:lnTo>
                    <a:pt x="521" y="1529"/>
                  </a:lnTo>
                  <a:lnTo>
                    <a:pt x="474" y="1546"/>
                  </a:lnTo>
                  <a:lnTo>
                    <a:pt x="432" y="1567"/>
                  </a:lnTo>
                  <a:lnTo>
                    <a:pt x="393" y="1593"/>
                  </a:lnTo>
                  <a:lnTo>
                    <a:pt x="357" y="1624"/>
                  </a:lnTo>
                  <a:lnTo>
                    <a:pt x="325" y="1659"/>
                  </a:lnTo>
                  <a:lnTo>
                    <a:pt x="299" y="1699"/>
                  </a:lnTo>
                  <a:lnTo>
                    <a:pt x="278" y="1741"/>
                  </a:lnTo>
                  <a:lnTo>
                    <a:pt x="261" y="1786"/>
                  </a:lnTo>
                  <a:lnTo>
                    <a:pt x="251" y="1834"/>
                  </a:lnTo>
                  <a:lnTo>
                    <a:pt x="431" y="1834"/>
                  </a:lnTo>
                  <a:lnTo>
                    <a:pt x="442" y="1805"/>
                  </a:lnTo>
                  <a:lnTo>
                    <a:pt x="458" y="1778"/>
                  </a:lnTo>
                  <a:lnTo>
                    <a:pt x="478" y="1754"/>
                  </a:lnTo>
                  <a:lnTo>
                    <a:pt x="501" y="1733"/>
                  </a:lnTo>
                  <a:lnTo>
                    <a:pt x="526" y="1717"/>
                  </a:lnTo>
                  <a:lnTo>
                    <a:pt x="555" y="1703"/>
                  </a:lnTo>
                  <a:lnTo>
                    <a:pt x="586" y="1696"/>
                  </a:lnTo>
                  <a:lnTo>
                    <a:pt x="619" y="1693"/>
                  </a:lnTo>
                  <a:lnTo>
                    <a:pt x="651" y="1696"/>
                  </a:lnTo>
                  <a:lnTo>
                    <a:pt x="682" y="1703"/>
                  </a:lnTo>
                  <a:lnTo>
                    <a:pt x="710" y="1717"/>
                  </a:lnTo>
                  <a:lnTo>
                    <a:pt x="737" y="1733"/>
                  </a:lnTo>
                  <a:lnTo>
                    <a:pt x="760" y="1754"/>
                  </a:lnTo>
                  <a:lnTo>
                    <a:pt x="779" y="1778"/>
                  </a:lnTo>
                  <a:lnTo>
                    <a:pt x="794" y="1805"/>
                  </a:lnTo>
                  <a:lnTo>
                    <a:pt x="805" y="1834"/>
                  </a:lnTo>
                  <a:lnTo>
                    <a:pt x="986" y="1834"/>
                  </a:lnTo>
                  <a:lnTo>
                    <a:pt x="975" y="1786"/>
                  </a:lnTo>
                  <a:lnTo>
                    <a:pt x="960" y="1741"/>
                  </a:lnTo>
                  <a:lnTo>
                    <a:pt x="938" y="1699"/>
                  </a:lnTo>
                  <a:lnTo>
                    <a:pt x="911" y="1659"/>
                  </a:lnTo>
                  <a:lnTo>
                    <a:pt x="879" y="1624"/>
                  </a:lnTo>
                  <a:lnTo>
                    <a:pt x="844" y="1593"/>
                  </a:lnTo>
                  <a:lnTo>
                    <a:pt x="805" y="1567"/>
                  </a:lnTo>
                  <a:lnTo>
                    <a:pt x="762" y="1546"/>
                  </a:lnTo>
                  <a:lnTo>
                    <a:pt x="717" y="1529"/>
                  </a:lnTo>
                  <a:lnTo>
                    <a:pt x="668" y="1519"/>
                  </a:lnTo>
                  <a:lnTo>
                    <a:pt x="619" y="1516"/>
                  </a:lnTo>
                  <a:close/>
                  <a:moveTo>
                    <a:pt x="3145" y="670"/>
                  </a:moveTo>
                  <a:lnTo>
                    <a:pt x="3145" y="847"/>
                  </a:lnTo>
                  <a:lnTo>
                    <a:pt x="3446" y="847"/>
                  </a:lnTo>
                  <a:lnTo>
                    <a:pt x="3469" y="843"/>
                  </a:lnTo>
                  <a:lnTo>
                    <a:pt x="3490" y="834"/>
                  </a:lnTo>
                  <a:lnTo>
                    <a:pt x="3508" y="820"/>
                  </a:lnTo>
                  <a:lnTo>
                    <a:pt x="3522" y="802"/>
                  </a:lnTo>
                  <a:lnTo>
                    <a:pt x="3531" y="782"/>
                  </a:lnTo>
                  <a:lnTo>
                    <a:pt x="3534" y="758"/>
                  </a:lnTo>
                  <a:lnTo>
                    <a:pt x="3531" y="734"/>
                  </a:lnTo>
                  <a:lnTo>
                    <a:pt x="3522" y="713"/>
                  </a:lnTo>
                  <a:lnTo>
                    <a:pt x="3508" y="696"/>
                  </a:lnTo>
                  <a:lnTo>
                    <a:pt x="3490" y="681"/>
                  </a:lnTo>
                  <a:lnTo>
                    <a:pt x="3469" y="673"/>
                  </a:lnTo>
                  <a:lnTo>
                    <a:pt x="3446" y="670"/>
                  </a:lnTo>
                  <a:lnTo>
                    <a:pt x="3145" y="670"/>
                  </a:lnTo>
                  <a:close/>
                  <a:moveTo>
                    <a:pt x="532" y="670"/>
                  </a:moveTo>
                  <a:lnTo>
                    <a:pt x="538" y="762"/>
                  </a:lnTo>
                  <a:lnTo>
                    <a:pt x="553" y="851"/>
                  </a:lnTo>
                  <a:lnTo>
                    <a:pt x="574" y="938"/>
                  </a:lnTo>
                  <a:lnTo>
                    <a:pt x="600" y="1023"/>
                  </a:lnTo>
                  <a:lnTo>
                    <a:pt x="632" y="1104"/>
                  </a:lnTo>
                  <a:lnTo>
                    <a:pt x="671" y="1184"/>
                  </a:lnTo>
                  <a:lnTo>
                    <a:pt x="714" y="1259"/>
                  </a:lnTo>
                  <a:lnTo>
                    <a:pt x="762" y="1331"/>
                  </a:lnTo>
                  <a:lnTo>
                    <a:pt x="816" y="1399"/>
                  </a:lnTo>
                  <a:lnTo>
                    <a:pt x="875" y="1464"/>
                  </a:lnTo>
                  <a:lnTo>
                    <a:pt x="938" y="1524"/>
                  </a:lnTo>
                  <a:lnTo>
                    <a:pt x="1004" y="1580"/>
                  </a:lnTo>
                  <a:lnTo>
                    <a:pt x="1074" y="1631"/>
                  </a:lnTo>
                  <a:lnTo>
                    <a:pt x="1149" y="1676"/>
                  </a:lnTo>
                  <a:lnTo>
                    <a:pt x="1227" y="1717"/>
                  </a:lnTo>
                  <a:lnTo>
                    <a:pt x="1307" y="1752"/>
                  </a:lnTo>
                  <a:lnTo>
                    <a:pt x="1391" y="1780"/>
                  </a:lnTo>
                  <a:lnTo>
                    <a:pt x="1477" y="1804"/>
                  </a:lnTo>
                  <a:lnTo>
                    <a:pt x="1566" y="1820"/>
                  </a:lnTo>
                  <a:lnTo>
                    <a:pt x="1657" y="1831"/>
                  </a:lnTo>
                  <a:lnTo>
                    <a:pt x="1749" y="1834"/>
                  </a:lnTo>
                  <a:lnTo>
                    <a:pt x="2244" y="1834"/>
                  </a:lnTo>
                  <a:lnTo>
                    <a:pt x="2276" y="1831"/>
                  </a:lnTo>
                  <a:lnTo>
                    <a:pt x="2306" y="1821"/>
                  </a:lnTo>
                  <a:lnTo>
                    <a:pt x="2333" y="1807"/>
                  </a:lnTo>
                  <a:lnTo>
                    <a:pt x="2356" y="1788"/>
                  </a:lnTo>
                  <a:lnTo>
                    <a:pt x="2376" y="1764"/>
                  </a:lnTo>
                  <a:lnTo>
                    <a:pt x="2390" y="1737"/>
                  </a:lnTo>
                  <a:lnTo>
                    <a:pt x="2400" y="1708"/>
                  </a:lnTo>
                  <a:lnTo>
                    <a:pt x="2404" y="1676"/>
                  </a:lnTo>
                  <a:lnTo>
                    <a:pt x="2404" y="670"/>
                  </a:lnTo>
                  <a:lnTo>
                    <a:pt x="532" y="670"/>
                  </a:lnTo>
                  <a:close/>
                  <a:moveTo>
                    <a:pt x="1054" y="105"/>
                  </a:moveTo>
                  <a:lnTo>
                    <a:pt x="1041" y="108"/>
                  </a:lnTo>
                  <a:lnTo>
                    <a:pt x="1025" y="117"/>
                  </a:lnTo>
                  <a:lnTo>
                    <a:pt x="1007" y="132"/>
                  </a:lnTo>
                  <a:lnTo>
                    <a:pt x="988" y="149"/>
                  </a:lnTo>
                  <a:lnTo>
                    <a:pt x="966" y="170"/>
                  </a:lnTo>
                  <a:lnTo>
                    <a:pt x="942" y="191"/>
                  </a:lnTo>
                  <a:lnTo>
                    <a:pt x="913" y="209"/>
                  </a:lnTo>
                  <a:lnTo>
                    <a:pt x="884" y="224"/>
                  </a:lnTo>
                  <a:lnTo>
                    <a:pt x="861" y="235"/>
                  </a:lnTo>
                  <a:lnTo>
                    <a:pt x="843" y="247"/>
                  </a:lnTo>
                  <a:lnTo>
                    <a:pt x="828" y="260"/>
                  </a:lnTo>
                  <a:lnTo>
                    <a:pt x="818" y="276"/>
                  </a:lnTo>
                  <a:lnTo>
                    <a:pt x="810" y="296"/>
                  </a:lnTo>
                  <a:lnTo>
                    <a:pt x="802" y="319"/>
                  </a:lnTo>
                  <a:lnTo>
                    <a:pt x="794" y="341"/>
                  </a:lnTo>
                  <a:lnTo>
                    <a:pt x="785" y="363"/>
                  </a:lnTo>
                  <a:lnTo>
                    <a:pt x="774" y="385"/>
                  </a:lnTo>
                  <a:lnTo>
                    <a:pt x="758" y="409"/>
                  </a:lnTo>
                  <a:lnTo>
                    <a:pt x="740" y="430"/>
                  </a:lnTo>
                  <a:lnTo>
                    <a:pt x="722" y="450"/>
                  </a:lnTo>
                  <a:lnTo>
                    <a:pt x="708" y="465"/>
                  </a:lnTo>
                  <a:lnTo>
                    <a:pt x="696" y="481"/>
                  </a:lnTo>
                  <a:lnTo>
                    <a:pt x="688" y="493"/>
                  </a:lnTo>
                  <a:lnTo>
                    <a:pt x="682" y="507"/>
                  </a:lnTo>
                  <a:lnTo>
                    <a:pt x="678" y="519"/>
                  </a:lnTo>
                  <a:lnTo>
                    <a:pt x="676" y="528"/>
                  </a:lnTo>
                  <a:lnTo>
                    <a:pt x="676" y="536"/>
                  </a:lnTo>
                  <a:lnTo>
                    <a:pt x="676" y="544"/>
                  </a:lnTo>
                  <a:lnTo>
                    <a:pt x="676" y="550"/>
                  </a:lnTo>
                  <a:lnTo>
                    <a:pt x="677" y="557"/>
                  </a:lnTo>
                  <a:lnTo>
                    <a:pt x="677" y="563"/>
                  </a:lnTo>
                  <a:lnTo>
                    <a:pt x="2171" y="563"/>
                  </a:lnTo>
                  <a:lnTo>
                    <a:pt x="2164" y="556"/>
                  </a:lnTo>
                  <a:lnTo>
                    <a:pt x="2154" y="546"/>
                  </a:lnTo>
                  <a:lnTo>
                    <a:pt x="2143" y="536"/>
                  </a:lnTo>
                  <a:lnTo>
                    <a:pt x="2129" y="524"/>
                  </a:lnTo>
                  <a:lnTo>
                    <a:pt x="2111" y="510"/>
                  </a:lnTo>
                  <a:lnTo>
                    <a:pt x="2087" y="495"/>
                  </a:lnTo>
                  <a:lnTo>
                    <a:pt x="2059" y="481"/>
                  </a:lnTo>
                  <a:lnTo>
                    <a:pt x="2028" y="467"/>
                  </a:lnTo>
                  <a:lnTo>
                    <a:pt x="1994" y="451"/>
                  </a:lnTo>
                  <a:lnTo>
                    <a:pt x="1958" y="432"/>
                  </a:lnTo>
                  <a:lnTo>
                    <a:pt x="1921" y="411"/>
                  </a:lnTo>
                  <a:lnTo>
                    <a:pt x="1894" y="391"/>
                  </a:lnTo>
                  <a:lnTo>
                    <a:pt x="1869" y="369"/>
                  </a:lnTo>
                  <a:lnTo>
                    <a:pt x="1843" y="347"/>
                  </a:lnTo>
                  <a:lnTo>
                    <a:pt x="1814" y="320"/>
                  </a:lnTo>
                  <a:lnTo>
                    <a:pt x="1787" y="297"/>
                  </a:lnTo>
                  <a:lnTo>
                    <a:pt x="1757" y="278"/>
                  </a:lnTo>
                  <a:lnTo>
                    <a:pt x="1726" y="264"/>
                  </a:lnTo>
                  <a:lnTo>
                    <a:pt x="1691" y="252"/>
                  </a:lnTo>
                  <a:lnTo>
                    <a:pt x="1655" y="242"/>
                  </a:lnTo>
                  <a:lnTo>
                    <a:pt x="1606" y="228"/>
                  </a:lnTo>
                  <a:lnTo>
                    <a:pt x="1557" y="210"/>
                  </a:lnTo>
                  <a:lnTo>
                    <a:pt x="1528" y="196"/>
                  </a:lnTo>
                  <a:lnTo>
                    <a:pt x="1499" y="180"/>
                  </a:lnTo>
                  <a:lnTo>
                    <a:pt x="1471" y="164"/>
                  </a:lnTo>
                  <a:lnTo>
                    <a:pt x="1437" y="144"/>
                  </a:lnTo>
                  <a:lnTo>
                    <a:pt x="1404" y="127"/>
                  </a:lnTo>
                  <a:lnTo>
                    <a:pt x="1372" y="115"/>
                  </a:lnTo>
                  <a:lnTo>
                    <a:pt x="1341" y="110"/>
                  </a:lnTo>
                  <a:lnTo>
                    <a:pt x="1309" y="109"/>
                  </a:lnTo>
                  <a:lnTo>
                    <a:pt x="1275" y="110"/>
                  </a:lnTo>
                  <a:lnTo>
                    <a:pt x="1241" y="112"/>
                  </a:lnTo>
                  <a:lnTo>
                    <a:pt x="1206" y="114"/>
                  </a:lnTo>
                  <a:lnTo>
                    <a:pt x="1170" y="115"/>
                  </a:lnTo>
                  <a:lnTo>
                    <a:pt x="1137" y="114"/>
                  </a:lnTo>
                  <a:lnTo>
                    <a:pt x="1106" y="110"/>
                  </a:lnTo>
                  <a:lnTo>
                    <a:pt x="1088" y="108"/>
                  </a:lnTo>
                  <a:lnTo>
                    <a:pt x="1070" y="105"/>
                  </a:lnTo>
                  <a:lnTo>
                    <a:pt x="1054" y="105"/>
                  </a:lnTo>
                  <a:close/>
                  <a:moveTo>
                    <a:pt x="1067" y="0"/>
                  </a:moveTo>
                  <a:lnTo>
                    <a:pt x="1094" y="2"/>
                  </a:lnTo>
                  <a:lnTo>
                    <a:pt x="1121" y="5"/>
                  </a:lnTo>
                  <a:lnTo>
                    <a:pt x="1146" y="8"/>
                  </a:lnTo>
                  <a:lnTo>
                    <a:pt x="1170" y="10"/>
                  </a:lnTo>
                  <a:lnTo>
                    <a:pt x="1201" y="8"/>
                  </a:lnTo>
                  <a:lnTo>
                    <a:pt x="1233" y="6"/>
                  </a:lnTo>
                  <a:lnTo>
                    <a:pt x="1272" y="4"/>
                  </a:lnTo>
                  <a:lnTo>
                    <a:pt x="1314" y="3"/>
                  </a:lnTo>
                  <a:lnTo>
                    <a:pt x="1356" y="5"/>
                  </a:lnTo>
                  <a:lnTo>
                    <a:pt x="1399" y="13"/>
                  </a:lnTo>
                  <a:lnTo>
                    <a:pt x="1433" y="24"/>
                  </a:lnTo>
                  <a:lnTo>
                    <a:pt x="1465" y="39"/>
                  </a:lnTo>
                  <a:lnTo>
                    <a:pt x="1496" y="56"/>
                  </a:lnTo>
                  <a:lnTo>
                    <a:pt x="1527" y="73"/>
                  </a:lnTo>
                  <a:lnTo>
                    <a:pt x="1563" y="95"/>
                  </a:lnTo>
                  <a:lnTo>
                    <a:pt x="1599" y="113"/>
                  </a:lnTo>
                  <a:lnTo>
                    <a:pt x="1626" y="123"/>
                  </a:lnTo>
                  <a:lnTo>
                    <a:pt x="1653" y="132"/>
                  </a:lnTo>
                  <a:lnTo>
                    <a:pt x="1682" y="139"/>
                  </a:lnTo>
                  <a:lnTo>
                    <a:pt x="1714" y="148"/>
                  </a:lnTo>
                  <a:lnTo>
                    <a:pt x="1746" y="158"/>
                  </a:lnTo>
                  <a:lnTo>
                    <a:pt x="1778" y="170"/>
                  </a:lnTo>
                  <a:lnTo>
                    <a:pt x="1809" y="186"/>
                  </a:lnTo>
                  <a:lnTo>
                    <a:pt x="1839" y="204"/>
                  </a:lnTo>
                  <a:lnTo>
                    <a:pt x="1865" y="224"/>
                  </a:lnTo>
                  <a:lnTo>
                    <a:pt x="1891" y="246"/>
                  </a:lnTo>
                  <a:lnTo>
                    <a:pt x="1915" y="268"/>
                  </a:lnTo>
                  <a:lnTo>
                    <a:pt x="1948" y="298"/>
                  </a:lnTo>
                  <a:lnTo>
                    <a:pt x="1980" y="323"/>
                  </a:lnTo>
                  <a:lnTo>
                    <a:pt x="2010" y="340"/>
                  </a:lnTo>
                  <a:lnTo>
                    <a:pt x="2041" y="356"/>
                  </a:lnTo>
                  <a:lnTo>
                    <a:pt x="2073" y="370"/>
                  </a:lnTo>
                  <a:lnTo>
                    <a:pt x="2108" y="387"/>
                  </a:lnTo>
                  <a:lnTo>
                    <a:pt x="2143" y="405"/>
                  </a:lnTo>
                  <a:lnTo>
                    <a:pt x="2174" y="426"/>
                  </a:lnTo>
                  <a:lnTo>
                    <a:pt x="2199" y="445"/>
                  </a:lnTo>
                  <a:lnTo>
                    <a:pt x="2219" y="462"/>
                  </a:lnTo>
                  <a:lnTo>
                    <a:pt x="2236" y="476"/>
                  </a:lnTo>
                  <a:lnTo>
                    <a:pt x="2248" y="491"/>
                  </a:lnTo>
                  <a:lnTo>
                    <a:pt x="2258" y="503"/>
                  </a:lnTo>
                  <a:lnTo>
                    <a:pt x="2267" y="514"/>
                  </a:lnTo>
                  <a:lnTo>
                    <a:pt x="2274" y="525"/>
                  </a:lnTo>
                  <a:lnTo>
                    <a:pt x="2283" y="537"/>
                  </a:lnTo>
                  <a:lnTo>
                    <a:pt x="2293" y="550"/>
                  </a:lnTo>
                  <a:lnTo>
                    <a:pt x="2305" y="563"/>
                  </a:lnTo>
                  <a:lnTo>
                    <a:pt x="2456" y="563"/>
                  </a:lnTo>
                  <a:lnTo>
                    <a:pt x="2473" y="567"/>
                  </a:lnTo>
                  <a:lnTo>
                    <a:pt x="2487" y="574"/>
                  </a:lnTo>
                  <a:lnTo>
                    <a:pt x="2498" y="586"/>
                  </a:lnTo>
                  <a:lnTo>
                    <a:pt x="2506" y="600"/>
                  </a:lnTo>
                  <a:lnTo>
                    <a:pt x="2509" y="616"/>
                  </a:lnTo>
                  <a:lnTo>
                    <a:pt x="2509" y="1676"/>
                  </a:lnTo>
                  <a:lnTo>
                    <a:pt x="2506" y="1719"/>
                  </a:lnTo>
                  <a:lnTo>
                    <a:pt x="2495" y="1758"/>
                  </a:lnTo>
                  <a:lnTo>
                    <a:pt x="2480" y="1797"/>
                  </a:lnTo>
                  <a:lnTo>
                    <a:pt x="2458" y="1831"/>
                  </a:lnTo>
                  <a:lnTo>
                    <a:pt x="2431" y="1862"/>
                  </a:lnTo>
                  <a:lnTo>
                    <a:pt x="2400" y="1888"/>
                  </a:lnTo>
                  <a:lnTo>
                    <a:pt x="2366" y="1910"/>
                  </a:lnTo>
                  <a:lnTo>
                    <a:pt x="2327" y="1927"/>
                  </a:lnTo>
                  <a:lnTo>
                    <a:pt x="2287" y="1937"/>
                  </a:lnTo>
                  <a:lnTo>
                    <a:pt x="2244" y="1940"/>
                  </a:lnTo>
                  <a:lnTo>
                    <a:pt x="2032" y="1940"/>
                  </a:lnTo>
                  <a:lnTo>
                    <a:pt x="2051" y="1968"/>
                  </a:lnTo>
                  <a:lnTo>
                    <a:pt x="2065" y="1997"/>
                  </a:lnTo>
                  <a:lnTo>
                    <a:pt x="2076" y="2030"/>
                  </a:lnTo>
                  <a:lnTo>
                    <a:pt x="2083" y="2063"/>
                  </a:lnTo>
                  <a:lnTo>
                    <a:pt x="2085" y="2099"/>
                  </a:lnTo>
                  <a:lnTo>
                    <a:pt x="2088" y="2131"/>
                  </a:lnTo>
                  <a:lnTo>
                    <a:pt x="2098" y="2160"/>
                  </a:lnTo>
                  <a:lnTo>
                    <a:pt x="2112" y="2188"/>
                  </a:lnTo>
                  <a:lnTo>
                    <a:pt x="2132" y="2211"/>
                  </a:lnTo>
                  <a:lnTo>
                    <a:pt x="2155" y="2231"/>
                  </a:lnTo>
                  <a:lnTo>
                    <a:pt x="2182" y="2245"/>
                  </a:lnTo>
                  <a:lnTo>
                    <a:pt x="2212" y="2254"/>
                  </a:lnTo>
                  <a:lnTo>
                    <a:pt x="2244" y="2257"/>
                  </a:lnTo>
                  <a:lnTo>
                    <a:pt x="2287" y="2255"/>
                  </a:lnTo>
                  <a:lnTo>
                    <a:pt x="2327" y="2248"/>
                  </a:lnTo>
                  <a:lnTo>
                    <a:pt x="2367" y="2236"/>
                  </a:lnTo>
                  <a:lnTo>
                    <a:pt x="2405" y="2221"/>
                  </a:lnTo>
                  <a:lnTo>
                    <a:pt x="2441" y="2201"/>
                  </a:lnTo>
                  <a:lnTo>
                    <a:pt x="2475" y="2177"/>
                  </a:lnTo>
                  <a:lnTo>
                    <a:pt x="2506" y="2149"/>
                  </a:lnTo>
                  <a:lnTo>
                    <a:pt x="2535" y="2117"/>
                  </a:lnTo>
                  <a:lnTo>
                    <a:pt x="2559" y="2083"/>
                  </a:lnTo>
                  <a:lnTo>
                    <a:pt x="2579" y="2048"/>
                  </a:lnTo>
                  <a:lnTo>
                    <a:pt x="2594" y="2009"/>
                  </a:lnTo>
                  <a:lnTo>
                    <a:pt x="2605" y="1970"/>
                  </a:lnTo>
                  <a:lnTo>
                    <a:pt x="2613" y="1929"/>
                  </a:lnTo>
                  <a:lnTo>
                    <a:pt x="2615" y="1887"/>
                  </a:lnTo>
                  <a:lnTo>
                    <a:pt x="2615" y="1181"/>
                  </a:lnTo>
                  <a:lnTo>
                    <a:pt x="2619" y="1126"/>
                  </a:lnTo>
                  <a:lnTo>
                    <a:pt x="2627" y="1072"/>
                  </a:lnTo>
                  <a:lnTo>
                    <a:pt x="2643" y="1021"/>
                  </a:lnTo>
                  <a:lnTo>
                    <a:pt x="2664" y="971"/>
                  </a:lnTo>
                  <a:lnTo>
                    <a:pt x="2690" y="926"/>
                  </a:lnTo>
                  <a:lnTo>
                    <a:pt x="2721" y="883"/>
                  </a:lnTo>
                  <a:lnTo>
                    <a:pt x="2756" y="844"/>
                  </a:lnTo>
                  <a:lnTo>
                    <a:pt x="2795" y="809"/>
                  </a:lnTo>
                  <a:lnTo>
                    <a:pt x="2838" y="778"/>
                  </a:lnTo>
                  <a:lnTo>
                    <a:pt x="2884" y="753"/>
                  </a:lnTo>
                  <a:lnTo>
                    <a:pt x="2933" y="732"/>
                  </a:lnTo>
                  <a:lnTo>
                    <a:pt x="2985" y="718"/>
                  </a:lnTo>
                  <a:lnTo>
                    <a:pt x="3039" y="708"/>
                  </a:lnTo>
                  <a:lnTo>
                    <a:pt x="3039" y="616"/>
                  </a:lnTo>
                  <a:lnTo>
                    <a:pt x="3042" y="600"/>
                  </a:lnTo>
                  <a:lnTo>
                    <a:pt x="3050" y="586"/>
                  </a:lnTo>
                  <a:lnTo>
                    <a:pt x="3061" y="574"/>
                  </a:lnTo>
                  <a:lnTo>
                    <a:pt x="3075" y="567"/>
                  </a:lnTo>
                  <a:lnTo>
                    <a:pt x="3092" y="563"/>
                  </a:lnTo>
                  <a:lnTo>
                    <a:pt x="3446" y="563"/>
                  </a:lnTo>
                  <a:lnTo>
                    <a:pt x="3480" y="567"/>
                  </a:lnTo>
                  <a:lnTo>
                    <a:pt x="3513" y="576"/>
                  </a:lnTo>
                  <a:lnTo>
                    <a:pt x="3544" y="590"/>
                  </a:lnTo>
                  <a:lnTo>
                    <a:pt x="3571" y="610"/>
                  </a:lnTo>
                  <a:lnTo>
                    <a:pt x="3595" y="633"/>
                  </a:lnTo>
                  <a:lnTo>
                    <a:pt x="3614" y="660"/>
                  </a:lnTo>
                  <a:lnTo>
                    <a:pt x="3628" y="690"/>
                  </a:lnTo>
                  <a:lnTo>
                    <a:pt x="3637" y="723"/>
                  </a:lnTo>
                  <a:lnTo>
                    <a:pt x="3640" y="758"/>
                  </a:lnTo>
                  <a:lnTo>
                    <a:pt x="3637" y="793"/>
                  </a:lnTo>
                  <a:lnTo>
                    <a:pt x="3628" y="826"/>
                  </a:lnTo>
                  <a:lnTo>
                    <a:pt x="3614" y="855"/>
                  </a:lnTo>
                  <a:lnTo>
                    <a:pt x="3595" y="883"/>
                  </a:lnTo>
                  <a:lnTo>
                    <a:pt x="3571" y="906"/>
                  </a:lnTo>
                  <a:lnTo>
                    <a:pt x="3544" y="926"/>
                  </a:lnTo>
                  <a:lnTo>
                    <a:pt x="3513" y="940"/>
                  </a:lnTo>
                  <a:lnTo>
                    <a:pt x="3480" y="949"/>
                  </a:lnTo>
                  <a:lnTo>
                    <a:pt x="3446" y="952"/>
                  </a:lnTo>
                  <a:lnTo>
                    <a:pt x="3092" y="952"/>
                  </a:lnTo>
                  <a:lnTo>
                    <a:pt x="3075" y="949"/>
                  </a:lnTo>
                  <a:lnTo>
                    <a:pt x="3061" y="942"/>
                  </a:lnTo>
                  <a:lnTo>
                    <a:pt x="3050" y="930"/>
                  </a:lnTo>
                  <a:lnTo>
                    <a:pt x="3042" y="916"/>
                  </a:lnTo>
                  <a:lnTo>
                    <a:pt x="3039" y="899"/>
                  </a:lnTo>
                  <a:lnTo>
                    <a:pt x="3039" y="815"/>
                  </a:lnTo>
                  <a:lnTo>
                    <a:pt x="2991" y="824"/>
                  </a:lnTo>
                  <a:lnTo>
                    <a:pt x="2946" y="841"/>
                  </a:lnTo>
                  <a:lnTo>
                    <a:pt x="2903" y="863"/>
                  </a:lnTo>
                  <a:lnTo>
                    <a:pt x="2865" y="889"/>
                  </a:lnTo>
                  <a:lnTo>
                    <a:pt x="2829" y="920"/>
                  </a:lnTo>
                  <a:lnTo>
                    <a:pt x="2798" y="957"/>
                  </a:lnTo>
                  <a:lnTo>
                    <a:pt x="2772" y="995"/>
                  </a:lnTo>
                  <a:lnTo>
                    <a:pt x="2750" y="1038"/>
                  </a:lnTo>
                  <a:lnTo>
                    <a:pt x="2734" y="1083"/>
                  </a:lnTo>
                  <a:lnTo>
                    <a:pt x="2724" y="1132"/>
                  </a:lnTo>
                  <a:lnTo>
                    <a:pt x="2721" y="1181"/>
                  </a:lnTo>
                  <a:lnTo>
                    <a:pt x="2721" y="1887"/>
                  </a:lnTo>
                  <a:lnTo>
                    <a:pt x="2718" y="1942"/>
                  </a:lnTo>
                  <a:lnTo>
                    <a:pt x="2709" y="1996"/>
                  </a:lnTo>
                  <a:lnTo>
                    <a:pt x="2694" y="2047"/>
                  </a:lnTo>
                  <a:lnTo>
                    <a:pt x="2673" y="2095"/>
                  </a:lnTo>
                  <a:lnTo>
                    <a:pt x="2647" y="2142"/>
                  </a:lnTo>
                  <a:lnTo>
                    <a:pt x="2616" y="2183"/>
                  </a:lnTo>
                  <a:lnTo>
                    <a:pt x="2582" y="2223"/>
                  </a:lnTo>
                  <a:lnTo>
                    <a:pt x="2544" y="2257"/>
                  </a:lnTo>
                  <a:lnTo>
                    <a:pt x="2668" y="2257"/>
                  </a:lnTo>
                  <a:lnTo>
                    <a:pt x="2685" y="2261"/>
                  </a:lnTo>
                  <a:lnTo>
                    <a:pt x="2699" y="2268"/>
                  </a:lnTo>
                  <a:lnTo>
                    <a:pt x="2711" y="2279"/>
                  </a:lnTo>
                  <a:lnTo>
                    <a:pt x="2719" y="2294"/>
                  </a:lnTo>
                  <a:lnTo>
                    <a:pt x="2721" y="2310"/>
                  </a:lnTo>
                  <a:lnTo>
                    <a:pt x="2719" y="2328"/>
                  </a:lnTo>
                  <a:lnTo>
                    <a:pt x="2711" y="2342"/>
                  </a:lnTo>
                  <a:lnTo>
                    <a:pt x="2699" y="2353"/>
                  </a:lnTo>
                  <a:lnTo>
                    <a:pt x="2685" y="2361"/>
                  </a:lnTo>
                  <a:lnTo>
                    <a:pt x="2668" y="2363"/>
                  </a:lnTo>
                  <a:lnTo>
                    <a:pt x="194" y="2363"/>
                  </a:lnTo>
                  <a:lnTo>
                    <a:pt x="178" y="2361"/>
                  </a:lnTo>
                  <a:lnTo>
                    <a:pt x="163" y="2353"/>
                  </a:lnTo>
                  <a:lnTo>
                    <a:pt x="151" y="2342"/>
                  </a:lnTo>
                  <a:lnTo>
                    <a:pt x="144" y="2328"/>
                  </a:lnTo>
                  <a:lnTo>
                    <a:pt x="141" y="2310"/>
                  </a:lnTo>
                  <a:lnTo>
                    <a:pt x="144" y="2294"/>
                  </a:lnTo>
                  <a:lnTo>
                    <a:pt x="151" y="2279"/>
                  </a:lnTo>
                  <a:lnTo>
                    <a:pt x="163" y="2268"/>
                  </a:lnTo>
                  <a:lnTo>
                    <a:pt x="178" y="2261"/>
                  </a:lnTo>
                  <a:lnTo>
                    <a:pt x="194" y="2257"/>
                  </a:lnTo>
                  <a:lnTo>
                    <a:pt x="319" y="2257"/>
                  </a:lnTo>
                  <a:lnTo>
                    <a:pt x="280" y="2222"/>
                  </a:lnTo>
                  <a:lnTo>
                    <a:pt x="245" y="2183"/>
                  </a:lnTo>
                  <a:lnTo>
                    <a:pt x="215" y="2141"/>
                  </a:lnTo>
                  <a:lnTo>
                    <a:pt x="189" y="2094"/>
                  </a:lnTo>
                  <a:lnTo>
                    <a:pt x="169" y="2046"/>
                  </a:lnTo>
                  <a:lnTo>
                    <a:pt x="153" y="1994"/>
                  </a:lnTo>
                  <a:lnTo>
                    <a:pt x="144" y="1940"/>
                  </a:lnTo>
                  <a:lnTo>
                    <a:pt x="53" y="1940"/>
                  </a:lnTo>
                  <a:lnTo>
                    <a:pt x="36" y="1937"/>
                  </a:lnTo>
                  <a:lnTo>
                    <a:pt x="22" y="1930"/>
                  </a:lnTo>
                  <a:lnTo>
                    <a:pt x="10" y="1918"/>
                  </a:lnTo>
                  <a:lnTo>
                    <a:pt x="2" y="1904"/>
                  </a:lnTo>
                  <a:lnTo>
                    <a:pt x="0" y="1887"/>
                  </a:lnTo>
                  <a:lnTo>
                    <a:pt x="2" y="1871"/>
                  </a:lnTo>
                  <a:lnTo>
                    <a:pt x="10" y="1855"/>
                  </a:lnTo>
                  <a:lnTo>
                    <a:pt x="22" y="1844"/>
                  </a:lnTo>
                  <a:lnTo>
                    <a:pt x="36" y="1837"/>
                  </a:lnTo>
                  <a:lnTo>
                    <a:pt x="53" y="1834"/>
                  </a:lnTo>
                  <a:lnTo>
                    <a:pt x="144" y="1834"/>
                  </a:lnTo>
                  <a:lnTo>
                    <a:pt x="153" y="1780"/>
                  </a:lnTo>
                  <a:lnTo>
                    <a:pt x="169" y="1729"/>
                  </a:lnTo>
                  <a:lnTo>
                    <a:pt x="190" y="1679"/>
                  </a:lnTo>
                  <a:lnTo>
                    <a:pt x="215" y="1633"/>
                  </a:lnTo>
                  <a:lnTo>
                    <a:pt x="246" y="1591"/>
                  </a:lnTo>
                  <a:lnTo>
                    <a:pt x="280" y="1551"/>
                  </a:lnTo>
                  <a:lnTo>
                    <a:pt x="320" y="1516"/>
                  </a:lnTo>
                  <a:lnTo>
                    <a:pt x="362" y="1485"/>
                  </a:lnTo>
                  <a:lnTo>
                    <a:pt x="408" y="1460"/>
                  </a:lnTo>
                  <a:lnTo>
                    <a:pt x="457" y="1439"/>
                  </a:lnTo>
                  <a:lnTo>
                    <a:pt x="508" y="1424"/>
                  </a:lnTo>
                  <a:lnTo>
                    <a:pt x="563" y="1414"/>
                  </a:lnTo>
                  <a:lnTo>
                    <a:pt x="619" y="1410"/>
                  </a:lnTo>
                  <a:lnTo>
                    <a:pt x="657" y="1413"/>
                  </a:lnTo>
                  <a:lnTo>
                    <a:pt x="695" y="1417"/>
                  </a:lnTo>
                  <a:lnTo>
                    <a:pt x="643" y="1345"/>
                  </a:lnTo>
                  <a:lnTo>
                    <a:pt x="598" y="1271"/>
                  </a:lnTo>
                  <a:lnTo>
                    <a:pt x="556" y="1192"/>
                  </a:lnTo>
                  <a:lnTo>
                    <a:pt x="521" y="1112"/>
                  </a:lnTo>
                  <a:lnTo>
                    <a:pt x="490" y="1027"/>
                  </a:lnTo>
                  <a:lnTo>
                    <a:pt x="464" y="941"/>
                  </a:lnTo>
                  <a:lnTo>
                    <a:pt x="446" y="853"/>
                  </a:lnTo>
                  <a:lnTo>
                    <a:pt x="432" y="762"/>
                  </a:lnTo>
                  <a:lnTo>
                    <a:pt x="426" y="670"/>
                  </a:lnTo>
                  <a:lnTo>
                    <a:pt x="406" y="670"/>
                  </a:lnTo>
                  <a:lnTo>
                    <a:pt x="389" y="667"/>
                  </a:lnTo>
                  <a:lnTo>
                    <a:pt x="375" y="659"/>
                  </a:lnTo>
                  <a:lnTo>
                    <a:pt x="364" y="648"/>
                  </a:lnTo>
                  <a:lnTo>
                    <a:pt x="356" y="634"/>
                  </a:lnTo>
                  <a:lnTo>
                    <a:pt x="353" y="616"/>
                  </a:lnTo>
                  <a:lnTo>
                    <a:pt x="356" y="600"/>
                  </a:lnTo>
                  <a:lnTo>
                    <a:pt x="364" y="586"/>
                  </a:lnTo>
                  <a:lnTo>
                    <a:pt x="375" y="574"/>
                  </a:lnTo>
                  <a:lnTo>
                    <a:pt x="389" y="567"/>
                  </a:lnTo>
                  <a:lnTo>
                    <a:pt x="406" y="563"/>
                  </a:lnTo>
                  <a:lnTo>
                    <a:pt x="571" y="563"/>
                  </a:lnTo>
                  <a:lnTo>
                    <a:pt x="570" y="559"/>
                  </a:lnTo>
                  <a:lnTo>
                    <a:pt x="569" y="545"/>
                  </a:lnTo>
                  <a:lnTo>
                    <a:pt x="569" y="530"/>
                  </a:lnTo>
                  <a:lnTo>
                    <a:pt x="571" y="514"/>
                  </a:lnTo>
                  <a:lnTo>
                    <a:pt x="575" y="496"/>
                  </a:lnTo>
                  <a:lnTo>
                    <a:pt x="581" y="476"/>
                  </a:lnTo>
                  <a:lnTo>
                    <a:pt x="590" y="452"/>
                  </a:lnTo>
                  <a:lnTo>
                    <a:pt x="601" y="431"/>
                  </a:lnTo>
                  <a:lnTo>
                    <a:pt x="614" y="413"/>
                  </a:lnTo>
                  <a:lnTo>
                    <a:pt x="629" y="395"/>
                  </a:lnTo>
                  <a:lnTo>
                    <a:pt x="644" y="378"/>
                  </a:lnTo>
                  <a:lnTo>
                    <a:pt x="665" y="354"/>
                  </a:lnTo>
                  <a:lnTo>
                    <a:pt x="683" y="331"/>
                  </a:lnTo>
                  <a:lnTo>
                    <a:pt x="689" y="318"/>
                  </a:lnTo>
                  <a:lnTo>
                    <a:pt x="695" y="302"/>
                  </a:lnTo>
                  <a:lnTo>
                    <a:pt x="700" y="285"/>
                  </a:lnTo>
                  <a:lnTo>
                    <a:pt x="709" y="262"/>
                  </a:lnTo>
                  <a:lnTo>
                    <a:pt x="719" y="237"/>
                  </a:lnTo>
                  <a:lnTo>
                    <a:pt x="731" y="213"/>
                  </a:lnTo>
                  <a:lnTo>
                    <a:pt x="748" y="191"/>
                  </a:lnTo>
                  <a:lnTo>
                    <a:pt x="768" y="170"/>
                  </a:lnTo>
                  <a:lnTo>
                    <a:pt x="791" y="155"/>
                  </a:lnTo>
                  <a:lnTo>
                    <a:pt x="814" y="141"/>
                  </a:lnTo>
                  <a:lnTo>
                    <a:pt x="836" y="130"/>
                  </a:lnTo>
                  <a:lnTo>
                    <a:pt x="860" y="117"/>
                  </a:lnTo>
                  <a:lnTo>
                    <a:pt x="880" y="105"/>
                  </a:lnTo>
                  <a:lnTo>
                    <a:pt x="897" y="92"/>
                  </a:lnTo>
                  <a:lnTo>
                    <a:pt x="913" y="74"/>
                  </a:lnTo>
                  <a:lnTo>
                    <a:pt x="929" y="59"/>
                  </a:lnTo>
                  <a:lnTo>
                    <a:pt x="945" y="44"/>
                  </a:lnTo>
                  <a:lnTo>
                    <a:pt x="964" y="29"/>
                  </a:lnTo>
                  <a:lnTo>
                    <a:pt x="985" y="17"/>
                  </a:lnTo>
                  <a:lnTo>
                    <a:pt x="1008" y="7"/>
                  </a:lnTo>
                  <a:lnTo>
                    <a:pt x="1037" y="1"/>
                  </a:lnTo>
                  <a:lnTo>
                    <a:pt x="10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27"/>
            <p:cNvSpPr>
              <a:spLocks/>
            </p:cNvSpPr>
            <p:nvPr/>
          </p:nvSpPr>
          <p:spPr bwMode="auto">
            <a:xfrm>
              <a:off x="769938" y="5218113"/>
              <a:ext cx="252413" cy="17462"/>
            </a:xfrm>
            <a:custGeom>
              <a:avLst/>
              <a:gdLst>
                <a:gd name="T0" fmla="*/ 53 w 1591"/>
                <a:gd name="T1" fmla="*/ 0 h 106"/>
                <a:gd name="T2" fmla="*/ 1537 w 1591"/>
                <a:gd name="T3" fmla="*/ 0 h 106"/>
                <a:gd name="T4" fmla="*/ 1554 w 1591"/>
                <a:gd name="T5" fmla="*/ 2 h 106"/>
                <a:gd name="T6" fmla="*/ 1569 w 1591"/>
                <a:gd name="T7" fmla="*/ 10 h 106"/>
                <a:gd name="T8" fmla="*/ 1580 w 1591"/>
                <a:gd name="T9" fmla="*/ 21 h 106"/>
                <a:gd name="T10" fmla="*/ 1587 w 1591"/>
                <a:gd name="T11" fmla="*/ 35 h 106"/>
                <a:gd name="T12" fmla="*/ 1591 w 1591"/>
                <a:gd name="T13" fmla="*/ 53 h 106"/>
                <a:gd name="T14" fmla="*/ 1587 w 1591"/>
                <a:gd name="T15" fmla="*/ 69 h 106"/>
                <a:gd name="T16" fmla="*/ 1580 w 1591"/>
                <a:gd name="T17" fmla="*/ 84 h 106"/>
                <a:gd name="T18" fmla="*/ 1569 w 1591"/>
                <a:gd name="T19" fmla="*/ 95 h 106"/>
                <a:gd name="T20" fmla="*/ 1554 w 1591"/>
                <a:gd name="T21" fmla="*/ 102 h 106"/>
                <a:gd name="T22" fmla="*/ 1537 w 1591"/>
                <a:gd name="T23" fmla="*/ 106 h 106"/>
                <a:gd name="T24" fmla="*/ 53 w 1591"/>
                <a:gd name="T25" fmla="*/ 106 h 106"/>
                <a:gd name="T26" fmla="*/ 36 w 1591"/>
                <a:gd name="T27" fmla="*/ 102 h 106"/>
                <a:gd name="T28" fmla="*/ 21 w 1591"/>
                <a:gd name="T29" fmla="*/ 95 h 106"/>
                <a:gd name="T30" fmla="*/ 10 w 1591"/>
                <a:gd name="T31" fmla="*/ 84 h 106"/>
                <a:gd name="T32" fmla="*/ 2 w 1591"/>
                <a:gd name="T33" fmla="*/ 69 h 106"/>
                <a:gd name="T34" fmla="*/ 0 w 1591"/>
                <a:gd name="T35" fmla="*/ 53 h 106"/>
                <a:gd name="T36" fmla="*/ 2 w 1591"/>
                <a:gd name="T37" fmla="*/ 35 h 106"/>
                <a:gd name="T38" fmla="*/ 10 w 1591"/>
                <a:gd name="T39" fmla="*/ 21 h 106"/>
                <a:gd name="T40" fmla="*/ 21 w 1591"/>
                <a:gd name="T41" fmla="*/ 10 h 106"/>
                <a:gd name="T42" fmla="*/ 36 w 1591"/>
                <a:gd name="T43" fmla="*/ 2 h 106"/>
                <a:gd name="T44" fmla="*/ 53 w 1591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91" h="106">
                  <a:moveTo>
                    <a:pt x="53" y="0"/>
                  </a:moveTo>
                  <a:lnTo>
                    <a:pt x="1537" y="0"/>
                  </a:lnTo>
                  <a:lnTo>
                    <a:pt x="1554" y="2"/>
                  </a:lnTo>
                  <a:lnTo>
                    <a:pt x="1569" y="10"/>
                  </a:lnTo>
                  <a:lnTo>
                    <a:pt x="1580" y="21"/>
                  </a:lnTo>
                  <a:lnTo>
                    <a:pt x="1587" y="35"/>
                  </a:lnTo>
                  <a:lnTo>
                    <a:pt x="1591" y="53"/>
                  </a:lnTo>
                  <a:lnTo>
                    <a:pt x="1587" y="69"/>
                  </a:lnTo>
                  <a:lnTo>
                    <a:pt x="1580" y="84"/>
                  </a:lnTo>
                  <a:lnTo>
                    <a:pt x="1569" y="95"/>
                  </a:lnTo>
                  <a:lnTo>
                    <a:pt x="1554" y="102"/>
                  </a:lnTo>
                  <a:lnTo>
                    <a:pt x="1537" y="106"/>
                  </a:lnTo>
                  <a:lnTo>
                    <a:pt x="53" y="106"/>
                  </a:lnTo>
                  <a:lnTo>
                    <a:pt x="36" y="102"/>
                  </a:lnTo>
                  <a:lnTo>
                    <a:pt x="21" y="95"/>
                  </a:lnTo>
                  <a:lnTo>
                    <a:pt x="10" y="84"/>
                  </a:lnTo>
                  <a:lnTo>
                    <a:pt x="2" y="69"/>
                  </a:lnTo>
                  <a:lnTo>
                    <a:pt x="0" y="53"/>
                  </a:lnTo>
                  <a:lnTo>
                    <a:pt x="2" y="35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6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68" name="Group 767"/>
          <p:cNvGrpSpPr/>
          <p:nvPr/>
        </p:nvGrpSpPr>
        <p:grpSpPr>
          <a:xfrm>
            <a:off x="671520" y="3449638"/>
            <a:ext cx="549275" cy="577850"/>
            <a:chOff x="679450" y="3449638"/>
            <a:chExt cx="549275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2" name="Freeform 132"/>
            <p:cNvSpPr>
              <a:spLocks noEditPoints="1"/>
            </p:cNvSpPr>
            <p:nvPr/>
          </p:nvSpPr>
          <p:spPr bwMode="auto">
            <a:xfrm>
              <a:off x="679450" y="3449638"/>
              <a:ext cx="549275" cy="577850"/>
            </a:xfrm>
            <a:custGeom>
              <a:avLst/>
              <a:gdLst>
                <a:gd name="T0" fmla="*/ 1798 w 3465"/>
                <a:gd name="T1" fmla="*/ 3509 h 3640"/>
                <a:gd name="T2" fmla="*/ 2457 w 3465"/>
                <a:gd name="T3" fmla="*/ 1184 h 3640"/>
                <a:gd name="T4" fmla="*/ 1009 w 3465"/>
                <a:gd name="T5" fmla="*/ 1184 h 3640"/>
                <a:gd name="T6" fmla="*/ 1667 w 3465"/>
                <a:gd name="T7" fmla="*/ 3509 h 3640"/>
                <a:gd name="T8" fmla="*/ 1009 w 3465"/>
                <a:gd name="T9" fmla="*/ 1184 h 3640"/>
                <a:gd name="T10" fmla="*/ 308 w 3465"/>
                <a:gd name="T11" fmla="*/ 3509 h 3640"/>
                <a:gd name="T12" fmla="*/ 878 w 3465"/>
                <a:gd name="T13" fmla="*/ 1118 h 3640"/>
                <a:gd name="T14" fmla="*/ 890 w 3465"/>
                <a:gd name="T15" fmla="*/ 1080 h 3640"/>
                <a:gd name="T16" fmla="*/ 922 w 3465"/>
                <a:gd name="T17" fmla="*/ 1056 h 3640"/>
                <a:gd name="T18" fmla="*/ 2522 w 3465"/>
                <a:gd name="T19" fmla="*/ 1052 h 3640"/>
                <a:gd name="T20" fmla="*/ 2562 w 3465"/>
                <a:gd name="T21" fmla="*/ 1066 h 3640"/>
                <a:gd name="T22" fmla="*/ 2585 w 3465"/>
                <a:gd name="T23" fmla="*/ 1098 h 3640"/>
                <a:gd name="T24" fmla="*/ 2588 w 3465"/>
                <a:gd name="T25" fmla="*/ 3509 h 3640"/>
                <a:gd name="T26" fmla="*/ 3159 w 3465"/>
                <a:gd name="T27" fmla="*/ 131 h 3640"/>
                <a:gd name="T28" fmla="*/ 242 w 3465"/>
                <a:gd name="T29" fmla="*/ 0 h 3640"/>
                <a:gd name="T30" fmla="*/ 3245 w 3465"/>
                <a:gd name="T31" fmla="*/ 3 h 3640"/>
                <a:gd name="T32" fmla="*/ 3278 w 3465"/>
                <a:gd name="T33" fmla="*/ 26 h 3640"/>
                <a:gd name="T34" fmla="*/ 3290 w 3465"/>
                <a:gd name="T35" fmla="*/ 66 h 3640"/>
                <a:gd name="T36" fmla="*/ 3400 w 3465"/>
                <a:gd name="T37" fmla="*/ 3509 h 3640"/>
                <a:gd name="T38" fmla="*/ 3439 w 3465"/>
                <a:gd name="T39" fmla="*/ 3521 h 3640"/>
                <a:gd name="T40" fmla="*/ 3462 w 3465"/>
                <a:gd name="T41" fmla="*/ 3554 h 3640"/>
                <a:gd name="T42" fmla="*/ 3462 w 3465"/>
                <a:gd name="T43" fmla="*/ 3595 h 3640"/>
                <a:gd name="T44" fmla="*/ 3439 w 3465"/>
                <a:gd name="T45" fmla="*/ 3627 h 3640"/>
                <a:gd name="T46" fmla="*/ 3400 w 3465"/>
                <a:gd name="T47" fmla="*/ 3640 h 3640"/>
                <a:gd name="T48" fmla="*/ 45 w 3465"/>
                <a:gd name="T49" fmla="*/ 3637 h 3640"/>
                <a:gd name="T50" fmla="*/ 13 w 3465"/>
                <a:gd name="T51" fmla="*/ 3614 h 3640"/>
                <a:gd name="T52" fmla="*/ 0 w 3465"/>
                <a:gd name="T53" fmla="*/ 3574 h 3640"/>
                <a:gd name="T54" fmla="*/ 13 w 3465"/>
                <a:gd name="T55" fmla="*/ 3535 h 3640"/>
                <a:gd name="T56" fmla="*/ 45 w 3465"/>
                <a:gd name="T57" fmla="*/ 3512 h 3640"/>
                <a:gd name="T58" fmla="*/ 175 w 3465"/>
                <a:gd name="T59" fmla="*/ 3509 h 3640"/>
                <a:gd name="T60" fmla="*/ 179 w 3465"/>
                <a:gd name="T61" fmla="*/ 45 h 3640"/>
                <a:gd name="T62" fmla="*/ 203 w 3465"/>
                <a:gd name="T63" fmla="*/ 13 h 3640"/>
                <a:gd name="T64" fmla="*/ 242 w 3465"/>
                <a:gd name="T65" fmla="*/ 0 h 3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65" h="3640">
                  <a:moveTo>
                    <a:pt x="1798" y="1184"/>
                  </a:moveTo>
                  <a:lnTo>
                    <a:pt x="1798" y="3509"/>
                  </a:lnTo>
                  <a:lnTo>
                    <a:pt x="2457" y="3509"/>
                  </a:lnTo>
                  <a:lnTo>
                    <a:pt x="2457" y="1184"/>
                  </a:lnTo>
                  <a:lnTo>
                    <a:pt x="1798" y="1184"/>
                  </a:lnTo>
                  <a:close/>
                  <a:moveTo>
                    <a:pt x="1009" y="1184"/>
                  </a:moveTo>
                  <a:lnTo>
                    <a:pt x="1009" y="3509"/>
                  </a:lnTo>
                  <a:lnTo>
                    <a:pt x="1667" y="3509"/>
                  </a:lnTo>
                  <a:lnTo>
                    <a:pt x="1667" y="1184"/>
                  </a:lnTo>
                  <a:lnTo>
                    <a:pt x="1009" y="1184"/>
                  </a:lnTo>
                  <a:close/>
                  <a:moveTo>
                    <a:pt x="308" y="131"/>
                  </a:moveTo>
                  <a:lnTo>
                    <a:pt x="308" y="3509"/>
                  </a:lnTo>
                  <a:lnTo>
                    <a:pt x="878" y="3509"/>
                  </a:lnTo>
                  <a:lnTo>
                    <a:pt x="878" y="1118"/>
                  </a:lnTo>
                  <a:lnTo>
                    <a:pt x="881" y="1098"/>
                  </a:lnTo>
                  <a:lnTo>
                    <a:pt x="890" y="1080"/>
                  </a:lnTo>
                  <a:lnTo>
                    <a:pt x="905" y="1066"/>
                  </a:lnTo>
                  <a:lnTo>
                    <a:pt x="922" y="1056"/>
                  </a:lnTo>
                  <a:lnTo>
                    <a:pt x="943" y="1052"/>
                  </a:lnTo>
                  <a:lnTo>
                    <a:pt x="2522" y="1052"/>
                  </a:lnTo>
                  <a:lnTo>
                    <a:pt x="2543" y="1056"/>
                  </a:lnTo>
                  <a:lnTo>
                    <a:pt x="2562" y="1066"/>
                  </a:lnTo>
                  <a:lnTo>
                    <a:pt x="2576" y="1080"/>
                  </a:lnTo>
                  <a:lnTo>
                    <a:pt x="2585" y="1098"/>
                  </a:lnTo>
                  <a:lnTo>
                    <a:pt x="2588" y="1118"/>
                  </a:lnTo>
                  <a:lnTo>
                    <a:pt x="2588" y="3509"/>
                  </a:lnTo>
                  <a:lnTo>
                    <a:pt x="3159" y="3509"/>
                  </a:lnTo>
                  <a:lnTo>
                    <a:pt x="3159" y="131"/>
                  </a:lnTo>
                  <a:lnTo>
                    <a:pt x="308" y="131"/>
                  </a:lnTo>
                  <a:close/>
                  <a:moveTo>
                    <a:pt x="242" y="0"/>
                  </a:moveTo>
                  <a:lnTo>
                    <a:pt x="3225" y="0"/>
                  </a:lnTo>
                  <a:lnTo>
                    <a:pt x="3245" y="3"/>
                  </a:lnTo>
                  <a:lnTo>
                    <a:pt x="3264" y="13"/>
                  </a:lnTo>
                  <a:lnTo>
                    <a:pt x="3278" y="26"/>
                  </a:lnTo>
                  <a:lnTo>
                    <a:pt x="3287" y="45"/>
                  </a:lnTo>
                  <a:lnTo>
                    <a:pt x="3290" y="66"/>
                  </a:lnTo>
                  <a:lnTo>
                    <a:pt x="3290" y="3509"/>
                  </a:lnTo>
                  <a:lnTo>
                    <a:pt x="3400" y="3509"/>
                  </a:lnTo>
                  <a:lnTo>
                    <a:pt x="3421" y="3512"/>
                  </a:lnTo>
                  <a:lnTo>
                    <a:pt x="3439" y="3521"/>
                  </a:lnTo>
                  <a:lnTo>
                    <a:pt x="3453" y="3535"/>
                  </a:lnTo>
                  <a:lnTo>
                    <a:pt x="3462" y="3554"/>
                  </a:lnTo>
                  <a:lnTo>
                    <a:pt x="3465" y="3574"/>
                  </a:lnTo>
                  <a:lnTo>
                    <a:pt x="3462" y="3595"/>
                  </a:lnTo>
                  <a:lnTo>
                    <a:pt x="3453" y="3614"/>
                  </a:lnTo>
                  <a:lnTo>
                    <a:pt x="3439" y="3627"/>
                  </a:lnTo>
                  <a:lnTo>
                    <a:pt x="3421" y="3637"/>
                  </a:lnTo>
                  <a:lnTo>
                    <a:pt x="3400" y="3640"/>
                  </a:lnTo>
                  <a:lnTo>
                    <a:pt x="66" y="3640"/>
                  </a:lnTo>
                  <a:lnTo>
                    <a:pt x="45" y="3637"/>
                  </a:lnTo>
                  <a:lnTo>
                    <a:pt x="27" y="3627"/>
                  </a:lnTo>
                  <a:lnTo>
                    <a:pt x="13" y="3614"/>
                  </a:lnTo>
                  <a:lnTo>
                    <a:pt x="3" y="3595"/>
                  </a:lnTo>
                  <a:lnTo>
                    <a:pt x="0" y="3574"/>
                  </a:lnTo>
                  <a:lnTo>
                    <a:pt x="3" y="3554"/>
                  </a:lnTo>
                  <a:lnTo>
                    <a:pt x="13" y="3535"/>
                  </a:lnTo>
                  <a:lnTo>
                    <a:pt x="27" y="3521"/>
                  </a:lnTo>
                  <a:lnTo>
                    <a:pt x="45" y="3512"/>
                  </a:lnTo>
                  <a:lnTo>
                    <a:pt x="66" y="3509"/>
                  </a:lnTo>
                  <a:lnTo>
                    <a:pt x="175" y="3509"/>
                  </a:lnTo>
                  <a:lnTo>
                    <a:pt x="175" y="66"/>
                  </a:lnTo>
                  <a:lnTo>
                    <a:pt x="179" y="45"/>
                  </a:lnTo>
                  <a:lnTo>
                    <a:pt x="189" y="26"/>
                  </a:lnTo>
                  <a:lnTo>
                    <a:pt x="203" y="13"/>
                  </a:lnTo>
                  <a:lnTo>
                    <a:pt x="221" y="3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33"/>
            <p:cNvSpPr>
              <a:spLocks noEditPoints="1"/>
            </p:cNvSpPr>
            <p:nvPr/>
          </p:nvSpPr>
          <p:spPr bwMode="auto">
            <a:xfrm>
              <a:off x="915988" y="3505201"/>
              <a:ext cx="76200" cy="76200"/>
            </a:xfrm>
            <a:custGeom>
              <a:avLst/>
              <a:gdLst>
                <a:gd name="T0" fmla="*/ 131 w 482"/>
                <a:gd name="T1" fmla="*/ 131 h 482"/>
                <a:gd name="T2" fmla="*/ 131 w 482"/>
                <a:gd name="T3" fmla="*/ 351 h 482"/>
                <a:gd name="T4" fmla="*/ 350 w 482"/>
                <a:gd name="T5" fmla="*/ 351 h 482"/>
                <a:gd name="T6" fmla="*/ 350 w 482"/>
                <a:gd name="T7" fmla="*/ 131 h 482"/>
                <a:gd name="T8" fmla="*/ 131 w 482"/>
                <a:gd name="T9" fmla="*/ 131 h 482"/>
                <a:gd name="T10" fmla="*/ 66 w 482"/>
                <a:gd name="T11" fmla="*/ 0 h 482"/>
                <a:gd name="T12" fmla="*/ 417 w 482"/>
                <a:gd name="T13" fmla="*/ 0 h 482"/>
                <a:gd name="T14" fmla="*/ 438 w 482"/>
                <a:gd name="T15" fmla="*/ 3 h 482"/>
                <a:gd name="T16" fmla="*/ 455 w 482"/>
                <a:gd name="T17" fmla="*/ 13 h 482"/>
                <a:gd name="T18" fmla="*/ 470 w 482"/>
                <a:gd name="T19" fmla="*/ 26 h 482"/>
                <a:gd name="T20" fmla="*/ 478 w 482"/>
                <a:gd name="T21" fmla="*/ 45 h 482"/>
                <a:gd name="T22" fmla="*/ 482 w 482"/>
                <a:gd name="T23" fmla="*/ 66 h 482"/>
                <a:gd name="T24" fmla="*/ 482 w 482"/>
                <a:gd name="T25" fmla="*/ 417 h 482"/>
                <a:gd name="T26" fmla="*/ 478 w 482"/>
                <a:gd name="T27" fmla="*/ 438 h 482"/>
                <a:gd name="T28" fmla="*/ 470 w 482"/>
                <a:gd name="T29" fmla="*/ 455 h 482"/>
                <a:gd name="T30" fmla="*/ 455 w 482"/>
                <a:gd name="T31" fmla="*/ 470 h 482"/>
                <a:gd name="T32" fmla="*/ 438 w 482"/>
                <a:gd name="T33" fmla="*/ 478 h 482"/>
                <a:gd name="T34" fmla="*/ 417 w 482"/>
                <a:gd name="T35" fmla="*/ 482 h 482"/>
                <a:gd name="T36" fmla="*/ 66 w 482"/>
                <a:gd name="T37" fmla="*/ 482 h 482"/>
                <a:gd name="T38" fmla="*/ 45 w 482"/>
                <a:gd name="T39" fmla="*/ 478 h 482"/>
                <a:gd name="T40" fmla="*/ 27 w 482"/>
                <a:gd name="T41" fmla="*/ 470 h 482"/>
                <a:gd name="T42" fmla="*/ 13 w 482"/>
                <a:gd name="T43" fmla="*/ 455 h 482"/>
                <a:gd name="T44" fmla="*/ 3 w 482"/>
                <a:gd name="T45" fmla="*/ 438 h 482"/>
                <a:gd name="T46" fmla="*/ 0 w 482"/>
                <a:gd name="T47" fmla="*/ 417 h 482"/>
                <a:gd name="T48" fmla="*/ 0 w 482"/>
                <a:gd name="T49" fmla="*/ 66 h 482"/>
                <a:gd name="T50" fmla="*/ 3 w 482"/>
                <a:gd name="T51" fmla="*/ 45 h 482"/>
                <a:gd name="T52" fmla="*/ 13 w 482"/>
                <a:gd name="T53" fmla="*/ 26 h 482"/>
                <a:gd name="T54" fmla="*/ 27 w 482"/>
                <a:gd name="T55" fmla="*/ 13 h 482"/>
                <a:gd name="T56" fmla="*/ 45 w 482"/>
                <a:gd name="T57" fmla="*/ 3 h 482"/>
                <a:gd name="T58" fmla="*/ 66 w 482"/>
                <a:gd name="T59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2" h="482">
                  <a:moveTo>
                    <a:pt x="131" y="131"/>
                  </a:moveTo>
                  <a:lnTo>
                    <a:pt x="131" y="351"/>
                  </a:lnTo>
                  <a:lnTo>
                    <a:pt x="350" y="351"/>
                  </a:lnTo>
                  <a:lnTo>
                    <a:pt x="350" y="131"/>
                  </a:lnTo>
                  <a:lnTo>
                    <a:pt x="131" y="131"/>
                  </a:lnTo>
                  <a:close/>
                  <a:moveTo>
                    <a:pt x="66" y="0"/>
                  </a:moveTo>
                  <a:lnTo>
                    <a:pt x="417" y="0"/>
                  </a:lnTo>
                  <a:lnTo>
                    <a:pt x="438" y="3"/>
                  </a:lnTo>
                  <a:lnTo>
                    <a:pt x="455" y="13"/>
                  </a:lnTo>
                  <a:lnTo>
                    <a:pt x="470" y="26"/>
                  </a:lnTo>
                  <a:lnTo>
                    <a:pt x="478" y="45"/>
                  </a:lnTo>
                  <a:lnTo>
                    <a:pt x="482" y="66"/>
                  </a:lnTo>
                  <a:lnTo>
                    <a:pt x="482" y="417"/>
                  </a:lnTo>
                  <a:lnTo>
                    <a:pt x="478" y="438"/>
                  </a:lnTo>
                  <a:lnTo>
                    <a:pt x="470" y="455"/>
                  </a:lnTo>
                  <a:lnTo>
                    <a:pt x="455" y="470"/>
                  </a:lnTo>
                  <a:lnTo>
                    <a:pt x="438" y="478"/>
                  </a:lnTo>
                  <a:lnTo>
                    <a:pt x="417" y="482"/>
                  </a:lnTo>
                  <a:lnTo>
                    <a:pt x="66" y="482"/>
                  </a:lnTo>
                  <a:lnTo>
                    <a:pt x="45" y="478"/>
                  </a:lnTo>
                  <a:lnTo>
                    <a:pt x="27" y="470"/>
                  </a:lnTo>
                  <a:lnTo>
                    <a:pt x="13" y="455"/>
                  </a:lnTo>
                  <a:lnTo>
                    <a:pt x="3" y="438"/>
                  </a:lnTo>
                  <a:lnTo>
                    <a:pt x="0" y="417"/>
                  </a:lnTo>
                  <a:lnTo>
                    <a:pt x="0" y="66"/>
                  </a:lnTo>
                  <a:lnTo>
                    <a:pt x="3" y="45"/>
                  </a:lnTo>
                  <a:lnTo>
                    <a:pt x="13" y="26"/>
                  </a:lnTo>
                  <a:lnTo>
                    <a:pt x="27" y="13"/>
                  </a:lnTo>
                  <a:lnTo>
                    <a:pt x="45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34"/>
            <p:cNvSpPr>
              <a:spLocks/>
            </p:cNvSpPr>
            <p:nvPr/>
          </p:nvSpPr>
          <p:spPr bwMode="auto">
            <a:xfrm>
              <a:off x="1117600" y="3783013"/>
              <a:ext cx="34925" cy="34925"/>
            </a:xfrm>
            <a:custGeom>
              <a:avLst/>
              <a:gdLst>
                <a:gd name="T0" fmla="*/ 110 w 219"/>
                <a:gd name="T1" fmla="*/ 0 h 219"/>
                <a:gd name="T2" fmla="*/ 134 w 219"/>
                <a:gd name="T3" fmla="*/ 3 h 219"/>
                <a:gd name="T4" fmla="*/ 158 w 219"/>
                <a:gd name="T5" fmla="*/ 12 h 219"/>
                <a:gd name="T6" fmla="*/ 179 w 219"/>
                <a:gd name="T7" fmla="*/ 24 h 219"/>
                <a:gd name="T8" fmla="*/ 195 w 219"/>
                <a:gd name="T9" fmla="*/ 41 h 219"/>
                <a:gd name="T10" fmla="*/ 208 w 219"/>
                <a:gd name="T11" fmla="*/ 61 h 219"/>
                <a:gd name="T12" fmla="*/ 216 w 219"/>
                <a:gd name="T13" fmla="*/ 85 h 219"/>
                <a:gd name="T14" fmla="*/ 219 w 219"/>
                <a:gd name="T15" fmla="*/ 110 h 219"/>
                <a:gd name="T16" fmla="*/ 216 w 219"/>
                <a:gd name="T17" fmla="*/ 135 h 219"/>
                <a:gd name="T18" fmla="*/ 208 w 219"/>
                <a:gd name="T19" fmla="*/ 158 h 219"/>
                <a:gd name="T20" fmla="*/ 195 w 219"/>
                <a:gd name="T21" fmla="*/ 178 h 219"/>
                <a:gd name="T22" fmla="*/ 179 w 219"/>
                <a:gd name="T23" fmla="*/ 195 h 219"/>
                <a:gd name="T24" fmla="*/ 158 w 219"/>
                <a:gd name="T25" fmla="*/ 208 h 219"/>
                <a:gd name="T26" fmla="*/ 134 w 219"/>
                <a:gd name="T27" fmla="*/ 217 h 219"/>
                <a:gd name="T28" fmla="*/ 110 w 219"/>
                <a:gd name="T29" fmla="*/ 219 h 219"/>
                <a:gd name="T30" fmla="*/ 85 w 219"/>
                <a:gd name="T31" fmla="*/ 217 h 219"/>
                <a:gd name="T32" fmla="*/ 62 w 219"/>
                <a:gd name="T33" fmla="*/ 208 h 219"/>
                <a:gd name="T34" fmla="*/ 41 w 219"/>
                <a:gd name="T35" fmla="*/ 195 h 219"/>
                <a:gd name="T36" fmla="*/ 24 w 219"/>
                <a:gd name="T37" fmla="*/ 178 h 219"/>
                <a:gd name="T38" fmla="*/ 11 w 219"/>
                <a:gd name="T39" fmla="*/ 158 h 219"/>
                <a:gd name="T40" fmla="*/ 3 w 219"/>
                <a:gd name="T41" fmla="*/ 135 h 219"/>
                <a:gd name="T42" fmla="*/ 0 w 219"/>
                <a:gd name="T43" fmla="*/ 110 h 219"/>
                <a:gd name="T44" fmla="*/ 3 w 219"/>
                <a:gd name="T45" fmla="*/ 85 h 219"/>
                <a:gd name="T46" fmla="*/ 11 w 219"/>
                <a:gd name="T47" fmla="*/ 61 h 219"/>
                <a:gd name="T48" fmla="*/ 24 w 219"/>
                <a:gd name="T49" fmla="*/ 41 h 219"/>
                <a:gd name="T50" fmla="*/ 41 w 219"/>
                <a:gd name="T51" fmla="*/ 24 h 219"/>
                <a:gd name="T52" fmla="*/ 62 w 219"/>
                <a:gd name="T53" fmla="*/ 12 h 219"/>
                <a:gd name="T54" fmla="*/ 85 w 219"/>
                <a:gd name="T55" fmla="*/ 3 h 219"/>
                <a:gd name="T56" fmla="*/ 110 w 219"/>
                <a:gd name="T5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9" h="219">
                  <a:moveTo>
                    <a:pt x="110" y="0"/>
                  </a:moveTo>
                  <a:lnTo>
                    <a:pt x="134" y="3"/>
                  </a:lnTo>
                  <a:lnTo>
                    <a:pt x="158" y="12"/>
                  </a:lnTo>
                  <a:lnTo>
                    <a:pt x="179" y="24"/>
                  </a:lnTo>
                  <a:lnTo>
                    <a:pt x="195" y="41"/>
                  </a:lnTo>
                  <a:lnTo>
                    <a:pt x="208" y="61"/>
                  </a:lnTo>
                  <a:lnTo>
                    <a:pt x="216" y="85"/>
                  </a:lnTo>
                  <a:lnTo>
                    <a:pt x="219" y="110"/>
                  </a:lnTo>
                  <a:lnTo>
                    <a:pt x="216" y="135"/>
                  </a:lnTo>
                  <a:lnTo>
                    <a:pt x="208" y="158"/>
                  </a:lnTo>
                  <a:lnTo>
                    <a:pt x="195" y="178"/>
                  </a:lnTo>
                  <a:lnTo>
                    <a:pt x="179" y="195"/>
                  </a:lnTo>
                  <a:lnTo>
                    <a:pt x="158" y="208"/>
                  </a:lnTo>
                  <a:lnTo>
                    <a:pt x="134" y="217"/>
                  </a:lnTo>
                  <a:lnTo>
                    <a:pt x="110" y="219"/>
                  </a:lnTo>
                  <a:lnTo>
                    <a:pt x="85" y="217"/>
                  </a:lnTo>
                  <a:lnTo>
                    <a:pt x="62" y="208"/>
                  </a:lnTo>
                  <a:lnTo>
                    <a:pt x="41" y="195"/>
                  </a:lnTo>
                  <a:lnTo>
                    <a:pt x="24" y="178"/>
                  </a:lnTo>
                  <a:lnTo>
                    <a:pt x="11" y="158"/>
                  </a:lnTo>
                  <a:lnTo>
                    <a:pt x="3" y="135"/>
                  </a:lnTo>
                  <a:lnTo>
                    <a:pt x="0" y="110"/>
                  </a:lnTo>
                  <a:lnTo>
                    <a:pt x="3" y="85"/>
                  </a:lnTo>
                  <a:lnTo>
                    <a:pt x="11" y="61"/>
                  </a:lnTo>
                  <a:lnTo>
                    <a:pt x="24" y="41"/>
                  </a:lnTo>
                  <a:lnTo>
                    <a:pt x="41" y="24"/>
                  </a:lnTo>
                  <a:lnTo>
                    <a:pt x="62" y="12"/>
                  </a:lnTo>
                  <a:lnTo>
                    <a:pt x="85" y="3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35"/>
            <p:cNvSpPr>
              <a:spLocks/>
            </p:cNvSpPr>
            <p:nvPr/>
          </p:nvSpPr>
          <p:spPr bwMode="auto">
            <a:xfrm>
              <a:off x="1117600" y="3840163"/>
              <a:ext cx="34925" cy="33338"/>
            </a:xfrm>
            <a:custGeom>
              <a:avLst/>
              <a:gdLst>
                <a:gd name="T0" fmla="*/ 110 w 219"/>
                <a:gd name="T1" fmla="*/ 0 h 219"/>
                <a:gd name="T2" fmla="*/ 134 w 219"/>
                <a:gd name="T3" fmla="*/ 3 h 219"/>
                <a:gd name="T4" fmla="*/ 158 w 219"/>
                <a:gd name="T5" fmla="*/ 11 h 219"/>
                <a:gd name="T6" fmla="*/ 179 w 219"/>
                <a:gd name="T7" fmla="*/ 24 h 219"/>
                <a:gd name="T8" fmla="*/ 195 w 219"/>
                <a:gd name="T9" fmla="*/ 41 h 219"/>
                <a:gd name="T10" fmla="*/ 208 w 219"/>
                <a:gd name="T11" fmla="*/ 61 h 219"/>
                <a:gd name="T12" fmla="*/ 216 w 219"/>
                <a:gd name="T13" fmla="*/ 84 h 219"/>
                <a:gd name="T14" fmla="*/ 219 w 219"/>
                <a:gd name="T15" fmla="*/ 110 h 219"/>
                <a:gd name="T16" fmla="*/ 216 w 219"/>
                <a:gd name="T17" fmla="*/ 135 h 219"/>
                <a:gd name="T18" fmla="*/ 208 w 219"/>
                <a:gd name="T19" fmla="*/ 158 h 219"/>
                <a:gd name="T20" fmla="*/ 195 w 219"/>
                <a:gd name="T21" fmla="*/ 178 h 219"/>
                <a:gd name="T22" fmla="*/ 179 w 219"/>
                <a:gd name="T23" fmla="*/ 195 h 219"/>
                <a:gd name="T24" fmla="*/ 158 w 219"/>
                <a:gd name="T25" fmla="*/ 208 h 219"/>
                <a:gd name="T26" fmla="*/ 134 w 219"/>
                <a:gd name="T27" fmla="*/ 217 h 219"/>
                <a:gd name="T28" fmla="*/ 110 w 219"/>
                <a:gd name="T29" fmla="*/ 219 h 219"/>
                <a:gd name="T30" fmla="*/ 85 w 219"/>
                <a:gd name="T31" fmla="*/ 217 h 219"/>
                <a:gd name="T32" fmla="*/ 62 w 219"/>
                <a:gd name="T33" fmla="*/ 208 h 219"/>
                <a:gd name="T34" fmla="*/ 41 w 219"/>
                <a:gd name="T35" fmla="*/ 195 h 219"/>
                <a:gd name="T36" fmla="*/ 24 w 219"/>
                <a:gd name="T37" fmla="*/ 178 h 219"/>
                <a:gd name="T38" fmla="*/ 11 w 219"/>
                <a:gd name="T39" fmla="*/ 158 h 219"/>
                <a:gd name="T40" fmla="*/ 3 w 219"/>
                <a:gd name="T41" fmla="*/ 135 h 219"/>
                <a:gd name="T42" fmla="*/ 0 w 219"/>
                <a:gd name="T43" fmla="*/ 110 h 219"/>
                <a:gd name="T44" fmla="*/ 3 w 219"/>
                <a:gd name="T45" fmla="*/ 84 h 219"/>
                <a:gd name="T46" fmla="*/ 11 w 219"/>
                <a:gd name="T47" fmla="*/ 61 h 219"/>
                <a:gd name="T48" fmla="*/ 24 w 219"/>
                <a:gd name="T49" fmla="*/ 41 h 219"/>
                <a:gd name="T50" fmla="*/ 41 w 219"/>
                <a:gd name="T51" fmla="*/ 24 h 219"/>
                <a:gd name="T52" fmla="*/ 62 w 219"/>
                <a:gd name="T53" fmla="*/ 11 h 219"/>
                <a:gd name="T54" fmla="*/ 85 w 219"/>
                <a:gd name="T55" fmla="*/ 3 h 219"/>
                <a:gd name="T56" fmla="*/ 110 w 219"/>
                <a:gd name="T5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9" h="219">
                  <a:moveTo>
                    <a:pt x="110" y="0"/>
                  </a:moveTo>
                  <a:lnTo>
                    <a:pt x="134" y="3"/>
                  </a:lnTo>
                  <a:lnTo>
                    <a:pt x="158" y="11"/>
                  </a:lnTo>
                  <a:lnTo>
                    <a:pt x="179" y="24"/>
                  </a:lnTo>
                  <a:lnTo>
                    <a:pt x="195" y="41"/>
                  </a:lnTo>
                  <a:lnTo>
                    <a:pt x="208" y="61"/>
                  </a:lnTo>
                  <a:lnTo>
                    <a:pt x="216" y="84"/>
                  </a:lnTo>
                  <a:lnTo>
                    <a:pt x="219" y="110"/>
                  </a:lnTo>
                  <a:lnTo>
                    <a:pt x="216" y="135"/>
                  </a:lnTo>
                  <a:lnTo>
                    <a:pt x="208" y="158"/>
                  </a:lnTo>
                  <a:lnTo>
                    <a:pt x="195" y="178"/>
                  </a:lnTo>
                  <a:lnTo>
                    <a:pt x="179" y="195"/>
                  </a:lnTo>
                  <a:lnTo>
                    <a:pt x="158" y="208"/>
                  </a:lnTo>
                  <a:lnTo>
                    <a:pt x="134" y="217"/>
                  </a:lnTo>
                  <a:lnTo>
                    <a:pt x="110" y="219"/>
                  </a:lnTo>
                  <a:lnTo>
                    <a:pt x="85" y="217"/>
                  </a:lnTo>
                  <a:lnTo>
                    <a:pt x="62" y="208"/>
                  </a:lnTo>
                  <a:lnTo>
                    <a:pt x="41" y="195"/>
                  </a:lnTo>
                  <a:lnTo>
                    <a:pt x="24" y="178"/>
                  </a:lnTo>
                  <a:lnTo>
                    <a:pt x="11" y="158"/>
                  </a:lnTo>
                  <a:lnTo>
                    <a:pt x="3" y="135"/>
                  </a:lnTo>
                  <a:lnTo>
                    <a:pt x="0" y="110"/>
                  </a:lnTo>
                  <a:lnTo>
                    <a:pt x="3" y="84"/>
                  </a:lnTo>
                  <a:lnTo>
                    <a:pt x="11" y="61"/>
                  </a:lnTo>
                  <a:lnTo>
                    <a:pt x="24" y="41"/>
                  </a:lnTo>
                  <a:lnTo>
                    <a:pt x="41" y="24"/>
                  </a:lnTo>
                  <a:lnTo>
                    <a:pt x="62" y="11"/>
                  </a:lnTo>
                  <a:lnTo>
                    <a:pt x="85" y="3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69" name="Group 768"/>
          <p:cNvGrpSpPr/>
          <p:nvPr/>
        </p:nvGrpSpPr>
        <p:grpSpPr>
          <a:xfrm>
            <a:off x="1592726" y="3470275"/>
            <a:ext cx="577851" cy="536575"/>
            <a:chOff x="1630363" y="3470275"/>
            <a:chExt cx="577851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0" name="Freeform 140"/>
            <p:cNvSpPr>
              <a:spLocks noEditPoints="1"/>
            </p:cNvSpPr>
            <p:nvPr/>
          </p:nvSpPr>
          <p:spPr bwMode="auto">
            <a:xfrm>
              <a:off x="1697038" y="3576638"/>
              <a:ext cx="365125" cy="363538"/>
            </a:xfrm>
            <a:custGeom>
              <a:avLst/>
              <a:gdLst>
                <a:gd name="T0" fmla="*/ 985 w 2302"/>
                <a:gd name="T1" fmla="*/ 138 h 2293"/>
                <a:gd name="T2" fmla="*/ 752 w 2302"/>
                <a:gd name="T3" fmla="*/ 205 h 2293"/>
                <a:gd name="T4" fmla="*/ 546 w 2302"/>
                <a:gd name="T5" fmla="*/ 322 h 2293"/>
                <a:gd name="T6" fmla="*/ 373 w 2302"/>
                <a:gd name="T7" fmla="*/ 481 h 2293"/>
                <a:gd name="T8" fmla="*/ 241 w 2302"/>
                <a:gd name="T9" fmla="*/ 677 h 2293"/>
                <a:gd name="T10" fmla="*/ 156 w 2302"/>
                <a:gd name="T11" fmla="*/ 901 h 2293"/>
                <a:gd name="T12" fmla="*/ 126 w 2302"/>
                <a:gd name="T13" fmla="*/ 1146 h 2293"/>
                <a:gd name="T14" fmla="*/ 156 w 2302"/>
                <a:gd name="T15" fmla="*/ 1392 h 2293"/>
                <a:gd name="T16" fmla="*/ 241 w 2302"/>
                <a:gd name="T17" fmla="*/ 1616 h 2293"/>
                <a:gd name="T18" fmla="*/ 373 w 2302"/>
                <a:gd name="T19" fmla="*/ 1811 h 2293"/>
                <a:gd name="T20" fmla="*/ 546 w 2302"/>
                <a:gd name="T21" fmla="*/ 1971 h 2293"/>
                <a:gd name="T22" fmla="*/ 752 w 2302"/>
                <a:gd name="T23" fmla="*/ 2088 h 2293"/>
                <a:gd name="T24" fmla="*/ 985 w 2302"/>
                <a:gd name="T25" fmla="*/ 2155 h 2293"/>
                <a:gd name="T26" fmla="*/ 1235 w 2302"/>
                <a:gd name="T27" fmla="*/ 2165 h 2293"/>
                <a:gd name="T28" fmla="*/ 1475 w 2302"/>
                <a:gd name="T29" fmla="*/ 2116 h 2293"/>
                <a:gd name="T30" fmla="*/ 1691 w 2302"/>
                <a:gd name="T31" fmla="*/ 2015 h 2293"/>
                <a:gd name="T32" fmla="*/ 1875 w 2302"/>
                <a:gd name="T33" fmla="*/ 1869 h 2293"/>
                <a:gd name="T34" fmla="*/ 2022 w 2302"/>
                <a:gd name="T35" fmla="*/ 1684 h 2293"/>
                <a:gd name="T36" fmla="*/ 2123 w 2302"/>
                <a:gd name="T37" fmla="*/ 1469 h 2293"/>
                <a:gd name="T38" fmla="*/ 2173 w 2302"/>
                <a:gd name="T39" fmla="*/ 1230 h 2293"/>
                <a:gd name="T40" fmla="*/ 2163 w 2302"/>
                <a:gd name="T41" fmla="*/ 980 h 2293"/>
                <a:gd name="T42" fmla="*/ 2096 w 2302"/>
                <a:gd name="T43" fmla="*/ 748 h 2293"/>
                <a:gd name="T44" fmla="*/ 1978 w 2302"/>
                <a:gd name="T45" fmla="*/ 543 h 2293"/>
                <a:gd name="T46" fmla="*/ 1818 w 2302"/>
                <a:gd name="T47" fmla="*/ 370 h 2293"/>
                <a:gd name="T48" fmla="*/ 1622 w 2302"/>
                <a:gd name="T49" fmla="*/ 238 h 2293"/>
                <a:gd name="T50" fmla="*/ 1396 w 2302"/>
                <a:gd name="T51" fmla="*/ 155 h 2293"/>
                <a:gd name="T52" fmla="*/ 1151 w 2302"/>
                <a:gd name="T53" fmla="*/ 124 h 2293"/>
                <a:gd name="T54" fmla="*/ 1329 w 2302"/>
                <a:gd name="T55" fmla="*/ 13 h 2293"/>
                <a:gd name="T56" fmla="*/ 1578 w 2302"/>
                <a:gd name="T57" fmla="*/ 81 h 2293"/>
                <a:gd name="T58" fmla="*/ 1802 w 2302"/>
                <a:gd name="T59" fmla="*/ 201 h 2293"/>
                <a:gd name="T60" fmla="*/ 1993 w 2302"/>
                <a:gd name="T61" fmla="*/ 366 h 2293"/>
                <a:gd name="T62" fmla="*/ 2144 w 2302"/>
                <a:gd name="T63" fmla="*/ 568 h 2293"/>
                <a:gd name="T64" fmla="*/ 2248 w 2302"/>
                <a:gd name="T65" fmla="*/ 800 h 2293"/>
                <a:gd name="T66" fmla="*/ 2298 w 2302"/>
                <a:gd name="T67" fmla="*/ 1056 h 2293"/>
                <a:gd name="T68" fmla="*/ 2288 w 2302"/>
                <a:gd name="T69" fmla="*/ 1323 h 2293"/>
                <a:gd name="T70" fmla="*/ 2219 w 2302"/>
                <a:gd name="T71" fmla="*/ 1573 h 2293"/>
                <a:gd name="T72" fmla="*/ 2099 w 2302"/>
                <a:gd name="T73" fmla="*/ 1795 h 2293"/>
                <a:gd name="T74" fmla="*/ 1934 w 2302"/>
                <a:gd name="T75" fmla="*/ 1986 h 2293"/>
                <a:gd name="T76" fmla="*/ 1731 w 2302"/>
                <a:gd name="T77" fmla="*/ 2136 h 2293"/>
                <a:gd name="T78" fmla="*/ 1498 w 2302"/>
                <a:gd name="T79" fmla="*/ 2239 h 2293"/>
                <a:gd name="T80" fmla="*/ 1241 w 2302"/>
                <a:gd name="T81" fmla="*/ 2290 h 2293"/>
                <a:gd name="T82" fmla="*/ 973 w 2302"/>
                <a:gd name="T83" fmla="*/ 2279 h 2293"/>
                <a:gd name="T84" fmla="*/ 724 w 2302"/>
                <a:gd name="T85" fmla="*/ 2211 h 2293"/>
                <a:gd name="T86" fmla="*/ 500 w 2302"/>
                <a:gd name="T87" fmla="*/ 2091 h 2293"/>
                <a:gd name="T88" fmla="*/ 309 w 2302"/>
                <a:gd name="T89" fmla="*/ 1927 h 2293"/>
                <a:gd name="T90" fmla="*/ 158 w 2302"/>
                <a:gd name="T91" fmla="*/ 1725 h 2293"/>
                <a:gd name="T92" fmla="*/ 54 w 2302"/>
                <a:gd name="T93" fmla="*/ 1492 h 2293"/>
                <a:gd name="T94" fmla="*/ 3 w 2302"/>
                <a:gd name="T95" fmla="*/ 1236 h 2293"/>
                <a:gd name="T96" fmla="*/ 14 w 2302"/>
                <a:gd name="T97" fmla="*/ 969 h 2293"/>
                <a:gd name="T98" fmla="*/ 83 w 2302"/>
                <a:gd name="T99" fmla="*/ 720 h 2293"/>
                <a:gd name="T100" fmla="*/ 203 w 2302"/>
                <a:gd name="T101" fmla="*/ 497 h 2293"/>
                <a:gd name="T102" fmla="*/ 368 w 2302"/>
                <a:gd name="T103" fmla="*/ 306 h 2293"/>
                <a:gd name="T104" fmla="*/ 570 w 2302"/>
                <a:gd name="T105" fmla="*/ 156 h 2293"/>
                <a:gd name="T106" fmla="*/ 804 w 2302"/>
                <a:gd name="T107" fmla="*/ 52 h 2293"/>
                <a:gd name="T108" fmla="*/ 1061 w 2302"/>
                <a:gd name="T109" fmla="*/ 3 h 2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02" h="2293">
                  <a:moveTo>
                    <a:pt x="1151" y="124"/>
                  </a:moveTo>
                  <a:lnTo>
                    <a:pt x="1067" y="128"/>
                  </a:lnTo>
                  <a:lnTo>
                    <a:pt x="985" y="138"/>
                  </a:lnTo>
                  <a:lnTo>
                    <a:pt x="905" y="155"/>
                  </a:lnTo>
                  <a:lnTo>
                    <a:pt x="827" y="177"/>
                  </a:lnTo>
                  <a:lnTo>
                    <a:pt x="752" y="205"/>
                  </a:lnTo>
                  <a:lnTo>
                    <a:pt x="681" y="238"/>
                  </a:lnTo>
                  <a:lnTo>
                    <a:pt x="611" y="278"/>
                  </a:lnTo>
                  <a:lnTo>
                    <a:pt x="546" y="322"/>
                  </a:lnTo>
                  <a:lnTo>
                    <a:pt x="484" y="370"/>
                  </a:lnTo>
                  <a:lnTo>
                    <a:pt x="427" y="424"/>
                  </a:lnTo>
                  <a:lnTo>
                    <a:pt x="373" y="481"/>
                  </a:lnTo>
                  <a:lnTo>
                    <a:pt x="324" y="543"/>
                  </a:lnTo>
                  <a:lnTo>
                    <a:pt x="280" y="609"/>
                  </a:lnTo>
                  <a:lnTo>
                    <a:pt x="241" y="677"/>
                  </a:lnTo>
                  <a:lnTo>
                    <a:pt x="206" y="748"/>
                  </a:lnTo>
                  <a:lnTo>
                    <a:pt x="179" y="823"/>
                  </a:lnTo>
                  <a:lnTo>
                    <a:pt x="156" y="901"/>
                  </a:lnTo>
                  <a:lnTo>
                    <a:pt x="139" y="980"/>
                  </a:lnTo>
                  <a:lnTo>
                    <a:pt x="129" y="1063"/>
                  </a:lnTo>
                  <a:lnTo>
                    <a:pt x="126" y="1146"/>
                  </a:lnTo>
                  <a:lnTo>
                    <a:pt x="129" y="1230"/>
                  </a:lnTo>
                  <a:lnTo>
                    <a:pt x="139" y="1311"/>
                  </a:lnTo>
                  <a:lnTo>
                    <a:pt x="156" y="1392"/>
                  </a:lnTo>
                  <a:lnTo>
                    <a:pt x="179" y="1469"/>
                  </a:lnTo>
                  <a:lnTo>
                    <a:pt x="206" y="1543"/>
                  </a:lnTo>
                  <a:lnTo>
                    <a:pt x="241" y="1616"/>
                  </a:lnTo>
                  <a:lnTo>
                    <a:pt x="280" y="1684"/>
                  </a:lnTo>
                  <a:lnTo>
                    <a:pt x="324" y="1749"/>
                  </a:lnTo>
                  <a:lnTo>
                    <a:pt x="373" y="1811"/>
                  </a:lnTo>
                  <a:lnTo>
                    <a:pt x="427" y="1869"/>
                  </a:lnTo>
                  <a:lnTo>
                    <a:pt x="484" y="1922"/>
                  </a:lnTo>
                  <a:lnTo>
                    <a:pt x="546" y="1971"/>
                  </a:lnTo>
                  <a:lnTo>
                    <a:pt x="611" y="2015"/>
                  </a:lnTo>
                  <a:lnTo>
                    <a:pt x="681" y="2054"/>
                  </a:lnTo>
                  <a:lnTo>
                    <a:pt x="752" y="2088"/>
                  </a:lnTo>
                  <a:lnTo>
                    <a:pt x="827" y="2116"/>
                  </a:lnTo>
                  <a:lnTo>
                    <a:pt x="905" y="2138"/>
                  </a:lnTo>
                  <a:lnTo>
                    <a:pt x="985" y="2155"/>
                  </a:lnTo>
                  <a:lnTo>
                    <a:pt x="1067" y="2165"/>
                  </a:lnTo>
                  <a:lnTo>
                    <a:pt x="1151" y="2168"/>
                  </a:lnTo>
                  <a:lnTo>
                    <a:pt x="1235" y="2165"/>
                  </a:lnTo>
                  <a:lnTo>
                    <a:pt x="1317" y="2155"/>
                  </a:lnTo>
                  <a:lnTo>
                    <a:pt x="1396" y="2138"/>
                  </a:lnTo>
                  <a:lnTo>
                    <a:pt x="1475" y="2116"/>
                  </a:lnTo>
                  <a:lnTo>
                    <a:pt x="1550" y="2088"/>
                  </a:lnTo>
                  <a:lnTo>
                    <a:pt x="1622" y="2054"/>
                  </a:lnTo>
                  <a:lnTo>
                    <a:pt x="1691" y="2015"/>
                  </a:lnTo>
                  <a:lnTo>
                    <a:pt x="1756" y="1971"/>
                  </a:lnTo>
                  <a:lnTo>
                    <a:pt x="1818" y="1922"/>
                  </a:lnTo>
                  <a:lnTo>
                    <a:pt x="1875" y="1869"/>
                  </a:lnTo>
                  <a:lnTo>
                    <a:pt x="1929" y="1811"/>
                  </a:lnTo>
                  <a:lnTo>
                    <a:pt x="1978" y="1749"/>
                  </a:lnTo>
                  <a:lnTo>
                    <a:pt x="2022" y="1684"/>
                  </a:lnTo>
                  <a:lnTo>
                    <a:pt x="2062" y="1616"/>
                  </a:lnTo>
                  <a:lnTo>
                    <a:pt x="2096" y="1543"/>
                  </a:lnTo>
                  <a:lnTo>
                    <a:pt x="2123" y="1469"/>
                  </a:lnTo>
                  <a:lnTo>
                    <a:pt x="2147" y="1392"/>
                  </a:lnTo>
                  <a:lnTo>
                    <a:pt x="2163" y="1311"/>
                  </a:lnTo>
                  <a:lnTo>
                    <a:pt x="2173" y="1230"/>
                  </a:lnTo>
                  <a:lnTo>
                    <a:pt x="2176" y="1146"/>
                  </a:lnTo>
                  <a:lnTo>
                    <a:pt x="2173" y="1063"/>
                  </a:lnTo>
                  <a:lnTo>
                    <a:pt x="2163" y="980"/>
                  </a:lnTo>
                  <a:lnTo>
                    <a:pt x="2147" y="901"/>
                  </a:lnTo>
                  <a:lnTo>
                    <a:pt x="2123" y="823"/>
                  </a:lnTo>
                  <a:lnTo>
                    <a:pt x="2096" y="748"/>
                  </a:lnTo>
                  <a:lnTo>
                    <a:pt x="2062" y="677"/>
                  </a:lnTo>
                  <a:lnTo>
                    <a:pt x="2022" y="609"/>
                  </a:lnTo>
                  <a:lnTo>
                    <a:pt x="1978" y="543"/>
                  </a:lnTo>
                  <a:lnTo>
                    <a:pt x="1929" y="481"/>
                  </a:lnTo>
                  <a:lnTo>
                    <a:pt x="1875" y="424"/>
                  </a:lnTo>
                  <a:lnTo>
                    <a:pt x="1818" y="370"/>
                  </a:lnTo>
                  <a:lnTo>
                    <a:pt x="1756" y="322"/>
                  </a:lnTo>
                  <a:lnTo>
                    <a:pt x="1691" y="278"/>
                  </a:lnTo>
                  <a:lnTo>
                    <a:pt x="1622" y="238"/>
                  </a:lnTo>
                  <a:lnTo>
                    <a:pt x="1550" y="205"/>
                  </a:lnTo>
                  <a:lnTo>
                    <a:pt x="1475" y="177"/>
                  </a:lnTo>
                  <a:lnTo>
                    <a:pt x="1396" y="155"/>
                  </a:lnTo>
                  <a:lnTo>
                    <a:pt x="1317" y="138"/>
                  </a:lnTo>
                  <a:lnTo>
                    <a:pt x="1235" y="128"/>
                  </a:lnTo>
                  <a:lnTo>
                    <a:pt x="1151" y="124"/>
                  </a:lnTo>
                  <a:close/>
                  <a:moveTo>
                    <a:pt x="1151" y="0"/>
                  </a:moveTo>
                  <a:lnTo>
                    <a:pt x="1241" y="3"/>
                  </a:lnTo>
                  <a:lnTo>
                    <a:pt x="1329" y="13"/>
                  </a:lnTo>
                  <a:lnTo>
                    <a:pt x="1414" y="29"/>
                  </a:lnTo>
                  <a:lnTo>
                    <a:pt x="1498" y="52"/>
                  </a:lnTo>
                  <a:lnTo>
                    <a:pt x="1578" y="81"/>
                  </a:lnTo>
                  <a:lnTo>
                    <a:pt x="1657" y="116"/>
                  </a:lnTo>
                  <a:lnTo>
                    <a:pt x="1731" y="156"/>
                  </a:lnTo>
                  <a:lnTo>
                    <a:pt x="1802" y="201"/>
                  </a:lnTo>
                  <a:lnTo>
                    <a:pt x="1870" y="251"/>
                  </a:lnTo>
                  <a:lnTo>
                    <a:pt x="1934" y="306"/>
                  </a:lnTo>
                  <a:lnTo>
                    <a:pt x="1993" y="366"/>
                  </a:lnTo>
                  <a:lnTo>
                    <a:pt x="2048" y="430"/>
                  </a:lnTo>
                  <a:lnTo>
                    <a:pt x="2099" y="497"/>
                  </a:lnTo>
                  <a:lnTo>
                    <a:pt x="2144" y="568"/>
                  </a:lnTo>
                  <a:lnTo>
                    <a:pt x="2184" y="642"/>
                  </a:lnTo>
                  <a:lnTo>
                    <a:pt x="2219" y="720"/>
                  </a:lnTo>
                  <a:lnTo>
                    <a:pt x="2248" y="800"/>
                  </a:lnTo>
                  <a:lnTo>
                    <a:pt x="2271" y="884"/>
                  </a:lnTo>
                  <a:lnTo>
                    <a:pt x="2288" y="969"/>
                  </a:lnTo>
                  <a:lnTo>
                    <a:pt x="2298" y="1056"/>
                  </a:lnTo>
                  <a:lnTo>
                    <a:pt x="2302" y="1146"/>
                  </a:lnTo>
                  <a:lnTo>
                    <a:pt x="2298" y="1236"/>
                  </a:lnTo>
                  <a:lnTo>
                    <a:pt x="2288" y="1323"/>
                  </a:lnTo>
                  <a:lnTo>
                    <a:pt x="2271" y="1409"/>
                  </a:lnTo>
                  <a:lnTo>
                    <a:pt x="2248" y="1492"/>
                  </a:lnTo>
                  <a:lnTo>
                    <a:pt x="2219" y="1573"/>
                  </a:lnTo>
                  <a:lnTo>
                    <a:pt x="2184" y="1650"/>
                  </a:lnTo>
                  <a:lnTo>
                    <a:pt x="2144" y="1725"/>
                  </a:lnTo>
                  <a:lnTo>
                    <a:pt x="2099" y="1795"/>
                  </a:lnTo>
                  <a:lnTo>
                    <a:pt x="2048" y="1863"/>
                  </a:lnTo>
                  <a:lnTo>
                    <a:pt x="1993" y="1927"/>
                  </a:lnTo>
                  <a:lnTo>
                    <a:pt x="1934" y="1986"/>
                  </a:lnTo>
                  <a:lnTo>
                    <a:pt x="1870" y="2040"/>
                  </a:lnTo>
                  <a:lnTo>
                    <a:pt x="1802" y="2091"/>
                  </a:lnTo>
                  <a:lnTo>
                    <a:pt x="1731" y="2136"/>
                  </a:lnTo>
                  <a:lnTo>
                    <a:pt x="1657" y="2177"/>
                  </a:lnTo>
                  <a:lnTo>
                    <a:pt x="1578" y="2211"/>
                  </a:lnTo>
                  <a:lnTo>
                    <a:pt x="1498" y="2239"/>
                  </a:lnTo>
                  <a:lnTo>
                    <a:pt x="1414" y="2262"/>
                  </a:lnTo>
                  <a:lnTo>
                    <a:pt x="1329" y="2279"/>
                  </a:lnTo>
                  <a:lnTo>
                    <a:pt x="1241" y="2290"/>
                  </a:lnTo>
                  <a:lnTo>
                    <a:pt x="1151" y="2293"/>
                  </a:lnTo>
                  <a:lnTo>
                    <a:pt x="1061" y="2290"/>
                  </a:lnTo>
                  <a:lnTo>
                    <a:pt x="973" y="2279"/>
                  </a:lnTo>
                  <a:lnTo>
                    <a:pt x="888" y="2262"/>
                  </a:lnTo>
                  <a:lnTo>
                    <a:pt x="804" y="2239"/>
                  </a:lnTo>
                  <a:lnTo>
                    <a:pt x="724" y="2211"/>
                  </a:lnTo>
                  <a:lnTo>
                    <a:pt x="645" y="2177"/>
                  </a:lnTo>
                  <a:lnTo>
                    <a:pt x="570" y="2136"/>
                  </a:lnTo>
                  <a:lnTo>
                    <a:pt x="500" y="2091"/>
                  </a:lnTo>
                  <a:lnTo>
                    <a:pt x="431" y="2040"/>
                  </a:lnTo>
                  <a:lnTo>
                    <a:pt x="368" y="1986"/>
                  </a:lnTo>
                  <a:lnTo>
                    <a:pt x="309" y="1927"/>
                  </a:lnTo>
                  <a:lnTo>
                    <a:pt x="254" y="1863"/>
                  </a:lnTo>
                  <a:lnTo>
                    <a:pt x="203" y="1795"/>
                  </a:lnTo>
                  <a:lnTo>
                    <a:pt x="158" y="1725"/>
                  </a:lnTo>
                  <a:lnTo>
                    <a:pt x="117" y="1650"/>
                  </a:lnTo>
                  <a:lnTo>
                    <a:pt x="83" y="1573"/>
                  </a:lnTo>
                  <a:lnTo>
                    <a:pt x="54" y="1492"/>
                  </a:lnTo>
                  <a:lnTo>
                    <a:pt x="31" y="1409"/>
                  </a:lnTo>
                  <a:lnTo>
                    <a:pt x="14" y="1323"/>
                  </a:lnTo>
                  <a:lnTo>
                    <a:pt x="3" y="1236"/>
                  </a:lnTo>
                  <a:lnTo>
                    <a:pt x="0" y="1146"/>
                  </a:lnTo>
                  <a:lnTo>
                    <a:pt x="3" y="1056"/>
                  </a:lnTo>
                  <a:lnTo>
                    <a:pt x="14" y="969"/>
                  </a:lnTo>
                  <a:lnTo>
                    <a:pt x="31" y="884"/>
                  </a:lnTo>
                  <a:lnTo>
                    <a:pt x="54" y="800"/>
                  </a:lnTo>
                  <a:lnTo>
                    <a:pt x="83" y="720"/>
                  </a:lnTo>
                  <a:lnTo>
                    <a:pt x="117" y="642"/>
                  </a:lnTo>
                  <a:lnTo>
                    <a:pt x="158" y="568"/>
                  </a:lnTo>
                  <a:lnTo>
                    <a:pt x="203" y="497"/>
                  </a:lnTo>
                  <a:lnTo>
                    <a:pt x="254" y="430"/>
                  </a:lnTo>
                  <a:lnTo>
                    <a:pt x="309" y="366"/>
                  </a:lnTo>
                  <a:lnTo>
                    <a:pt x="368" y="306"/>
                  </a:lnTo>
                  <a:lnTo>
                    <a:pt x="431" y="251"/>
                  </a:lnTo>
                  <a:lnTo>
                    <a:pt x="500" y="201"/>
                  </a:lnTo>
                  <a:lnTo>
                    <a:pt x="570" y="156"/>
                  </a:lnTo>
                  <a:lnTo>
                    <a:pt x="645" y="116"/>
                  </a:lnTo>
                  <a:lnTo>
                    <a:pt x="724" y="81"/>
                  </a:lnTo>
                  <a:lnTo>
                    <a:pt x="804" y="52"/>
                  </a:lnTo>
                  <a:lnTo>
                    <a:pt x="888" y="29"/>
                  </a:lnTo>
                  <a:lnTo>
                    <a:pt x="973" y="13"/>
                  </a:lnTo>
                  <a:lnTo>
                    <a:pt x="1061" y="3"/>
                  </a:lnTo>
                  <a:lnTo>
                    <a:pt x="1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41"/>
            <p:cNvSpPr>
              <a:spLocks noEditPoints="1"/>
            </p:cNvSpPr>
            <p:nvPr/>
          </p:nvSpPr>
          <p:spPr bwMode="auto">
            <a:xfrm>
              <a:off x="1630363" y="3470275"/>
              <a:ext cx="550863" cy="536575"/>
            </a:xfrm>
            <a:custGeom>
              <a:avLst/>
              <a:gdLst>
                <a:gd name="T0" fmla="*/ 622 w 3472"/>
                <a:gd name="T1" fmla="*/ 403 h 3378"/>
                <a:gd name="T2" fmla="*/ 398 w 3472"/>
                <a:gd name="T3" fmla="*/ 516 h 3378"/>
                <a:gd name="T4" fmla="*/ 231 w 3472"/>
                <a:gd name="T5" fmla="*/ 698 h 3378"/>
                <a:gd name="T6" fmla="*/ 138 w 3472"/>
                <a:gd name="T7" fmla="*/ 933 h 3378"/>
                <a:gd name="T8" fmla="*/ 129 w 3472"/>
                <a:gd name="T9" fmla="*/ 2947 h 3378"/>
                <a:gd name="T10" fmla="*/ 200 w 3472"/>
                <a:gd name="T11" fmla="*/ 3115 h 3378"/>
                <a:gd name="T12" fmla="*/ 343 w 3472"/>
                <a:gd name="T13" fmla="*/ 3225 h 3378"/>
                <a:gd name="T14" fmla="*/ 2322 w 3472"/>
                <a:gd name="T15" fmla="*/ 3253 h 3378"/>
                <a:gd name="T16" fmla="*/ 2576 w 3472"/>
                <a:gd name="T17" fmla="*/ 3205 h 3378"/>
                <a:gd name="T18" fmla="*/ 2787 w 3472"/>
                <a:gd name="T19" fmla="*/ 3072 h 3378"/>
                <a:gd name="T20" fmla="*/ 2938 w 3472"/>
                <a:gd name="T21" fmla="*/ 2876 h 3378"/>
                <a:gd name="T22" fmla="*/ 3009 w 3472"/>
                <a:gd name="T23" fmla="*/ 2631 h 3378"/>
                <a:gd name="T24" fmla="*/ 2999 w 3472"/>
                <a:gd name="T25" fmla="*/ 636 h 3378"/>
                <a:gd name="T26" fmla="*/ 2908 w 3472"/>
                <a:gd name="T27" fmla="*/ 480 h 3378"/>
                <a:gd name="T28" fmla="*/ 2751 w 3472"/>
                <a:gd name="T29" fmla="*/ 388 h 3378"/>
                <a:gd name="T30" fmla="*/ 2154 w 3472"/>
                <a:gd name="T31" fmla="*/ 126 h 3378"/>
                <a:gd name="T32" fmla="*/ 2126 w 3472"/>
                <a:gd name="T33" fmla="*/ 139 h 3378"/>
                <a:gd name="T34" fmla="*/ 2076 w 3472"/>
                <a:gd name="T35" fmla="*/ 182 h 3378"/>
                <a:gd name="T36" fmla="*/ 1988 w 3472"/>
                <a:gd name="T37" fmla="*/ 208 h 3378"/>
                <a:gd name="T38" fmla="*/ 1898 w 3472"/>
                <a:gd name="T39" fmla="*/ 182 h 3378"/>
                <a:gd name="T40" fmla="*/ 2427 w 3472"/>
                <a:gd name="T41" fmla="*/ 171 h 3378"/>
                <a:gd name="T42" fmla="*/ 2349 w 3472"/>
                <a:gd name="T43" fmla="*/ 207 h 3378"/>
                <a:gd name="T44" fmla="*/ 2250 w 3472"/>
                <a:gd name="T45" fmla="*/ 193 h 3378"/>
                <a:gd name="T46" fmla="*/ 2194 w 3472"/>
                <a:gd name="T47" fmla="*/ 149 h 3378"/>
                <a:gd name="T48" fmla="*/ 2162 w 3472"/>
                <a:gd name="T49" fmla="*/ 126 h 3378"/>
                <a:gd name="T50" fmla="*/ 1871 w 3472"/>
                <a:gd name="T51" fmla="*/ 8 h 3378"/>
                <a:gd name="T52" fmla="*/ 1937 w 3472"/>
                <a:gd name="T53" fmla="*/ 50 h 3378"/>
                <a:gd name="T54" fmla="*/ 1973 w 3472"/>
                <a:gd name="T55" fmla="*/ 80 h 3378"/>
                <a:gd name="T56" fmla="*/ 2002 w 3472"/>
                <a:gd name="T57" fmla="*/ 80 h 3378"/>
                <a:gd name="T58" fmla="*/ 2037 w 3472"/>
                <a:gd name="T59" fmla="*/ 50 h 3378"/>
                <a:gd name="T60" fmla="*/ 2103 w 3472"/>
                <a:gd name="T61" fmla="*/ 8 h 3378"/>
                <a:gd name="T62" fmla="*/ 2206 w 3472"/>
                <a:gd name="T63" fmla="*/ 8 h 3378"/>
                <a:gd name="T64" fmla="*/ 2271 w 3472"/>
                <a:gd name="T65" fmla="*/ 50 h 3378"/>
                <a:gd name="T66" fmla="*/ 2308 w 3472"/>
                <a:gd name="T67" fmla="*/ 80 h 3378"/>
                <a:gd name="T68" fmla="*/ 2336 w 3472"/>
                <a:gd name="T69" fmla="*/ 80 h 3378"/>
                <a:gd name="T70" fmla="*/ 2373 w 3472"/>
                <a:gd name="T71" fmla="*/ 50 h 3378"/>
                <a:gd name="T72" fmla="*/ 2439 w 3472"/>
                <a:gd name="T73" fmla="*/ 8 h 3378"/>
                <a:gd name="T74" fmla="*/ 2526 w 3472"/>
                <a:gd name="T75" fmla="*/ 12 h 3378"/>
                <a:gd name="T76" fmla="*/ 2552 w 3472"/>
                <a:gd name="T77" fmla="*/ 250 h 3378"/>
                <a:gd name="T78" fmla="*/ 2823 w 3472"/>
                <a:gd name="T79" fmla="*/ 279 h 3378"/>
                <a:gd name="T80" fmla="*/ 3004 w 3472"/>
                <a:gd name="T81" fmla="*/ 398 h 3378"/>
                <a:gd name="T82" fmla="*/ 3115 w 3472"/>
                <a:gd name="T83" fmla="*/ 584 h 3378"/>
                <a:gd name="T84" fmla="*/ 3460 w 3472"/>
                <a:gd name="T85" fmla="*/ 609 h 3378"/>
                <a:gd name="T86" fmla="*/ 3460 w 3472"/>
                <a:gd name="T87" fmla="*/ 683 h 3378"/>
                <a:gd name="T88" fmla="*/ 3137 w 3472"/>
                <a:gd name="T89" fmla="*/ 709 h 3378"/>
                <a:gd name="T90" fmla="*/ 3125 w 3472"/>
                <a:gd name="T91" fmla="*/ 2711 h 3378"/>
                <a:gd name="T92" fmla="*/ 3027 w 3472"/>
                <a:gd name="T93" fmla="*/ 2976 h 3378"/>
                <a:gd name="T94" fmla="*/ 2847 w 3472"/>
                <a:gd name="T95" fmla="*/ 3187 h 3378"/>
                <a:gd name="T96" fmla="*/ 2606 w 3472"/>
                <a:gd name="T97" fmla="*/ 3327 h 3378"/>
                <a:gd name="T98" fmla="*/ 2322 w 3472"/>
                <a:gd name="T99" fmla="*/ 3378 h 3378"/>
                <a:gd name="T100" fmla="*/ 319 w 3472"/>
                <a:gd name="T101" fmla="*/ 3351 h 3378"/>
                <a:gd name="T102" fmla="*/ 141 w 3472"/>
                <a:gd name="T103" fmla="*/ 3237 h 3378"/>
                <a:gd name="T104" fmla="*/ 28 w 3472"/>
                <a:gd name="T105" fmla="*/ 3060 h 3378"/>
                <a:gd name="T106" fmla="*/ 0 w 3472"/>
                <a:gd name="T107" fmla="*/ 1063 h 3378"/>
                <a:gd name="T108" fmla="*/ 51 w 3472"/>
                <a:gd name="T109" fmla="*/ 780 h 3378"/>
                <a:gd name="T110" fmla="*/ 192 w 3472"/>
                <a:gd name="T111" fmla="*/ 540 h 3378"/>
                <a:gd name="T112" fmla="*/ 405 w 3472"/>
                <a:gd name="T113" fmla="*/ 362 h 3378"/>
                <a:gd name="T114" fmla="*/ 670 w 3472"/>
                <a:gd name="T115" fmla="*/ 263 h 3378"/>
                <a:gd name="T116" fmla="*/ 1757 w 3472"/>
                <a:gd name="T117" fmla="*/ 63 h 3378"/>
                <a:gd name="T118" fmla="*/ 1800 w 3472"/>
                <a:gd name="T119" fmla="*/ 3 h 3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72" h="3378">
                  <a:moveTo>
                    <a:pt x="816" y="375"/>
                  </a:moveTo>
                  <a:lnTo>
                    <a:pt x="749" y="378"/>
                  </a:lnTo>
                  <a:lnTo>
                    <a:pt x="685" y="387"/>
                  </a:lnTo>
                  <a:lnTo>
                    <a:pt x="622" y="403"/>
                  </a:lnTo>
                  <a:lnTo>
                    <a:pt x="563" y="424"/>
                  </a:lnTo>
                  <a:lnTo>
                    <a:pt x="504" y="450"/>
                  </a:lnTo>
                  <a:lnTo>
                    <a:pt x="450" y="481"/>
                  </a:lnTo>
                  <a:lnTo>
                    <a:pt x="398" y="516"/>
                  </a:lnTo>
                  <a:lnTo>
                    <a:pt x="351" y="555"/>
                  </a:lnTo>
                  <a:lnTo>
                    <a:pt x="307" y="599"/>
                  </a:lnTo>
                  <a:lnTo>
                    <a:pt x="266" y="648"/>
                  </a:lnTo>
                  <a:lnTo>
                    <a:pt x="231" y="698"/>
                  </a:lnTo>
                  <a:lnTo>
                    <a:pt x="200" y="753"/>
                  </a:lnTo>
                  <a:lnTo>
                    <a:pt x="174" y="811"/>
                  </a:lnTo>
                  <a:lnTo>
                    <a:pt x="153" y="871"/>
                  </a:lnTo>
                  <a:lnTo>
                    <a:pt x="138" y="933"/>
                  </a:lnTo>
                  <a:lnTo>
                    <a:pt x="129" y="997"/>
                  </a:lnTo>
                  <a:lnTo>
                    <a:pt x="126" y="1063"/>
                  </a:lnTo>
                  <a:lnTo>
                    <a:pt x="126" y="2899"/>
                  </a:lnTo>
                  <a:lnTo>
                    <a:pt x="129" y="2947"/>
                  </a:lnTo>
                  <a:lnTo>
                    <a:pt x="138" y="2993"/>
                  </a:lnTo>
                  <a:lnTo>
                    <a:pt x="153" y="3036"/>
                  </a:lnTo>
                  <a:lnTo>
                    <a:pt x="174" y="3078"/>
                  </a:lnTo>
                  <a:lnTo>
                    <a:pt x="200" y="3115"/>
                  </a:lnTo>
                  <a:lnTo>
                    <a:pt x="229" y="3149"/>
                  </a:lnTo>
                  <a:lnTo>
                    <a:pt x="264" y="3179"/>
                  </a:lnTo>
                  <a:lnTo>
                    <a:pt x="302" y="3204"/>
                  </a:lnTo>
                  <a:lnTo>
                    <a:pt x="343" y="3225"/>
                  </a:lnTo>
                  <a:lnTo>
                    <a:pt x="387" y="3241"/>
                  </a:lnTo>
                  <a:lnTo>
                    <a:pt x="433" y="3249"/>
                  </a:lnTo>
                  <a:lnTo>
                    <a:pt x="481" y="3253"/>
                  </a:lnTo>
                  <a:lnTo>
                    <a:pt x="2322" y="3253"/>
                  </a:lnTo>
                  <a:lnTo>
                    <a:pt x="2388" y="3250"/>
                  </a:lnTo>
                  <a:lnTo>
                    <a:pt x="2453" y="3241"/>
                  </a:lnTo>
                  <a:lnTo>
                    <a:pt x="2516" y="3225"/>
                  </a:lnTo>
                  <a:lnTo>
                    <a:pt x="2576" y="3205"/>
                  </a:lnTo>
                  <a:lnTo>
                    <a:pt x="2633" y="3179"/>
                  </a:lnTo>
                  <a:lnTo>
                    <a:pt x="2688" y="3148"/>
                  </a:lnTo>
                  <a:lnTo>
                    <a:pt x="2740" y="3113"/>
                  </a:lnTo>
                  <a:lnTo>
                    <a:pt x="2787" y="3072"/>
                  </a:lnTo>
                  <a:lnTo>
                    <a:pt x="2831" y="3028"/>
                  </a:lnTo>
                  <a:lnTo>
                    <a:pt x="2871" y="2981"/>
                  </a:lnTo>
                  <a:lnTo>
                    <a:pt x="2908" y="2929"/>
                  </a:lnTo>
                  <a:lnTo>
                    <a:pt x="2938" y="2876"/>
                  </a:lnTo>
                  <a:lnTo>
                    <a:pt x="2964" y="2818"/>
                  </a:lnTo>
                  <a:lnTo>
                    <a:pt x="2985" y="2758"/>
                  </a:lnTo>
                  <a:lnTo>
                    <a:pt x="3000" y="2695"/>
                  </a:lnTo>
                  <a:lnTo>
                    <a:pt x="3009" y="2631"/>
                  </a:lnTo>
                  <a:lnTo>
                    <a:pt x="3012" y="2565"/>
                  </a:lnTo>
                  <a:lnTo>
                    <a:pt x="3012" y="730"/>
                  </a:lnTo>
                  <a:lnTo>
                    <a:pt x="3009" y="682"/>
                  </a:lnTo>
                  <a:lnTo>
                    <a:pt x="2999" y="636"/>
                  </a:lnTo>
                  <a:lnTo>
                    <a:pt x="2985" y="592"/>
                  </a:lnTo>
                  <a:lnTo>
                    <a:pt x="2964" y="551"/>
                  </a:lnTo>
                  <a:lnTo>
                    <a:pt x="2938" y="514"/>
                  </a:lnTo>
                  <a:lnTo>
                    <a:pt x="2908" y="480"/>
                  </a:lnTo>
                  <a:lnTo>
                    <a:pt x="2874" y="449"/>
                  </a:lnTo>
                  <a:lnTo>
                    <a:pt x="2836" y="424"/>
                  </a:lnTo>
                  <a:lnTo>
                    <a:pt x="2795" y="404"/>
                  </a:lnTo>
                  <a:lnTo>
                    <a:pt x="2751" y="388"/>
                  </a:lnTo>
                  <a:lnTo>
                    <a:pt x="2705" y="378"/>
                  </a:lnTo>
                  <a:lnTo>
                    <a:pt x="2657" y="375"/>
                  </a:lnTo>
                  <a:lnTo>
                    <a:pt x="816" y="375"/>
                  </a:lnTo>
                  <a:close/>
                  <a:moveTo>
                    <a:pt x="2154" y="126"/>
                  </a:moveTo>
                  <a:lnTo>
                    <a:pt x="2146" y="126"/>
                  </a:lnTo>
                  <a:lnTo>
                    <a:pt x="2140" y="128"/>
                  </a:lnTo>
                  <a:lnTo>
                    <a:pt x="2133" y="132"/>
                  </a:lnTo>
                  <a:lnTo>
                    <a:pt x="2126" y="139"/>
                  </a:lnTo>
                  <a:lnTo>
                    <a:pt x="2116" y="149"/>
                  </a:lnTo>
                  <a:lnTo>
                    <a:pt x="2105" y="160"/>
                  </a:lnTo>
                  <a:lnTo>
                    <a:pt x="2091" y="171"/>
                  </a:lnTo>
                  <a:lnTo>
                    <a:pt x="2076" y="182"/>
                  </a:lnTo>
                  <a:lnTo>
                    <a:pt x="2058" y="193"/>
                  </a:lnTo>
                  <a:lnTo>
                    <a:pt x="2038" y="200"/>
                  </a:lnTo>
                  <a:lnTo>
                    <a:pt x="2014" y="207"/>
                  </a:lnTo>
                  <a:lnTo>
                    <a:pt x="1988" y="208"/>
                  </a:lnTo>
                  <a:lnTo>
                    <a:pt x="1960" y="207"/>
                  </a:lnTo>
                  <a:lnTo>
                    <a:pt x="1936" y="200"/>
                  </a:lnTo>
                  <a:lnTo>
                    <a:pt x="1916" y="193"/>
                  </a:lnTo>
                  <a:lnTo>
                    <a:pt x="1898" y="182"/>
                  </a:lnTo>
                  <a:lnTo>
                    <a:pt x="1883" y="171"/>
                  </a:lnTo>
                  <a:lnTo>
                    <a:pt x="1883" y="250"/>
                  </a:lnTo>
                  <a:lnTo>
                    <a:pt x="2427" y="250"/>
                  </a:lnTo>
                  <a:lnTo>
                    <a:pt x="2427" y="171"/>
                  </a:lnTo>
                  <a:lnTo>
                    <a:pt x="2411" y="182"/>
                  </a:lnTo>
                  <a:lnTo>
                    <a:pt x="2394" y="193"/>
                  </a:lnTo>
                  <a:lnTo>
                    <a:pt x="2374" y="200"/>
                  </a:lnTo>
                  <a:lnTo>
                    <a:pt x="2349" y="207"/>
                  </a:lnTo>
                  <a:lnTo>
                    <a:pt x="2322" y="208"/>
                  </a:lnTo>
                  <a:lnTo>
                    <a:pt x="2295" y="207"/>
                  </a:lnTo>
                  <a:lnTo>
                    <a:pt x="2271" y="200"/>
                  </a:lnTo>
                  <a:lnTo>
                    <a:pt x="2250" y="193"/>
                  </a:lnTo>
                  <a:lnTo>
                    <a:pt x="2234" y="182"/>
                  </a:lnTo>
                  <a:lnTo>
                    <a:pt x="2218" y="171"/>
                  </a:lnTo>
                  <a:lnTo>
                    <a:pt x="2205" y="160"/>
                  </a:lnTo>
                  <a:lnTo>
                    <a:pt x="2194" y="149"/>
                  </a:lnTo>
                  <a:lnTo>
                    <a:pt x="2184" y="139"/>
                  </a:lnTo>
                  <a:lnTo>
                    <a:pt x="2176" y="132"/>
                  </a:lnTo>
                  <a:lnTo>
                    <a:pt x="2170" y="128"/>
                  </a:lnTo>
                  <a:lnTo>
                    <a:pt x="2162" y="126"/>
                  </a:lnTo>
                  <a:lnTo>
                    <a:pt x="2154" y="126"/>
                  </a:lnTo>
                  <a:close/>
                  <a:moveTo>
                    <a:pt x="1820" y="0"/>
                  </a:moveTo>
                  <a:lnTo>
                    <a:pt x="1848" y="2"/>
                  </a:lnTo>
                  <a:lnTo>
                    <a:pt x="1871" y="8"/>
                  </a:lnTo>
                  <a:lnTo>
                    <a:pt x="1892" y="16"/>
                  </a:lnTo>
                  <a:lnTo>
                    <a:pt x="1909" y="27"/>
                  </a:lnTo>
                  <a:lnTo>
                    <a:pt x="1924" y="38"/>
                  </a:lnTo>
                  <a:lnTo>
                    <a:pt x="1937" y="50"/>
                  </a:lnTo>
                  <a:lnTo>
                    <a:pt x="1948" y="60"/>
                  </a:lnTo>
                  <a:lnTo>
                    <a:pt x="1958" y="69"/>
                  </a:lnTo>
                  <a:lnTo>
                    <a:pt x="1967" y="77"/>
                  </a:lnTo>
                  <a:lnTo>
                    <a:pt x="1973" y="80"/>
                  </a:lnTo>
                  <a:lnTo>
                    <a:pt x="1980" y="83"/>
                  </a:lnTo>
                  <a:lnTo>
                    <a:pt x="1988" y="84"/>
                  </a:lnTo>
                  <a:lnTo>
                    <a:pt x="1995" y="83"/>
                  </a:lnTo>
                  <a:lnTo>
                    <a:pt x="2002" y="80"/>
                  </a:lnTo>
                  <a:lnTo>
                    <a:pt x="2009" y="77"/>
                  </a:lnTo>
                  <a:lnTo>
                    <a:pt x="2016" y="69"/>
                  </a:lnTo>
                  <a:lnTo>
                    <a:pt x="2026" y="60"/>
                  </a:lnTo>
                  <a:lnTo>
                    <a:pt x="2037" y="50"/>
                  </a:lnTo>
                  <a:lnTo>
                    <a:pt x="2051" y="38"/>
                  </a:lnTo>
                  <a:lnTo>
                    <a:pt x="2066" y="27"/>
                  </a:lnTo>
                  <a:lnTo>
                    <a:pt x="2084" y="16"/>
                  </a:lnTo>
                  <a:lnTo>
                    <a:pt x="2103" y="8"/>
                  </a:lnTo>
                  <a:lnTo>
                    <a:pt x="2128" y="2"/>
                  </a:lnTo>
                  <a:lnTo>
                    <a:pt x="2154" y="0"/>
                  </a:lnTo>
                  <a:lnTo>
                    <a:pt x="2182" y="2"/>
                  </a:lnTo>
                  <a:lnTo>
                    <a:pt x="2206" y="8"/>
                  </a:lnTo>
                  <a:lnTo>
                    <a:pt x="2226" y="16"/>
                  </a:lnTo>
                  <a:lnTo>
                    <a:pt x="2244" y="27"/>
                  </a:lnTo>
                  <a:lnTo>
                    <a:pt x="2259" y="38"/>
                  </a:lnTo>
                  <a:lnTo>
                    <a:pt x="2271" y="50"/>
                  </a:lnTo>
                  <a:lnTo>
                    <a:pt x="2283" y="60"/>
                  </a:lnTo>
                  <a:lnTo>
                    <a:pt x="2293" y="69"/>
                  </a:lnTo>
                  <a:lnTo>
                    <a:pt x="2301" y="77"/>
                  </a:lnTo>
                  <a:lnTo>
                    <a:pt x="2308" y="80"/>
                  </a:lnTo>
                  <a:lnTo>
                    <a:pt x="2314" y="83"/>
                  </a:lnTo>
                  <a:lnTo>
                    <a:pt x="2322" y="84"/>
                  </a:lnTo>
                  <a:lnTo>
                    <a:pt x="2330" y="83"/>
                  </a:lnTo>
                  <a:lnTo>
                    <a:pt x="2336" y="80"/>
                  </a:lnTo>
                  <a:lnTo>
                    <a:pt x="2343" y="77"/>
                  </a:lnTo>
                  <a:lnTo>
                    <a:pt x="2352" y="69"/>
                  </a:lnTo>
                  <a:lnTo>
                    <a:pt x="2362" y="60"/>
                  </a:lnTo>
                  <a:lnTo>
                    <a:pt x="2373" y="50"/>
                  </a:lnTo>
                  <a:lnTo>
                    <a:pt x="2386" y="38"/>
                  </a:lnTo>
                  <a:lnTo>
                    <a:pt x="2400" y="27"/>
                  </a:lnTo>
                  <a:lnTo>
                    <a:pt x="2418" y="16"/>
                  </a:lnTo>
                  <a:lnTo>
                    <a:pt x="2439" y="8"/>
                  </a:lnTo>
                  <a:lnTo>
                    <a:pt x="2462" y="2"/>
                  </a:lnTo>
                  <a:lnTo>
                    <a:pt x="2490" y="0"/>
                  </a:lnTo>
                  <a:lnTo>
                    <a:pt x="2509" y="3"/>
                  </a:lnTo>
                  <a:lnTo>
                    <a:pt x="2526" y="12"/>
                  </a:lnTo>
                  <a:lnTo>
                    <a:pt x="2540" y="25"/>
                  </a:lnTo>
                  <a:lnTo>
                    <a:pt x="2549" y="43"/>
                  </a:lnTo>
                  <a:lnTo>
                    <a:pt x="2552" y="63"/>
                  </a:lnTo>
                  <a:lnTo>
                    <a:pt x="2552" y="250"/>
                  </a:lnTo>
                  <a:lnTo>
                    <a:pt x="2657" y="250"/>
                  </a:lnTo>
                  <a:lnTo>
                    <a:pt x="2715" y="253"/>
                  </a:lnTo>
                  <a:lnTo>
                    <a:pt x="2770" y="264"/>
                  </a:lnTo>
                  <a:lnTo>
                    <a:pt x="2823" y="279"/>
                  </a:lnTo>
                  <a:lnTo>
                    <a:pt x="2873" y="301"/>
                  </a:lnTo>
                  <a:lnTo>
                    <a:pt x="2921" y="329"/>
                  </a:lnTo>
                  <a:lnTo>
                    <a:pt x="2964" y="361"/>
                  </a:lnTo>
                  <a:lnTo>
                    <a:pt x="3004" y="398"/>
                  </a:lnTo>
                  <a:lnTo>
                    <a:pt x="3039" y="439"/>
                  </a:lnTo>
                  <a:lnTo>
                    <a:pt x="3070" y="484"/>
                  </a:lnTo>
                  <a:lnTo>
                    <a:pt x="3095" y="532"/>
                  </a:lnTo>
                  <a:lnTo>
                    <a:pt x="3115" y="584"/>
                  </a:lnTo>
                  <a:lnTo>
                    <a:pt x="3409" y="584"/>
                  </a:lnTo>
                  <a:lnTo>
                    <a:pt x="3429" y="587"/>
                  </a:lnTo>
                  <a:lnTo>
                    <a:pt x="3447" y="596"/>
                  </a:lnTo>
                  <a:lnTo>
                    <a:pt x="3460" y="609"/>
                  </a:lnTo>
                  <a:lnTo>
                    <a:pt x="3469" y="627"/>
                  </a:lnTo>
                  <a:lnTo>
                    <a:pt x="3472" y="647"/>
                  </a:lnTo>
                  <a:lnTo>
                    <a:pt x="3469" y="667"/>
                  </a:lnTo>
                  <a:lnTo>
                    <a:pt x="3460" y="683"/>
                  </a:lnTo>
                  <a:lnTo>
                    <a:pt x="3447" y="697"/>
                  </a:lnTo>
                  <a:lnTo>
                    <a:pt x="3429" y="706"/>
                  </a:lnTo>
                  <a:lnTo>
                    <a:pt x="3409" y="709"/>
                  </a:lnTo>
                  <a:lnTo>
                    <a:pt x="3137" y="709"/>
                  </a:lnTo>
                  <a:lnTo>
                    <a:pt x="3138" y="730"/>
                  </a:lnTo>
                  <a:lnTo>
                    <a:pt x="3138" y="2565"/>
                  </a:lnTo>
                  <a:lnTo>
                    <a:pt x="3135" y="2639"/>
                  </a:lnTo>
                  <a:lnTo>
                    <a:pt x="3125" y="2711"/>
                  </a:lnTo>
                  <a:lnTo>
                    <a:pt x="3108" y="2781"/>
                  </a:lnTo>
                  <a:lnTo>
                    <a:pt x="3086" y="2848"/>
                  </a:lnTo>
                  <a:lnTo>
                    <a:pt x="3060" y="2913"/>
                  </a:lnTo>
                  <a:lnTo>
                    <a:pt x="3027" y="2976"/>
                  </a:lnTo>
                  <a:lnTo>
                    <a:pt x="2988" y="3034"/>
                  </a:lnTo>
                  <a:lnTo>
                    <a:pt x="2946" y="3089"/>
                  </a:lnTo>
                  <a:lnTo>
                    <a:pt x="2899" y="3139"/>
                  </a:lnTo>
                  <a:lnTo>
                    <a:pt x="2847" y="3187"/>
                  </a:lnTo>
                  <a:lnTo>
                    <a:pt x="2792" y="3230"/>
                  </a:lnTo>
                  <a:lnTo>
                    <a:pt x="2733" y="3267"/>
                  </a:lnTo>
                  <a:lnTo>
                    <a:pt x="2672" y="3300"/>
                  </a:lnTo>
                  <a:lnTo>
                    <a:pt x="2606" y="3327"/>
                  </a:lnTo>
                  <a:lnTo>
                    <a:pt x="2539" y="3349"/>
                  </a:lnTo>
                  <a:lnTo>
                    <a:pt x="2469" y="3365"/>
                  </a:lnTo>
                  <a:lnTo>
                    <a:pt x="2396" y="3375"/>
                  </a:lnTo>
                  <a:lnTo>
                    <a:pt x="2322" y="3378"/>
                  </a:lnTo>
                  <a:lnTo>
                    <a:pt x="481" y="3378"/>
                  </a:lnTo>
                  <a:lnTo>
                    <a:pt x="425" y="3375"/>
                  </a:lnTo>
                  <a:lnTo>
                    <a:pt x="371" y="3366"/>
                  </a:lnTo>
                  <a:lnTo>
                    <a:pt x="319" y="3351"/>
                  </a:lnTo>
                  <a:lnTo>
                    <a:pt x="270" y="3330"/>
                  </a:lnTo>
                  <a:lnTo>
                    <a:pt x="224" y="3303"/>
                  </a:lnTo>
                  <a:lnTo>
                    <a:pt x="181" y="3272"/>
                  </a:lnTo>
                  <a:lnTo>
                    <a:pt x="141" y="3237"/>
                  </a:lnTo>
                  <a:lnTo>
                    <a:pt x="106" y="3199"/>
                  </a:lnTo>
                  <a:lnTo>
                    <a:pt x="75" y="3156"/>
                  </a:lnTo>
                  <a:lnTo>
                    <a:pt x="49" y="3110"/>
                  </a:lnTo>
                  <a:lnTo>
                    <a:pt x="28" y="3060"/>
                  </a:lnTo>
                  <a:lnTo>
                    <a:pt x="13" y="3009"/>
                  </a:lnTo>
                  <a:lnTo>
                    <a:pt x="3" y="2955"/>
                  </a:lnTo>
                  <a:lnTo>
                    <a:pt x="0" y="2899"/>
                  </a:lnTo>
                  <a:lnTo>
                    <a:pt x="0" y="1063"/>
                  </a:lnTo>
                  <a:lnTo>
                    <a:pt x="3" y="990"/>
                  </a:lnTo>
                  <a:lnTo>
                    <a:pt x="13" y="917"/>
                  </a:lnTo>
                  <a:lnTo>
                    <a:pt x="29" y="848"/>
                  </a:lnTo>
                  <a:lnTo>
                    <a:pt x="51" y="780"/>
                  </a:lnTo>
                  <a:lnTo>
                    <a:pt x="78" y="715"/>
                  </a:lnTo>
                  <a:lnTo>
                    <a:pt x="111" y="653"/>
                  </a:lnTo>
                  <a:lnTo>
                    <a:pt x="149" y="595"/>
                  </a:lnTo>
                  <a:lnTo>
                    <a:pt x="192" y="540"/>
                  </a:lnTo>
                  <a:lnTo>
                    <a:pt x="239" y="488"/>
                  </a:lnTo>
                  <a:lnTo>
                    <a:pt x="290" y="442"/>
                  </a:lnTo>
                  <a:lnTo>
                    <a:pt x="345" y="399"/>
                  </a:lnTo>
                  <a:lnTo>
                    <a:pt x="405" y="362"/>
                  </a:lnTo>
                  <a:lnTo>
                    <a:pt x="467" y="329"/>
                  </a:lnTo>
                  <a:lnTo>
                    <a:pt x="532" y="301"/>
                  </a:lnTo>
                  <a:lnTo>
                    <a:pt x="599" y="279"/>
                  </a:lnTo>
                  <a:lnTo>
                    <a:pt x="670" y="263"/>
                  </a:lnTo>
                  <a:lnTo>
                    <a:pt x="741" y="253"/>
                  </a:lnTo>
                  <a:lnTo>
                    <a:pt x="816" y="250"/>
                  </a:lnTo>
                  <a:lnTo>
                    <a:pt x="1757" y="250"/>
                  </a:lnTo>
                  <a:lnTo>
                    <a:pt x="1757" y="63"/>
                  </a:lnTo>
                  <a:lnTo>
                    <a:pt x="1760" y="43"/>
                  </a:lnTo>
                  <a:lnTo>
                    <a:pt x="1769" y="25"/>
                  </a:lnTo>
                  <a:lnTo>
                    <a:pt x="1782" y="12"/>
                  </a:lnTo>
                  <a:lnTo>
                    <a:pt x="1800" y="3"/>
                  </a:lnTo>
                  <a:lnTo>
                    <a:pt x="18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42"/>
            <p:cNvSpPr>
              <a:spLocks/>
            </p:cNvSpPr>
            <p:nvPr/>
          </p:nvSpPr>
          <p:spPr bwMode="auto">
            <a:xfrm>
              <a:off x="2187576" y="3484563"/>
              <a:ext cx="20638" cy="111125"/>
            </a:xfrm>
            <a:custGeom>
              <a:avLst/>
              <a:gdLst>
                <a:gd name="T0" fmla="*/ 63 w 126"/>
                <a:gd name="T1" fmla="*/ 0 h 708"/>
                <a:gd name="T2" fmla="*/ 83 w 126"/>
                <a:gd name="T3" fmla="*/ 3 h 708"/>
                <a:gd name="T4" fmla="*/ 101 w 126"/>
                <a:gd name="T5" fmla="*/ 12 h 708"/>
                <a:gd name="T6" fmla="*/ 114 w 126"/>
                <a:gd name="T7" fmla="*/ 25 h 708"/>
                <a:gd name="T8" fmla="*/ 123 w 126"/>
                <a:gd name="T9" fmla="*/ 43 h 708"/>
                <a:gd name="T10" fmla="*/ 126 w 126"/>
                <a:gd name="T11" fmla="*/ 62 h 708"/>
                <a:gd name="T12" fmla="*/ 126 w 126"/>
                <a:gd name="T13" fmla="*/ 646 h 708"/>
                <a:gd name="T14" fmla="*/ 123 w 126"/>
                <a:gd name="T15" fmla="*/ 666 h 708"/>
                <a:gd name="T16" fmla="*/ 114 w 126"/>
                <a:gd name="T17" fmla="*/ 683 h 708"/>
                <a:gd name="T18" fmla="*/ 101 w 126"/>
                <a:gd name="T19" fmla="*/ 697 h 708"/>
                <a:gd name="T20" fmla="*/ 83 w 126"/>
                <a:gd name="T21" fmla="*/ 706 h 708"/>
                <a:gd name="T22" fmla="*/ 63 w 126"/>
                <a:gd name="T23" fmla="*/ 708 h 708"/>
                <a:gd name="T24" fmla="*/ 43 w 126"/>
                <a:gd name="T25" fmla="*/ 706 h 708"/>
                <a:gd name="T26" fmla="*/ 26 w 126"/>
                <a:gd name="T27" fmla="*/ 697 h 708"/>
                <a:gd name="T28" fmla="*/ 12 w 126"/>
                <a:gd name="T29" fmla="*/ 683 h 708"/>
                <a:gd name="T30" fmla="*/ 4 w 126"/>
                <a:gd name="T31" fmla="*/ 666 h 708"/>
                <a:gd name="T32" fmla="*/ 0 w 126"/>
                <a:gd name="T33" fmla="*/ 646 h 708"/>
                <a:gd name="T34" fmla="*/ 0 w 126"/>
                <a:gd name="T35" fmla="*/ 62 h 708"/>
                <a:gd name="T36" fmla="*/ 4 w 126"/>
                <a:gd name="T37" fmla="*/ 43 h 708"/>
                <a:gd name="T38" fmla="*/ 12 w 126"/>
                <a:gd name="T39" fmla="*/ 25 h 708"/>
                <a:gd name="T40" fmla="*/ 26 w 126"/>
                <a:gd name="T41" fmla="*/ 12 h 708"/>
                <a:gd name="T42" fmla="*/ 43 w 126"/>
                <a:gd name="T43" fmla="*/ 3 h 708"/>
                <a:gd name="T44" fmla="*/ 63 w 126"/>
                <a:gd name="T45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6" h="708">
                  <a:moveTo>
                    <a:pt x="63" y="0"/>
                  </a:moveTo>
                  <a:lnTo>
                    <a:pt x="83" y="3"/>
                  </a:lnTo>
                  <a:lnTo>
                    <a:pt x="101" y="12"/>
                  </a:lnTo>
                  <a:lnTo>
                    <a:pt x="114" y="25"/>
                  </a:lnTo>
                  <a:lnTo>
                    <a:pt x="123" y="43"/>
                  </a:lnTo>
                  <a:lnTo>
                    <a:pt x="126" y="62"/>
                  </a:lnTo>
                  <a:lnTo>
                    <a:pt x="126" y="646"/>
                  </a:lnTo>
                  <a:lnTo>
                    <a:pt x="123" y="666"/>
                  </a:lnTo>
                  <a:lnTo>
                    <a:pt x="114" y="683"/>
                  </a:lnTo>
                  <a:lnTo>
                    <a:pt x="101" y="697"/>
                  </a:lnTo>
                  <a:lnTo>
                    <a:pt x="83" y="706"/>
                  </a:lnTo>
                  <a:lnTo>
                    <a:pt x="63" y="708"/>
                  </a:lnTo>
                  <a:lnTo>
                    <a:pt x="43" y="706"/>
                  </a:lnTo>
                  <a:lnTo>
                    <a:pt x="26" y="697"/>
                  </a:lnTo>
                  <a:lnTo>
                    <a:pt x="12" y="683"/>
                  </a:lnTo>
                  <a:lnTo>
                    <a:pt x="4" y="666"/>
                  </a:lnTo>
                  <a:lnTo>
                    <a:pt x="0" y="646"/>
                  </a:lnTo>
                  <a:lnTo>
                    <a:pt x="0" y="62"/>
                  </a:lnTo>
                  <a:lnTo>
                    <a:pt x="4" y="43"/>
                  </a:lnTo>
                  <a:lnTo>
                    <a:pt x="12" y="25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43"/>
            <p:cNvSpPr>
              <a:spLocks noEditPoints="1"/>
            </p:cNvSpPr>
            <p:nvPr/>
          </p:nvSpPr>
          <p:spPr bwMode="auto">
            <a:xfrm>
              <a:off x="1803401" y="3656013"/>
              <a:ext cx="152400" cy="204788"/>
            </a:xfrm>
            <a:custGeom>
              <a:avLst/>
              <a:gdLst>
                <a:gd name="T0" fmla="*/ 280 w 963"/>
                <a:gd name="T1" fmla="*/ 127 h 1293"/>
                <a:gd name="T2" fmla="*/ 219 w 963"/>
                <a:gd name="T3" fmla="*/ 151 h 1293"/>
                <a:gd name="T4" fmla="*/ 169 w 963"/>
                <a:gd name="T5" fmla="*/ 191 h 1293"/>
                <a:gd name="T6" fmla="*/ 137 w 963"/>
                <a:gd name="T7" fmla="*/ 247 h 1293"/>
                <a:gd name="T8" fmla="*/ 125 w 963"/>
                <a:gd name="T9" fmla="*/ 312 h 1293"/>
                <a:gd name="T10" fmla="*/ 129 w 963"/>
                <a:gd name="T11" fmla="*/ 861 h 1293"/>
                <a:gd name="T12" fmla="*/ 153 w 963"/>
                <a:gd name="T13" fmla="*/ 951 h 1293"/>
                <a:gd name="T14" fmla="*/ 199 w 963"/>
                <a:gd name="T15" fmla="*/ 1029 h 1293"/>
                <a:gd name="T16" fmla="*/ 264 w 963"/>
                <a:gd name="T17" fmla="*/ 1094 h 1293"/>
                <a:gd name="T18" fmla="*/ 343 w 963"/>
                <a:gd name="T19" fmla="*/ 1140 h 1293"/>
                <a:gd name="T20" fmla="*/ 433 w 963"/>
                <a:gd name="T21" fmla="*/ 1164 h 1293"/>
                <a:gd name="T22" fmla="*/ 529 w 963"/>
                <a:gd name="T23" fmla="*/ 1164 h 1293"/>
                <a:gd name="T24" fmla="*/ 619 w 963"/>
                <a:gd name="T25" fmla="*/ 1140 h 1293"/>
                <a:gd name="T26" fmla="*/ 698 w 963"/>
                <a:gd name="T27" fmla="*/ 1094 h 1293"/>
                <a:gd name="T28" fmla="*/ 763 w 963"/>
                <a:gd name="T29" fmla="*/ 1029 h 1293"/>
                <a:gd name="T30" fmla="*/ 808 w 963"/>
                <a:gd name="T31" fmla="*/ 951 h 1293"/>
                <a:gd name="T32" fmla="*/ 833 w 963"/>
                <a:gd name="T33" fmla="*/ 861 h 1293"/>
                <a:gd name="T34" fmla="*/ 837 w 963"/>
                <a:gd name="T35" fmla="*/ 312 h 1293"/>
                <a:gd name="T36" fmla="*/ 825 w 963"/>
                <a:gd name="T37" fmla="*/ 247 h 1293"/>
                <a:gd name="T38" fmla="*/ 793 w 963"/>
                <a:gd name="T39" fmla="*/ 191 h 1293"/>
                <a:gd name="T40" fmla="*/ 743 w 963"/>
                <a:gd name="T41" fmla="*/ 151 h 1293"/>
                <a:gd name="T42" fmla="*/ 682 w 963"/>
                <a:gd name="T43" fmla="*/ 127 h 1293"/>
                <a:gd name="T44" fmla="*/ 314 w 963"/>
                <a:gd name="T45" fmla="*/ 125 h 1293"/>
                <a:gd name="T46" fmla="*/ 648 w 963"/>
                <a:gd name="T47" fmla="*/ 0 h 1293"/>
                <a:gd name="T48" fmla="*/ 739 w 963"/>
                <a:gd name="T49" fmla="*/ 13 h 1293"/>
                <a:gd name="T50" fmla="*/ 819 w 963"/>
                <a:gd name="T51" fmla="*/ 50 h 1293"/>
                <a:gd name="T52" fmla="*/ 885 w 963"/>
                <a:gd name="T53" fmla="*/ 108 h 1293"/>
                <a:gd name="T54" fmla="*/ 933 w 963"/>
                <a:gd name="T55" fmla="*/ 181 h 1293"/>
                <a:gd name="T56" fmla="*/ 959 w 963"/>
                <a:gd name="T57" fmla="*/ 266 h 1293"/>
                <a:gd name="T58" fmla="*/ 963 w 963"/>
                <a:gd name="T59" fmla="*/ 814 h 1293"/>
                <a:gd name="T60" fmla="*/ 949 w 963"/>
                <a:gd name="T61" fmla="*/ 922 h 1293"/>
                <a:gd name="T62" fmla="*/ 913 w 963"/>
                <a:gd name="T63" fmla="*/ 1024 h 1293"/>
                <a:gd name="T64" fmla="*/ 857 w 963"/>
                <a:gd name="T65" fmla="*/ 1113 h 1293"/>
                <a:gd name="T66" fmla="*/ 782 w 963"/>
                <a:gd name="T67" fmla="*/ 1187 h 1293"/>
                <a:gd name="T68" fmla="*/ 692 w 963"/>
                <a:gd name="T69" fmla="*/ 1244 h 1293"/>
                <a:gd name="T70" fmla="*/ 591 w 963"/>
                <a:gd name="T71" fmla="*/ 1280 h 1293"/>
                <a:gd name="T72" fmla="*/ 481 w 963"/>
                <a:gd name="T73" fmla="*/ 1293 h 1293"/>
                <a:gd name="T74" fmla="*/ 371 w 963"/>
                <a:gd name="T75" fmla="*/ 1280 h 1293"/>
                <a:gd name="T76" fmla="*/ 270 w 963"/>
                <a:gd name="T77" fmla="*/ 1244 h 1293"/>
                <a:gd name="T78" fmla="*/ 180 w 963"/>
                <a:gd name="T79" fmla="*/ 1187 h 1293"/>
                <a:gd name="T80" fmla="*/ 105 w 963"/>
                <a:gd name="T81" fmla="*/ 1113 h 1293"/>
                <a:gd name="T82" fmla="*/ 49 w 963"/>
                <a:gd name="T83" fmla="*/ 1024 h 1293"/>
                <a:gd name="T84" fmla="*/ 13 w 963"/>
                <a:gd name="T85" fmla="*/ 922 h 1293"/>
                <a:gd name="T86" fmla="*/ 0 w 963"/>
                <a:gd name="T87" fmla="*/ 814 h 1293"/>
                <a:gd name="T88" fmla="*/ 3 w 963"/>
                <a:gd name="T89" fmla="*/ 266 h 1293"/>
                <a:gd name="T90" fmla="*/ 29 w 963"/>
                <a:gd name="T91" fmla="*/ 181 h 1293"/>
                <a:gd name="T92" fmla="*/ 77 w 963"/>
                <a:gd name="T93" fmla="*/ 108 h 1293"/>
                <a:gd name="T94" fmla="*/ 143 w 963"/>
                <a:gd name="T95" fmla="*/ 50 h 1293"/>
                <a:gd name="T96" fmla="*/ 224 w 963"/>
                <a:gd name="T97" fmla="*/ 13 h 1293"/>
                <a:gd name="T98" fmla="*/ 314 w 963"/>
                <a:gd name="T99" fmla="*/ 0 h 1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63" h="1293">
                  <a:moveTo>
                    <a:pt x="314" y="125"/>
                  </a:moveTo>
                  <a:lnTo>
                    <a:pt x="280" y="127"/>
                  </a:lnTo>
                  <a:lnTo>
                    <a:pt x="248" y="136"/>
                  </a:lnTo>
                  <a:lnTo>
                    <a:pt x="219" y="151"/>
                  </a:lnTo>
                  <a:lnTo>
                    <a:pt x="193" y="169"/>
                  </a:lnTo>
                  <a:lnTo>
                    <a:pt x="169" y="191"/>
                  </a:lnTo>
                  <a:lnTo>
                    <a:pt x="151" y="218"/>
                  </a:lnTo>
                  <a:lnTo>
                    <a:pt x="137" y="247"/>
                  </a:lnTo>
                  <a:lnTo>
                    <a:pt x="129" y="279"/>
                  </a:lnTo>
                  <a:lnTo>
                    <a:pt x="125" y="312"/>
                  </a:lnTo>
                  <a:lnTo>
                    <a:pt x="125" y="814"/>
                  </a:lnTo>
                  <a:lnTo>
                    <a:pt x="129" y="861"/>
                  </a:lnTo>
                  <a:lnTo>
                    <a:pt x="139" y="907"/>
                  </a:lnTo>
                  <a:lnTo>
                    <a:pt x="153" y="951"/>
                  </a:lnTo>
                  <a:lnTo>
                    <a:pt x="174" y="992"/>
                  </a:lnTo>
                  <a:lnTo>
                    <a:pt x="199" y="1029"/>
                  </a:lnTo>
                  <a:lnTo>
                    <a:pt x="230" y="1063"/>
                  </a:lnTo>
                  <a:lnTo>
                    <a:pt x="264" y="1094"/>
                  </a:lnTo>
                  <a:lnTo>
                    <a:pt x="302" y="1119"/>
                  </a:lnTo>
                  <a:lnTo>
                    <a:pt x="343" y="1140"/>
                  </a:lnTo>
                  <a:lnTo>
                    <a:pt x="387" y="1154"/>
                  </a:lnTo>
                  <a:lnTo>
                    <a:pt x="433" y="1164"/>
                  </a:lnTo>
                  <a:lnTo>
                    <a:pt x="481" y="1168"/>
                  </a:lnTo>
                  <a:lnTo>
                    <a:pt x="529" y="1164"/>
                  </a:lnTo>
                  <a:lnTo>
                    <a:pt x="575" y="1154"/>
                  </a:lnTo>
                  <a:lnTo>
                    <a:pt x="619" y="1140"/>
                  </a:lnTo>
                  <a:lnTo>
                    <a:pt x="660" y="1119"/>
                  </a:lnTo>
                  <a:lnTo>
                    <a:pt x="698" y="1094"/>
                  </a:lnTo>
                  <a:lnTo>
                    <a:pt x="732" y="1063"/>
                  </a:lnTo>
                  <a:lnTo>
                    <a:pt x="763" y="1029"/>
                  </a:lnTo>
                  <a:lnTo>
                    <a:pt x="788" y="992"/>
                  </a:lnTo>
                  <a:lnTo>
                    <a:pt x="808" y="951"/>
                  </a:lnTo>
                  <a:lnTo>
                    <a:pt x="824" y="907"/>
                  </a:lnTo>
                  <a:lnTo>
                    <a:pt x="833" y="861"/>
                  </a:lnTo>
                  <a:lnTo>
                    <a:pt x="837" y="814"/>
                  </a:lnTo>
                  <a:lnTo>
                    <a:pt x="837" y="312"/>
                  </a:lnTo>
                  <a:lnTo>
                    <a:pt x="833" y="279"/>
                  </a:lnTo>
                  <a:lnTo>
                    <a:pt x="825" y="247"/>
                  </a:lnTo>
                  <a:lnTo>
                    <a:pt x="810" y="218"/>
                  </a:lnTo>
                  <a:lnTo>
                    <a:pt x="793" y="191"/>
                  </a:lnTo>
                  <a:lnTo>
                    <a:pt x="770" y="169"/>
                  </a:lnTo>
                  <a:lnTo>
                    <a:pt x="743" y="151"/>
                  </a:lnTo>
                  <a:lnTo>
                    <a:pt x="714" y="136"/>
                  </a:lnTo>
                  <a:lnTo>
                    <a:pt x="682" y="127"/>
                  </a:lnTo>
                  <a:lnTo>
                    <a:pt x="648" y="125"/>
                  </a:lnTo>
                  <a:lnTo>
                    <a:pt x="314" y="125"/>
                  </a:lnTo>
                  <a:close/>
                  <a:moveTo>
                    <a:pt x="314" y="0"/>
                  </a:moveTo>
                  <a:lnTo>
                    <a:pt x="648" y="0"/>
                  </a:lnTo>
                  <a:lnTo>
                    <a:pt x="694" y="3"/>
                  </a:lnTo>
                  <a:lnTo>
                    <a:pt x="739" y="13"/>
                  </a:lnTo>
                  <a:lnTo>
                    <a:pt x="781" y="29"/>
                  </a:lnTo>
                  <a:lnTo>
                    <a:pt x="819" y="50"/>
                  </a:lnTo>
                  <a:lnTo>
                    <a:pt x="854" y="77"/>
                  </a:lnTo>
                  <a:lnTo>
                    <a:pt x="885" y="108"/>
                  </a:lnTo>
                  <a:lnTo>
                    <a:pt x="912" y="143"/>
                  </a:lnTo>
                  <a:lnTo>
                    <a:pt x="933" y="181"/>
                  </a:lnTo>
                  <a:lnTo>
                    <a:pt x="949" y="222"/>
                  </a:lnTo>
                  <a:lnTo>
                    <a:pt x="959" y="266"/>
                  </a:lnTo>
                  <a:lnTo>
                    <a:pt x="963" y="312"/>
                  </a:lnTo>
                  <a:lnTo>
                    <a:pt x="963" y="814"/>
                  </a:lnTo>
                  <a:lnTo>
                    <a:pt x="959" y="869"/>
                  </a:lnTo>
                  <a:lnTo>
                    <a:pt x="949" y="922"/>
                  </a:lnTo>
                  <a:lnTo>
                    <a:pt x="934" y="974"/>
                  </a:lnTo>
                  <a:lnTo>
                    <a:pt x="913" y="1024"/>
                  </a:lnTo>
                  <a:lnTo>
                    <a:pt x="888" y="1070"/>
                  </a:lnTo>
                  <a:lnTo>
                    <a:pt x="857" y="1113"/>
                  </a:lnTo>
                  <a:lnTo>
                    <a:pt x="821" y="1152"/>
                  </a:lnTo>
                  <a:lnTo>
                    <a:pt x="782" y="1187"/>
                  </a:lnTo>
                  <a:lnTo>
                    <a:pt x="739" y="1218"/>
                  </a:lnTo>
                  <a:lnTo>
                    <a:pt x="692" y="1244"/>
                  </a:lnTo>
                  <a:lnTo>
                    <a:pt x="643" y="1264"/>
                  </a:lnTo>
                  <a:lnTo>
                    <a:pt x="591" y="1280"/>
                  </a:lnTo>
                  <a:lnTo>
                    <a:pt x="537" y="1290"/>
                  </a:lnTo>
                  <a:lnTo>
                    <a:pt x="481" y="1293"/>
                  </a:lnTo>
                  <a:lnTo>
                    <a:pt x="425" y="1290"/>
                  </a:lnTo>
                  <a:lnTo>
                    <a:pt x="371" y="1280"/>
                  </a:lnTo>
                  <a:lnTo>
                    <a:pt x="318" y="1264"/>
                  </a:lnTo>
                  <a:lnTo>
                    <a:pt x="270" y="1244"/>
                  </a:lnTo>
                  <a:lnTo>
                    <a:pt x="224" y="1218"/>
                  </a:lnTo>
                  <a:lnTo>
                    <a:pt x="180" y="1187"/>
                  </a:lnTo>
                  <a:lnTo>
                    <a:pt x="141" y="1152"/>
                  </a:lnTo>
                  <a:lnTo>
                    <a:pt x="105" y="1113"/>
                  </a:lnTo>
                  <a:lnTo>
                    <a:pt x="75" y="1070"/>
                  </a:lnTo>
                  <a:lnTo>
                    <a:pt x="49" y="1024"/>
                  </a:lnTo>
                  <a:lnTo>
                    <a:pt x="28" y="974"/>
                  </a:lnTo>
                  <a:lnTo>
                    <a:pt x="13" y="922"/>
                  </a:lnTo>
                  <a:lnTo>
                    <a:pt x="3" y="869"/>
                  </a:lnTo>
                  <a:lnTo>
                    <a:pt x="0" y="814"/>
                  </a:lnTo>
                  <a:lnTo>
                    <a:pt x="0" y="312"/>
                  </a:lnTo>
                  <a:lnTo>
                    <a:pt x="3" y="266"/>
                  </a:lnTo>
                  <a:lnTo>
                    <a:pt x="13" y="222"/>
                  </a:lnTo>
                  <a:lnTo>
                    <a:pt x="29" y="181"/>
                  </a:lnTo>
                  <a:lnTo>
                    <a:pt x="50" y="143"/>
                  </a:lnTo>
                  <a:lnTo>
                    <a:pt x="77" y="108"/>
                  </a:lnTo>
                  <a:lnTo>
                    <a:pt x="108" y="77"/>
                  </a:lnTo>
                  <a:lnTo>
                    <a:pt x="143" y="50"/>
                  </a:lnTo>
                  <a:lnTo>
                    <a:pt x="182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44"/>
            <p:cNvSpPr>
              <a:spLocks/>
            </p:cNvSpPr>
            <p:nvPr/>
          </p:nvSpPr>
          <p:spPr bwMode="auto">
            <a:xfrm>
              <a:off x="1870076" y="3708400"/>
              <a:ext cx="19050" cy="87313"/>
            </a:xfrm>
            <a:custGeom>
              <a:avLst/>
              <a:gdLst>
                <a:gd name="T0" fmla="*/ 62 w 124"/>
                <a:gd name="T1" fmla="*/ 0 h 542"/>
                <a:gd name="T2" fmla="*/ 81 w 124"/>
                <a:gd name="T3" fmla="*/ 3 h 542"/>
                <a:gd name="T4" fmla="*/ 99 w 124"/>
                <a:gd name="T5" fmla="*/ 12 h 542"/>
                <a:gd name="T6" fmla="*/ 112 w 124"/>
                <a:gd name="T7" fmla="*/ 26 h 542"/>
                <a:gd name="T8" fmla="*/ 121 w 124"/>
                <a:gd name="T9" fmla="*/ 43 h 542"/>
                <a:gd name="T10" fmla="*/ 124 w 124"/>
                <a:gd name="T11" fmla="*/ 63 h 542"/>
                <a:gd name="T12" fmla="*/ 124 w 124"/>
                <a:gd name="T13" fmla="*/ 481 h 542"/>
                <a:gd name="T14" fmla="*/ 121 w 124"/>
                <a:gd name="T15" fmla="*/ 500 h 542"/>
                <a:gd name="T16" fmla="*/ 112 w 124"/>
                <a:gd name="T17" fmla="*/ 517 h 542"/>
                <a:gd name="T18" fmla="*/ 99 w 124"/>
                <a:gd name="T19" fmla="*/ 530 h 542"/>
                <a:gd name="T20" fmla="*/ 81 w 124"/>
                <a:gd name="T21" fmla="*/ 540 h 542"/>
                <a:gd name="T22" fmla="*/ 62 w 124"/>
                <a:gd name="T23" fmla="*/ 542 h 542"/>
                <a:gd name="T24" fmla="*/ 42 w 124"/>
                <a:gd name="T25" fmla="*/ 540 h 542"/>
                <a:gd name="T26" fmla="*/ 25 w 124"/>
                <a:gd name="T27" fmla="*/ 530 h 542"/>
                <a:gd name="T28" fmla="*/ 11 w 124"/>
                <a:gd name="T29" fmla="*/ 517 h 542"/>
                <a:gd name="T30" fmla="*/ 2 w 124"/>
                <a:gd name="T31" fmla="*/ 500 h 542"/>
                <a:gd name="T32" fmla="*/ 0 w 124"/>
                <a:gd name="T33" fmla="*/ 481 h 542"/>
                <a:gd name="T34" fmla="*/ 0 w 124"/>
                <a:gd name="T35" fmla="*/ 63 h 542"/>
                <a:gd name="T36" fmla="*/ 2 w 124"/>
                <a:gd name="T37" fmla="*/ 43 h 542"/>
                <a:gd name="T38" fmla="*/ 11 w 124"/>
                <a:gd name="T39" fmla="*/ 26 h 542"/>
                <a:gd name="T40" fmla="*/ 25 w 124"/>
                <a:gd name="T41" fmla="*/ 12 h 542"/>
                <a:gd name="T42" fmla="*/ 42 w 124"/>
                <a:gd name="T43" fmla="*/ 3 h 542"/>
                <a:gd name="T44" fmla="*/ 62 w 124"/>
                <a:gd name="T45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542">
                  <a:moveTo>
                    <a:pt x="62" y="0"/>
                  </a:moveTo>
                  <a:lnTo>
                    <a:pt x="81" y="3"/>
                  </a:lnTo>
                  <a:lnTo>
                    <a:pt x="99" y="12"/>
                  </a:lnTo>
                  <a:lnTo>
                    <a:pt x="112" y="26"/>
                  </a:lnTo>
                  <a:lnTo>
                    <a:pt x="121" y="43"/>
                  </a:lnTo>
                  <a:lnTo>
                    <a:pt x="124" y="63"/>
                  </a:lnTo>
                  <a:lnTo>
                    <a:pt x="124" y="481"/>
                  </a:lnTo>
                  <a:lnTo>
                    <a:pt x="121" y="500"/>
                  </a:lnTo>
                  <a:lnTo>
                    <a:pt x="112" y="517"/>
                  </a:lnTo>
                  <a:lnTo>
                    <a:pt x="99" y="530"/>
                  </a:lnTo>
                  <a:lnTo>
                    <a:pt x="81" y="540"/>
                  </a:lnTo>
                  <a:lnTo>
                    <a:pt x="62" y="542"/>
                  </a:lnTo>
                  <a:lnTo>
                    <a:pt x="42" y="540"/>
                  </a:lnTo>
                  <a:lnTo>
                    <a:pt x="25" y="530"/>
                  </a:lnTo>
                  <a:lnTo>
                    <a:pt x="11" y="517"/>
                  </a:lnTo>
                  <a:lnTo>
                    <a:pt x="2" y="500"/>
                  </a:lnTo>
                  <a:lnTo>
                    <a:pt x="0" y="481"/>
                  </a:lnTo>
                  <a:lnTo>
                    <a:pt x="0" y="63"/>
                  </a:lnTo>
                  <a:lnTo>
                    <a:pt x="2" y="43"/>
                  </a:lnTo>
                  <a:lnTo>
                    <a:pt x="11" y="26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8" name="Freeform 149"/>
          <p:cNvSpPr>
            <a:spLocks noEditPoints="1"/>
          </p:cNvSpPr>
          <p:nvPr/>
        </p:nvSpPr>
        <p:spPr bwMode="auto">
          <a:xfrm>
            <a:off x="2529014" y="3451226"/>
            <a:ext cx="576263" cy="576263"/>
          </a:xfrm>
          <a:custGeom>
            <a:avLst/>
            <a:gdLst>
              <a:gd name="T0" fmla="*/ 126 w 3633"/>
              <a:gd name="T1" fmla="*/ 3239 h 3633"/>
              <a:gd name="T2" fmla="*/ 394 w 3633"/>
              <a:gd name="T3" fmla="*/ 3506 h 3633"/>
              <a:gd name="T4" fmla="*/ 2739 w 3633"/>
              <a:gd name="T5" fmla="*/ 627 h 3633"/>
              <a:gd name="T6" fmla="*/ 2724 w 3633"/>
              <a:gd name="T7" fmla="*/ 167 h 3633"/>
              <a:gd name="T8" fmla="*/ 2689 w 3633"/>
              <a:gd name="T9" fmla="*/ 215 h 3633"/>
              <a:gd name="T10" fmla="*/ 2672 w 3633"/>
              <a:gd name="T11" fmla="*/ 271 h 3633"/>
              <a:gd name="T12" fmla="*/ 2672 w 3633"/>
              <a:gd name="T13" fmla="*/ 331 h 3633"/>
              <a:gd name="T14" fmla="*/ 2689 w 3633"/>
              <a:gd name="T15" fmla="*/ 386 h 3633"/>
              <a:gd name="T16" fmla="*/ 2724 w 3633"/>
              <a:gd name="T17" fmla="*/ 434 h 3633"/>
              <a:gd name="T18" fmla="*/ 3222 w 3633"/>
              <a:gd name="T19" fmla="*/ 928 h 3633"/>
              <a:gd name="T20" fmla="*/ 3274 w 3633"/>
              <a:gd name="T21" fmla="*/ 955 h 3633"/>
              <a:gd name="T22" fmla="*/ 3332 w 3633"/>
              <a:gd name="T23" fmla="*/ 964 h 3633"/>
              <a:gd name="T24" fmla="*/ 3391 w 3633"/>
              <a:gd name="T25" fmla="*/ 955 h 3633"/>
              <a:gd name="T26" fmla="*/ 3444 w 3633"/>
              <a:gd name="T27" fmla="*/ 928 h 3633"/>
              <a:gd name="T28" fmla="*/ 3481 w 3633"/>
              <a:gd name="T29" fmla="*/ 894 h 3633"/>
              <a:gd name="T30" fmla="*/ 2739 w 3633"/>
              <a:gd name="T31" fmla="*/ 0 h 3633"/>
              <a:gd name="T32" fmla="*/ 2770 w 3633"/>
              <a:gd name="T33" fmla="*/ 8 h 3633"/>
              <a:gd name="T34" fmla="*/ 3615 w 3633"/>
              <a:gd name="T35" fmla="*/ 849 h 3633"/>
              <a:gd name="T36" fmla="*/ 3631 w 3633"/>
              <a:gd name="T37" fmla="*/ 878 h 3633"/>
              <a:gd name="T38" fmla="*/ 3631 w 3633"/>
              <a:gd name="T39" fmla="*/ 910 h 3633"/>
              <a:gd name="T40" fmla="*/ 3615 w 3633"/>
              <a:gd name="T41" fmla="*/ 938 h 3633"/>
              <a:gd name="T42" fmla="*/ 3524 w 3633"/>
              <a:gd name="T43" fmla="*/ 1025 h 3633"/>
              <a:gd name="T44" fmla="*/ 3454 w 3633"/>
              <a:gd name="T45" fmla="*/ 1066 h 3633"/>
              <a:gd name="T46" fmla="*/ 3374 w 3633"/>
              <a:gd name="T47" fmla="*/ 1087 h 3633"/>
              <a:gd name="T48" fmla="*/ 3291 w 3633"/>
              <a:gd name="T49" fmla="*/ 1087 h 3633"/>
              <a:gd name="T50" fmla="*/ 3212 w 3633"/>
              <a:gd name="T51" fmla="*/ 1066 h 3633"/>
              <a:gd name="T52" fmla="*/ 3141 w 3633"/>
              <a:gd name="T53" fmla="*/ 1025 h 3633"/>
              <a:gd name="T54" fmla="*/ 3095 w 3633"/>
              <a:gd name="T55" fmla="*/ 984 h 3633"/>
              <a:gd name="T56" fmla="*/ 450 w 3633"/>
              <a:gd name="T57" fmla="*/ 3624 h 3633"/>
              <a:gd name="T58" fmla="*/ 419 w 3633"/>
              <a:gd name="T59" fmla="*/ 3633 h 3633"/>
              <a:gd name="T60" fmla="*/ 67 w 3633"/>
              <a:gd name="T61" fmla="*/ 3627 h 3633"/>
              <a:gd name="T62" fmla="*/ 31 w 3633"/>
              <a:gd name="T63" fmla="*/ 3615 h 3633"/>
              <a:gd name="T64" fmla="*/ 9 w 3633"/>
              <a:gd name="T65" fmla="*/ 3586 h 3633"/>
              <a:gd name="T66" fmla="*/ 0 w 3633"/>
              <a:gd name="T67" fmla="*/ 3215 h 3633"/>
              <a:gd name="T68" fmla="*/ 8 w 3633"/>
              <a:gd name="T69" fmla="*/ 3183 h 3633"/>
              <a:gd name="T70" fmla="*/ 2649 w 3633"/>
              <a:gd name="T71" fmla="*/ 538 h 3633"/>
              <a:gd name="T72" fmla="*/ 2608 w 3633"/>
              <a:gd name="T73" fmla="*/ 492 h 3633"/>
              <a:gd name="T74" fmla="*/ 2567 w 3633"/>
              <a:gd name="T75" fmla="*/ 421 h 3633"/>
              <a:gd name="T76" fmla="*/ 2546 w 3633"/>
              <a:gd name="T77" fmla="*/ 342 h 3633"/>
              <a:gd name="T78" fmla="*/ 2546 w 3633"/>
              <a:gd name="T79" fmla="*/ 259 h 3633"/>
              <a:gd name="T80" fmla="*/ 2567 w 3633"/>
              <a:gd name="T81" fmla="*/ 179 h 3633"/>
              <a:gd name="T82" fmla="*/ 2608 w 3633"/>
              <a:gd name="T83" fmla="*/ 109 h 3633"/>
              <a:gd name="T84" fmla="*/ 2695 w 3633"/>
              <a:gd name="T85" fmla="*/ 18 h 3633"/>
              <a:gd name="T86" fmla="*/ 2723 w 3633"/>
              <a:gd name="T87" fmla="*/ 2 h 3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633" h="3633">
                <a:moveTo>
                  <a:pt x="2739" y="627"/>
                </a:moveTo>
                <a:lnTo>
                  <a:pt x="126" y="3239"/>
                </a:lnTo>
                <a:lnTo>
                  <a:pt x="130" y="3503"/>
                </a:lnTo>
                <a:lnTo>
                  <a:pt x="394" y="3506"/>
                </a:lnTo>
                <a:lnTo>
                  <a:pt x="3006" y="894"/>
                </a:lnTo>
                <a:lnTo>
                  <a:pt x="2739" y="627"/>
                </a:lnTo>
                <a:close/>
                <a:moveTo>
                  <a:pt x="2739" y="152"/>
                </a:moveTo>
                <a:lnTo>
                  <a:pt x="2724" y="167"/>
                </a:lnTo>
                <a:lnTo>
                  <a:pt x="2705" y="189"/>
                </a:lnTo>
                <a:lnTo>
                  <a:pt x="2689" y="215"/>
                </a:lnTo>
                <a:lnTo>
                  <a:pt x="2678" y="242"/>
                </a:lnTo>
                <a:lnTo>
                  <a:pt x="2672" y="271"/>
                </a:lnTo>
                <a:lnTo>
                  <a:pt x="2669" y="301"/>
                </a:lnTo>
                <a:lnTo>
                  <a:pt x="2672" y="331"/>
                </a:lnTo>
                <a:lnTo>
                  <a:pt x="2678" y="359"/>
                </a:lnTo>
                <a:lnTo>
                  <a:pt x="2689" y="386"/>
                </a:lnTo>
                <a:lnTo>
                  <a:pt x="2705" y="411"/>
                </a:lnTo>
                <a:lnTo>
                  <a:pt x="2724" y="434"/>
                </a:lnTo>
                <a:lnTo>
                  <a:pt x="3199" y="909"/>
                </a:lnTo>
                <a:lnTo>
                  <a:pt x="3222" y="928"/>
                </a:lnTo>
                <a:lnTo>
                  <a:pt x="3247" y="944"/>
                </a:lnTo>
                <a:lnTo>
                  <a:pt x="3274" y="955"/>
                </a:lnTo>
                <a:lnTo>
                  <a:pt x="3302" y="961"/>
                </a:lnTo>
                <a:lnTo>
                  <a:pt x="3332" y="964"/>
                </a:lnTo>
                <a:lnTo>
                  <a:pt x="3362" y="961"/>
                </a:lnTo>
                <a:lnTo>
                  <a:pt x="3391" y="955"/>
                </a:lnTo>
                <a:lnTo>
                  <a:pt x="3418" y="944"/>
                </a:lnTo>
                <a:lnTo>
                  <a:pt x="3444" y="928"/>
                </a:lnTo>
                <a:lnTo>
                  <a:pt x="3466" y="909"/>
                </a:lnTo>
                <a:lnTo>
                  <a:pt x="3481" y="894"/>
                </a:lnTo>
                <a:lnTo>
                  <a:pt x="2739" y="152"/>
                </a:lnTo>
                <a:close/>
                <a:moveTo>
                  <a:pt x="2739" y="0"/>
                </a:moveTo>
                <a:lnTo>
                  <a:pt x="2755" y="2"/>
                </a:lnTo>
                <a:lnTo>
                  <a:pt x="2770" y="8"/>
                </a:lnTo>
                <a:lnTo>
                  <a:pt x="2784" y="18"/>
                </a:lnTo>
                <a:lnTo>
                  <a:pt x="3615" y="849"/>
                </a:lnTo>
                <a:lnTo>
                  <a:pt x="3625" y="863"/>
                </a:lnTo>
                <a:lnTo>
                  <a:pt x="3631" y="878"/>
                </a:lnTo>
                <a:lnTo>
                  <a:pt x="3633" y="894"/>
                </a:lnTo>
                <a:lnTo>
                  <a:pt x="3631" y="910"/>
                </a:lnTo>
                <a:lnTo>
                  <a:pt x="3625" y="925"/>
                </a:lnTo>
                <a:lnTo>
                  <a:pt x="3615" y="938"/>
                </a:lnTo>
                <a:lnTo>
                  <a:pt x="3555" y="998"/>
                </a:lnTo>
                <a:lnTo>
                  <a:pt x="3524" y="1025"/>
                </a:lnTo>
                <a:lnTo>
                  <a:pt x="3490" y="1049"/>
                </a:lnTo>
                <a:lnTo>
                  <a:pt x="3454" y="1066"/>
                </a:lnTo>
                <a:lnTo>
                  <a:pt x="3414" y="1079"/>
                </a:lnTo>
                <a:lnTo>
                  <a:pt x="3374" y="1087"/>
                </a:lnTo>
                <a:lnTo>
                  <a:pt x="3332" y="1091"/>
                </a:lnTo>
                <a:lnTo>
                  <a:pt x="3291" y="1087"/>
                </a:lnTo>
                <a:lnTo>
                  <a:pt x="3251" y="1079"/>
                </a:lnTo>
                <a:lnTo>
                  <a:pt x="3212" y="1066"/>
                </a:lnTo>
                <a:lnTo>
                  <a:pt x="3176" y="1049"/>
                </a:lnTo>
                <a:lnTo>
                  <a:pt x="3141" y="1025"/>
                </a:lnTo>
                <a:lnTo>
                  <a:pt x="3109" y="998"/>
                </a:lnTo>
                <a:lnTo>
                  <a:pt x="3095" y="984"/>
                </a:lnTo>
                <a:lnTo>
                  <a:pt x="463" y="3614"/>
                </a:lnTo>
                <a:lnTo>
                  <a:pt x="450" y="3624"/>
                </a:lnTo>
                <a:lnTo>
                  <a:pt x="436" y="3631"/>
                </a:lnTo>
                <a:lnTo>
                  <a:pt x="419" y="3633"/>
                </a:lnTo>
                <a:lnTo>
                  <a:pt x="418" y="3633"/>
                </a:lnTo>
                <a:lnTo>
                  <a:pt x="67" y="3627"/>
                </a:lnTo>
                <a:lnTo>
                  <a:pt x="47" y="3624"/>
                </a:lnTo>
                <a:lnTo>
                  <a:pt x="31" y="3615"/>
                </a:lnTo>
                <a:lnTo>
                  <a:pt x="18" y="3602"/>
                </a:lnTo>
                <a:lnTo>
                  <a:pt x="9" y="3586"/>
                </a:lnTo>
                <a:lnTo>
                  <a:pt x="6" y="3566"/>
                </a:lnTo>
                <a:lnTo>
                  <a:pt x="0" y="3215"/>
                </a:lnTo>
                <a:lnTo>
                  <a:pt x="2" y="3198"/>
                </a:lnTo>
                <a:lnTo>
                  <a:pt x="8" y="3183"/>
                </a:lnTo>
                <a:lnTo>
                  <a:pt x="19" y="3170"/>
                </a:lnTo>
                <a:lnTo>
                  <a:pt x="2649" y="538"/>
                </a:lnTo>
                <a:lnTo>
                  <a:pt x="2635" y="524"/>
                </a:lnTo>
                <a:lnTo>
                  <a:pt x="2608" y="492"/>
                </a:lnTo>
                <a:lnTo>
                  <a:pt x="2584" y="457"/>
                </a:lnTo>
                <a:lnTo>
                  <a:pt x="2567" y="421"/>
                </a:lnTo>
                <a:lnTo>
                  <a:pt x="2554" y="382"/>
                </a:lnTo>
                <a:lnTo>
                  <a:pt x="2546" y="342"/>
                </a:lnTo>
                <a:lnTo>
                  <a:pt x="2542" y="301"/>
                </a:lnTo>
                <a:lnTo>
                  <a:pt x="2546" y="259"/>
                </a:lnTo>
                <a:lnTo>
                  <a:pt x="2554" y="219"/>
                </a:lnTo>
                <a:lnTo>
                  <a:pt x="2567" y="179"/>
                </a:lnTo>
                <a:lnTo>
                  <a:pt x="2584" y="143"/>
                </a:lnTo>
                <a:lnTo>
                  <a:pt x="2608" y="109"/>
                </a:lnTo>
                <a:lnTo>
                  <a:pt x="2635" y="78"/>
                </a:lnTo>
                <a:lnTo>
                  <a:pt x="2695" y="18"/>
                </a:lnTo>
                <a:lnTo>
                  <a:pt x="2708" y="8"/>
                </a:lnTo>
                <a:lnTo>
                  <a:pt x="2723" y="2"/>
                </a:lnTo>
                <a:lnTo>
                  <a:pt x="27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70" name="Group 769"/>
          <p:cNvGrpSpPr/>
          <p:nvPr/>
        </p:nvGrpSpPr>
        <p:grpSpPr>
          <a:xfrm>
            <a:off x="3463714" y="3449638"/>
            <a:ext cx="577850" cy="577850"/>
            <a:chOff x="3476625" y="3449638"/>
            <a:chExt cx="577850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2" name="Freeform 154"/>
            <p:cNvSpPr>
              <a:spLocks noEditPoints="1"/>
            </p:cNvSpPr>
            <p:nvPr/>
          </p:nvSpPr>
          <p:spPr bwMode="auto">
            <a:xfrm>
              <a:off x="3476625" y="3449638"/>
              <a:ext cx="577850" cy="577850"/>
            </a:xfrm>
            <a:custGeom>
              <a:avLst/>
              <a:gdLst>
                <a:gd name="T0" fmla="*/ 1015 w 3640"/>
                <a:gd name="T1" fmla="*/ 1406 h 3640"/>
                <a:gd name="T2" fmla="*/ 1040 w 3640"/>
                <a:gd name="T3" fmla="*/ 1552 h 3640"/>
                <a:gd name="T4" fmla="*/ 1412 w 3640"/>
                <a:gd name="T5" fmla="*/ 1952 h 3640"/>
                <a:gd name="T6" fmla="*/ 149 w 3640"/>
                <a:gd name="T7" fmla="*/ 3244 h 3640"/>
                <a:gd name="T8" fmla="*/ 124 w 3640"/>
                <a:gd name="T9" fmla="*/ 3390 h 3640"/>
                <a:gd name="T10" fmla="*/ 215 w 3640"/>
                <a:gd name="T11" fmla="*/ 3503 h 3640"/>
                <a:gd name="T12" fmla="*/ 350 w 3640"/>
                <a:gd name="T13" fmla="*/ 3513 h 3640"/>
                <a:gd name="T14" fmla="*/ 1658 w 3640"/>
                <a:gd name="T15" fmla="*/ 2235 h 3640"/>
                <a:gd name="T16" fmla="*/ 1730 w 3640"/>
                <a:gd name="T17" fmla="*/ 2245 h 3640"/>
                <a:gd name="T18" fmla="*/ 2161 w 3640"/>
                <a:gd name="T19" fmla="*/ 2629 h 3640"/>
                <a:gd name="T20" fmla="*/ 2292 w 3640"/>
                <a:gd name="T21" fmla="*/ 2598 h 3640"/>
                <a:gd name="T22" fmla="*/ 1326 w 3640"/>
                <a:gd name="T23" fmla="*/ 1061 h 3640"/>
                <a:gd name="T24" fmla="*/ 1660 w 3640"/>
                <a:gd name="T25" fmla="*/ 727 h 3640"/>
                <a:gd name="T26" fmla="*/ 2886 w 3640"/>
                <a:gd name="T27" fmla="*/ 1837 h 3640"/>
                <a:gd name="T28" fmla="*/ 2815 w 3640"/>
                <a:gd name="T29" fmla="*/ 1827 h 3640"/>
                <a:gd name="T30" fmla="*/ 2805 w 3640"/>
                <a:gd name="T31" fmla="*/ 1756 h 3640"/>
                <a:gd name="T32" fmla="*/ 2774 w 3640"/>
                <a:gd name="T33" fmla="*/ 1614 h 3640"/>
                <a:gd name="T34" fmla="*/ 2704 w 3640"/>
                <a:gd name="T35" fmla="*/ 1605 h 3640"/>
                <a:gd name="T36" fmla="*/ 2694 w 3640"/>
                <a:gd name="T37" fmla="*/ 1533 h 3640"/>
                <a:gd name="T38" fmla="*/ 2552 w 3640"/>
                <a:gd name="T39" fmla="*/ 1502 h 3640"/>
                <a:gd name="T40" fmla="*/ 2481 w 3640"/>
                <a:gd name="T41" fmla="*/ 1494 h 3640"/>
                <a:gd name="T42" fmla="*/ 2472 w 3640"/>
                <a:gd name="T43" fmla="*/ 1422 h 3640"/>
                <a:gd name="T44" fmla="*/ 2441 w 3640"/>
                <a:gd name="T45" fmla="*/ 1280 h 3640"/>
                <a:gd name="T46" fmla="*/ 2369 w 3640"/>
                <a:gd name="T47" fmla="*/ 1271 h 3640"/>
                <a:gd name="T48" fmla="*/ 2360 w 3640"/>
                <a:gd name="T49" fmla="*/ 1199 h 3640"/>
                <a:gd name="T50" fmla="*/ 2218 w 3640"/>
                <a:gd name="T51" fmla="*/ 1168 h 3640"/>
                <a:gd name="T52" fmla="*/ 2146 w 3640"/>
                <a:gd name="T53" fmla="*/ 1159 h 3640"/>
                <a:gd name="T54" fmla="*/ 2138 w 3640"/>
                <a:gd name="T55" fmla="*/ 1088 h 3640"/>
                <a:gd name="T56" fmla="*/ 2107 w 3640"/>
                <a:gd name="T57" fmla="*/ 945 h 3640"/>
                <a:gd name="T58" fmla="*/ 2035 w 3640"/>
                <a:gd name="T59" fmla="*/ 936 h 3640"/>
                <a:gd name="T60" fmla="*/ 2026 w 3640"/>
                <a:gd name="T61" fmla="*/ 865 h 3640"/>
                <a:gd name="T62" fmla="*/ 1884 w 3640"/>
                <a:gd name="T63" fmla="*/ 834 h 3640"/>
                <a:gd name="T64" fmla="*/ 1812 w 3640"/>
                <a:gd name="T65" fmla="*/ 825 h 3640"/>
                <a:gd name="T66" fmla="*/ 1803 w 3640"/>
                <a:gd name="T67" fmla="*/ 753 h 3640"/>
                <a:gd name="T68" fmla="*/ 2259 w 3640"/>
                <a:gd name="T69" fmla="*/ 2 h 3640"/>
                <a:gd name="T70" fmla="*/ 3638 w 3640"/>
                <a:gd name="T71" fmla="*/ 1380 h 3640"/>
                <a:gd name="T72" fmla="*/ 3620 w 3640"/>
                <a:gd name="T73" fmla="*/ 1439 h 3640"/>
                <a:gd name="T74" fmla="*/ 3557 w 3640"/>
                <a:gd name="T75" fmla="*/ 1502 h 3640"/>
                <a:gd name="T76" fmla="*/ 3430 w 3640"/>
                <a:gd name="T77" fmla="*/ 1630 h 3640"/>
                <a:gd name="T78" fmla="*/ 3273 w 3640"/>
                <a:gd name="T79" fmla="*/ 1788 h 3640"/>
                <a:gd name="T80" fmla="*/ 3118 w 3640"/>
                <a:gd name="T81" fmla="*/ 1941 h 3640"/>
                <a:gd name="T82" fmla="*/ 3001 w 3640"/>
                <a:gd name="T83" fmla="*/ 2059 h 3640"/>
                <a:gd name="T84" fmla="*/ 2954 w 3640"/>
                <a:gd name="T85" fmla="*/ 2106 h 3640"/>
                <a:gd name="T86" fmla="*/ 2266 w 3640"/>
                <a:gd name="T87" fmla="*/ 2739 h 3640"/>
                <a:gd name="T88" fmla="*/ 2076 w 3640"/>
                <a:gd name="T89" fmla="*/ 2727 h 3640"/>
                <a:gd name="T90" fmla="*/ 504 w 3640"/>
                <a:gd name="T91" fmla="*/ 3554 h 3640"/>
                <a:gd name="T92" fmla="*/ 334 w 3640"/>
                <a:gd name="T93" fmla="*/ 3638 h 3640"/>
                <a:gd name="T94" fmla="*/ 182 w 3640"/>
                <a:gd name="T95" fmla="*/ 3618 h 3640"/>
                <a:gd name="T96" fmla="*/ 39 w 3640"/>
                <a:gd name="T97" fmla="*/ 3491 h 3640"/>
                <a:gd name="T98" fmla="*/ 2 w 3640"/>
                <a:gd name="T99" fmla="*/ 3307 h 3640"/>
                <a:gd name="T100" fmla="*/ 86 w 3640"/>
                <a:gd name="T101" fmla="*/ 3136 h 3640"/>
                <a:gd name="T102" fmla="*/ 912 w 3640"/>
                <a:gd name="T103" fmla="*/ 1563 h 3640"/>
                <a:gd name="T104" fmla="*/ 900 w 3640"/>
                <a:gd name="T105" fmla="*/ 1377 h 3640"/>
                <a:gd name="T106" fmla="*/ 2203 w 3640"/>
                <a:gd name="T107" fmla="*/ 18 h 3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40" h="3640">
                  <a:moveTo>
                    <a:pt x="1242" y="1145"/>
                  </a:moveTo>
                  <a:lnTo>
                    <a:pt x="1061" y="1326"/>
                  </a:lnTo>
                  <a:lnTo>
                    <a:pt x="1040" y="1350"/>
                  </a:lnTo>
                  <a:lnTo>
                    <a:pt x="1025" y="1378"/>
                  </a:lnTo>
                  <a:lnTo>
                    <a:pt x="1015" y="1406"/>
                  </a:lnTo>
                  <a:lnTo>
                    <a:pt x="1009" y="1436"/>
                  </a:lnTo>
                  <a:lnTo>
                    <a:pt x="1009" y="1466"/>
                  </a:lnTo>
                  <a:lnTo>
                    <a:pt x="1015" y="1496"/>
                  </a:lnTo>
                  <a:lnTo>
                    <a:pt x="1025" y="1525"/>
                  </a:lnTo>
                  <a:lnTo>
                    <a:pt x="1040" y="1552"/>
                  </a:lnTo>
                  <a:lnTo>
                    <a:pt x="1061" y="1576"/>
                  </a:lnTo>
                  <a:lnTo>
                    <a:pt x="1395" y="1910"/>
                  </a:lnTo>
                  <a:lnTo>
                    <a:pt x="1404" y="1923"/>
                  </a:lnTo>
                  <a:lnTo>
                    <a:pt x="1411" y="1937"/>
                  </a:lnTo>
                  <a:lnTo>
                    <a:pt x="1412" y="1952"/>
                  </a:lnTo>
                  <a:lnTo>
                    <a:pt x="1411" y="1968"/>
                  </a:lnTo>
                  <a:lnTo>
                    <a:pt x="1404" y="1982"/>
                  </a:lnTo>
                  <a:lnTo>
                    <a:pt x="1395" y="1994"/>
                  </a:lnTo>
                  <a:lnTo>
                    <a:pt x="170" y="3220"/>
                  </a:lnTo>
                  <a:lnTo>
                    <a:pt x="149" y="3244"/>
                  </a:lnTo>
                  <a:lnTo>
                    <a:pt x="135" y="3270"/>
                  </a:lnTo>
                  <a:lnTo>
                    <a:pt x="124" y="3299"/>
                  </a:lnTo>
                  <a:lnTo>
                    <a:pt x="119" y="3330"/>
                  </a:lnTo>
                  <a:lnTo>
                    <a:pt x="119" y="3360"/>
                  </a:lnTo>
                  <a:lnTo>
                    <a:pt x="124" y="3390"/>
                  </a:lnTo>
                  <a:lnTo>
                    <a:pt x="135" y="3418"/>
                  </a:lnTo>
                  <a:lnTo>
                    <a:pt x="149" y="3446"/>
                  </a:lnTo>
                  <a:lnTo>
                    <a:pt x="170" y="3470"/>
                  </a:lnTo>
                  <a:lnTo>
                    <a:pt x="191" y="3488"/>
                  </a:lnTo>
                  <a:lnTo>
                    <a:pt x="215" y="3503"/>
                  </a:lnTo>
                  <a:lnTo>
                    <a:pt x="240" y="3513"/>
                  </a:lnTo>
                  <a:lnTo>
                    <a:pt x="267" y="3520"/>
                  </a:lnTo>
                  <a:lnTo>
                    <a:pt x="296" y="3522"/>
                  </a:lnTo>
                  <a:lnTo>
                    <a:pt x="323" y="3520"/>
                  </a:lnTo>
                  <a:lnTo>
                    <a:pt x="350" y="3513"/>
                  </a:lnTo>
                  <a:lnTo>
                    <a:pt x="375" y="3503"/>
                  </a:lnTo>
                  <a:lnTo>
                    <a:pt x="399" y="3488"/>
                  </a:lnTo>
                  <a:lnTo>
                    <a:pt x="420" y="3470"/>
                  </a:lnTo>
                  <a:lnTo>
                    <a:pt x="1646" y="2245"/>
                  </a:lnTo>
                  <a:lnTo>
                    <a:pt x="1658" y="2235"/>
                  </a:lnTo>
                  <a:lnTo>
                    <a:pt x="1672" y="2229"/>
                  </a:lnTo>
                  <a:lnTo>
                    <a:pt x="1688" y="2227"/>
                  </a:lnTo>
                  <a:lnTo>
                    <a:pt x="1702" y="2229"/>
                  </a:lnTo>
                  <a:lnTo>
                    <a:pt x="1716" y="2235"/>
                  </a:lnTo>
                  <a:lnTo>
                    <a:pt x="1730" y="2245"/>
                  </a:lnTo>
                  <a:lnTo>
                    <a:pt x="2064" y="2579"/>
                  </a:lnTo>
                  <a:lnTo>
                    <a:pt x="2085" y="2598"/>
                  </a:lnTo>
                  <a:lnTo>
                    <a:pt x="2108" y="2612"/>
                  </a:lnTo>
                  <a:lnTo>
                    <a:pt x="2133" y="2622"/>
                  </a:lnTo>
                  <a:lnTo>
                    <a:pt x="2161" y="2629"/>
                  </a:lnTo>
                  <a:lnTo>
                    <a:pt x="2188" y="2631"/>
                  </a:lnTo>
                  <a:lnTo>
                    <a:pt x="2217" y="2629"/>
                  </a:lnTo>
                  <a:lnTo>
                    <a:pt x="2244" y="2622"/>
                  </a:lnTo>
                  <a:lnTo>
                    <a:pt x="2269" y="2612"/>
                  </a:lnTo>
                  <a:lnTo>
                    <a:pt x="2292" y="2598"/>
                  </a:lnTo>
                  <a:lnTo>
                    <a:pt x="2314" y="2579"/>
                  </a:lnTo>
                  <a:lnTo>
                    <a:pt x="2495" y="2398"/>
                  </a:lnTo>
                  <a:lnTo>
                    <a:pt x="1242" y="1145"/>
                  </a:lnTo>
                  <a:close/>
                  <a:moveTo>
                    <a:pt x="1576" y="811"/>
                  </a:moveTo>
                  <a:lnTo>
                    <a:pt x="1326" y="1061"/>
                  </a:lnTo>
                  <a:lnTo>
                    <a:pt x="2579" y="2314"/>
                  </a:lnTo>
                  <a:lnTo>
                    <a:pt x="2829" y="2064"/>
                  </a:lnTo>
                  <a:lnTo>
                    <a:pt x="1576" y="811"/>
                  </a:lnTo>
                  <a:close/>
                  <a:moveTo>
                    <a:pt x="2245" y="142"/>
                  </a:moveTo>
                  <a:lnTo>
                    <a:pt x="1660" y="727"/>
                  </a:lnTo>
                  <a:lnTo>
                    <a:pt x="2912" y="1980"/>
                  </a:lnTo>
                  <a:lnTo>
                    <a:pt x="3498" y="1395"/>
                  </a:lnTo>
                  <a:lnTo>
                    <a:pt x="3414" y="1312"/>
                  </a:lnTo>
                  <a:lnTo>
                    <a:pt x="2899" y="1827"/>
                  </a:lnTo>
                  <a:lnTo>
                    <a:pt x="2886" y="1837"/>
                  </a:lnTo>
                  <a:lnTo>
                    <a:pt x="2872" y="1842"/>
                  </a:lnTo>
                  <a:lnTo>
                    <a:pt x="2857" y="1844"/>
                  </a:lnTo>
                  <a:lnTo>
                    <a:pt x="2841" y="1842"/>
                  </a:lnTo>
                  <a:lnTo>
                    <a:pt x="2828" y="1837"/>
                  </a:lnTo>
                  <a:lnTo>
                    <a:pt x="2815" y="1827"/>
                  </a:lnTo>
                  <a:lnTo>
                    <a:pt x="2805" y="1814"/>
                  </a:lnTo>
                  <a:lnTo>
                    <a:pt x="2799" y="1800"/>
                  </a:lnTo>
                  <a:lnTo>
                    <a:pt x="2797" y="1786"/>
                  </a:lnTo>
                  <a:lnTo>
                    <a:pt x="2799" y="1770"/>
                  </a:lnTo>
                  <a:lnTo>
                    <a:pt x="2805" y="1756"/>
                  </a:lnTo>
                  <a:lnTo>
                    <a:pt x="2815" y="1744"/>
                  </a:lnTo>
                  <a:lnTo>
                    <a:pt x="3330" y="1229"/>
                  </a:lnTo>
                  <a:lnTo>
                    <a:pt x="3246" y="1145"/>
                  </a:lnTo>
                  <a:lnTo>
                    <a:pt x="2787" y="1605"/>
                  </a:lnTo>
                  <a:lnTo>
                    <a:pt x="2774" y="1614"/>
                  </a:lnTo>
                  <a:lnTo>
                    <a:pt x="2761" y="1619"/>
                  </a:lnTo>
                  <a:lnTo>
                    <a:pt x="2745" y="1621"/>
                  </a:lnTo>
                  <a:lnTo>
                    <a:pt x="2730" y="1619"/>
                  </a:lnTo>
                  <a:lnTo>
                    <a:pt x="2717" y="1614"/>
                  </a:lnTo>
                  <a:lnTo>
                    <a:pt x="2704" y="1605"/>
                  </a:lnTo>
                  <a:lnTo>
                    <a:pt x="2694" y="1592"/>
                  </a:lnTo>
                  <a:lnTo>
                    <a:pt x="2688" y="1577"/>
                  </a:lnTo>
                  <a:lnTo>
                    <a:pt x="2686" y="1563"/>
                  </a:lnTo>
                  <a:lnTo>
                    <a:pt x="2688" y="1548"/>
                  </a:lnTo>
                  <a:lnTo>
                    <a:pt x="2694" y="1533"/>
                  </a:lnTo>
                  <a:lnTo>
                    <a:pt x="2704" y="1521"/>
                  </a:lnTo>
                  <a:lnTo>
                    <a:pt x="3163" y="1061"/>
                  </a:lnTo>
                  <a:lnTo>
                    <a:pt x="3080" y="978"/>
                  </a:lnTo>
                  <a:lnTo>
                    <a:pt x="2565" y="1494"/>
                  </a:lnTo>
                  <a:lnTo>
                    <a:pt x="2552" y="1502"/>
                  </a:lnTo>
                  <a:lnTo>
                    <a:pt x="2538" y="1508"/>
                  </a:lnTo>
                  <a:lnTo>
                    <a:pt x="2523" y="1510"/>
                  </a:lnTo>
                  <a:lnTo>
                    <a:pt x="2508" y="1508"/>
                  </a:lnTo>
                  <a:lnTo>
                    <a:pt x="2494" y="1502"/>
                  </a:lnTo>
                  <a:lnTo>
                    <a:pt x="2481" y="1494"/>
                  </a:lnTo>
                  <a:lnTo>
                    <a:pt x="2472" y="1480"/>
                  </a:lnTo>
                  <a:lnTo>
                    <a:pt x="2465" y="1466"/>
                  </a:lnTo>
                  <a:lnTo>
                    <a:pt x="2464" y="1452"/>
                  </a:lnTo>
                  <a:lnTo>
                    <a:pt x="2465" y="1436"/>
                  </a:lnTo>
                  <a:lnTo>
                    <a:pt x="2472" y="1422"/>
                  </a:lnTo>
                  <a:lnTo>
                    <a:pt x="2481" y="1410"/>
                  </a:lnTo>
                  <a:lnTo>
                    <a:pt x="2996" y="895"/>
                  </a:lnTo>
                  <a:lnTo>
                    <a:pt x="2913" y="811"/>
                  </a:lnTo>
                  <a:lnTo>
                    <a:pt x="2453" y="1271"/>
                  </a:lnTo>
                  <a:lnTo>
                    <a:pt x="2441" y="1280"/>
                  </a:lnTo>
                  <a:lnTo>
                    <a:pt x="2427" y="1286"/>
                  </a:lnTo>
                  <a:lnTo>
                    <a:pt x="2411" y="1287"/>
                  </a:lnTo>
                  <a:lnTo>
                    <a:pt x="2397" y="1286"/>
                  </a:lnTo>
                  <a:lnTo>
                    <a:pt x="2383" y="1280"/>
                  </a:lnTo>
                  <a:lnTo>
                    <a:pt x="2369" y="1271"/>
                  </a:lnTo>
                  <a:lnTo>
                    <a:pt x="2360" y="1257"/>
                  </a:lnTo>
                  <a:lnTo>
                    <a:pt x="2354" y="1243"/>
                  </a:lnTo>
                  <a:lnTo>
                    <a:pt x="2353" y="1229"/>
                  </a:lnTo>
                  <a:lnTo>
                    <a:pt x="2354" y="1213"/>
                  </a:lnTo>
                  <a:lnTo>
                    <a:pt x="2360" y="1199"/>
                  </a:lnTo>
                  <a:lnTo>
                    <a:pt x="2369" y="1187"/>
                  </a:lnTo>
                  <a:lnTo>
                    <a:pt x="2829" y="727"/>
                  </a:lnTo>
                  <a:lnTo>
                    <a:pt x="2745" y="644"/>
                  </a:lnTo>
                  <a:lnTo>
                    <a:pt x="2230" y="1159"/>
                  </a:lnTo>
                  <a:lnTo>
                    <a:pt x="2218" y="1168"/>
                  </a:lnTo>
                  <a:lnTo>
                    <a:pt x="2204" y="1175"/>
                  </a:lnTo>
                  <a:lnTo>
                    <a:pt x="2188" y="1176"/>
                  </a:lnTo>
                  <a:lnTo>
                    <a:pt x="2174" y="1175"/>
                  </a:lnTo>
                  <a:lnTo>
                    <a:pt x="2160" y="1168"/>
                  </a:lnTo>
                  <a:lnTo>
                    <a:pt x="2146" y="1159"/>
                  </a:lnTo>
                  <a:lnTo>
                    <a:pt x="2138" y="1146"/>
                  </a:lnTo>
                  <a:lnTo>
                    <a:pt x="2131" y="1132"/>
                  </a:lnTo>
                  <a:lnTo>
                    <a:pt x="2130" y="1117"/>
                  </a:lnTo>
                  <a:lnTo>
                    <a:pt x="2131" y="1102"/>
                  </a:lnTo>
                  <a:lnTo>
                    <a:pt x="2138" y="1088"/>
                  </a:lnTo>
                  <a:lnTo>
                    <a:pt x="2146" y="1075"/>
                  </a:lnTo>
                  <a:lnTo>
                    <a:pt x="2662" y="560"/>
                  </a:lnTo>
                  <a:lnTo>
                    <a:pt x="2579" y="477"/>
                  </a:lnTo>
                  <a:lnTo>
                    <a:pt x="2119" y="936"/>
                  </a:lnTo>
                  <a:lnTo>
                    <a:pt x="2107" y="945"/>
                  </a:lnTo>
                  <a:lnTo>
                    <a:pt x="2092" y="952"/>
                  </a:lnTo>
                  <a:lnTo>
                    <a:pt x="2077" y="953"/>
                  </a:lnTo>
                  <a:lnTo>
                    <a:pt x="2063" y="952"/>
                  </a:lnTo>
                  <a:lnTo>
                    <a:pt x="2048" y="945"/>
                  </a:lnTo>
                  <a:lnTo>
                    <a:pt x="2035" y="936"/>
                  </a:lnTo>
                  <a:lnTo>
                    <a:pt x="2026" y="923"/>
                  </a:lnTo>
                  <a:lnTo>
                    <a:pt x="2020" y="909"/>
                  </a:lnTo>
                  <a:lnTo>
                    <a:pt x="2019" y="895"/>
                  </a:lnTo>
                  <a:lnTo>
                    <a:pt x="2020" y="879"/>
                  </a:lnTo>
                  <a:lnTo>
                    <a:pt x="2026" y="865"/>
                  </a:lnTo>
                  <a:lnTo>
                    <a:pt x="2035" y="853"/>
                  </a:lnTo>
                  <a:lnTo>
                    <a:pt x="2495" y="393"/>
                  </a:lnTo>
                  <a:lnTo>
                    <a:pt x="2411" y="310"/>
                  </a:lnTo>
                  <a:lnTo>
                    <a:pt x="1896" y="825"/>
                  </a:lnTo>
                  <a:lnTo>
                    <a:pt x="1884" y="834"/>
                  </a:lnTo>
                  <a:lnTo>
                    <a:pt x="1870" y="841"/>
                  </a:lnTo>
                  <a:lnTo>
                    <a:pt x="1854" y="842"/>
                  </a:lnTo>
                  <a:lnTo>
                    <a:pt x="1840" y="841"/>
                  </a:lnTo>
                  <a:lnTo>
                    <a:pt x="1826" y="834"/>
                  </a:lnTo>
                  <a:lnTo>
                    <a:pt x="1812" y="825"/>
                  </a:lnTo>
                  <a:lnTo>
                    <a:pt x="1803" y="812"/>
                  </a:lnTo>
                  <a:lnTo>
                    <a:pt x="1797" y="797"/>
                  </a:lnTo>
                  <a:lnTo>
                    <a:pt x="1796" y="783"/>
                  </a:lnTo>
                  <a:lnTo>
                    <a:pt x="1797" y="768"/>
                  </a:lnTo>
                  <a:lnTo>
                    <a:pt x="1803" y="753"/>
                  </a:lnTo>
                  <a:lnTo>
                    <a:pt x="1812" y="741"/>
                  </a:lnTo>
                  <a:lnTo>
                    <a:pt x="2327" y="226"/>
                  </a:lnTo>
                  <a:lnTo>
                    <a:pt x="2245" y="142"/>
                  </a:lnTo>
                  <a:close/>
                  <a:moveTo>
                    <a:pt x="2245" y="0"/>
                  </a:moveTo>
                  <a:lnTo>
                    <a:pt x="2259" y="2"/>
                  </a:lnTo>
                  <a:lnTo>
                    <a:pt x="2273" y="8"/>
                  </a:lnTo>
                  <a:lnTo>
                    <a:pt x="2287" y="18"/>
                  </a:lnTo>
                  <a:lnTo>
                    <a:pt x="3622" y="1353"/>
                  </a:lnTo>
                  <a:lnTo>
                    <a:pt x="3632" y="1366"/>
                  </a:lnTo>
                  <a:lnTo>
                    <a:pt x="3638" y="1380"/>
                  </a:lnTo>
                  <a:lnTo>
                    <a:pt x="3640" y="1395"/>
                  </a:lnTo>
                  <a:lnTo>
                    <a:pt x="3638" y="1411"/>
                  </a:lnTo>
                  <a:lnTo>
                    <a:pt x="3632" y="1425"/>
                  </a:lnTo>
                  <a:lnTo>
                    <a:pt x="3622" y="1437"/>
                  </a:lnTo>
                  <a:lnTo>
                    <a:pt x="3620" y="1439"/>
                  </a:lnTo>
                  <a:lnTo>
                    <a:pt x="3615" y="1445"/>
                  </a:lnTo>
                  <a:lnTo>
                    <a:pt x="3605" y="1455"/>
                  </a:lnTo>
                  <a:lnTo>
                    <a:pt x="3593" y="1468"/>
                  </a:lnTo>
                  <a:lnTo>
                    <a:pt x="3576" y="1484"/>
                  </a:lnTo>
                  <a:lnTo>
                    <a:pt x="3557" y="1502"/>
                  </a:lnTo>
                  <a:lnTo>
                    <a:pt x="3535" y="1524"/>
                  </a:lnTo>
                  <a:lnTo>
                    <a:pt x="3512" y="1548"/>
                  </a:lnTo>
                  <a:lnTo>
                    <a:pt x="3487" y="1574"/>
                  </a:lnTo>
                  <a:lnTo>
                    <a:pt x="3459" y="1602"/>
                  </a:lnTo>
                  <a:lnTo>
                    <a:pt x="3430" y="1630"/>
                  </a:lnTo>
                  <a:lnTo>
                    <a:pt x="3400" y="1660"/>
                  </a:lnTo>
                  <a:lnTo>
                    <a:pt x="3369" y="1691"/>
                  </a:lnTo>
                  <a:lnTo>
                    <a:pt x="3337" y="1723"/>
                  </a:lnTo>
                  <a:lnTo>
                    <a:pt x="3305" y="1755"/>
                  </a:lnTo>
                  <a:lnTo>
                    <a:pt x="3273" y="1788"/>
                  </a:lnTo>
                  <a:lnTo>
                    <a:pt x="3240" y="1819"/>
                  </a:lnTo>
                  <a:lnTo>
                    <a:pt x="3209" y="1852"/>
                  </a:lnTo>
                  <a:lnTo>
                    <a:pt x="3177" y="1883"/>
                  </a:lnTo>
                  <a:lnTo>
                    <a:pt x="3147" y="1913"/>
                  </a:lnTo>
                  <a:lnTo>
                    <a:pt x="3118" y="1941"/>
                  </a:lnTo>
                  <a:lnTo>
                    <a:pt x="3091" y="1969"/>
                  </a:lnTo>
                  <a:lnTo>
                    <a:pt x="3065" y="1995"/>
                  </a:lnTo>
                  <a:lnTo>
                    <a:pt x="3041" y="2019"/>
                  </a:lnTo>
                  <a:lnTo>
                    <a:pt x="3020" y="2041"/>
                  </a:lnTo>
                  <a:lnTo>
                    <a:pt x="3001" y="2059"/>
                  </a:lnTo>
                  <a:lnTo>
                    <a:pt x="2985" y="2075"/>
                  </a:lnTo>
                  <a:lnTo>
                    <a:pt x="2972" y="2088"/>
                  </a:lnTo>
                  <a:lnTo>
                    <a:pt x="2963" y="2098"/>
                  </a:lnTo>
                  <a:lnTo>
                    <a:pt x="2956" y="2103"/>
                  </a:lnTo>
                  <a:lnTo>
                    <a:pt x="2954" y="2106"/>
                  </a:lnTo>
                  <a:lnTo>
                    <a:pt x="2398" y="2663"/>
                  </a:lnTo>
                  <a:lnTo>
                    <a:pt x="2368" y="2688"/>
                  </a:lnTo>
                  <a:lnTo>
                    <a:pt x="2336" y="2710"/>
                  </a:lnTo>
                  <a:lnTo>
                    <a:pt x="2302" y="2727"/>
                  </a:lnTo>
                  <a:lnTo>
                    <a:pt x="2266" y="2739"/>
                  </a:lnTo>
                  <a:lnTo>
                    <a:pt x="2228" y="2747"/>
                  </a:lnTo>
                  <a:lnTo>
                    <a:pt x="2188" y="2749"/>
                  </a:lnTo>
                  <a:lnTo>
                    <a:pt x="2150" y="2747"/>
                  </a:lnTo>
                  <a:lnTo>
                    <a:pt x="2112" y="2739"/>
                  </a:lnTo>
                  <a:lnTo>
                    <a:pt x="2076" y="2727"/>
                  </a:lnTo>
                  <a:lnTo>
                    <a:pt x="2042" y="2710"/>
                  </a:lnTo>
                  <a:lnTo>
                    <a:pt x="2009" y="2688"/>
                  </a:lnTo>
                  <a:lnTo>
                    <a:pt x="1980" y="2663"/>
                  </a:lnTo>
                  <a:lnTo>
                    <a:pt x="1688" y="2370"/>
                  </a:lnTo>
                  <a:lnTo>
                    <a:pt x="504" y="3554"/>
                  </a:lnTo>
                  <a:lnTo>
                    <a:pt x="474" y="3579"/>
                  </a:lnTo>
                  <a:lnTo>
                    <a:pt x="442" y="3600"/>
                  </a:lnTo>
                  <a:lnTo>
                    <a:pt x="408" y="3618"/>
                  </a:lnTo>
                  <a:lnTo>
                    <a:pt x="372" y="3630"/>
                  </a:lnTo>
                  <a:lnTo>
                    <a:pt x="334" y="3638"/>
                  </a:lnTo>
                  <a:lnTo>
                    <a:pt x="296" y="3640"/>
                  </a:lnTo>
                  <a:lnTo>
                    <a:pt x="296" y="3640"/>
                  </a:lnTo>
                  <a:lnTo>
                    <a:pt x="256" y="3638"/>
                  </a:lnTo>
                  <a:lnTo>
                    <a:pt x="218" y="3630"/>
                  </a:lnTo>
                  <a:lnTo>
                    <a:pt x="182" y="3618"/>
                  </a:lnTo>
                  <a:lnTo>
                    <a:pt x="148" y="3600"/>
                  </a:lnTo>
                  <a:lnTo>
                    <a:pt x="116" y="3579"/>
                  </a:lnTo>
                  <a:lnTo>
                    <a:pt x="86" y="3554"/>
                  </a:lnTo>
                  <a:lnTo>
                    <a:pt x="60" y="3523"/>
                  </a:lnTo>
                  <a:lnTo>
                    <a:pt x="39" y="3491"/>
                  </a:lnTo>
                  <a:lnTo>
                    <a:pt x="22" y="3456"/>
                  </a:lnTo>
                  <a:lnTo>
                    <a:pt x="10" y="3419"/>
                  </a:lnTo>
                  <a:lnTo>
                    <a:pt x="2" y="3382"/>
                  </a:lnTo>
                  <a:lnTo>
                    <a:pt x="0" y="3344"/>
                  </a:lnTo>
                  <a:lnTo>
                    <a:pt x="2" y="3307"/>
                  </a:lnTo>
                  <a:lnTo>
                    <a:pt x="10" y="3269"/>
                  </a:lnTo>
                  <a:lnTo>
                    <a:pt x="22" y="3233"/>
                  </a:lnTo>
                  <a:lnTo>
                    <a:pt x="39" y="3199"/>
                  </a:lnTo>
                  <a:lnTo>
                    <a:pt x="60" y="3166"/>
                  </a:lnTo>
                  <a:lnTo>
                    <a:pt x="86" y="3136"/>
                  </a:lnTo>
                  <a:lnTo>
                    <a:pt x="1270" y="1952"/>
                  </a:lnTo>
                  <a:lnTo>
                    <a:pt x="977" y="1660"/>
                  </a:lnTo>
                  <a:lnTo>
                    <a:pt x="951" y="1630"/>
                  </a:lnTo>
                  <a:lnTo>
                    <a:pt x="930" y="1597"/>
                  </a:lnTo>
                  <a:lnTo>
                    <a:pt x="912" y="1563"/>
                  </a:lnTo>
                  <a:lnTo>
                    <a:pt x="900" y="1527"/>
                  </a:lnTo>
                  <a:lnTo>
                    <a:pt x="893" y="1489"/>
                  </a:lnTo>
                  <a:lnTo>
                    <a:pt x="891" y="1452"/>
                  </a:lnTo>
                  <a:lnTo>
                    <a:pt x="893" y="1413"/>
                  </a:lnTo>
                  <a:lnTo>
                    <a:pt x="900" y="1377"/>
                  </a:lnTo>
                  <a:lnTo>
                    <a:pt x="912" y="1340"/>
                  </a:lnTo>
                  <a:lnTo>
                    <a:pt x="930" y="1305"/>
                  </a:lnTo>
                  <a:lnTo>
                    <a:pt x="951" y="1273"/>
                  </a:lnTo>
                  <a:lnTo>
                    <a:pt x="977" y="1242"/>
                  </a:lnTo>
                  <a:lnTo>
                    <a:pt x="2203" y="18"/>
                  </a:lnTo>
                  <a:lnTo>
                    <a:pt x="2215" y="8"/>
                  </a:lnTo>
                  <a:lnTo>
                    <a:pt x="2229" y="2"/>
                  </a:lnTo>
                  <a:lnTo>
                    <a:pt x="2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55"/>
            <p:cNvSpPr>
              <a:spLocks/>
            </p:cNvSpPr>
            <p:nvPr/>
          </p:nvSpPr>
          <p:spPr bwMode="auto">
            <a:xfrm>
              <a:off x="3508375" y="3965576"/>
              <a:ext cx="30163" cy="30163"/>
            </a:xfrm>
            <a:custGeom>
              <a:avLst/>
              <a:gdLst>
                <a:gd name="T0" fmla="*/ 99 w 196"/>
                <a:gd name="T1" fmla="*/ 0 h 198"/>
                <a:gd name="T2" fmla="*/ 117 w 196"/>
                <a:gd name="T3" fmla="*/ 2 h 198"/>
                <a:gd name="T4" fmla="*/ 136 w 196"/>
                <a:gd name="T5" fmla="*/ 8 h 198"/>
                <a:gd name="T6" fmla="*/ 153 w 196"/>
                <a:gd name="T7" fmla="*/ 17 h 198"/>
                <a:gd name="T8" fmla="*/ 168 w 196"/>
                <a:gd name="T9" fmla="*/ 29 h 198"/>
                <a:gd name="T10" fmla="*/ 182 w 196"/>
                <a:gd name="T11" fmla="*/ 47 h 198"/>
                <a:gd name="T12" fmla="*/ 191 w 196"/>
                <a:gd name="T13" fmla="*/ 66 h 198"/>
                <a:gd name="T14" fmla="*/ 196 w 196"/>
                <a:gd name="T15" fmla="*/ 87 h 198"/>
                <a:gd name="T16" fmla="*/ 196 w 196"/>
                <a:gd name="T17" fmla="*/ 109 h 198"/>
                <a:gd name="T18" fmla="*/ 191 w 196"/>
                <a:gd name="T19" fmla="*/ 130 h 198"/>
                <a:gd name="T20" fmla="*/ 182 w 196"/>
                <a:gd name="T21" fmla="*/ 150 h 198"/>
                <a:gd name="T22" fmla="*/ 168 w 196"/>
                <a:gd name="T23" fmla="*/ 168 h 198"/>
                <a:gd name="T24" fmla="*/ 153 w 196"/>
                <a:gd name="T25" fmla="*/ 181 h 198"/>
                <a:gd name="T26" fmla="*/ 136 w 196"/>
                <a:gd name="T27" fmla="*/ 190 h 198"/>
                <a:gd name="T28" fmla="*/ 117 w 196"/>
                <a:gd name="T29" fmla="*/ 195 h 198"/>
                <a:gd name="T30" fmla="*/ 99 w 196"/>
                <a:gd name="T31" fmla="*/ 198 h 198"/>
                <a:gd name="T32" fmla="*/ 79 w 196"/>
                <a:gd name="T33" fmla="*/ 195 h 198"/>
                <a:gd name="T34" fmla="*/ 60 w 196"/>
                <a:gd name="T35" fmla="*/ 190 h 198"/>
                <a:gd name="T36" fmla="*/ 43 w 196"/>
                <a:gd name="T37" fmla="*/ 181 h 198"/>
                <a:gd name="T38" fmla="*/ 29 w 196"/>
                <a:gd name="T39" fmla="*/ 168 h 198"/>
                <a:gd name="T40" fmla="*/ 15 w 196"/>
                <a:gd name="T41" fmla="*/ 150 h 198"/>
                <a:gd name="T42" fmla="*/ 5 w 196"/>
                <a:gd name="T43" fmla="*/ 130 h 198"/>
                <a:gd name="T44" fmla="*/ 0 w 196"/>
                <a:gd name="T45" fmla="*/ 109 h 198"/>
                <a:gd name="T46" fmla="*/ 0 w 196"/>
                <a:gd name="T47" fmla="*/ 87 h 198"/>
                <a:gd name="T48" fmla="*/ 5 w 196"/>
                <a:gd name="T49" fmla="*/ 66 h 198"/>
                <a:gd name="T50" fmla="*/ 15 w 196"/>
                <a:gd name="T51" fmla="*/ 47 h 198"/>
                <a:gd name="T52" fmla="*/ 28 w 196"/>
                <a:gd name="T53" fmla="*/ 29 h 198"/>
                <a:gd name="T54" fmla="*/ 43 w 196"/>
                <a:gd name="T55" fmla="*/ 17 h 198"/>
                <a:gd name="T56" fmla="*/ 60 w 196"/>
                <a:gd name="T57" fmla="*/ 8 h 198"/>
                <a:gd name="T58" fmla="*/ 79 w 196"/>
                <a:gd name="T59" fmla="*/ 2 h 198"/>
                <a:gd name="T60" fmla="*/ 99 w 196"/>
                <a:gd name="T6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6" h="198">
                  <a:moveTo>
                    <a:pt x="99" y="0"/>
                  </a:moveTo>
                  <a:lnTo>
                    <a:pt x="117" y="2"/>
                  </a:lnTo>
                  <a:lnTo>
                    <a:pt x="136" y="8"/>
                  </a:lnTo>
                  <a:lnTo>
                    <a:pt x="153" y="17"/>
                  </a:lnTo>
                  <a:lnTo>
                    <a:pt x="168" y="29"/>
                  </a:lnTo>
                  <a:lnTo>
                    <a:pt x="182" y="47"/>
                  </a:lnTo>
                  <a:lnTo>
                    <a:pt x="191" y="66"/>
                  </a:lnTo>
                  <a:lnTo>
                    <a:pt x="196" y="87"/>
                  </a:lnTo>
                  <a:lnTo>
                    <a:pt x="196" y="109"/>
                  </a:lnTo>
                  <a:lnTo>
                    <a:pt x="191" y="130"/>
                  </a:lnTo>
                  <a:lnTo>
                    <a:pt x="182" y="150"/>
                  </a:lnTo>
                  <a:lnTo>
                    <a:pt x="168" y="168"/>
                  </a:lnTo>
                  <a:lnTo>
                    <a:pt x="153" y="181"/>
                  </a:lnTo>
                  <a:lnTo>
                    <a:pt x="136" y="190"/>
                  </a:lnTo>
                  <a:lnTo>
                    <a:pt x="117" y="195"/>
                  </a:lnTo>
                  <a:lnTo>
                    <a:pt x="99" y="198"/>
                  </a:lnTo>
                  <a:lnTo>
                    <a:pt x="79" y="195"/>
                  </a:lnTo>
                  <a:lnTo>
                    <a:pt x="60" y="190"/>
                  </a:lnTo>
                  <a:lnTo>
                    <a:pt x="43" y="181"/>
                  </a:lnTo>
                  <a:lnTo>
                    <a:pt x="29" y="168"/>
                  </a:lnTo>
                  <a:lnTo>
                    <a:pt x="15" y="150"/>
                  </a:lnTo>
                  <a:lnTo>
                    <a:pt x="5" y="130"/>
                  </a:lnTo>
                  <a:lnTo>
                    <a:pt x="0" y="109"/>
                  </a:lnTo>
                  <a:lnTo>
                    <a:pt x="0" y="87"/>
                  </a:lnTo>
                  <a:lnTo>
                    <a:pt x="5" y="66"/>
                  </a:lnTo>
                  <a:lnTo>
                    <a:pt x="15" y="47"/>
                  </a:lnTo>
                  <a:lnTo>
                    <a:pt x="28" y="29"/>
                  </a:lnTo>
                  <a:lnTo>
                    <a:pt x="43" y="17"/>
                  </a:lnTo>
                  <a:lnTo>
                    <a:pt x="60" y="8"/>
                  </a:lnTo>
                  <a:lnTo>
                    <a:pt x="79" y="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1" name="Group 770"/>
          <p:cNvGrpSpPr/>
          <p:nvPr/>
        </p:nvGrpSpPr>
        <p:grpSpPr>
          <a:xfrm>
            <a:off x="4400002" y="3449638"/>
            <a:ext cx="576262" cy="577850"/>
            <a:chOff x="4373563" y="3449638"/>
            <a:chExt cx="576262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7" name="Freeform 160"/>
            <p:cNvSpPr>
              <a:spLocks noEditPoints="1"/>
            </p:cNvSpPr>
            <p:nvPr/>
          </p:nvSpPr>
          <p:spPr bwMode="auto">
            <a:xfrm>
              <a:off x="4373563" y="3449638"/>
              <a:ext cx="576262" cy="577850"/>
            </a:xfrm>
            <a:custGeom>
              <a:avLst/>
              <a:gdLst>
                <a:gd name="T0" fmla="*/ 3501 w 3630"/>
                <a:gd name="T1" fmla="*/ 3512 h 3640"/>
                <a:gd name="T2" fmla="*/ 2691 w 3630"/>
                <a:gd name="T3" fmla="*/ 1585 h 3640"/>
                <a:gd name="T4" fmla="*/ 3417 w 3630"/>
                <a:gd name="T5" fmla="*/ 1585 h 3640"/>
                <a:gd name="T6" fmla="*/ 640 w 3630"/>
                <a:gd name="T7" fmla="*/ 942 h 3640"/>
                <a:gd name="T8" fmla="*/ 640 w 3630"/>
                <a:gd name="T9" fmla="*/ 214 h 3640"/>
                <a:gd name="T10" fmla="*/ 2232 w 3630"/>
                <a:gd name="T11" fmla="*/ 1042 h 3640"/>
                <a:gd name="T12" fmla="*/ 2379 w 3630"/>
                <a:gd name="T13" fmla="*/ 1106 h 3640"/>
                <a:gd name="T14" fmla="*/ 2496 w 3630"/>
                <a:gd name="T15" fmla="*/ 1211 h 3640"/>
                <a:gd name="T16" fmla="*/ 2575 w 3630"/>
                <a:gd name="T17" fmla="*/ 1350 h 3640"/>
                <a:gd name="T18" fmla="*/ 3500 w 3630"/>
                <a:gd name="T19" fmla="*/ 1456 h 3640"/>
                <a:gd name="T20" fmla="*/ 3457 w 3630"/>
                <a:gd name="T21" fmla="*/ 1171 h 3640"/>
                <a:gd name="T22" fmla="*/ 3361 w 3630"/>
                <a:gd name="T23" fmla="*/ 909 h 3640"/>
                <a:gd name="T24" fmla="*/ 3215 w 3630"/>
                <a:gd name="T25" fmla="*/ 675 h 3640"/>
                <a:gd name="T26" fmla="*/ 3028 w 3630"/>
                <a:gd name="T27" fmla="*/ 474 h 3640"/>
                <a:gd name="T28" fmla="*/ 2805 w 3630"/>
                <a:gd name="T29" fmla="*/ 313 h 3640"/>
                <a:gd name="T30" fmla="*/ 2551 w 3630"/>
                <a:gd name="T31" fmla="*/ 200 h 3640"/>
                <a:gd name="T32" fmla="*/ 2275 w 3630"/>
                <a:gd name="T33" fmla="*/ 138 h 3640"/>
                <a:gd name="T34" fmla="*/ 128 w 3630"/>
                <a:gd name="T35" fmla="*/ 1028 h 3640"/>
                <a:gd name="T36" fmla="*/ 128 w 3630"/>
                <a:gd name="T37" fmla="*/ 129 h 3640"/>
                <a:gd name="T38" fmla="*/ 596 w 3630"/>
                <a:gd name="T39" fmla="*/ 3 h 3640"/>
                <a:gd name="T40" fmla="*/ 637 w 3630"/>
                <a:gd name="T41" fmla="*/ 44 h 3640"/>
                <a:gd name="T42" fmla="*/ 2049 w 3630"/>
                <a:gd name="T43" fmla="*/ 86 h 3640"/>
                <a:gd name="T44" fmla="*/ 2063 w 3630"/>
                <a:gd name="T45" fmla="*/ 26 h 3640"/>
                <a:gd name="T46" fmla="*/ 2114 w 3630"/>
                <a:gd name="T47" fmla="*/ 0 h 3640"/>
                <a:gd name="T48" fmla="*/ 2419 w 3630"/>
                <a:gd name="T49" fmla="*/ 31 h 3640"/>
                <a:gd name="T50" fmla="*/ 2703 w 3630"/>
                <a:gd name="T51" fmla="*/ 119 h 3640"/>
                <a:gd name="T52" fmla="*/ 2959 w 3630"/>
                <a:gd name="T53" fmla="*/ 259 h 3640"/>
                <a:gd name="T54" fmla="*/ 3183 w 3630"/>
                <a:gd name="T55" fmla="*/ 445 h 3640"/>
                <a:gd name="T56" fmla="*/ 3369 w 3630"/>
                <a:gd name="T57" fmla="*/ 668 h 3640"/>
                <a:gd name="T58" fmla="*/ 3509 w 3630"/>
                <a:gd name="T59" fmla="*/ 927 h 3640"/>
                <a:gd name="T60" fmla="*/ 3598 w 3630"/>
                <a:gd name="T61" fmla="*/ 1210 h 3640"/>
                <a:gd name="T62" fmla="*/ 3630 w 3630"/>
                <a:gd name="T63" fmla="*/ 1516 h 3640"/>
                <a:gd name="T64" fmla="*/ 3618 w 3630"/>
                <a:gd name="T65" fmla="*/ 1559 h 3640"/>
                <a:gd name="T66" fmla="*/ 3566 w 3630"/>
                <a:gd name="T67" fmla="*/ 1585 h 3640"/>
                <a:gd name="T68" fmla="*/ 3566 w 3630"/>
                <a:gd name="T69" fmla="*/ 2998 h 3640"/>
                <a:gd name="T70" fmla="*/ 3618 w 3630"/>
                <a:gd name="T71" fmla="*/ 3025 h 3640"/>
                <a:gd name="T72" fmla="*/ 3630 w 3630"/>
                <a:gd name="T73" fmla="*/ 3576 h 3640"/>
                <a:gd name="T74" fmla="*/ 3604 w 3630"/>
                <a:gd name="T75" fmla="*/ 3628 h 3640"/>
                <a:gd name="T76" fmla="*/ 2541 w 3630"/>
                <a:gd name="T77" fmla="*/ 3640 h 3640"/>
                <a:gd name="T78" fmla="*/ 2489 w 3630"/>
                <a:gd name="T79" fmla="*/ 3614 h 3640"/>
                <a:gd name="T80" fmla="*/ 2477 w 3630"/>
                <a:gd name="T81" fmla="*/ 3062 h 3640"/>
                <a:gd name="T82" fmla="*/ 2503 w 3630"/>
                <a:gd name="T83" fmla="*/ 3010 h 3640"/>
                <a:gd name="T84" fmla="*/ 2562 w 3630"/>
                <a:gd name="T85" fmla="*/ 2998 h 3640"/>
                <a:gd name="T86" fmla="*/ 2520 w 3630"/>
                <a:gd name="T87" fmla="*/ 1582 h 3640"/>
                <a:gd name="T88" fmla="*/ 2481 w 3630"/>
                <a:gd name="T89" fmla="*/ 1541 h 3640"/>
                <a:gd name="T90" fmla="*/ 2464 w 3630"/>
                <a:gd name="T91" fmla="*/ 1424 h 3640"/>
                <a:gd name="T92" fmla="*/ 2401 w 3630"/>
                <a:gd name="T93" fmla="*/ 1298 h 3640"/>
                <a:gd name="T94" fmla="*/ 2297 w 3630"/>
                <a:gd name="T95" fmla="*/ 1206 h 3640"/>
                <a:gd name="T96" fmla="*/ 2163 w 3630"/>
                <a:gd name="T97" fmla="*/ 1159 h 3640"/>
                <a:gd name="T98" fmla="*/ 2076 w 3630"/>
                <a:gd name="T99" fmla="*/ 1144 h 3640"/>
                <a:gd name="T100" fmla="*/ 2049 w 3630"/>
                <a:gd name="T101" fmla="*/ 1092 h 3640"/>
                <a:gd name="T102" fmla="*/ 640 w 3630"/>
                <a:gd name="T103" fmla="*/ 1092 h 3640"/>
                <a:gd name="T104" fmla="*/ 614 w 3630"/>
                <a:gd name="T105" fmla="*/ 1144 h 3640"/>
                <a:gd name="T106" fmla="*/ 64 w 3630"/>
                <a:gd name="T107" fmla="*/ 1156 h 3640"/>
                <a:gd name="T108" fmla="*/ 12 w 3630"/>
                <a:gd name="T109" fmla="*/ 1131 h 3640"/>
                <a:gd name="T110" fmla="*/ 0 w 3630"/>
                <a:gd name="T111" fmla="*/ 64 h 3640"/>
                <a:gd name="T112" fmla="*/ 26 w 3630"/>
                <a:gd name="T113" fmla="*/ 12 h 3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30" h="3640">
                  <a:moveTo>
                    <a:pt x="2605" y="3126"/>
                  </a:moveTo>
                  <a:lnTo>
                    <a:pt x="2605" y="3512"/>
                  </a:lnTo>
                  <a:lnTo>
                    <a:pt x="3501" y="3512"/>
                  </a:lnTo>
                  <a:lnTo>
                    <a:pt x="3501" y="3126"/>
                  </a:lnTo>
                  <a:lnTo>
                    <a:pt x="2605" y="3126"/>
                  </a:lnTo>
                  <a:close/>
                  <a:moveTo>
                    <a:pt x="2691" y="1585"/>
                  </a:moveTo>
                  <a:lnTo>
                    <a:pt x="2691" y="2998"/>
                  </a:lnTo>
                  <a:lnTo>
                    <a:pt x="3417" y="2998"/>
                  </a:lnTo>
                  <a:lnTo>
                    <a:pt x="3417" y="1585"/>
                  </a:lnTo>
                  <a:lnTo>
                    <a:pt x="2691" y="1585"/>
                  </a:lnTo>
                  <a:close/>
                  <a:moveTo>
                    <a:pt x="640" y="214"/>
                  </a:moveTo>
                  <a:lnTo>
                    <a:pt x="640" y="942"/>
                  </a:lnTo>
                  <a:lnTo>
                    <a:pt x="2049" y="942"/>
                  </a:lnTo>
                  <a:lnTo>
                    <a:pt x="2049" y="214"/>
                  </a:lnTo>
                  <a:lnTo>
                    <a:pt x="640" y="214"/>
                  </a:lnTo>
                  <a:close/>
                  <a:moveTo>
                    <a:pt x="2178" y="130"/>
                  </a:moveTo>
                  <a:lnTo>
                    <a:pt x="2178" y="1032"/>
                  </a:lnTo>
                  <a:lnTo>
                    <a:pt x="2232" y="1042"/>
                  </a:lnTo>
                  <a:lnTo>
                    <a:pt x="2284" y="1058"/>
                  </a:lnTo>
                  <a:lnTo>
                    <a:pt x="2333" y="1080"/>
                  </a:lnTo>
                  <a:lnTo>
                    <a:pt x="2379" y="1106"/>
                  </a:lnTo>
                  <a:lnTo>
                    <a:pt x="2422" y="1137"/>
                  </a:lnTo>
                  <a:lnTo>
                    <a:pt x="2461" y="1173"/>
                  </a:lnTo>
                  <a:lnTo>
                    <a:pt x="2496" y="1211"/>
                  </a:lnTo>
                  <a:lnTo>
                    <a:pt x="2527" y="1254"/>
                  </a:lnTo>
                  <a:lnTo>
                    <a:pt x="2553" y="1300"/>
                  </a:lnTo>
                  <a:lnTo>
                    <a:pt x="2575" y="1350"/>
                  </a:lnTo>
                  <a:lnTo>
                    <a:pt x="2591" y="1402"/>
                  </a:lnTo>
                  <a:lnTo>
                    <a:pt x="2600" y="1456"/>
                  </a:lnTo>
                  <a:lnTo>
                    <a:pt x="3500" y="1456"/>
                  </a:lnTo>
                  <a:lnTo>
                    <a:pt x="3493" y="1359"/>
                  </a:lnTo>
                  <a:lnTo>
                    <a:pt x="3478" y="1264"/>
                  </a:lnTo>
                  <a:lnTo>
                    <a:pt x="3457" y="1171"/>
                  </a:lnTo>
                  <a:lnTo>
                    <a:pt x="3431" y="1082"/>
                  </a:lnTo>
                  <a:lnTo>
                    <a:pt x="3399" y="994"/>
                  </a:lnTo>
                  <a:lnTo>
                    <a:pt x="3361" y="909"/>
                  </a:lnTo>
                  <a:lnTo>
                    <a:pt x="3318" y="827"/>
                  </a:lnTo>
                  <a:lnTo>
                    <a:pt x="3269" y="749"/>
                  </a:lnTo>
                  <a:lnTo>
                    <a:pt x="3215" y="675"/>
                  </a:lnTo>
                  <a:lnTo>
                    <a:pt x="3157" y="603"/>
                  </a:lnTo>
                  <a:lnTo>
                    <a:pt x="3094" y="537"/>
                  </a:lnTo>
                  <a:lnTo>
                    <a:pt x="3028" y="474"/>
                  </a:lnTo>
                  <a:lnTo>
                    <a:pt x="2957" y="416"/>
                  </a:lnTo>
                  <a:lnTo>
                    <a:pt x="2883" y="362"/>
                  </a:lnTo>
                  <a:lnTo>
                    <a:pt x="2805" y="313"/>
                  </a:lnTo>
                  <a:lnTo>
                    <a:pt x="2724" y="270"/>
                  </a:lnTo>
                  <a:lnTo>
                    <a:pt x="2639" y="232"/>
                  </a:lnTo>
                  <a:lnTo>
                    <a:pt x="2551" y="200"/>
                  </a:lnTo>
                  <a:lnTo>
                    <a:pt x="2462" y="173"/>
                  </a:lnTo>
                  <a:lnTo>
                    <a:pt x="2369" y="152"/>
                  </a:lnTo>
                  <a:lnTo>
                    <a:pt x="2275" y="138"/>
                  </a:lnTo>
                  <a:lnTo>
                    <a:pt x="2178" y="130"/>
                  </a:lnTo>
                  <a:close/>
                  <a:moveTo>
                    <a:pt x="128" y="129"/>
                  </a:moveTo>
                  <a:lnTo>
                    <a:pt x="128" y="1028"/>
                  </a:lnTo>
                  <a:lnTo>
                    <a:pt x="513" y="1028"/>
                  </a:lnTo>
                  <a:lnTo>
                    <a:pt x="513" y="129"/>
                  </a:lnTo>
                  <a:lnTo>
                    <a:pt x="128" y="129"/>
                  </a:lnTo>
                  <a:close/>
                  <a:moveTo>
                    <a:pt x="64" y="0"/>
                  </a:moveTo>
                  <a:lnTo>
                    <a:pt x="576" y="0"/>
                  </a:lnTo>
                  <a:lnTo>
                    <a:pt x="596" y="3"/>
                  </a:lnTo>
                  <a:lnTo>
                    <a:pt x="614" y="12"/>
                  </a:lnTo>
                  <a:lnTo>
                    <a:pt x="628" y="26"/>
                  </a:lnTo>
                  <a:lnTo>
                    <a:pt x="637" y="44"/>
                  </a:lnTo>
                  <a:lnTo>
                    <a:pt x="640" y="64"/>
                  </a:lnTo>
                  <a:lnTo>
                    <a:pt x="640" y="86"/>
                  </a:lnTo>
                  <a:lnTo>
                    <a:pt x="2049" y="86"/>
                  </a:lnTo>
                  <a:lnTo>
                    <a:pt x="2049" y="64"/>
                  </a:lnTo>
                  <a:lnTo>
                    <a:pt x="2053" y="44"/>
                  </a:lnTo>
                  <a:lnTo>
                    <a:pt x="2063" y="26"/>
                  </a:lnTo>
                  <a:lnTo>
                    <a:pt x="2076" y="12"/>
                  </a:lnTo>
                  <a:lnTo>
                    <a:pt x="2093" y="3"/>
                  </a:lnTo>
                  <a:lnTo>
                    <a:pt x="2114" y="0"/>
                  </a:lnTo>
                  <a:lnTo>
                    <a:pt x="2218" y="3"/>
                  </a:lnTo>
                  <a:lnTo>
                    <a:pt x="2319" y="14"/>
                  </a:lnTo>
                  <a:lnTo>
                    <a:pt x="2419" y="31"/>
                  </a:lnTo>
                  <a:lnTo>
                    <a:pt x="2516" y="54"/>
                  </a:lnTo>
                  <a:lnTo>
                    <a:pt x="2610" y="84"/>
                  </a:lnTo>
                  <a:lnTo>
                    <a:pt x="2703" y="119"/>
                  </a:lnTo>
                  <a:lnTo>
                    <a:pt x="2792" y="161"/>
                  </a:lnTo>
                  <a:lnTo>
                    <a:pt x="2878" y="207"/>
                  </a:lnTo>
                  <a:lnTo>
                    <a:pt x="2959" y="259"/>
                  </a:lnTo>
                  <a:lnTo>
                    <a:pt x="3038" y="317"/>
                  </a:lnTo>
                  <a:lnTo>
                    <a:pt x="3113" y="378"/>
                  </a:lnTo>
                  <a:lnTo>
                    <a:pt x="3183" y="445"/>
                  </a:lnTo>
                  <a:lnTo>
                    <a:pt x="3251" y="515"/>
                  </a:lnTo>
                  <a:lnTo>
                    <a:pt x="3312" y="590"/>
                  </a:lnTo>
                  <a:lnTo>
                    <a:pt x="3369" y="668"/>
                  </a:lnTo>
                  <a:lnTo>
                    <a:pt x="3421" y="751"/>
                  </a:lnTo>
                  <a:lnTo>
                    <a:pt x="3468" y="837"/>
                  </a:lnTo>
                  <a:lnTo>
                    <a:pt x="3509" y="927"/>
                  </a:lnTo>
                  <a:lnTo>
                    <a:pt x="3545" y="1018"/>
                  </a:lnTo>
                  <a:lnTo>
                    <a:pt x="3575" y="1113"/>
                  </a:lnTo>
                  <a:lnTo>
                    <a:pt x="3598" y="1210"/>
                  </a:lnTo>
                  <a:lnTo>
                    <a:pt x="3616" y="1310"/>
                  </a:lnTo>
                  <a:lnTo>
                    <a:pt x="3626" y="1412"/>
                  </a:lnTo>
                  <a:lnTo>
                    <a:pt x="3630" y="1516"/>
                  </a:lnTo>
                  <a:lnTo>
                    <a:pt x="3630" y="1520"/>
                  </a:lnTo>
                  <a:lnTo>
                    <a:pt x="3627" y="1541"/>
                  </a:lnTo>
                  <a:lnTo>
                    <a:pt x="3618" y="1559"/>
                  </a:lnTo>
                  <a:lnTo>
                    <a:pt x="3604" y="1572"/>
                  </a:lnTo>
                  <a:lnTo>
                    <a:pt x="3586" y="1582"/>
                  </a:lnTo>
                  <a:lnTo>
                    <a:pt x="3566" y="1585"/>
                  </a:lnTo>
                  <a:lnTo>
                    <a:pt x="3544" y="1585"/>
                  </a:lnTo>
                  <a:lnTo>
                    <a:pt x="3544" y="2998"/>
                  </a:lnTo>
                  <a:lnTo>
                    <a:pt x="3566" y="2998"/>
                  </a:lnTo>
                  <a:lnTo>
                    <a:pt x="3586" y="3001"/>
                  </a:lnTo>
                  <a:lnTo>
                    <a:pt x="3604" y="3010"/>
                  </a:lnTo>
                  <a:lnTo>
                    <a:pt x="3618" y="3025"/>
                  </a:lnTo>
                  <a:lnTo>
                    <a:pt x="3627" y="3041"/>
                  </a:lnTo>
                  <a:lnTo>
                    <a:pt x="3630" y="3062"/>
                  </a:lnTo>
                  <a:lnTo>
                    <a:pt x="3630" y="3576"/>
                  </a:lnTo>
                  <a:lnTo>
                    <a:pt x="3627" y="3596"/>
                  </a:lnTo>
                  <a:lnTo>
                    <a:pt x="3618" y="3614"/>
                  </a:lnTo>
                  <a:lnTo>
                    <a:pt x="3604" y="3628"/>
                  </a:lnTo>
                  <a:lnTo>
                    <a:pt x="3586" y="3637"/>
                  </a:lnTo>
                  <a:lnTo>
                    <a:pt x="3566" y="3640"/>
                  </a:lnTo>
                  <a:lnTo>
                    <a:pt x="2541" y="3640"/>
                  </a:lnTo>
                  <a:lnTo>
                    <a:pt x="2520" y="3637"/>
                  </a:lnTo>
                  <a:lnTo>
                    <a:pt x="2503" y="3628"/>
                  </a:lnTo>
                  <a:lnTo>
                    <a:pt x="2489" y="3614"/>
                  </a:lnTo>
                  <a:lnTo>
                    <a:pt x="2481" y="3596"/>
                  </a:lnTo>
                  <a:lnTo>
                    <a:pt x="2477" y="3576"/>
                  </a:lnTo>
                  <a:lnTo>
                    <a:pt x="2477" y="3062"/>
                  </a:lnTo>
                  <a:lnTo>
                    <a:pt x="2481" y="3041"/>
                  </a:lnTo>
                  <a:lnTo>
                    <a:pt x="2489" y="3025"/>
                  </a:lnTo>
                  <a:lnTo>
                    <a:pt x="2503" y="3010"/>
                  </a:lnTo>
                  <a:lnTo>
                    <a:pt x="2520" y="3001"/>
                  </a:lnTo>
                  <a:lnTo>
                    <a:pt x="2541" y="2998"/>
                  </a:lnTo>
                  <a:lnTo>
                    <a:pt x="2562" y="2998"/>
                  </a:lnTo>
                  <a:lnTo>
                    <a:pt x="2562" y="1585"/>
                  </a:lnTo>
                  <a:lnTo>
                    <a:pt x="2541" y="1585"/>
                  </a:lnTo>
                  <a:lnTo>
                    <a:pt x="2520" y="1582"/>
                  </a:lnTo>
                  <a:lnTo>
                    <a:pt x="2503" y="1572"/>
                  </a:lnTo>
                  <a:lnTo>
                    <a:pt x="2489" y="1559"/>
                  </a:lnTo>
                  <a:lnTo>
                    <a:pt x="2481" y="1541"/>
                  </a:lnTo>
                  <a:lnTo>
                    <a:pt x="2477" y="1520"/>
                  </a:lnTo>
                  <a:lnTo>
                    <a:pt x="2474" y="1471"/>
                  </a:lnTo>
                  <a:lnTo>
                    <a:pt x="2464" y="1424"/>
                  </a:lnTo>
                  <a:lnTo>
                    <a:pt x="2449" y="1379"/>
                  </a:lnTo>
                  <a:lnTo>
                    <a:pt x="2428" y="1337"/>
                  </a:lnTo>
                  <a:lnTo>
                    <a:pt x="2401" y="1298"/>
                  </a:lnTo>
                  <a:lnTo>
                    <a:pt x="2371" y="1263"/>
                  </a:lnTo>
                  <a:lnTo>
                    <a:pt x="2335" y="1232"/>
                  </a:lnTo>
                  <a:lnTo>
                    <a:pt x="2297" y="1206"/>
                  </a:lnTo>
                  <a:lnTo>
                    <a:pt x="2255" y="1185"/>
                  </a:lnTo>
                  <a:lnTo>
                    <a:pt x="2210" y="1169"/>
                  </a:lnTo>
                  <a:lnTo>
                    <a:pt x="2163" y="1159"/>
                  </a:lnTo>
                  <a:lnTo>
                    <a:pt x="2114" y="1156"/>
                  </a:lnTo>
                  <a:lnTo>
                    <a:pt x="2093" y="1153"/>
                  </a:lnTo>
                  <a:lnTo>
                    <a:pt x="2076" y="1144"/>
                  </a:lnTo>
                  <a:lnTo>
                    <a:pt x="2063" y="1131"/>
                  </a:lnTo>
                  <a:lnTo>
                    <a:pt x="2053" y="1113"/>
                  </a:lnTo>
                  <a:lnTo>
                    <a:pt x="2049" y="1092"/>
                  </a:lnTo>
                  <a:lnTo>
                    <a:pt x="2049" y="1071"/>
                  </a:lnTo>
                  <a:lnTo>
                    <a:pt x="640" y="1071"/>
                  </a:lnTo>
                  <a:lnTo>
                    <a:pt x="640" y="1092"/>
                  </a:lnTo>
                  <a:lnTo>
                    <a:pt x="637" y="1113"/>
                  </a:lnTo>
                  <a:lnTo>
                    <a:pt x="628" y="1131"/>
                  </a:lnTo>
                  <a:lnTo>
                    <a:pt x="614" y="1144"/>
                  </a:lnTo>
                  <a:lnTo>
                    <a:pt x="596" y="1153"/>
                  </a:lnTo>
                  <a:lnTo>
                    <a:pt x="576" y="1156"/>
                  </a:lnTo>
                  <a:lnTo>
                    <a:pt x="64" y="1156"/>
                  </a:lnTo>
                  <a:lnTo>
                    <a:pt x="44" y="1153"/>
                  </a:lnTo>
                  <a:lnTo>
                    <a:pt x="26" y="1144"/>
                  </a:lnTo>
                  <a:lnTo>
                    <a:pt x="12" y="1131"/>
                  </a:lnTo>
                  <a:lnTo>
                    <a:pt x="3" y="1113"/>
                  </a:lnTo>
                  <a:lnTo>
                    <a:pt x="0" y="1092"/>
                  </a:lnTo>
                  <a:lnTo>
                    <a:pt x="0" y="64"/>
                  </a:lnTo>
                  <a:lnTo>
                    <a:pt x="3" y="44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4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61"/>
            <p:cNvSpPr>
              <a:spLocks noEditPoints="1"/>
            </p:cNvSpPr>
            <p:nvPr/>
          </p:nvSpPr>
          <p:spPr bwMode="auto">
            <a:xfrm>
              <a:off x="4495800" y="3681413"/>
              <a:ext cx="182562" cy="346075"/>
            </a:xfrm>
            <a:custGeom>
              <a:avLst/>
              <a:gdLst>
                <a:gd name="T0" fmla="*/ 128 w 1153"/>
                <a:gd name="T1" fmla="*/ 2056 h 2184"/>
                <a:gd name="T2" fmla="*/ 1025 w 1153"/>
                <a:gd name="T3" fmla="*/ 1670 h 2184"/>
                <a:gd name="T4" fmla="*/ 213 w 1153"/>
                <a:gd name="T5" fmla="*/ 642 h 2184"/>
                <a:gd name="T6" fmla="*/ 939 w 1153"/>
                <a:gd name="T7" fmla="*/ 1542 h 2184"/>
                <a:gd name="T8" fmla="*/ 213 w 1153"/>
                <a:gd name="T9" fmla="*/ 642 h 2184"/>
                <a:gd name="T10" fmla="*/ 128 w 1153"/>
                <a:gd name="T11" fmla="*/ 514 h 2184"/>
                <a:gd name="T12" fmla="*/ 1025 w 1153"/>
                <a:gd name="T13" fmla="*/ 129 h 2184"/>
                <a:gd name="T14" fmla="*/ 64 w 1153"/>
                <a:gd name="T15" fmla="*/ 0 h 2184"/>
                <a:gd name="T16" fmla="*/ 1109 w 1153"/>
                <a:gd name="T17" fmla="*/ 3 h 2184"/>
                <a:gd name="T18" fmla="*/ 1141 w 1153"/>
                <a:gd name="T19" fmla="*/ 26 h 2184"/>
                <a:gd name="T20" fmla="*/ 1153 w 1153"/>
                <a:gd name="T21" fmla="*/ 64 h 2184"/>
                <a:gd name="T22" fmla="*/ 1149 w 1153"/>
                <a:gd name="T23" fmla="*/ 599 h 2184"/>
                <a:gd name="T24" fmla="*/ 1126 w 1153"/>
                <a:gd name="T25" fmla="*/ 630 h 2184"/>
                <a:gd name="T26" fmla="*/ 1089 w 1153"/>
                <a:gd name="T27" fmla="*/ 642 h 2184"/>
                <a:gd name="T28" fmla="*/ 1067 w 1153"/>
                <a:gd name="T29" fmla="*/ 1542 h 2184"/>
                <a:gd name="T30" fmla="*/ 1109 w 1153"/>
                <a:gd name="T31" fmla="*/ 1545 h 2184"/>
                <a:gd name="T32" fmla="*/ 1141 w 1153"/>
                <a:gd name="T33" fmla="*/ 1569 h 2184"/>
                <a:gd name="T34" fmla="*/ 1153 w 1153"/>
                <a:gd name="T35" fmla="*/ 1606 h 2184"/>
                <a:gd name="T36" fmla="*/ 1149 w 1153"/>
                <a:gd name="T37" fmla="*/ 2140 h 2184"/>
                <a:gd name="T38" fmla="*/ 1126 w 1153"/>
                <a:gd name="T39" fmla="*/ 2172 h 2184"/>
                <a:gd name="T40" fmla="*/ 1089 w 1153"/>
                <a:gd name="T41" fmla="*/ 2184 h 2184"/>
                <a:gd name="T42" fmla="*/ 44 w 1153"/>
                <a:gd name="T43" fmla="*/ 2181 h 2184"/>
                <a:gd name="T44" fmla="*/ 12 w 1153"/>
                <a:gd name="T45" fmla="*/ 2158 h 2184"/>
                <a:gd name="T46" fmla="*/ 0 w 1153"/>
                <a:gd name="T47" fmla="*/ 2120 h 2184"/>
                <a:gd name="T48" fmla="*/ 3 w 1153"/>
                <a:gd name="T49" fmla="*/ 1585 h 2184"/>
                <a:gd name="T50" fmla="*/ 26 w 1153"/>
                <a:gd name="T51" fmla="*/ 1554 h 2184"/>
                <a:gd name="T52" fmla="*/ 64 w 1153"/>
                <a:gd name="T53" fmla="*/ 1542 h 2184"/>
                <a:gd name="T54" fmla="*/ 85 w 1153"/>
                <a:gd name="T55" fmla="*/ 642 h 2184"/>
                <a:gd name="T56" fmla="*/ 44 w 1153"/>
                <a:gd name="T57" fmla="*/ 639 h 2184"/>
                <a:gd name="T58" fmla="*/ 12 w 1153"/>
                <a:gd name="T59" fmla="*/ 617 h 2184"/>
                <a:gd name="T60" fmla="*/ 0 w 1153"/>
                <a:gd name="T61" fmla="*/ 578 h 2184"/>
                <a:gd name="T62" fmla="*/ 3 w 1153"/>
                <a:gd name="T63" fmla="*/ 44 h 2184"/>
                <a:gd name="T64" fmla="*/ 26 w 1153"/>
                <a:gd name="T65" fmla="*/ 12 h 2184"/>
                <a:gd name="T66" fmla="*/ 64 w 1153"/>
                <a:gd name="T67" fmla="*/ 0 h 2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53" h="2184">
                  <a:moveTo>
                    <a:pt x="128" y="1670"/>
                  </a:moveTo>
                  <a:lnTo>
                    <a:pt x="128" y="2056"/>
                  </a:lnTo>
                  <a:lnTo>
                    <a:pt x="1025" y="2056"/>
                  </a:lnTo>
                  <a:lnTo>
                    <a:pt x="1025" y="1670"/>
                  </a:lnTo>
                  <a:lnTo>
                    <a:pt x="128" y="1670"/>
                  </a:lnTo>
                  <a:close/>
                  <a:moveTo>
                    <a:pt x="213" y="642"/>
                  </a:moveTo>
                  <a:lnTo>
                    <a:pt x="213" y="1542"/>
                  </a:lnTo>
                  <a:lnTo>
                    <a:pt x="939" y="1542"/>
                  </a:lnTo>
                  <a:lnTo>
                    <a:pt x="939" y="642"/>
                  </a:lnTo>
                  <a:lnTo>
                    <a:pt x="213" y="642"/>
                  </a:lnTo>
                  <a:close/>
                  <a:moveTo>
                    <a:pt x="128" y="129"/>
                  </a:moveTo>
                  <a:lnTo>
                    <a:pt x="128" y="514"/>
                  </a:lnTo>
                  <a:lnTo>
                    <a:pt x="1025" y="514"/>
                  </a:lnTo>
                  <a:lnTo>
                    <a:pt x="1025" y="129"/>
                  </a:lnTo>
                  <a:lnTo>
                    <a:pt x="128" y="129"/>
                  </a:lnTo>
                  <a:close/>
                  <a:moveTo>
                    <a:pt x="64" y="0"/>
                  </a:moveTo>
                  <a:lnTo>
                    <a:pt x="1089" y="0"/>
                  </a:lnTo>
                  <a:lnTo>
                    <a:pt x="1109" y="3"/>
                  </a:lnTo>
                  <a:lnTo>
                    <a:pt x="1126" y="12"/>
                  </a:lnTo>
                  <a:lnTo>
                    <a:pt x="1141" y="26"/>
                  </a:lnTo>
                  <a:lnTo>
                    <a:pt x="1149" y="44"/>
                  </a:lnTo>
                  <a:lnTo>
                    <a:pt x="1153" y="64"/>
                  </a:lnTo>
                  <a:lnTo>
                    <a:pt x="1153" y="578"/>
                  </a:lnTo>
                  <a:lnTo>
                    <a:pt x="1149" y="599"/>
                  </a:lnTo>
                  <a:lnTo>
                    <a:pt x="1141" y="617"/>
                  </a:lnTo>
                  <a:lnTo>
                    <a:pt x="1126" y="630"/>
                  </a:lnTo>
                  <a:lnTo>
                    <a:pt x="1109" y="639"/>
                  </a:lnTo>
                  <a:lnTo>
                    <a:pt x="1089" y="642"/>
                  </a:lnTo>
                  <a:lnTo>
                    <a:pt x="1067" y="642"/>
                  </a:lnTo>
                  <a:lnTo>
                    <a:pt x="1067" y="1542"/>
                  </a:lnTo>
                  <a:lnTo>
                    <a:pt x="1089" y="1542"/>
                  </a:lnTo>
                  <a:lnTo>
                    <a:pt x="1109" y="1545"/>
                  </a:lnTo>
                  <a:lnTo>
                    <a:pt x="1126" y="1554"/>
                  </a:lnTo>
                  <a:lnTo>
                    <a:pt x="1141" y="1569"/>
                  </a:lnTo>
                  <a:lnTo>
                    <a:pt x="1149" y="1585"/>
                  </a:lnTo>
                  <a:lnTo>
                    <a:pt x="1153" y="1606"/>
                  </a:lnTo>
                  <a:lnTo>
                    <a:pt x="1153" y="2120"/>
                  </a:lnTo>
                  <a:lnTo>
                    <a:pt x="1149" y="2140"/>
                  </a:lnTo>
                  <a:lnTo>
                    <a:pt x="1141" y="2158"/>
                  </a:lnTo>
                  <a:lnTo>
                    <a:pt x="1126" y="2172"/>
                  </a:lnTo>
                  <a:lnTo>
                    <a:pt x="1109" y="2181"/>
                  </a:lnTo>
                  <a:lnTo>
                    <a:pt x="1089" y="2184"/>
                  </a:lnTo>
                  <a:lnTo>
                    <a:pt x="64" y="2184"/>
                  </a:lnTo>
                  <a:lnTo>
                    <a:pt x="44" y="2181"/>
                  </a:lnTo>
                  <a:lnTo>
                    <a:pt x="26" y="2172"/>
                  </a:lnTo>
                  <a:lnTo>
                    <a:pt x="12" y="2158"/>
                  </a:lnTo>
                  <a:lnTo>
                    <a:pt x="3" y="2140"/>
                  </a:lnTo>
                  <a:lnTo>
                    <a:pt x="0" y="2120"/>
                  </a:lnTo>
                  <a:lnTo>
                    <a:pt x="0" y="1606"/>
                  </a:lnTo>
                  <a:lnTo>
                    <a:pt x="3" y="1585"/>
                  </a:lnTo>
                  <a:lnTo>
                    <a:pt x="12" y="1569"/>
                  </a:lnTo>
                  <a:lnTo>
                    <a:pt x="26" y="1554"/>
                  </a:lnTo>
                  <a:lnTo>
                    <a:pt x="44" y="1545"/>
                  </a:lnTo>
                  <a:lnTo>
                    <a:pt x="64" y="1542"/>
                  </a:lnTo>
                  <a:lnTo>
                    <a:pt x="85" y="1542"/>
                  </a:lnTo>
                  <a:lnTo>
                    <a:pt x="85" y="642"/>
                  </a:lnTo>
                  <a:lnTo>
                    <a:pt x="64" y="642"/>
                  </a:lnTo>
                  <a:lnTo>
                    <a:pt x="44" y="639"/>
                  </a:lnTo>
                  <a:lnTo>
                    <a:pt x="26" y="630"/>
                  </a:lnTo>
                  <a:lnTo>
                    <a:pt x="12" y="617"/>
                  </a:lnTo>
                  <a:lnTo>
                    <a:pt x="3" y="599"/>
                  </a:lnTo>
                  <a:lnTo>
                    <a:pt x="0" y="578"/>
                  </a:lnTo>
                  <a:lnTo>
                    <a:pt x="0" y="64"/>
                  </a:lnTo>
                  <a:lnTo>
                    <a:pt x="3" y="44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4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2" name="Group 771"/>
          <p:cNvGrpSpPr/>
          <p:nvPr/>
        </p:nvGrpSpPr>
        <p:grpSpPr>
          <a:xfrm>
            <a:off x="5372802" y="3451226"/>
            <a:ext cx="501650" cy="576263"/>
            <a:chOff x="5373688" y="3451226"/>
            <a:chExt cx="501650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2" name="Freeform 166"/>
            <p:cNvSpPr>
              <a:spLocks noEditPoints="1"/>
            </p:cNvSpPr>
            <p:nvPr/>
          </p:nvSpPr>
          <p:spPr bwMode="auto">
            <a:xfrm>
              <a:off x="5564188" y="3640138"/>
              <a:ext cx="120650" cy="120650"/>
            </a:xfrm>
            <a:custGeom>
              <a:avLst/>
              <a:gdLst>
                <a:gd name="T0" fmla="*/ 184 w 759"/>
                <a:gd name="T1" fmla="*/ 339 h 758"/>
                <a:gd name="T2" fmla="*/ 198 w 759"/>
                <a:gd name="T3" fmla="*/ 365 h 758"/>
                <a:gd name="T4" fmla="*/ 199 w 759"/>
                <a:gd name="T5" fmla="*/ 638 h 758"/>
                <a:gd name="T6" fmla="*/ 559 w 759"/>
                <a:gd name="T7" fmla="*/ 379 h 758"/>
                <a:gd name="T8" fmla="*/ 566 w 759"/>
                <a:gd name="T9" fmla="*/ 350 h 758"/>
                <a:gd name="T10" fmla="*/ 379 w 759"/>
                <a:gd name="T11" fmla="*/ 144 h 758"/>
                <a:gd name="T12" fmla="*/ 394 w 759"/>
                <a:gd name="T13" fmla="*/ 2 h 758"/>
                <a:gd name="T14" fmla="*/ 422 w 759"/>
                <a:gd name="T15" fmla="*/ 17 h 758"/>
                <a:gd name="T16" fmla="*/ 752 w 759"/>
                <a:gd name="T17" fmla="*/ 351 h 758"/>
                <a:gd name="T18" fmla="*/ 759 w 759"/>
                <a:gd name="T19" fmla="*/ 384 h 758"/>
                <a:gd name="T20" fmla="*/ 745 w 759"/>
                <a:gd name="T21" fmla="*/ 418 h 758"/>
                <a:gd name="T22" fmla="*/ 717 w 759"/>
                <a:gd name="T23" fmla="*/ 436 h 758"/>
                <a:gd name="T24" fmla="*/ 679 w 759"/>
                <a:gd name="T25" fmla="*/ 439 h 758"/>
                <a:gd name="T26" fmla="*/ 676 w 759"/>
                <a:gd name="T27" fmla="*/ 718 h 758"/>
                <a:gd name="T28" fmla="*/ 655 w 759"/>
                <a:gd name="T29" fmla="*/ 746 h 758"/>
                <a:gd name="T30" fmla="*/ 618 w 759"/>
                <a:gd name="T31" fmla="*/ 758 h 758"/>
                <a:gd name="T32" fmla="*/ 120 w 759"/>
                <a:gd name="T33" fmla="*/ 755 h 758"/>
                <a:gd name="T34" fmla="*/ 91 w 759"/>
                <a:gd name="T35" fmla="*/ 734 h 758"/>
                <a:gd name="T36" fmla="*/ 80 w 759"/>
                <a:gd name="T37" fmla="*/ 699 h 758"/>
                <a:gd name="T38" fmla="*/ 60 w 759"/>
                <a:gd name="T39" fmla="*/ 439 h 758"/>
                <a:gd name="T40" fmla="*/ 27 w 759"/>
                <a:gd name="T41" fmla="*/ 429 h 758"/>
                <a:gd name="T42" fmla="*/ 4 w 759"/>
                <a:gd name="T43" fmla="*/ 402 h 758"/>
                <a:gd name="T44" fmla="*/ 1 w 759"/>
                <a:gd name="T45" fmla="*/ 367 h 758"/>
                <a:gd name="T46" fmla="*/ 17 w 759"/>
                <a:gd name="T47" fmla="*/ 337 h 758"/>
                <a:gd name="T48" fmla="*/ 80 w 759"/>
                <a:gd name="T49" fmla="*/ 140 h 758"/>
                <a:gd name="T50" fmla="*/ 91 w 759"/>
                <a:gd name="T51" fmla="*/ 104 h 758"/>
                <a:gd name="T52" fmla="*/ 120 w 759"/>
                <a:gd name="T53" fmla="*/ 82 h 758"/>
                <a:gd name="T54" fmla="*/ 158 w 759"/>
                <a:gd name="T55" fmla="*/ 82 h 758"/>
                <a:gd name="T56" fmla="*/ 188 w 759"/>
                <a:gd name="T57" fmla="*/ 104 h 758"/>
                <a:gd name="T58" fmla="*/ 199 w 759"/>
                <a:gd name="T59" fmla="*/ 140 h 758"/>
                <a:gd name="T60" fmla="*/ 337 w 759"/>
                <a:gd name="T61" fmla="*/ 17 h 758"/>
                <a:gd name="T62" fmla="*/ 364 w 759"/>
                <a:gd name="T63" fmla="*/ 2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59" h="758">
                  <a:moveTo>
                    <a:pt x="379" y="144"/>
                  </a:moveTo>
                  <a:lnTo>
                    <a:pt x="184" y="339"/>
                  </a:lnTo>
                  <a:lnTo>
                    <a:pt x="192" y="350"/>
                  </a:lnTo>
                  <a:lnTo>
                    <a:pt x="198" y="365"/>
                  </a:lnTo>
                  <a:lnTo>
                    <a:pt x="199" y="379"/>
                  </a:lnTo>
                  <a:lnTo>
                    <a:pt x="199" y="638"/>
                  </a:lnTo>
                  <a:lnTo>
                    <a:pt x="559" y="638"/>
                  </a:lnTo>
                  <a:lnTo>
                    <a:pt x="559" y="379"/>
                  </a:lnTo>
                  <a:lnTo>
                    <a:pt x="561" y="365"/>
                  </a:lnTo>
                  <a:lnTo>
                    <a:pt x="566" y="350"/>
                  </a:lnTo>
                  <a:lnTo>
                    <a:pt x="574" y="339"/>
                  </a:lnTo>
                  <a:lnTo>
                    <a:pt x="379" y="144"/>
                  </a:lnTo>
                  <a:close/>
                  <a:moveTo>
                    <a:pt x="379" y="0"/>
                  </a:moveTo>
                  <a:lnTo>
                    <a:pt x="394" y="2"/>
                  </a:lnTo>
                  <a:lnTo>
                    <a:pt x="409" y="7"/>
                  </a:lnTo>
                  <a:lnTo>
                    <a:pt x="422" y="17"/>
                  </a:lnTo>
                  <a:lnTo>
                    <a:pt x="741" y="337"/>
                  </a:lnTo>
                  <a:lnTo>
                    <a:pt x="752" y="351"/>
                  </a:lnTo>
                  <a:lnTo>
                    <a:pt x="758" y="367"/>
                  </a:lnTo>
                  <a:lnTo>
                    <a:pt x="759" y="384"/>
                  </a:lnTo>
                  <a:lnTo>
                    <a:pt x="754" y="402"/>
                  </a:lnTo>
                  <a:lnTo>
                    <a:pt x="745" y="418"/>
                  </a:lnTo>
                  <a:lnTo>
                    <a:pt x="732" y="429"/>
                  </a:lnTo>
                  <a:lnTo>
                    <a:pt x="717" y="436"/>
                  </a:lnTo>
                  <a:lnTo>
                    <a:pt x="699" y="439"/>
                  </a:lnTo>
                  <a:lnTo>
                    <a:pt x="679" y="439"/>
                  </a:lnTo>
                  <a:lnTo>
                    <a:pt x="679" y="699"/>
                  </a:lnTo>
                  <a:lnTo>
                    <a:pt x="676" y="718"/>
                  </a:lnTo>
                  <a:lnTo>
                    <a:pt x="667" y="734"/>
                  </a:lnTo>
                  <a:lnTo>
                    <a:pt x="655" y="746"/>
                  </a:lnTo>
                  <a:lnTo>
                    <a:pt x="638" y="755"/>
                  </a:lnTo>
                  <a:lnTo>
                    <a:pt x="618" y="758"/>
                  </a:lnTo>
                  <a:lnTo>
                    <a:pt x="139" y="758"/>
                  </a:lnTo>
                  <a:lnTo>
                    <a:pt x="120" y="755"/>
                  </a:lnTo>
                  <a:lnTo>
                    <a:pt x="104" y="746"/>
                  </a:lnTo>
                  <a:lnTo>
                    <a:pt x="91" y="734"/>
                  </a:lnTo>
                  <a:lnTo>
                    <a:pt x="83" y="718"/>
                  </a:lnTo>
                  <a:lnTo>
                    <a:pt x="80" y="699"/>
                  </a:lnTo>
                  <a:lnTo>
                    <a:pt x="80" y="439"/>
                  </a:lnTo>
                  <a:lnTo>
                    <a:pt x="60" y="439"/>
                  </a:lnTo>
                  <a:lnTo>
                    <a:pt x="42" y="436"/>
                  </a:lnTo>
                  <a:lnTo>
                    <a:pt x="27" y="429"/>
                  </a:lnTo>
                  <a:lnTo>
                    <a:pt x="13" y="418"/>
                  </a:lnTo>
                  <a:lnTo>
                    <a:pt x="4" y="402"/>
                  </a:lnTo>
                  <a:lnTo>
                    <a:pt x="0" y="384"/>
                  </a:lnTo>
                  <a:lnTo>
                    <a:pt x="1" y="367"/>
                  </a:lnTo>
                  <a:lnTo>
                    <a:pt x="7" y="351"/>
                  </a:lnTo>
                  <a:lnTo>
                    <a:pt x="17" y="337"/>
                  </a:lnTo>
                  <a:lnTo>
                    <a:pt x="80" y="274"/>
                  </a:lnTo>
                  <a:lnTo>
                    <a:pt x="80" y="140"/>
                  </a:lnTo>
                  <a:lnTo>
                    <a:pt x="83" y="121"/>
                  </a:lnTo>
                  <a:lnTo>
                    <a:pt x="91" y="104"/>
                  </a:lnTo>
                  <a:lnTo>
                    <a:pt x="104" y="91"/>
                  </a:lnTo>
                  <a:lnTo>
                    <a:pt x="120" y="82"/>
                  </a:lnTo>
                  <a:lnTo>
                    <a:pt x="139" y="80"/>
                  </a:lnTo>
                  <a:lnTo>
                    <a:pt x="158" y="82"/>
                  </a:lnTo>
                  <a:lnTo>
                    <a:pt x="175" y="91"/>
                  </a:lnTo>
                  <a:lnTo>
                    <a:pt x="188" y="104"/>
                  </a:lnTo>
                  <a:lnTo>
                    <a:pt x="197" y="121"/>
                  </a:lnTo>
                  <a:lnTo>
                    <a:pt x="199" y="140"/>
                  </a:lnTo>
                  <a:lnTo>
                    <a:pt x="199" y="155"/>
                  </a:lnTo>
                  <a:lnTo>
                    <a:pt x="337" y="17"/>
                  </a:lnTo>
                  <a:lnTo>
                    <a:pt x="350" y="7"/>
                  </a:lnTo>
                  <a:lnTo>
                    <a:pt x="364" y="2"/>
                  </a:lnTo>
                  <a:lnTo>
                    <a:pt x="3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7"/>
            <p:cNvSpPr>
              <a:spLocks noEditPoints="1"/>
            </p:cNvSpPr>
            <p:nvPr/>
          </p:nvSpPr>
          <p:spPr bwMode="auto">
            <a:xfrm>
              <a:off x="5487988" y="3565526"/>
              <a:ext cx="273050" cy="271463"/>
            </a:xfrm>
            <a:custGeom>
              <a:avLst/>
              <a:gdLst>
                <a:gd name="T0" fmla="*/ 719 w 1718"/>
                <a:gd name="T1" fmla="*/ 133 h 1716"/>
                <a:gd name="T2" fmla="*/ 525 w 1718"/>
                <a:gd name="T3" fmla="*/ 199 h 1716"/>
                <a:gd name="T4" fmla="*/ 361 w 1718"/>
                <a:gd name="T5" fmla="*/ 313 h 1716"/>
                <a:gd name="T6" fmla="*/ 233 w 1718"/>
                <a:gd name="T7" fmla="*/ 466 h 1716"/>
                <a:gd name="T8" fmla="*/ 150 w 1718"/>
                <a:gd name="T9" fmla="*/ 651 h 1716"/>
                <a:gd name="T10" fmla="*/ 120 w 1718"/>
                <a:gd name="T11" fmla="*/ 858 h 1716"/>
                <a:gd name="T12" fmla="*/ 150 w 1718"/>
                <a:gd name="T13" fmla="*/ 1065 h 1716"/>
                <a:gd name="T14" fmla="*/ 233 w 1718"/>
                <a:gd name="T15" fmla="*/ 1250 h 1716"/>
                <a:gd name="T16" fmla="*/ 361 w 1718"/>
                <a:gd name="T17" fmla="*/ 1403 h 1716"/>
                <a:gd name="T18" fmla="*/ 525 w 1718"/>
                <a:gd name="T19" fmla="*/ 1518 h 1716"/>
                <a:gd name="T20" fmla="*/ 719 w 1718"/>
                <a:gd name="T21" fmla="*/ 1584 h 1716"/>
                <a:gd name="T22" fmla="*/ 931 w 1718"/>
                <a:gd name="T23" fmla="*/ 1594 h 1716"/>
                <a:gd name="T24" fmla="*/ 1132 w 1718"/>
                <a:gd name="T25" fmla="*/ 1545 h 1716"/>
                <a:gd name="T26" fmla="*/ 1306 w 1718"/>
                <a:gd name="T27" fmla="*/ 1446 h 1716"/>
                <a:gd name="T28" fmla="*/ 1447 w 1718"/>
                <a:gd name="T29" fmla="*/ 1305 h 1716"/>
                <a:gd name="T30" fmla="*/ 1547 w 1718"/>
                <a:gd name="T31" fmla="*/ 1129 h 1716"/>
                <a:gd name="T32" fmla="*/ 1595 w 1718"/>
                <a:gd name="T33" fmla="*/ 929 h 1716"/>
                <a:gd name="T34" fmla="*/ 1585 w 1718"/>
                <a:gd name="T35" fmla="*/ 718 h 1716"/>
                <a:gd name="T36" fmla="*/ 1519 w 1718"/>
                <a:gd name="T37" fmla="*/ 525 h 1716"/>
                <a:gd name="T38" fmla="*/ 1404 w 1718"/>
                <a:gd name="T39" fmla="*/ 360 h 1716"/>
                <a:gd name="T40" fmla="*/ 1251 w 1718"/>
                <a:gd name="T41" fmla="*/ 233 h 1716"/>
                <a:gd name="T42" fmla="*/ 1066 w 1718"/>
                <a:gd name="T43" fmla="*/ 149 h 1716"/>
                <a:gd name="T44" fmla="*/ 859 w 1718"/>
                <a:gd name="T45" fmla="*/ 119 h 1716"/>
                <a:gd name="T46" fmla="*/ 1013 w 1718"/>
                <a:gd name="T47" fmla="*/ 13 h 1716"/>
                <a:gd name="T48" fmla="*/ 1228 w 1718"/>
                <a:gd name="T49" fmla="*/ 83 h 1716"/>
                <a:gd name="T50" fmla="*/ 1412 w 1718"/>
                <a:gd name="T51" fmla="*/ 202 h 1716"/>
                <a:gd name="T52" fmla="*/ 1561 w 1718"/>
                <a:gd name="T53" fmla="*/ 364 h 1716"/>
                <a:gd name="T54" fmla="*/ 1665 w 1718"/>
                <a:gd name="T55" fmla="*/ 559 h 1716"/>
                <a:gd name="T56" fmla="*/ 1714 w 1718"/>
                <a:gd name="T57" fmla="*/ 780 h 1716"/>
                <a:gd name="T58" fmla="*/ 1705 w 1718"/>
                <a:gd name="T59" fmla="*/ 1012 h 1716"/>
                <a:gd name="T60" fmla="*/ 1635 w 1718"/>
                <a:gd name="T61" fmla="*/ 1225 h 1716"/>
                <a:gd name="T62" fmla="*/ 1516 w 1718"/>
                <a:gd name="T63" fmla="*/ 1411 h 1716"/>
                <a:gd name="T64" fmla="*/ 1355 w 1718"/>
                <a:gd name="T65" fmla="*/ 1559 h 1716"/>
                <a:gd name="T66" fmla="*/ 1159 w 1718"/>
                <a:gd name="T67" fmla="*/ 1662 h 1716"/>
                <a:gd name="T68" fmla="*/ 937 w 1718"/>
                <a:gd name="T69" fmla="*/ 1713 h 1716"/>
                <a:gd name="T70" fmla="*/ 705 w 1718"/>
                <a:gd name="T71" fmla="*/ 1703 h 1716"/>
                <a:gd name="T72" fmla="*/ 491 w 1718"/>
                <a:gd name="T73" fmla="*/ 1633 h 1716"/>
                <a:gd name="T74" fmla="*/ 306 w 1718"/>
                <a:gd name="T75" fmla="*/ 1514 h 1716"/>
                <a:gd name="T76" fmla="*/ 158 w 1718"/>
                <a:gd name="T77" fmla="*/ 1353 h 1716"/>
                <a:gd name="T78" fmla="*/ 54 w 1718"/>
                <a:gd name="T79" fmla="*/ 1157 h 1716"/>
                <a:gd name="T80" fmla="*/ 3 w 1718"/>
                <a:gd name="T81" fmla="*/ 936 h 1716"/>
                <a:gd name="T82" fmla="*/ 14 w 1718"/>
                <a:gd name="T83" fmla="*/ 704 h 1716"/>
                <a:gd name="T84" fmla="*/ 83 w 1718"/>
                <a:gd name="T85" fmla="*/ 491 h 1716"/>
                <a:gd name="T86" fmla="*/ 202 w 1718"/>
                <a:gd name="T87" fmla="*/ 305 h 1716"/>
                <a:gd name="T88" fmla="*/ 364 w 1718"/>
                <a:gd name="T89" fmla="*/ 156 h 1716"/>
                <a:gd name="T90" fmla="*/ 560 w 1718"/>
                <a:gd name="T91" fmla="*/ 54 h 1716"/>
                <a:gd name="T92" fmla="*/ 782 w 1718"/>
                <a:gd name="T93" fmla="*/ 3 h 1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18" h="1716">
                  <a:moveTo>
                    <a:pt x="859" y="119"/>
                  </a:moveTo>
                  <a:lnTo>
                    <a:pt x="788" y="123"/>
                  </a:lnTo>
                  <a:lnTo>
                    <a:pt x="719" y="133"/>
                  </a:lnTo>
                  <a:lnTo>
                    <a:pt x="652" y="149"/>
                  </a:lnTo>
                  <a:lnTo>
                    <a:pt x="587" y="171"/>
                  </a:lnTo>
                  <a:lnTo>
                    <a:pt x="525" y="199"/>
                  </a:lnTo>
                  <a:lnTo>
                    <a:pt x="467" y="233"/>
                  </a:lnTo>
                  <a:lnTo>
                    <a:pt x="412" y="270"/>
                  </a:lnTo>
                  <a:lnTo>
                    <a:pt x="361" y="313"/>
                  </a:lnTo>
                  <a:lnTo>
                    <a:pt x="313" y="360"/>
                  </a:lnTo>
                  <a:lnTo>
                    <a:pt x="270" y="411"/>
                  </a:lnTo>
                  <a:lnTo>
                    <a:pt x="233" y="466"/>
                  </a:lnTo>
                  <a:lnTo>
                    <a:pt x="200" y="525"/>
                  </a:lnTo>
                  <a:lnTo>
                    <a:pt x="172" y="587"/>
                  </a:lnTo>
                  <a:lnTo>
                    <a:pt x="150" y="651"/>
                  </a:lnTo>
                  <a:lnTo>
                    <a:pt x="133" y="718"/>
                  </a:lnTo>
                  <a:lnTo>
                    <a:pt x="123" y="787"/>
                  </a:lnTo>
                  <a:lnTo>
                    <a:pt x="120" y="858"/>
                  </a:lnTo>
                  <a:lnTo>
                    <a:pt x="123" y="929"/>
                  </a:lnTo>
                  <a:lnTo>
                    <a:pt x="133" y="998"/>
                  </a:lnTo>
                  <a:lnTo>
                    <a:pt x="150" y="1065"/>
                  </a:lnTo>
                  <a:lnTo>
                    <a:pt x="172" y="1129"/>
                  </a:lnTo>
                  <a:lnTo>
                    <a:pt x="200" y="1191"/>
                  </a:lnTo>
                  <a:lnTo>
                    <a:pt x="233" y="1250"/>
                  </a:lnTo>
                  <a:lnTo>
                    <a:pt x="270" y="1305"/>
                  </a:lnTo>
                  <a:lnTo>
                    <a:pt x="313" y="1355"/>
                  </a:lnTo>
                  <a:lnTo>
                    <a:pt x="361" y="1403"/>
                  </a:lnTo>
                  <a:lnTo>
                    <a:pt x="412" y="1446"/>
                  </a:lnTo>
                  <a:lnTo>
                    <a:pt x="467" y="1484"/>
                  </a:lnTo>
                  <a:lnTo>
                    <a:pt x="525" y="1518"/>
                  </a:lnTo>
                  <a:lnTo>
                    <a:pt x="587" y="1545"/>
                  </a:lnTo>
                  <a:lnTo>
                    <a:pt x="652" y="1567"/>
                  </a:lnTo>
                  <a:lnTo>
                    <a:pt x="719" y="1584"/>
                  </a:lnTo>
                  <a:lnTo>
                    <a:pt x="788" y="1594"/>
                  </a:lnTo>
                  <a:lnTo>
                    <a:pt x="859" y="1597"/>
                  </a:lnTo>
                  <a:lnTo>
                    <a:pt x="931" y="1594"/>
                  </a:lnTo>
                  <a:lnTo>
                    <a:pt x="999" y="1584"/>
                  </a:lnTo>
                  <a:lnTo>
                    <a:pt x="1066" y="1567"/>
                  </a:lnTo>
                  <a:lnTo>
                    <a:pt x="1132" y="1545"/>
                  </a:lnTo>
                  <a:lnTo>
                    <a:pt x="1192" y="1518"/>
                  </a:lnTo>
                  <a:lnTo>
                    <a:pt x="1251" y="1484"/>
                  </a:lnTo>
                  <a:lnTo>
                    <a:pt x="1306" y="1446"/>
                  </a:lnTo>
                  <a:lnTo>
                    <a:pt x="1358" y="1403"/>
                  </a:lnTo>
                  <a:lnTo>
                    <a:pt x="1404" y="1355"/>
                  </a:lnTo>
                  <a:lnTo>
                    <a:pt x="1447" y="1305"/>
                  </a:lnTo>
                  <a:lnTo>
                    <a:pt x="1486" y="1250"/>
                  </a:lnTo>
                  <a:lnTo>
                    <a:pt x="1519" y="1191"/>
                  </a:lnTo>
                  <a:lnTo>
                    <a:pt x="1547" y="1129"/>
                  </a:lnTo>
                  <a:lnTo>
                    <a:pt x="1569" y="1065"/>
                  </a:lnTo>
                  <a:lnTo>
                    <a:pt x="1585" y="998"/>
                  </a:lnTo>
                  <a:lnTo>
                    <a:pt x="1595" y="929"/>
                  </a:lnTo>
                  <a:lnTo>
                    <a:pt x="1599" y="858"/>
                  </a:lnTo>
                  <a:lnTo>
                    <a:pt x="1595" y="787"/>
                  </a:lnTo>
                  <a:lnTo>
                    <a:pt x="1585" y="718"/>
                  </a:lnTo>
                  <a:lnTo>
                    <a:pt x="1569" y="651"/>
                  </a:lnTo>
                  <a:lnTo>
                    <a:pt x="1547" y="587"/>
                  </a:lnTo>
                  <a:lnTo>
                    <a:pt x="1519" y="525"/>
                  </a:lnTo>
                  <a:lnTo>
                    <a:pt x="1486" y="466"/>
                  </a:lnTo>
                  <a:lnTo>
                    <a:pt x="1447" y="411"/>
                  </a:lnTo>
                  <a:lnTo>
                    <a:pt x="1404" y="360"/>
                  </a:lnTo>
                  <a:lnTo>
                    <a:pt x="1358" y="313"/>
                  </a:lnTo>
                  <a:lnTo>
                    <a:pt x="1306" y="270"/>
                  </a:lnTo>
                  <a:lnTo>
                    <a:pt x="1251" y="233"/>
                  </a:lnTo>
                  <a:lnTo>
                    <a:pt x="1192" y="199"/>
                  </a:lnTo>
                  <a:lnTo>
                    <a:pt x="1132" y="171"/>
                  </a:lnTo>
                  <a:lnTo>
                    <a:pt x="1066" y="149"/>
                  </a:lnTo>
                  <a:lnTo>
                    <a:pt x="999" y="133"/>
                  </a:lnTo>
                  <a:lnTo>
                    <a:pt x="931" y="123"/>
                  </a:lnTo>
                  <a:lnTo>
                    <a:pt x="859" y="119"/>
                  </a:lnTo>
                  <a:close/>
                  <a:moveTo>
                    <a:pt x="859" y="0"/>
                  </a:moveTo>
                  <a:lnTo>
                    <a:pt x="937" y="3"/>
                  </a:lnTo>
                  <a:lnTo>
                    <a:pt x="1013" y="13"/>
                  </a:lnTo>
                  <a:lnTo>
                    <a:pt x="1087" y="31"/>
                  </a:lnTo>
                  <a:lnTo>
                    <a:pt x="1159" y="54"/>
                  </a:lnTo>
                  <a:lnTo>
                    <a:pt x="1228" y="83"/>
                  </a:lnTo>
                  <a:lnTo>
                    <a:pt x="1293" y="117"/>
                  </a:lnTo>
                  <a:lnTo>
                    <a:pt x="1355" y="156"/>
                  </a:lnTo>
                  <a:lnTo>
                    <a:pt x="1412" y="202"/>
                  </a:lnTo>
                  <a:lnTo>
                    <a:pt x="1466" y="251"/>
                  </a:lnTo>
                  <a:lnTo>
                    <a:pt x="1516" y="305"/>
                  </a:lnTo>
                  <a:lnTo>
                    <a:pt x="1561" y="364"/>
                  </a:lnTo>
                  <a:lnTo>
                    <a:pt x="1601" y="426"/>
                  </a:lnTo>
                  <a:lnTo>
                    <a:pt x="1635" y="491"/>
                  </a:lnTo>
                  <a:lnTo>
                    <a:pt x="1665" y="559"/>
                  </a:lnTo>
                  <a:lnTo>
                    <a:pt x="1688" y="630"/>
                  </a:lnTo>
                  <a:lnTo>
                    <a:pt x="1705" y="704"/>
                  </a:lnTo>
                  <a:lnTo>
                    <a:pt x="1714" y="780"/>
                  </a:lnTo>
                  <a:lnTo>
                    <a:pt x="1718" y="858"/>
                  </a:lnTo>
                  <a:lnTo>
                    <a:pt x="1714" y="936"/>
                  </a:lnTo>
                  <a:lnTo>
                    <a:pt x="1705" y="1012"/>
                  </a:lnTo>
                  <a:lnTo>
                    <a:pt x="1688" y="1086"/>
                  </a:lnTo>
                  <a:lnTo>
                    <a:pt x="1665" y="1157"/>
                  </a:lnTo>
                  <a:lnTo>
                    <a:pt x="1635" y="1225"/>
                  </a:lnTo>
                  <a:lnTo>
                    <a:pt x="1601" y="1290"/>
                  </a:lnTo>
                  <a:lnTo>
                    <a:pt x="1561" y="1353"/>
                  </a:lnTo>
                  <a:lnTo>
                    <a:pt x="1516" y="1411"/>
                  </a:lnTo>
                  <a:lnTo>
                    <a:pt x="1466" y="1465"/>
                  </a:lnTo>
                  <a:lnTo>
                    <a:pt x="1412" y="1514"/>
                  </a:lnTo>
                  <a:lnTo>
                    <a:pt x="1355" y="1559"/>
                  </a:lnTo>
                  <a:lnTo>
                    <a:pt x="1293" y="1599"/>
                  </a:lnTo>
                  <a:lnTo>
                    <a:pt x="1228" y="1633"/>
                  </a:lnTo>
                  <a:lnTo>
                    <a:pt x="1159" y="1662"/>
                  </a:lnTo>
                  <a:lnTo>
                    <a:pt x="1087" y="1685"/>
                  </a:lnTo>
                  <a:lnTo>
                    <a:pt x="1013" y="1703"/>
                  </a:lnTo>
                  <a:lnTo>
                    <a:pt x="937" y="1713"/>
                  </a:lnTo>
                  <a:lnTo>
                    <a:pt x="859" y="1716"/>
                  </a:lnTo>
                  <a:lnTo>
                    <a:pt x="782" y="1713"/>
                  </a:lnTo>
                  <a:lnTo>
                    <a:pt x="705" y="1703"/>
                  </a:lnTo>
                  <a:lnTo>
                    <a:pt x="631" y="1685"/>
                  </a:lnTo>
                  <a:lnTo>
                    <a:pt x="560" y="1662"/>
                  </a:lnTo>
                  <a:lnTo>
                    <a:pt x="491" y="1633"/>
                  </a:lnTo>
                  <a:lnTo>
                    <a:pt x="426" y="1599"/>
                  </a:lnTo>
                  <a:lnTo>
                    <a:pt x="364" y="1559"/>
                  </a:lnTo>
                  <a:lnTo>
                    <a:pt x="306" y="1514"/>
                  </a:lnTo>
                  <a:lnTo>
                    <a:pt x="252" y="1465"/>
                  </a:lnTo>
                  <a:lnTo>
                    <a:pt x="202" y="1411"/>
                  </a:lnTo>
                  <a:lnTo>
                    <a:pt x="158" y="1353"/>
                  </a:lnTo>
                  <a:lnTo>
                    <a:pt x="118" y="1290"/>
                  </a:lnTo>
                  <a:lnTo>
                    <a:pt x="83" y="1225"/>
                  </a:lnTo>
                  <a:lnTo>
                    <a:pt x="54" y="1157"/>
                  </a:lnTo>
                  <a:lnTo>
                    <a:pt x="31" y="1086"/>
                  </a:lnTo>
                  <a:lnTo>
                    <a:pt x="14" y="1012"/>
                  </a:lnTo>
                  <a:lnTo>
                    <a:pt x="3" y="936"/>
                  </a:lnTo>
                  <a:lnTo>
                    <a:pt x="0" y="858"/>
                  </a:lnTo>
                  <a:lnTo>
                    <a:pt x="3" y="780"/>
                  </a:lnTo>
                  <a:lnTo>
                    <a:pt x="14" y="704"/>
                  </a:lnTo>
                  <a:lnTo>
                    <a:pt x="31" y="630"/>
                  </a:lnTo>
                  <a:lnTo>
                    <a:pt x="54" y="559"/>
                  </a:lnTo>
                  <a:lnTo>
                    <a:pt x="83" y="491"/>
                  </a:lnTo>
                  <a:lnTo>
                    <a:pt x="118" y="426"/>
                  </a:lnTo>
                  <a:lnTo>
                    <a:pt x="158" y="364"/>
                  </a:lnTo>
                  <a:lnTo>
                    <a:pt x="202" y="305"/>
                  </a:lnTo>
                  <a:lnTo>
                    <a:pt x="252" y="251"/>
                  </a:lnTo>
                  <a:lnTo>
                    <a:pt x="306" y="202"/>
                  </a:lnTo>
                  <a:lnTo>
                    <a:pt x="364" y="156"/>
                  </a:lnTo>
                  <a:lnTo>
                    <a:pt x="426" y="117"/>
                  </a:lnTo>
                  <a:lnTo>
                    <a:pt x="491" y="83"/>
                  </a:lnTo>
                  <a:lnTo>
                    <a:pt x="560" y="54"/>
                  </a:lnTo>
                  <a:lnTo>
                    <a:pt x="631" y="31"/>
                  </a:lnTo>
                  <a:lnTo>
                    <a:pt x="705" y="13"/>
                  </a:lnTo>
                  <a:lnTo>
                    <a:pt x="782" y="3"/>
                  </a:lnTo>
                  <a:lnTo>
                    <a:pt x="8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68"/>
            <p:cNvSpPr>
              <a:spLocks noEditPoints="1"/>
            </p:cNvSpPr>
            <p:nvPr/>
          </p:nvSpPr>
          <p:spPr bwMode="auto">
            <a:xfrm>
              <a:off x="5373688" y="3451226"/>
              <a:ext cx="501650" cy="576263"/>
            </a:xfrm>
            <a:custGeom>
              <a:avLst/>
              <a:gdLst>
                <a:gd name="T0" fmla="*/ 1284 w 3157"/>
                <a:gd name="T1" fmla="*/ 150 h 3633"/>
                <a:gd name="T2" fmla="*/ 925 w 3157"/>
                <a:gd name="T3" fmla="*/ 275 h 3633"/>
                <a:gd name="T4" fmla="*/ 615 w 3157"/>
                <a:gd name="T5" fmla="*/ 486 h 3633"/>
                <a:gd name="T6" fmla="*/ 369 w 3157"/>
                <a:gd name="T7" fmla="*/ 767 h 3633"/>
                <a:gd name="T8" fmla="*/ 200 w 3157"/>
                <a:gd name="T9" fmla="*/ 1106 h 3633"/>
                <a:gd name="T10" fmla="*/ 123 w 3157"/>
                <a:gd name="T11" fmla="*/ 1488 h 3633"/>
                <a:gd name="T12" fmla="*/ 155 w 3157"/>
                <a:gd name="T13" fmla="*/ 1853 h 3633"/>
                <a:gd name="T14" fmla="*/ 289 w 3157"/>
                <a:gd name="T15" fmla="*/ 2195 h 3633"/>
                <a:gd name="T16" fmla="*/ 483 w 3157"/>
                <a:gd name="T17" fmla="*/ 2502 h 3633"/>
                <a:gd name="T18" fmla="*/ 711 w 3157"/>
                <a:gd name="T19" fmla="*/ 2784 h 3633"/>
                <a:gd name="T20" fmla="*/ 1043 w 3157"/>
                <a:gd name="T21" fmla="*/ 3110 h 3633"/>
                <a:gd name="T22" fmla="*/ 1400 w 3157"/>
                <a:gd name="T23" fmla="*/ 3390 h 3633"/>
                <a:gd name="T24" fmla="*/ 1643 w 3157"/>
                <a:gd name="T25" fmla="*/ 3458 h 3633"/>
                <a:gd name="T26" fmla="*/ 1825 w 3157"/>
                <a:gd name="T27" fmla="*/ 3327 h 3633"/>
                <a:gd name="T28" fmla="*/ 2050 w 3157"/>
                <a:gd name="T29" fmla="*/ 3149 h 3633"/>
                <a:gd name="T30" fmla="*/ 2298 w 3157"/>
                <a:gd name="T31" fmla="*/ 2928 h 3633"/>
                <a:gd name="T32" fmla="*/ 2542 w 3157"/>
                <a:gd name="T33" fmla="*/ 2671 h 3633"/>
                <a:gd name="T34" fmla="*/ 2759 w 3157"/>
                <a:gd name="T35" fmla="*/ 2385 h 3633"/>
                <a:gd name="T36" fmla="*/ 2928 w 3157"/>
                <a:gd name="T37" fmla="*/ 2078 h 3633"/>
                <a:gd name="T38" fmla="*/ 3024 w 3157"/>
                <a:gd name="T39" fmla="*/ 1753 h 3633"/>
                <a:gd name="T40" fmla="*/ 3023 w 3157"/>
                <a:gd name="T41" fmla="*/ 1388 h 3633"/>
                <a:gd name="T42" fmla="*/ 2922 w 3157"/>
                <a:gd name="T43" fmla="*/ 1017 h 3633"/>
                <a:gd name="T44" fmla="*/ 2733 w 3157"/>
                <a:gd name="T45" fmla="*/ 691 h 3633"/>
                <a:gd name="T46" fmla="*/ 2469 w 3157"/>
                <a:gd name="T47" fmla="*/ 426 h 3633"/>
                <a:gd name="T48" fmla="*/ 2145 w 3157"/>
                <a:gd name="T49" fmla="*/ 236 h 3633"/>
                <a:gd name="T50" fmla="*/ 1775 w 3157"/>
                <a:gd name="T51" fmla="*/ 133 h 3633"/>
                <a:gd name="T52" fmla="*/ 1682 w 3157"/>
                <a:gd name="T53" fmla="*/ 3 h 3633"/>
                <a:gd name="T54" fmla="*/ 2077 w 3157"/>
                <a:gd name="T55" fmla="*/ 81 h 3633"/>
                <a:gd name="T56" fmla="*/ 2429 w 3157"/>
                <a:gd name="T57" fmla="*/ 251 h 3633"/>
                <a:gd name="T58" fmla="*/ 2727 w 3157"/>
                <a:gd name="T59" fmla="*/ 500 h 3633"/>
                <a:gd name="T60" fmla="*/ 2957 w 3157"/>
                <a:gd name="T61" fmla="*/ 815 h 3633"/>
                <a:gd name="T62" fmla="*/ 3105 w 3157"/>
                <a:gd name="T63" fmla="*/ 1182 h 3633"/>
                <a:gd name="T64" fmla="*/ 3157 w 3157"/>
                <a:gd name="T65" fmla="*/ 1587 h 3633"/>
                <a:gd name="T66" fmla="*/ 3101 w 3157"/>
                <a:gd name="T67" fmla="*/ 1949 h 3633"/>
                <a:gd name="T68" fmla="*/ 2938 w 3157"/>
                <a:gd name="T69" fmla="*/ 2324 h 3633"/>
                <a:gd name="T70" fmla="*/ 2666 w 3157"/>
                <a:gd name="T71" fmla="*/ 2709 h 3633"/>
                <a:gd name="T72" fmla="*/ 2394 w 3157"/>
                <a:gd name="T73" fmla="*/ 3001 h 3633"/>
                <a:gd name="T74" fmla="*/ 2142 w 3157"/>
                <a:gd name="T75" fmla="*/ 3228 h 3633"/>
                <a:gd name="T76" fmla="*/ 1909 w 3157"/>
                <a:gd name="T77" fmla="*/ 3415 h 3633"/>
                <a:gd name="T78" fmla="*/ 1716 w 3157"/>
                <a:gd name="T79" fmla="*/ 3554 h 3633"/>
                <a:gd name="T80" fmla="*/ 1595 w 3157"/>
                <a:gd name="T81" fmla="*/ 3631 h 3633"/>
                <a:gd name="T82" fmla="*/ 1478 w 3157"/>
                <a:gd name="T83" fmla="*/ 3583 h 3633"/>
                <a:gd name="T84" fmla="*/ 1178 w 3157"/>
                <a:gd name="T85" fmla="*/ 3377 h 3633"/>
                <a:gd name="T86" fmla="*/ 869 w 3157"/>
                <a:gd name="T87" fmla="*/ 3116 h 3633"/>
                <a:gd name="T88" fmla="*/ 574 w 3157"/>
                <a:gd name="T89" fmla="*/ 2811 h 3633"/>
                <a:gd name="T90" fmla="*/ 318 w 3157"/>
                <a:gd name="T91" fmla="*/ 2476 h 3633"/>
                <a:gd name="T92" fmla="*/ 124 w 3157"/>
                <a:gd name="T93" fmla="*/ 2123 h 3633"/>
                <a:gd name="T94" fmla="*/ 14 w 3157"/>
                <a:gd name="T95" fmla="*/ 1764 h 3633"/>
                <a:gd name="T96" fmla="*/ 13 w 3157"/>
                <a:gd name="T97" fmla="*/ 1381 h 3633"/>
                <a:gd name="T98" fmla="*/ 115 w 3157"/>
                <a:gd name="T99" fmla="*/ 993 h 3633"/>
                <a:gd name="T100" fmla="*/ 305 w 3157"/>
                <a:gd name="T101" fmla="*/ 650 h 3633"/>
                <a:gd name="T102" fmla="*/ 570 w 3157"/>
                <a:gd name="T103" fmla="*/ 367 h 3633"/>
                <a:gd name="T104" fmla="*/ 898 w 3157"/>
                <a:gd name="T105" fmla="*/ 155 h 3633"/>
                <a:gd name="T106" fmla="*/ 1273 w 3157"/>
                <a:gd name="T107" fmla="*/ 29 h 3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57" h="3633">
                  <a:moveTo>
                    <a:pt x="1578" y="120"/>
                  </a:moveTo>
                  <a:lnTo>
                    <a:pt x="1478" y="123"/>
                  </a:lnTo>
                  <a:lnTo>
                    <a:pt x="1380" y="133"/>
                  </a:lnTo>
                  <a:lnTo>
                    <a:pt x="1284" y="150"/>
                  </a:lnTo>
                  <a:lnTo>
                    <a:pt x="1191" y="173"/>
                  </a:lnTo>
                  <a:lnTo>
                    <a:pt x="1100" y="201"/>
                  </a:lnTo>
                  <a:lnTo>
                    <a:pt x="1011" y="236"/>
                  </a:lnTo>
                  <a:lnTo>
                    <a:pt x="925" y="275"/>
                  </a:lnTo>
                  <a:lnTo>
                    <a:pt x="842" y="321"/>
                  </a:lnTo>
                  <a:lnTo>
                    <a:pt x="763" y="371"/>
                  </a:lnTo>
                  <a:lnTo>
                    <a:pt x="688" y="426"/>
                  </a:lnTo>
                  <a:lnTo>
                    <a:pt x="615" y="486"/>
                  </a:lnTo>
                  <a:lnTo>
                    <a:pt x="548" y="550"/>
                  </a:lnTo>
                  <a:lnTo>
                    <a:pt x="484" y="618"/>
                  </a:lnTo>
                  <a:lnTo>
                    <a:pt x="424" y="691"/>
                  </a:lnTo>
                  <a:lnTo>
                    <a:pt x="369" y="767"/>
                  </a:lnTo>
                  <a:lnTo>
                    <a:pt x="319" y="847"/>
                  </a:lnTo>
                  <a:lnTo>
                    <a:pt x="274" y="931"/>
                  </a:lnTo>
                  <a:lnTo>
                    <a:pt x="234" y="1017"/>
                  </a:lnTo>
                  <a:lnTo>
                    <a:pt x="200" y="1106"/>
                  </a:lnTo>
                  <a:lnTo>
                    <a:pt x="172" y="1198"/>
                  </a:lnTo>
                  <a:lnTo>
                    <a:pt x="149" y="1292"/>
                  </a:lnTo>
                  <a:lnTo>
                    <a:pt x="132" y="1388"/>
                  </a:lnTo>
                  <a:lnTo>
                    <a:pt x="123" y="1488"/>
                  </a:lnTo>
                  <a:lnTo>
                    <a:pt x="119" y="1587"/>
                  </a:lnTo>
                  <a:lnTo>
                    <a:pt x="124" y="1676"/>
                  </a:lnTo>
                  <a:lnTo>
                    <a:pt x="136" y="1766"/>
                  </a:lnTo>
                  <a:lnTo>
                    <a:pt x="155" y="1853"/>
                  </a:lnTo>
                  <a:lnTo>
                    <a:pt x="181" y="1941"/>
                  </a:lnTo>
                  <a:lnTo>
                    <a:pt x="212" y="2027"/>
                  </a:lnTo>
                  <a:lnTo>
                    <a:pt x="248" y="2112"/>
                  </a:lnTo>
                  <a:lnTo>
                    <a:pt x="289" y="2195"/>
                  </a:lnTo>
                  <a:lnTo>
                    <a:pt x="335" y="2275"/>
                  </a:lnTo>
                  <a:lnTo>
                    <a:pt x="382" y="2353"/>
                  </a:lnTo>
                  <a:lnTo>
                    <a:pt x="431" y="2430"/>
                  </a:lnTo>
                  <a:lnTo>
                    <a:pt x="483" y="2502"/>
                  </a:lnTo>
                  <a:lnTo>
                    <a:pt x="534" y="2572"/>
                  </a:lnTo>
                  <a:lnTo>
                    <a:pt x="585" y="2637"/>
                  </a:lnTo>
                  <a:lnTo>
                    <a:pt x="637" y="2699"/>
                  </a:lnTo>
                  <a:lnTo>
                    <a:pt x="711" y="2784"/>
                  </a:lnTo>
                  <a:lnTo>
                    <a:pt x="789" y="2869"/>
                  </a:lnTo>
                  <a:lnTo>
                    <a:pt x="872" y="2951"/>
                  </a:lnTo>
                  <a:lnTo>
                    <a:pt x="956" y="3032"/>
                  </a:lnTo>
                  <a:lnTo>
                    <a:pt x="1043" y="3110"/>
                  </a:lnTo>
                  <a:lnTo>
                    <a:pt x="1132" y="3186"/>
                  </a:lnTo>
                  <a:lnTo>
                    <a:pt x="1221" y="3258"/>
                  </a:lnTo>
                  <a:lnTo>
                    <a:pt x="1311" y="3326"/>
                  </a:lnTo>
                  <a:lnTo>
                    <a:pt x="1400" y="3390"/>
                  </a:lnTo>
                  <a:lnTo>
                    <a:pt x="1488" y="3449"/>
                  </a:lnTo>
                  <a:lnTo>
                    <a:pt x="1577" y="3503"/>
                  </a:lnTo>
                  <a:lnTo>
                    <a:pt x="1608" y="3482"/>
                  </a:lnTo>
                  <a:lnTo>
                    <a:pt x="1643" y="3458"/>
                  </a:lnTo>
                  <a:lnTo>
                    <a:pt x="1683" y="3430"/>
                  </a:lnTo>
                  <a:lnTo>
                    <a:pt x="1727" y="3399"/>
                  </a:lnTo>
                  <a:lnTo>
                    <a:pt x="1774" y="3365"/>
                  </a:lnTo>
                  <a:lnTo>
                    <a:pt x="1825" y="3327"/>
                  </a:lnTo>
                  <a:lnTo>
                    <a:pt x="1878" y="3287"/>
                  </a:lnTo>
                  <a:lnTo>
                    <a:pt x="1933" y="3244"/>
                  </a:lnTo>
                  <a:lnTo>
                    <a:pt x="1991" y="3197"/>
                  </a:lnTo>
                  <a:lnTo>
                    <a:pt x="2050" y="3149"/>
                  </a:lnTo>
                  <a:lnTo>
                    <a:pt x="2111" y="3097"/>
                  </a:lnTo>
                  <a:lnTo>
                    <a:pt x="2173" y="3043"/>
                  </a:lnTo>
                  <a:lnTo>
                    <a:pt x="2235" y="2987"/>
                  </a:lnTo>
                  <a:lnTo>
                    <a:pt x="2298" y="2928"/>
                  </a:lnTo>
                  <a:lnTo>
                    <a:pt x="2360" y="2866"/>
                  </a:lnTo>
                  <a:lnTo>
                    <a:pt x="2421" y="2804"/>
                  </a:lnTo>
                  <a:lnTo>
                    <a:pt x="2482" y="2738"/>
                  </a:lnTo>
                  <a:lnTo>
                    <a:pt x="2542" y="2671"/>
                  </a:lnTo>
                  <a:lnTo>
                    <a:pt x="2599" y="2603"/>
                  </a:lnTo>
                  <a:lnTo>
                    <a:pt x="2655" y="2532"/>
                  </a:lnTo>
                  <a:lnTo>
                    <a:pt x="2708" y="2459"/>
                  </a:lnTo>
                  <a:lnTo>
                    <a:pt x="2759" y="2385"/>
                  </a:lnTo>
                  <a:lnTo>
                    <a:pt x="2808" y="2310"/>
                  </a:lnTo>
                  <a:lnTo>
                    <a:pt x="2852" y="2234"/>
                  </a:lnTo>
                  <a:lnTo>
                    <a:pt x="2892" y="2157"/>
                  </a:lnTo>
                  <a:lnTo>
                    <a:pt x="2928" y="2078"/>
                  </a:lnTo>
                  <a:lnTo>
                    <a:pt x="2960" y="1998"/>
                  </a:lnTo>
                  <a:lnTo>
                    <a:pt x="2987" y="1918"/>
                  </a:lnTo>
                  <a:lnTo>
                    <a:pt x="3008" y="1836"/>
                  </a:lnTo>
                  <a:lnTo>
                    <a:pt x="3024" y="1753"/>
                  </a:lnTo>
                  <a:lnTo>
                    <a:pt x="3033" y="1671"/>
                  </a:lnTo>
                  <a:lnTo>
                    <a:pt x="3036" y="1587"/>
                  </a:lnTo>
                  <a:lnTo>
                    <a:pt x="3033" y="1488"/>
                  </a:lnTo>
                  <a:lnTo>
                    <a:pt x="3023" y="1388"/>
                  </a:lnTo>
                  <a:lnTo>
                    <a:pt x="3007" y="1292"/>
                  </a:lnTo>
                  <a:lnTo>
                    <a:pt x="2984" y="1198"/>
                  </a:lnTo>
                  <a:lnTo>
                    <a:pt x="2956" y="1106"/>
                  </a:lnTo>
                  <a:lnTo>
                    <a:pt x="2922" y="1017"/>
                  </a:lnTo>
                  <a:lnTo>
                    <a:pt x="2882" y="931"/>
                  </a:lnTo>
                  <a:lnTo>
                    <a:pt x="2838" y="847"/>
                  </a:lnTo>
                  <a:lnTo>
                    <a:pt x="2787" y="767"/>
                  </a:lnTo>
                  <a:lnTo>
                    <a:pt x="2733" y="691"/>
                  </a:lnTo>
                  <a:lnTo>
                    <a:pt x="2673" y="618"/>
                  </a:lnTo>
                  <a:lnTo>
                    <a:pt x="2609" y="550"/>
                  </a:lnTo>
                  <a:lnTo>
                    <a:pt x="2541" y="486"/>
                  </a:lnTo>
                  <a:lnTo>
                    <a:pt x="2469" y="426"/>
                  </a:lnTo>
                  <a:lnTo>
                    <a:pt x="2393" y="371"/>
                  </a:lnTo>
                  <a:lnTo>
                    <a:pt x="2314" y="321"/>
                  </a:lnTo>
                  <a:lnTo>
                    <a:pt x="2231" y="275"/>
                  </a:lnTo>
                  <a:lnTo>
                    <a:pt x="2145" y="236"/>
                  </a:lnTo>
                  <a:lnTo>
                    <a:pt x="2057" y="201"/>
                  </a:lnTo>
                  <a:lnTo>
                    <a:pt x="1965" y="173"/>
                  </a:lnTo>
                  <a:lnTo>
                    <a:pt x="1871" y="150"/>
                  </a:lnTo>
                  <a:lnTo>
                    <a:pt x="1775" y="133"/>
                  </a:lnTo>
                  <a:lnTo>
                    <a:pt x="1678" y="123"/>
                  </a:lnTo>
                  <a:lnTo>
                    <a:pt x="1578" y="120"/>
                  </a:lnTo>
                  <a:close/>
                  <a:moveTo>
                    <a:pt x="1578" y="0"/>
                  </a:moveTo>
                  <a:lnTo>
                    <a:pt x="1682" y="3"/>
                  </a:lnTo>
                  <a:lnTo>
                    <a:pt x="1783" y="14"/>
                  </a:lnTo>
                  <a:lnTo>
                    <a:pt x="1884" y="29"/>
                  </a:lnTo>
                  <a:lnTo>
                    <a:pt x="1981" y="53"/>
                  </a:lnTo>
                  <a:lnTo>
                    <a:pt x="2077" y="81"/>
                  </a:lnTo>
                  <a:lnTo>
                    <a:pt x="2170" y="115"/>
                  </a:lnTo>
                  <a:lnTo>
                    <a:pt x="2259" y="155"/>
                  </a:lnTo>
                  <a:lnTo>
                    <a:pt x="2346" y="200"/>
                  </a:lnTo>
                  <a:lnTo>
                    <a:pt x="2429" y="251"/>
                  </a:lnTo>
                  <a:lnTo>
                    <a:pt x="2510" y="306"/>
                  </a:lnTo>
                  <a:lnTo>
                    <a:pt x="2586" y="367"/>
                  </a:lnTo>
                  <a:lnTo>
                    <a:pt x="2659" y="432"/>
                  </a:lnTo>
                  <a:lnTo>
                    <a:pt x="2727" y="500"/>
                  </a:lnTo>
                  <a:lnTo>
                    <a:pt x="2792" y="573"/>
                  </a:lnTo>
                  <a:lnTo>
                    <a:pt x="2852" y="650"/>
                  </a:lnTo>
                  <a:lnTo>
                    <a:pt x="2907" y="731"/>
                  </a:lnTo>
                  <a:lnTo>
                    <a:pt x="2957" y="815"/>
                  </a:lnTo>
                  <a:lnTo>
                    <a:pt x="3002" y="903"/>
                  </a:lnTo>
                  <a:lnTo>
                    <a:pt x="3042" y="993"/>
                  </a:lnTo>
                  <a:lnTo>
                    <a:pt x="3076" y="1086"/>
                  </a:lnTo>
                  <a:lnTo>
                    <a:pt x="3105" y="1182"/>
                  </a:lnTo>
                  <a:lnTo>
                    <a:pt x="3127" y="1280"/>
                  </a:lnTo>
                  <a:lnTo>
                    <a:pt x="3143" y="1381"/>
                  </a:lnTo>
                  <a:lnTo>
                    <a:pt x="3153" y="1483"/>
                  </a:lnTo>
                  <a:lnTo>
                    <a:pt x="3157" y="1587"/>
                  </a:lnTo>
                  <a:lnTo>
                    <a:pt x="3153" y="1676"/>
                  </a:lnTo>
                  <a:lnTo>
                    <a:pt x="3143" y="1767"/>
                  </a:lnTo>
                  <a:lnTo>
                    <a:pt x="3126" y="1857"/>
                  </a:lnTo>
                  <a:lnTo>
                    <a:pt x="3101" y="1949"/>
                  </a:lnTo>
                  <a:lnTo>
                    <a:pt x="3071" y="2041"/>
                  </a:lnTo>
                  <a:lnTo>
                    <a:pt x="3033" y="2135"/>
                  </a:lnTo>
                  <a:lnTo>
                    <a:pt x="2989" y="2229"/>
                  </a:lnTo>
                  <a:lnTo>
                    <a:pt x="2938" y="2324"/>
                  </a:lnTo>
                  <a:lnTo>
                    <a:pt x="2881" y="2419"/>
                  </a:lnTo>
                  <a:lnTo>
                    <a:pt x="2816" y="2515"/>
                  </a:lnTo>
                  <a:lnTo>
                    <a:pt x="2744" y="2612"/>
                  </a:lnTo>
                  <a:lnTo>
                    <a:pt x="2666" y="2709"/>
                  </a:lnTo>
                  <a:lnTo>
                    <a:pt x="2581" y="2807"/>
                  </a:lnTo>
                  <a:lnTo>
                    <a:pt x="2520" y="2873"/>
                  </a:lnTo>
                  <a:lnTo>
                    <a:pt x="2457" y="2938"/>
                  </a:lnTo>
                  <a:lnTo>
                    <a:pt x="2394" y="3001"/>
                  </a:lnTo>
                  <a:lnTo>
                    <a:pt x="2331" y="3062"/>
                  </a:lnTo>
                  <a:lnTo>
                    <a:pt x="2267" y="3120"/>
                  </a:lnTo>
                  <a:lnTo>
                    <a:pt x="2204" y="3175"/>
                  </a:lnTo>
                  <a:lnTo>
                    <a:pt x="2142" y="3228"/>
                  </a:lnTo>
                  <a:lnTo>
                    <a:pt x="2081" y="3279"/>
                  </a:lnTo>
                  <a:lnTo>
                    <a:pt x="2022" y="3326"/>
                  </a:lnTo>
                  <a:lnTo>
                    <a:pt x="1964" y="3372"/>
                  </a:lnTo>
                  <a:lnTo>
                    <a:pt x="1909" y="3415"/>
                  </a:lnTo>
                  <a:lnTo>
                    <a:pt x="1856" y="3453"/>
                  </a:lnTo>
                  <a:lnTo>
                    <a:pt x="1806" y="3490"/>
                  </a:lnTo>
                  <a:lnTo>
                    <a:pt x="1759" y="3523"/>
                  </a:lnTo>
                  <a:lnTo>
                    <a:pt x="1716" y="3554"/>
                  </a:lnTo>
                  <a:lnTo>
                    <a:pt x="1677" y="3580"/>
                  </a:lnTo>
                  <a:lnTo>
                    <a:pt x="1642" y="3603"/>
                  </a:lnTo>
                  <a:lnTo>
                    <a:pt x="1611" y="3623"/>
                  </a:lnTo>
                  <a:lnTo>
                    <a:pt x="1595" y="3631"/>
                  </a:lnTo>
                  <a:lnTo>
                    <a:pt x="1578" y="3633"/>
                  </a:lnTo>
                  <a:lnTo>
                    <a:pt x="1563" y="3631"/>
                  </a:lnTo>
                  <a:lnTo>
                    <a:pt x="1549" y="3625"/>
                  </a:lnTo>
                  <a:lnTo>
                    <a:pt x="1478" y="3583"/>
                  </a:lnTo>
                  <a:lnTo>
                    <a:pt x="1406" y="3538"/>
                  </a:lnTo>
                  <a:lnTo>
                    <a:pt x="1330" y="3489"/>
                  </a:lnTo>
                  <a:lnTo>
                    <a:pt x="1255" y="3434"/>
                  </a:lnTo>
                  <a:lnTo>
                    <a:pt x="1178" y="3377"/>
                  </a:lnTo>
                  <a:lnTo>
                    <a:pt x="1101" y="3316"/>
                  </a:lnTo>
                  <a:lnTo>
                    <a:pt x="1024" y="3252"/>
                  </a:lnTo>
                  <a:lnTo>
                    <a:pt x="946" y="3186"/>
                  </a:lnTo>
                  <a:lnTo>
                    <a:pt x="869" y="3116"/>
                  </a:lnTo>
                  <a:lnTo>
                    <a:pt x="794" y="3043"/>
                  </a:lnTo>
                  <a:lnTo>
                    <a:pt x="719" y="2968"/>
                  </a:lnTo>
                  <a:lnTo>
                    <a:pt x="646" y="2891"/>
                  </a:lnTo>
                  <a:lnTo>
                    <a:pt x="574" y="2811"/>
                  </a:lnTo>
                  <a:lnTo>
                    <a:pt x="506" y="2730"/>
                  </a:lnTo>
                  <a:lnTo>
                    <a:pt x="439" y="2647"/>
                  </a:lnTo>
                  <a:lnTo>
                    <a:pt x="378" y="2562"/>
                  </a:lnTo>
                  <a:lnTo>
                    <a:pt x="318" y="2476"/>
                  </a:lnTo>
                  <a:lnTo>
                    <a:pt x="263" y="2390"/>
                  </a:lnTo>
                  <a:lnTo>
                    <a:pt x="211" y="2302"/>
                  </a:lnTo>
                  <a:lnTo>
                    <a:pt x="165" y="2212"/>
                  </a:lnTo>
                  <a:lnTo>
                    <a:pt x="124" y="2123"/>
                  </a:lnTo>
                  <a:lnTo>
                    <a:pt x="87" y="2034"/>
                  </a:lnTo>
                  <a:lnTo>
                    <a:pt x="56" y="1944"/>
                  </a:lnTo>
                  <a:lnTo>
                    <a:pt x="32" y="1855"/>
                  </a:lnTo>
                  <a:lnTo>
                    <a:pt x="14" y="1764"/>
                  </a:lnTo>
                  <a:lnTo>
                    <a:pt x="3" y="1676"/>
                  </a:lnTo>
                  <a:lnTo>
                    <a:pt x="0" y="1587"/>
                  </a:lnTo>
                  <a:lnTo>
                    <a:pt x="3" y="1483"/>
                  </a:lnTo>
                  <a:lnTo>
                    <a:pt x="13" y="1381"/>
                  </a:lnTo>
                  <a:lnTo>
                    <a:pt x="30" y="1280"/>
                  </a:lnTo>
                  <a:lnTo>
                    <a:pt x="52" y="1182"/>
                  </a:lnTo>
                  <a:lnTo>
                    <a:pt x="81" y="1086"/>
                  </a:lnTo>
                  <a:lnTo>
                    <a:pt x="115" y="993"/>
                  </a:lnTo>
                  <a:lnTo>
                    <a:pt x="155" y="903"/>
                  </a:lnTo>
                  <a:lnTo>
                    <a:pt x="200" y="815"/>
                  </a:lnTo>
                  <a:lnTo>
                    <a:pt x="250" y="731"/>
                  </a:lnTo>
                  <a:lnTo>
                    <a:pt x="305" y="650"/>
                  </a:lnTo>
                  <a:lnTo>
                    <a:pt x="364" y="573"/>
                  </a:lnTo>
                  <a:lnTo>
                    <a:pt x="428" y="500"/>
                  </a:lnTo>
                  <a:lnTo>
                    <a:pt x="497" y="432"/>
                  </a:lnTo>
                  <a:lnTo>
                    <a:pt x="570" y="367"/>
                  </a:lnTo>
                  <a:lnTo>
                    <a:pt x="647" y="306"/>
                  </a:lnTo>
                  <a:lnTo>
                    <a:pt x="727" y="251"/>
                  </a:lnTo>
                  <a:lnTo>
                    <a:pt x="810" y="200"/>
                  </a:lnTo>
                  <a:lnTo>
                    <a:pt x="898" y="155"/>
                  </a:lnTo>
                  <a:lnTo>
                    <a:pt x="987" y="115"/>
                  </a:lnTo>
                  <a:lnTo>
                    <a:pt x="1080" y="81"/>
                  </a:lnTo>
                  <a:lnTo>
                    <a:pt x="1175" y="53"/>
                  </a:lnTo>
                  <a:lnTo>
                    <a:pt x="1273" y="29"/>
                  </a:lnTo>
                  <a:lnTo>
                    <a:pt x="1372" y="14"/>
                  </a:lnTo>
                  <a:lnTo>
                    <a:pt x="1474" y="3"/>
                  </a:lnTo>
                  <a:lnTo>
                    <a:pt x="15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3" name="Group 772"/>
          <p:cNvGrpSpPr/>
          <p:nvPr/>
        </p:nvGrpSpPr>
        <p:grpSpPr>
          <a:xfrm>
            <a:off x="6270990" y="3455988"/>
            <a:ext cx="576263" cy="566738"/>
            <a:chOff x="6232525" y="3455988"/>
            <a:chExt cx="576263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8" name="Freeform 173"/>
            <p:cNvSpPr>
              <a:spLocks noEditPoints="1"/>
            </p:cNvSpPr>
            <p:nvPr/>
          </p:nvSpPr>
          <p:spPr bwMode="auto">
            <a:xfrm>
              <a:off x="6232525" y="3455988"/>
              <a:ext cx="576263" cy="566738"/>
            </a:xfrm>
            <a:custGeom>
              <a:avLst/>
              <a:gdLst>
                <a:gd name="T0" fmla="*/ 1303 w 3632"/>
                <a:gd name="T1" fmla="*/ 3300 h 3573"/>
                <a:gd name="T2" fmla="*/ 1360 w 3632"/>
                <a:gd name="T3" fmla="*/ 3424 h 3573"/>
                <a:gd name="T4" fmla="*/ 1496 w 3632"/>
                <a:gd name="T5" fmla="*/ 3460 h 3573"/>
                <a:gd name="T6" fmla="*/ 1608 w 3632"/>
                <a:gd name="T7" fmla="*/ 3380 h 3573"/>
                <a:gd name="T8" fmla="*/ 2632 w 3632"/>
                <a:gd name="T9" fmla="*/ 1163 h 3573"/>
                <a:gd name="T10" fmla="*/ 3237 w 3632"/>
                <a:gd name="T11" fmla="*/ 770 h 3573"/>
                <a:gd name="T12" fmla="*/ 3484 w 3632"/>
                <a:gd name="T13" fmla="*/ 843 h 3573"/>
                <a:gd name="T14" fmla="*/ 2452 w 3632"/>
                <a:gd name="T15" fmla="*/ 623 h 3573"/>
                <a:gd name="T16" fmla="*/ 168 w 3632"/>
                <a:gd name="T17" fmla="*/ 1922 h 3573"/>
                <a:gd name="T18" fmla="*/ 109 w 3632"/>
                <a:gd name="T19" fmla="*/ 2047 h 3573"/>
                <a:gd name="T20" fmla="*/ 168 w 3632"/>
                <a:gd name="T21" fmla="*/ 2174 h 3573"/>
                <a:gd name="T22" fmla="*/ 302 w 3632"/>
                <a:gd name="T23" fmla="*/ 2210 h 3573"/>
                <a:gd name="T24" fmla="*/ 2524 w 3632"/>
                <a:gd name="T25" fmla="*/ 937 h 3573"/>
                <a:gd name="T26" fmla="*/ 2611 w 3632"/>
                <a:gd name="T27" fmla="*/ 1000 h 3573"/>
                <a:gd name="T28" fmla="*/ 2837 w 3632"/>
                <a:gd name="T29" fmla="*/ 1144 h 3573"/>
                <a:gd name="T30" fmla="*/ 3107 w 3632"/>
                <a:gd name="T31" fmla="*/ 1157 h 3573"/>
                <a:gd name="T32" fmla="*/ 3323 w 3632"/>
                <a:gd name="T33" fmla="*/ 1055 h 3573"/>
                <a:gd name="T34" fmla="*/ 3033 w 3632"/>
                <a:gd name="T35" fmla="*/ 910 h 3573"/>
                <a:gd name="T36" fmla="*/ 2861 w 3632"/>
                <a:gd name="T37" fmla="*/ 876 h 3573"/>
                <a:gd name="T38" fmla="*/ 2738 w 3632"/>
                <a:gd name="T39" fmla="*/ 741 h 3573"/>
                <a:gd name="T40" fmla="*/ 2573 w 3632"/>
                <a:gd name="T41" fmla="*/ 632 h 3573"/>
                <a:gd name="T42" fmla="*/ 2733 w 3632"/>
                <a:gd name="T43" fmla="*/ 180 h 3573"/>
                <a:gd name="T44" fmla="*/ 2546 w 3632"/>
                <a:gd name="T45" fmla="*/ 364 h 3573"/>
                <a:gd name="T46" fmla="*/ 2544 w 3632"/>
                <a:gd name="T47" fmla="*/ 514 h 3573"/>
                <a:gd name="T48" fmla="*/ 2740 w 3632"/>
                <a:gd name="T49" fmla="*/ 549 h 3573"/>
                <a:gd name="T50" fmla="*/ 2861 w 3632"/>
                <a:gd name="T51" fmla="*/ 401 h 3573"/>
                <a:gd name="T52" fmla="*/ 2905 w 3632"/>
                <a:gd name="T53" fmla="*/ 117 h 3573"/>
                <a:gd name="T54" fmla="*/ 3118 w 3632"/>
                <a:gd name="T55" fmla="*/ 122 h 3573"/>
                <a:gd name="T56" fmla="*/ 3145 w 3632"/>
                <a:gd name="T57" fmla="*/ 16 h 3573"/>
                <a:gd name="T58" fmla="*/ 3295 w 3632"/>
                <a:gd name="T59" fmla="*/ 90 h 3573"/>
                <a:gd name="T60" fmla="*/ 3129 w 3632"/>
                <a:gd name="T61" fmla="*/ 478 h 3573"/>
                <a:gd name="T62" fmla="*/ 3037 w 3632"/>
                <a:gd name="T63" fmla="*/ 479 h 3573"/>
                <a:gd name="T64" fmla="*/ 2891 w 3632"/>
                <a:gd name="T65" fmla="*/ 513 h 3573"/>
                <a:gd name="T66" fmla="*/ 2834 w 3632"/>
                <a:gd name="T67" fmla="*/ 638 h 3573"/>
                <a:gd name="T68" fmla="*/ 2892 w 3632"/>
                <a:gd name="T69" fmla="*/ 764 h 3573"/>
                <a:gd name="T70" fmla="*/ 3026 w 3632"/>
                <a:gd name="T71" fmla="*/ 801 h 3573"/>
                <a:gd name="T72" fmla="*/ 3136 w 3632"/>
                <a:gd name="T73" fmla="*/ 727 h 3573"/>
                <a:gd name="T74" fmla="*/ 3175 w 3632"/>
                <a:gd name="T75" fmla="*/ 622 h 3573"/>
                <a:gd name="T76" fmla="*/ 3597 w 3632"/>
                <a:gd name="T77" fmla="*/ 638 h 3573"/>
                <a:gd name="T78" fmla="*/ 3632 w 3632"/>
                <a:gd name="T79" fmla="*/ 695 h 3573"/>
                <a:gd name="T80" fmla="*/ 3547 w 3632"/>
                <a:gd name="T81" fmla="*/ 962 h 3573"/>
                <a:gd name="T82" fmla="*/ 3437 w 3632"/>
                <a:gd name="T83" fmla="*/ 1102 h 3573"/>
                <a:gd name="T84" fmla="*/ 3215 w 3632"/>
                <a:gd name="T85" fmla="*/ 1240 h 3573"/>
                <a:gd name="T86" fmla="*/ 2945 w 3632"/>
                <a:gd name="T87" fmla="*/ 1277 h 3573"/>
                <a:gd name="T88" fmla="*/ 1631 w 3632"/>
                <a:gd name="T89" fmla="*/ 3518 h 3573"/>
                <a:gd name="T90" fmla="*/ 1466 w 3632"/>
                <a:gd name="T91" fmla="*/ 3573 h 3573"/>
                <a:gd name="T92" fmla="*/ 1296 w 3632"/>
                <a:gd name="T93" fmla="*/ 3513 h 3573"/>
                <a:gd name="T94" fmla="*/ 1199 w 3632"/>
                <a:gd name="T95" fmla="*/ 3351 h 3573"/>
                <a:gd name="T96" fmla="*/ 1230 w 3632"/>
                <a:gd name="T97" fmla="*/ 3161 h 3573"/>
                <a:gd name="T98" fmla="*/ 309 w 3632"/>
                <a:gd name="T99" fmla="*/ 2319 h 3573"/>
                <a:gd name="T100" fmla="*/ 137 w 3632"/>
                <a:gd name="T101" fmla="*/ 2285 h 3573"/>
                <a:gd name="T102" fmla="*/ 19 w 3632"/>
                <a:gd name="T103" fmla="*/ 2149 h 3573"/>
                <a:gd name="T104" fmla="*/ 15 w 3632"/>
                <a:gd name="T105" fmla="*/ 1958 h 3573"/>
                <a:gd name="T106" fmla="*/ 137 w 3632"/>
                <a:gd name="T107" fmla="*/ 1810 h 3573"/>
                <a:gd name="T108" fmla="*/ 2398 w 3632"/>
                <a:gd name="T109" fmla="*/ 421 h 3573"/>
                <a:gd name="T110" fmla="*/ 2546 w 3632"/>
                <a:gd name="T111" fmla="*/ 188 h 3573"/>
                <a:gd name="T112" fmla="*/ 2770 w 3632"/>
                <a:gd name="T113" fmla="*/ 41 h 3573"/>
                <a:gd name="T114" fmla="*/ 2954 w 3632"/>
                <a:gd name="T115" fmla="*/ 1 h 3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32" h="3573">
                  <a:moveTo>
                    <a:pt x="2547" y="1092"/>
                  </a:moveTo>
                  <a:lnTo>
                    <a:pt x="1325" y="3217"/>
                  </a:lnTo>
                  <a:lnTo>
                    <a:pt x="1313" y="3243"/>
                  </a:lnTo>
                  <a:lnTo>
                    <a:pt x="1305" y="3271"/>
                  </a:lnTo>
                  <a:lnTo>
                    <a:pt x="1303" y="3300"/>
                  </a:lnTo>
                  <a:lnTo>
                    <a:pt x="1305" y="3327"/>
                  </a:lnTo>
                  <a:lnTo>
                    <a:pt x="1313" y="3355"/>
                  </a:lnTo>
                  <a:lnTo>
                    <a:pt x="1325" y="3380"/>
                  </a:lnTo>
                  <a:lnTo>
                    <a:pt x="1340" y="3404"/>
                  </a:lnTo>
                  <a:lnTo>
                    <a:pt x="1360" y="3424"/>
                  </a:lnTo>
                  <a:lnTo>
                    <a:pt x="1384" y="3441"/>
                  </a:lnTo>
                  <a:lnTo>
                    <a:pt x="1412" y="3453"/>
                  </a:lnTo>
                  <a:lnTo>
                    <a:pt x="1439" y="3461"/>
                  </a:lnTo>
                  <a:lnTo>
                    <a:pt x="1467" y="3463"/>
                  </a:lnTo>
                  <a:lnTo>
                    <a:pt x="1496" y="3460"/>
                  </a:lnTo>
                  <a:lnTo>
                    <a:pt x="1522" y="3453"/>
                  </a:lnTo>
                  <a:lnTo>
                    <a:pt x="1548" y="3441"/>
                  </a:lnTo>
                  <a:lnTo>
                    <a:pt x="1571" y="3426"/>
                  </a:lnTo>
                  <a:lnTo>
                    <a:pt x="1592" y="3405"/>
                  </a:lnTo>
                  <a:lnTo>
                    <a:pt x="1608" y="3380"/>
                  </a:lnTo>
                  <a:lnTo>
                    <a:pt x="2831" y="1256"/>
                  </a:lnTo>
                  <a:lnTo>
                    <a:pt x="2779" y="1239"/>
                  </a:lnTo>
                  <a:lnTo>
                    <a:pt x="2728" y="1218"/>
                  </a:lnTo>
                  <a:lnTo>
                    <a:pt x="2679" y="1193"/>
                  </a:lnTo>
                  <a:lnTo>
                    <a:pt x="2632" y="1163"/>
                  </a:lnTo>
                  <a:lnTo>
                    <a:pt x="2589" y="1130"/>
                  </a:lnTo>
                  <a:lnTo>
                    <a:pt x="2547" y="1092"/>
                  </a:lnTo>
                  <a:close/>
                  <a:moveTo>
                    <a:pt x="3259" y="717"/>
                  </a:moveTo>
                  <a:lnTo>
                    <a:pt x="3250" y="743"/>
                  </a:lnTo>
                  <a:lnTo>
                    <a:pt x="3237" y="770"/>
                  </a:lnTo>
                  <a:lnTo>
                    <a:pt x="3223" y="793"/>
                  </a:lnTo>
                  <a:lnTo>
                    <a:pt x="3402" y="979"/>
                  </a:lnTo>
                  <a:lnTo>
                    <a:pt x="3434" y="937"/>
                  </a:lnTo>
                  <a:lnTo>
                    <a:pt x="3462" y="890"/>
                  </a:lnTo>
                  <a:lnTo>
                    <a:pt x="3484" y="843"/>
                  </a:lnTo>
                  <a:lnTo>
                    <a:pt x="3503" y="792"/>
                  </a:lnTo>
                  <a:lnTo>
                    <a:pt x="3516" y="739"/>
                  </a:lnTo>
                  <a:lnTo>
                    <a:pt x="3259" y="717"/>
                  </a:lnTo>
                  <a:close/>
                  <a:moveTo>
                    <a:pt x="2492" y="620"/>
                  </a:moveTo>
                  <a:lnTo>
                    <a:pt x="2452" y="623"/>
                  </a:lnTo>
                  <a:lnTo>
                    <a:pt x="2412" y="630"/>
                  </a:lnTo>
                  <a:lnTo>
                    <a:pt x="2374" y="644"/>
                  </a:lnTo>
                  <a:lnTo>
                    <a:pt x="2337" y="663"/>
                  </a:lnTo>
                  <a:lnTo>
                    <a:pt x="191" y="1905"/>
                  </a:lnTo>
                  <a:lnTo>
                    <a:pt x="168" y="1922"/>
                  </a:lnTo>
                  <a:lnTo>
                    <a:pt x="147" y="1943"/>
                  </a:lnTo>
                  <a:lnTo>
                    <a:pt x="131" y="1966"/>
                  </a:lnTo>
                  <a:lnTo>
                    <a:pt x="119" y="1992"/>
                  </a:lnTo>
                  <a:lnTo>
                    <a:pt x="111" y="2019"/>
                  </a:lnTo>
                  <a:lnTo>
                    <a:pt x="109" y="2047"/>
                  </a:lnTo>
                  <a:lnTo>
                    <a:pt x="111" y="2076"/>
                  </a:lnTo>
                  <a:lnTo>
                    <a:pt x="119" y="2103"/>
                  </a:lnTo>
                  <a:lnTo>
                    <a:pt x="131" y="2130"/>
                  </a:lnTo>
                  <a:lnTo>
                    <a:pt x="148" y="2154"/>
                  </a:lnTo>
                  <a:lnTo>
                    <a:pt x="168" y="2174"/>
                  </a:lnTo>
                  <a:lnTo>
                    <a:pt x="192" y="2190"/>
                  </a:lnTo>
                  <a:lnTo>
                    <a:pt x="217" y="2202"/>
                  </a:lnTo>
                  <a:lnTo>
                    <a:pt x="245" y="2210"/>
                  </a:lnTo>
                  <a:lnTo>
                    <a:pt x="274" y="2212"/>
                  </a:lnTo>
                  <a:lnTo>
                    <a:pt x="302" y="2210"/>
                  </a:lnTo>
                  <a:lnTo>
                    <a:pt x="330" y="2202"/>
                  </a:lnTo>
                  <a:lnTo>
                    <a:pt x="355" y="2190"/>
                  </a:lnTo>
                  <a:lnTo>
                    <a:pt x="2497" y="950"/>
                  </a:lnTo>
                  <a:lnTo>
                    <a:pt x="2509" y="941"/>
                  </a:lnTo>
                  <a:lnTo>
                    <a:pt x="2524" y="937"/>
                  </a:lnTo>
                  <a:lnTo>
                    <a:pt x="2538" y="937"/>
                  </a:lnTo>
                  <a:lnTo>
                    <a:pt x="2552" y="940"/>
                  </a:lnTo>
                  <a:lnTo>
                    <a:pt x="2566" y="948"/>
                  </a:lnTo>
                  <a:lnTo>
                    <a:pt x="2576" y="958"/>
                  </a:lnTo>
                  <a:lnTo>
                    <a:pt x="2611" y="1000"/>
                  </a:lnTo>
                  <a:lnTo>
                    <a:pt x="2651" y="1038"/>
                  </a:lnTo>
                  <a:lnTo>
                    <a:pt x="2692" y="1072"/>
                  </a:lnTo>
                  <a:lnTo>
                    <a:pt x="2739" y="1101"/>
                  </a:lnTo>
                  <a:lnTo>
                    <a:pt x="2786" y="1125"/>
                  </a:lnTo>
                  <a:lnTo>
                    <a:pt x="2837" y="1144"/>
                  </a:lnTo>
                  <a:lnTo>
                    <a:pt x="2890" y="1157"/>
                  </a:lnTo>
                  <a:lnTo>
                    <a:pt x="2943" y="1166"/>
                  </a:lnTo>
                  <a:lnTo>
                    <a:pt x="2998" y="1169"/>
                  </a:lnTo>
                  <a:lnTo>
                    <a:pt x="3053" y="1166"/>
                  </a:lnTo>
                  <a:lnTo>
                    <a:pt x="3107" y="1157"/>
                  </a:lnTo>
                  <a:lnTo>
                    <a:pt x="3161" y="1143"/>
                  </a:lnTo>
                  <a:lnTo>
                    <a:pt x="3212" y="1123"/>
                  </a:lnTo>
                  <a:lnTo>
                    <a:pt x="3262" y="1097"/>
                  </a:lnTo>
                  <a:lnTo>
                    <a:pt x="3294" y="1078"/>
                  </a:lnTo>
                  <a:lnTo>
                    <a:pt x="3323" y="1055"/>
                  </a:lnTo>
                  <a:lnTo>
                    <a:pt x="3145" y="869"/>
                  </a:lnTo>
                  <a:lnTo>
                    <a:pt x="3134" y="876"/>
                  </a:lnTo>
                  <a:lnTo>
                    <a:pt x="3102" y="892"/>
                  </a:lnTo>
                  <a:lnTo>
                    <a:pt x="3069" y="904"/>
                  </a:lnTo>
                  <a:lnTo>
                    <a:pt x="3033" y="910"/>
                  </a:lnTo>
                  <a:lnTo>
                    <a:pt x="2998" y="913"/>
                  </a:lnTo>
                  <a:lnTo>
                    <a:pt x="2962" y="910"/>
                  </a:lnTo>
                  <a:lnTo>
                    <a:pt x="2926" y="904"/>
                  </a:lnTo>
                  <a:lnTo>
                    <a:pt x="2892" y="892"/>
                  </a:lnTo>
                  <a:lnTo>
                    <a:pt x="2861" y="876"/>
                  </a:lnTo>
                  <a:lnTo>
                    <a:pt x="2831" y="856"/>
                  </a:lnTo>
                  <a:lnTo>
                    <a:pt x="2805" y="833"/>
                  </a:lnTo>
                  <a:lnTo>
                    <a:pt x="2781" y="806"/>
                  </a:lnTo>
                  <a:lnTo>
                    <a:pt x="2761" y="775"/>
                  </a:lnTo>
                  <a:lnTo>
                    <a:pt x="2738" y="741"/>
                  </a:lnTo>
                  <a:lnTo>
                    <a:pt x="2711" y="711"/>
                  </a:lnTo>
                  <a:lnTo>
                    <a:pt x="2680" y="685"/>
                  </a:lnTo>
                  <a:lnTo>
                    <a:pt x="2647" y="663"/>
                  </a:lnTo>
                  <a:lnTo>
                    <a:pt x="2611" y="645"/>
                  </a:lnTo>
                  <a:lnTo>
                    <a:pt x="2573" y="632"/>
                  </a:lnTo>
                  <a:lnTo>
                    <a:pt x="2533" y="623"/>
                  </a:lnTo>
                  <a:lnTo>
                    <a:pt x="2492" y="620"/>
                  </a:lnTo>
                  <a:close/>
                  <a:moveTo>
                    <a:pt x="2801" y="147"/>
                  </a:moveTo>
                  <a:lnTo>
                    <a:pt x="2766" y="162"/>
                  </a:lnTo>
                  <a:lnTo>
                    <a:pt x="2733" y="180"/>
                  </a:lnTo>
                  <a:lnTo>
                    <a:pt x="2688" y="209"/>
                  </a:lnTo>
                  <a:lnTo>
                    <a:pt x="2647" y="242"/>
                  </a:lnTo>
                  <a:lnTo>
                    <a:pt x="2609" y="280"/>
                  </a:lnTo>
                  <a:lnTo>
                    <a:pt x="2576" y="321"/>
                  </a:lnTo>
                  <a:lnTo>
                    <a:pt x="2546" y="364"/>
                  </a:lnTo>
                  <a:lnTo>
                    <a:pt x="2520" y="410"/>
                  </a:lnTo>
                  <a:lnTo>
                    <a:pt x="2501" y="460"/>
                  </a:lnTo>
                  <a:lnTo>
                    <a:pt x="2485" y="511"/>
                  </a:lnTo>
                  <a:lnTo>
                    <a:pt x="2492" y="511"/>
                  </a:lnTo>
                  <a:lnTo>
                    <a:pt x="2544" y="514"/>
                  </a:lnTo>
                  <a:lnTo>
                    <a:pt x="2593" y="523"/>
                  </a:lnTo>
                  <a:lnTo>
                    <a:pt x="2641" y="539"/>
                  </a:lnTo>
                  <a:lnTo>
                    <a:pt x="2687" y="558"/>
                  </a:lnTo>
                  <a:lnTo>
                    <a:pt x="2730" y="585"/>
                  </a:lnTo>
                  <a:lnTo>
                    <a:pt x="2740" y="549"/>
                  </a:lnTo>
                  <a:lnTo>
                    <a:pt x="2754" y="513"/>
                  </a:lnTo>
                  <a:lnTo>
                    <a:pt x="2774" y="480"/>
                  </a:lnTo>
                  <a:lnTo>
                    <a:pt x="2798" y="450"/>
                  </a:lnTo>
                  <a:lnTo>
                    <a:pt x="2827" y="423"/>
                  </a:lnTo>
                  <a:lnTo>
                    <a:pt x="2861" y="401"/>
                  </a:lnTo>
                  <a:lnTo>
                    <a:pt x="2871" y="396"/>
                  </a:lnTo>
                  <a:lnTo>
                    <a:pt x="2801" y="147"/>
                  </a:lnTo>
                  <a:close/>
                  <a:moveTo>
                    <a:pt x="3012" y="109"/>
                  </a:moveTo>
                  <a:lnTo>
                    <a:pt x="2958" y="110"/>
                  </a:lnTo>
                  <a:lnTo>
                    <a:pt x="2905" y="117"/>
                  </a:lnTo>
                  <a:lnTo>
                    <a:pt x="2976" y="366"/>
                  </a:lnTo>
                  <a:lnTo>
                    <a:pt x="3019" y="366"/>
                  </a:lnTo>
                  <a:lnTo>
                    <a:pt x="3061" y="373"/>
                  </a:lnTo>
                  <a:lnTo>
                    <a:pt x="3170" y="138"/>
                  </a:lnTo>
                  <a:lnTo>
                    <a:pt x="3118" y="122"/>
                  </a:lnTo>
                  <a:lnTo>
                    <a:pt x="3065" y="114"/>
                  </a:lnTo>
                  <a:lnTo>
                    <a:pt x="3012" y="109"/>
                  </a:lnTo>
                  <a:close/>
                  <a:moveTo>
                    <a:pt x="3017" y="0"/>
                  </a:moveTo>
                  <a:lnTo>
                    <a:pt x="3081" y="4"/>
                  </a:lnTo>
                  <a:lnTo>
                    <a:pt x="3145" y="16"/>
                  </a:lnTo>
                  <a:lnTo>
                    <a:pt x="3207" y="34"/>
                  </a:lnTo>
                  <a:lnTo>
                    <a:pt x="3267" y="59"/>
                  </a:lnTo>
                  <a:lnTo>
                    <a:pt x="3279" y="67"/>
                  </a:lnTo>
                  <a:lnTo>
                    <a:pt x="3288" y="77"/>
                  </a:lnTo>
                  <a:lnTo>
                    <a:pt x="3295" y="90"/>
                  </a:lnTo>
                  <a:lnTo>
                    <a:pt x="3298" y="104"/>
                  </a:lnTo>
                  <a:lnTo>
                    <a:pt x="3298" y="118"/>
                  </a:lnTo>
                  <a:lnTo>
                    <a:pt x="3294" y="131"/>
                  </a:lnTo>
                  <a:lnTo>
                    <a:pt x="3139" y="463"/>
                  </a:lnTo>
                  <a:lnTo>
                    <a:pt x="3129" y="478"/>
                  </a:lnTo>
                  <a:lnTo>
                    <a:pt x="3116" y="488"/>
                  </a:lnTo>
                  <a:lnTo>
                    <a:pt x="3101" y="493"/>
                  </a:lnTo>
                  <a:lnTo>
                    <a:pt x="3084" y="494"/>
                  </a:lnTo>
                  <a:lnTo>
                    <a:pt x="3066" y="490"/>
                  </a:lnTo>
                  <a:lnTo>
                    <a:pt x="3037" y="479"/>
                  </a:lnTo>
                  <a:lnTo>
                    <a:pt x="3006" y="474"/>
                  </a:lnTo>
                  <a:lnTo>
                    <a:pt x="2975" y="475"/>
                  </a:lnTo>
                  <a:lnTo>
                    <a:pt x="2944" y="483"/>
                  </a:lnTo>
                  <a:lnTo>
                    <a:pt x="2915" y="497"/>
                  </a:lnTo>
                  <a:lnTo>
                    <a:pt x="2891" y="513"/>
                  </a:lnTo>
                  <a:lnTo>
                    <a:pt x="2871" y="534"/>
                  </a:lnTo>
                  <a:lnTo>
                    <a:pt x="2855" y="557"/>
                  </a:lnTo>
                  <a:lnTo>
                    <a:pt x="2844" y="583"/>
                  </a:lnTo>
                  <a:lnTo>
                    <a:pt x="2836" y="609"/>
                  </a:lnTo>
                  <a:lnTo>
                    <a:pt x="2834" y="638"/>
                  </a:lnTo>
                  <a:lnTo>
                    <a:pt x="2836" y="666"/>
                  </a:lnTo>
                  <a:lnTo>
                    <a:pt x="2843" y="695"/>
                  </a:lnTo>
                  <a:lnTo>
                    <a:pt x="2856" y="721"/>
                  </a:lnTo>
                  <a:lnTo>
                    <a:pt x="2872" y="744"/>
                  </a:lnTo>
                  <a:lnTo>
                    <a:pt x="2892" y="764"/>
                  </a:lnTo>
                  <a:lnTo>
                    <a:pt x="2915" y="781"/>
                  </a:lnTo>
                  <a:lnTo>
                    <a:pt x="2942" y="793"/>
                  </a:lnTo>
                  <a:lnTo>
                    <a:pt x="2968" y="801"/>
                  </a:lnTo>
                  <a:lnTo>
                    <a:pt x="2998" y="803"/>
                  </a:lnTo>
                  <a:lnTo>
                    <a:pt x="3026" y="801"/>
                  </a:lnTo>
                  <a:lnTo>
                    <a:pt x="3053" y="793"/>
                  </a:lnTo>
                  <a:lnTo>
                    <a:pt x="3080" y="781"/>
                  </a:lnTo>
                  <a:lnTo>
                    <a:pt x="3102" y="767"/>
                  </a:lnTo>
                  <a:lnTo>
                    <a:pt x="3120" y="748"/>
                  </a:lnTo>
                  <a:lnTo>
                    <a:pt x="3136" y="727"/>
                  </a:lnTo>
                  <a:lnTo>
                    <a:pt x="3148" y="705"/>
                  </a:lnTo>
                  <a:lnTo>
                    <a:pt x="3157" y="679"/>
                  </a:lnTo>
                  <a:lnTo>
                    <a:pt x="3161" y="653"/>
                  </a:lnTo>
                  <a:lnTo>
                    <a:pt x="3165" y="636"/>
                  </a:lnTo>
                  <a:lnTo>
                    <a:pt x="3175" y="622"/>
                  </a:lnTo>
                  <a:lnTo>
                    <a:pt x="3187" y="611"/>
                  </a:lnTo>
                  <a:lnTo>
                    <a:pt x="3202" y="605"/>
                  </a:lnTo>
                  <a:lnTo>
                    <a:pt x="3220" y="603"/>
                  </a:lnTo>
                  <a:lnTo>
                    <a:pt x="3583" y="635"/>
                  </a:lnTo>
                  <a:lnTo>
                    <a:pt x="3597" y="638"/>
                  </a:lnTo>
                  <a:lnTo>
                    <a:pt x="3609" y="645"/>
                  </a:lnTo>
                  <a:lnTo>
                    <a:pt x="3620" y="655"/>
                  </a:lnTo>
                  <a:lnTo>
                    <a:pt x="3628" y="667"/>
                  </a:lnTo>
                  <a:lnTo>
                    <a:pt x="3632" y="680"/>
                  </a:lnTo>
                  <a:lnTo>
                    <a:pt x="3632" y="695"/>
                  </a:lnTo>
                  <a:lnTo>
                    <a:pt x="3626" y="751"/>
                  </a:lnTo>
                  <a:lnTo>
                    <a:pt x="3612" y="806"/>
                  </a:lnTo>
                  <a:lnTo>
                    <a:pt x="3596" y="861"/>
                  </a:lnTo>
                  <a:lnTo>
                    <a:pt x="3574" y="913"/>
                  </a:lnTo>
                  <a:lnTo>
                    <a:pt x="3547" y="962"/>
                  </a:lnTo>
                  <a:lnTo>
                    <a:pt x="3518" y="1009"/>
                  </a:lnTo>
                  <a:lnTo>
                    <a:pt x="3482" y="1053"/>
                  </a:lnTo>
                  <a:lnTo>
                    <a:pt x="3445" y="1095"/>
                  </a:lnTo>
                  <a:lnTo>
                    <a:pt x="3440" y="1099"/>
                  </a:lnTo>
                  <a:lnTo>
                    <a:pt x="3437" y="1102"/>
                  </a:lnTo>
                  <a:lnTo>
                    <a:pt x="3400" y="1135"/>
                  </a:lnTo>
                  <a:lnTo>
                    <a:pt x="3360" y="1166"/>
                  </a:lnTo>
                  <a:lnTo>
                    <a:pt x="3317" y="1193"/>
                  </a:lnTo>
                  <a:lnTo>
                    <a:pt x="3267" y="1219"/>
                  </a:lnTo>
                  <a:lnTo>
                    <a:pt x="3215" y="1240"/>
                  </a:lnTo>
                  <a:lnTo>
                    <a:pt x="3162" y="1257"/>
                  </a:lnTo>
                  <a:lnTo>
                    <a:pt x="3108" y="1269"/>
                  </a:lnTo>
                  <a:lnTo>
                    <a:pt x="3053" y="1277"/>
                  </a:lnTo>
                  <a:lnTo>
                    <a:pt x="2998" y="1279"/>
                  </a:lnTo>
                  <a:lnTo>
                    <a:pt x="2945" y="1277"/>
                  </a:lnTo>
                  <a:lnTo>
                    <a:pt x="2943" y="1282"/>
                  </a:lnTo>
                  <a:lnTo>
                    <a:pt x="1703" y="3436"/>
                  </a:lnTo>
                  <a:lnTo>
                    <a:pt x="1682" y="3467"/>
                  </a:lnTo>
                  <a:lnTo>
                    <a:pt x="1658" y="3494"/>
                  </a:lnTo>
                  <a:lnTo>
                    <a:pt x="1631" y="3518"/>
                  </a:lnTo>
                  <a:lnTo>
                    <a:pt x="1602" y="3538"/>
                  </a:lnTo>
                  <a:lnTo>
                    <a:pt x="1570" y="3553"/>
                  </a:lnTo>
                  <a:lnTo>
                    <a:pt x="1537" y="3564"/>
                  </a:lnTo>
                  <a:lnTo>
                    <a:pt x="1501" y="3571"/>
                  </a:lnTo>
                  <a:lnTo>
                    <a:pt x="1466" y="3573"/>
                  </a:lnTo>
                  <a:lnTo>
                    <a:pt x="1432" y="3571"/>
                  </a:lnTo>
                  <a:lnTo>
                    <a:pt x="1396" y="3564"/>
                  </a:lnTo>
                  <a:lnTo>
                    <a:pt x="1363" y="3552"/>
                  </a:lnTo>
                  <a:lnTo>
                    <a:pt x="1330" y="3536"/>
                  </a:lnTo>
                  <a:lnTo>
                    <a:pt x="1296" y="3513"/>
                  </a:lnTo>
                  <a:lnTo>
                    <a:pt x="1267" y="3487"/>
                  </a:lnTo>
                  <a:lnTo>
                    <a:pt x="1243" y="3457"/>
                  </a:lnTo>
                  <a:lnTo>
                    <a:pt x="1223" y="3424"/>
                  </a:lnTo>
                  <a:lnTo>
                    <a:pt x="1209" y="3388"/>
                  </a:lnTo>
                  <a:lnTo>
                    <a:pt x="1199" y="3351"/>
                  </a:lnTo>
                  <a:lnTo>
                    <a:pt x="1193" y="3313"/>
                  </a:lnTo>
                  <a:lnTo>
                    <a:pt x="1195" y="3274"/>
                  </a:lnTo>
                  <a:lnTo>
                    <a:pt x="1200" y="3235"/>
                  </a:lnTo>
                  <a:lnTo>
                    <a:pt x="1212" y="3198"/>
                  </a:lnTo>
                  <a:lnTo>
                    <a:pt x="1230" y="3161"/>
                  </a:lnTo>
                  <a:lnTo>
                    <a:pt x="2397" y="1135"/>
                  </a:lnTo>
                  <a:lnTo>
                    <a:pt x="410" y="2285"/>
                  </a:lnTo>
                  <a:lnTo>
                    <a:pt x="378" y="2301"/>
                  </a:lnTo>
                  <a:lnTo>
                    <a:pt x="344" y="2313"/>
                  </a:lnTo>
                  <a:lnTo>
                    <a:pt x="309" y="2319"/>
                  </a:lnTo>
                  <a:lnTo>
                    <a:pt x="274" y="2322"/>
                  </a:lnTo>
                  <a:lnTo>
                    <a:pt x="237" y="2319"/>
                  </a:lnTo>
                  <a:lnTo>
                    <a:pt x="202" y="2313"/>
                  </a:lnTo>
                  <a:lnTo>
                    <a:pt x="169" y="2301"/>
                  </a:lnTo>
                  <a:lnTo>
                    <a:pt x="137" y="2285"/>
                  </a:lnTo>
                  <a:lnTo>
                    <a:pt x="107" y="2265"/>
                  </a:lnTo>
                  <a:lnTo>
                    <a:pt x="81" y="2242"/>
                  </a:lnTo>
                  <a:lnTo>
                    <a:pt x="56" y="2215"/>
                  </a:lnTo>
                  <a:lnTo>
                    <a:pt x="36" y="2185"/>
                  </a:lnTo>
                  <a:lnTo>
                    <a:pt x="19" y="2149"/>
                  </a:lnTo>
                  <a:lnTo>
                    <a:pt x="8" y="2110"/>
                  </a:lnTo>
                  <a:lnTo>
                    <a:pt x="1" y="2072"/>
                  </a:lnTo>
                  <a:lnTo>
                    <a:pt x="0" y="2034"/>
                  </a:lnTo>
                  <a:lnTo>
                    <a:pt x="6" y="1995"/>
                  </a:lnTo>
                  <a:lnTo>
                    <a:pt x="15" y="1958"/>
                  </a:lnTo>
                  <a:lnTo>
                    <a:pt x="30" y="1923"/>
                  </a:lnTo>
                  <a:lnTo>
                    <a:pt x="50" y="1890"/>
                  </a:lnTo>
                  <a:lnTo>
                    <a:pt x="74" y="1860"/>
                  </a:lnTo>
                  <a:lnTo>
                    <a:pt x="104" y="1833"/>
                  </a:lnTo>
                  <a:lnTo>
                    <a:pt x="137" y="1810"/>
                  </a:lnTo>
                  <a:lnTo>
                    <a:pt x="2283" y="567"/>
                  </a:lnTo>
                  <a:lnTo>
                    <a:pt x="2325" y="545"/>
                  </a:lnTo>
                  <a:lnTo>
                    <a:pt x="2369" y="530"/>
                  </a:lnTo>
                  <a:lnTo>
                    <a:pt x="2381" y="474"/>
                  </a:lnTo>
                  <a:lnTo>
                    <a:pt x="2398" y="421"/>
                  </a:lnTo>
                  <a:lnTo>
                    <a:pt x="2419" y="369"/>
                  </a:lnTo>
                  <a:lnTo>
                    <a:pt x="2444" y="319"/>
                  </a:lnTo>
                  <a:lnTo>
                    <a:pt x="2474" y="273"/>
                  </a:lnTo>
                  <a:lnTo>
                    <a:pt x="2508" y="229"/>
                  </a:lnTo>
                  <a:lnTo>
                    <a:pt x="2546" y="188"/>
                  </a:lnTo>
                  <a:lnTo>
                    <a:pt x="2587" y="149"/>
                  </a:lnTo>
                  <a:lnTo>
                    <a:pt x="2631" y="115"/>
                  </a:lnTo>
                  <a:lnTo>
                    <a:pt x="2678" y="85"/>
                  </a:lnTo>
                  <a:lnTo>
                    <a:pt x="2723" y="61"/>
                  </a:lnTo>
                  <a:lnTo>
                    <a:pt x="2770" y="41"/>
                  </a:lnTo>
                  <a:lnTo>
                    <a:pt x="2818" y="25"/>
                  </a:lnTo>
                  <a:lnTo>
                    <a:pt x="2822" y="23"/>
                  </a:lnTo>
                  <a:lnTo>
                    <a:pt x="2827" y="22"/>
                  </a:lnTo>
                  <a:lnTo>
                    <a:pt x="2890" y="8"/>
                  </a:lnTo>
                  <a:lnTo>
                    <a:pt x="2954" y="1"/>
                  </a:lnTo>
                  <a:lnTo>
                    <a:pt x="30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74"/>
            <p:cNvSpPr>
              <a:spLocks/>
            </p:cNvSpPr>
            <p:nvPr/>
          </p:nvSpPr>
          <p:spPr bwMode="auto">
            <a:xfrm>
              <a:off x="6642100" y="3579813"/>
              <a:ext cx="28575" cy="28575"/>
            </a:xfrm>
            <a:custGeom>
              <a:avLst/>
              <a:gdLst>
                <a:gd name="T0" fmla="*/ 90 w 182"/>
                <a:gd name="T1" fmla="*/ 0 h 182"/>
                <a:gd name="T2" fmla="*/ 110 w 182"/>
                <a:gd name="T3" fmla="*/ 2 h 182"/>
                <a:gd name="T4" fmla="*/ 128 w 182"/>
                <a:gd name="T5" fmla="*/ 8 h 182"/>
                <a:gd name="T6" fmla="*/ 144 w 182"/>
                <a:gd name="T7" fmla="*/ 18 h 182"/>
                <a:gd name="T8" fmla="*/ 158 w 182"/>
                <a:gd name="T9" fmla="*/ 30 h 182"/>
                <a:gd name="T10" fmla="*/ 170 w 182"/>
                <a:gd name="T11" fmla="*/ 45 h 182"/>
                <a:gd name="T12" fmla="*/ 178 w 182"/>
                <a:gd name="T13" fmla="*/ 68 h 182"/>
                <a:gd name="T14" fmla="*/ 182 w 182"/>
                <a:gd name="T15" fmla="*/ 92 h 182"/>
                <a:gd name="T16" fmla="*/ 178 w 182"/>
                <a:gd name="T17" fmla="*/ 115 h 182"/>
                <a:gd name="T18" fmla="*/ 172 w 182"/>
                <a:gd name="T19" fmla="*/ 132 h 182"/>
                <a:gd name="T20" fmla="*/ 163 w 182"/>
                <a:gd name="T21" fmla="*/ 147 h 182"/>
                <a:gd name="T22" fmla="*/ 151 w 182"/>
                <a:gd name="T23" fmla="*/ 160 h 182"/>
                <a:gd name="T24" fmla="*/ 137 w 182"/>
                <a:gd name="T25" fmla="*/ 170 h 182"/>
                <a:gd name="T26" fmla="*/ 114 w 182"/>
                <a:gd name="T27" fmla="*/ 180 h 182"/>
                <a:gd name="T28" fmla="*/ 90 w 182"/>
                <a:gd name="T29" fmla="*/ 182 h 182"/>
                <a:gd name="T30" fmla="*/ 90 w 182"/>
                <a:gd name="T31" fmla="*/ 182 h 182"/>
                <a:gd name="T32" fmla="*/ 71 w 182"/>
                <a:gd name="T33" fmla="*/ 181 h 182"/>
                <a:gd name="T34" fmla="*/ 54 w 182"/>
                <a:gd name="T35" fmla="*/ 175 h 182"/>
                <a:gd name="T36" fmla="*/ 37 w 182"/>
                <a:gd name="T37" fmla="*/ 166 h 182"/>
                <a:gd name="T38" fmla="*/ 23 w 182"/>
                <a:gd name="T39" fmla="*/ 153 h 182"/>
                <a:gd name="T40" fmla="*/ 12 w 182"/>
                <a:gd name="T41" fmla="*/ 137 h 182"/>
                <a:gd name="T42" fmla="*/ 3 w 182"/>
                <a:gd name="T43" fmla="*/ 118 h 182"/>
                <a:gd name="T44" fmla="*/ 0 w 182"/>
                <a:gd name="T45" fmla="*/ 97 h 182"/>
                <a:gd name="T46" fmla="*/ 1 w 182"/>
                <a:gd name="T47" fmla="*/ 77 h 182"/>
                <a:gd name="T48" fmla="*/ 5 w 182"/>
                <a:gd name="T49" fmla="*/ 58 h 182"/>
                <a:gd name="T50" fmla="*/ 15 w 182"/>
                <a:gd name="T51" fmla="*/ 41 h 182"/>
                <a:gd name="T52" fmla="*/ 28 w 182"/>
                <a:gd name="T53" fmla="*/ 25 h 182"/>
                <a:gd name="T54" fmla="*/ 45 w 182"/>
                <a:gd name="T55" fmla="*/ 12 h 182"/>
                <a:gd name="T56" fmla="*/ 67 w 182"/>
                <a:gd name="T57" fmla="*/ 3 h 182"/>
                <a:gd name="T58" fmla="*/ 90 w 182"/>
                <a:gd name="T5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2" h="182">
                  <a:moveTo>
                    <a:pt x="90" y="0"/>
                  </a:moveTo>
                  <a:lnTo>
                    <a:pt x="110" y="2"/>
                  </a:lnTo>
                  <a:lnTo>
                    <a:pt x="128" y="8"/>
                  </a:lnTo>
                  <a:lnTo>
                    <a:pt x="144" y="18"/>
                  </a:lnTo>
                  <a:lnTo>
                    <a:pt x="158" y="30"/>
                  </a:lnTo>
                  <a:lnTo>
                    <a:pt x="170" y="45"/>
                  </a:lnTo>
                  <a:lnTo>
                    <a:pt x="178" y="68"/>
                  </a:lnTo>
                  <a:lnTo>
                    <a:pt x="182" y="92"/>
                  </a:lnTo>
                  <a:lnTo>
                    <a:pt x="178" y="115"/>
                  </a:lnTo>
                  <a:lnTo>
                    <a:pt x="172" y="132"/>
                  </a:lnTo>
                  <a:lnTo>
                    <a:pt x="163" y="147"/>
                  </a:lnTo>
                  <a:lnTo>
                    <a:pt x="151" y="160"/>
                  </a:lnTo>
                  <a:lnTo>
                    <a:pt x="137" y="170"/>
                  </a:lnTo>
                  <a:lnTo>
                    <a:pt x="114" y="180"/>
                  </a:lnTo>
                  <a:lnTo>
                    <a:pt x="90" y="182"/>
                  </a:lnTo>
                  <a:lnTo>
                    <a:pt x="90" y="182"/>
                  </a:lnTo>
                  <a:lnTo>
                    <a:pt x="71" y="181"/>
                  </a:lnTo>
                  <a:lnTo>
                    <a:pt x="54" y="175"/>
                  </a:lnTo>
                  <a:lnTo>
                    <a:pt x="37" y="166"/>
                  </a:lnTo>
                  <a:lnTo>
                    <a:pt x="23" y="153"/>
                  </a:lnTo>
                  <a:lnTo>
                    <a:pt x="12" y="137"/>
                  </a:lnTo>
                  <a:lnTo>
                    <a:pt x="3" y="118"/>
                  </a:lnTo>
                  <a:lnTo>
                    <a:pt x="0" y="97"/>
                  </a:lnTo>
                  <a:lnTo>
                    <a:pt x="1" y="77"/>
                  </a:lnTo>
                  <a:lnTo>
                    <a:pt x="5" y="58"/>
                  </a:lnTo>
                  <a:lnTo>
                    <a:pt x="15" y="41"/>
                  </a:lnTo>
                  <a:lnTo>
                    <a:pt x="28" y="25"/>
                  </a:lnTo>
                  <a:lnTo>
                    <a:pt x="45" y="12"/>
                  </a:lnTo>
                  <a:lnTo>
                    <a:pt x="67" y="3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3" name="Freeform 179"/>
          <p:cNvSpPr>
            <a:spLocks noEditPoints="1"/>
          </p:cNvSpPr>
          <p:nvPr/>
        </p:nvSpPr>
        <p:spPr bwMode="auto">
          <a:xfrm>
            <a:off x="7206484" y="3533775"/>
            <a:ext cx="576263" cy="409575"/>
          </a:xfrm>
          <a:custGeom>
            <a:avLst/>
            <a:gdLst>
              <a:gd name="T0" fmla="*/ 2977 w 3630"/>
              <a:gd name="T1" fmla="*/ 2319 h 2580"/>
              <a:gd name="T2" fmla="*/ 3429 w 3630"/>
              <a:gd name="T3" fmla="*/ 2351 h 2580"/>
              <a:gd name="T4" fmla="*/ 3214 w 3630"/>
              <a:gd name="T5" fmla="*/ 1776 h 2580"/>
              <a:gd name="T6" fmla="*/ 2276 w 3630"/>
              <a:gd name="T7" fmla="*/ 2319 h 2580"/>
              <a:gd name="T8" fmla="*/ 2729 w 3630"/>
              <a:gd name="T9" fmla="*/ 2351 h 2580"/>
              <a:gd name="T10" fmla="*/ 2515 w 3630"/>
              <a:gd name="T11" fmla="*/ 1776 h 2580"/>
              <a:gd name="T12" fmla="*/ 1576 w 3630"/>
              <a:gd name="T13" fmla="*/ 2319 h 2580"/>
              <a:gd name="T14" fmla="*/ 2030 w 3630"/>
              <a:gd name="T15" fmla="*/ 2351 h 2580"/>
              <a:gd name="T16" fmla="*/ 1815 w 3630"/>
              <a:gd name="T17" fmla="*/ 1776 h 2580"/>
              <a:gd name="T18" fmla="*/ 877 w 3630"/>
              <a:gd name="T19" fmla="*/ 2319 h 2580"/>
              <a:gd name="T20" fmla="*/ 1330 w 3630"/>
              <a:gd name="T21" fmla="*/ 2351 h 2580"/>
              <a:gd name="T22" fmla="*/ 1115 w 3630"/>
              <a:gd name="T23" fmla="*/ 1776 h 2580"/>
              <a:gd name="T24" fmla="*/ 177 w 3630"/>
              <a:gd name="T25" fmla="*/ 2319 h 2580"/>
              <a:gd name="T26" fmla="*/ 630 w 3630"/>
              <a:gd name="T27" fmla="*/ 2351 h 2580"/>
              <a:gd name="T28" fmla="*/ 416 w 3630"/>
              <a:gd name="T29" fmla="*/ 1776 h 2580"/>
              <a:gd name="T30" fmla="*/ 300 w 3630"/>
              <a:gd name="T31" fmla="*/ 1339 h 2580"/>
              <a:gd name="T32" fmla="*/ 3293 w 3630"/>
              <a:gd name="T33" fmla="*/ 1639 h 2580"/>
              <a:gd name="T34" fmla="*/ 2723 w 3630"/>
              <a:gd name="T35" fmla="*/ 1300 h 2580"/>
              <a:gd name="T36" fmla="*/ 2783 w 3630"/>
              <a:gd name="T37" fmla="*/ 1824 h 2580"/>
              <a:gd name="T38" fmla="*/ 3149 w 3630"/>
              <a:gd name="T39" fmla="*/ 1553 h 2580"/>
              <a:gd name="T40" fmla="*/ 2023 w 3630"/>
              <a:gd name="T41" fmla="*/ 1300 h 2580"/>
              <a:gd name="T42" fmla="*/ 2083 w 3630"/>
              <a:gd name="T43" fmla="*/ 1824 h 2580"/>
              <a:gd name="T44" fmla="*/ 2450 w 3630"/>
              <a:gd name="T45" fmla="*/ 1553 h 2580"/>
              <a:gd name="T46" fmla="*/ 1323 w 3630"/>
              <a:gd name="T47" fmla="*/ 1300 h 2580"/>
              <a:gd name="T48" fmla="*/ 1383 w 3630"/>
              <a:gd name="T49" fmla="*/ 1824 h 2580"/>
              <a:gd name="T50" fmla="*/ 1749 w 3630"/>
              <a:gd name="T51" fmla="*/ 1553 h 2580"/>
              <a:gd name="T52" fmla="*/ 624 w 3630"/>
              <a:gd name="T53" fmla="*/ 1300 h 2580"/>
              <a:gd name="T54" fmla="*/ 683 w 3630"/>
              <a:gd name="T55" fmla="*/ 1824 h 2580"/>
              <a:gd name="T56" fmla="*/ 1049 w 3630"/>
              <a:gd name="T57" fmla="*/ 1553 h 2580"/>
              <a:gd name="T58" fmla="*/ 3072 w 3630"/>
              <a:gd name="T59" fmla="*/ 687 h 2580"/>
              <a:gd name="T60" fmla="*/ 3133 w 3630"/>
              <a:gd name="T61" fmla="*/ 1213 h 2580"/>
              <a:gd name="T62" fmla="*/ 3499 w 3630"/>
              <a:gd name="T63" fmla="*/ 940 h 2580"/>
              <a:gd name="T64" fmla="*/ 2373 w 3630"/>
              <a:gd name="T65" fmla="*/ 687 h 2580"/>
              <a:gd name="T66" fmla="*/ 2433 w 3630"/>
              <a:gd name="T67" fmla="*/ 1213 h 2580"/>
              <a:gd name="T68" fmla="*/ 2800 w 3630"/>
              <a:gd name="T69" fmla="*/ 940 h 2580"/>
              <a:gd name="T70" fmla="*/ 1673 w 3630"/>
              <a:gd name="T71" fmla="*/ 687 h 2580"/>
              <a:gd name="T72" fmla="*/ 1733 w 3630"/>
              <a:gd name="T73" fmla="*/ 1213 h 2580"/>
              <a:gd name="T74" fmla="*/ 2099 w 3630"/>
              <a:gd name="T75" fmla="*/ 940 h 2580"/>
              <a:gd name="T76" fmla="*/ 974 w 3630"/>
              <a:gd name="T77" fmla="*/ 687 h 2580"/>
              <a:gd name="T78" fmla="*/ 1033 w 3630"/>
              <a:gd name="T79" fmla="*/ 1213 h 2580"/>
              <a:gd name="T80" fmla="*/ 1399 w 3630"/>
              <a:gd name="T81" fmla="*/ 940 h 2580"/>
              <a:gd name="T82" fmla="*/ 274 w 3630"/>
              <a:gd name="T83" fmla="*/ 687 h 2580"/>
              <a:gd name="T84" fmla="*/ 333 w 3630"/>
              <a:gd name="T85" fmla="*/ 1213 h 2580"/>
              <a:gd name="T86" fmla="*/ 700 w 3630"/>
              <a:gd name="T87" fmla="*/ 940 h 2580"/>
              <a:gd name="T88" fmla="*/ 3309 w 3630"/>
              <a:gd name="T89" fmla="*/ 453 h 2580"/>
              <a:gd name="T90" fmla="*/ 2607 w 3630"/>
              <a:gd name="T91" fmla="*/ 448 h 2580"/>
              <a:gd name="T92" fmla="*/ 3051 w 3630"/>
              <a:gd name="T93" fmla="*/ 542 h 2580"/>
              <a:gd name="T94" fmla="*/ 1907 w 3630"/>
              <a:gd name="T95" fmla="*/ 448 h 2580"/>
              <a:gd name="T96" fmla="*/ 2352 w 3630"/>
              <a:gd name="T97" fmla="*/ 542 h 2580"/>
              <a:gd name="T98" fmla="*/ 1208 w 3630"/>
              <a:gd name="T99" fmla="*/ 448 h 2580"/>
              <a:gd name="T100" fmla="*/ 1651 w 3630"/>
              <a:gd name="T101" fmla="*/ 542 h 2580"/>
              <a:gd name="T102" fmla="*/ 507 w 3630"/>
              <a:gd name="T103" fmla="*/ 448 h 2580"/>
              <a:gd name="T104" fmla="*/ 952 w 3630"/>
              <a:gd name="T105" fmla="*/ 542 h 2580"/>
              <a:gd name="T106" fmla="*/ 243 w 3630"/>
              <a:gd name="T107" fmla="*/ 550 h 2580"/>
              <a:gd name="T108" fmla="*/ 3617 w 3630"/>
              <a:gd name="T109" fmla="*/ 27 h 2580"/>
              <a:gd name="T110" fmla="*/ 3365 w 3630"/>
              <a:gd name="T111" fmla="*/ 2553 h 2580"/>
              <a:gd name="T112" fmla="*/ 2838 w 3630"/>
              <a:gd name="T113" fmla="*/ 2425 h 2580"/>
              <a:gd name="T114" fmla="*/ 2292 w 3630"/>
              <a:gd name="T115" fmla="*/ 2515 h 2580"/>
              <a:gd name="T116" fmla="*/ 1815 w 3630"/>
              <a:gd name="T117" fmla="*/ 2580 h 2580"/>
              <a:gd name="T118" fmla="*/ 1338 w 3630"/>
              <a:gd name="T119" fmla="*/ 2515 h 2580"/>
              <a:gd name="T120" fmla="*/ 792 w 3630"/>
              <a:gd name="T121" fmla="*/ 2425 h 2580"/>
              <a:gd name="T122" fmla="*/ 265 w 3630"/>
              <a:gd name="T123" fmla="*/ 2553 h 2580"/>
              <a:gd name="T124" fmla="*/ 13 w 3630"/>
              <a:gd name="T125" fmla="*/ 27 h 2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30" h="2580">
                <a:moveTo>
                  <a:pt x="3214" y="1776"/>
                </a:moveTo>
                <a:lnTo>
                  <a:pt x="3186" y="1816"/>
                </a:lnTo>
                <a:lnTo>
                  <a:pt x="3152" y="1852"/>
                </a:lnTo>
                <a:lnTo>
                  <a:pt x="3114" y="1885"/>
                </a:lnTo>
                <a:lnTo>
                  <a:pt x="3072" y="1912"/>
                </a:lnTo>
                <a:lnTo>
                  <a:pt x="3028" y="1934"/>
                </a:lnTo>
                <a:lnTo>
                  <a:pt x="2980" y="1951"/>
                </a:lnTo>
                <a:lnTo>
                  <a:pt x="2930" y="1963"/>
                </a:lnTo>
                <a:lnTo>
                  <a:pt x="2930" y="2164"/>
                </a:lnTo>
                <a:lnTo>
                  <a:pt x="2934" y="2206"/>
                </a:lnTo>
                <a:lnTo>
                  <a:pt x="2943" y="2247"/>
                </a:lnTo>
                <a:lnTo>
                  <a:pt x="2957" y="2284"/>
                </a:lnTo>
                <a:lnTo>
                  <a:pt x="2977" y="2319"/>
                </a:lnTo>
                <a:lnTo>
                  <a:pt x="3000" y="2351"/>
                </a:lnTo>
                <a:lnTo>
                  <a:pt x="3028" y="2379"/>
                </a:lnTo>
                <a:lnTo>
                  <a:pt x="3060" y="2403"/>
                </a:lnTo>
                <a:lnTo>
                  <a:pt x="3094" y="2423"/>
                </a:lnTo>
                <a:lnTo>
                  <a:pt x="3133" y="2437"/>
                </a:lnTo>
                <a:lnTo>
                  <a:pt x="3172" y="2446"/>
                </a:lnTo>
                <a:lnTo>
                  <a:pt x="3214" y="2449"/>
                </a:lnTo>
                <a:lnTo>
                  <a:pt x="3256" y="2446"/>
                </a:lnTo>
                <a:lnTo>
                  <a:pt x="3297" y="2437"/>
                </a:lnTo>
                <a:lnTo>
                  <a:pt x="3334" y="2423"/>
                </a:lnTo>
                <a:lnTo>
                  <a:pt x="3369" y="2403"/>
                </a:lnTo>
                <a:lnTo>
                  <a:pt x="3401" y="2379"/>
                </a:lnTo>
                <a:lnTo>
                  <a:pt x="3429" y="2351"/>
                </a:lnTo>
                <a:lnTo>
                  <a:pt x="3453" y="2319"/>
                </a:lnTo>
                <a:lnTo>
                  <a:pt x="3473" y="2284"/>
                </a:lnTo>
                <a:lnTo>
                  <a:pt x="3487" y="2247"/>
                </a:lnTo>
                <a:lnTo>
                  <a:pt x="3496" y="2206"/>
                </a:lnTo>
                <a:lnTo>
                  <a:pt x="3499" y="2164"/>
                </a:lnTo>
                <a:lnTo>
                  <a:pt x="3499" y="1963"/>
                </a:lnTo>
                <a:lnTo>
                  <a:pt x="3449" y="1951"/>
                </a:lnTo>
                <a:lnTo>
                  <a:pt x="3401" y="1934"/>
                </a:lnTo>
                <a:lnTo>
                  <a:pt x="3356" y="1912"/>
                </a:lnTo>
                <a:lnTo>
                  <a:pt x="3315" y="1885"/>
                </a:lnTo>
                <a:lnTo>
                  <a:pt x="3277" y="1852"/>
                </a:lnTo>
                <a:lnTo>
                  <a:pt x="3244" y="1816"/>
                </a:lnTo>
                <a:lnTo>
                  <a:pt x="3214" y="1776"/>
                </a:lnTo>
                <a:close/>
                <a:moveTo>
                  <a:pt x="2515" y="1776"/>
                </a:moveTo>
                <a:lnTo>
                  <a:pt x="2486" y="1816"/>
                </a:lnTo>
                <a:lnTo>
                  <a:pt x="2452" y="1852"/>
                </a:lnTo>
                <a:lnTo>
                  <a:pt x="2415" y="1885"/>
                </a:lnTo>
                <a:lnTo>
                  <a:pt x="2373" y="1912"/>
                </a:lnTo>
                <a:lnTo>
                  <a:pt x="2328" y="1934"/>
                </a:lnTo>
                <a:lnTo>
                  <a:pt x="2280" y="1951"/>
                </a:lnTo>
                <a:lnTo>
                  <a:pt x="2231" y="1963"/>
                </a:lnTo>
                <a:lnTo>
                  <a:pt x="2231" y="2164"/>
                </a:lnTo>
                <a:lnTo>
                  <a:pt x="2234" y="2206"/>
                </a:lnTo>
                <a:lnTo>
                  <a:pt x="2243" y="2247"/>
                </a:lnTo>
                <a:lnTo>
                  <a:pt x="2257" y="2284"/>
                </a:lnTo>
                <a:lnTo>
                  <a:pt x="2276" y="2319"/>
                </a:lnTo>
                <a:lnTo>
                  <a:pt x="2300" y="2351"/>
                </a:lnTo>
                <a:lnTo>
                  <a:pt x="2329" y="2379"/>
                </a:lnTo>
                <a:lnTo>
                  <a:pt x="2361" y="2403"/>
                </a:lnTo>
                <a:lnTo>
                  <a:pt x="2395" y="2423"/>
                </a:lnTo>
                <a:lnTo>
                  <a:pt x="2433" y="2437"/>
                </a:lnTo>
                <a:lnTo>
                  <a:pt x="2473" y="2446"/>
                </a:lnTo>
                <a:lnTo>
                  <a:pt x="2515" y="2449"/>
                </a:lnTo>
                <a:lnTo>
                  <a:pt x="2556" y="2446"/>
                </a:lnTo>
                <a:lnTo>
                  <a:pt x="2597" y="2437"/>
                </a:lnTo>
                <a:lnTo>
                  <a:pt x="2635" y="2423"/>
                </a:lnTo>
                <a:lnTo>
                  <a:pt x="2670" y="2403"/>
                </a:lnTo>
                <a:lnTo>
                  <a:pt x="2702" y="2379"/>
                </a:lnTo>
                <a:lnTo>
                  <a:pt x="2729" y="2351"/>
                </a:lnTo>
                <a:lnTo>
                  <a:pt x="2753" y="2319"/>
                </a:lnTo>
                <a:lnTo>
                  <a:pt x="2773" y="2284"/>
                </a:lnTo>
                <a:lnTo>
                  <a:pt x="2787" y="2247"/>
                </a:lnTo>
                <a:lnTo>
                  <a:pt x="2796" y="2206"/>
                </a:lnTo>
                <a:lnTo>
                  <a:pt x="2800" y="2164"/>
                </a:lnTo>
                <a:lnTo>
                  <a:pt x="2800" y="1963"/>
                </a:lnTo>
                <a:lnTo>
                  <a:pt x="2749" y="1951"/>
                </a:lnTo>
                <a:lnTo>
                  <a:pt x="2702" y="1934"/>
                </a:lnTo>
                <a:lnTo>
                  <a:pt x="2657" y="1912"/>
                </a:lnTo>
                <a:lnTo>
                  <a:pt x="2616" y="1885"/>
                </a:lnTo>
                <a:lnTo>
                  <a:pt x="2577" y="1852"/>
                </a:lnTo>
                <a:lnTo>
                  <a:pt x="2544" y="1816"/>
                </a:lnTo>
                <a:lnTo>
                  <a:pt x="2515" y="1776"/>
                </a:lnTo>
                <a:close/>
                <a:moveTo>
                  <a:pt x="1815" y="1776"/>
                </a:moveTo>
                <a:lnTo>
                  <a:pt x="1785" y="1816"/>
                </a:lnTo>
                <a:lnTo>
                  <a:pt x="1752" y="1852"/>
                </a:lnTo>
                <a:lnTo>
                  <a:pt x="1714" y="1885"/>
                </a:lnTo>
                <a:lnTo>
                  <a:pt x="1673" y="1912"/>
                </a:lnTo>
                <a:lnTo>
                  <a:pt x="1628" y="1934"/>
                </a:lnTo>
                <a:lnTo>
                  <a:pt x="1581" y="1951"/>
                </a:lnTo>
                <a:lnTo>
                  <a:pt x="1531" y="1963"/>
                </a:lnTo>
                <a:lnTo>
                  <a:pt x="1531" y="2164"/>
                </a:lnTo>
                <a:lnTo>
                  <a:pt x="1533" y="2206"/>
                </a:lnTo>
                <a:lnTo>
                  <a:pt x="1543" y="2247"/>
                </a:lnTo>
                <a:lnTo>
                  <a:pt x="1558" y="2284"/>
                </a:lnTo>
                <a:lnTo>
                  <a:pt x="1576" y="2319"/>
                </a:lnTo>
                <a:lnTo>
                  <a:pt x="1601" y="2351"/>
                </a:lnTo>
                <a:lnTo>
                  <a:pt x="1629" y="2379"/>
                </a:lnTo>
                <a:lnTo>
                  <a:pt x="1660" y="2403"/>
                </a:lnTo>
                <a:lnTo>
                  <a:pt x="1695" y="2423"/>
                </a:lnTo>
                <a:lnTo>
                  <a:pt x="1733" y="2437"/>
                </a:lnTo>
                <a:lnTo>
                  <a:pt x="1773" y="2446"/>
                </a:lnTo>
                <a:lnTo>
                  <a:pt x="1815" y="2449"/>
                </a:lnTo>
                <a:lnTo>
                  <a:pt x="1857" y="2446"/>
                </a:lnTo>
                <a:lnTo>
                  <a:pt x="1898" y="2437"/>
                </a:lnTo>
                <a:lnTo>
                  <a:pt x="1935" y="2423"/>
                </a:lnTo>
                <a:lnTo>
                  <a:pt x="1970" y="2403"/>
                </a:lnTo>
                <a:lnTo>
                  <a:pt x="2001" y="2379"/>
                </a:lnTo>
                <a:lnTo>
                  <a:pt x="2030" y="2351"/>
                </a:lnTo>
                <a:lnTo>
                  <a:pt x="2054" y="2319"/>
                </a:lnTo>
                <a:lnTo>
                  <a:pt x="2072" y="2284"/>
                </a:lnTo>
                <a:lnTo>
                  <a:pt x="2087" y="2247"/>
                </a:lnTo>
                <a:lnTo>
                  <a:pt x="2097" y="2206"/>
                </a:lnTo>
                <a:lnTo>
                  <a:pt x="2099" y="2164"/>
                </a:lnTo>
                <a:lnTo>
                  <a:pt x="2099" y="1963"/>
                </a:lnTo>
                <a:lnTo>
                  <a:pt x="2049" y="1951"/>
                </a:lnTo>
                <a:lnTo>
                  <a:pt x="2002" y="1934"/>
                </a:lnTo>
                <a:lnTo>
                  <a:pt x="1957" y="1912"/>
                </a:lnTo>
                <a:lnTo>
                  <a:pt x="1916" y="1885"/>
                </a:lnTo>
                <a:lnTo>
                  <a:pt x="1878" y="1852"/>
                </a:lnTo>
                <a:lnTo>
                  <a:pt x="1845" y="1816"/>
                </a:lnTo>
                <a:lnTo>
                  <a:pt x="1815" y="1776"/>
                </a:lnTo>
                <a:close/>
                <a:moveTo>
                  <a:pt x="1115" y="1776"/>
                </a:moveTo>
                <a:lnTo>
                  <a:pt x="1086" y="1816"/>
                </a:lnTo>
                <a:lnTo>
                  <a:pt x="1053" y="1852"/>
                </a:lnTo>
                <a:lnTo>
                  <a:pt x="1014" y="1885"/>
                </a:lnTo>
                <a:lnTo>
                  <a:pt x="974" y="1912"/>
                </a:lnTo>
                <a:lnTo>
                  <a:pt x="928" y="1934"/>
                </a:lnTo>
                <a:lnTo>
                  <a:pt x="881" y="1951"/>
                </a:lnTo>
                <a:lnTo>
                  <a:pt x="831" y="1963"/>
                </a:lnTo>
                <a:lnTo>
                  <a:pt x="831" y="2164"/>
                </a:lnTo>
                <a:lnTo>
                  <a:pt x="834" y="2206"/>
                </a:lnTo>
                <a:lnTo>
                  <a:pt x="843" y="2247"/>
                </a:lnTo>
                <a:lnTo>
                  <a:pt x="857" y="2284"/>
                </a:lnTo>
                <a:lnTo>
                  <a:pt x="877" y="2319"/>
                </a:lnTo>
                <a:lnTo>
                  <a:pt x="901" y="2351"/>
                </a:lnTo>
                <a:lnTo>
                  <a:pt x="928" y="2379"/>
                </a:lnTo>
                <a:lnTo>
                  <a:pt x="960" y="2403"/>
                </a:lnTo>
                <a:lnTo>
                  <a:pt x="996" y="2423"/>
                </a:lnTo>
                <a:lnTo>
                  <a:pt x="1033" y="2437"/>
                </a:lnTo>
                <a:lnTo>
                  <a:pt x="1074" y="2446"/>
                </a:lnTo>
                <a:lnTo>
                  <a:pt x="1115" y="2449"/>
                </a:lnTo>
                <a:lnTo>
                  <a:pt x="1157" y="2446"/>
                </a:lnTo>
                <a:lnTo>
                  <a:pt x="1197" y="2437"/>
                </a:lnTo>
                <a:lnTo>
                  <a:pt x="1235" y="2423"/>
                </a:lnTo>
                <a:lnTo>
                  <a:pt x="1269" y="2403"/>
                </a:lnTo>
                <a:lnTo>
                  <a:pt x="1301" y="2379"/>
                </a:lnTo>
                <a:lnTo>
                  <a:pt x="1330" y="2351"/>
                </a:lnTo>
                <a:lnTo>
                  <a:pt x="1354" y="2319"/>
                </a:lnTo>
                <a:lnTo>
                  <a:pt x="1373" y="2284"/>
                </a:lnTo>
                <a:lnTo>
                  <a:pt x="1387" y="2247"/>
                </a:lnTo>
                <a:lnTo>
                  <a:pt x="1396" y="2206"/>
                </a:lnTo>
                <a:lnTo>
                  <a:pt x="1399" y="2164"/>
                </a:lnTo>
                <a:lnTo>
                  <a:pt x="1399" y="1963"/>
                </a:lnTo>
                <a:lnTo>
                  <a:pt x="1350" y="1951"/>
                </a:lnTo>
                <a:lnTo>
                  <a:pt x="1302" y="1934"/>
                </a:lnTo>
                <a:lnTo>
                  <a:pt x="1257" y="1912"/>
                </a:lnTo>
                <a:lnTo>
                  <a:pt x="1216" y="1885"/>
                </a:lnTo>
                <a:lnTo>
                  <a:pt x="1178" y="1852"/>
                </a:lnTo>
                <a:lnTo>
                  <a:pt x="1144" y="1816"/>
                </a:lnTo>
                <a:lnTo>
                  <a:pt x="1115" y="1776"/>
                </a:lnTo>
                <a:close/>
                <a:moveTo>
                  <a:pt x="416" y="1776"/>
                </a:moveTo>
                <a:lnTo>
                  <a:pt x="386" y="1816"/>
                </a:lnTo>
                <a:lnTo>
                  <a:pt x="353" y="1852"/>
                </a:lnTo>
                <a:lnTo>
                  <a:pt x="315" y="1885"/>
                </a:lnTo>
                <a:lnTo>
                  <a:pt x="274" y="1912"/>
                </a:lnTo>
                <a:lnTo>
                  <a:pt x="229" y="1934"/>
                </a:lnTo>
                <a:lnTo>
                  <a:pt x="182" y="1951"/>
                </a:lnTo>
                <a:lnTo>
                  <a:pt x="131" y="1963"/>
                </a:lnTo>
                <a:lnTo>
                  <a:pt x="131" y="2164"/>
                </a:lnTo>
                <a:lnTo>
                  <a:pt x="134" y="2206"/>
                </a:lnTo>
                <a:lnTo>
                  <a:pt x="143" y="2247"/>
                </a:lnTo>
                <a:lnTo>
                  <a:pt x="157" y="2284"/>
                </a:lnTo>
                <a:lnTo>
                  <a:pt x="177" y="2319"/>
                </a:lnTo>
                <a:lnTo>
                  <a:pt x="201" y="2351"/>
                </a:lnTo>
                <a:lnTo>
                  <a:pt x="229" y="2379"/>
                </a:lnTo>
                <a:lnTo>
                  <a:pt x="261" y="2403"/>
                </a:lnTo>
                <a:lnTo>
                  <a:pt x="296" y="2423"/>
                </a:lnTo>
                <a:lnTo>
                  <a:pt x="333" y="2437"/>
                </a:lnTo>
                <a:lnTo>
                  <a:pt x="374" y="2446"/>
                </a:lnTo>
                <a:lnTo>
                  <a:pt x="416" y="2449"/>
                </a:lnTo>
                <a:lnTo>
                  <a:pt x="458" y="2446"/>
                </a:lnTo>
                <a:lnTo>
                  <a:pt x="497" y="2437"/>
                </a:lnTo>
                <a:lnTo>
                  <a:pt x="536" y="2423"/>
                </a:lnTo>
                <a:lnTo>
                  <a:pt x="570" y="2403"/>
                </a:lnTo>
                <a:lnTo>
                  <a:pt x="602" y="2379"/>
                </a:lnTo>
                <a:lnTo>
                  <a:pt x="630" y="2351"/>
                </a:lnTo>
                <a:lnTo>
                  <a:pt x="653" y="2319"/>
                </a:lnTo>
                <a:lnTo>
                  <a:pt x="673" y="2284"/>
                </a:lnTo>
                <a:lnTo>
                  <a:pt x="688" y="2247"/>
                </a:lnTo>
                <a:lnTo>
                  <a:pt x="696" y="2206"/>
                </a:lnTo>
                <a:lnTo>
                  <a:pt x="700" y="2164"/>
                </a:lnTo>
                <a:lnTo>
                  <a:pt x="700" y="1963"/>
                </a:lnTo>
                <a:lnTo>
                  <a:pt x="650" y="1951"/>
                </a:lnTo>
                <a:lnTo>
                  <a:pt x="602" y="1934"/>
                </a:lnTo>
                <a:lnTo>
                  <a:pt x="558" y="1912"/>
                </a:lnTo>
                <a:lnTo>
                  <a:pt x="516" y="1885"/>
                </a:lnTo>
                <a:lnTo>
                  <a:pt x="479" y="1852"/>
                </a:lnTo>
                <a:lnTo>
                  <a:pt x="444" y="1816"/>
                </a:lnTo>
                <a:lnTo>
                  <a:pt x="416" y="1776"/>
                </a:lnTo>
                <a:close/>
                <a:moveTo>
                  <a:pt x="131" y="1243"/>
                </a:moveTo>
                <a:lnTo>
                  <a:pt x="131" y="1829"/>
                </a:lnTo>
                <a:lnTo>
                  <a:pt x="172" y="1816"/>
                </a:lnTo>
                <a:lnTo>
                  <a:pt x="209" y="1798"/>
                </a:lnTo>
                <a:lnTo>
                  <a:pt x="243" y="1774"/>
                </a:lnTo>
                <a:lnTo>
                  <a:pt x="274" y="1745"/>
                </a:lnTo>
                <a:lnTo>
                  <a:pt x="300" y="1713"/>
                </a:lnTo>
                <a:lnTo>
                  <a:pt x="321" y="1677"/>
                </a:lnTo>
                <a:lnTo>
                  <a:pt x="337" y="1639"/>
                </a:lnTo>
                <a:lnTo>
                  <a:pt x="347" y="1597"/>
                </a:lnTo>
                <a:lnTo>
                  <a:pt x="350" y="1553"/>
                </a:lnTo>
                <a:lnTo>
                  <a:pt x="350" y="1350"/>
                </a:lnTo>
                <a:lnTo>
                  <a:pt x="300" y="1339"/>
                </a:lnTo>
                <a:lnTo>
                  <a:pt x="254" y="1323"/>
                </a:lnTo>
                <a:lnTo>
                  <a:pt x="210" y="1301"/>
                </a:lnTo>
                <a:lnTo>
                  <a:pt x="168" y="1275"/>
                </a:lnTo>
                <a:lnTo>
                  <a:pt x="131" y="1243"/>
                </a:lnTo>
                <a:close/>
                <a:moveTo>
                  <a:pt x="3499" y="1243"/>
                </a:moveTo>
                <a:lnTo>
                  <a:pt x="3462" y="1275"/>
                </a:lnTo>
                <a:lnTo>
                  <a:pt x="3420" y="1301"/>
                </a:lnTo>
                <a:lnTo>
                  <a:pt x="3376" y="1323"/>
                </a:lnTo>
                <a:lnTo>
                  <a:pt x="3330" y="1339"/>
                </a:lnTo>
                <a:lnTo>
                  <a:pt x="3280" y="1350"/>
                </a:lnTo>
                <a:lnTo>
                  <a:pt x="3280" y="1553"/>
                </a:lnTo>
                <a:lnTo>
                  <a:pt x="3284" y="1597"/>
                </a:lnTo>
                <a:lnTo>
                  <a:pt x="3293" y="1639"/>
                </a:lnTo>
                <a:lnTo>
                  <a:pt x="3309" y="1677"/>
                </a:lnTo>
                <a:lnTo>
                  <a:pt x="3330" y="1713"/>
                </a:lnTo>
                <a:lnTo>
                  <a:pt x="3356" y="1745"/>
                </a:lnTo>
                <a:lnTo>
                  <a:pt x="3387" y="1774"/>
                </a:lnTo>
                <a:lnTo>
                  <a:pt x="3421" y="1798"/>
                </a:lnTo>
                <a:lnTo>
                  <a:pt x="3458" y="1816"/>
                </a:lnTo>
                <a:lnTo>
                  <a:pt x="3499" y="1829"/>
                </a:lnTo>
                <a:lnTo>
                  <a:pt x="3499" y="1243"/>
                </a:lnTo>
                <a:close/>
                <a:moveTo>
                  <a:pt x="2864" y="1164"/>
                </a:moveTo>
                <a:lnTo>
                  <a:pt x="2836" y="1204"/>
                </a:lnTo>
                <a:lnTo>
                  <a:pt x="2802" y="1241"/>
                </a:lnTo>
                <a:lnTo>
                  <a:pt x="2764" y="1272"/>
                </a:lnTo>
                <a:lnTo>
                  <a:pt x="2723" y="1300"/>
                </a:lnTo>
                <a:lnTo>
                  <a:pt x="2677" y="1322"/>
                </a:lnTo>
                <a:lnTo>
                  <a:pt x="2630" y="1339"/>
                </a:lnTo>
                <a:lnTo>
                  <a:pt x="2581" y="1350"/>
                </a:lnTo>
                <a:lnTo>
                  <a:pt x="2581" y="1553"/>
                </a:lnTo>
                <a:lnTo>
                  <a:pt x="2584" y="1595"/>
                </a:lnTo>
                <a:lnTo>
                  <a:pt x="2593" y="1634"/>
                </a:lnTo>
                <a:lnTo>
                  <a:pt x="2607" y="1673"/>
                </a:lnTo>
                <a:lnTo>
                  <a:pt x="2626" y="1707"/>
                </a:lnTo>
                <a:lnTo>
                  <a:pt x="2650" y="1739"/>
                </a:lnTo>
                <a:lnTo>
                  <a:pt x="2679" y="1767"/>
                </a:lnTo>
                <a:lnTo>
                  <a:pt x="2710" y="1790"/>
                </a:lnTo>
                <a:lnTo>
                  <a:pt x="2745" y="1810"/>
                </a:lnTo>
                <a:lnTo>
                  <a:pt x="2783" y="1824"/>
                </a:lnTo>
                <a:lnTo>
                  <a:pt x="2823" y="1833"/>
                </a:lnTo>
                <a:lnTo>
                  <a:pt x="2864" y="1837"/>
                </a:lnTo>
                <a:lnTo>
                  <a:pt x="2906" y="1833"/>
                </a:lnTo>
                <a:lnTo>
                  <a:pt x="2947" y="1824"/>
                </a:lnTo>
                <a:lnTo>
                  <a:pt x="2984" y="1810"/>
                </a:lnTo>
                <a:lnTo>
                  <a:pt x="3020" y="1790"/>
                </a:lnTo>
                <a:lnTo>
                  <a:pt x="3051" y="1767"/>
                </a:lnTo>
                <a:lnTo>
                  <a:pt x="3079" y="1739"/>
                </a:lnTo>
                <a:lnTo>
                  <a:pt x="3103" y="1707"/>
                </a:lnTo>
                <a:lnTo>
                  <a:pt x="3123" y="1673"/>
                </a:lnTo>
                <a:lnTo>
                  <a:pt x="3137" y="1634"/>
                </a:lnTo>
                <a:lnTo>
                  <a:pt x="3146" y="1595"/>
                </a:lnTo>
                <a:lnTo>
                  <a:pt x="3149" y="1553"/>
                </a:lnTo>
                <a:lnTo>
                  <a:pt x="3149" y="1350"/>
                </a:lnTo>
                <a:lnTo>
                  <a:pt x="3099" y="1339"/>
                </a:lnTo>
                <a:lnTo>
                  <a:pt x="3051" y="1322"/>
                </a:lnTo>
                <a:lnTo>
                  <a:pt x="3006" y="1300"/>
                </a:lnTo>
                <a:lnTo>
                  <a:pt x="2966" y="1272"/>
                </a:lnTo>
                <a:lnTo>
                  <a:pt x="2927" y="1241"/>
                </a:lnTo>
                <a:lnTo>
                  <a:pt x="2894" y="1204"/>
                </a:lnTo>
                <a:lnTo>
                  <a:pt x="2864" y="1164"/>
                </a:lnTo>
                <a:close/>
                <a:moveTo>
                  <a:pt x="2165" y="1164"/>
                </a:moveTo>
                <a:lnTo>
                  <a:pt x="2135" y="1204"/>
                </a:lnTo>
                <a:lnTo>
                  <a:pt x="2102" y="1241"/>
                </a:lnTo>
                <a:lnTo>
                  <a:pt x="2065" y="1272"/>
                </a:lnTo>
                <a:lnTo>
                  <a:pt x="2023" y="1300"/>
                </a:lnTo>
                <a:lnTo>
                  <a:pt x="1978" y="1322"/>
                </a:lnTo>
                <a:lnTo>
                  <a:pt x="1931" y="1339"/>
                </a:lnTo>
                <a:lnTo>
                  <a:pt x="1881" y="1350"/>
                </a:lnTo>
                <a:lnTo>
                  <a:pt x="1881" y="1553"/>
                </a:lnTo>
                <a:lnTo>
                  <a:pt x="1883" y="1595"/>
                </a:lnTo>
                <a:lnTo>
                  <a:pt x="1893" y="1634"/>
                </a:lnTo>
                <a:lnTo>
                  <a:pt x="1907" y="1673"/>
                </a:lnTo>
                <a:lnTo>
                  <a:pt x="1926" y="1707"/>
                </a:lnTo>
                <a:lnTo>
                  <a:pt x="1950" y="1739"/>
                </a:lnTo>
                <a:lnTo>
                  <a:pt x="1979" y="1767"/>
                </a:lnTo>
                <a:lnTo>
                  <a:pt x="2010" y="1790"/>
                </a:lnTo>
                <a:lnTo>
                  <a:pt x="2045" y="1810"/>
                </a:lnTo>
                <a:lnTo>
                  <a:pt x="2083" y="1824"/>
                </a:lnTo>
                <a:lnTo>
                  <a:pt x="2123" y="1833"/>
                </a:lnTo>
                <a:lnTo>
                  <a:pt x="2165" y="1837"/>
                </a:lnTo>
                <a:lnTo>
                  <a:pt x="2207" y="1833"/>
                </a:lnTo>
                <a:lnTo>
                  <a:pt x="2247" y="1824"/>
                </a:lnTo>
                <a:lnTo>
                  <a:pt x="2285" y="1810"/>
                </a:lnTo>
                <a:lnTo>
                  <a:pt x="2320" y="1790"/>
                </a:lnTo>
                <a:lnTo>
                  <a:pt x="2352" y="1767"/>
                </a:lnTo>
                <a:lnTo>
                  <a:pt x="2379" y="1739"/>
                </a:lnTo>
                <a:lnTo>
                  <a:pt x="2404" y="1707"/>
                </a:lnTo>
                <a:lnTo>
                  <a:pt x="2422" y="1673"/>
                </a:lnTo>
                <a:lnTo>
                  <a:pt x="2438" y="1634"/>
                </a:lnTo>
                <a:lnTo>
                  <a:pt x="2446" y="1595"/>
                </a:lnTo>
                <a:lnTo>
                  <a:pt x="2450" y="1553"/>
                </a:lnTo>
                <a:lnTo>
                  <a:pt x="2450" y="1350"/>
                </a:lnTo>
                <a:lnTo>
                  <a:pt x="2399" y="1339"/>
                </a:lnTo>
                <a:lnTo>
                  <a:pt x="2352" y="1322"/>
                </a:lnTo>
                <a:lnTo>
                  <a:pt x="2307" y="1300"/>
                </a:lnTo>
                <a:lnTo>
                  <a:pt x="2266" y="1272"/>
                </a:lnTo>
                <a:lnTo>
                  <a:pt x="2228" y="1241"/>
                </a:lnTo>
                <a:lnTo>
                  <a:pt x="2195" y="1204"/>
                </a:lnTo>
                <a:lnTo>
                  <a:pt x="2165" y="1164"/>
                </a:lnTo>
                <a:close/>
                <a:moveTo>
                  <a:pt x="1465" y="1164"/>
                </a:moveTo>
                <a:lnTo>
                  <a:pt x="1436" y="1204"/>
                </a:lnTo>
                <a:lnTo>
                  <a:pt x="1403" y="1241"/>
                </a:lnTo>
                <a:lnTo>
                  <a:pt x="1364" y="1272"/>
                </a:lnTo>
                <a:lnTo>
                  <a:pt x="1323" y="1300"/>
                </a:lnTo>
                <a:lnTo>
                  <a:pt x="1278" y="1322"/>
                </a:lnTo>
                <a:lnTo>
                  <a:pt x="1231" y="1339"/>
                </a:lnTo>
                <a:lnTo>
                  <a:pt x="1180" y="1350"/>
                </a:lnTo>
                <a:lnTo>
                  <a:pt x="1180" y="1553"/>
                </a:lnTo>
                <a:lnTo>
                  <a:pt x="1184" y="1595"/>
                </a:lnTo>
                <a:lnTo>
                  <a:pt x="1192" y="1634"/>
                </a:lnTo>
                <a:lnTo>
                  <a:pt x="1208" y="1673"/>
                </a:lnTo>
                <a:lnTo>
                  <a:pt x="1227" y="1707"/>
                </a:lnTo>
                <a:lnTo>
                  <a:pt x="1251" y="1739"/>
                </a:lnTo>
                <a:lnTo>
                  <a:pt x="1278" y="1767"/>
                </a:lnTo>
                <a:lnTo>
                  <a:pt x="1310" y="1790"/>
                </a:lnTo>
                <a:lnTo>
                  <a:pt x="1345" y="1810"/>
                </a:lnTo>
                <a:lnTo>
                  <a:pt x="1383" y="1824"/>
                </a:lnTo>
                <a:lnTo>
                  <a:pt x="1423" y="1833"/>
                </a:lnTo>
                <a:lnTo>
                  <a:pt x="1465" y="1837"/>
                </a:lnTo>
                <a:lnTo>
                  <a:pt x="1507" y="1833"/>
                </a:lnTo>
                <a:lnTo>
                  <a:pt x="1547" y="1824"/>
                </a:lnTo>
                <a:lnTo>
                  <a:pt x="1585" y="1810"/>
                </a:lnTo>
                <a:lnTo>
                  <a:pt x="1620" y="1790"/>
                </a:lnTo>
                <a:lnTo>
                  <a:pt x="1651" y="1767"/>
                </a:lnTo>
                <a:lnTo>
                  <a:pt x="1680" y="1739"/>
                </a:lnTo>
                <a:lnTo>
                  <a:pt x="1704" y="1707"/>
                </a:lnTo>
                <a:lnTo>
                  <a:pt x="1723" y="1673"/>
                </a:lnTo>
                <a:lnTo>
                  <a:pt x="1737" y="1634"/>
                </a:lnTo>
                <a:lnTo>
                  <a:pt x="1747" y="1595"/>
                </a:lnTo>
                <a:lnTo>
                  <a:pt x="1749" y="1553"/>
                </a:lnTo>
                <a:lnTo>
                  <a:pt x="1749" y="1350"/>
                </a:lnTo>
                <a:lnTo>
                  <a:pt x="1700" y="1339"/>
                </a:lnTo>
                <a:lnTo>
                  <a:pt x="1652" y="1322"/>
                </a:lnTo>
                <a:lnTo>
                  <a:pt x="1607" y="1300"/>
                </a:lnTo>
                <a:lnTo>
                  <a:pt x="1565" y="1272"/>
                </a:lnTo>
                <a:lnTo>
                  <a:pt x="1528" y="1241"/>
                </a:lnTo>
                <a:lnTo>
                  <a:pt x="1495" y="1204"/>
                </a:lnTo>
                <a:lnTo>
                  <a:pt x="1465" y="1164"/>
                </a:lnTo>
                <a:close/>
                <a:moveTo>
                  <a:pt x="766" y="1164"/>
                </a:moveTo>
                <a:lnTo>
                  <a:pt x="736" y="1204"/>
                </a:lnTo>
                <a:lnTo>
                  <a:pt x="703" y="1241"/>
                </a:lnTo>
                <a:lnTo>
                  <a:pt x="664" y="1272"/>
                </a:lnTo>
                <a:lnTo>
                  <a:pt x="624" y="1300"/>
                </a:lnTo>
                <a:lnTo>
                  <a:pt x="579" y="1322"/>
                </a:lnTo>
                <a:lnTo>
                  <a:pt x="531" y="1339"/>
                </a:lnTo>
                <a:lnTo>
                  <a:pt x="481" y="1350"/>
                </a:lnTo>
                <a:lnTo>
                  <a:pt x="481" y="1553"/>
                </a:lnTo>
                <a:lnTo>
                  <a:pt x="484" y="1595"/>
                </a:lnTo>
                <a:lnTo>
                  <a:pt x="493" y="1634"/>
                </a:lnTo>
                <a:lnTo>
                  <a:pt x="507" y="1673"/>
                </a:lnTo>
                <a:lnTo>
                  <a:pt x="527" y="1707"/>
                </a:lnTo>
                <a:lnTo>
                  <a:pt x="551" y="1739"/>
                </a:lnTo>
                <a:lnTo>
                  <a:pt x="579" y="1767"/>
                </a:lnTo>
                <a:lnTo>
                  <a:pt x="611" y="1790"/>
                </a:lnTo>
                <a:lnTo>
                  <a:pt x="646" y="1810"/>
                </a:lnTo>
                <a:lnTo>
                  <a:pt x="683" y="1824"/>
                </a:lnTo>
                <a:lnTo>
                  <a:pt x="724" y="1833"/>
                </a:lnTo>
                <a:lnTo>
                  <a:pt x="766" y="1837"/>
                </a:lnTo>
                <a:lnTo>
                  <a:pt x="807" y="1833"/>
                </a:lnTo>
                <a:lnTo>
                  <a:pt x="847" y="1824"/>
                </a:lnTo>
                <a:lnTo>
                  <a:pt x="886" y="1810"/>
                </a:lnTo>
                <a:lnTo>
                  <a:pt x="920" y="1790"/>
                </a:lnTo>
                <a:lnTo>
                  <a:pt x="952" y="1767"/>
                </a:lnTo>
                <a:lnTo>
                  <a:pt x="980" y="1739"/>
                </a:lnTo>
                <a:lnTo>
                  <a:pt x="1004" y="1707"/>
                </a:lnTo>
                <a:lnTo>
                  <a:pt x="1023" y="1673"/>
                </a:lnTo>
                <a:lnTo>
                  <a:pt x="1037" y="1634"/>
                </a:lnTo>
                <a:lnTo>
                  <a:pt x="1046" y="1595"/>
                </a:lnTo>
                <a:lnTo>
                  <a:pt x="1049" y="1553"/>
                </a:lnTo>
                <a:lnTo>
                  <a:pt x="1049" y="1350"/>
                </a:lnTo>
                <a:lnTo>
                  <a:pt x="1000" y="1339"/>
                </a:lnTo>
                <a:lnTo>
                  <a:pt x="953" y="1322"/>
                </a:lnTo>
                <a:lnTo>
                  <a:pt x="908" y="1300"/>
                </a:lnTo>
                <a:lnTo>
                  <a:pt x="866" y="1272"/>
                </a:lnTo>
                <a:lnTo>
                  <a:pt x="828" y="1241"/>
                </a:lnTo>
                <a:lnTo>
                  <a:pt x="794" y="1204"/>
                </a:lnTo>
                <a:lnTo>
                  <a:pt x="766" y="1164"/>
                </a:lnTo>
                <a:close/>
                <a:moveTo>
                  <a:pt x="3214" y="552"/>
                </a:moveTo>
                <a:lnTo>
                  <a:pt x="3186" y="592"/>
                </a:lnTo>
                <a:lnTo>
                  <a:pt x="3152" y="628"/>
                </a:lnTo>
                <a:lnTo>
                  <a:pt x="3114" y="660"/>
                </a:lnTo>
                <a:lnTo>
                  <a:pt x="3072" y="687"/>
                </a:lnTo>
                <a:lnTo>
                  <a:pt x="3028" y="710"/>
                </a:lnTo>
                <a:lnTo>
                  <a:pt x="2980" y="727"/>
                </a:lnTo>
                <a:lnTo>
                  <a:pt x="2930" y="738"/>
                </a:lnTo>
                <a:lnTo>
                  <a:pt x="2930" y="940"/>
                </a:lnTo>
                <a:lnTo>
                  <a:pt x="2934" y="982"/>
                </a:lnTo>
                <a:lnTo>
                  <a:pt x="2943" y="1023"/>
                </a:lnTo>
                <a:lnTo>
                  <a:pt x="2957" y="1060"/>
                </a:lnTo>
                <a:lnTo>
                  <a:pt x="2977" y="1095"/>
                </a:lnTo>
                <a:lnTo>
                  <a:pt x="3000" y="1127"/>
                </a:lnTo>
                <a:lnTo>
                  <a:pt x="3028" y="1155"/>
                </a:lnTo>
                <a:lnTo>
                  <a:pt x="3060" y="1179"/>
                </a:lnTo>
                <a:lnTo>
                  <a:pt x="3094" y="1198"/>
                </a:lnTo>
                <a:lnTo>
                  <a:pt x="3133" y="1213"/>
                </a:lnTo>
                <a:lnTo>
                  <a:pt x="3172" y="1222"/>
                </a:lnTo>
                <a:lnTo>
                  <a:pt x="3214" y="1225"/>
                </a:lnTo>
                <a:lnTo>
                  <a:pt x="3256" y="1222"/>
                </a:lnTo>
                <a:lnTo>
                  <a:pt x="3297" y="1213"/>
                </a:lnTo>
                <a:lnTo>
                  <a:pt x="3334" y="1198"/>
                </a:lnTo>
                <a:lnTo>
                  <a:pt x="3369" y="1179"/>
                </a:lnTo>
                <a:lnTo>
                  <a:pt x="3401" y="1155"/>
                </a:lnTo>
                <a:lnTo>
                  <a:pt x="3429" y="1127"/>
                </a:lnTo>
                <a:lnTo>
                  <a:pt x="3453" y="1095"/>
                </a:lnTo>
                <a:lnTo>
                  <a:pt x="3473" y="1060"/>
                </a:lnTo>
                <a:lnTo>
                  <a:pt x="3487" y="1023"/>
                </a:lnTo>
                <a:lnTo>
                  <a:pt x="3496" y="982"/>
                </a:lnTo>
                <a:lnTo>
                  <a:pt x="3499" y="940"/>
                </a:lnTo>
                <a:lnTo>
                  <a:pt x="3499" y="738"/>
                </a:lnTo>
                <a:lnTo>
                  <a:pt x="3449" y="727"/>
                </a:lnTo>
                <a:lnTo>
                  <a:pt x="3401" y="710"/>
                </a:lnTo>
                <a:lnTo>
                  <a:pt x="3356" y="687"/>
                </a:lnTo>
                <a:lnTo>
                  <a:pt x="3315" y="660"/>
                </a:lnTo>
                <a:lnTo>
                  <a:pt x="3277" y="628"/>
                </a:lnTo>
                <a:lnTo>
                  <a:pt x="3244" y="592"/>
                </a:lnTo>
                <a:lnTo>
                  <a:pt x="3214" y="552"/>
                </a:lnTo>
                <a:close/>
                <a:moveTo>
                  <a:pt x="2515" y="552"/>
                </a:moveTo>
                <a:lnTo>
                  <a:pt x="2486" y="592"/>
                </a:lnTo>
                <a:lnTo>
                  <a:pt x="2452" y="628"/>
                </a:lnTo>
                <a:lnTo>
                  <a:pt x="2415" y="660"/>
                </a:lnTo>
                <a:lnTo>
                  <a:pt x="2373" y="687"/>
                </a:lnTo>
                <a:lnTo>
                  <a:pt x="2328" y="710"/>
                </a:lnTo>
                <a:lnTo>
                  <a:pt x="2280" y="727"/>
                </a:lnTo>
                <a:lnTo>
                  <a:pt x="2231" y="738"/>
                </a:lnTo>
                <a:lnTo>
                  <a:pt x="2231" y="940"/>
                </a:lnTo>
                <a:lnTo>
                  <a:pt x="2234" y="982"/>
                </a:lnTo>
                <a:lnTo>
                  <a:pt x="2243" y="1023"/>
                </a:lnTo>
                <a:lnTo>
                  <a:pt x="2257" y="1060"/>
                </a:lnTo>
                <a:lnTo>
                  <a:pt x="2276" y="1095"/>
                </a:lnTo>
                <a:lnTo>
                  <a:pt x="2300" y="1127"/>
                </a:lnTo>
                <a:lnTo>
                  <a:pt x="2329" y="1155"/>
                </a:lnTo>
                <a:lnTo>
                  <a:pt x="2361" y="1179"/>
                </a:lnTo>
                <a:lnTo>
                  <a:pt x="2395" y="1198"/>
                </a:lnTo>
                <a:lnTo>
                  <a:pt x="2433" y="1213"/>
                </a:lnTo>
                <a:lnTo>
                  <a:pt x="2473" y="1222"/>
                </a:lnTo>
                <a:lnTo>
                  <a:pt x="2515" y="1225"/>
                </a:lnTo>
                <a:lnTo>
                  <a:pt x="2556" y="1222"/>
                </a:lnTo>
                <a:lnTo>
                  <a:pt x="2597" y="1213"/>
                </a:lnTo>
                <a:lnTo>
                  <a:pt x="2635" y="1198"/>
                </a:lnTo>
                <a:lnTo>
                  <a:pt x="2670" y="1179"/>
                </a:lnTo>
                <a:lnTo>
                  <a:pt x="2702" y="1155"/>
                </a:lnTo>
                <a:lnTo>
                  <a:pt x="2729" y="1127"/>
                </a:lnTo>
                <a:lnTo>
                  <a:pt x="2753" y="1095"/>
                </a:lnTo>
                <a:lnTo>
                  <a:pt x="2773" y="1060"/>
                </a:lnTo>
                <a:lnTo>
                  <a:pt x="2787" y="1023"/>
                </a:lnTo>
                <a:lnTo>
                  <a:pt x="2796" y="982"/>
                </a:lnTo>
                <a:lnTo>
                  <a:pt x="2800" y="940"/>
                </a:lnTo>
                <a:lnTo>
                  <a:pt x="2800" y="738"/>
                </a:lnTo>
                <a:lnTo>
                  <a:pt x="2749" y="727"/>
                </a:lnTo>
                <a:lnTo>
                  <a:pt x="2702" y="710"/>
                </a:lnTo>
                <a:lnTo>
                  <a:pt x="2657" y="687"/>
                </a:lnTo>
                <a:lnTo>
                  <a:pt x="2616" y="660"/>
                </a:lnTo>
                <a:lnTo>
                  <a:pt x="2577" y="628"/>
                </a:lnTo>
                <a:lnTo>
                  <a:pt x="2544" y="592"/>
                </a:lnTo>
                <a:lnTo>
                  <a:pt x="2515" y="552"/>
                </a:lnTo>
                <a:close/>
                <a:moveTo>
                  <a:pt x="1815" y="552"/>
                </a:moveTo>
                <a:lnTo>
                  <a:pt x="1785" y="592"/>
                </a:lnTo>
                <a:lnTo>
                  <a:pt x="1752" y="628"/>
                </a:lnTo>
                <a:lnTo>
                  <a:pt x="1714" y="660"/>
                </a:lnTo>
                <a:lnTo>
                  <a:pt x="1673" y="687"/>
                </a:lnTo>
                <a:lnTo>
                  <a:pt x="1628" y="710"/>
                </a:lnTo>
                <a:lnTo>
                  <a:pt x="1581" y="727"/>
                </a:lnTo>
                <a:lnTo>
                  <a:pt x="1531" y="738"/>
                </a:lnTo>
                <a:lnTo>
                  <a:pt x="1531" y="940"/>
                </a:lnTo>
                <a:lnTo>
                  <a:pt x="1533" y="982"/>
                </a:lnTo>
                <a:lnTo>
                  <a:pt x="1543" y="1023"/>
                </a:lnTo>
                <a:lnTo>
                  <a:pt x="1558" y="1060"/>
                </a:lnTo>
                <a:lnTo>
                  <a:pt x="1576" y="1095"/>
                </a:lnTo>
                <a:lnTo>
                  <a:pt x="1601" y="1127"/>
                </a:lnTo>
                <a:lnTo>
                  <a:pt x="1629" y="1155"/>
                </a:lnTo>
                <a:lnTo>
                  <a:pt x="1660" y="1179"/>
                </a:lnTo>
                <a:lnTo>
                  <a:pt x="1695" y="1198"/>
                </a:lnTo>
                <a:lnTo>
                  <a:pt x="1733" y="1213"/>
                </a:lnTo>
                <a:lnTo>
                  <a:pt x="1773" y="1222"/>
                </a:lnTo>
                <a:lnTo>
                  <a:pt x="1815" y="1225"/>
                </a:lnTo>
                <a:lnTo>
                  <a:pt x="1857" y="1222"/>
                </a:lnTo>
                <a:lnTo>
                  <a:pt x="1898" y="1213"/>
                </a:lnTo>
                <a:lnTo>
                  <a:pt x="1935" y="1198"/>
                </a:lnTo>
                <a:lnTo>
                  <a:pt x="1970" y="1179"/>
                </a:lnTo>
                <a:lnTo>
                  <a:pt x="2001" y="1155"/>
                </a:lnTo>
                <a:lnTo>
                  <a:pt x="2030" y="1127"/>
                </a:lnTo>
                <a:lnTo>
                  <a:pt x="2054" y="1095"/>
                </a:lnTo>
                <a:lnTo>
                  <a:pt x="2072" y="1060"/>
                </a:lnTo>
                <a:lnTo>
                  <a:pt x="2087" y="1023"/>
                </a:lnTo>
                <a:lnTo>
                  <a:pt x="2097" y="982"/>
                </a:lnTo>
                <a:lnTo>
                  <a:pt x="2099" y="940"/>
                </a:lnTo>
                <a:lnTo>
                  <a:pt x="2099" y="738"/>
                </a:lnTo>
                <a:lnTo>
                  <a:pt x="2049" y="727"/>
                </a:lnTo>
                <a:lnTo>
                  <a:pt x="2002" y="710"/>
                </a:lnTo>
                <a:lnTo>
                  <a:pt x="1957" y="687"/>
                </a:lnTo>
                <a:lnTo>
                  <a:pt x="1916" y="660"/>
                </a:lnTo>
                <a:lnTo>
                  <a:pt x="1878" y="628"/>
                </a:lnTo>
                <a:lnTo>
                  <a:pt x="1845" y="592"/>
                </a:lnTo>
                <a:lnTo>
                  <a:pt x="1815" y="552"/>
                </a:lnTo>
                <a:close/>
                <a:moveTo>
                  <a:pt x="1115" y="552"/>
                </a:moveTo>
                <a:lnTo>
                  <a:pt x="1086" y="592"/>
                </a:lnTo>
                <a:lnTo>
                  <a:pt x="1053" y="628"/>
                </a:lnTo>
                <a:lnTo>
                  <a:pt x="1014" y="660"/>
                </a:lnTo>
                <a:lnTo>
                  <a:pt x="974" y="687"/>
                </a:lnTo>
                <a:lnTo>
                  <a:pt x="928" y="710"/>
                </a:lnTo>
                <a:lnTo>
                  <a:pt x="881" y="727"/>
                </a:lnTo>
                <a:lnTo>
                  <a:pt x="831" y="738"/>
                </a:lnTo>
                <a:lnTo>
                  <a:pt x="831" y="940"/>
                </a:lnTo>
                <a:lnTo>
                  <a:pt x="834" y="982"/>
                </a:lnTo>
                <a:lnTo>
                  <a:pt x="843" y="1023"/>
                </a:lnTo>
                <a:lnTo>
                  <a:pt x="857" y="1060"/>
                </a:lnTo>
                <a:lnTo>
                  <a:pt x="877" y="1095"/>
                </a:lnTo>
                <a:lnTo>
                  <a:pt x="901" y="1127"/>
                </a:lnTo>
                <a:lnTo>
                  <a:pt x="928" y="1155"/>
                </a:lnTo>
                <a:lnTo>
                  <a:pt x="960" y="1179"/>
                </a:lnTo>
                <a:lnTo>
                  <a:pt x="996" y="1198"/>
                </a:lnTo>
                <a:lnTo>
                  <a:pt x="1033" y="1213"/>
                </a:lnTo>
                <a:lnTo>
                  <a:pt x="1074" y="1222"/>
                </a:lnTo>
                <a:lnTo>
                  <a:pt x="1115" y="1225"/>
                </a:lnTo>
                <a:lnTo>
                  <a:pt x="1157" y="1222"/>
                </a:lnTo>
                <a:lnTo>
                  <a:pt x="1197" y="1213"/>
                </a:lnTo>
                <a:lnTo>
                  <a:pt x="1235" y="1198"/>
                </a:lnTo>
                <a:lnTo>
                  <a:pt x="1269" y="1179"/>
                </a:lnTo>
                <a:lnTo>
                  <a:pt x="1301" y="1155"/>
                </a:lnTo>
                <a:lnTo>
                  <a:pt x="1330" y="1127"/>
                </a:lnTo>
                <a:lnTo>
                  <a:pt x="1354" y="1095"/>
                </a:lnTo>
                <a:lnTo>
                  <a:pt x="1373" y="1060"/>
                </a:lnTo>
                <a:lnTo>
                  <a:pt x="1387" y="1023"/>
                </a:lnTo>
                <a:lnTo>
                  <a:pt x="1396" y="982"/>
                </a:lnTo>
                <a:lnTo>
                  <a:pt x="1399" y="940"/>
                </a:lnTo>
                <a:lnTo>
                  <a:pt x="1399" y="738"/>
                </a:lnTo>
                <a:lnTo>
                  <a:pt x="1350" y="727"/>
                </a:lnTo>
                <a:lnTo>
                  <a:pt x="1302" y="710"/>
                </a:lnTo>
                <a:lnTo>
                  <a:pt x="1257" y="687"/>
                </a:lnTo>
                <a:lnTo>
                  <a:pt x="1216" y="660"/>
                </a:lnTo>
                <a:lnTo>
                  <a:pt x="1178" y="628"/>
                </a:lnTo>
                <a:lnTo>
                  <a:pt x="1144" y="592"/>
                </a:lnTo>
                <a:lnTo>
                  <a:pt x="1115" y="552"/>
                </a:lnTo>
                <a:close/>
                <a:moveTo>
                  <a:pt x="416" y="552"/>
                </a:moveTo>
                <a:lnTo>
                  <a:pt x="386" y="592"/>
                </a:lnTo>
                <a:lnTo>
                  <a:pt x="353" y="628"/>
                </a:lnTo>
                <a:lnTo>
                  <a:pt x="315" y="660"/>
                </a:lnTo>
                <a:lnTo>
                  <a:pt x="274" y="687"/>
                </a:lnTo>
                <a:lnTo>
                  <a:pt x="229" y="710"/>
                </a:lnTo>
                <a:lnTo>
                  <a:pt x="182" y="727"/>
                </a:lnTo>
                <a:lnTo>
                  <a:pt x="131" y="738"/>
                </a:lnTo>
                <a:lnTo>
                  <a:pt x="131" y="940"/>
                </a:lnTo>
                <a:lnTo>
                  <a:pt x="134" y="982"/>
                </a:lnTo>
                <a:lnTo>
                  <a:pt x="143" y="1023"/>
                </a:lnTo>
                <a:lnTo>
                  <a:pt x="157" y="1060"/>
                </a:lnTo>
                <a:lnTo>
                  <a:pt x="177" y="1095"/>
                </a:lnTo>
                <a:lnTo>
                  <a:pt x="201" y="1127"/>
                </a:lnTo>
                <a:lnTo>
                  <a:pt x="229" y="1155"/>
                </a:lnTo>
                <a:lnTo>
                  <a:pt x="261" y="1179"/>
                </a:lnTo>
                <a:lnTo>
                  <a:pt x="296" y="1198"/>
                </a:lnTo>
                <a:lnTo>
                  <a:pt x="333" y="1213"/>
                </a:lnTo>
                <a:lnTo>
                  <a:pt x="374" y="1222"/>
                </a:lnTo>
                <a:lnTo>
                  <a:pt x="416" y="1225"/>
                </a:lnTo>
                <a:lnTo>
                  <a:pt x="458" y="1222"/>
                </a:lnTo>
                <a:lnTo>
                  <a:pt x="497" y="1213"/>
                </a:lnTo>
                <a:lnTo>
                  <a:pt x="536" y="1198"/>
                </a:lnTo>
                <a:lnTo>
                  <a:pt x="570" y="1179"/>
                </a:lnTo>
                <a:lnTo>
                  <a:pt x="602" y="1155"/>
                </a:lnTo>
                <a:lnTo>
                  <a:pt x="630" y="1127"/>
                </a:lnTo>
                <a:lnTo>
                  <a:pt x="653" y="1095"/>
                </a:lnTo>
                <a:lnTo>
                  <a:pt x="673" y="1060"/>
                </a:lnTo>
                <a:lnTo>
                  <a:pt x="688" y="1023"/>
                </a:lnTo>
                <a:lnTo>
                  <a:pt x="696" y="982"/>
                </a:lnTo>
                <a:lnTo>
                  <a:pt x="700" y="940"/>
                </a:lnTo>
                <a:lnTo>
                  <a:pt x="700" y="738"/>
                </a:lnTo>
                <a:lnTo>
                  <a:pt x="650" y="727"/>
                </a:lnTo>
                <a:lnTo>
                  <a:pt x="602" y="710"/>
                </a:lnTo>
                <a:lnTo>
                  <a:pt x="558" y="687"/>
                </a:lnTo>
                <a:lnTo>
                  <a:pt x="516" y="660"/>
                </a:lnTo>
                <a:lnTo>
                  <a:pt x="479" y="628"/>
                </a:lnTo>
                <a:lnTo>
                  <a:pt x="444" y="592"/>
                </a:lnTo>
                <a:lnTo>
                  <a:pt x="416" y="552"/>
                </a:lnTo>
                <a:close/>
                <a:moveTo>
                  <a:pt x="3280" y="132"/>
                </a:moveTo>
                <a:lnTo>
                  <a:pt x="3280" y="328"/>
                </a:lnTo>
                <a:lnTo>
                  <a:pt x="3284" y="372"/>
                </a:lnTo>
                <a:lnTo>
                  <a:pt x="3293" y="414"/>
                </a:lnTo>
                <a:lnTo>
                  <a:pt x="3309" y="453"/>
                </a:lnTo>
                <a:lnTo>
                  <a:pt x="3330" y="489"/>
                </a:lnTo>
                <a:lnTo>
                  <a:pt x="3356" y="521"/>
                </a:lnTo>
                <a:lnTo>
                  <a:pt x="3387" y="550"/>
                </a:lnTo>
                <a:lnTo>
                  <a:pt x="3421" y="573"/>
                </a:lnTo>
                <a:lnTo>
                  <a:pt x="3458" y="592"/>
                </a:lnTo>
                <a:lnTo>
                  <a:pt x="3499" y="605"/>
                </a:lnTo>
                <a:lnTo>
                  <a:pt x="3499" y="132"/>
                </a:lnTo>
                <a:lnTo>
                  <a:pt x="3280" y="132"/>
                </a:lnTo>
                <a:close/>
                <a:moveTo>
                  <a:pt x="2581" y="132"/>
                </a:moveTo>
                <a:lnTo>
                  <a:pt x="2581" y="328"/>
                </a:lnTo>
                <a:lnTo>
                  <a:pt x="2584" y="371"/>
                </a:lnTo>
                <a:lnTo>
                  <a:pt x="2593" y="410"/>
                </a:lnTo>
                <a:lnTo>
                  <a:pt x="2607" y="448"/>
                </a:lnTo>
                <a:lnTo>
                  <a:pt x="2626" y="483"/>
                </a:lnTo>
                <a:lnTo>
                  <a:pt x="2650" y="515"/>
                </a:lnTo>
                <a:lnTo>
                  <a:pt x="2679" y="542"/>
                </a:lnTo>
                <a:lnTo>
                  <a:pt x="2710" y="566"/>
                </a:lnTo>
                <a:lnTo>
                  <a:pt x="2745" y="586"/>
                </a:lnTo>
                <a:lnTo>
                  <a:pt x="2783" y="600"/>
                </a:lnTo>
                <a:lnTo>
                  <a:pt x="2823" y="609"/>
                </a:lnTo>
                <a:lnTo>
                  <a:pt x="2864" y="613"/>
                </a:lnTo>
                <a:lnTo>
                  <a:pt x="2906" y="609"/>
                </a:lnTo>
                <a:lnTo>
                  <a:pt x="2947" y="600"/>
                </a:lnTo>
                <a:lnTo>
                  <a:pt x="2984" y="586"/>
                </a:lnTo>
                <a:lnTo>
                  <a:pt x="3020" y="566"/>
                </a:lnTo>
                <a:lnTo>
                  <a:pt x="3051" y="542"/>
                </a:lnTo>
                <a:lnTo>
                  <a:pt x="3079" y="515"/>
                </a:lnTo>
                <a:lnTo>
                  <a:pt x="3103" y="483"/>
                </a:lnTo>
                <a:lnTo>
                  <a:pt x="3123" y="448"/>
                </a:lnTo>
                <a:lnTo>
                  <a:pt x="3137" y="410"/>
                </a:lnTo>
                <a:lnTo>
                  <a:pt x="3146" y="371"/>
                </a:lnTo>
                <a:lnTo>
                  <a:pt x="3149" y="328"/>
                </a:lnTo>
                <a:lnTo>
                  <a:pt x="3149" y="132"/>
                </a:lnTo>
                <a:lnTo>
                  <a:pt x="2581" y="132"/>
                </a:lnTo>
                <a:close/>
                <a:moveTo>
                  <a:pt x="1881" y="132"/>
                </a:moveTo>
                <a:lnTo>
                  <a:pt x="1881" y="328"/>
                </a:lnTo>
                <a:lnTo>
                  <a:pt x="1883" y="371"/>
                </a:lnTo>
                <a:lnTo>
                  <a:pt x="1893" y="410"/>
                </a:lnTo>
                <a:lnTo>
                  <a:pt x="1907" y="448"/>
                </a:lnTo>
                <a:lnTo>
                  <a:pt x="1926" y="483"/>
                </a:lnTo>
                <a:lnTo>
                  <a:pt x="1950" y="515"/>
                </a:lnTo>
                <a:lnTo>
                  <a:pt x="1979" y="542"/>
                </a:lnTo>
                <a:lnTo>
                  <a:pt x="2010" y="566"/>
                </a:lnTo>
                <a:lnTo>
                  <a:pt x="2045" y="586"/>
                </a:lnTo>
                <a:lnTo>
                  <a:pt x="2083" y="600"/>
                </a:lnTo>
                <a:lnTo>
                  <a:pt x="2123" y="609"/>
                </a:lnTo>
                <a:lnTo>
                  <a:pt x="2165" y="613"/>
                </a:lnTo>
                <a:lnTo>
                  <a:pt x="2207" y="609"/>
                </a:lnTo>
                <a:lnTo>
                  <a:pt x="2247" y="600"/>
                </a:lnTo>
                <a:lnTo>
                  <a:pt x="2285" y="586"/>
                </a:lnTo>
                <a:lnTo>
                  <a:pt x="2320" y="566"/>
                </a:lnTo>
                <a:lnTo>
                  <a:pt x="2352" y="542"/>
                </a:lnTo>
                <a:lnTo>
                  <a:pt x="2379" y="515"/>
                </a:lnTo>
                <a:lnTo>
                  <a:pt x="2404" y="483"/>
                </a:lnTo>
                <a:lnTo>
                  <a:pt x="2422" y="448"/>
                </a:lnTo>
                <a:lnTo>
                  <a:pt x="2438" y="410"/>
                </a:lnTo>
                <a:lnTo>
                  <a:pt x="2446" y="371"/>
                </a:lnTo>
                <a:lnTo>
                  <a:pt x="2450" y="328"/>
                </a:lnTo>
                <a:lnTo>
                  <a:pt x="2450" y="132"/>
                </a:lnTo>
                <a:lnTo>
                  <a:pt x="1881" y="132"/>
                </a:lnTo>
                <a:close/>
                <a:moveTo>
                  <a:pt x="1180" y="132"/>
                </a:moveTo>
                <a:lnTo>
                  <a:pt x="1180" y="328"/>
                </a:lnTo>
                <a:lnTo>
                  <a:pt x="1184" y="371"/>
                </a:lnTo>
                <a:lnTo>
                  <a:pt x="1192" y="410"/>
                </a:lnTo>
                <a:lnTo>
                  <a:pt x="1208" y="448"/>
                </a:lnTo>
                <a:lnTo>
                  <a:pt x="1227" y="483"/>
                </a:lnTo>
                <a:lnTo>
                  <a:pt x="1251" y="515"/>
                </a:lnTo>
                <a:lnTo>
                  <a:pt x="1278" y="542"/>
                </a:lnTo>
                <a:lnTo>
                  <a:pt x="1310" y="566"/>
                </a:lnTo>
                <a:lnTo>
                  <a:pt x="1345" y="586"/>
                </a:lnTo>
                <a:lnTo>
                  <a:pt x="1383" y="600"/>
                </a:lnTo>
                <a:lnTo>
                  <a:pt x="1423" y="609"/>
                </a:lnTo>
                <a:lnTo>
                  <a:pt x="1465" y="613"/>
                </a:lnTo>
                <a:lnTo>
                  <a:pt x="1507" y="609"/>
                </a:lnTo>
                <a:lnTo>
                  <a:pt x="1547" y="600"/>
                </a:lnTo>
                <a:lnTo>
                  <a:pt x="1585" y="586"/>
                </a:lnTo>
                <a:lnTo>
                  <a:pt x="1620" y="566"/>
                </a:lnTo>
                <a:lnTo>
                  <a:pt x="1651" y="542"/>
                </a:lnTo>
                <a:lnTo>
                  <a:pt x="1680" y="515"/>
                </a:lnTo>
                <a:lnTo>
                  <a:pt x="1704" y="483"/>
                </a:lnTo>
                <a:lnTo>
                  <a:pt x="1723" y="448"/>
                </a:lnTo>
                <a:lnTo>
                  <a:pt x="1737" y="410"/>
                </a:lnTo>
                <a:lnTo>
                  <a:pt x="1747" y="371"/>
                </a:lnTo>
                <a:lnTo>
                  <a:pt x="1749" y="328"/>
                </a:lnTo>
                <a:lnTo>
                  <a:pt x="1749" y="132"/>
                </a:lnTo>
                <a:lnTo>
                  <a:pt x="1180" y="132"/>
                </a:lnTo>
                <a:close/>
                <a:moveTo>
                  <a:pt x="481" y="132"/>
                </a:moveTo>
                <a:lnTo>
                  <a:pt x="481" y="328"/>
                </a:lnTo>
                <a:lnTo>
                  <a:pt x="484" y="371"/>
                </a:lnTo>
                <a:lnTo>
                  <a:pt x="493" y="410"/>
                </a:lnTo>
                <a:lnTo>
                  <a:pt x="507" y="448"/>
                </a:lnTo>
                <a:lnTo>
                  <a:pt x="527" y="483"/>
                </a:lnTo>
                <a:lnTo>
                  <a:pt x="551" y="515"/>
                </a:lnTo>
                <a:lnTo>
                  <a:pt x="579" y="542"/>
                </a:lnTo>
                <a:lnTo>
                  <a:pt x="611" y="566"/>
                </a:lnTo>
                <a:lnTo>
                  <a:pt x="646" y="586"/>
                </a:lnTo>
                <a:lnTo>
                  <a:pt x="683" y="600"/>
                </a:lnTo>
                <a:lnTo>
                  <a:pt x="724" y="609"/>
                </a:lnTo>
                <a:lnTo>
                  <a:pt x="766" y="613"/>
                </a:lnTo>
                <a:lnTo>
                  <a:pt x="807" y="609"/>
                </a:lnTo>
                <a:lnTo>
                  <a:pt x="847" y="600"/>
                </a:lnTo>
                <a:lnTo>
                  <a:pt x="886" y="586"/>
                </a:lnTo>
                <a:lnTo>
                  <a:pt x="920" y="566"/>
                </a:lnTo>
                <a:lnTo>
                  <a:pt x="952" y="542"/>
                </a:lnTo>
                <a:lnTo>
                  <a:pt x="980" y="515"/>
                </a:lnTo>
                <a:lnTo>
                  <a:pt x="1004" y="483"/>
                </a:lnTo>
                <a:lnTo>
                  <a:pt x="1023" y="448"/>
                </a:lnTo>
                <a:lnTo>
                  <a:pt x="1037" y="410"/>
                </a:lnTo>
                <a:lnTo>
                  <a:pt x="1046" y="371"/>
                </a:lnTo>
                <a:lnTo>
                  <a:pt x="1049" y="328"/>
                </a:lnTo>
                <a:lnTo>
                  <a:pt x="1049" y="132"/>
                </a:lnTo>
                <a:lnTo>
                  <a:pt x="481" y="132"/>
                </a:lnTo>
                <a:close/>
                <a:moveTo>
                  <a:pt x="131" y="132"/>
                </a:moveTo>
                <a:lnTo>
                  <a:pt x="131" y="605"/>
                </a:lnTo>
                <a:lnTo>
                  <a:pt x="172" y="592"/>
                </a:lnTo>
                <a:lnTo>
                  <a:pt x="209" y="573"/>
                </a:lnTo>
                <a:lnTo>
                  <a:pt x="243" y="550"/>
                </a:lnTo>
                <a:lnTo>
                  <a:pt x="274" y="521"/>
                </a:lnTo>
                <a:lnTo>
                  <a:pt x="300" y="489"/>
                </a:lnTo>
                <a:lnTo>
                  <a:pt x="321" y="453"/>
                </a:lnTo>
                <a:lnTo>
                  <a:pt x="337" y="414"/>
                </a:lnTo>
                <a:lnTo>
                  <a:pt x="347" y="372"/>
                </a:lnTo>
                <a:lnTo>
                  <a:pt x="350" y="328"/>
                </a:lnTo>
                <a:lnTo>
                  <a:pt x="350" y="132"/>
                </a:lnTo>
                <a:lnTo>
                  <a:pt x="131" y="132"/>
                </a:lnTo>
                <a:close/>
                <a:moveTo>
                  <a:pt x="66" y="0"/>
                </a:moveTo>
                <a:lnTo>
                  <a:pt x="3564" y="0"/>
                </a:lnTo>
                <a:lnTo>
                  <a:pt x="3585" y="3"/>
                </a:lnTo>
                <a:lnTo>
                  <a:pt x="3604" y="13"/>
                </a:lnTo>
                <a:lnTo>
                  <a:pt x="3617" y="27"/>
                </a:lnTo>
                <a:lnTo>
                  <a:pt x="3627" y="45"/>
                </a:lnTo>
                <a:lnTo>
                  <a:pt x="3630" y="66"/>
                </a:lnTo>
                <a:lnTo>
                  <a:pt x="3630" y="2164"/>
                </a:lnTo>
                <a:lnTo>
                  <a:pt x="3627" y="2217"/>
                </a:lnTo>
                <a:lnTo>
                  <a:pt x="3617" y="2267"/>
                </a:lnTo>
                <a:lnTo>
                  <a:pt x="3603" y="2315"/>
                </a:lnTo>
                <a:lnTo>
                  <a:pt x="3582" y="2360"/>
                </a:lnTo>
                <a:lnTo>
                  <a:pt x="3555" y="2402"/>
                </a:lnTo>
                <a:lnTo>
                  <a:pt x="3526" y="2440"/>
                </a:lnTo>
                <a:lnTo>
                  <a:pt x="3490" y="2476"/>
                </a:lnTo>
                <a:lnTo>
                  <a:pt x="3452" y="2505"/>
                </a:lnTo>
                <a:lnTo>
                  <a:pt x="3410" y="2532"/>
                </a:lnTo>
                <a:lnTo>
                  <a:pt x="3365" y="2553"/>
                </a:lnTo>
                <a:lnTo>
                  <a:pt x="3317" y="2567"/>
                </a:lnTo>
                <a:lnTo>
                  <a:pt x="3267" y="2577"/>
                </a:lnTo>
                <a:lnTo>
                  <a:pt x="3214" y="2580"/>
                </a:lnTo>
                <a:lnTo>
                  <a:pt x="3166" y="2578"/>
                </a:lnTo>
                <a:lnTo>
                  <a:pt x="3120" y="2569"/>
                </a:lnTo>
                <a:lnTo>
                  <a:pt x="3075" y="2556"/>
                </a:lnTo>
                <a:lnTo>
                  <a:pt x="3033" y="2538"/>
                </a:lnTo>
                <a:lnTo>
                  <a:pt x="2993" y="2515"/>
                </a:lnTo>
                <a:lnTo>
                  <a:pt x="2956" y="2489"/>
                </a:lnTo>
                <a:lnTo>
                  <a:pt x="2922" y="2459"/>
                </a:lnTo>
                <a:lnTo>
                  <a:pt x="2891" y="2425"/>
                </a:lnTo>
                <a:lnTo>
                  <a:pt x="2864" y="2389"/>
                </a:lnTo>
                <a:lnTo>
                  <a:pt x="2838" y="2425"/>
                </a:lnTo>
                <a:lnTo>
                  <a:pt x="2807" y="2459"/>
                </a:lnTo>
                <a:lnTo>
                  <a:pt x="2774" y="2489"/>
                </a:lnTo>
                <a:lnTo>
                  <a:pt x="2737" y="2515"/>
                </a:lnTo>
                <a:lnTo>
                  <a:pt x="2697" y="2538"/>
                </a:lnTo>
                <a:lnTo>
                  <a:pt x="2654" y="2556"/>
                </a:lnTo>
                <a:lnTo>
                  <a:pt x="2609" y="2569"/>
                </a:lnTo>
                <a:lnTo>
                  <a:pt x="2563" y="2578"/>
                </a:lnTo>
                <a:lnTo>
                  <a:pt x="2515" y="2580"/>
                </a:lnTo>
                <a:lnTo>
                  <a:pt x="2466" y="2578"/>
                </a:lnTo>
                <a:lnTo>
                  <a:pt x="2420" y="2569"/>
                </a:lnTo>
                <a:lnTo>
                  <a:pt x="2375" y="2556"/>
                </a:lnTo>
                <a:lnTo>
                  <a:pt x="2333" y="2538"/>
                </a:lnTo>
                <a:lnTo>
                  <a:pt x="2292" y="2515"/>
                </a:lnTo>
                <a:lnTo>
                  <a:pt x="2256" y="2489"/>
                </a:lnTo>
                <a:lnTo>
                  <a:pt x="2222" y="2459"/>
                </a:lnTo>
                <a:lnTo>
                  <a:pt x="2191" y="2425"/>
                </a:lnTo>
                <a:lnTo>
                  <a:pt x="2165" y="2389"/>
                </a:lnTo>
                <a:lnTo>
                  <a:pt x="2138" y="2425"/>
                </a:lnTo>
                <a:lnTo>
                  <a:pt x="2108" y="2459"/>
                </a:lnTo>
                <a:lnTo>
                  <a:pt x="2074" y="2489"/>
                </a:lnTo>
                <a:lnTo>
                  <a:pt x="2037" y="2515"/>
                </a:lnTo>
                <a:lnTo>
                  <a:pt x="1997" y="2538"/>
                </a:lnTo>
                <a:lnTo>
                  <a:pt x="1955" y="2556"/>
                </a:lnTo>
                <a:lnTo>
                  <a:pt x="1910" y="2569"/>
                </a:lnTo>
                <a:lnTo>
                  <a:pt x="1863" y="2578"/>
                </a:lnTo>
                <a:lnTo>
                  <a:pt x="1815" y="2580"/>
                </a:lnTo>
                <a:lnTo>
                  <a:pt x="1767" y="2578"/>
                </a:lnTo>
                <a:lnTo>
                  <a:pt x="1720" y="2569"/>
                </a:lnTo>
                <a:lnTo>
                  <a:pt x="1675" y="2556"/>
                </a:lnTo>
                <a:lnTo>
                  <a:pt x="1634" y="2538"/>
                </a:lnTo>
                <a:lnTo>
                  <a:pt x="1593" y="2515"/>
                </a:lnTo>
                <a:lnTo>
                  <a:pt x="1557" y="2489"/>
                </a:lnTo>
                <a:lnTo>
                  <a:pt x="1522" y="2459"/>
                </a:lnTo>
                <a:lnTo>
                  <a:pt x="1492" y="2425"/>
                </a:lnTo>
                <a:lnTo>
                  <a:pt x="1465" y="2389"/>
                </a:lnTo>
                <a:lnTo>
                  <a:pt x="1439" y="2425"/>
                </a:lnTo>
                <a:lnTo>
                  <a:pt x="1408" y="2459"/>
                </a:lnTo>
                <a:lnTo>
                  <a:pt x="1374" y="2489"/>
                </a:lnTo>
                <a:lnTo>
                  <a:pt x="1338" y="2515"/>
                </a:lnTo>
                <a:lnTo>
                  <a:pt x="1297" y="2538"/>
                </a:lnTo>
                <a:lnTo>
                  <a:pt x="1255" y="2556"/>
                </a:lnTo>
                <a:lnTo>
                  <a:pt x="1210" y="2569"/>
                </a:lnTo>
                <a:lnTo>
                  <a:pt x="1164" y="2578"/>
                </a:lnTo>
                <a:lnTo>
                  <a:pt x="1115" y="2580"/>
                </a:lnTo>
                <a:lnTo>
                  <a:pt x="1067" y="2578"/>
                </a:lnTo>
                <a:lnTo>
                  <a:pt x="1021" y="2569"/>
                </a:lnTo>
                <a:lnTo>
                  <a:pt x="976" y="2556"/>
                </a:lnTo>
                <a:lnTo>
                  <a:pt x="933" y="2538"/>
                </a:lnTo>
                <a:lnTo>
                  <a:pt x="893" y="2515"/>
                </a:lnTo>
                <a:lnTo>
                  <a:pt x="856" y="2489"/>
                </a:lnTo>
                <a:lnTo>
                  <a:pt x="823" y="2459"/>
                </a:lnTo>
                <a:lnTo>
                  <a:pt x="792" y="2425"/>
                </a:lnTo>
                <a:lnTo>
                  <a:pt x="766" y="2389"/>
                </a:lnTo>
                <a:lnTo>
                  <a:pt x="739" y="2425"/>
                </a:lnTo>
                <a:lnTo>
                  <a:pt x="708" y="2459"/>
                </a:lnTo>
                <a:lnTo>
                  <a:pt x="674" y="2489"/>
                </a:lnTo>
                <a:lnTo>
                  <a:pt x="637" y="2515"/>
                </a:lnTo>
                <a:lnTo>
                  <a:pt x="597" y="2538"/>
                </a:lnTo>
                <a:lnTo>
                  <a:pt x="556" y="2556"/>
                </a:lnTo>
                <a:lnTo>
                  <a:pt x="510" y="2569"/>
                </a:lnTo>
                <a:lnTo>
                  <a:pt x="464" y="2578"/>
                </a:lnTo>
                <a:lnTo>
                  <a:pt x="416" y="2580"/>
                </a:lnTo>
                <a:lnTo>
                  <a:pt x="363" y="2577"/>
                </a:lnTo>
                <a:lnTo>
                  <a:pt x="314" y="2567"/>
                </a:lnTo>
                <a:lnTo>
                  <a:pt x="265" y="2553"/>
                </a:lnTo>
                <a:lnTo>
                  <a:pt x="220" y="2532"/>
                </a:lnTo>
                <a:lnTo>
                  <a:pt x="178" y="2505"/>
                </a:lnTo>
                <a:lnTo>
                  <a:pt x="140" y="2476"/>
                </a:lnTo>
                <a:lnTo>
                  <a:pt x="105" y="2440"/>
                </a:lnTo>
                <a:lnTo>
                  <a:pt x="75" y="2402"/>
                </a:lnTo>
                <a:lnTo>
                  <a:pt x="48" y="2360"/>
                </a:lnTo>
                <a:lnTo>
                  <a:pt x="28" y="2315"/>
                </a:lnTo>
                <a:lnTo>
                  <a:pt x="13" y="2267"/>
                </a:lnTo>
                <a:lnTo>
                  <a:pt x="3" y="2217"/>
                </a:lnTo>
                <a:lnTo>
                  <a:pt x="0" y="2164"/>
                </a:lnTo>
                <a:lnTo>
                  <a:pt x="0" y="66"/>
                </a:lnTo>
                <a:lnTo>
                  <a:pt x="3" y="45"/>
                </a:lnTo>
                <a:lnTo>
                  <a:pt x="13" y="27"/>
                </a:lnTo>
                <a:lnTo>
                  <a:pt x="26" y="13"/>
                </a:lnTo>
                <a:lnTo>
                  <a:pt x="45" y="3"/>
                </a:lnTo>
                <a:lnTo>
                  <a:pt x="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74" name="Group 773"/>
          <p:cNvGrpSpPr/>
          <p:nvPr/>
        </p:nvGrpSpPr>
        <p:grpSpPr>
          <a:xfrm>
            <a:off x="8141978" y="3482975"/>
            <a:ext cx="576263" cy="511175"/>
            <a:chOff x="8207375" y="3482975"/>
            <a:chExt cx="576263" cy="511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7" name="Freeform 184"/>
            <p:cNvSpPr>
              <a:spLocks noEditPoints="1"/>
            </p:cNvSpPr>
            <p:nvPr/>
          </p:nvSpPr>
          <p:spPr bwMode="auto">
            <a:xfrm>
              <a:off x="8247063" y="3819525"/>
              <a:ext cx="134938" cy="134938"/>
            </a:xfrm>
            <a:custGeom>
              <a:avLst/>
              <a:gdLst>
                <a:gd name="T0" fmla="*/ 203 w 853"/>
                <a:gd name="T1" fmla="*/ 151 h 854"/>
                <a:gd name="T2" fmla="*/ 130 w 853"/>
                <a:gd name="T3" fmla="*/ 225 h 854"/>
                <a:gd name="T4" fmla="*/ 124 w 853"/>
                <a:gd name="T5" fmla="*/ 234 h 854"/>
                <a:gd name="T6" fmla="*/ 124 w 853"/>
                <a:gd name="T7" fmla="*/ 245 h 854"/>
                <a:gd name="T8" fmla="*/ 130 w 853"/>
                <a:gd name="T9" fmla="*/ 253 h 854"/>
                <a:gd name="T10" fmla="*/ 600 w 853"/>
                <a:gd name="T11" fmla="*/ 724 h 854"/>
                <a:gd name="T12" fmla="*/ 604 w 853"/>
                <a:gd name="T13" fmla="*/ 727 h 854"/>
                <a:gd name="T14" fmla="*/ 608 w 853"/>
                <a:gd name="T15" fmla="*/ 729 h 854"/>
                <a:gd name="T16" fmla="*/ 611 w 853"/>
                <a:gd name="T17" fmla="*/ 730 h 854"/>
                <a:gd name="T18" fmla="*/ 615 w 853"/>
                <a:gd name="T19" fmla="*/ 730 h 854"/>
                <a:gd name="T20" fmla="*/ 618 w 853"/>
                <a:gd name="T21" fmla="*/ 730 h 854"/>
                <a:gd name="T22" fmla="*/ 621 w 853"/>
                <a:gd name="T23" fmla="*/ 729 h 854"/>
                <a:gd name="T24" fmla="*/ 626 w 853"/>
                <a:gd name="T25" fmla="*/ 727 h 854"/>
                <a:gd name="T26" fmla="*/ 629 w 853"/>
                <a:gd name="T27" fmla="*/ 724 h 854"/>
                <a:gd name="T28" fmla="*/ 703 w 853"/>
                <a:gd name="T29" fmla="*/ 651 h 854"/>
                <a:gd name="T30" fmla="*/ 203 w 853"/>
                <a:gd name="T31" fmla="*/ 151 h 854"/>
                <a:gd name="T32" fmla="*/ 203 w 853"/>
                <a:gd name="T33" fmla="*/ 0 h 854"/>
                <a:gd name="T34" fmla="*/ 220 w 853"/>
                <a:gd name="T35" fmla="*/ 2 h 854"/>
                <a:gd name="T36" fmla="*/ 234 w 853"/>
                <a:gd name="T37" fmla="*/ 9 h 854"/>
                <a:gd name="T38" fmla="*/ 247 w 853"/>
                <a:gd name="T39" fmla="*/ 19 h 854"/>
                <a:gd name="T40" fmla="*/ 835 w 853"/>
                <a:gd name="T41" fmla="*/ 607 h 854"/>
                <a:gd name="T42" fmla="*/ 845 w 853"/>
                <a:gd name="T43" fmla="*/ 620 h 854"/>
                <a:gd name="T44" fmla="*/ 851 w 853"/>
                <a:gd name="T45" fmla="*/ 634 h 854"/>
                <a:gd name="T46" fmla="*/ 853 w 853"/>
                <a:gd name="T47" fmla="*/ 651 h 854"/>
                <a:gd name="T48" fmla="*/ 851 w 853"/>
                <a:gd name="T49" fmla="*/ 667 h 854"/>
                <a:gd name="T50" fmla="*/ 845 w 853"/>
                <a:gd name="T51" fmla="*/ 681 h 854"/>
                <a:gd name="T52" fmla="*/ 835 w 853"/>
                <a:gd name="T53" fmla="*/ 695 h 854"/>
                <a:gd name="T54" fmla="*/ 718 w 853"/>
                <a:gd name="T55" fmla="*/ 812 h 854"/>
                <a:gd name="T56" fmla="*/ 695 w 853"/>
                <a:gd name="T57" fmla="*/ 830 h 854"/>
                <a:gd name="T58" fmla="*/ 671 w 853"/>
                <a:gd name="T59" fmla="*/ 843 h 854"/>
                <a:gd name="T60" fmla="*/ 643 w 853"/>
                <a:gd name="T61" fmla="*/ 852 h 854"/>
                <a:gd name="T62" fmla="*/ 615 w 853"/>
                <a:gd name="T63" fmla="*/ 854 h 854"/>
                <a:gd name="T64" fmla="*/ 586 w 853"/>
                <a:gd name="T65" fmla="*/ 852 h 854"/>
                <a:gd name="T66" fmla="*/ 559 w 853"/>
                <a:gd name="T67" fmla="*/ 843 h 854"/>
                <a:gd name="T68" fmla="*/ 534 w 853"/>
                <a:gd name="T69" fmla="*/ 830 h 854"/>
                <a:gd name="T70" fmla="*/ 512 w 853"/>
                <a:gd name="T71" fmla="*/ 812 h 854"/>
                <a:gd name="T72" fmla="*/ 42 w 853"/>
                <a:gd name="T73" fmla="*/ 341 h 854"/>
                <a:gd name="T74" fmla="*/ 23 w 853"/>
                <a:gd name="T75" fmla="*/ 319 h 854"/>
                <a:gd name="T76" fmla="*/ 10 w 853"/>
                <a:gd name="T77" fmla="*/ 294 h 854"/>
                <a:gd name="T78" fmla="*/ 2 w 853"/>
                <a:gd name="T79" fmla="*/ 267 h 854"/>
                <a:gd name="T80" fmla="*/ 0 w 853"/>
                <a:gd name="T81" fmla="*/ 239 h 854"/>
                <a:gd name="T82" fmla="*/ 2 w 853"/>
                <a:gd name="T83" fmla="*/ 212 h 854"/>
                <a:gd name="T84" fmla="*/ 10 w 853"/>
                <a:gd name="T85" fmla="*/ 184 h 854"/>
                <a:gd name="T86" fmla="*/ 23 w 853"/>
                <a:gd name="T87" fmla="*/ 159 h 854"/>
                <a:gd name="T88" fmla="*/ 42 w 853"/>
                <a:gd name="T89" fmla="*/ 136 h 854"/>
                <a:gd name="T90" fmla="*/ 159 w 853"/>
                <a:gd name="T91" fmla="*/ 19 h 854"/>
                <a:gd name="T92" fmla="*/ 172 w 853"/>
                <a:gd name="T93" fmla="*/ 9 h 854"/>
                <a:gd name="T94" fmla="*/ 187 w 853"/>
                <a:gd name="T95" fmla="*/ 2 h 854"/>
                <a:gd name="T96" fmla="*/ 203 w 853"/>
                <a:gd name="T97" fmla="*/ 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3" h="854">
                  <a:moveTo>
                    <a:pt x="203" y="151"/>
                  </a:moveTo>
                  <a:lnTo>
                    <a:pt x="130" y="225"/>
                  </a:lnTo>
                  <a:lnTo>
                    <a:pt x="124" y="234"/>
                  </a:lnTo>
                  <a:lnTo>
                    <a:pt x="124" y="245"/>
                  </a:lnTo>
                  <a:lnTo>
                    <a:pt x="130" y="253"/>
                  </a:lnTo>
                  <a:lnTo>
                    <a:pt x="600" y="724"/>
                  </a:lnTo>
                  <a:lnTo>
                    <a:pt x="604" y="727"/>
                  </a:lnTo>
                  <a:lnTo>
                    <a:pt x="608" y="729"/>
                  </a:lnTo>
                  <a:lnTo>
                    <a:pt x="611" y="730"/>
                  </a:lnTo>
                  <a:lnTo>
                    <a:pt x="615" y="730"/>
                  </a:lnTo>
                  <a:lnTo>
                    <a:pt x="618" y="730"/>
                  </a:lnTo>
                  <a:lnTo>
                    <a:pt x="621" y="729"/>
                  </a:lnTo>
                  <a:lnTo>
                    <a:pt x="626" y="727"/>
                  </a:lnTo>
                  <a:lnTo>
                    <a:pt x="629" y="724"/>
                  </a:lnTo>
                  <a:lnTo>
                    <a:pt x="703" y="651"/>
                  </a:lnTo>
                  <a:lnTo>
                    <a:pt x="203" y="151"/>
                  </a:lnTo>
                  <a:close/>
                  <a:moveTo>
                    <a:pt x="203" y="0"/>
                  </a:moveTo>
                  <a:lnTo>
                    <a:pt x="220" y="2"/>
                  </a:lnTo>
                  <a:lnTo>
                    <a:pt x="234" y="9"/>
                  </a:lnTo>
                  <a:lnTo>
                    <a:pt x="247" y="19"/>
                  </a:lnTo>
                  <a:lnTo>
                    <a:pt x="835" y="607"/>
                  </a:lnTo>
                  <a:lnTo>
                    <a:pt x="845" y="620"/>
                  </a:lnTo>
                  <a:lnTo>
                    <a:pt x="851" y="634"/>
                  </a:lnTo>
                  <a:lnTo>
                    <a:pt x="853" y="651"/>
                  </a:lnTo>
                  <a:lnTo>
                    <a:pt x="851" y="667"/>
                  </a:lnTo>
                  <a:lnTo>
                    <a:pt x="845" y="681"/>
                  </a:lnTo>
                  <a:lnTo>
                    <a:pt x="835" y="695"/>
                  </a:lnTo>
                  <a:lnTo>
                    <a:pt x="718" y="812"/>
                  </a:lnTo>
                  <a:lnTo>
                    <a:pt x="695" y="830"/>
                  </a:lnTo>
                  <a:lnTo>
                    <a:pt x="671" y="843"/>
                  </a:lnTo>
                  <a:lnTo>
                    <a:pt x="643" y="852"/>
                  </a:lnTo>
                  <a:lnTo>
                    <a:pt x="615" y="854"/>
                  </a:lnTo>
                  <a:lnTo>
                    <a:pt x="586" y="852"/>
                  </a:lnTo>
                  <a:lnTo>
                    <a:pt x="559" y="843"/>
                  </a:lnTo>
                  <a:lnTo>
                    <a:pt x="534" y="830"/>
                  </a:lnTo>
                  <a:lnTo>
                    <a:pt x="512" y="812"/>
                  </a:lnTo>
                  <a:lnTo>
                    <a:pt x="42" y="341"/>
                  </a:lnTo>
                  <a:lnTo>
                    <a:pt x="23" y="319"/>
                  </a:lnTo>
                  <a:lnTo>
                    <a:pt x="10" y="294"/>
                  </a:lnTo>
                  <a:lnTo>
                    <a:pt x="2" y="267"/>
                  </a:lnTo>
                  <a:lnTo>
                    <a:pt x="0" y="239"/>
                  </a:lnTo>
                  <a:lnTo>
                    <a:pt x="2" y="212"/>
                  </a:lnTo>
                  <a:lnTo>
                    <a:pt x="10" y="184"/>
                  </a:lnTo>
                  <a:lnTo>
                    <a:pt x="23" y="159"/>
                  </a:lnTo>
                  <a:lnTo>
                    <a:pt x="42" y="136"/>
                  </a:lnTo>
                  <a:lnTo>
                    <a:pt x="159" y="19"/>
                  </a:lnTo>
                  <a:lnTo>
                    <a:pt x="172" y="9"/>
                  </a:lnTo>
                  <a:lnTo>
                    <a:pt x="187" y="2"/>
                  </a:lnTo>
                  <a:lnTo>
                    <a:pt x="2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185"/>
            <p:cNvSpPr>
              <a:spLocks/>
            </p:cNvSpPr>
            <p:nvPr/>
          </p:nvSpPr>
          <p:spPr bwMode="auto">
            <a:xfrm>
              <a:off x="8399463" y="3548063"/>
              <a:ext cx="290513" cy="290513"/>
            </a:xfrm>
            <a:custGeom>
              <a:avLst/>
              <a:gdLst>
                <a:gd name="T0" fmla="*/ 1767 w 1830"/>
                <a:gd name="T1" fmla="*/ 0 h 1829"/>
                <a:gd name="T2" fmla="*/ 1783 w 1830"/>
                <a:gd name="T3" fmla="*/ 2 h 1829"/>
                <a:gd name="T4" fmla="*/ 1798 w 1830"/>
                <a:gd name="T5" fmla="*/ 7 h 1829"/>
                <a:gd name="T6" fmla="*/ 1811 w 1830"/>
                <a:gd name="T7" fmla="*/ 17 h 1829"/>
                <a:gd name="T8" fmla="*/ 1821 w 1830"/>
                <a:gd name="T9" fmla="*/ 30 h 1829"/>
                <a:gd name="T10" fmla="*/ 1827 w 1830"/>
                <a:gd name="T11" fmla="*/ 46 h 1829"/>
                <a:gd name="T12" fmla="*/ 1830 w 1830"/>
                <a:gd name="T13" fmla="*/ 61 h 1829"/>
                <a:gd name="T14" fmla="*/ 1827 w 1830"/>
                <a:gd name="T15" fmla="*/ 78 h 1829"/>
                <a:gd name="T16" fmla="*/ 1821 w 1830"/>
                <a:gd name="T17" fmla="*/ 92 h 1829"/>
                <a:gd name="T18" fmla="*/ 1811 w 1830"/>
                <a:gd name="T19" fmla="*/ 106 h 1829"/>
                <a:gd name="T20" fmla="*/ 107 w 1830"/>
                <a:gd name="T21" fmla="*/ 1811 h 1829"/>
                <a:gd name="T22" fmla="*/ 94 w 1830"/>
                <a:gd name="T23" fmla="*/ 1821 h 1829"/>
                <a:gd name="T24" fmla="*/ 78 w 1830"/>
                <a:gd name="T25" fmla="*/ 1826 h 1829"/>
                <a:gd name="T26" fmla="*/ 63 w 1830"/>
                <a:gd name="T27" fmla="*/ 1829 h 1829"/>
                <a:gd name="T28" fmla="*/ 48 w 1830"/>
                <a:gd name="T29" fmla="*/ 1826 h 1829"/>
                <a:gd name="T30" fmla="*/ 32 w 1830"/>
                <a:gd name="T31" fmla="*/ 1821 h 1829"/>
                <a:gd name="T32" fmla="*/ 19 w 1830"/>
                <a:gd name="T33" fmla="*/ 1811 h 1829"/>
                <a:gd name="T34" fmla="*/ 9 w 1830"/>
                <a:gd name="T35" fmla="*/ 1798 h 1829"/>
                <a:gd name="T36" fmla="*/ 3 w 1830"/>
                <a:gd name="T37" fmla="*/ 1782 h 1829"/>
                <a:gd name="T38" fmla="*/ 0 w 1830"/>
                <a:gd name="T39" fmla="*/ 1767 h 1829"/>
                <a:gd name="T40" fmla="*/ 3 w 1830"/>
                <a:gd name="T41" fmla="*/ 1750 h 1829"/>
                <a:gd name="T42" fmla="*/ 9 w 1830"/>
                <a:gd name="T43" fmla="*/ 1736 h 1829"/>
                <a:gd name="T44" fmla="*/ 19 w 1830"/>
                <a:gd name="T45" fmla="*/ 1723 h 1829"/>
                <a:gd name="T46" fmla="*/ 1723 w 1830"/>
                <a:gd name="T47" fmla="*/ 17 h 1829"/>
                <a:gd name="T48" fmla="*/ 1736 w 1830"/>
                <a:gd name="T49" fmla="*/ 7 h 1829"/>
                <a:gd name="T50" fmla="*/ 1752 w 1830"/>
                <a:gd name="T51" fmla="*/ 2 h 1829"/>
                <a:gd name="T52" fmla="*/ 1767 w 1830"/>
                <a:gd name="T53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30" h="1829">
                  <a:moveTo>
                    <a:pt x="1767" y="0"/>
                  </a:moveTo>
                  <a:lnTo>
                    <a:pt x="1783" y="2"/>
                  </a:lnTo>
                  <a:lnTo>
                    <a:pt x="1798" y="7"/>
                  </a:lnTo>
                  <a:lnTo>
                    <a:pt x="1811" y="17"/>
                  </a:lnTo>
                  <a:lnTo>
                    <a:pt x="1821" y="30"/>
                  </a:lnTo>
                  <a:lnTo>
                    <a:pt x="1827" y="46"/>
                  </a:lnTo>
                  <a:lnTo>
                    <a:pt x="1830" y="61"/>
                  </a:lnTo>
                  <a:lnTo>
                    <a:pt x="1827" y="78"/>
                  </a:lnTo>
                  <a:lnTo>
                    <a:pt x="1821" y="92"/>
                  </a:lnTo>
                  <a:lnTo>
                    <a:pt x="1811" y="106"/>
                  </a:lnTo>
                  <a:lnTo>
                    <a:pt x="107" y="1811"/>
                  </a:lnTo>
                  <a:lnTo>
                    <a:pt x="94" y="1821"/>
                  </a:lnTo>
                  <a:lnTo>
                    <a:pt x="78" y="1826"/>
                  </a:lnTo>
                  <a:lnTo>
                    <a:pt x="63" y="1829"/>
                  </a:lnTo>
                  <a:lnTo>
                    <a:pt x="48" y="1826"/>
                  </a:lnTo>
                  <a:lnTo>
                    <a:pt x="32" y="1821"/>
                  </a:lnTo>
                  <a:lnTo>
                    <a:pt x="19" y="1811"/>
                  </a:lnTo>
                  <a:lnTo>
                    <a:pt x="9" y="1798"/>
                  </a:lnTo>
                  <a:lnTo>
                    <a:pt x="3" y="1782"/>
                  </a:lnTo>
                  <a:lnTo>
                    <a:pt x="0" y="1767"/>
                  </a:lnTo>
                  <a:lnTo>
                    <a:pt x="3" y="1750"/>
                  </a:lnTo>
                  <a:lnTo>
                    <a:pt x="9" y="1736"/>
                  </a:lnTo>
                  <a:lnTo>
                    <a:pt x="19" y="1723"/>
                  </a:lnTo>
                  <a:lnTo>
                    <a:pt x="1723" y="17"/>
                  </a:lnTo>
                  <a:lnTo>
                    <a:pt x="1736" y="7"/>
                  </a:lnTo>
                  <a:lnTo>
                    <a:pt x="1752" y="2"/>
                  </a:lnTo>
                  <a:lnTo>
                    <a:pt x="17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186"/>
            <p:cNvSpPr>
              <a:spLocks noEditPoints="1"/>
            </p:cNvSpPr>
            <p:nvPr/>
          </p:nvSpPr>
          <p:spPr bwMode="auto">
            <a:xfrm>
              <a:off x="8207375" y="3482975"/>
              <a:ext cx="576263" cy="511175"/>
            </a:xfrm>
            <a:custGeom>
              <a:avLst/>
              <a:gdLst>
                <a:gd name="T0" fmla="*/ 156 w 3630"/>
                <a:gd name="T1" fmla="*/ 2226 h 3219"/>
                <a:gd name="T2" fmla="*/ 125 w 3630"/>
                <a:gd name="T3" fmla="*/ 2373 h 3219"/>
                <a:gd name="T4" fmla="*/ 177 w 3630"/>
                <a:gd name="T5" fmla="*/ 2515 h 3219"/>
                <a:gd name="T6" fmla="*/ 729 w 3630"/>
                <a:gd name="T7" fmla="*/ 3058 h 3219"/>
                <a:gd name="T8" fmla="*/ 865 w 3630"/>
                <a:gd name="T9" fmla="*/ 3095 h 3219"/>
                <a:gd name="T10" fmla="*/ 1000 w 3630"/>
                <a:gd name="T11" fmla="*/ 3058 h 3219"/>
                <a:gd name="T12" fmla="*/ 453 w 3630"/>
                <a:gd name="T13" fmla="*/ 1913 h 3219"/>
                <a:gd name="T14" fmla="*/ 2643 w 3630"/>
                <a:gd name="T15" fmla="*/ 151 h 3219"/>
                <a:gd name="T16" fmla="*/ 2375 w 3630"/>
                <a:gd name="T17" fmla="*/ 262 h 3219"/>
                <a:gd name="T18" fmla="*/ 659 w 3630"/>
                <a:gd name="T19" fmla="*/ 1942 h 3219"/>
                <a:gd name="T20" fmla="*/ 1322 w 3630"/>
                <a:gd name="T21" fmla="*/ 2396 h 3219"/>
                <a:gd name="T22" fmla="*/ 1597 w 3630"/>
                <a:gd name="T23" fmla="*/ 2121 h 3219"/>
                <a:gd name="T24" fmla="*/ 1876 w 3630"/>
                <a:gd name="T25" fmla="*/ 1849 h 3219"/>
                <a:gd name="T26" fmla="*/ 2088 w 3630"/>
                <a:gd name="T27" fmla="*/ 1740 h 3219"/>
                <a:gd name="T28" fmla="*/ 2196 w 3630"/>
                <a:gd name="T29" fmla="*/ 1529 h 3219"/>
                <a:gd name="T30" fmla="*/ 2468 w 3630"/>
                <a:gd name="T31" fmla="*/ 1250 h 3219"/>
                <a:gd name="T32" fmla="*/ 2743 w 3630"/>
                <a:gd name="T33" fmla="*/ 975 h 3219"/>
                <a:gd name="T34" fmla="*/ 3022 w 3630"/>
                <a:gd name="T35" fmla="*/ 702 h 3219"/>
                <a:gd name="T36" fmla="*/ 3234 w 3630"/>
                <a:gd name="T37" fmla="*/ 594 h 3219"/>
                <a:gd name="T38" fmla="*/ 3342 w 3630"/>
                <a:gd name="T39" fmla="*/ 382 h 3219"/>
                <a:gd name="T40" fmla="*/ 3275 w 3630"/>
                <a:gd name="T41" fmla="*/ 220 h 3219"/>
                <a:gd name="T42" fmla="*/ 3005 w 3630"/>
                <a:gd name="T43" fmla="*/ 137 h 3219"/>
                <a:gd name="T44" fmla="*/ 2939 w 3630"/>
                <a:gd name="T45" fmla="*/ 3 h 3219"/>
                <a:gd name="T46" fmla="*/ 3233 w 3630"/>
                <a:gd name="T47" fmla="*/ 67 h 3219"/>
                <a:gd name="T48" fmla="*/ 3496 w 3630"/>
                <a:gd name="T49" fmla="*/ 211 h 3219"/>
                <a:gd name="T50" fmla="*/ 3628 w 3630"/>
                <a:gd name="T51" fmla="*/ 337 h 3219"/>
                <a:gd name="T52" fmla="*/ 3616 w 3630"/>
                <a:gd name="T53" fmla="*/ 394 h 3219"/>
                <a:gd name="T54" fmla="*/ 3339 w 3630"/>
                <a:gd name="T55" fmla="*/ 666 h 3219"/>
                <a:gd name="T56" fmla="*/ 3127 w 3630"/>
                <a:gd name="T57" fmla="*/ 774 h 3219"/>
                <a:gd name="T58" fmla="*/ 3018 w 3630"/>
                <a:gd name="T59" fmla="*/ 986 h 3219"/>
                <a:gd name="T60" fmla="*/ 2747 w 3630"/>
                <a:gd name="T61" fmla="*/ 1265 h 3219"/>
                <a:gd name="T62" fmla="*/ 2472 w 3630"/>
                <a:gd name="T63" fmla="*/ 1540 h 3219"/>
                <a:gd name="T64" fmla="*/ 2193 w 3630"/>
                <a:gd name="T65" fmla="*/ 1811 h 3219"/>
                <a:gd name="T66" fmla="*/ 1981 w 3630"/>
                <a:gd name="T67" fmla="*/ 1920 h 3219"/>
                <a:gd name="T68" fmla="*/ 1873 w 3630"/>
                <a:gd name="T69" fmla="*/ 2132 h 3219"/>
                <a:gd name="T70" fmla="*/ 1601 w 3630"/>
                <a:gd name="T71" fmla="*/ 2410 h 3219"/>
                <a:gd name="T72" fmla="*/ 1438 w 3630"/>
                <a:gd name="T73" fmla="*/ 2722 h 3219"/>
                <a:gd name="T74" fmla="*/ 1454 w 3630"/>
                <a:gd name="T75" fmla="*/ 2782 h 3219"/>
                <a:gd name="T76" fmla="*/ 1110 w 3630"/>
                <a:gd name="T77" fmla="*/ 3133 h 3219"/>
                <a:gd name="T78" fmla="*/ 953 w 3630"/>
                <a:gd name="T79" fmla="*/ 3209 h 3219"/>
                <a:gd name="T80" fmla="*/ 777 w 3630"/>
                <a:gd name="T81" fmla="*/ 3209 h 3219"/>
                <a:gd name="T82" fmla="*/ 619 w 3630"/>
                <a:gd name="T83" fmla="*/ 3133 h 3219"/>
                <a:gd name="T84" fmla="*/ 59 w 3630"/>
                <a:gd name="T85" fmla="*/ 2562 h 3219"/>
                <a:gd name="T86" fmla="*/ 2 w 3630"/>
                <a:gd name="T87" fmla="*/ 2397 h 3219"/>
                <a:gd name="T88" fmla="*/ 21 w 3630"/>
                <a:gd name="T89" fmla="*/ 2225 h 3219"/>
                <a:gd name="T90" fmla="*/ 116 w 3630"/>
                <a:gd name="T91" fmla="*/ 2075 h 3219"/>
                <a:gd name="T92" fmla="*/ 453 w 3630"/>
                <a:gd name="T93" fmla="*/ 1762 h 3219"/>
                <a:gd name="T94" fmla="*/ 571 w 3630"/>
                <a:gd name="T95" fmla="*/ 1854 h 3219"/>
                <a:gd name="T96" fmla="*/ 2291 w 3630"/>
                <a:gd name="T97" fmla="*/ 167 h 3219"/>
                <a:gd name="T98" fmla="*/ 2563 w 3630"/>
                <a:gd name="T99" fmla="*/ 43 h 3219"/>
                <a:gd name="T100" fmla="*/ 2862 w 3630"/>
                <a:gd name="T101" fmla="*/ 0 h 3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30" h="3219">
                  <a:moveTo>
                    <a:pt x="453" y="1913"/>
                  </a:moveTo>
                  <a:lnTo>
                    <a:pt x="204" y="2163"/>
                  </a:lnTo>
                  <a:lnTo>
                    <a:pt x="177" y="2193"/>
                  </a:lnTo>
                  <a:lnTo>
                    <a:pt x="156" y="2226"/>
                  </a:lnTo>
                  <a:lnTo>
                    <a:pt x="141" y="2262"/>
                  </a:lnTo>
                  <a:lnTo>
                    <a:pt x="131" y="2298"/>
                  </a:lnTo>
                  <a:lnTo>
                    <a:pt x="125" y="2335"/>
                  </a:lnTo>
                  <a:lnTo>
                    <a:pt x="125" y="2373"/>
                  </a:lnTo>
                  <a:lnTo>
                    <a:pt x="131" y="2410"/>
                  </a:lnTo>
                  <a:lnTo>
                    <a:pt x="141" y="2446"/>
                  </a:lnTo>
                  <a:lnTo>
                    <a:pt x="156" y="2482"/>
                  </a:lnTo>
                  <a:lnTo>
                    <a:pt x="177" y="2515"/>
                  </a:lnTo>
                  <a:lnTo>
                    <a:pt x="204" y="2546"/>
                  </a:lnTo>
                  <a:lnTo>
                    <a:pt x="673" y="3015"/>
                  </a:lnTo>
                  <a:lnTo>
                    <a:pt x="701" y="3039"/>
                  </a:lnTo>
                  <a:lnTo>
                    <a:pt x="729" y="3058"/>
                  </a:lnTo>
                  <a:lnTo>
                    <a:pt x="761" y="3074"/>
                  </a:lnTo>
                  <a:lnTo>
                    <a:pt x="794" y="3085"/>
                  </a:lnTo>
                  <a:lnTo>
                    <a:pt x="829" y="3092"/>
                  </a:lnTo>
                  <a:lnTo>
                    <a:pt x="865" y="3095"/>
                  </a:lnTo>
                  <a:lnTo>
                    <a:pt x="900" y="3092"/>
                  </a:lnTo>
                  <a:lnTo>
                    <a:pt x="935" y="3085"/>
                  </a:lnTo>
                  <a:lnTo>
                    <a:pt x="968" y="3074"/>
                  </a:lnTo>
                  <a:lnTo>
                    <a:pt x="1000" y="3058"/>
                  </a:lnTo>
                  <a:lnTo>
                    <a:pt x="1029" y="3039"/>
                  </a:lnTo>
                  <a:lnTo>
                    <a:pt x="1056" y="3015"/>
                  </a:lnTo>
                  <a:lnTo>
                    <a:pt x="1306" y="2766"/>
                  </a:lnTo>
                  <a:lnTo>
                    <a:pt x="453" y="1913"/>
                  </a:lnTo>
                  <a:close/>
                  <a:moveTo>
                    <a:pt x="2862" y="126"/>
                  </a:moveTo>
                  <a:lnTo>
                    <a:pt x="2789" y="128"/>
                  </a:lnTo>
                  <a:lnTo>
                    <a:pt x="2715" y="137"/>
                  </a:lnTo>
                  <a:lnTo>
                    <a:pt x="2643" y="151"/>
                  </a:lnTo>
                  <a:lnTo>
                    <a:pt x="2573" y="171"/>
                  </a:lnTo>
                  <a:lnTo>
                    <a:pt x="2505" y="196"/>
                  </a:lnTo>
                  <a:lnTo>
                    <a:pt x="2439" y="227"/>
                  </a:lnTo>
                  <a:lnTo>
                    <a:pt x="2375" y="262"/>
                  </a:lnTo>
                  <a:lnTo>
                    <a:pt x="2314" y="303"/>
                  </a:lnTo>
                  <a:lnTo>
                    <a:pt x="2256" y="349"/>
                  </a:lnTo>
                  <a:lnTo>
                    <a:pt x="2201" y="400"/>
                  </a:lnTo>
                  <a:lnTo>
                    <a:pt x="659" y="1942"/>
                  </a:lnTo>
                  <a:lnTo>
                    <a:pt x="1254" y="2538"/>
                  </a:lnTo>
                  <a:lnTo>
                    <a:pt x="1304" y="2421"/>
                  </a:lnTo>
                  <a:lnTo>
                    <a:pt x="1311" y="2408"/>
                  </a:lnTo>
                  <a:lnTo>
                    <a:pt x="1322" y="2396"/>
                  </a:lnTo>
                  <a:lnTo>
                    <a:pt x="1337" y="2388"/>
                  </a:lnTo>
                  <a:lnTo>
                    <a:pt x="1515" y="2313"/>
                  </a:lnTo>
                  <a:lnTo>
                    <a:pt x="1590" y="2135"/>
                  </a:lnTo>
                  <a:lnTo>
                    <a:pt x="1597" y="2121"/>
                  </a:lnTo>
                  <a:lnTo>
                    <a:pt x="1609" y="2110"/>
                  </a:lnTo>
                  <a:lnTo>
                    <a:pt x="1623" y="2102"/>
                  </a:lnTo>
                  <a:lnTo>
                    <a:pt x="1802" y="2027"/>
                  </a:lnTo>
                  <a:lnTo>
                    <a:pt x="1876" y="1849"/>
                  </a:lnTo>
                  <a:lnTo>
                    <a:pt x="1884" y="1835"/>
                  </a:lnTo>
                  <a:lnTo>
                    <a:pt x="1895" y="1824"/>
                  </a:lnTo>
                  <a:lnTo>
                    <a:pt x="1910" y="1815"/>
                  </a:lnTo>
                  <a:lnTo>
                    <a:pt x="2088" y="1740"/>
                  </a:lnTo>
                  <a:lnTo>
                    <a:pt x="2163" y="1562"/>
                  </a:lnTo>
                  <a:lnTo>
                    <a:pt x="2170" y="1547"/>
                  </a:lnTo>
                  <a:lnTo>
                    <a:pt x="2182" y="1536"/>
                  </a:lnTo>
                  <a:lnTo>
                    <a:pt x="2196" y="1529"/>
                  </a:lnTo>
                  <a:lnTo>
                    <a:pt x="2374" y="1454"/>
                  </a:lnTo>
                  <a:lnTo>
                    <a:pt x="2449" y="1276"/>
                  </a:lnTo>
                  <a:lnTo>
                    <a:pt x="2457" y="1261"/>
                  </a:lnTo>
                  <a:lnTo>
                    <a:pt x="2468" y="1250"/>
                  </a:lnTo>
                  <a:lnTo>
                    <a:pt x="2483" y="1241"/>
                  </a:lnTo>
                  <a:lnTo>
                    <a:pt x="2661" y="1168"/>
                  </a:lnTo>
                  <a:lnTo>
                    <a:pt x="2736" y="988"/>
                  </a:lnTo>
                  <a:lnTo>
                    <a:pt x="2743" y="975"/>
                  </a:lnTo>
                  <a:lnTo>
                    <a:pt x="2754" y="963"/>
                  </a:lnTo>
                  <a:lnTo>
                    <a:pt x="2769" y="955"/>
                  </a:lnTo>
                  <a:lnTo>
                    <a:pt x="2947" y="880"/>
                  </a:lnTo>
                  <a:lnTo>
                    <a:pt x="3022" y="702"/>
                  </a:lnTo>
                  <a:lnTo>
                    <a:pt x="3029" y="688"/>
                  </a:lnTo>
                  <a:lnTo>
                    <a:pt x="3042" y="677"/>
                  </a:lnTo>
                  <a:lnTo>
                    <a:pt x="3055" y="669"/>
                  </a:lnTo>
                  <a:lnTo>
                    <a:pt x="3234" y="594"/>
                  </a:lnTo>
                  <a:lnTo>
                    <a:pt x="3308" y="416"/>
                  </a:lnTo>
                  <a:lnTo>
                    <a:pt x="3317" y="402"/>
                  </a:lnTo>
                  <a:lnTo>
                    <a:pt x="3328" y="391"/>
                  </a:lnTo>
                  <a:lnTo>
                    <a:pt x="3342" y="382"/>
                  </a:lnTo>
                  <a:lnTo>
                    <a:pt x="3453" y="336"/>
                  </a:lnTo>
                  <a:lnTo>
                    <a:pt x="3397" y="293"/>
                  </a:lnTo>
                  <a:lnTo>
                    <a:pt x="3336" y="254"/>
                  </a:lnTo>
                  <a:lnTo>
                    <a:pt x="3275" y="220"/>
                  </a:lnTo>
                  <a:lnTo>
                    <a:pt x="3210" y="192"/>
                  </a:lnTo>
                  <a:lnTo>
                    <a:pt x="3144" y="168"/>
                  </a:lnTo>
                  <a:lnTo>
                    <a:pt x="3076" y="150"/>
                  </a:lnTo>
                  <a:lnTo>
                    <a:pt x="3005" y="137"/>
                  </a:lnTo>
                  <a:lnTo>
                    <a:pt x="2935" y="128"/>
                  </a:lnTo>
                  <a:lnTo>
                    <a:pt x="2862" y="126"/>
                  </a:lnTo>
                  <a:close/>
                  <a:moveTo>
                    <a:pt x="2862" y="0"/>
                  </a:moveTo>
                  <a:lnTo>
                    <a:pt x="2939" y="3"/>
                  </a:lnTo>
                  <a:lnTo>
                    <a:pt x="3015" y="11"/>
                  </a:lnTo>
                  <a:lnTo>
                    <a:pt x="3089" y="24"/>
                  </a:lnTo>
                  <a:lnTo>
                    <a:pt x="3163" y="43"/>
                  </a:lnTo>
                  <a:lnTo>
                    <a:pt x="3233" y="67"/>
                  </a:lnTo>
                  <a:lnTo>
                    <a:pt x="3302" y="96"/>
                  </a:lnTo>
                  <a:lnTo>
                    <a:pt x="3369" y="129"/>
                  </a:lnTo>
                  <a:lnTo>
                    <a:pt x="3434" y="167"/>
                  </a:lnTo>
                  <a:lnTo>
                    <a:pt x="3496" y="211"/>
                  </a:lnTo>
                  <a:lnTo>
                    <a:pt x="3555" y="259"/>
                  </a:lnTo>
                  <a:lnTo>
                    <a:pt x="3611" y="312"/>
                  </a:lnTo>
                  <a:lnTo>
                    <a:pt x="3621" y="324"/>
                  </a:lnTo>
                  <a:lnTo>
                    <a:pt x="3628" y="337"/>
                  </a:lnTo>
                  <a:lnTo>
                    <a:pt x="3630" y="352"/>
                  </a:lnTo>
                  <a:lnTo>
                    <a:pt x="3629" y="368"/>
                  </a:lnTo>
                  <a:lnTo>
                    <a:pt x="3625" y="382"/>
                  </a:lnTo>
                  <a:lnTo>
                    <a:pt x="3616" y="394"/>
                  </a:lnTo>
                  <a:lnTo>
                    <a:pt x="3605" y="405"/>
                  </a:lnTo>
                  <a:lnTo>
                    <a:pt x="3592" y="413"/>
                  </a:lnTo>
                  <a:lnTo>
                    <a:pt x="3413" y="488"/>
                  </a:lnTo>
                  <a:lnTo>
                    <a:pt x="3339" y="666"/>
                  </a:lnTo>
                  <a:lnTo>
                    <a:pt x="3331" y="680"/>
                  </a:lnTo>
                  <a:lnTo>
                    <a:pt x="3320" y="691"/>
                  </a:lnTo>
                  <a:lnTo>
                    <a:pt x="3306" y="699"/>
                  </a:lnTo>
                  <a:lnTo>
                    <a:pt x="3127" y="774"/>
                  </a:lnTo>
                  <a:lnTo>
                    <a:pt x="3053" y="952"/>
                  </a:lnTo>
                  <a:lnTo>
                    <a:pt x="3044" y="966"/>
                  </a:lnTo>
                  <a:lnTo>
                    <a:pt x="3033" y="977"/>
                  </a:lnTo>
                  <a:lnTo>
                    <a:pt x="3018" y="986"/>
                  </a:lnTo>
                  <a:lnTo>
                    <a:pt x="2840" y="1061"/>
                  </a:lnTo>
                  <a:lnTo>
                    <a:pt x="2765" y="1239"/>
                  </a:lnTo>
                  <a:lnTo>
                    <a:pt x="2758" y="1252"/>
                  </a:lnTo>
                  <a:lnTo>
                    <a:pt x="2747" y="1265"/>
                  </a:lnTo>
                  <a:lnTo>
                    <a:pt x="2732" y="1272"/>
                  </a:lnTo>
                  <a:lnTo>
                    <a:pt x="2554" y="1347"/>
                  </a:lnTo>
                  <a:lnTo>
                    <a:pt x="2479" y="1525"/>
                  </a:lnTo>
                  <a:lnTo>
                    <a:pt x="2472" y="1540"/>
                  </a:lnTo>
                  <a:lnTo>
                    <a:pt x="2460" y="1551"/>
                  </a:lnTo>
                  <a:lnTo>
                    <a:pt x="2446" y="1558"/>
                  </a:lnTo>
                  <a:lnTo>
                    <a:pt x="2267" y="1633"/>
                  </a:lnTo>
                  <a:lnTo>
                    <a:pt x="2193" y="1811"/>
                  </a:lnTo>
                  <a:lnTo>
                    <a:pt x="2185" y="1826"/>
                  </a:lnTo>
                  <a:lnTo>
                    <a:pt x="2174" y="1838"/>
                  </a:lnTo>
                  <a:lnTo>
                    <a:pt x="2159" y="1846"/>
                  </a:lnTo>
                  <a:lnTo>
                    <a:pt x="1981" y="1920"/>
                  </a:lnTo>
                  <a:lnTo>
                    <a:pt x="1906" y="2099"/>
                  </a:lnTo>
                  <a:lnTo>
                    <a:pt x="1899" y="2113"/>
                  </a:lnTo>
                  <a:lnTo>
                    <a:pt x="1887" y="2124"/>
                  </a:lnTo>
                  <a:lnTo>
                    <a:pt x="1873" y="2132"/>
                  </a:lnTo>
                  <a:lnTo>
                    <a:pt x="1695" y="2207"/>
                  </a:lnTo>
                  <a:lnTo>
                    <a:pt x="1620" y="2385"/>
                  </a:lnTo>
                  <a:lnTo>
                    <a:pt x="1612" y="2399"/>
                  </a:lnTo>
                  <a:lnTo>
                    <a:pt x="1601" y="2410"/>
                  </a:lnTo>
                  <a:lnTo>
                    <a:pt x="1586" y="2419"/>
                  </a:lnTo>
                  <a:lnTo>
                    <a:pt x="1408" y="2494"/>
                  </a:lnTo>
                  <a:lnTo>
                    <a:pt x="1350" y="2634"/>
                  </a:lnTo>
                  <a:lnTo>
                    <a:pt x="1438" y="2722"/>
                  </a:lnTo>
                  <a:lnTo>
                    <a:pt x="1448" y="2735"/>
                  </a:lnTo>
                  <a:lnTo>
                    <a:pt x="1454" y="2749"/>
                  </a:lnTo>
                  <a:lnTo>
                    <a:pt x="1455" y="2766"/>
                  </a:lnTo>
                  <a:lnTo>
                    <a:pt x="1454" y="2782"/>
                  </a:lnTo>
                  <a:lnTo>
                    <a:pt x="1448" y="2796"/>
                  </a:lnTo>
                  <a:lnTo>
                    <a:pt x="1438" y="2810"/>
                  </a:lnTo>
                  <a:lnTo>
                    <a:pt x="1144" y="3103"/>
                  </a:lnTo>
                  <a:lnTo>
                    <a:pt x="1110" y="3133"/>
                  </a:lnTo>
                  <a:lnTo>
                    <a:pt x="1075" y="3158"/>
                  </a:lnTo>
                  <a:lnTo>
                    <a:pt x="1036" y="3180"/>
                  </a:lnTo>
                  <a:lnTo>
                    <a:pt x="996" y="3197"/>
                  </a:lnTo>
                  <a:lnTo>
                    <a:pt x="953" y="3209"/>
                  </a:lnTo>
                  <a:lnTo>
                    <a:pt x="910" y="3217"/>
                  </a:lnTo>
                  <a:lnTo>
                    <a:pt x="865" y="3219"/>
                  </a:lnTo>
                  <a:lnTo>
                    <a:pt x="820" y="3217"/>
                  </a:lnTo>
                  <a:lnTo>
                    <a:pt x="777" y="3209"/>
                  </a:lnTo>
                  <a:lnTo>
                    <a:pt x="734" y="3197"/>
                  </a:lnTo>
                  <a:lnTo>
                    <a:pt x="693" y="3180"/>
                  </a:lnTo>
                  <a:lnTo>
                    <a:pt x="655" y="3158"/>
                  </a:lnTo>
                  <a:lnTo>
                    <a:pt x="619" y="3133"/>
                  </a:lnTo>
                  <a:lnTo>
                    <a:pt x="585" y="3103"/>
                  </a:lnTo>
                  <a:lnTo>
                    <a:pt x="116" y="2634"/>
                  </a:lnTo>
                  <a:lnTo>
                    <a:pt x="85" y="2598"/>
                  </a:lnTo>
                  <a:lnTo>
                    <a:pt x="59" y="2562"/>
                  </a:lnTo>
                  <a:lnTo>
                    <a:pt x="37" y="2522"/>
                  </a:lnTo>
                  <a:lnTo>
                    <a:pt x="21" y="2482"/>
                  </a:lnTo>
                  <a:lnTo>
                    <a:pt x="10" y="2440"/>
                  </a:lnTo>
                  <a:lnTo>
                    <a:pt x="2" y="2397"/>
                  </a:lnTo>
                  <a:lnTo>
                    <a:pt x="0" y="2354"/>
                  </a:lnTo>
                  <a:lnTo>
                    <a:pt x="2" y="2311"/>
                  </a:lnTo>
                  <a:lnTo>
                    <a:pt x="10" y="2268"/>
                  </a:lnTo>
                  <a:lnTo>
                    <a:pt x="21" y="2225"/>
                  </a:lnTo>
                  <a:lnTo>
                    <a:pt x="37" y="2185"/>
                  </a:lnTo>
                  <a:lnTo>
                    <a:pt x="59" y="2146"/>
                  </a:lnTo>
                  <a:lnTo>
                    <a:pt x="85" y="2109"/>
                  </a:lnTo>
                  <a:lnTo>
                    <a:pt x="116" y="2075"/>
                  </a:lnTo>
                  <a:lnTo>
                    <a:pt x="409" y="1781"/>
                  </a:lnTo>
                  <a:lnTo>
                    <a:pt x="422" y="1771"/>
                  </a:lnTo>
                  <a:lnTo>
                    <a:pt x="438" y="1764"/>
                  </a:lnTo>
                  <a:lnTo>
                    <a:pt x="453" y="1762"/>
                  </a:lnTo>
                  <a:lnTo>
                    <a:pt x="469" y="1764"/>
                  </a:lnTo>
                  <a:lnTo>
                    <a:pt x="484" y="1771"/>
                  </a:lnTo>
                  <a:lnTo>
                    <a:pt x="497" y="1781"/>
                  </a:lnTo>
                  <a:lnTo>
                    <a:pt x="571" y="1854"/>
                  </a:lnTo>
                  <a:lnTo>
                    <a:pt x="2113" y="312"/>
                  </a:lnTo>
                  <a:lnTo>
                    <a:pt x="2169" y="259"/>
                  </a:lnTo>
                  <a:lnTo>
                    <a:pt x="2229" y="211"/>
                  </a:lnTo>
                  <a:lnTo>
                    <a:pt x="2291" y="167"/>
                  </a:lnTo>
                  <a:lnTo>
                    <a:pt x="2355" y="129"/>
                  </a:lnTo>
                  <a:lnTo>
                    <a:pt x="2422" y="96"/>
                  </a:lnTo>
                  <a:lnTo>
                    <a:pt x="2492" y="67"/>
                  </a:lnTo>
                  <a:lnTo>
                    <a:pt x="2563" y="43"/>
                  </a:lnTo>
                  <a:lnTo>
                    <a:pt x="2636" y="24"/>
                  </a:lnTo>
                  <a:lnTo>
                    <a:pt x="2710" y="11"/>
                  </a:lnTo>
                  <a:lnTo>
                    <a:pt x="2786" y="3"/>
                  </a:lnTo>
                  <a:lnTo>
                    <a:pt x="28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5" name="Group 774"/>
          <p:cNvGrpSpPr/>
          <p:nvPr/>
        </p:nvGrpSpPr>
        <p:grpSpPr>
          <a:xfrm>
            <a:off x="9076678" y="3468688"/>
            <a:ext cx="577850" cy="539750"/>
            <a:chOff x="9085263" y="3468688"/>
            <a:chExt cx="577850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3" name="Freeform 191"/>
            <p:cNvSpPr>
              <a:spLocks noEditPoints="1"/>
            </p:cNvSpPr>
            <p:nvPr/>
          </p:nvSpPr>
          <p:spPr bwMode="auto">
            <a:xfrm>
              <a:off x="9313863" y="3532188"/>
              <a:ext cx="222250" cy="133350"/>
            </a:xfrm>
            <a:custGeom>
              <a:avLst/>
              <a:gdLst>
                <a:gd name="T0" fmla="*/ 121 w 1401"/>
                <a:gd name="T1" fmla="*/ 120 h 838"/>
                <a:gd name="T2" fmla="*/ 121 w 1401"/>
                <a:gd name="T3" fmla="*/ 719 h 838"/>
                <a:gd name="T4" fmla="*/ 1278 w 1401"/>
                <a:gd name="T5" fmla="*/ 719 h 838"/>
                <a:gd name="T6" fmla="*/ 1269 w 1401"/>
                <a:gd name="T7" fmla="*/ 667 h 838"/>
                <a:gd name="T8" fmla="*/ 1253 w 1401"/>
                <a:gd name="T9" fmla="*/ 616 h 838"/>
                <a:gd name="T10" fmla="*/ 1234 w 1401"/>
                <a:gd name="T11" fmla="*/ 567 h 838"/>
                <a:gd name="T12" fmla="*/ 1208 w 1401"/>
                <a:gd name="T13" fmla="*/ 521 h 838"/>
                <a:gd name="T14" fmla="*/ 1177 w 1401"/>
                <a:gd name="T15" fmla="*/ 476 h 838"/>
                <a:gd name="T16" fmla="*/ 1141 w 1401"/>
                <a:gd name="T17" fmla="*/ 434 h 838"/>
                <a:gd name="T18" fmla="*/ 1099 w 1401"/>
                <a:gd name="T19" fmla="*/ 395 h 838"/>
                <a:gd name="T20" fmla="*/ 1052 w 1401"/>
                <a:gd name="T21" fmla="*/ 357 h 838"/>
                <a:gd name="T22" fmla="*/ 1000 w 1401"/>
                <a:gd name="T23" fmla="*/ 322 h 838"/>
                <a:gd name="T24" fmla="*/ 942 w 1401"/>
                <a:gd name="T25" fmla="*/ 289 h 838"/>
                <a:gd name="T26" fmla="*/ 880 w 1401"/>
                <a:gd name="T27" fmla="*/ 259 h 838"/>
                <a:gd name="T28" fmla="*/ 812 w 1401"/>
                <a:gd name="T29" fmla="*/ 232 h 838"/>
                <a:gd name="T30" fmla="*/ 741 w 1401"/>
                <a:gd name="T31" fmla="*/ 207 h 838"/>
                <a:gd name="T32" fmla="*/ 664 w 1401"/>
                <a:gd name="T33" fmla="*/ 186 h 838"/>
                <a:gd name="T34" fmla="*/ 584 w 1401"/>
                <a:gd name="T35" fmla="*/ 168 h 838"/>
                <a:gd name="T36" fmla="*/ 499 w 1401"/>
                <a:gd name="T37" fmla="*/ 152 h 838"/>
                <a:gd name="T38" fmla="*/ 411 w 1401"/>
                <a:gd name="T39" fmla="*/ 140 h 838"/>
                <a:gd name="T40" fmla="*/ 318 w 1401"/>
                <a:gd name="T41" fmla="*/ 130 h 838"/>
                <a:gd name="T42" fmla="*/ 221 w 1401"/>
                <a:gd name="T43" fmla="*/ 124 h 838"/>
                <a:gd name="T44" fmla="*/ 121 w 1401"/>
                <a:gd name="T45" fmla="*/ 120 h 838"/>
                <a:gd name="T46" fmla="*/ 61 w 1401"/>
                <a:gd name="T47" fmla="*/ 0 h 838"/>
                <a:gd name="T48" fmla="*/ 176 w 1401"/>
                <a:gd name="T49" fmla="*/ 2 h 838"/>
                <a:gd name="T50" fmla="*/ 286 w 1401"/>
                <a:gd name="T51" fmla="*/ 8 h 838"/>
                <a:gd name="T52" fmla="*/ 392 w 1401"/>
                <a:gd name="T53" fmla="*/ 17 h 838"/>
                <a:gd name="T54" fmla="*/ 492 w 1401"/>
                <a:gd name="T55" fmla="*/ 29 h 838"/>
                <a:gd name="T56" fmla="*/ 589 w 1401"/>
                <a:gd name="T57" fmla="*/ 45 h 838"/>
                <a:gd name="T58" fmla="*/ 680 w 1401"/>
                <a:gd name="T59" fmla="*/ 65 h 838"/>
                <a:gd name="T60" fmla="*/ 767 w 1401"/>
                <a:gd name="T61" fmla="*/ 89 h 838"/>
                <a:gd name="T62" fmla="*/ 849 w 1401"/>
                <a:gd name="T63" fmla="*/ 117 h 838"/>
                <a:gd name="T64" fmla="*/ 925 w 1401"/>
                <a:gd name="T65" fmla="*/ 148 h 838"/>
                <a:gd name="T66" fmla="*/ 996 w 1401"/>
                <a:gd name="T67" fmla="*/ 182 h 838"/>
                <a:gd name="T68" fmla="*/ 1064 w 1401"/>
                <a:gd name="T69" fmla="*/ 219 h 838"/>
                <a:gd name="T70" fmla="*/ 1121 w 1401"/>
                <a:gd name="T71" fmla="*/ 258 h 838"/>
                <a:gd name="T72" fmla="*/ 1173 w 1401"/>
                <a:gd name="T73" fmla="*/ 300 h 838"/>
                <a:gd name="T74" fmla="*/ 1220 w 1401"/>
                <a:gd name="T75" fmla="*/ 344 h 838"/>
                <a:gd name="T76" fmla="*/ 1262 w 1401"/>
                <a:gd name="T77" fmla="*/ 390 h 838"/>
                <a:gd name="T78" fmla="*/ 1299 w 1401"/>
                <a:gd name="T79" fmla="*/ 440 h 838"/>
                <a:gd name="T80" fmla="*/ 1330 w 1401"/>
                <a:gd name="T81" fmla="*/ 490 h 838"/>
                <a:gd name="T82" fmla="*/ 1355 w 1401"/>
                <a:gd name="T83" fmla="*/ 544 h 838"/>
                <a:gd name="T84" fmla="*/ 1375 w 1401"/>
                <a:gd name="T85" fmla="*/ 600 h 838"/>
                <a:gd name="T86" fmla="*/ 1389 w 1401"/>
                <a:gd name="T87" fmla="*/ 658 h 838"/>
                <a:gd name="T88" fmla="*/ 1398 w 1401"/>
                <a:gd name="T89" fmla="*/ 717 h 838"/>
                <a:gd name="T90" fmla="*/ 1401 w 1401"/>
                <a:gd name="T91" fmla="*/ 779 h 838"/>
                <a:gd name="T92" fmla="*/ 1398 w 1401"/>
                <a:gd name="T93" fmla="*/ 798 h 838"/>
                <a:gd name="T94" fmla="*/ 1389 w 1401"/>
                <a:gd name="T95" fmla="*/ 814 h 838"/>
                <a:gd name="T96" fmla="*/ 1376 w 1401"/>
                <a:gd name="T97" fmla="*/ 827 h 838"/>
                <a:gd name="T98" fmla="*/ 1360 w 1401"/>
                <a:gd name="T99" fmla="*/ 836 h 838"/>
                <a:gd name="T100" fmla="*/ 1341 w 1401"/>
                <a:gd name="T101" fmla="*/ 838 h 838"/>
                <a:gd name="T102" fmla="*/ 61 w 1401"/>
                <a:gd name="T103" fmla="*/ 838 h 838"/>
                <a:gd name="T104" fmla="*/ 42 w 1401"/>
                <a:gd name="T105" fmla="*/ 836 h 838"/>
                <a:gd name="T106" fmla="*/ 26 w 1401"/>
                <a:gd name="T107" fmla="*/ 827 h 838"/>
                <a:gd name="T108" fmla="*/ 13 w 1401"/>
                <a:gd name="T109" fmla="*/ 814 h 838"/>
                <a:gd name="T110" fmla="*/ 4 w 1401"/>
                <a:gd name="T111" fmla="*/ 798 h 838"/>
                <a:gd name="T112" fmla="*/ 0 w 1401"/>
                <a:gd name="T113" fmla="*/ 779 h 838"/>
                <a:gd name="T114" fmla="*/ 0 w 1401"/>
                <a:gd name="T115" fmla="*/ 60 h 838"/>
                <a:gd name="T116" fmla="*/ 4 w 1401"/>
                <a:gd name="T117" fmla="*/ 41 h 838"/>
                <a:gd name="T118" fmla="*/ 13 w 1401"/>
                <a:gd name="T119" fmla="*/ 24 h 838"/>
                <a:gd name="T120" fmla="*/ 26 w 1401"/>
                <a:gd name="T121" fmla="*/ 11 h 838"/>
                <a:gd name="T122" fmla="*/ 42 w 1401"/>
                <a:gd name="T123" fmla="*/ 4 h 838"/>
                <a:gd name="T124" fmla="*/ 61 w 1401"/>
                <a:gd name="T125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01" h="838">
                  <a:moveTo>
                    <a:pt x="121" y="120"/>
                  </a:moveTo>
                  <a:lnTo>
                    <a:pt x="121" y="719"/>
                  </a:lnTo>
                  <a:lnTo>
                    <a:pt x="1278" y="719"/>
                  </a:lnTo>
                  <a:lnTo>
                    <a:pt x="1269" y="667"/>
                  </a:lnTo>
                  <a:lnTo>
                    <a:pt x="1253" y="616"/>
                  </a:lnTo>
                  <a:lnTo>
                    <a:pt x="1234" y="567"/>
                  </a:lnTo>
                  <a:lnTo>
                    <a:pt x="1208" y="521"/>
                  </a:lnTo>
                  <a:lnTo>
                    <a:pt x="1177" y="476"/>
                  </a:lnTo>
                  <a:lnTo>
                    <a:pt x="1141" y="434"/>
                  </a:lnTo>
                  <a:lnTo>
                    <a:pt x="1099" y="395"/>
                  </a:lnTo>
                  <a:lnTo>
                    <a:pt x="1052" y="357"/>
                  </a:lnTo>
                  <a:lnTo>
                    <a:pt x="1000" y="322"/>
                  </a:lnTo>
                  <a:lnTo>
                    <a:pt x="942" y="289"/>
                  </a:lnTo>
                  <a:lnTo>
                    <a:pt x="880" y="259"/>
                  </a:lnTo>
                  <a:lnTo>
                    <a:pt x="812" y="232"/>
                  </a:lnTo>
                  <a:lnTo>
                    <a:pt x="741" y="207"/>
                  </a:lnTo>
                  <a:lnTo>
                    <a:pt x="664" y="186"/>
                  </a:lnTo>
                  <a:lnTo>
                    <a:pt x="584" y="168"/>
                  </a:lnTo>
                  <a:lnTo>
                    <a:pt x="499" y="152"/>
                  </a:lnTo>
                  <a:lnTo>
                    <a:pt x="411" y="140"/>
                  </a:lnTo>
                  <a:lnTo>
                    <a:pt x="318" y="130"/>
                  </a:lnTo>
                  <a:lnTo>
                    <a:pt x="221" y="124"/>
                  </a:lnTo>
                  <a:lnTo>
                    <a:pt x="121" y="120"/>
                  </a:lnTo>
                  <a:close/>
                  <a:moveTo>
                    <a:pt x="61" y="0"/>
                  </a:moveTo>
                  <a:lnTo>
                    <a:pt x="176" y="2"/>
                  </a:lnTo>
                  <a:lnTo>
                    <a:pt x="286" y="8"/>
                  </a:lnTo>
                  <a:lnTo>
                    <a:pt x="392" y="17"/>
                  </a:lnTo>
                  <a:lnTo>
                    <a:pt x="492" y="29"/>
                  </a:lnTo>
                  <a:lnTo>
                    <a:pt x="589" y="45"/>
                  </a:lnTo>
                  <a:lnTo>
                    <a:pt x="680" y="65"/>
                  </a:lnTo>
                  <a:lnTo>
                    <a:pt x="767" y="89"/>
                  </a:lnTo>
                  <a:lnTo>
                    <a:pt x="849" y="117"/>
                  </a:lnTo>
                  <a:lnTo>
                    <a:pt x="925" y="148"/>
                  </a:lnTo>
                  <a:lnTo>
                    <a:pt x="996" y="182"/>
                  </a:lnTo>
                  <a:lnTo>
                    <a:pt x="1064" y="219"/>
                  </a:lnTo>
                  <a:lnTo>
                    <a:pt x="1121" y="258"/>
                  </a:lnTo>
                  <a:lnTo>
                    <a:pt x="1173" y="300"/>
                  </a:lnTo>
                  <a:lnTo>
                    <a:pt x="1220" y="344"/>
                  </a:lnTo>
                  <a:lnTo>
                    <a:pt x="1262" y="390"/>
                  </a:lnTo>
                  <a:lnTo>
                    <a:pt x="1299" y="440"/>
                  </a:lnTo>
                  <a:lnTo>
                    <a:pt x="1330" y="490"/>
                  </a:lnTo>
                  <a:lnTo>
                    <a:pt x="1355" y="544"/>
                  </a:lnTo>
                  <a:lnTo>
                    <a:pt x="1375" y="600"/>
                  </a:lnTo>
                  <a:lnTo>
                    <a:pt x="1389" y="658"/>
                  </a:lnTo>
                  <a:lnTo>
                    <a:pt x="1398" y="717"/>
                  </a:lnTo>
                  <a:lnTo>
                    <a:pt x="1401" y="779"/>
                  </a:lnTo>
                  <a:lnTo>
                    <a:pt x="1398" y="798"/>
                  </a:lnTo>
                  <a:lnTo>
                    <a:pt x="1389" y="814"/>
                  </a:lnTo>
                  <a:lnTo>
                    <a:pt x="1376" y="827"/>
                  </a:lnTo>
                  <a:lnTo>
                    <a:pt x="1360" y="836"/>
                  </a:lnTo>
                  <a:lnTo>
                    <a:pt x="1341" y="838"/>
                  </a:lnTo>
                  <a:lnTo>
                    <a:pt x="61" y="838"/>
                  </a:lnTo>
                  <a:lnTo>
                    <a:pt x="42" y="836"/>
                  </a:lnTo>
                  <a:lnTo>
                    <a:pt x="26" y="827"/>
                  </a:lnTo>
                  <a:lnTo>
                    <a:pt x="13" y="814"/>
                  </a:lnTo>
                  <a:lnTo>
                    <a:pt x="4" y="798"/>
                  </a:lnTo>
                  <a:lnTo>
                    <a:pt x="0" y="779"/>
                  </a:lnTo>
                  <a:lnTo>
                    <a:pt x="0" y="60"/>
                  </a:lnTo>
                  <a:lnTo>
                    <a:pt x="4" y="41"/>
                  </a:lnTo>
                  <a:lnTo>
                    <a:pt x="13" y="24"/>
                  </a:lnTo>
                  <a:lnTo>
                    <a:pt x="26" y="11"/>
                  </a:lnTo>
                  <a:lnTo>
                    <a:pt x="42" y="4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92"/>
            <p:cNvSpPr>
              <a:spLocks noEditPoints="1"/>
            </p:cNvSpPr>
            <p:nvPr/>
          </p:nvSpPr>
          <p:spPr bwMode="auto">
            <a:xfrm>
              <a:off x="9085263" y="3468688"/>
              <a:ext cx="577850" cy="539750"/>
            </a:xfrm>
            <a:custGeom>
              <a:avLst/>
              <a:gdLst>
                <a:gd name="T0" fmla="*/ 782 w 3640"/>
                <a:gd name="T1" fmla="*/ 3120 h 3396"/>
                <a:gd name="T2" fmla="*/ 855 w 3640"/>
                <a:gd name="T3" fmla="*/ 3145 h 3396"/>
                <a:gd name="T4" fmla="*/ 843 w 3640"/>
                <a:gd name="T5" fmla="*/ 3009 h 3396"/>
                <a:gd name="T6" fmla="*/ 886 w 3640"/>
                <a:gd name="T7" fmla="*/ 2856 h 3396"/>
                <a:gd name="T8" fmla="*/ 843 w 3640"/>
                <a:gd name="T9" fmla="*/ 2703 h 3396"/>
                <a:gd name="T10" fmla="*/ 853 w 3640"/>
                <a:gd name="T11" fmla="*/ 2562 h 3396"/>
                <a:gd name="T12" fmla="*/ 760 w 3640"/>
                <a:gd name="T13" fmla="*/ 2437 h 3396"/>
                <a:gd name="T14" fmla="*/ 841 w 3640"/>
                <a:gd name="T15" fmla="*/ 2257 h 3396"/>
                <a:gd name="T16" fmla="*/ 1413 w 3640"/>
                <a:gd name="T17" fmla="*/ 124 h 3396"/>
                <a:gd name="T18" fmla="*/ 1014 w 3640"/>
                <a:gd name="T19" fmla="*/ 238 h 3396"/>
                <a:gd name="T20" fmla="*/ 696 w 3640"/>
                <a:gd name="T21" fmla="*/ 491 h 3396"/>
                <a:gd name="T22" fmla="*/ 494 w 3640"/>
                <a:gd name="T23" fmla="*/ 845 h 3396"/>
                <a:gd name="T24" fmla="*/ 440 w 3640"/>
                <a:gd name="T25" fmla="*/ 2078 h 3396"/>
                <a:gd name="T26" fmla="*/ 3172 w 3640"/>
                <a:gd name="T27" fmla="*/ 955 h 3396"/>
                <a:gd name="T28" fmla="*/ 3008 w 3640"/>
                <a:gd name="T29" fmla="*/ 634 h 3396"/>
                <a:gd name="T30" fmla="*/ 2707 w 3640"/>
                <a:gd name="T31" fmla="*/ 384 h 3396"/>
                <a:gd name="T32" fmla="*/ 2282 w 3640"/>
                <a:gd name="T33" fmla="*/ 212 h 3396"/>
                <a:gd name="T34" fmla="*/ 1744 w 3640"/>
                <a:gd name="T35" fmla="*/ 128 h 3396"/>
                <a:gd name="T36" fmla="*/ 1739 w 3640"/>
                <a:gd name="T37" fmla="*/ 8 h 3396"/>
                <a:gd name="T38" fmla="*/ 2277 w 3640"/>
                <a:gd name="T39" fmla="*/ 86 h 3396"/>
                <a:gd name="T40" fmla="*/ 2716 w 3640"/>
                <a:gd name="T41" fmla="*/ 250 h 3396"/>
                <a:gd name="T42" fmla="*/ 3047 w 3640"/>
                <a:gd name="T43" fmla="*/ 496 h 3396"/>
                <a:gd name="T44" fmla="*/ 3251 w 3640"/>
                <a:gd name="T45" fmla="*/ 810 h 3396"/>
                <a:gd name="T46" fmla="*/ 3320 w 3640"/>
                <a:gd name="T47" fmla="*/ 1179 h 3396"/>
                <a:gd name="T48" fmla="*/ 3629 w 3640"/>
                <a:gd name="T49" fmla="*/ 1782 h 3396"/>
                <a:gd name="T50" fmla="*/ 3616 w 3640"/>
                <a:gd name="T51" fmla="*/ 1866 h 3396"/>
                <a:gd name="T52" fmla="*/ 3317 w 3640"/>
                <a:gd name="T53" fmla="*/ 2157 h 3396"/>
                <a:gd name="T54" fmla="*/ 1020 w 3640"/>
                <a:gd name="T55" fmla="*/ 2198 h 3396"/>
                <a:gd name="T56" fmla="*/ 960 w 3640"/>
                <a:gd name="T57" fmla="*/ 2257 h 3396"/>
                <a:gd name="T58" fmla="*/ 1020 w 3640"/>
                <a:gd name="T59" fmla="*/ 2318 h 3396"/>
                <a:gd name="T60" fmla="*/ 3637 w 3640"/>
                <a:gd name="T61" fmla="*/ 2358 h 3396"/>
                <a:gd name="T62" fmla="*/ 3599 w 3640"/>
                <a:gd name="T63" fmla="*/ 2434 h 3396"/>
                <a:gd name="T64" fmla="*/ 972 w 3640"/>
                <a:gd name="T65" fmla="*/ 2462 h 3396"/>
                <a:gd name="T66" fmla="*/ 985 w 3640"/>
                <a:gd name="T67" fmla="*/ 2546 h 3396"/>
                <a:gd name="T68" fmla="*/ 1069 w 3640"/>
                <a:gd name="T69" fmla="*/ 2581 h 3396"/>
                <a:gd name="T70" fmla="*/ 1056 w 3640"/>
                <a:gd name="T71" fmla="*/ 2665 h 3396"/>
                <a:gd name="T72" fmla="*/ 972 w 3640"/>
                <a:gd name="T73" fmla="*/ 2701 h 3396"/>
                <a:gd name="T74" fmla="*/ 985 w 3640"/>
                <a:gd name="T75" fmla="*/ 2785 h 3396"/>
                <a:gd name="T76" fmla="*/ 1069 w 3640"/>
                <a:gd name="T77" fmla="*/ 2821 h 3396"/>
                <a:gd name="T78" fmla="*/ 1056 w 3640"/>
                <a:gd name="T79" fmla="*/ 2905 h 3396"/>
                <a:gd name="T80" fmla="*/ 972 w 3640"/>
                <a:gd name="T81" fmla="*/ 2941 h 3396"/>
                <a:gd name="T82" fmla="*/ 985 w 3640"/>
                <a:gd name="T83" fmla="*/ 3025 h 3396"/>
                <a:gd name="T84" fmla="*/ 1069 w 3640"/>
                <a:gd name="T85" fmla="*/ 3061 h 3396"/>
                <a:gd name="T86" fmla="*/ 1056 w 3640"/>
                <a:gd name="T87" fmla="*/ 3145 h 3396"/>
                <a:gd name="T88" fmla="*/ 972 w 3640"/>
                <a:gd name="T89" fmla="*/ 3180 h 3396"/>
                <a:gd name="T90" fmla="*/ 985 w 3640"/>
                <a:gd name="T91" fmla="*/ 3264 h 3396"/>
                <a:gd name="T92" fmla="*/ 1069 w 3640"/>
                <a:gd name="T93" fmla="*/ 3300 h 3396"/>
                <a:gd name="T94" fmla="*/ 1056 w 3640"/>
                <a:gd name="T95" fmla="*/ 3384 h 3396"/>
                <a:gd name="T96" fmla="*/ 872 w 3640"/>
                <a:gd name="T97" fmla="*/ 3366 h 3396"/>
                <a:gd name="T98" fmla="*/ 692 w 3640"/>
                <a:gd name="T99" fmla="*/ 3208 h 3396"/>
                <a:gd name="T100" fmla="*/ 640 w 3640"/>
                <a:gd name="T101" fmla="*/ 2437 h 3396"/>
                <a:gd name="T102" fmla="*/ 3 w 3640"/>
                <a:gd name="T103" fmla="*/ 2396 h 3396"/>
                <a:gd name="T104" fmla="*/ 41 w 3640"/>
                <a:gd name="T105" fmla="*/ 2320 h 3396"/>
                <a:gd name="T106" fmla="*/ 361 w 3640"/>
                <a:gd name="T107" fmla="*/ 2194 h 3396"/>
                <a:gd name="T108" fmla="*/ 320 w 3640"/>
                <a:gd name="T109" fmla="*/ 1179 h 3396"/>
                <a:gd name="T110" fmla="*/ 397 w 3640"/>
                <a:gd name="T111" fmla="*/ 759 h 3396"/>
                <a:gd name="T112" fmla="*/ 610 w 3640"/>
                <a:gd name="T113" fmla="*/ 407 h 3396"/>
                <a:gd name="T114" fmla="*/ 929 w 3640"/>
                <a:gd name="T115" fmla="*/ 148 h 3396"/>
                <a:gd name="T116" fmla="*/ 1326 w 3640"/>
                <a:gd name="T117" fmla="*/ 14 h 3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0" h="3396">
                  <a:moveTo>
                    <a:pt x="760" y="2437"/>
                  </a:moveTo>
                  <a:lnTo>
                    <a:pt x="760" y="3016"/>
                  </a:lnTo>
                  <a:lnTo>
                    <a:pt x="762" y="3052"/>
                  </a:lnTo>
                  <a:lnTo>
                    <a:pt x="770" y="3087"/>
                  </a:lnTo>
                  <a:lnTo>
                    <a:pt x="782" y="3120"/>
                  </a:lnTo>
                  <a:lnTo>
                    <a:pt x="797" y="3150"/>
                  </a:lnTo>
                  <a:lnTo>
                    <a:pt x="817" y="3179"/>
                  </a:lnTo>
                  <a:lnTo>
                    <a:pt x="841" y="3203"/>
                  </a:lnTo>
                  <a:lnTo>
                    <a:pt x="845" y="3174"/>
                  </a:lnTo>
                  <a:lnTo>
                    <a:pt x="855" y="3145"/>
                  </a:lnTo>
                  <a:lnTo>
                    <a:pt x="868" y="3120"/>
                  </a:lnTo>
                  <a:lnTo>
                    <a:pt x="886" y="3096"/>
                  </a:lnTo>
                  <a:lnTo>
                    <a:pt x="867" y="3070"/>
                  </a:lnTo>
                  <a:lnTo>
                    <a:pt x="853" y="3041"/>
                  </a:lnTo>
                  <a:lnTo>
                    <a:pt x="843" y="3009"/>
                  </a:lnTo>
                  <a:lnTo>
                    <a:pt x="841" y="2976"/>
                  </a:lnTo>
                  <a:lnTo>
                    <a:pt x="843" y="2942"/>
                  </a:lnTo>
                  <a:lnTo>
                    <a:pt x="853" y="2911"/>
                  </a:lnTo>
                  <a:lnTo>
                    <a:pt x="867" y="2882"/>
                  </a:lnTo>
                  <a:lnTo>
                    <a:pt x="886" y="2856"/>
                  </a:lnTo>
                  <a:lnTo>
                    <a:pt x="867" y="2831"/>
                  </a:lnTo>
                  <a:lnTo>
                    <a:pt x="853" y="2802"/>
                  </a:lnTo>
                  <a:lnTo>
                    <a:pt x="843" y="2770"/>
                  </a:lnTo>
                  <a:lnTo>
                    <a:pt x="841" y="2736"/>
                  </a:lnTo>
                  <a:lnTo>
                    <a:pt x="843" y="2703"/>
                  </a:lnTo>
                  <a:lnTo>
                    <a:pt x="853" y="2671"/>
                  </a:lnTo>
                  <a:lnTo>
                    <a:pt x="867" y="2643"/>
                  </a:lnTo>
                  <a:lnTo>
                    <a:pt x="886" y="2617"/>
                  </a:lnTo>
                  <a:lnTo>
                    <a:pt x="867" y="2591"/>
                  </a:lnTo>
                  <a:lnTo>
                    <a:pt x="853" y="2562"/>
                  </a:lnTo>
                  <a:lnTo>
                    <a:pt x="843" y="2530"/>
                  </a:lnTo>
                  <a:lnTo>
                    <a:pt x="841" y="2497"/>
                  </a:lnTo>
                  <a:lnTo>
                    <a:pt x="843" y="2466"/>
                  </a:lnTo>
                  <a:lnTo>
                    <a:pt x="850" y="2437"/>
                  </a:lnTo>
                  <a:lnTo>
                    <a:pt x="760" y="2437"/>
                  </a:lnTo>
                  <a:close/>
                  <a:moveTo>
                    <a:pt x="760" y="2198"/>
                  </a:moveTo>
                  <a:lnTo>
                    <a:pt x="760" y="2318"/>
                  </a:lnTo>
                  <a:lnTo>
                    <a:pt x="850" y="2318"/>
                  </a:lnTo>
                  <a:lnTo>
                    <a:pt x="843" y="2288"/>
                  </a:lnTo>
                  <a:lnTo>
                    <a:pt x="841" y="2257"/>
                  </a:lnTo>
                  <a:lnTo>
                    <a:pt x="843" y="2226"/>
                  </a:lnTo>
                  <a:lnTo>
                    <a:pt x="850" y="2198"/>
                  </a:lnTo>
                  <a:lnTo>
                    <a:pt x="760" y="2198"/>
                  </a:lnTo>
                  <a:close/>
                  <a:moveTo>
                    <a:pt x="1500" y="120"/>
                  </a:moveTo>
                  <a:lnTo>
                    <a:pt x="1413" y="124"/>
                  </a:lnTo>
                  <a:lnTo>
                    <a:pt x="1328" y="135"/>
                  </a:lnTo>
                  <a:lnTo>
                    <a:pt x="1245" y="151"/>
                  </a:lnTo>
                  <a:lnTo>
                    <a:pt x="1165" y="174"/>
                  </a:lnTo>
                  <a:lnTo>
                    <a:pt x="1088" y="204"/>
                  </a:lnTo>
                  <a:lnTo>
                    <a:pt x="1014" y="238"/>
                  </a:lnTo>
                  <a:lnTo>
                    <a:pt x="942" y="279"/>
                  </a:lnTo>
                  <a:lnTo>
                    <a:pt x="875" y="325"/>
                  </a:lnTo>
                  <a:lnTo>
                    <a:pt x="811" y="376"/>
                  </a:lnTo>
                  <a:lnTo>
                    <a:pt x="751" y="431"/>
                  </a:lnTo>
                  <a:lnTo>
                    <a:pt x="696" y="491"/>
                  </a:lnTo>
                  <a:lnTo>
                    <a:pt x="645" y="554"/>
                  </a:lnTo>
                  <a:lnTo>
                    <a:pt x="599" y="622"/>
                  </a:lnTo>
                  <a:lnTo>
                    <a:pt x="558" y="693"/>
                  </a:lnTo>
                  <a:lnTo>
                    <a:pt x="524" y="767"/>
                  </a:lnTo>
                  <a:lnTo>
                    <a:pt x="494" y="845"/>
                  </a:lnTo>
                  <a:lnTo>
                    <a:pt x="471" y="924"/>
                  </a:lnTo>
                  <a:lnTo>
                    <a:pt x="454" y="1007"/>
                  </a:lnTo>
                  <a:lnTo>
                    <a:pt x="443" y="1092"/>
                  </a:lnTo>
                  <a:lnTo>
                    <a:pt x="440" y="1179"/>
                  </a:lnTo>
                  <a:lnTo>
                    <a:pt x="440" y="2078"/>
                  </a:lnTo>
                  <a:lnTo>
                    <a:pt x="3200" y="2078"/>
                  </a:lnTo>
                  <a:lnTo>
                    <a:pt x="3200" y="1179"/>
                  </a:lnTo>
                  <a:lnTo>
                    <a:pt x="3197" y="1102"/>
                  </a:lnTo>
                  <a:lnTo>
                    <a:pt x="3188" y="1027"/>
                  </a:lnTo>
                  <a:lnTo>
                    <a:pt x="3172" y="955"/>
                  </a:lnTo>
                  <a:lnTo>
                    <a:pt x="3151" y="885"/>
                  </a:lnTo>
                  <a:lnTo>
                    <a:pt x="3124" y="818"/>
                  </a:lnTo>
                  <a:lnTo>
                    <a:pt x="3091" y="754"/>
                  </a:lnTo>
                  <a:lnTo>
                    <a:pt x="3052" y="692"/>
                  </a:lnTo>
                  <a:lnTo>
                    <a:pt x="3008" y="634"/>
                  </a:lnTo>
                  <a:lnTo>
                    <a:pt x="2958" y="578"/>
                  </a:lnTo>
                  <a:lnTo>
                    <a:pt x="2903" y="525"/>
                  </a:lnTo>
                  <a:lnTo>
                    <a:pt x="2844" y="474"/>
                  </a:lnTo>
                  <a:lnTo>
                    <a:pt x="2777" y="428"/>
                  </a:lnTo>
                  <a:lnTo>
                    <a:pt x="2707" y="384"/>
                  </a:lnTo>
                  <a:lnTo>
                    <a:pt x="2632" y="343"/>
                  </a:lnTo>
                  <a:lnTo>
                    <a:pt x="2551" y="305"/>
                  </a:lnTo>
                  <a:lnTo>
                    <a:pt x="2466" y="270"/>
                  </a:lnTo>
                  <a:lnTo>
                    <a:pt x="2376" y="239"/>
                  </a:lnTo>
                  <a:lnTo>
                    <a:pt x="2282" y="212"/>
                  </a:lnTo>
                  <a:lnTo>
                    <a:pt x="2183" y="189"/>
                  </a:lnTo>
                  <a:lnTo>
                    <a:pt x="2079" y="168"/>
                  </a:lnTo>
                  <a:lnTo>
                    <a:pt x="1972" y="151"/>
                  </a:lnTo>
                  <a:lnTo>
                    <a:pt x="1860" y="138"/>
                  </a:lnTo>
                  <a:lnTo>
                    <a:pt x="1744" y="128"/>
                  </a:lnTo>
                  <a:lnTo>
                    <a:pt x="1624" y="123"/>
                  </a:lnTo>
                  <a:lnTo>
                    <a:pt x="1500" y="120"/>
                  </a:lnTo>
                  <a:close/>
                  <a:moveTo>
                    <a:pt x="1500" y="0"/>
                  </a:moveTo>
                  <a:lnTo>
                    <a:pt x="1621" y="3"/>
                  </a:lnTo>
                  <a:lnTo>
                    <a:pt x="1739" y="8"/>
                  </a:lnTo>
                  <a:lnTo>
                    <a:pt x="1853" y="17"/>
                  </a:lnTo>
                  <a:lnTo>
                    <a:pt x="1964" y="29"/>
                  </a:lnTo>
                  <a:lnTo>
                    <a:pt x="2073" y="44"/>
                  </a:lnTo>
                  <a:lnTo>
                    <a:pt x="2176" y="64"/>
                  </a:lnTo>
                  <a:lnTo>
                    <a:pt x="2277" y="86"/>
                  </a:lnTo>
                  <a:lnTo>
                    <a:pt x="2373" y="113"/>
                  </a:lnTo>
                  <a:lnTo>
                    <a:pt x="2464" y="142"/>
                  </a:lnTo>
                  <a:lnTo>
                    <a:pt x="2552" y="176"/>
                  </a:lnTo>
                  <a:lnTo>
                    <a:pt x="2636" y="211"/>
                  </a:lnTo>
                  <a:lnTo>
                    <a:pt x="2716" y="250"/>
                  </a:lnTo>
                  <a:lnTo>
                    <a:pt x="2791" y="293"/>
                  </a:lnTo>
                  <a:lnTo>
                    <a:pt x="2861" y="339"/>
                  </a:lnTo>
                  <a:lnTo>
                    <a:pt x="2929" y="388"/>
                  </a:lnTo>
                  <a:lnTo>
                    <a:pt x="2990" y="441"/>
                  </a:lnTo>
                  <a:lnTo>
                    <a:pt x="3047" y="496"/>
                  </a:lnTo>
                  <a:lnTo>
                    <a:pt x="3097" y="554"/>
                  </a:lnTo>
                  <a:lnTo>
                    <a:pt x="3144" y="614"/>
                  </a:lnTo>
                  <a:lnTo>
                    <a:pt x="3184" y="677"/>
                  </a:lnTo>
                  <a:lnTo>
                    <a:pt x="3221" y="743"/>
                  </a:lnTo>
                  <a:lnTo>
                    <a:pt x="3251" y="810"/>
                  </a:lnTo>
                  <a:lnTo>
                    <a:pt x="3276" y="879"/>
                  </a:lnTo>
                  <a:lnTo>
                    <a:pt x="3295" y="951"/>
                  </a:lnTo>
                  <a:lnTo>
                    <a:pt x="3309" y="1026"/>
                  </a:lnTo>
                  <a:lnTo>
                    <a:pt x="3317" y="1101"/>
                  </a:lnTo>
                  <a:lnTo>
                    <a:pt x="3320" y="1179"/>
                  </a:lnTo>
                  <a:lnTo>
                    <a:pt x="3320" y="1758"/>
                  </a:lnTo>
                  <a:lnTo>
                    <a:pt x="3580" y="1758"/>
                  </a:lnTo>
                  <a:lnTo>
                    <a:pt x="3599" y="1762"/>
                  </a:lnTo>
                  <a:lnTo>
                    <a:pt x="3616" y="1769"/>
                  </a:lnTo>
                  <a:lnTo>
                    <a:pt x="3629" y="1782"/>
                  </a:lnTo>
                  <a:lnTo>
                    <a:pt x="3637" y="1799"/>
                  </a:lnTo>
                  <a:lnTo>
                    <a:pt x="3640" y="1818"/>
                  </a:lnTo>
                  <a:lnTo>
                    <a:pt x="3637" y="1836"/>
                  </a:lnTo>
                  <a:lnTo>
                    <a:pt x="3629" y="1853"/>
                  </a:lnTo>
                  <a:lnTo>
                    <a:pt x="3616" y="1866"/>
                  </a:lnTo>
                  <a:lnTo>
                    <a:pt x="3599" y="1875"/>
                  </a:lnTo>
                  <a:lnTo>
                    <a:pt x="3580" y="1878"/>
                  </a:lnTo>
                  <a:lnTo>
                    <a:pt x="3320" y="1878"/>
                  </a:lnTo>
                  <a:lnTo>
                    <a:pt x="3320" y="2137"/>
                  </a:lnTo>
                  <a:lnTo>
                    <a:pt x="3317" y="2157"/>
                  </a:lnTo>
                  <a:lnTo>
                    <a:pt x="3308" y="2172"/>
                  </a:lnTo>
                  <a:lnTo>
                    <a:pt x="3296" y="2186"/>
                  </a:lnTo>
                  <a:lnTo>
                    <a:pt x="3279" y="2194"/>
                  </a:lnTo>
                  <a:lnTo>
                    <a:pt x="3259" y="2198"/>
                  </a:lnTo>
                  <a:lnTo>
                    <a:pt x="1020" y="2198"/>
                  </a:lnTo>
                  <a:lnTo>
                    <a:pt x="1002" y="2201"/>
                  </a:lnTo>
                  <a:lnTo>
                    <a:pt x="985" y="2209"/>
                  </a:lnTo>
                  <a:lnTo>
                    <a:pt x="972" y="2222"/>
                  </a:lnTo>
                  <a:lnTo>
                    <a:pt x="963" y="2238"/>
                  </a:lnTo>
                  <a:lnTo>
                    <a:pt x="960" y="2257"/>
                  </a:lnTo>
                  <a:lnTo>
                    <a:pt x="963" y="2276"/>
                  </a:lnTo>
                  <a:lnTo>
                    <a:pt x="972" y="2292"/>
                  </a:lnTo>
                  <a:lnTo>
                    <a:pt x="985" y="2306"/>
                  </a:lnTo>
                  <a:lnTo>
                    <a:pt x="1002" y="2314"/>
                  </a:lnTo>
                  <a:lnTo>
                    <a:pt x="1020" y="2318"/>
                  </a:lnTo>
                  <a:lnTo>
                    <a:pt x="3580" y="2318"/>
                  </a:lnTo>
                  <a:lnTo>
                    <a:pt x="3599" y="2320"/>
                  </a:lnTo>
                  <a:lnTo>
                    <a:pt x="3616" y="2329"/>
                  </a:lnTo>
                  <a:lnTo>
                    <a:pt x="3629" y="2342"/>
                  </a:lnTo>
                  <a:lnTo>
                    <a:pt x="3637" y="2358"/>
                  </a:lnTo>
                  <a:lnTo>
                    <a:pt x="3640" y="2377"/>
                  </a:lnTo>
                  <a:lnTo>
                    <a:pt x="3637" y="2396"/>
                  </a:lnTo>
                  <a:lnTo>
                    <a:pt x="3629" y="2412"/>
                  </a:lnTo>
                  <a:lnTo>
                    <a:pt x="3616" y="2426"/>
                  </a:lnTo>
                  <a:lnTo>
                    <a:pt x="3599" y="2434"/>
                  </a:lnTo>
                  <a:lnTo>
                    <a:pt x="3580" y="2437"/>
                  </a:lnTo>
                  <a:lnTo>
                    <a:pt x="1020" y="2437"/>
                  </a:lnTo>
                  <a:lnTo>
                    <a:pt x="1002" y="2440"/>
                  </a:lnTo>
                  <a:lnTo>
                    <a:pt x="985" y="2449"/>
                  </a:lnTo>
                  <a:lnTo>
                    <a:pt x="972" y="2462"/>
                  </a:lnTo>
                  <a:lnTo>
                    <a:pt x="963" y="2479"/>
                  </a:lnTo>
                  <a:lnTo>
                    <a:pt x="960" y="2497"/>
                  </a:lnTo>
                  <a:lnTo>
                    <a:pt x="963" y="2516"/>
                  </a:lnTo>
                  <a:lnTo>
                    <a:pt x="972" y="2533"/>
                  </a:lnTo>
                  <a:lnTo>
                    <a:pt x="985" y="2546"/>
                  </a:lnTo>
                  <a:lnTo>
                    <a:pt x="1002" y="2553"/>
                  </a:lnTo>
                  <a:lnTo>
                    <a:pt x="1020" y="2557"/>
                  </a:lnTo>
                  <a:lnTo>
                    <a:pt x="1039" y="2560"/>
                  </a:lnTo>
                  <a:lnTo>
                    <a:pt x="1056" y="2569"/>
                  </a:lnTo>
                  <a:lnTo>
                    <a:pt x="1069" y="2581"/>
                  </a:lnTo>
                  <a:lnTo>
                    <a:pt x="1077" y="2597"/>
                  </a:lnTo>
                  <a:lnTo>
                    <a:pt x="1080" y="2617"/>
                  </a:lnTo>
                  <a:lnTo>
                    <a:pt x="1077" y="2636"/>
                  </a:lnTo>
                  <a:lnTo>
                    <a:pt x="1069" y="2653"/>
                  </a:lnTo>
                  <a:lnTo>
                    <a:pt x="1056" y="2665"/>
                  </a:lnTo>
                  <a:lnTo>
                    <a:pt x="1039" y="2673"/>
                  </a:lnTo>
                  <a:lnTo>
                    <a:pt x="1020" y="2677"/>
                  </a:lnTo>
                  <a:lnTo>
                    <a:pt x="1002" y="2680"/>
                  </a:lnTo>
                  <a:lnTo>
                    <a:pt x="985" y="2688"/>
                  </a:lnTo>
                  <a:lnTo>
                    <a:pt x="972" y="2701"/>
                  </a:lnTo>
                  <a:lnTo>
                    <a:pt x="963" y="2718"/>
                  </a:lnTo>
                  <a:lnTo>
                    <a:pt x="960" y="2736"/>
                  </a:lnTo>
                  <a:lnTo>
                    <a:pt x="963" y="2755"/>
                  </a:lnTo>
                  <a:lnTo>
                    <a:pt x="972" y="2772"/>
                  </a:lnTo>
                  <a:lnTo>
                    <a:pt x="985" y="2785"/>
                  </a:lnTo>
                  <a:lnTo>
                    <a:pt x="1002" y="2794"/>
                  </a:lnTo>
                  <a:lnTo>
                    <a:pt x="1020" y="2797"/>
                  </a:lnTo>
                  <a:lnTo>
                    <a:pt x="1039" y="2799"/>
                  </a:lnTo>
                  <a:lnTo>
                    <a:pt x="1056" y="2808"/>
                  </a:lnTo>
                  <a:lnTo>
                    <a:pt x="1069" y="2821"/>
                  </a:lnTo>
                  <a:lnTo>
                    <a:pt x="1077" y="2838"/>
                  </a:lnTo>
                  <a:lnTo>
                    <a:pt x="1080" y="2856"/>
                  </a:lnTo>
                  <a:lnTo>
                    <a:pt x="1077" y="2875"/>
                  </a:lnTo>
                  <a:lnTo>
                    <a:pt x="1069" y="2892"/>
                  </a:lnTo>
                  <a:lnTo>
                    <a:pt x="1056" y="2905"/>
                  </a:lnTo>
                  <a:lnTo>
                    <a:pt x="1039" y="2914"/>
                  </a:lnTo>
                  <a:lnTo>
                    <a:pt x="1020" y="2916"/>
                  </a:lnTo>
                  <a:lnTo>
                    <a:pt x="1002" y="2919"/>
                  </a:lnTo>
                  <a:lnTo>
                    <a:pt x="985" y="2928"/>
                  </a:lnTo>
                  <a:lnTo>
                    <a:pt x="972" y="2941"/>
                  </a:lnTo>
                  <a:lnTo>
                    <a:pt x="963" y="2958"/>
                  </a:lnTo>
                  <a:lnTo>
                    <a:pt x="960" y="2976"/>
                  </a:lnTo>
                  <a:lnTo>
                    <a:pt x="963" y="2995"/>
                  </a:lnTo>
                  <a:lnTo>
                    <a:pt x="972" y="3012"/>
                  </a:lnTo>
                  <a:lnTo>
                    <a:pt x="985" y="3025"/>
                  </a:lnTo>
                  <a:lnTo>
                    <a:pt x="1002" y="3033"/>
                  </a:lnTo>
                  <a:lnTo>
                    <a:pt x="1020" y="3036"/>
                  </a:lnTo>
                  <a:lnTo>
                    <a:pt x="1039" y="3039"/>
                  </a:lnTo>
                  <a:lnTo>
                    <a:pt x="1056" y="3048"/>
                  </a:lnTo>
                  <a:lnTo>
                    <a:pt x="1069" y="3061"/>
                  </a:lnTo>
                  <a:lnTo>
                    <a:pt x="1077" y="3077"/>
                  </a:lnTo>
                  <a:lnTo>
                    <a:pt x="1080" y="3096"/>
                  </a:lnTo>
                  <a:lnTo>
                    <a:pt x="1077" y="3115"/>
                  </a:lnTo>
                  <a:lnTo>
                    <a:pt x="1069" y="3132"/>
                  </a:lnTo>
                  <a:lnTo>
                    <a:pt x="1056" y="3145"/>
                  </a:lnTo>
                  <a:lnTo>
                    <a:pt x="1039" y="3153"/>
                  </a:lnTo>
                  <a:lnTo>
                    <a:pt x="1020" y="3156"/>
                  </a:lnTo>
                  <a:lnTo>
                    <a:pt x="1002" y="3159"/>
                  </a:lnTo>
                  <a:lnTo>
                    <a:pt x="985" y="3168"/>
                  </a:lnTo>
                  <a:lnTo>
                    <a:pt x="972" y="3180"/>
                  </a:lnTo>
                  <a:lnTo>
                    <a:pt x="963" y="3197"/>
                  </a:lnTo>
                  <a:lnTo>
                    <a:pt x="960" y="3215"/>
                  </a:lnTo>
                  <a:lnTo>
                    <a:pt x="963" y="3235"/>
                  </a:lnTo>
                  <a:lnTo>
                    <a:pt x="972" y="3252"/>
                  </a:lnTo>
                  <a:lnTo>
                    <a:pt x="985" y="3264"/>
                  </a:lnTo>
                  <a:lnTo>
                    <a:pt x="1002" y="3273"/>
                  </a:lnTo>
                  <a:lnTo>
                    <a:pt x="1020" y="3276"/>
                  </a:lnTo>
                  <a:lnTo>
                    <a:pt x="1039" y="3279"/>
                  </a:lnTo>
                  <a:lnTo>
                    <a:pt x="1056" y="3287"/>
                  </a:lnTo>
                  <a:lnTo>
                    <a:pt x="1069" y="3300"/>
                  </a:lnTo>
                  <a:lnTo>
                    <a:pt x="1077" y="3317"/>
                  </a:lnTo>
                  <a:lnTo>
                    <a:pt x="1080" y="3335"/>
                  </a:lnTo>
                  <a:lnTo>
                    <a:pt x="1077" y="3354"/>
                  </a:lnTo>
                  <a:lnTo>
                    <a:pt x="1069" y="3371"/>
                  </a:lnTo>
                  <a:lnTo>
                    <a:pt x="1056" y="3384"/>
                  </a:lnTo>
                  <a:lnTo>
                    <a:pt x="1039" y="3393"/>
                  </a:lnTo>
                  <a:lnTo>
                    <a:pt x="1020" y="3396"/>
                  </a:lnTo>
                  <a:lnTo>
                    <a:pt x="968" y="3393"/>
                  </a:lnTo>
                  <a:lnTo>
                    <a:pt x="919" y="3382"/>
                  </a:lnTo>
                  <a:lnTo>
                    <a:pt x="872" y="3366"/>
                  </a:lnTo>
                  <a:lnTo>
                    <a:pt x="828" y="3344"/>
                  </a:lnTo>
                  <a:lnTo>
                    <a:pt x="788" y="3317"/>
                  </a:lnTo>
                  <a:lnTo>
                    <a:pt x="751" y="3285"/>
                  </a:lnTo>
                  <a:lnTo>
                    <a:pt x="719" y="3248"/>
                  </a:lnTo>
                  <a:lnTo>
                    <a:pt x="692" y="3208"/>
                  </a:lnTo>
                  <a:lnTo>
                    <a:pt x="670" y="3164"/>
                  </a:lnTo>
                  <a:lnTo>
                    <a:pt x="654" y="3117"/>
                  </a:lnTo>
                  <a:lnTo>
                    <a:pt x="643" y="3068"/>
                  </a:lnTo>
                  <a:lnTo>
                    <a:pt x="640" y="3016"/>
                  </a:lnTo>
                  <a:lnTo>
                    <a:pt x="640" y="2437"/>
                  </a:lnTo>
                  <a:lnTo>
                    <a:pt x="60" y="2437"/>
                  </a:lnTo>
                  <a:lnTo>
                    <a:pt x="41" y="2434"/>
                  </a:lnTo>
                  <a:lnTo>
                    <a:pt x="24" y="2426"/>
                  </a:lnTo>
                  <a:lnTo>
                    <a:pt x="11" y="2412"/>
                  </a:lnTo>
                  <a:lnTo>
                    <a:pt x="3" y="2396"/>
                  </a:lnTo>
                  <a:lnTo>
                    <a:pt x="0" y="2377"/>
                  </a:lnTo>
                  <a:lnTo>
                    <a:pt x="3" y="2358"/>
                  </a:lnTo>
                  <a:lnTo>
                    <a:pt x="11" y="2342"/>
                  </a:lnTo>
                  <a:lnTo>
                    <a:pt x="24" y="2329"/>
                  </a:lnTo>
                  <a:lnTo>
                    <a:pt x="41" y="2320"/>
                  </a:lnTo>
                  <a:lnTo>
                    <a:pt x="60" y="2318"/>
                  </a:lnTo>
                  <a:lnTo>
                    <a:pt x="640" y="2318"/>
                  </a:lnTo>
                  <a:lnTo>
                    <a:pt x="640" y="2198"/>
                  </a:lnTo>
                  <a:lnTo>
                    <a:pt x="381" y="2198"/>
                  </a:lnTo>
                  <a:lnTo>
                    <a:pt x="361" y="2194"/>
                  </a:lnTo>
                  <a:lnTo>
                    <a:pt x="344" y="2186"/>
                  </a:lnTo>
                  <a:lnTo>
                    <a:pt x="332" y="2172"/>
                  </a:lnTo>
                  <a:lnTo>
                    <a:pt x="323" y="2157"/>
                  </a:lnTo>
                  <a:lnTo>
                    <a:pt x="320" y="2137"/>
                  </a:lnTo>
                  <a:lnTo>
                    <a:pt x="320" y="1179"/>
                  </a:lnTo>
                  <a:lnTo>
                    <a:pt x="323" y="1091"/>
                  </a:lnTo>
                  <a:lnTo>
                    <a:pt x="333" y="1005"/>
                  </a:lnTo>
                  <a:lnTo>
                    <a:pt x="349" y="921"/>
                  </a:lnTo>
                  <a:lnTo>
                    <a:pt x="370" y="839"/>
                  </a:lnTo>
                  <a:lnTo>
                    <a:pt x="397" y="759"/>
                  </a:lnTo>
                  <a:lnTo>
                    <a:pt x="430" y="682"/>
                  </a:lnTo>
                  <a:lnTo>
                    <a:pt x="468" y="608"/>
                  </a:lnTo>
                  <a:lnTo>
                    <a:pt x="511" y="538"/>
                  </a:lnTo>
                  <a:lnTo>
                    <a:pt x="558" y="471"/>
                  </a:lnTo>
                  <a:lnTo>
                    <a:pt x="610" y="407"/>
                  </a:lnTo>
                  <a:lnTo>
                    <a:pt x="666" y="346"/>
                  </a:lnTo>
                  <a:lnTo>
                    <a:pt x="726" y="290"/>
                  </a:lnTo>
                  <a:lnTo>
                    <a:pt x="790" y="238"/>
                  </a:lnTo>
                  <a:lnTo>
                    <a:pt x="858" y="191"/>
                  </a:lnTo>
                  <a:lnTo>
                    <a:pt x="929" y="148"/>
                  </a:lnTo>
                  <a:lnTo>
                    <a:pt x="1003" y="111"/>
                  </a:lnTo>
                  <a:lnTo>
                    <a:pt x="1080" y="78"/>
                  </a:lnTo>
                  <a:lnTo>
                    <a:pt x="1159" y="51"/>
                  </a:lnTo>
                  <a:lnTo>
                    <a:pt x="1242" y="29"/>
                  </a:lnTo>
                  <a:lnTo>
                    <a:pt x="1326" y="14"/>
                  </a:lnTo>
                  <a:lnTo>
                    <a:pt x="1412" y="4"/>
                  </a:lnTo>
                  <a:lnTo>
                    <a:pt x="15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193"/>
            <p:cNvSpPr>
              <a:spLocks/>
            </p:cNvSpPr>
            <p:nvPr/>
          </p:nvSpPr>
          <p:spPr bwMode="auto">
            <a:xfrm>
              <a:off x="9313863" y="3684588"/>
              <a:ext cx="19050" cy="95250"/>
            </a:xfrm>
            <a:custGeom>
              <a:avLst/>
              <a:gdLst>
                <a:gd name="T0" fmla="*/ 61 w 121"/>
                <a:gd name="T1" fmla="*/ 0 h 600"/>
                <a:gd name="T2" fmla="*/ 80 w 121"/>
                <a:gd name="T3" fmla="*/ 4 h 600"/>
                <a:gd name="T4" fmla="*/ 96 w 121"/>
                <a:gd name="T5" fmla="*/ 13 h 600"/>
                <a:gd name="T6" fmla="*/ 110 w 121"/>
                <a:gd name="T7" fmla="*/ 25 h 600"/>
                <a:gd name="T8" fmla="*/ 118 w 121"/>
                <a:gd name="T9" fmla="*/ 41 h 600"/>
                <a:gd name="T10" fmla="*/ 121 w 121"/>
                <a:gd name="T11" fmla="*/ 61 h 600"/>
                <a:gd name="T12" fmla="*/ 121 w 121"/>
                <a:gd name="T13" fmla="*/ 540 h 600"/>
                <a:gd name="T14" fmla="*/ 118 w 121"/>
                <a:gd name="T15" fmla="*/ 559 h 600"/>
                <a:gd name="T16" fmla="*/ 110 w 121"/>
                <a:gd name="T17" fmla="*/ 575 h 600"/>
                <a:gd name="T18" fmla="*/ 96 w 121"/>
                <a:gd name="T19" fmla="*/ 589 h 600"/>
                <a:gd name="T20" fmla="*/ 80 w 121"/>
                <a:gd name="T21" fmla="*/ 596 h 600"/>
                <a:gd name="T22" fmla="*/ 61 w 121"/>
                <a:gd name="T23" fmla="*/ 600 h 600"/>
                <a:gd name="T24" fmla="*/ 42 w 121"/>
                <a:gd name="T25" fmla="*/ 596 h 600"/>
                <a:gd name="T26" fmla="*/ 26 w 121"/>
                <a:gd name="T27" fmla="*/ 589 h 600"/>
                <a:gd name="T28" fmla="*/ 13 w 121"/>
                <a:gd name="T29" fmla="*/ 575 h 600"/>
                <a:gd name="T30" fmla="*/ 4 w 121"/>
                <a:gd name="T31" fmla="*/ 559 h 600"/>
                <a:gd name="T32" fmla="*/ 0 w 121"/>
                <a:gd name="T33" fmla="*/ 540 h 600"/>
                <a:gd name="T34" fmla="*/ 0 w 121"/>
                <a:gd name="T35" fmla="*/ 61 h 600"/>
                <a:gd name="T36" fmla="*/ 4 w 121"/>
                <a:gd name="T37" fmla="*/ 41 h 600"/>
                <a:gd name="T38" fmla="*/ 13 w 121"/>
                <a:gd name="T39" fmla="*/ 25 h 600"/>
                <a:gd name="T40" fmla="*/ 26 w 121"/>
                <a:gd name="T41" fmla="*/ 13 h 600"/>
                <a:gd name="T42" fmla="*/ 42 w 121"/>
                <a:gd name="T43" fmla="*/ 4 h 600"/>
                <a:gd name="T44" fmla="*/ 61 w 121"/>
                <a:gd name="T45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" h="600">
                  <a:moveTo>
                    <a:pt x="61" y="0"/>
                  </a:moveTo>
                  <a:lnTo>
                    <a:pt x="80" y="4"/>
                  </a:lnTo>
                  <a:lnTo>
                    <a:pt x="96" y="13"/>
                  </a:lnTo>
                  <a:lnTo>
                    <a:pt x="110" y="25"/>
                  </a:lnTo>
                  <a:lnTo>
                    <a:pt x="118" y="41"/>
                  </a:lnTo>
                  <a:lnTo>
                    <a:pt x="121" y="61"/>
                  </a:lnTo>
                  <a:lnTo>
                    <a:pt x="121" y="540"/>
                  </a:lnTo>
                  <a:lnTo>
                    <a:pt x="118" y="559"/>
                  </a:lnTo>
                  <a:lnTo>
                    <a:pt x="110" y="575"/>
                  </a:lnTo>
                  <a:lnTo>
                    <a:pt x="96" y="589"/>
                  </a:lnTo>
                  <a:lnTo>
                    <a:pt x="80" y="596"/>
                  </a:lnTo>
                  <a:lnTo>
                    <a:pt x="61" y="600"/>
                  </a:lnTo>
                  <a:lnTo>
                    <a:pt x="42" y="596"/>
                  </a:lnTo>
                  <a:lnTo>
                    <a:pt x="26" y="589"/>
                  </a:lnTo>
                  <a:lnTo>
                    <a:pt x="13" y="575"/>
                  </a:lnTo>
                  <a:lnTo>
                    <a:pt x="4" y="559"/>
                  </a:lnTo>
                  <a:lnTo>
                    <a:pt x="0" y="540"/>
                  </a:lnTo>
                  <a:lnTo>
                    <a:pt x="0" y="61"/>
                  </a:lnTo>
                  <a:lnTo>
                    <a:pt x="4" y="41"/>
                  </a:lnTo>
                  <a:lnTo>
                    <a:pt x="13" y="25"/>
                  </a:lnTo>
                  <a:lnTo>
                    <a:pt x="26" y="13"/>
                  </a:lnTo>
                  <a:lnTo>
                    <a:pt x="42" y="4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194"/>
            <p:cNvSpPr>
              <a:spLocks/>
            </p:cNvSpPr>
            <p:nvPr/>
          </p:nvSpPr>
          <p:spPr bwMode="auto">
            <a:xfrm>
              <a:off x="9351963" y="3684588"/>
              <a:ext cx="19050" cy="95250"/>
            </a:xfrm>
            <a:custGeom>
              <a:avLst/>
              <a:gdLst>
                <a:gd name="T0" fmla="*/ 59 w 120"/>
                <a:gd name="T1" fmla="*/ 0 h 600"/>
                <a:gd name="T2" fmla="*/ 79 w 120"/>
                <a:gd name="T3" fmla="*/ 4 h 600"/>
                <a:gd name="T4" fmla="*/ 96 w 120"/>
                <a:gd name="T5" fmla="*/ 13 h 600"/>
                <a:gd name="T6" fmla="*/ 108 w 120"/>
                <a:gd name="T7" fmla="*/ 25 h 600"/>
                <a:gd name="T8" fmla="*/ 117 w 120"/>
                <a:gd name="T9" fmla="*/ 41 h 600"/>
                <a:gd name="T10" fmla="*/ 120 w 120"/>
                <a:gd name="T11" fmla="*/ 61 h 600"/>
                <a:gd name="T12" fmla="*/ 120 w 120"/>
                <a:gd name="T13" fmla="*/ 540 h 600"/>
                <a:gd name="T14" fmla="*/ 117 w 120"/>
                <a:gd name="T15" fmla="*/ 559 h 600"/>
                <a:gd name="T16" fmla="*/ 108 w 120"/>
                <a:gd name="T17" fmla="*/ 575 h 600"/>
                <a:gd name="T18" fmla="*/ 96 w 120"/>
                <a:gd name="T19" fmla="*/ 589 h 600"/>
                <a:gd name="T20" fmla="*/ 79 w 120"/>
                <a:gd name="T21" fmla="*/ 596 h 600"/>
                <a:gd name="T22" fmla="*/ 59 w 120"/>
                <a:gd name="T23" fmla="*/ 600 h 600"/>
                <a:gd name="T24" fmla="*/ 41 w 120"/>
                <a:gd name="T25" fmla="*/ 596 h 600"/>
                <a:gd name="T26" fmla="*/ 24 w 120"/>
                <a:gd name="T27" fmla="*/ 589 h 600"/>
                <a:gd name="T28" fmla="*/ 12 w 120"/>
                <a:gd name="T29" fmla="*/ 575 h 600"/>
                <a:gd name="T30" fmla="*/ 3 w 120"/>
                <a:gd name="T31" fmla="*/ 559 h 600"/>
                <a:gd name="T32" fmla="*/ 0 w 120"/>
                <a:gd name="T33" fmla="*/ 540 h 600"/>
                <a:gd name="T34" fmla="*/ 0 w 120"/>
                <a:gd name="T35" fmla="*/ 61 h 600"/>
                <a:gd name="T36" fmla="*/ 3 w 120"/>
                <a:gd name="T37" fmla="*/ 41 h 600"/>
                <a:gd name="T38" fmla="*/ 12 w 120"/>
                <a:gd name="T39" fmla="*/ 25 h 600"/>
                <a:gd name="T40" fmla="*/ 24 w 120"/>
                <a:gd name="T41" fmla="*/ 13 h 600"/>
                <a:gd name="T42" fmla="*/ 41 w 120"/>
                <a:gd name="T43" fmla="*/ 4 h 600"/>
                <a:gd name="T44" fmla="*/ 59 w 120"/>
                <a:gd name="T45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0" h="600">
                  <a:moveTo>
                    <a:pt x="59" y="0"/>
                  </a:moveTo>
                  <a:lnTo>
                    <a:pt x="79" y="4"/>
                  </a:lnTo>
                  <a:lnTo>
                    <a:pt x="96" y="13"/>
                  </a:lnTo>
                  <a:lnTo>
                    <a:pt x="108" y="25"/>
                  </a:lnTo>
                  <a:lnTo>
                    <a:pt x="117" y="41"/>
                  </a:lnTo>
                  <a:lnTo>
                    <a:pt x="120" y="61"/>
                  </a:lnTo>
                  <a:lnTo>
                    <a:pt x="120" y="540"/>
                  </a:lnTo>
                  <a:lnTo>
                    <a:pt x="117" y="559"/>
                  </a:lnTo>
                  <a:lnTo>
                    <a:pt x="108" y="575"/>
                  </a:lnTo>
                  <a:lnTo>
                    <a:pt x="96" y="589"/>
                  </a:lnTo>
                  <a:lnTo>
                    <a:pt x="79" y="596"/>
                  </a:lnTo>
                  <a:lnTo>
                    <a:pt x="59" y="600"/>
                  </a:lnTo>
                  <a:lnTo>
                    <a:pt x="41" y="596"/>
                  </a:lnTo>
                  <a:lnTo>
                    <a:pt x="24" y="589"/>
                  </a:lnTo>
                  <a:lnTo>
                    <a:pt x="12" y="575"/>
                  </a:lnTo>
                  <a:lnTo>
                    <a:pt x="3" y="559"/>
                  </a:lnTo>
                  <a:lnTo>
                    <a:pt x="0" y="540"/>
                  </a:lnTo>
                  <a:lnTo>
                    <a:pt x="0" y="61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3"/>
                  </a:lnTo>
                  <a:lnTo>
                    <a:pt x="41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95"/>
            <p:cNvSpPr>
              <a:spLocks noEditPoints="1"/>
            </p:cNvSpPr>
            <p:nvPr/>
          </p:nvSpPr>
          <p:spPr bwMode="auto">
            <a:xfrm>
              <a:off x="9390063" y="3684588"/>
              <a:ext cx="146050" cy="95250"/>
            </a:xfrm>
            <a:custGeom>
              <a:avLst/>
              <a:gdLst>
                <a:gd name="T0" fmla="*/ 267 w 920"/>
                <a:gd name="T1" fmla="*/ 124 h 600"/>
                <a:gd name="T2" fmla="*/ 209 w 920"/>
                <a:gd name="T3" fmla="*/ 145 h 600"/>
                <a:gd name="T4" fmla="*/ 163 w 920"/>
                <a:gd name="T5" fmla="*/ 184 h 600"/>
                <a:gd name="T6" fmla="*/ 132 w 920"/>
                <a:gd name="T7" fmla="*/ 237 h 600"/>
                <a:gd name="T8" fmla="*/ 120 w 920"/>
                <a:gd name="T9" fmla="*/ 300 h 600"/>
                <a:gd name="T10" fmla="*/ 132 w 920"/>
                <a:gd name="T11" fmla="*/ 363 h 600"/>
                <a:gd name="T12" fmla="*/ 163 w 920"/>
                <a:gd name="T13" fmla="*/ 416 h 600"/>
                <a:gd name="T14" fmla="*/ 209 w 920"/>
                <a:gd name="T15" fmla="*/ 455 h 600"/>
                <a:gd name="T16" fmla="*/ 267 w 920"/>
                <a:gd name="T17" fmla="*/ 477 h 600"/>
                <a:gd name="T18" fmla="*/ 620 w 920"/>
                <a:gd name="T19" fmla="*/ 480 h 600"/>
                <a:gd name="T20" fmla="*/ 683 w 920"/>
                <a:gd name="T21" fmla="*/ 469 h 600"/>
                <a:gd name="T22" fmla="*/ 736 w 920"/>
                <a:gd name="T23" fmla="*/ 438 h 600"/>
                <a:gd name="T24" fmla="*/ 776 w 920"/>
                <a:gd name="T25" fmla="*/ 390 h 600"/>
                <a:gd name="T26" fmla="*/ 797 w 920"/>
                <a:gd name="T27" fmla="*/ 332 h 600"/>
                <a:gd name="T28" fmla="*/ 797 w 920"/>
                <a:gd name="T29" fmla="*/ 268 h 600"/>
                <a:gd name="T30" fmla="*/ 776 w 920"/>
                <a:gd name="T31" fmla="*/ 210 h 600"/>
                <a:gd name="T32" fmla="*/ 736 w 920"/>
                <a:gd name="T33" fmla="*/ 162 h 600"/>
                <a:gd name="T34" fmla="*/ 683 w 920"/>
                <a:gd name="T35" fmla="*/ 131 h 600"/>
                <a:gd name="T36" fmla="*/ 620 w 920"/>
                <a:gd name="T37" fmla="*/ 120 h 600"/>
                <a:gd name="T38" fmla="*/ 300 w 920"/>
                <a:gd name="T39" fmla="*/ 0 h 600"/>
                <a:gd name="T40" fmla="*/ 664 w 920"/>
                <a:gd name="T41" fmla="*/ 4 h 600"/>
                <a:gd name="T42" fmla="*/ 746 w 920"/>
                <a:gd name="T43" fmla="*/ 29 h 600"/>
                <a:gd name="T44" fmla="*/ 817 w 920"/>
                <a:gd name="T45" fmla="*/ 74 h 600"/>
                <a:gd name="T46" fmla="*/ 872 w 920"/>
                <a:gd name="T47" fmla="*/ 137 h 600"/>
                <a:gd name="T48" fmla="*/ 907 w 920"/>
                <a:gd name="T49" fmla="*/ 214 h 600"/>
                <a:gd name="T50" fmla="*/ 920 w 920"/>
                <a:gd name="T51" fmla="*/ 300 h 600"/>
                <a:gd name="T52" fmla="*/ 907 w 920"/>
                <a:gd name="T53" fmla="*/ 387 h 600"/>
                <a:gd name="T54" fmla="*/ 872 w 920"/>
                <a:gd name="T55" fmla="*/ 463 h 600"/>
                <a:gd name="T56" fmla="*/ 817 w 920"/>
                <a:gd name="T57" fmla="*/ 526 h 600"/>
                <a:gd name="T58" fmla="*/ 746 w 920"/>
                <a:gd name="T59" fmla="*/ 572 h 600"/>
                <a:gd name="T60" fmla="*/ 664 w 920"/>
                <a:gd name="T61" fmla="*/ 596 h 600"/>
                <a:gd name="T62" fmla="*/ 300 w 920"/>
                <a:gd name="T63" fmla="*/ 600 h 600"/>
                <a:gd name="T64" fmla="*/ 213 w 920"/>
                <a:gd name="T65" fmla="*/ 587 h 600"/>
                <a:gd name="T66" fmla="*/ 137 w 920"/>
                <a:gd name="T67" fmla="*/ 551 h 600"/>
                <a:gd name="T68" fmla="*/ 73 w 920"/>
                <a:gd name="T69" fmla="*/ 497 h 600"/>
                <a:gd name="T70" fmla="*/ 28 w 920"/>
                <a:gd name="T71" fmla="*/ 427 h 600"/>
                <a:gd name="T72" fmla="*/ 4 w 920"/>
                <a:gd name="T73" fmla="*/ 344 h 600"/>
                <a:gd name="T74" fmla="*/ 4 w 920"/>
                <a:gd name="T75" fmla="*/ 256 h 600"/>
                <a:gd name="T76" fmla="*/ 28 w 920"/>
                <a:gd name="T77" fmla="*/ 174 h 600"/>
                <a:gd name="T78" fmla="*/ 73 w 920"/>
                <a:gd name="T79" fmla="*/ 104 h 600"/>
                <a:gd name="T80" fmla="*/ 137 w 920"/>
                <a:gd name="T81" fmla="*/ 49 h 600"/>
                <a:gd name="T82" fmla="*/ 213 w 920"/>
                <a:gd name="T83" fmla="*/ 14 h 600"/>
                <a:gd name="T84" fmla="*/ 300 w 920"/>
                <a:gd name="T85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0" h="600">
                  <a:moveTo>
                    <a:pt x="300" y="120"/>
                  </a:moveTo>
                  <a:lnTo>
                    <a:pt x="267" y="124"/>
                  </a:lnTo>
                  <a:lnTo>
                    <a:pt x="238" y="131"/>
                  </a:lnTo>
                  <a:lnTo>
                    <a:pt x="209" y="145"/>
                  </a:lnTo>
                  <a:lnTo>
                    <a:pt x="185" y="162"/>
                  </a:lnTo>
                  <a:lnTo>
                    <a:pt x="163" y="184"/>
                  </a:lnTo>
                  <a:lnTo>
                    <a:pt x="145" y="210"/>
                  </a:lnTo>
                  <a:lnTo>
                    <a:pt x="132" y="237"/>
                  </a:lnTo>
                  <a:lnTo>
                    <a:pt x="123" y="268"/>
                  </a:lnTo>
                  <a:lnTo>
                    <a:pt x="120" y="300"/>
                  </a:lnTo>
                  <a:lnTo>
                    <a:pt x="123" y="332"/>
                  </a:lnTo>
                  <a:lnTo>
                    <a:pt x="132" y="363"/>
                  </a:lnTo>
                  <a:lnTo>
                    <a:pt x="145" y="390"/>
                  </a:lnTo>
                  <a:lnTo>
                    <a:pt x="163" y="416"/>
                  </a:lnTo>
                  <a:lnTo>
                    <a:pt x="185" y="438"/>
                  </a:lnTo>
                  <a:lnTo>
                    <a:pt x="209" y="455"/>
                  </a:lnTo>
                  <a:lnTo>
                    <a:pt x="238" y="469"/>
                  </a:lnTo>
                  <a:lnTo>
                    <a:pt x="267" y="477"/>
                  </a:lnTo>
                  <a:lnTo>
                    <a:pt x="300" y="480"/>
                  </a:lnTo>
                  <a:lnTo>
                    <a:pt x="620" y="480"/>
                  </a:lnTo>
                  <a:lnTo>
                    <a:pt x="652" y="477"/>
                  </a:lnTo>
                  <a:lnTo>
                    <a:pt x="683" y="469"/>
                  </a:lnTo>
                  <a:lnTo>
                    <a:pt x="711" y="455"/>
                  </a:lnTo>
                  <a:lnTo>
                    <a:pt x="736" y="438"/>
                  </a:lnTo>
                  <a:lnTo>
                    <a:pt x="758" y="416"/>
                  </a:lnTo>
                  <a:lnTo>
                    <a:pt x="776" y="390"/>
                  </a:lnTo>
                  <a:lnTo>
                    <a:pt x="789" y="363"/>
                  </a:lnTo>
                  <a:lnTo>
                    <a:pt x="797" y="332"/>
                  </a:lnTo>
                  <a:lnTo>
                    <a:pt x="800" y="300"/>
                  </a:lnTo>
                  <a:lnTo>
                    <a:pt x="797" y="268"/>
                  </a:lnTo>
                  <a:lnTo>
                    <a:pt x="789" y="237"/>
                  </a:lnTo>
                  <a:lnTo>
                    <a:pt x="776" y="210"/>
                  </a:lnTo>
                  <a:lnTo>
                    <a:pt x="758" y="184"/>
                  </a:lnTo>
                  <a:lnTo>
                    <a:pt x="736" y="162"/>
                  </a:lnTo>
                  <a:lnTo>
                    <a:pt x="711" y="145"/>
                  </a:lnTo>
                  <a:lnTo>
                    <a:pt x="683" y="131"/>
                  </a:lnTo>
                  <a:lnTo>
                    <a:pt x="652" y="124"/>
                  </a:lnTo>
                  <a:lnTo>
                    <a:pt x="620" y="120"/>
                  </a:lnTo>
                  <a:lnTo>
                    <a:pt x="300" y="120"/>
                  </a:lnTo>
                  <a:close/>
                  <a:moveTo>
                    <a:pt x="300" y="0"/>
                  </a:moveTo>
                  <a:lnTo>
                    <a:pt x="620" y="0"/>
                  </a:lnTo>
                  <a:lnTo>
                    <a:pt x="664" y="4"/>
                  </a:lnTo>
                  <a:lnTo>
                    <a:pt x="706" y="14"/>
                  </a:lnTo>
                  <a:lnTo>
                    <a:pt x="746" y="29"/>
                  </a:lnTo>
                  <a:lnTo>
                    <a:pt x="784" y="49"/>
                  </a:lnTo>
                  <a:lnTo>
                    <a:pt x="817" y="74"/>
                  </a:lnTo>
                  <a:lnTo>
                    <a:pt x="846" y="104"/>
                  </a:lnTo>
                  <a:lnTo>
                    <a:pt x="872" y="137"/>
                  </a:lnTo>
                  <a:lnTo>
                    <a:pt x="892" y="174"/>
                  </a:lnTo>
                  <a:lnTo>
                    <a:pt x="907" y="214"/>
                  </a:lnTo>
                  <a:lnTo>
                    <a:pt x="917" y="256"/>
                  </a:lnTo>
                  <a:lnTo>
                    <a:pt x="920" y="300"/>
                  </a:lnTo>
                  <a:lnTo>
                    <a:pt x="917" y="344"/>
                  </a:lnTo>
                  <a:lnTo>
                    <a:pt x="907" y="387"/>
                  </a:lnTo>
                  <a:lnTo>
                    <a:pt x="892" y="427"/>
                  </a:lnTo>
                  <a:lnTo>
                    <a:pt x="872" y="463"/>
                  </a:lnTo>
                  <a:lnTo>
                    <a:pt x="846" y="497"/>
                  </a:lnTo>
                  <a:lnTo>
                    <a:pt x="817" y="526"/>
                  </a:lnTo>
                  <a:lnTo>
                    <a:pt x="784" y="551"/>
                  </a:lnTo>
                  <a:lnTo>
                    <a:pt x="746" y="572"/>
                  </a:lnTo>
                  <a:lnTo>
                    <a:pt x="706" y="587"/>
                  </a:lnTo>
                  <a:lnTo>
                    <a:pt x="664" y="596"/>
                  </a:lnTo>
                  <a:lnTo>
                    <a:pt x="620" y="600"/>
                  </a:lnTo>
                  <a:lnTo>
                    <a:pt x="300" y="600"/>
                  </a:lnTo>
                  <a:lnTo>
                    <a:pt x="256" y="596"/>
                  </a:lnTo>
                  <a:lnTo>
                    <a:pt x="213" y="587"/>
                  </a:lnTo>
                  <a:lnTo>
                    <a:pt x="174" y="572"/>
                  </a:lnTo>
                  <a:lnTo>
                    <a:pt x="137" y="551"/>
                  </a:lnTo>
                  <a:lnTo>
                    <a:pt x="103" y="526"/>
                  </a:lnTo>
                  <a:lnTo>
                    <a:pt x="73" y="497"/>
                  </a:lnTo>
                  <a:lnTo>
                    <a:pt x="49" y="463"/>
                  </a:lnTo>
                  <a:lnTo>
                    <a:pt x="28" y="427"/>
                  </a:lnTo>
                  <a:lnTo>
                    <a:pt x="13" y="387"/>
                  </a:lnTo>
                  <a:lnTo>
                    <a:pt x="4" y="344"/>
                  </a:lnTo>
                  <a:lnTo>
                    <a:pt x="0" y="300"/>
                  </a:lnTo>
                  <a:lnTo>
                    <a:pt x="4" y="256"/>
                  </a:lnTo>
                  <a:lnTo>
                    <a:pt x="13" y="214"/>
                  </a:lnTo>
                  <a:lnTo>
                    <a:pt x="28" y="174"/>
                  </a:lnTo>
                  <a:lnTo>
                    <a:pt x="49" y="137"/>
                  </a:lnTo>
                  <a:lnTo>
                    <a:pt x="73" y="104"/>
                  </a:lnTo>
                  <a:lnTo>
                    <a:pt x="103" y="74"/>
                  </a:lnTo>
                  <a:lnTo>
                    <a:pt x="137" y="49"/>
                  </a:lnTo>
                  <a:lnTo>
                    <a:pt x="174" y="29"/>
                  </a:lnTo>
                  <a:lnTo>
                    <a:pt x="213" y="14"/>
                  </a:lnTo>
                  <a:lnTo>
                    <a:pt x="256" y="4"/>
                  </a:lnTo>
                  <a:lnTo>
                    <a:pt x="3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1" name="Freeform 200"/>
          <p:cNvSpPr>
            <a:spLocks noEditPoints="1"/>
          </p:cNvSpPr>
          <p:nvPr/>
        </p:nvSpPr>
        <p:spPr bwMode="auto">
          <a:xfrm>
            <a:off x="10012966" y="3503613"/>
            <a:ext cx="576263" cy="469900"/>
          </a:xfrm>
          <a:custGeom>
            <a:avLst/>
            <a:gdLst>
              <a:gd name="T0" fmla="*/ 3258 w 3633"/>
              <a:gd name="T1" fmla="*/ 2680 h 2959"/>
              <a:gd name="T2" fmla="*/ 3384 w 3633"/>
              <a:gd name="T3" fmla="*/ 2404 h 2959"/>
              <a:gd name="T4" fmla="*/ 3288 w 3633"/>
              <a:gd name="T5" fmla="*/ 2480 h 2959"/>
              <a:gd name="T6" fmla="*/ 3341 w 3633"/>
              <a:gd name="T7" fmla="*/ 2592 h 2959"/>
              <a:gd name="T8" fmla="*/ 3461 w 3633"/>
              <a:gd name="T9" fmla="*/ 2564 h 2959"/>
              <a:gd name="T10" fmla="*/ 3461 w 3633"/>
              <a:gd name="T11" fmla="*/ 2440 h 2959"/>
              <a:gd name="T12" fmla="*/ 989 w 3633"/>
              <a:gd name="T13" fmla="*/ 2442 h 2959"/>
              <a:gd name="T14" fmla="*/ 989 w 3633"/>
              <a:gd name="T15" fmla="*/ 2324 h 2959"/>
              <a:gd name="T16" fmla="*/ 3176 w 3633"/>
              <a:gd name="T17" fmla="*/ 2442 h 2959"/>
              <a:gd name="T18" fmla="*/ 871 w 3633"/>
              <a:gd name="T19" fmla="*/ 2442 h 2959"/>
              <a:gd name="T20" fmla="*/ 2367 w 3633"/>
              <a:gd name="T21" fmla="*/ 1674 h 2959"/>
              <a:gd name="T22" fmla="*/ 2459 w 3633"/>
              <a:gd name="T23" fmla="*/ 1817 h 2959"/>
              <a:gd name="T24" fmla="*/ 2591 w 3633"/>
              <a:gd name="T25" fmla="*/ 1840 h 2959"/>
              <a:gd name="T26" fmla="*/ 1912 w 3633"/>
              <a:gd name="T27" fmla="*/ 1292 h 2959"/>
              <a:gd name="T28" fmla="*/ 1813 w 3633"/>
              <a:gd name="T29" fmla="*/ 1657 h 2959"/>
              <a:gd name="T30" fmla="*/ 1907 w 3633"/>
              <a:gd name="T31" fmla="*/ 2022 h 2959"/>
              <a:gd name="T32" fmla="*/ 2180 w 3633"/>
              <a:gd name="T33" fmla="*/ 2298 h 2959"/>
              <a:gd name="T34" fmla="*/ 2545 w 3633"/>
              <a:gd name="T35" fmla="*/ 2395 h 2959"/>
              <a:gd name="T36" fmla="*/ 2914 w 3633"/>
              <a:gd name="T37" fmla="*/ 2295 h 2959"/>
              <a:gd name="T38" fmla="*/ 2589 w 3633"/>
              <a:gd name="T39" fmla="*/ 1955 h 2959"/>
              <a:gd name="T40" fmla="*/ 2365 w 3633"/>
              <a:gd name="T41" fmla="*/ 1897 h 2959"/>
              <a:gd name="T42" fmla="*/ 2249 w 3633"/>
              <a:gd name="T43" fmla="*/ 1689 h 2959"/>
              <a:gd name="T44" fmla="*/ 1987 w 3633"/>
              <a:gd name="T45" fmla="*/ 1185 h 2959"/>
              <a:gd name="T46" fmla="*/ 2311 w 3633"/>
              <a:gd name="T47" fmla="*/ 719 h 2959"/>
              <a:gd name="T48" fmla="*/ 1993 w 3633"/>
              <a:gd name="T49" fmla="*/ 856 h 2959"/>
              <a:gd name="T50" fmla="*/ 3400 w 3633"/>
              <a:gd name="T51" fmla="*/ 2121 h 2959"/>
              <a:gd name="T52" fmla="*/ 3513 w 3633"/>
              <a:gd name="T53" fmla="*/ 1705 h 2959"/>
              <a:gd name="T54" fmla="*/ 3438 w 3633"/>
              <a:gd name="T55" fmla="*/ 1281 h 2959"/>
              <a:gd name="T56" fmla="*/ 3173 w 3633"/>
              <a:gd name="T57" fmla="*/ 920 h 2959"/>
              <a:gd name="T58" fmla="*/ 2773 w 3633"/>
              <a:gd name="T59" fmla="*/ 715 h 2959"/>
              <a:gd name="T60" fmla="*/ 1373 w 3633"/>
              <a:gd name="T61" fmla="*/ 128 h 2959"/>
              <a:gd name="T62" fmla="*/ 1287 w 3633"/>
              <a:gd name="T63" fmla="*/ 257 h 2959"/>
              <a:gd name="T64" fmla="*/ 1873 w 3633"/>
              <a:gd name="T65" fmla="*/ 802 h 2959"/>
              <a:gd name="T66" fmla="*/ 1477 w 3633"/>
              <a:gd name="T67" fmla="*/ 128 h 2959"/>
              <a:gd name="T68" fmla="*/ 1513 w 3633"/>
              <a:gd name="T69" fmla="*/ 14 h 2959"/>
              <a:gd name="T70" fmla="*/ 2314 w 3633"/>
              <a:gd name="T71" fmla="*/ 593 h 2959"/>
              <a:gd name="T72" fmla="*/ 2777 w 3633"/>
              <a:gd name="T73" fmla="*/ 594 h 2959"/>
              <a:gd name="T74" fmla="*/ 3197 w 3633"/>
              <a:gd name="T75" fmla="*/ 785 h 2959"/>
              <a:gd name="T76" fmla="*/ 3502 w 3633"/>
              <a:gd name="T77" fmla="*/ 1139 h 2959"/>
              <a:gd name="T78" fmla="*/ 3629 w 3633"/>
              <a:gd name="T79" fmla="*/ 1572 h 2959"/>
              <a:gd name="T80" fmla="*/ 3574 w 3633"/>
              <a:gd name="T81" fmla="*/ 2018 h 2959"/>
              <a:gd name="T82" fmla="*/ 3501 w 3633"/>
              <a:gd name="T83" fmla="*/ 2319 h 2959"/>
              <a:gd name="T84" fmla="*/ 3602 w 3633"/>
              <a:gd name="T85" fmla="*/ 2502 h 2959"/>
              <a:gd name="T86" fmla="*/ 3508 w 3633"/>
              <a:gd name="T87" fmla="*/ 2682 h 2959"/>
              <a:gd name="T88" fmla="*/ 3578 w 3633"/>
              <a:gd name="T89" fmla="*/ 2852 h 2959"/>
              <a:gd name="T90" fmla="*/ 3578 w 3633"/>
              <a:gd name="T91" fmla="*/ 2948 h 2959"/>
              <a:gd name="T92" fmla="*/ 11 w 3633"/>
              <a:gd name="T93" fmla="*/ 2935 h 2959"/>
              <a:gd name="T94" fmla="*/ 41 w 3633"/>
              <a:gd name="T95" fmla="*/ 2843 h 2959"/>
              <a:gd name="T96" fmla="*/ 183 w 3633"/>
              <a:gd name="T97" fmla="*/ 2455 h 2959"/>
              <a:gd name="T98" fmla="*/ 277 w 3633"/>
              <a:gd name="T99" fmla="*/ 2344 h 2959"/>
              <a:gd name="T100" fmla="*/ 199 w 3633"/>
              <a:gd name="T101" fmla="*/ 2400 h 2959"/>
              <a:gd name="T102" fmla="*/ 161 w 3633"/>
              <a:gd name="T103" fmla="*/ 2166 h 2959"/>
              <a:gd name="T104" fmla="*/ 253 w 3633"/>
              <a:gd name="T105" fmla="*/ 2137 h 2959"/>
              <a:gd name="T106" fmla="*/ 396 w 3633"/>
              <a:gd name="T107" fmla="*/ 1947 h 2959"/>
              <a:gd name="T108" fmla="*/ 930 w 3633"/>
              <a:gd name="T109" fmla="*/ 1887 h 2959"/>
              <a:gd name="T110" fmla="*/ 989 w 3633"/>
              <a:gd name="T111" fmla="*/ 2205 h 2959"/>
              <a:gd name="T112" fmla="*/ 1726 w 3633"/>
              <a:gd name="T113" fmla="*/ 1892 h 2959"/>
              <a:gd name="T114" fmla="*/ 1714 w 3633"/>
              <a:gd name="T115" fmla="*/ 1478 h 2959"/>
              <a:gd name="T116" fmla="*/ 1903 w 3633"/>
              <a:gd name="T117" fmla="*/ 1101 h 2959"/>
              <a:gd name="T118" fmla="*/ 1184 w 3633"/>
              <a:gd name="T119" fmla="*/ 345 h 2959"/>
              <a:gd name="T120" fmla="*/ 1199 w 3633"/>
              <a:gd name="T121" fmla="*/ 135 h 2959"/>
              <a:gd name="T122" fmla="*/ 1371 w 3633"/>
              <a:gd name="T123" fmla="*/ 5 h 29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33" h="2959">
                <a:moveTo>
                  <a:pt x="277" y="2562"/>
                </a:moveTo>
                <a:lnTo>
                  <a:pt x="277" y="2840"/>
                </a:lnTo>
                <a:lnTo>
                  <a:pt x="3326" y="2840"/>
                </a:lnTo>
                <a:lnTo>
                  <a:pt x="3326" y="2712"/>
                </a:lnTo>
                <a:lnTo>
                  <a:pt x="3290" y="2699"/>
                </a:lnTo>
                <a:lnTo>
                  <a:pt x="3258" y="2680"/>
                </a:lnTo>
                <a:lnTo>
                  <a:pt x="3231" y="2657"/>
                </a:lnTo>
                <a:lnTo>
                  <a:pt x="3208" y="2628"/>
                </a:lnTo>
                <a:lnTo>
                  <a:pt x="3189" y="2597"/>
                </a:lnTo>
                <a:lnTo>
                  <a:pt x="3176" y="2562"/>
                </a:lnTo>
                <a:lnTo>
                  <a:pt x="277" y="2562"/>
                </a:lnTo>
                <a:close/>
                <a:moveTo>
                  <a:pt x="3384" y="2404"/>
                </a:moveTo>
                <a:lnTo>
                  <a:pt x="3362" y="2406"/>
                </a:lnTo>
                <a:lnTo>
                  <a:pt x="3341" y="2414"/>
                </a:lnTo>
                <a:lnTo>
                  <a:pt x="3322" y="2425"/>
                </a:lnTo>
                <a:lnTo>
                  <a:pt x="3307" y="2440"/>
                </a:lnTo>
                <a:lnTo>
                  <a:pt x="3296" y="2459"/>
                </a:lnTo>
                <a:lnTo>
                  <a:pt x="3288" y="2480"/>
                </a:lnTo>
                <a:lnTo>
                  <a:pt x="3286" y="2502"/>
                </a:lnTo>
                <a:lnTo>
                  <a:pt x="3288" y="2525"/>
                </a:lnTo>
                <a:lnTo>
                  <a:pt x="3296" y="2546"/>
                </a:lnTo>
                <a:lnTo>
                  <a:pt x="3307" y="2564"/>
                </a:lnTo>
                <a:lnTo>
                  <a:pt x="3322" y="2580"/>
                </a:lnTo>
                <a:lnTo>
                  <a:pt x="3341" y="2592"/>
                </a:lnTo>
                <a:lnTo>
                  <a:pt x="3362" y="2600"/>
                </a:lnTo>
                <a:lnTo>
                  <a:pt x="3384" y="2602"/>
                </a:lnTo>
                <a:lnTo>
                  <a:pt x="3407" y="2600"/>
                </a:lnTo>
                <a:lnTo>
                  <a:pt x="3428" y="2592"/>
                </a:lnTo>
                <a:lnTo>
                  <a:pt x="3447" y="2580"/>
                </a:lnTo>
                <a:lnTo>
                  <a:pt x="3461" y="2564"/>
                </a:lnTo>
                <a:lnTo>
                  <a:pt x="3473" y="2546"/>
                </a:lnTo>
                <a:lnTo>
                  <a:pt x="3481" y="2525"/>
                </a:lnTo>
                <a:lnTo>
                  <a:pt x="3483" y="2502"/>
                </a:lnTo>
                <a:lnTo>
                  <a:pt x="3481" y="2480"/>
                </a:lnTo>
                <a:lnTo>
                  <a:pt x="3473" y="2459"/>
                </a:lnTo>
                <a:lnTo>
                  <a:pt x="3461" y="2440"/>
                </a:lnTo>
                <a:lnTo>
                  <a:pt x="3447" y="2425"/>
                </a:lnTo>
                <a:lnTo>
                  <a:pt x="3428" y="2414"/>
                </a:lnTo>
                <a:lnTo>
                  <a:pt x="3407" y="2406"/>
                </a:lnTo>
                <a:lnTo>
                  <a:pt x="3384" y="2404"/>
                </a:lnTo>
                <a:close/>
                <a:moveTo>
                  <a:pt x="989" y="2324"/>
                </a:moveTo>
                <a:lnTo>
                  <a:pt x="989" y="2442"/>
                </a:lnTo>
                <a:lnTo>
                  <a:pt x="2204" y="2442"/>
                </a:lnTo>
                <a:lnTo>
                  <a:pt x="2153" y="2418"/>
                </a:lnTo>
                <a:lnTo>
                  <a:pt x="2103" y="2390"/>
                </a:lnTo>
                <a:lnTo>
                  <a:pt x="2055" y="2358"/>
                </a:lnTo>
                <a:lnTo>
                  <a:pt x="2010" y="2324"/>
                </a:lnTo>
                <a:lnTo>
                  <a:pt x="989" y="2324"/>
                </a:lnTo>
                <a:close/>
                <a:moveTo>
                  <a:pt x="3103" y="2304"/>
                </a:moveTo>
                <a:lnTo>
                  <a:pt x="3052" y="2345"/>
                </a:lnTo>
                <a:lnTo>
                  <a:pt x="2999" y="2383"/>
                </a:lnTo>
                <a:lnTo>
                  <a:pt x="2944" y="2415"/>
                </a:lnTo>
                <a:lnTo>
                  <a:pt x="2886" y="2442"/>
                </a:lnTo>
                <a:lnTo>
                  <a:pt x="3176" y="2442"/>
                </a:lnTo>
                <a:lnTo>
                  <a:pt x="3183" y="2419"/>
                </a:lnTo>
                <a:lnTo>
                  <a:pt x="3194" y="2396"/>
                </a:lnTo>
                <a:lnTo>
                  <a:pt x="3103" y="2304"/>
                </a:lnTo>
                <a:close/>
                <a:moveTo>
                  <a:pt x="515" y="2007"/>
                </a:moveTo>
                <a:lnTo>
                  <a:pt x="515" y="2442"/>
                </a:lnTo>
                <a:lnTo>
                  <a:pt x="871" y="2442"/>
                </a:lnTo>
                <a:lnTo>
                  <a:pt x="871" y="2007"/>
                </a:lnTo>
                <a:lnTo>
                  <a:pt x="515" y="2007"/>
                </a:lnTo>
                <a:close/>
                <a:moveTo>
                  <a:pt x="2384" y="1583"/>
                </a:moveTo>
                <a:lnTo>
                  <a:pt x="2374" y="1613"/>
                </a:lnTo>
                <a:lnTo>
                  <a:pt x="2367" y="1643"/>
                </a:lnTo>
                <a:lnTo>
                  <a:pt x="2367" y="1674"/>
                </a:lnTo>
                <a:lnTo>
                  <a:pt x="2373" y="1705"/>
                </a:lnTo>
                <a:lnTo>
                  <a:pt x="2383" y="1735"/>
                </a:lnTo>
                <a:lnTo>
                  <a:pt x="2398" y="1762"/>
                </a:lnTo>
                <a:lnTo>
                  <a:pt x="2419" y="1787"/>
                </a:lnTo>
                <a:lnTo>
                  <a:pt x="2438" y="1803"/>
                </a:lnTo>
                <a:lnTo>
                  <a:pt x="2459" y="1817"/>
                </a:lnTo>
                <a:lnTo>
                  <a:pt x="2481" y="1829"/>
                </a:lnTo>
                <a:lnTo>
                  <a:pt x="2504" y="1836"/>
                </a:lnTo>
                <a:lnTo>
                  <a:pt x="2527" y="1842"/>
                </a:lnTo>
                <a:lnTo>
                  <a:pt x="2549" y="1844"/>
                </a:lnTo>
                <a:lnTo>
                  <a:pt x="2571" y="1844"/>
                </a:lnTo>
                <a:lnTo>
                  <a:pt x="2591" y="1840"/>
                </a:lnTo>
                <a:lnTo>
                  <a:pt x="2608" y="1832"/>
                </a:lnTo>
                <a:lnTo>
                  <a:pt x="2622" y="1822"/>
                </a:lnTo>
                <a:lnTo>
                  <a:pt x="2384" y="1583"/>
                </a:lnTo>
                <a:close/>
                <a:moveTo>
                  <a:pt x="1987" y="1185"/>
                </a:moveTo>
                <a:lnTo>
                  <a:pt x="1946" y="1237"/>
                </a:lnTo>
                <a:lnTo>
                  <a:pt x="1912" y="1292"/>
                </a:lnTo>
                <a:lnTo>
                  <a:pt x="1882" y="1350"/>
                </a:lnTo>
                <a:lnTo>
                  <a:pt x="1856" y="1408"/>
                </a:lnTo>
                <a:lnTo>
                  <a:pt x="1838" y="1469"/>
                </a:lnTo>
                <a:lnTo>
                  <a:pt x="1824" y="1531"/>
                </a:lnTo>
                <a:lnTo>
                  <a:pt x="1816" y="1594"/>
                </a:lnTo>
                <a:lnTo>
                  <a:pt x="1813" y="1657"/>
                </a:lnTo>
                <a:lnTo>
                  <a:pt x="1816" y="1720"/>
                </a:lnTo>
                <a:lnTo>
                  <a:pt x="1823" y="1782"/>
                </a:lnTo>
                <a:lnTo>
                  <a:pt x="1837" y="1844"/>
                </a:lnTo>
                <a:lnTo>
                  <a:pt x="1854" y="1905"/>
                </a:lnTo>
                <a:lnTo>
                  <a:pt x="1878" y="1965"/>
                </a:lnTo>
                <a:lnTo>
                  <a:pt x="1907" y="2022"/>
                </a:lnTo>
                <a:lnTo>
                  <a:pt x="1942" y="2077"/>
                </a:lnTo>
                <a:lnTo>
                  <a:pt x="1982" y="2131"/>
                </a:lnTo>
                <a:lnTo>
                  <a:pt x="2027" y="2179"/>
                </a:lnTo>
                <a:lnTo>
                  <a:pt x="2075" y="2223"/>
                </a:lnTo>
                <a:lnTo>
                  <a:pt x="2126" y="2263"/>
                </a:lnTo>
                <a:lnTo>
                  <a:pt x="2180" y="2298"/>
                </a:lnTo>
                <a:lnTo>
                  <a:pt x="2236" y="2326"/>
                </a:lnTo>
                <a:lnTo>
                  <a:pt x="2294" y="2351"/>
                </a:lnTo>
                <a:lnTo>
                  <a:pt x="2354" y="2369"/>
                </a:lnTo>
                <a:lnTo>
                  <a:pt x="2417" y="2384"/>
                </a:lnTo>
                <a:lnTo>
                  <a:pt x="2480" y="2392"/>
                </a:lnTo>
                <a:lnTo>
                  <a:pt x="2545" y="2395"/>
                </a:lnTo>
                <a:lnTo>
                  <a:pt x="2610" y="2392"/>
                </a:lnTo>
                <a:lnTo>
                  <a:pt x="2675" y="2384"/>
                </a:lnTo>
                <a:lnTo>
                  <a:pt x="2738" y="2369"/>
                </a:lnTo>
                <a:lnTo>
                  <a:pt x="2798" y="2350"/>
                </a:lnTo>
                <a:lnTo>
                  <a:pt x="2857" y="2325"/>
                </a:lnTo>
                <a:lnTo>
                  <a:pt x="2914" y="2295"/>
                </a:lnTo>
                <a:lnTo>
                  <a:pt x="2968" y="2260"/>
                </a:lnTo>
                <a:lnTo>
                  <a:pt x="3019" y="2220"/>
                </a:lnTo>
                <a:lnTo>
                  <a:pt x="2709" y="1909"/>
                </a:lnTo>
                <a:lnTo>
                  <a:pt x="2672" y="1930"/>
                </a:lnTo>
                <a:lnTo>
                  <a:pt x="2631" y="1946"/>
                </a:lnTo>
                <a:lnTo>
                  <a:pt x="2589" y="1955"/>
                </a:lnTo>
                <a:lnTo>
                  <a:pt x="2545" y="1958"/>
                </a:lnTo>
                <a:lnTo>
                  <a:pt x="2506" y="1956"/>
                </a:lnTo>
                <a:lnTo>
                  <a:pt x="2467" y="1948"/>
                </a:lnTo>
                <a:lnTo>
                  <a:pt x="2431" y="1936"/>
                </a:lnTo>
                <a:lnTo>
                  <a:pt x="2397" y="1918"/>
                </a:lnTo>
                <a:lnTo>
                  <a:pt x="2365" y="1897"/>
                </a:lnTo>
                <a:lnTo>
                  <a:pt x="2335" y="1871"/>
                </a:lnTo>
                <a:lnTo>
                  <a:pt x="2308" y="1838"/>
                </a:lnTo>
                <a:lnTo>
                  <a:pt x="2284" y="1804"/>
                </a:lnTo>
                <a:lnTo>
                  <a:pt x="2268" y="1767"/>
                </a:lnTo>
                <a:lnTo>
                  <a:pt x="2256" y="1728"/>
                </a:lnTo>
                <a:lnTo>
                  <a:pt x="2249" y="1689"/>
                </a:lnTo>
                <a:lnTo>
                  <a:pt x="2248" y="1648"/>
                </a:lnTo>
                <a:lnTo>
                  <a:pt x="2252" y="1608"/>
                </a:lnTo>
                <a:lnTo>
                  <a:pt x="2262" y="1570"/>
                </a:lnTo>
                <a:lnTo>
                  <a:pt x="2277" y="1532"/>
                </a:lnTo>
                <a:lnTo>
                  <a:pt x="2298" y="1497"/>
                </a:lnTo>
                <a:lnTo>
                  <a:pt x="1987" y="1185"/>
                </a:lnTo>
                <a:close/>
                <a:moveTo>
                  <a:pt x="2545" y="688"/>
                </a:moveTo>
                <a:lnTo>
                  <a:pt x="2505" y="689"/>
                </a:lnTo>
                <a:lnTo>
                  <a:pt x="2461" y="693"/>
                </a:lnTo>
                <a:lnTo>
                  <a:pt x="2412" y="698"/>
                </a:lnTo>
                <a:lnTo>
                  <a:pt x="2363" y="707"/>
                </a:lnTo>
                <a:lnTo>
                  <a:pt x="2311" y="719"/>
                </a:lnTo>
                <a:lnTo>
                  <a:pt x="2257" y="733"/>
                </a:lnTo>
                <a:lnTo>
                  <a:pt x="2203" y="751"/>
                </a:lnTo>
                <a:lnTo>
                  <a:pt x="2149" y="772"/>
                </a:lnTo>
                <a:lnTo>
                  <a:pt x="2095" y="797"/>
                </a:lnTo>
                <a:lnTo>
                  <a:pt x="2043" y="824"/>
                </a:lnTo>
                <a:lnTo>
                  <a:pt x="1993" y="856"/>
                </a:lnTo>
                <a:lnTo>
                  <a:pt x="1946" y="892"/>
                </a:lnTo>
                <a:lnTo>
                  <a:pt x="1903" y="931"/>
                </a:lnTo>
                <a:lnTo>
                  <a:pt x="3272" y="2304"/>
                </a:lnTo>
                <a:lnTo>
                  <a:pt x="3319" y="2246"/>
                </a:lnTo>
                <a:lnTo>
                  <a:pt x="3362" y="2185"/>
                </a:lnTo>
                <a:lnTo>
                  <a:pt x="3400" y="2121"/>
                </a:lnTo>
                <a:lnTo>
                  <a:pt x="3432" y="2054"/>
                </a:lnTo>
                <a:lnTo>
                  <a:pt x="3458" y="1987"/>
                </a:lnTo>
                <a:lnTo>
                  <a:pt x="3480" y="1918"/>
                </a:lnTo>
                <a:lnTo>
                  <a:pt x="3497" y="1847"/>
                </a:lnTo>
                <a:lnTo>
                  <a:pt x="3508" y="1777"/>
                </a:lnTo>
                <a:lnTo>
                  <a:pt x="3513" y="1705"/>
                </a:lnTo>
                <a:lnTo>
                  <a:pt x="3514" y="1633"/>
                </a:lnTo>
                <a:lnTo>
                  <a:pt x="3509" y="1561"/>
                </a:lnTo>
                <a:lnTo>
                  <a:pt x="3499" y="1489"/>
                </a:lnTo>
                <a:lnTo>
                  <a:pt x="3484" y="1419"/>
                </a:lnTo>
                <a:lnTo>
                  <a:pt x="3464" y="1350"/>
                </a:lnTo>
                <a:lnTo>
                  <a:pt x="3438" y="1281"/>
                </a:lnTo>
                <a:lnTo>
                  <a:pt x="3407" y="1215"/>
                </a:lnTo>
                <a:lnTo>
                  <a:pt x="3371" y="1150"/>
                </a:lnTo>
                <a:lnTo>
                  <a:pt x="3329" y="1089"/>
                </a:lnTo>
                <a:lnTo>
                  <a:pt x="3283" y="1029"/>
                </a:lnTo>
                <a:lnTo>
                  <a:pt x="3231" y="972"/>
                </a:lnTo>
                <a:lnTo>
                  <a:pt x="3173" y="920"/>
                </a:lnTo>
                <a:lnTo>
                  <a:pt x="3114" y="873"/>
                </a:lnTo>
                <a:lnTo>
                  <a:pt x="3051" y="830"/>
                </a:lnTo>
                <a:lnTo>
                  <a:pt x="2985" y="793"/>
                </a:lnTo>
                <a:lnTo>
                  <a:pt x="2916" y="761"/>
                </a:lnTo>
                <a:lnTo>
                  <a:pt x="2846" y="736"/>
                </a:lnTo>
                <a:lnTo>
                  <a:pt x="2773" y="715"/>
                </a:lnTo>
                <a:lnTo>
                  <a:pt x="2698" y="700"/>
                </a:lnTo>
                <a:lnTo>
                  <a:pt x="2622" y="690"/>
                </a:lnTo>
                <a:lnTo>
                  <a:pt x="2545" y="688"/>
                </a:lnTo>
                <a:close/>
                <a:moveTo>
                  <a:pt x="1425" y="118"/>
                </a:moveTo>
                <a:lnTo>
                  <a:pt x="1399" y="121"/>
                </a:lnTo>
                <a:lnTo>
                  <a:pt x="1373" y="128"/>
                </a:lnTo>
                <a:lnTo>
                  <a:pt x="1349" y="141"/>
                </a:lnTo>
                <a:lnTo>
                  <a:pt x="1327" y="158"/>
                </a:lnTo>
                <a:lnTo>
                  <a:pt x="1309" y="180"/>
                </a:lnTo>
                <a:lnTo>
                  <a:pt x="1297" y="205"/>
                </a:lnTo>
                <a:lnTo>
                  <a:pt x="1289" y="230"/>
                </a:lnTo>
                <a:lnTo>
                  <a:pt x="1287" y="257"/>
                </a:lnTo>
                <a:lnTo>
                  <a:pt x="1289" y="283"/>
                </a:lnTo>
                <a:lnTo>
                  <a:pt x="1297" y="309"/>
                </a:lnTo>
                <a:lnTo>
                  <a:pt x="1309" y="333"/>
                </a:lnTo>
                <a:lnTo>
                  <a:pt x="1327" y="355"/>
                </a:lnTo>
                <a:lnTo>
                  <a:pt x="1818" y="847"/>
                </a:lnTo>
                <a:lnTo>
                  <a:pt x="1873" y="802"/>
                </a:lnTo>
                <a:lnTo>
                  <a:pt x="1929" y="759"/>
                </a:lnTo>
                <a:lnTo>
                  <a:pt x="1989" y="721"/>
                </a:lnTo>
                <a:lnTo>
                  <a:pt x="2051" y="687"/>
                </a:lnTo>
                <a:lnTo>
                  <a:pt x="1523" y="158"/>
                </a:lnTo>
                <a:lnTo>
                  <a:pt x="1501" y="141"/>
                </a:lnTo>
                <a:lnTo>
                  <a:pt x="1477" y="128"/>
                </a:lnTo>
                <a:lnTo>
                  <a:pt x="1452" y="121"/>
                </a:lnTo>
                <a:lnTo>
                  <a:pt x="1425" y="118"/>
                </a:lnTo>
                <a:close/>
                <a:moveTo>
                  <a:pt x="1407" y="0"/>
                </a:moveTo>
                <a:lnTo>
                  <a:pt x="1443" y="0"/>
                </a:lnTo>
                <a:lnTo>
                  <a:pt x="1479" y="5"/>
                </a:lnTo>
                <a:lnTo>
                  <a:pt x="1513" y="14"/>
                </a:lnTo>
                <a:lnTo>
                  <a:pt x="1546" y="30"/>
                </a:lnTo>
                <a:lnTo>
                  <a:pt x="1578" y="50"/>
                </a:lnTo>
                <a:lnTo>
                  <a:pt x="1607" y="74"/>
                </a:lnTo>
                <a:lnTo>
                  <a:pt x="2167" y="636"/>
                </a:lnTo>
                <a:lnTo>
                  <a:pt x="2239" y="612"/>
                </a:lnTo>
                <a:lnTo>
                  <a:pt x="2314" y="593"/>
                </a:lnTo>
                <a:lnTo>
                  <a:pt x="2389" y="580"/>
                </a:lnTo>
                <a:lnTo>
                  <a:pt x="2466" y="572"/>
                </a:lnTo>
                <a:lnTo>
                  <a:pt x="2545" y="569"/>
                </a:lnTo>
                <a:lnTo>
                  <a:pt x="2624" y="572"/>
                </a:lnTo>
                <a:lnTo>
                  <a:pt x="2701" y="580"/>
                </a:lnTo>
                <a:lnTo>
                  <a:pt x="2777" y="594"/>
                </a:lnTo>
                <a:lnTo>
                  <a:pt x="2852" y="613"/>
                </a:lnTo>
                <a:lnTo>
                  <a:pt x="2926" y="637"/>
                </a:lnTo>
                <a:lnTo>
                  <a:pt x="2997" y="667"/>
                </a:lnTo>
                <a:lnTo>
                  <a:pt x="3065" y="701"/>
                </a:lnTo>
                <a:lnTo>
                  <a:pt x="3133" y="741"/>
                </a:lnTo>
                <a:lnTo>
                  <a:pt x="3197" y="785"/>
                </a:lnTo>
                <a:lnTo>
                  <a:pt x="3257" y="834"/>
                </a:lnTo>
                <a:lnTo>
                  <a:pt x="3315" y="888"/>
                </a:lnTo>
                <a:lnTo>
                  <a:pt x="3369" y="947"/>
                </a:lnTo>
                <a:lnTo>
                  <a:pt x="3418" y="1009"/>
                </a:lnTo>
                <a:lnTo>
                  <a:pt x="3462" y="1073"/>
                </a:lnTo>
                <a:lnTo>
                  <a:pt x="3502" y="1139"/>
                </a:lnTo>
                <a:lnTo>
                  <a:pt x="3535" y="1208"/>
                </a:lnTo>
                <a:lnTo>
                  <a:pt x="3565" y="1279"/>
                </a:lnTo>
                <a:lnTo>
                  <a:pt x="3588" y="1351"/>
                </a:lnTo>
                <a:lnTo>
                  <a:pt x="3607" y="1424"/>
                </a:lnTo>
                <a:lnTo>
                  <a:pt x="3621" y="1498"/>
                </a:lnTo>
                <a:lnTo>
                  <a:pt x="3629" y="1572"/>
                </a:lnTo>
                <a:lnTo>
                  <a:pt x="3633" y="1647"/>
                </a:lnTo>
                <a:lnTo>
                  <a:pt x="3631" y="1722"/>
                </a:lnTo>
                <a:lnTo>
                  <a:pt x="3625" y="1798"/>
                </a:lnTo>
                <a:lnTo>
                  <a:pt x="3612" y="1872"/>
                </a:lnTo>
                <a:lnTo>
                  <a:pt x="3596" y="1945"/>
                </a:lnTo>
                <a:lnTo>
                  <a:pt x="3574" y="2018"/>
                </a:lnTo>
                <a:lnTo>
                  <a:pt x="3546" y="2088"/>
                </a:lnTo>
                <a:lnTo>
                  <a:pt x="3514" y="2157"/>
                </a:lnTo>
                <a:lnTo>
                  <a:pt x="3477" y="2225"/>
                </a:lnTo>
                <a:lnTo>
                  <a:pt x="3434" y="2290"/>
                </a:lnTo>
                <a:lnTo>
                  <a:pt x="3469" y="2301"/>
                </a:lnTo>
                <a:lnTo>
                  <a:pt x="3501" y="2319"/>
                </a:lnTo>
                <a:lnTo>
                  <a:pt x="3530" y="2340"/>
                </a:lnTo>
                <a:lnTo>
                  <a:pt x="3554" y="2366"/>
                </a:lnTo>
                <a:lnTo>
                  <a:pt x="3575" y="2396"/>
                </a:lnTo>
                <a:lnTo>
                  <a:pt x="3589" y="2429"/>
                </a:lnTo>
                <a:lnTo>
                  <a:pt x="3599" y="2465"/>
                </a:lnTo>
                <a:lnTo>
                  <a:pt x="3602" y="2502"/>
                </a:lnTo>
                <a:lnTo>
                  <a:pt x="3599" y="2539"/>
                </a:lnTo>
                <a:lnTo>
                  <a:pt x="3590" y="2574"/>
                </a:lnTo>
                <a:lnTo>
                  <a:pt x="3576" y="2606"/>
                </a:lnTo>
                <a:lnTo>
                  <a:pt x="3557" y="2635"/>
                </a:lnTo>
                <a:lnTo>
                  <a:pt x="3534" y="2661"/>
                </a:lnTo>
                <a:lnTo>
                  <a:pt x="3508" y="2682"/>
                </a:lnTo>
                <a:lnTo>
                  <a:pt x="3477" y="2700"/>
                </a:lnTo>
                <a:lnTo>
                  <a:pt x="3444" y="2712"/>
                </a:lnTo>
                <a:lnTo>
                  <a:pt x="3444" y="2840"/>
                </a:lnTo>
                <a:lnTo>
                  <a:pt x="3543" y="2840"/>
                </a:lnTo>
                <a:lnTo>
                  <a:pt x="3562" y="2843"/>
                </a:lnTo>
                <a:lnTo>
                  <a:pt x="3578" y="2852"/>
                </a:lnTo>
                <a:lnTo>
                  <a:pt x="3590" y="2864"/>
                </a:lnTo>
                <a:lnTo>
                  <a:pt x="3599" y="2880"/>
                </a:lnTo>
                <a:lnTo>
                  <a:pt x="3602" y="2899"/>
                </a:lnTo>
                <a:lnTo>
                  <a:pt x="3599" y="2918"/>
                </a:lnTo>
                <a:lnTo>
                  <a:pt x="3590" y="2935"/>
                </a:lnTo>
                <a:lnTo>
                  <a:pt x="3578" y="2948"/>
                </a:lnTo>
                <a:lnTo>
                  <a:pt x="3562" y="2956"/>
                </a:lnTo>
                <a:lnTo>
                  <a:pt x="3543" y="2959"/>
                </a:lnTo>
                <a:lnTo>
                  <a:pt x="60" y="2959"/>
                </a:lnTo>
                <a:lnTo>
                  <a:pt x="41" y="2956"/>
                </a:lnTo>
                <a:lnTo>
                  <a:pt x="24" y="2948"/>
                </a:lnTo>
                <a:lnTo>
                  <a:pt x="11" y="2935"/>
                </a:lnTo>
                <a:lnTo>
                  <a:pt x="3" y="2918"/>
                </a:lnTo>
                <a:lnTo>
                  <a:pt x="0" y="2899"/>
                </a:lnTo>
                <a:lnTo>
                  <a:pt x="3" y="2880"/>
                </a:lnTo>
                <a:lnTo>
                  <a:pt x="11" y="2864"/>
                </a:lnTo>
                <a:lnTo>
                  <a:pt x="24" y="2852"/>
                </a:lnTo>
                <a:lnTo>
                  <a:pt x="41" y="2843"/>
                </a:lnTo>
                <a:lnTo>
                  <a:pt x="60" y="2840"/>
                </a:lnTo>
                <a:lnTo>
                  <a:pt x="159" y="2840"/>
                </a:lnTo>
                <a:lnTo>
                  <a:pt x="159" y="2502"/>
                </a:lnTo>
                <a:lnTo>
                  <a:pt x="161" y="2483"/>
                </a:lnTo>
                <a:lnTo>
                  <a:pt x="170" y="2468"/>
                </a:lnTo>
                <a:lnTo>
                  <a:pt x="183" y="2455"/>
                </a:lnTo>
                <a:lnTo>
                  <a:pt x="199" y="2446"/>
                </a:lnTo>
                <a:lnTo>
                  <a:pt x="217" y="2442"/>
                </a:lnTo>
                <a:lnTo>
                  <a:pt x="396" y="2442"/>
                </a:lnTo>
                <a:lnTo>
                  <a:pt x="396" y="2324"/>
                </a:lnTo>
                <a:lnTo>
                  <a:pt x="277" y="2324"/>
                </a:lnTo>
                <a:lnTo>
                  <a:pt x="277" y="2344"/>
                </a:lnTo>
                <a:lnTo>
                  <a:pt x="274" y="2363"/>
                </a:lnTo>
                <a:lnTo>
                  <a:pt x="266" y="2379"/>
                </a:lnTo>
                <a:lnTo>
                  <a:pt x="253" y="2392"/>
                </a:lnTo>
                <a:lnTo>
                  <a:pt x="236" y="2400"/>
                </a:lnTo>
                <a:lnTo>
                  <a:pt x="217" y="2404"/>
                </a:lnTo>
                <a:lnTo>
                  <a:pt x="199" y="2400"/>
                </a:lnTo>
                <a:lnTo>
                  <a:pt x="183" y="2392"/>
                </a:lnTo>
                <a:lnTo>
                  <a:pt x="170" y="2379"/>
                </a:lnTo>
                <a:lnTo>
                  <a:pt x="161" y="2363"/>
                </a:lnTo>
                <a:lnTo>
                  <a:pt x="159" y="2344"/>
                </a:lnTo>
                <a:lnTo>
                  <a:pt x="159" y="2185"/>
                </a:lnTo>
                <a:lnTo>
                  <a:pt x="161" y="2166"/>
                </a:lnTo>
                <a:lnTo>
                  <a:pt x="170" y="2149"/>
                </a:lnTo>
                <a:lnTo>
                  <a:pt x="183" y="2137"/>
                </a:lnTo>
                <a:lnTo>
                  <a:pt x="199" y="2128"/>
                </a:lnTo>
                <a:lnTo>
                  <a:pt x="217" y="2125"/>
                </a:lnTo>
                <a:lnTo>
                  <a:pt x="236" y="2128"/>
                </a:lnTo>
                <a:lnTo>
                  <a:pt x="253" y="2137"/>
                </a:lnTo>
                <a:lnTo>
                  <a:pt x="266" y="2149"/>
                </a:lnTo>
                <a:lnTo>
                  <a:pt x="274" y="2166"/>
                </a:lnTo>
                <a:lnTo>
                  <a:pt x="277" y="2185"/>
                </a:lnTo>
                <a:lnTo>
                  <a:pt x="277" y="2205"/>
                </a:lnTo>
                <a:lnTo>
                  <a:pt x="396" y="2205"/>
                </a:lnTo>
                <a:lnTo>
                  <a:pt x="396" y="1947"/>
                </a:lnTo>
                <a:lnTo>
                  <a:pt x="399" y="1928"/>
                </a:lnTo>
                <a:lnTo>
                  <a:pt x="407" y="1911"/>
                </a:lnTo>
                <a:lnTo>
                  <a:pt x="420" y="1898"/>
                </a:lnTo>
                <a:lnTo>
                  <a:pt x="437" y="1890"/>
                </a:lnTo>
                <a:lnTo>
                  <a:pt x="456" y="1887"/>
                </a:lnTo>
                <a:lnTo>
                  <a:pt x="930" y="1887"/>
                </a:lnTo>
                <a:lnTo>
                  <a:pt x="949" y="1890"/>
                </a:lnTo>
                <a:lnTo>
                  <a:pt x="965" y="1898"/>
                </a:lnTo>
                <a:lnTo>
                  <a:pt x="978" y="1911"/>
                </a:lnTo>
                <a:lnTo>
                  <a:pt x="986" y="1928"/>
                </a:lnTo>
                <a:lnTo>
                  <a:pt x="989" y="1947"/>
                </a:lnTo>
                <a:lnTo>
                  <a:pt x="989" y="2205"/>
                </a:lnTo>
                <a:lnTo>
                  <a:pt x="1889" y="2205"/>
                </a:lnTo>
                <a:lnTo>
                  <a:pt x="1845" y="2147"/>
                </a:lnTo>
                <a:lnTo>
                  <a:pt x="1807" y="2086"/>
                </a:lnTo>
                <a:lnTo>
                  <a:pt x="1775" y="2023"/>
                </a:lnTo>
                <a:lnTo>
                  <a:pt x="1747" y="1958"/>
                </a:lnTo>
                <a:lnTo>
                  <a:pt x="1726" y="1892"/>
                </a:lnTo>
                <a:lnTo>
                  <a:pt x="1710" y="1823"/>
                </a:lnTo>
                <a:lnTo>
                  <a:pt x="1700" y="1754"/>
                </a:lnTo>
                <a:lnTo>
                  <a:pt x="1694" y="1686"/>
                </a:lnTo>
                <a:lnTo>
                  <a:pt x="1695" y="1616"/>
                </a:lnTo>
                <a:lnTo>
                  <a:pt x="1702" y="1546"/>
                </a:lnTo>
                <a:lnTo>
                  <a:pt x="1714" y="1478"/>
                </a:lnTo>
                <a:lnTo>
                  <a:pt x="1731" y="1410"/>
                </a:lnTo>
                <a:lnTo>
                  <a:pt x="1754" y="1344"/>
                </a:lnTo>
                <a:lnTo>
                  <a:pt x="1782" y="1280"/>
                </a:lnTo>
                <a:lnTo>
                  <a:pt x="1817" y="1218"/>
                </a:lnTo>
                <a:lnTo>
                  <a:pt x="1858" y="1157"/>
                </a:lnTo>
                <a:lnTo>
                  <a:pt x="1903" y="1101"/>
                </a:lnTo>
                <a:lnTo>
                  <a:pt x="1775" y="972"/>
                </a:lnTo>
                <a:lnTo>
                  <a:pt x="1775" y="972"/>
                </a:lnTo>
                <a:lnTo>
                  <a:pt x="1243" y="439"/>
                </a:lnTo>
                <a:lnTo>
                  <a:pt x="1219" y="410"/>
                </a:lnTo>
                <a:lnTo>
                  <a:pt x="1199" y="380"/>
                </a:lnTo>
                <a:lnTo>
                  <a:pt x="1184" y="345"/>
                </a:lnTo>
                <a:lnTo>
                  <a:pt x="1174" y="311"/>
                </a:lnTo>
                <a:lnTo>
                  <a:pt x="1168" y="274"/>
                </a:lnTo>
                <a:lnTo>
                  <a:pt x="1168" y="239"/>
                </a:lnTo>
                <a:lnTo>
                  <a:pt x="1174" y="204"/>
                </a:lnTo>
                <a:lnTo>
                  <a:pt x="1184" y="168"/>
                </a:lnTo>
                <a:lnTo>
                  <a:pt x="1199" y="135"/>
                </a:lnTo>
                <a:lnTo>
                  <a:pt x="1219" y="103"/>
                </a:lnTo>
                <a:lnTo>
                  <a:pt x="1243" y="74"/>
                </a:lnTo>
                <a:lnTo>
                  <a:pt x="1272" y="50"/>
                </a:lnTo>
                <a:lnTo>
                  <a:pt x="1304" y="30"/>
                </a:lnTo>
                <a:lnTo>
                  <a:pt x="1337" y="14"/>
                </a:lnTo>
                <a:lnTo>
                  <a:pt x="1371" y="5"/>
                </a:lnTo>
                <a:lnTo>
                  <a:pt x="14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5" name="Freeform 205"/>
          <p:cNvSpPr>
            <a:spLocks noEditPoints="1"/>
          </p:cNvSpPr>
          <p:nvPr/>
        </p:nvSpPr>
        <p:spPr bwMode="auto">
          <a:xfrm>
            <a:off x="10948465" y="3451226"/>
            <a:ext cx="576263" cy="576263"/>
          </a:xfrm>
          <a:custGeom>
            <a:avLst/>
            <a:gdLst>
              <a:gd name="T0" fmla="*/ 425 w 3633"/>
              <a:gd name="T1" fmla="*/ 3272 h 3633"/>
              <a:gd name="T2" fmla="*/ 364 w 3633"/>
              <a:gd name="T3" fmla="*/ 3188 h 3633"/>
              <a:gd name="T4" fmla="*/ 1043 w 3633"/>
              <a:gd name="T5" fmla="*/ 2974 h 3633"/>
              <a:gd name="T6" fmla="*/ 569 w 3633"/>
              <a:gd name="T7" fmla="*/ 2678 h 3633"/>
              <a:gd name="T8" fmla="*/ 1163 w 3633"/>
              <a:gd name="T9" fmla="*/ 2084 h 3633"/>
              <a:gd name="T10" fmla="*/ 1288 w 3633"/>
              <a:gd name="T11" fmla="*/ 1959 h 3633"/>
              <a:gd name="T12" fmla="*/ 2357 w 3633"/>
              <a:gd name="T13" fmla="*/ 1662 h 3633"/>
              <a:gd name="T14" fmla="*/ 2825 w 3633"/>
              <a:gd name="T15" fmla="*/ 1194 h 3633"/>
              <a:gd name="T16" fmla="*/ 2690 w 3633"/>
              <a:gd name="T17" fmla="*/ 354 h 3633"/>
              <a:gd name="T18" fmla="*/ 2655 w 3633"/>
              <a:gd name="T19" fmla="*/ 578 h 3633"/>
              <a:gd name="T20" fmla="*/ 2836 w 3633"/>
              <a:gd name="T21" fmla="*/ 784 h 3633"/>
              <a:gd name="T22" fmla="*/ 2836 w 3633"/>
              <a:gd name="T23" fmla="*/ 885 h 3633"/>
              <a:gd name="T24" fmla="*/ 2991 w 3633"/>
              <a:gd name="T25" fmla="*/ 1028 h 3633"/>
              <a:gd name="T26" fmla="*/ 3214 w 3633"/>
              <a:gd name="T27" fmla="*/ 935 h 3633"/>
              <a:gd name="T28" fmla="*/ 3481 w 3633"/>
              <a:gd name="T29" fmla="*/ 894 h 3633"/>
              <a:gd name="T30" fmla="*/ 3020 w 3633"/>
              <a:gd name="T31" fmla="*/ 658 h 3633"/>
              <a:gd name="T32" fmla="*/ 2975 w 3633"/>
              <a:gd name="T33" fmla="*/ 581 h 3633"/>
              <a:gd name="T34" fmla="*/ 2755 w 3633"/>
              <a:gd name="T35" fmla="*/ 2 h 3633"/>
              <a:gd name="T36" fmla="*/ 3633 w 3633"/>
              <a:gd name="T37" fmla="*/ 894 h 3633"/>
              <a:gd name="T38" fmla="*/ 3408 w 3633"/>
              <a:gd name="T39" fmla="*/ 1134 h 3633"/>
              <a:gd name="T40" fmla="*/ 3299 w 3633"/>
              <a:gd name="T41" fmla="*/ 1082 h 3633"/>
              <a:gd name="T42" fmla="*/ 3132 w 3633"/>
              <a:gd name="T43" fmla="*/ 1081 h 3633"/>
              <a:gd name="T44" fmla="*/ 3133 w 3633"/>
              <a:gd name="T45" fmla="*/ 1182 h 3633"/>
              <a:gd name="T46" fmla="*/ 2851 w 3633"/>
              <a:gd name="T47" fmla="*/ 1394 h 3633"/>
              <a:gd name="T48" fmla="*/ 2818 w 3633"/>
              <a:gd name="T49" fmla="*/ 1488 h 3633"/>
              <a:gd name="T50" fmla="*/ 2562 w 3633"/>
              <a:gd name="T51" fmla="*/ 1707 h 3633"/>
              <a:gd name="T52" fmla="*/ 2502 w 3633"/>
              <a:gd name="T53" fmla="*/ 1788 h 3633"/>
              <a:gd name="T54" fmla="*/ 2268 w 3633"/>
              <a:gd name="T55" fmla="*/ 2021 h 3633"/>
              <a:gd name="T56" fmla="*/ 2112 w 3633"/>
              <a:gd name="T57" fmla="*/ 2084 h 3633"/>
              <a:gd name="T58" fmla="*/ 1968 w 3633"/>
              <a:gd name="T59" fmla="*/ 2338 h 3633"/>
              <a:gd name="T60" fmla="*/ 1638 w 3633"/>
              <a:gd name="T61" fmla="*/ 2559 h 3633"/>
              <a:gd name="T62" fmla="*/ 1662 w 3633"/>
              <a:gd name="T63" fmla="*/ 2652 h 3633"/>
              <a:gd name="T64" fmla="*/ 1356 w 3633"/>
              <a:gd name="T65" fmla="*/ 2865 h 3633"/>
              <a:gd name="T66" fmla="*/ 1351 w 3633"/>
              <a:gd name="T67" fmla="*/ 2962 h 3633"/>
              <a:gd name="T68" fmla="*/ 1071 w 3633"/>
              <a:gd name="T69" fmla="*/ 3175 h 3633"/>
              <a:gd name="T70" fmla="*/ 1038 w 3633"/>
              <a:gd name="T71" fmla="*/ 3269 h 3633"/>
              <a:gd name="T72" fmla="*/ 538 w 3633"/>
              <a:gd name="T73" fmla="*/ 3633 h 3633"/>
              <a:gd name="T74" fmla="*/ 9 w 3633"/>
              <a:gd name="T75" fmla="*/ 3586 h 3633"/>
              <a:gd name="T76" fmla="*/ 100 w 3633"/>
              <a:gd name="T77" fmla="*/ 2969 h 3633"/>
              <a:gd name="T78" fmla="*/ 76 w 3633"/>
              <a:gd name="T79" fmla="*/ 2875 h 3633"/>
              <a:gd name="T80" fmla="*/ 383 w 3633"/>
              <a:gd name="T81" fmla="*/ 2662 h 3633"/>
              <a:gd name="T82" fmla="*/ 387 w 3633"/>
              <a:gd name="T83" fmla="*/ 2564 h 3633"/>
              <a:gd name="T84" fmla="*/ 668 w 3633"/>
              <a:gd name="T85" fmla="*/ 2352 h 3633"/>
              <a:gd name="T86" fmla="*/ 702 w 3633"/>
              <a:gd name="T87" fmla="*/ 2259 h 3633"/>
              <a:gd name="T88" fmla="*/ 957 w 3633"/>
              <a:gd name="T89" fmla="*/ 2040 h 3633"/>
              <a:gd name="T90" fmla="*/ 1018 w 3633"/>
              <a:gd name="T91" fmla="*/ 1959 h 3633"/>
              <a:gd name="T92" fmla="*/ 1252 w 3633"/>
              <a:gd name="T93" fmla="*/ 1725 h 3633"/>
              <a:gd name="T94" fmla="*/ 1407 w 3633"/>
              <a:gd name="T95" fmla="*/ 1662 h 3633"/>
              <a:gd name="T96" fmla="*/ 1552 w 3633"/>
              <a:gd name="T97" fmla="*/ 1408 h 3633"/>
              <a:gd name="T98" fmla="*/ 1881 w 3633"/>
              <a:gd name="T99" fmla="*/ 1189 h 3633"/>
              <a:gd name="T100" fmla="*/ 1858 w 3633"/>
              <a:gd name="T101" fmla="*/ 1094 h 3633"/>
              <a:gd name="T102" fmla="*/ 2163 w 3633"/>
              <a:gd name="T103" fmla="*/ 882 h 3633"/>
              <a:gd name="T104" fmla="*/ 2167 w 3633"/>
              <a:gd name="T105" fmla="*/ 784 h 3633"/>
              <a:gd name="T106" fmla="*/ 2551 w 3633"/>
              <a:gd name="T107" fmla="*/ 504 h 3633"/>
              <a:gd name="T108" fmla="*/ 2551 w 3633"/>
              <a:gd name="T109" fmla="*/ 335 h 3633"/>
              <a:gd name="T110" fmla="*/ 2499 w 3633"/>
              <a:gd name="T111" fmla="*/ 225 h 3633"/>
              <a:gd name="T112" fmla="*/ 2739 w 3633"/>
              <a:gd name="T113" fmla="*/ 0 h 3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633" h="3633">
                <a:moveTo>
                  <a:pt x="272" y="2974"/>
                </a:moveTo>
                <a:lnTo>
                  <a:pt x="126" y="3121"/>
                </a:lnTo>
                <a:lnTo>
                  <a:pt x="130" y="3503"/>
                </a:lnTo>
                <a:lnTo>
                  <a:pt x="512" y="3507"/>
                </a:lnTo>
                <a:lnTo>
                  <a:pt x="747" y="3272"/>
                </a:lnTo>
                <a:lnTo>
                  <a:pt x="425" y="3272"/>
                </a:lnTo>
                <a:lnTo>
                  <a:pt x="404" y="3269"/>
                </a:lnTo>
                <a:lnTo>
                  <a:pt x="387" y="3260"/>
                </a:lnTo>
                <a:lnTo>
                  <a:pt x="373" y="3246"/>
                </a:lnTo>
                <a:lnTo>
                  <a:pt x="364" y="3229"/>
                </a:lnTo>
                <a:lnTo>
                  <a:pt x="361" y="3208"/>
                </a:lnTo>
                <a:lnTo>
                  <a:pt x="364" y="3188"/>
                </a:lnTo>
                <a:lnTo>
                  <a:pt x="373" y="3172"/>
                </a:lnTo>
                <a:lnTo>
                  <a:pt x="387" y="3158"/>
                </a:lnTo>
                <a:lnTo>
                  <a:pt x="404" y="3149"/>
                </a:lnTo>
                <a:lnTo>
                  <a:pt x="425" y="3145"/>
                </a:lnTo>
                <a:lnTo>
                  <a:pt x="872" y="3145"/>
                </a:lnTo>
                <a:lnTo>
                  <a:pt x="1043" y="2974"/>
                </a:lnTo>
                <a:lnTo>
                  <a:pt x="272" y="2974"/>
                </a:lnTo>
                <a:close/>
                <a:moveTo>
                  <a:pt x="569" y="2678"/>
                </a:moveTo>
                <a:lnTo>
                  <a:pt x="398" y="2849"/>
                </a:lnTo>
                <a:lnTo>
                  <a:pt x="1169" y="2849"/>
                </a:lnTo>
                <a:lnTo>
                  <a:pt x="1340" y="2678"/>
                </a:lnTo>
                <a:lnTo>
                  <a:pt x="569" y="2678"/>
                </a:lnTo>
                <a:close/>
                <a:moveTo>
                  <a:pt x="866" y="2381"/>
                </a:moveTo>
                <a:lnTo>
                  <a:pt x="695" y="2552"/>
                </a:lnTo>
                <a:lnTo>
                  <a:pt x="1466" y="2552"/>
                </a:lnTo>
                <a:lnTo>
                  <a:pt x="1637" y="2381"/>
                </a:lnTo>
                <a:lnTo>
                  <a:pt x="866" y="2381"/>
                </a:lnTo>
                <a:close/>
                <a:moveTo>
                  <a:pt x="1163" y="2084"/>
                </a:moveTo>
                <a:lnTo>
                  <a:pt x="992" y="2255"/>
                </a:lnTo>
                <a:lnTo>
                  <a:pt x="1764" y="2255"/>
                </a:lnTo>
                <a:lnTo>
                  <a:pt x="1934" y="2084"/>
                </a:lnTo>
                <a:lnTo>
                  <a:pt x="1163" y="2084"/>
                </a:lnTo>
                <a:close/>
                <a:moveTo>
                  <a:pt x="1459" y="1788"/>
                </a:moveTo>
                <a:lnTo>
                  <a:pt x="1288" y="1959"/>
                </a:lnTo>
                <a:lnTo>
                  <a:pt x="2060" y="1959"/>
                </a:lnTo>
                <a:lnTo>
                  <a:pt x="2230" y="1788"/>
                </a:lnTo>
                <a:lnTo>
                  <a:pt x="1459" y="1788"/>
                </a:lnTo>
                <a:close/>
                <a:moveTo>
                  <a:pt x="1756" y="1491"/>
                </a:moveTo>
                <a:lnTo>
                  <a:pt x="1585" y="1662"/>
                </a:lnTo>
                <a:lnTo>
                  <a:pt x="2357" y="1662"/>
                </a:lnTo>
                <a:lnTo>
                  <a:pt x="2528" y="1491"/>
                </a:lnTo>
                <a:lnTo>
                  <a:pt x="1756" y="1491"/>
                </a:lnTo>
                <a:close/>
                <a:moveTo>
                  <a:pt x="2053" y="1194"/>
                </a:moveTo>
                <a:lnTo>
                  <a:pt x="1882" y="1365"/>
                </a:lnTo>
                <a:lnTo>
                  <a:pt x="2654" y="1365"/>
                </a:lnTo>
                <a:lnTo>
                  <a:pt x="2825" y="1194"/>
                </a:lnTo>
                <a:lnTo>
                  <a:pt x="2053" y="1194"/>
                </a:lnTo>
                <a:close/>
                <a:moveTo>
                  <a:pt x="2739" y="152"/>
                </a:moveTo>
                <a:lnTo>
                  <a:pt x="2645" y="246"/>
                </a:lnTo>
                <a:lnTo>
                  <a:pt x="2665" y="280"/>
                </a:lnTo>
                <a:lnTo>
                  <a:pt x="2680" y="316"/>
                </a:lnTo>
                <a:lnTo>
                  <a:pt x="2690" y="354"/>
                </a:lnTo>
                <a:lnTo>
                  <a:pt x="2696" y="391"/>
                </a:lnTo>
                <a:lnTo>
                  <a:pt x="2697" y="430"/>
                </a:lnTo>
                <a:lnTo>
                  <a:pt x="2694" y="468"/>
                </a:lnTo>
                <a:lnTo>
                  <a:pt x="2686" y="506"/>
                </a:lnTo>
                <a:lnTo>
                  <a:pt x="2673" y="542"/>
                </a:lnTo>
                <a:lnTo>
                  <a:pt x="2655" y="578"/>
                </a:lnTo>
                <a:lnTo>
                  <a:pt x="2633" y="611"/>
                </a:lnTo>
                <a:lnTo>
                  <a:pt x="2605" y="642"/>
                </a:lnTo>
                <a:lnTo>
                  <a:pt x="2475" y="772"/>
                </a:lnTo>
                <a:lnTo>
                  <a:pt x="2798" y="772"/>
                </a:lnTo>
                <a:lnTo>
                  <a:pt x="2818" y="775"/>
                </a:lnTo>
                <a:lnTo>
                  <a:pt x="2836" y="784"/>
                </a:lnTo>
                <a:lnTo>
                  <a:pt x="2849" y="797"/>
                </a:lnTo>
                <a:lnTo>
                  <a:pt x="2858" y="815"/>
                </a:lnTo>
                <a:lnTo>
                  <a:pt x="2861" y="835"/>
                </a:lnTo>
                <a:lnTo>
                  <a:pt x="2858" y="854"/>
                </a:lnTo>
                <a:lnTo>
                  <a:pt x="2849" y="872"/>
                </a:lnTo>
                <a:lnTo>
                  <a:pt x="2836" y="885"/>
                </a:lnTo>
                <a:lnTo>
                  <a:pt x="2818" y="894"/>
                </a:lnTo>
                <a:lnTo>
                  <a:pt x="2798" y="897"/>
                </a:lnTo>
                <a:lnTo>
                  <a:pt x="2349" y="897"/>
                </a:lnTo>
                <a:lnTo>
                  <a:pt x="2178" y="1068"/>
                </a:lnTo>
                <a:lnTo>
                  <a:pt x="2951" y="1068"/>
                </a:lnTo>
                <a:lnTo>
                  <a:pt x="2991" y="1028"/>
                </a:lnTo>
                <a:lnTo>
                  <a:pt x="3022" y="1000"/>
                </a:lnTo>
                <a:lnTo>
                  <a:pt x="3056" y="977"/>
                </a:lnTo>
                <a:lnTo>
                  <a:pt x="3093" y="959"/>
                </a:lnTo>
                <a:lnTo>
                  <a:pt x="3132" y="946"/>
                </a:lnTo>
                <a:lnTo>
                  <a:pt x="3172" y="938"/>
                </a:lnTo>
                <a:lnTo>
                  <a:pt x="3214" y="935"/>
                </a:lnTo>
                <a:lnTo>
                  <a:pt x="3251" y="937"/>
                </a:lnTo>
                <a:lnTo>
                  <a:pt x="3287" y="944"/>
                </a:lnTo>
                <a:lnTo>
                  <a:pt x="3322" y="955"/>
                </a:lnTo>
                <a:lnTo>
                  <a:pt x="3355" y="969"/>
                </a:lnTo>
                <a:lnTo>
                  <a:pt x="3387" y="988"/>
                </a:lnTo>
                <a:lnTo>
                  <a:pt x="3481" y="894"/>
                </a:lnTo>
                <a:lnTo>
                  <a:pt x="3155" y="568"/>
                </a:lnTo>
                <a:lnTo>
                  <a:pt x="3081" y="642"/>
                </a:lnTo>
                <a:lnTo>
                  <a:pt x="3066" y="652"/>
                </a:lnTo>
                <a:lnTo>
                  <a:pt x="3052" y="658"/>
                </a:lnTo>
                <a:lnTo>
                  <a:pt x="3036" y="660"/>
                </a:lnTo>
                <a:lnTo>
                  <a:pt x="3020" y="658"/>
                </a:lnTo>
                <a:lnTo>
                  <a:pt x="3005" y="652"/>
                </a:lnTo>
                <a:lnTo>
                  <a:pt x="2991" y="642"/>
                </a:lnTo>
                <a:lnTo>
                  <a:pt x="2981" y="628"/>
                </a:lnTo>
                <a:lnTo>
                  <a:pt x="2975" y="613"/>
                </a:lnTo>
                <a:lnTo>
                  <a:pt x="2973" y="597"/>
                </a:lnTo>
                <a:lnTo>
                  <a:pt x="2975" y="581"/>
                </a:lnTo>
                <a:lnTo>
                  <a:pt x="2981" y="567"/>
                </a:lnTo>
                <a:lnTo>
                  <a:pt x="2991" y="552"/>
                </a:lnTo>
                <a:lnTo>
                  <a:pt x="3065" y="478"/>
                </a:lnTo>
                <a:lnTo>
                  <a:pt x="2739" y="152"/>
                </a:lnTo>
                <a:close/>
                <a:moveTo>
                  <a:pt x="2739" y="0"/>
                </a:moveTo>
                <a:lnTo>
                  <a:pt x="2755" y="2"/>
                </a:lnTo>
                <a:lnTo>
                  <a:pt x="2771" y="8"/>
                </a:lnTo>
                <a:lnTo>
                  <a:pt x="2783" y="18"/>
                </a:lnTo>
                <a:lnTo>
                  <a:pt x="3615" y="849"/>
                </a:lnTo>
                <a:lnTo>
                  <a:pt x="3625" y="862"/>
                </a:lnTo>
                <a:lnTo>
                  <a:pt x="3631" y="878"/>
                </a:lnTo>
                <a:lnTo>
                  <a:pt x="3633" y="894"/>
                </a:lnTo>
                <a:lnTo>
                  <a:pt x="3631" y="911"/>
                </a:lnTo>
                <a:lnTo>
                  <a:pt x="3625" y="925"/>
                </a:lnTo>
                <a:lnTo>
                  <a:pt x="3615" y="938"/>
                </a:lnTo>
                <a:lnTo>
                  <a:pt x="3436" y="1117"/>
                </a:lnTo>
                <a:lnTo>
                  <a:pt x="3423" y="1127"/>
                </a:lnTo>
                <a:lnTo>
                  <a:pt x="3408" y="1134"/>
                </a:lnTo>
                <a:lnTo>
                  <a:pt x="3392" y="1135"/>
                </a:lnTo>
                <a:lnTo>
                  <a:pt x="3376" y="1132"/>
                </a:lnTo>
                <a:lnTo>
                  <a:pt x="3361" y="1127"/>
                </a:lnTo>
                <a:lnTo>
                  <a:pt x="3348" y="1117"/>
                </a:lnTo>
                <a:lnTo>
                  <a:pt x="3325" y="1097"/>
                </a:lnTo>
                <a:lnTo>
                  <a:pt x="3299" y="1082"/>
                </a:lnTo>
                <a:lnTo>
                  <a:pt x="3273" y="1071"/>
                </a:lnTo>
                <a:lnTo>
                  <a:pt x="3244" y="1064"/>
                </a:lnTo>
                <a:lnTo>
                  <a:pt x="3214" y="1061"/>
                </a:lnTo>
                <a:lnTo>
                  <a:pt x="3186" y="1063"/>
                </a:lnTo>
                <a:lnTo>
                  <a:pt x="3158" y="1070"/>
                </a:lnTo>
                <a:lnTo>
                  <a:pt x="3132" y="1081"/>
                </a:lnTo>
                <a:lnTo>
                  <a:pt x="3146" y="1094"/>
                </a:lnTo>
                <a:lnTo>
                  <a:pt x="3155" y="1111"/>
                </a:lnTo>
                <a:lnTo>
                  <a:pt x="3158" y="1131"/>
                </a:lnTo>
                <a:lnTo>
                  <a:pt x="3155" y="1151"/>
                </a:lnTo>
                <a:lnTo>
                  <a:pt x="3146" y="1169"/>
                </a:lnTo>
                <a:lnTo>
                  <a:pt x="3133" y="1182"/>
                </a:lnTo>
                <a:lnTo>
                  <a:pt x="3115" y="1191"/>
                </a:lnTo>
                <a:lnTo>
                  <a:pt x="3095" y="1194"/>
                </a:lnTo>
                <a:lnTo>
                  <a:pt x="3002" y="1194"/>
                </a:lnTo>
                <a:lnTo>
                  <a:pt x="2826" y="1372"/>
                </a:lnTo>
                <a:lnTo>
                  <a:pt x="2840" y="1381"/>
                </a:lnTo>
                <a:lnTo>
                  <a:pt x="2851" y="1394"/>
                </a:lnTo>
                <a:lnTo>
                  <a:pt x="2859" y="1410"/>
                </a:lnTo>
                <a:lnTo>
                  <a:pt x="2861" y="1428"/>
                </a:lnTo>
                <a:lnTo>
                  <a:pt x="2858" y="1448"/>
                </a:lnTo>
                <a:lnTo>
                  <a:pt x="2849" y="1466"/>
                </a:lnTo>
                <a:lnTo>
                  <a:pt x="2836" y="1479"/>
                </a:lnTo>
                <a:lnTo>
                  <a:pt x="2818" y="1488"/>
                </a:lnTo>
                <a:lnTo>
                  <a:pt x="2798" y="1491"/>
                </a:lnTo>
                <a:lnTo>
                  <a:pt x="2706" y="1491"/>
                </a:lnTo>
                <a:lnTo>
                  <a:pt x="2528" y="1669"/>
                </a:lnTo>
                <a:lnTo>
                  <a:pt x="2544" y="1677"/>
                </a:lnTo>
                <a:lnTo>
                  <a:pt x="2555" y="1691"/>
                </a:lnTo>
                <a:lnTo>
                  <a:pt x="2562" y="1707"/>
                </a:lnTo>
                <a:lnTo>
                  <a:pt x="2565" y="1725"/>
                </a:lnTo>
                <a:lnTo>
                  <a:pt x="2561" y="1745"/>
                </a:lnTo>
                <a:lnTo>
                  <a:pt x="2552" y="1762"/>
                </a:lnTo>
                <a:lnTo>
                  <a:pt x="2539" y="1775"/>
                </a:lnTo>
                <a:lnTo>
                  <a:pt x="2522" y="1784"/>
                </a:lnTo>
                <a:lnTo>
                  <a:pt x="2502" y="1788"/>
                </a:lnTo>
                <a:lnTo>
                  <a:pt x="2409" y="1788"/>
                </a:lnTo>
                <a:lnTo>
                  <a:pt x="2231" y="1965"/>
                </a:lnTo>
                <a:lnTo>
                  <a:pt x="2247" y="1975"/>
                </a:lnTo>
                <a:lnTo>
                  <a:pt x="2258" y="1987"/>
                </a:lnTo>
                <a:lnTo>
                  <a:pt x="2266" y="2004"/>
                </a:lnTo>
                <a:lnTo>
                  <a:pt x="2268" y="2021"/>
                </a:lnTo>
                <a:lnTo>
                  <a:pt x="2265" y="2041"/>
                </a:lnTo>
                <a:lnTo>
                  <a:pt x="2256" y="2059"/>
                </a:lnTo>
                <a:lnTo>
                  <a:pt x="2242" y="2072"/>
                </a:lnTo>
                <a:lnTo>
                  <a:pt x="2225" y="2081"/>
                </a:lnTo>
                <a:lnTo>
                  <a:pt x="2205" y="2084"/>
                </a:lnTo>
                <a:lnTo>
                  <a:pt x="2112" y="2084"/>
                </a:lnTo>
                <a:lnTo>
                  <a:pt x="1935" y="2262"/>
                </a:lnTo>
                <a:lnTo>
                  <a:pt x="1950" y="2272"/>
                </a:lnTo>
                <a:lnTo>
                  <a:pt x="1961" y="2285"/>
                </a:lnTo>
                <a:lnTo>
                  <a:pt x="1969" y="2301"/>
                </a:lnTo>
                <a:lnTo>
                  <a:pt x="1971" y="2318"/>
                </a:lnTo>
                <a:lnTo>
                  <a:pt x="1968" y="2338"/>
                </a:lnTo>
                <a:lnTo>
                  <a:pt x="1959" y="2356"/>
                </a:lnTo>
                <a:lnTo>
                  <a:pt x="1946" y="2369"/>
                </a:lnTo>
                <a:lnTo>
                  <a:pt x="1928" y="2378"/>
                </a:lnTo>
                <a:lnTo>
                  <a:pt x="1908" y="2381"/>
                </a:lnTo>
                <a:lnTo>
                  <a:pt x="1816" y="2381"/>
                </a:lnTo>
                <a:lnTo>
                  <a:pt x="1638" y="2559"/>
                </a:lnTo>
                <a:lnTo>
                  <a:pt x="1652" y="2569"/>
                </a:lnTo>
                <a:lnTo>
                  <a:pt x="1664" y="2582"/>
                </a:lnTo>
                <a:lnTo>
                  <a:pt x="1671" y="2597"/>
                </a:lnTo>
                <a:lnTo>
                  <a:pt x="1674" y="2615"/>
                </a:lnTo>
                <a:lnTo>
                  <a:pt x="1671" y="2635"/>
                </a:lnTo>
                <a:lnTo>
                  <a:pt x="1662" y="2652"/>
                </a:lnTo>
                <a:lnTo>
                  <a:pt x="1648" y="2666"/>
                </a:lnTo>
                <a:lnTo>
                  <a:pt x="1631" y="2676"/>
                </a:lnTo>
                <a:lnTo>
                  <a:pt x="1612" y="2678"/>
                </a:lnTo>
                <a:lnTo>
                  <a:pt x="1519" y="2678"/>
                </a:lnTo>
                <a:lnTo>
                  <a:pt x="1341" y="2855"/>
                </a:lnTo>
                <a:lnTo>
                  <a:pt x="1356" y="2865"/>
                </a:lnTo>
                <a:lnTo>
                  <a:pt x="1368" y="2879"/>
                </a:lnTo>
                <a:lnTo>
                  <a:pt x="1374" y="2894"/>
                </a:lnTo>
                <a:lnTo>
                  <a:pt x="1378" y="2912"/>
                </a:lnTo>
                <a:lnTo>
                  <a:pt x="1374" y="2931"/>
                </a:lnTo>
                <a:lnTo>
                  <a:pt x="1366" y="2949"/>
                </a:lnTo>
                <a:lnTo>
                  <a:pt x="1351" y="2962"/>
                </a:lnTo>
                <a:lnTo>
                  <a:pt x="1335" y="2972"/>
                </a:lnTo>
                <a:lnTo>
                  <a:pt x="1315" y="2976"/>
                </a:lnTo>
                <a:lnTo>
                  <a:pt x="1222" y="2976"/>
                </a:lnTo>
                <a:lnTo>
                  <a:pt x="1045" y="3152"/>
                </a:lnTo>
                <a:lnTo>
                  <a:pt x="1059" y="3162"/>
                </a:lnTo>
                <a:lnTo>
                  <a:pt x="1071" y="3175"/>
                </a:lnTo>
                <a:lnTo>
                  <a:pt x="1078" y="3191"/>
                </a:lnTo>
                <a:lnTo>
                  <a:pt x="1081" y="3208"/>
                </a:lnTo>
                <a:lnTo>
                  <a:pt x="1078" y="3229"/>
                </a:lnTo>
                <a:lnTo>
                  <a:pt x="1069" y="3246"/>
                </a:lnTo>
                <a:lnTo>
                  <a:pt x="1054" y="3260"/>
                </a:lnTo>
                <a:lnTo>
                  <a:pt x="1038" y="3269"/>
                </a:lnTo>
                <a:lnTo>
                  <a:pt x="1018" y="3272"/>
                </a:lnTo>
                <a:lnTo>
                  <a:pt x="925" y="3272"/>
                </a:lnTo>
                <a:lnTo>
                  <a:pt x="582" y="3614"/>
                </a:lnTo>
                <a:lnTo>
                  <a:pt x="569" y="3624"/>
                </a:lnTo>
                <a:lnTo>
                  <a:pt x="554" y="3631"/>
                </a:lnTo>
                <a:lnTo>
                  <a:pt x="538" y="3633"/>
                </a:lnTo>
                <a:lnTo>
                  <a:pt x="537" y="3633"/>
                </a:lnTo>
                <a:lnTo>
                  <a:pt x="67" y="3627"/>
                </a:lnTo>
                <a:lnTo>
                  <a:pt x="47" y="3624"/>
                </a:lnTo>
                <a:lnTo>
                  <a:pt x="31" y="3615"/>
                </a:lnTo>
                <a:lnTo>
                  <a:pt x="18" y="3602"/>
                </a:lnTo>
                <a:lnTo>
                  <a:pt x="9" y="3586"/>
                </a:lnTo>
                <a:lnTo>
                  <a:pt x="6" y="3566"/>
                </a:lnTo>
                <a:lnTo>
                  <a:pt x="0" y="3096"/>
                </a:lnTo>
                <a:lnTo>
                  <a:pt x="2" y="3079"/>
                </a:lnTo>
                <a:lnTo>
                  <a:pt x="9" y="3064"/>
                </a:lnTo>
                <a:lnTo>
                  <a:pt x="19" y="3051"/>
                </a:lnTo>
                <a:lnTo>
                  <a:pt x="100" y="2969"/>
                </a:lnTo>
                <a:lnTo>
                  <a:pt x="86" y="2959"/>
                </a:lnTo>
                <a:lnTo>
                  <a:pt x="74" y="2946"/>
                </a:lnTo>
                <a:lnTo>
                  <a:pt x="67" y="2930"/>
                </a:lnTo>
                <a:lnTo>
                  <a:pt x="64" y="2912"/>
                </a:lnTo>
                <a:lnTo>
                  <a:pt x="67" y="2892"/>
                </a:lnTo>
                <a:lnTo>
                  <a:pt x="76" y="2875"/>
                </a:lnTo>
                <a:lnTo>
                  <a:pt x="90" y="2861"/>
                </a:lnTo>
                <a:lnTo>
                  <a:pt x="107" y="2852"/>
                </a:lnTo>
                <a:lnTo>
                  <a:pt x="127" y="2849"/>
                </a:lnTo>
                <a:lnTo>
                  <a:pt x="220" y="2849"/>
                </a:lnTo>
                <a:lnTo>
                  <a:pt x="397" y="2672"/>
                </a:lnTo>
                <a:lnTo>
                  <a:pt x="383" y="2662"/>
                </a:lnTo>
                <a:lnTo>
                  <a:pt x="372" y="2649"/>
                </a:lnTo>
                <a:lnTo>
                  <a:pt x="364" y="2634"/>
                </a:lnTo>
                <a:lnTo>
                  <a:pt x="361" y="2615"/>
                </a:lnTo>
                <a:lnTo>
                  <a:pt x="364" y="2595"/>
                </a:lnTo>
                <a:lnTo>
                  <a:pt x="373" y="2579"/>
                </a:lnTo>
                <a:lnTo>
                  <a:pt x="387" y="2564"/>
                </a:lnTo>
                <a:lnTo>
                  <a:pt x="404" y="2555"/>
                </a:lnTo>
                <a:lnTo>
                  <a:pt x="425" y="2552"/>
                </a:lnTo>
                <a:lnTo>
                  <a:pt x="516" y="2552"/>
                </a:lnTo>
                <a:lnTo>
                  <a:pt x="694" y="2376"/>
                </a:lnTo>
                <a:lnTo>
                  <a:pt x="679" y="2366"/>
                </a:lnTo>
                <a:lnTo>
                  <a:pt x="668" y="2352"/>
                </a:lnTo>
                <a:lnTo>
                  <a:pt x="661" y="2337"/>
                </a:lnTo>
                <a:lnTo>
                  <a:pt x="657" y="2318"/>
                </a:lnTo>
                <a:lnTo>
                  <a:pt x="661" y="2298"/>
                </a:lnTo>
                <a:lnTo>
                  <a:pt x="671" y="2282"/>
                </a:lnTo>
                <a:lnTo>
                  <a:pt x="684" y="2267"/>
                </a:lnTo>
                <a:lnTo>
                  <a:pt x="702" y="2259"/>
                </a:lnTo>
                <a:lnTo>
                  <a:pt x="721" y="2255"/>
                </a:lnTo>
                <a:lnTo>
                  <a:pt x="814" y="2255"/>
                </a:lnTo>
                <a:lnTo>
                  <a:pt x="991" y="2079"/>
                </a:lnTo>
                <a:lnTo>
                  <a:pt x="976" y="2069"/>
                </a:lnTo>
                <a:lnTo>
                  <a:pt x="965" y="2056"/>
                </a:lnTo>
                <a:lnTo>
                  <a:pt x="957" y="2040"/>
                </a:lnTo>
                <a:lnTo>
                  <a:pt x="955" y="2021"/>
                </a:lnTo>
                <a:lnTo>
                  <a:pt x="957" y="2002"/>
                </a:lnTo>
                <a:lnTo>
                  <a:pt x="967" y="1985"/>
                </a:lnTo>
                <a:lnTo>
                  <a:pt x="981" y="1971"/>
                </a:lnTo>
                <a:lnTo>
                  <a:pt x="998" y="1962"/>
                </a:lnTo>
                <a:lnTo>
                  <a:pt x="1018" y="1959"/>
                </a:lnTo>
                <a:lnTo>
                  <a:pt x="1111" y="1959"/>
                </a:lnTo>
                <a:lnTo>
                  <a:pt x="1287" y="1782"/>
                </a:lnTo>
                <a:lnTo>
                  <a:pt x="1273" y="1772"/>
                </a:lnTo>
                <a:lnTo>
                  <a:pt x="1262" y="1759"/>
                </a:lnTo>
                <a:lnTo>
                  <a:pt x="1254" y="1744"/>
                </a:lnTo>
                <a:lnTo>
                  <a:pt x="1252" y="1725"/>
                </a:lnTo>
                <a:lnTo>
                  <a:pt x="1255" y="1705"/>
                </a:lnTo>
                <a:lnTo>
                  <a:pt x="1264" y="1687"/>
                </a:lnTo>
                <a:lnTo>
                  <a:pt x="1277" y="1674"/>
                </a:lnTo>
                <a:lnTo>
                  <a:pt x="1295" y="1665"/>
                </a:lnTo>
                <a:lnTo>
                  <a:pt x="1315" y="1662"/>
                </a:lnTo>
                <a:lnTo>
                  <a:pt x="1407" y="1662"/>
                </a:lnTo>
                <a:lnTo>
                  <a:pt x="1584" y="1485"/>
                </a:lnTo>
                <a:lnTo>
                  <a:pt x="1570" y="1475"/>
                </a:lnTo>
                <a:lnTo>
                  <a:pt x="1559" y="1462"/>
                </a:lnTo>
                <a:lnTo>
                  <a:pt x="1551" y="1446"/>
                </a:lnTo>
                <a:lnTo>
                  <a:pt x="1549" y="1428"/>
                </a:lnTo>
                <a:lnTo>
                  <a:pt x="1552" y="1408"/>
                </a:lnTo>
                <a:lnTo>
                  <a:pt x="1561" y="1391"/>
                </a:lnTo>
                <a:lnTo>
                  <a:pt x="1574" y="1377"/>
                </a:lnTo>
                <a:lnTo>
                  <a:pt x="1592" y="1368"/>
                </a:lnTo>
                <a:lnTo>
                  <a:pt x="1612" y="1365"/>
                </a:lnTo>
                <a:lnTo>
                  <a:pt x="1704" y="1365"/>
                </a:lnTo>
                <a:lnTo>
                  <a:pt x="1881" y="1189"/>
                </a:lnTo>
                <a:lnTo>
                  <a:pt x="1866" y="1179"/>
                </a:lnTo>
                <a:lnTo>
                  <a:pt x="1855" y="1166"/>
                </a:lnTo>
                <a:lnTo>
                  <a:pt x="1848" y="1149"/>
                </a:lnTo>
                <a:lnTo>
                  <a:pt x="1845" y="1131"/>
                </a:lnTo>
                <a:lnTo>
                  <a:pt x="1849" y="1111"/>
                </a:lnTo>
                <a:lnTo>
                  <a:pt x="1858" y="1094"/>
                </a:lnTo>
                <a:lnTo>
                  <a:pt x="1871" y="1081"/>
                </a:lnTo>
                <a:lnTo>
                  <a:pt x="1888" y="1072"/>
                </a:lnTo>
                <a:lnTo>
                  <a:pt x="1908" y="1068"/>
                </a:lnTo>
                <a:lnTo>
                  <a:pt x="2001" y="1068"/>
                </a:lnTo>
                <a:lnTo>
                  <a:pt x="2177" y="891"/>
                </a:lnTo>
                <a:lnTo>
                  <a:pt x="2163" y="882"/>
                </a:lnTo>
                <a:lnTo>
                  <a:pt x="2152" y="869"/>
                </a:lnTo>
                <a:lnTo>
                  <a:pt x="2144" y="852"/>
                </a:lnTo>
                <a:lnTo>
                  <a:pt x="2142" y="835"/>
                </a:lnTo>
                <a:lnTo>
                  <a:pt x="2145" y="815"/>
                </a:lnTo>
                <a:lnTo>
                  <a:pt x="2154" y="797"/>
                </a:lnTo>
                <a:lnTo>
                  <a:pt x="2167" y="784"/>
                </a:lnTo>
                <a:lnTo>
                  <a:pt x="2185" y="775"/>
                </a:lnTo>
                <a:lnTo>
                  <a:pt x="2205" y="772"/>
                </a:lnTo>
                <a:lnTo>
                  <a:pt x="2298" y="772"/>
                </a:lnTo>
                <a:lnTo>
                  <a:pt x="2516" y="552"/>
                </a:lnTo>
                <a:lnTo>
                  <a:pt x="2536" y="529"/>
                </a:lnTo>
                <a:lnTo>
                  <a:pt x="2551" y="504"/>
                </a:lnTo>
                <a:lnTo>
                  <a:pt x="2562" y="476"/>
                </a:lnTo>
                <a:lnTo>
                  <a:pt x="2569" y="449"/>
                </a:lnTo>
                <a:lnTo>
                  <a:pt x="2571" y="419"/>
                </a:lnTo>
                <a:lnTo>
                  <a:pt x="2569" y="390"/>
                </a:lnTo>
                <a:lnTo>
                  <a:pt x="2562" y="361"/>
                </a:lnTo>
                <a:lnTo>
                  <a:pt x="2551" y="335"/>
                </a:lnTo>
                <a:lnTo>
                  <a:pt x="2536" y="308"/>
                </a:lnTo>
                <a:lnTo>
                  <a:pt x="2516" y="285"/>
                </a:lnTo>
                <a:lnTo>
                  <a:pt x="2506" y="272"/>
                </a:lnTo>
                <a:lnTo>
                  <a:pt x="2499" y="257"/>
                </a:lnTo>
                <a:lnTo>
                  <a:pt x="2498" y="241"/>
                </a:lnTo>
                <a:lnTo>
                  <a:pt x="2499" y="225"/>
                </a:lnTo>
                <a:lnTo>
                  <a:pt x="2506" y="210"/>
                </a:lnTo>
                <a:lnTo>
                  <a:pt x="2516" y="197"/>
                </a:lnTo>
                <a:lnTo>
                  <a:pt x="2695" y="18"/>
                </a:lnTo>
                <a:lnTo>
                  <a:pt x="2708" y="8"/>
                </a:lnTo>
                <a:lnTo>
                  <a:pt x="2722" y="2"/>
                </a:lnTo>
                <a:lnTo>
                  <a:pt x="27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65" name="Group 864"/>
          <p:cNvGrpSpPr/>
          <p:nvPr/>
        </p:nvGrpSpPr>
        <p:grpSpPr>
          <a:xfrm>
            <a:off x="10948465" y="2744788"/>
            <a:ext cx="576263" cy="442912"/>
            <a:chOff x="10945813" y="2744788"/>
            <a:chExt cx="576263" cy="442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9" name="Freeform 210"/>
            <p:cNvSpPr>
              <a:spLocks noEditPoints="1"/>
            </p:cNvSpPr>
            <p:nvPr/>
          </p:nvSpPr>
          <p:spPr bwMode="auto">
            <a:xfrm>
              <a:off x="10945813" y="2898775"/>
              <a:ext cx="576263" cy="288925"/>
            </a:xfrm>
            <a:custGeom>
              <a:avLst/>
              <a:gdLst>
                <a:gd name="T0" fmla="*/ 3382 w 3632"/>
                <a:gd name="T1" fmla="*/ 115 h 1817"/>
                <a:gd name="T2" fmla="*/ 3236 w 3632"/>
                <a:gd name="T3" fmla="*/ 164 h 1817"/>
                <a:gd name="T4" fmla="*/ 3034 w 3632"/>
                <a:gd name="T5" fmla="*/ 422 h 1817"/>
                <a:gd name="T6" fmla="*/ 2817 w 3632"/>
                <a:gd name="T7" fmla="*/ 684 h 1817"/>
                <a:gd name="T8" fmla="*/ 2523 w 3632"/>
                <a:gd name="T9" fmla="*/ 910 h 1817"/>
                <a:gd name="T10" fmla="*/ 2016 w 3632"/>
                <a:gd name="T11" fmla="*/ 1030 h 1817"/>
                <a:gd name="T12" fmla="*/ 1415 w 3632"/>
                <a:gd name="T13" fmla="*/ 1051 h 1817"/>
                <a:gd name="T14" fmla="*/ 1388 w 3632"/>
                <a:gd name="T15" fmla="*/ 963 h 1817"/>
                <a:gd name="T16" fmla="*/ 1641 w 3632"/>
                <a:gd name="T17" fmla="*/ 938 h 1817"/>
                <a:gd name="T18" fmla="*/ 2152 w 3632"/>
                <a:gd name="T19" fmla="*/ 895 h 1817"/>
                <a:gd name="T20" fmla="*/ 2405 w 3632"/>
                <a:gd name="T21" fmla="*/ 788 h 1817"/>
                <a:gd name="T22" fmla="*/ 2394 w 3632"/>
                <a:gd name="T23" fmla="*/ 671 h 1817"/>
                <a:gd name="T24" fmla="*/ 2255 w 3632"/>
                <a:gd name="T25" fmla="*/ 651 h 1817"/>
                <a:gd name="T26" fmla="*/ 1939 w 3632"/>
                <a:gd name="T27" fmla="*/ 731 h 1817"/>
                <a:gd name="T28" fmla="*/ 1648 w 3632"/>
                <a:gd name="T29" fmla="*/ 725 h 1817"/>
                <a:gd name="T30" fmla="*/ 1421 w 3632"/>
                <a:gd name="T31" fmla="*/ 640 h 1817"/>
                <a:gd name="T32" fmla="*/ 1165 w 3632"/>
                <a:gd name="T33" fmla="*/ 599 h 1817"/>
                <a:gd name="T34" fmla="*/ 944 w 3632"/>
                <a:gd name="T35" fmla="*/ 686 h 1817"/>
                <a:gd name="T36" fmla="*/ 803 w 3632"/>
                <a:gd name="T37" fmla="*/ 793 h 1817"/>
                <a:gd name="T38" fmla="*/ 1396 w 3632"/>
                <a:gd name="T39" fmla="*/ 1584 h 1817"/>
                <a:gd name="T40" fmla="*/ 1971 w 3632"/>
                <a:gd name="T41" fmla="*/ 1554 h 1817"/>
                <a:gd name="T42" fmla="*/ 2415 w 3632"/>
                <a:gd name="T43" fmla="*/ 1476 h 1817"/>
                <a:gd name="T44" fmla="*/ 2621 w 3632"/>
                <a:gd name="T45" fmla="*/ 1355 h 1817"/>
                <a:gd name="T46" fmla="*/ 2888 w 3632"/>
                <a:gd name="T47" fmla="*/ 1097 h 1817"/>
                <a:gd name="T48" fmla="*/ 3155 w 3632"/>
                <a:gd name="T49" fmla="*/ 748 h 1817"/>
                <a:gd name="T50" fmla="*/ 3380 w 3632"/>
                <a:gd name="T51" fmla="*/ 367 h 1817"/>
                <a:gd name="T52" fmla="*/ 3494 w 3632"/>
                <a:gd name="T53" fmla="*/ 174 h 1817"/>
                <a:gd name="T54" fmla="*/ 3418 w 3632"/>
                <a:gd name="T55" fmla="*/ 116 h 1817"/>
                <a:gd name="T56" fmla="*/ 3541 w 3632"/>
                <a:gd name="T57" fmla="*/ 23 h 1817"/>
                <a:gd name="T58" fmla="*/ 3631 w 3632"/>
                <a:gd name="T59" fmla="*/ 110 h 1817"/>
                <a:gd name="T60" fmla="*/ 3611 w 3632"/>
                <a:gd name="T61" fmla="*/ 198 h 1817"/>
                <a:gd name="T62" fmla="*/ 3479 w 3632"/>
                <a:gd name="T63" fmla="*/ 425 h 1817"/>
                <a:gd name="T64" fmla="*/ 3255 w 3632"/>
                <a:gd name="T65" fmla="*/ 805 h 1817"/>
                <a:gd name="T66" fmla="*/ 2976 w 3632"/>
                <a:gd name="T67" fmla="*/ 1170 h 1817"/>
                <a:gd name="T68" fmla="*/ 2686 w 3632"/>
                <a:gd name="T69" fmla="*/ 1449 h 1817"/>
                <a:gd name="T70" fmla="*/ 2440 w 3632"/>
                <a:gd name="T71" fmla="*/ 1587 h 1817"/>
                <a:gd name="T72" fmla="*/ 1918 w 3632"/>
                <a:gd name="T73" fmla="*/ 1676 h 1817"/>
                <a:gd name="T74" fmla="*/ 1267 w 3632"/>
                <a:gd name="T75" fmla="*/ 1694 h 1817"/>
                <a:gd name="T76" fmla="*/ 800 w 3632"/>
                <a:gd name="T77" fmla="*/ 1778 h 1817"/>
                <a:gd name="T78" fmla="*/ 40 w 3632"/>
                <a:gd name="T79" fmla="*/ 1815 h 1817"/>
                <a:gd name="T80" fmla="*/ 3 w 3632"/>
                <a:gd name="T81" fmla="*/ 597 h 1817"/>
                <a:gd name="T82" fmla="*/ 763 w 3632"/>
                <a:gd name="T83" fmla="*/ 561 h 1817"/>
                <a:gd name="T84" fmla="*/ 836 w 3632"/>
                <a:gd name="T85" fmla="*/ 620 h 1817"/>
                <a:gd name="T86" fmla="*/ 1102 w 3632"/>
                <a:gd name="T87" fmla="*/ 494 h 1817"/>
                <a:gd name="T88" fmla="*/ 1389 w 3632"/>
                <a:gd name="T89" fmla="*/ 509 h 1817"/>
                <a:gd name="T90" fmla="*/ 1619 w 3632"/>
                <a:gd name="T91" fmla="*/ 597 h 1817"/>
                <a:gd name="T92" fmla="*/ 1876 w 3632"/>
                <a:gd name="T93" fmla="*/ 619 h 1817"/>
                <a:gd name="T94" fmla="*/ 2175 w 3632"/>
                <a:gd name="T95" fmla="*/ 560 h 1817"/>
                <a:gd name="T96" fmla="*/ 2385 w 3632"/>
                <a:gd name="T97" fmla="*/ 535 h 1817"/>
                <a:gd name="T98" fmla="*/ 2519 w 3632"/>
                <a:gd name="T99" fmla="*/ 660 h 1817"/>
                <a:gd name="T100" fmla="*/ 2613 w 3632"/>
                <a:gd name="T101" fmla="*/ 727 h 1817"/>
                <a:gd name="T102" fmla="*/ 2850 w 3632"/>
                <a:gd name="T103" fmla="*/ 468 h 1817"/>
                <a:gd name="T104" fmla="*/ 3025 w 3632"/>
                <a:gd name="T105" fmla="*/ 250 h 1817"/>
                <a:gd name="T106" fmla="*/ 3227 w 3632"/>
                <a:gd name="T107" fmla="*/ 33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32" h="1817">
                  <a:moveTo>
                    <a:pt x="115" y="673"/>
                  </a:moveTo>
                  <a:lnTo>
                    <a:pt x="115" y="1702"/>
                  </a:lnTo>
                  <a:lnTo>
                    <a:pt x="688" y="1702"/>
                  </a:lnTo>
                  <a:lnTo>
                    <a:pt x="688" y="673"/>
                  </a:lnTo>
                  <a:lnTo>
                    <a:pt x="115" y="673"/>
                  </a:lnTo>
                  <a:close/>
                  <a:moveTo>
                    <a:pt x="3382" y="115"/>
                  </a:moveTo>
                  <a:lnTo>
                    <a:pt x="3350" y="117"/>
                  </a:lnTo>
                  <a:lnTo>
                    <a:pt x="3320" y="123"/>
                  </a:lnTo>
                  <a:lnTo>
                    <a:pt x="3293" y="130"/>
                  </a:lnTo>
                  <a:lnTo>
                    <a:pt x="3269" y="140"/>
                  </a:lnTo>
                  <a:lnTo>
                    <a:pt x="3251" y="151"/>
                  </a:lnTo>
                  <a:lnTo>
                    <a:pt x="3236" y="164"/>
                  </a:lnTo>
                  <a:lnTo>
                    <a:pt x="3188" y="227"/>
                  </a:lnTo>
                  <a:lnTo>
                    <a:pt x="3139" y="290"/>
                  </a:lnTo>
                  <a:lnTo>
                    <a:pt x="3115" y="321"/>
                  </a:lnTo>
                  <a:lnTo>
                    <a:pt x="3090" y="353"/>
                  </a:lnTo>
                  <a:lnTo>
                    <a:pt x="3063" y="387"/>
                  </a:lnTo>
                  <a:lnTo>
                    <a:pt x="3034" y="422"/>
                  </a:lnTo>
                  <a:lnTo>
                    <a:pt x="3005" y="459"/>
                  </a:lnTo>
                  <a:lnTo>
                    <a:pt x="2973" y="499"/>
                  </a:lnTo>
                  <a:lnTo>
                    <a:pt x="2938" y="541"/>
                  </a:lnTo>
                  <a:lnTo>
                    <a:pt x="2901" y="585"/>
                  </a:lnTo>
                  <a:lnTo>
                    <a:pt x="2860" y="633"/>
                  </a:lnTo>
                  <a:lnTo>
                    <a:pt x="2817" y="684"/>
                  </a:lnTo>
                  <a:lnTo>
                    <a:pt x="2769" y="739"/>
                  </a:lnTo>
                  <a:lnTo>
                    <a:pt x="2730" y="779"/>
                  </a:lnTo>
                  <a:lnTo>
                    <a:pt x="2686" y="816"/>
                  </a:lnTo>
                  <a:lnTo>
                    <a:pt x="2637" y="850"/>
                  </a:lnTo>
                  <a:lnTo>
                    <a:pt x="2582" y="881"/>
                  </a:lnTo>
                  <a:lnTo>
                    <a:pt x="2523" y="910"/>
                  </a:lnTo>
                  <a:lnTo>
                    <a:pt x="2456" y="936"/>
                  </a:lnTo>
                  <a:lnTo>
                    <a:pt x="2386" y="959"/>
                  </a:lnTo>
                  <a:lnTo>
                    <a:pt x="2309" y="980"/>
                  </a:lnTo>
                  <a:lnTo>
                    <a:pt x="2226" y="998"/>
                  </a:lnTo>
                  <a:lnTo>
                    <a:pt x="2138" y="1013"/>
                  </a:lnTo>
                  <a:lnTo>
                    <a:pt x="2016" y="1030"/>
                  </a:lnTo>
                  <a:lnTo>
                    <a:pt x="1895" y="1041"/>
                  </a:lnTo>
                  <a:lnTo>
                    <a:pt x="1776" y="1047"/>
                  </a:lnTo>
                  <a:lnTo>
                    <a:pt x="1658" y="1052"/>
                  </a:lnTo>
                  <a:lnTo>
                    <a:pt x="1543" y="1054"/>
                  </a:lnTo>
                  <a:lnTo>
                    <a:pt x="1434" y="1054"/>
                  </a:lnTo>
                  <a:lnTo>
                    <a:pt x="1415" y="1051"/>
                  </a:lnTo>
                  <a:lnTo>
                    <a:pt x="1400" y="1043"/>
                  </a:lnTo>
                  <a:lnTo>
                    <a:pt x="1388" y="1031"/>
                  </a:lnTo>
                  <a:lnTo>
                    <a:pt x="1379" y="1015"/>
                  </a:lnTo>
                  <a:lnTo>
                    <a:pt x="1377" y="997"/>
                  </a:lnTo>
                  <a:lnTo>
                    <a:pt x="1379" y="979"/>
                  </a:lnTo>
                  <a:lnTo>
                    <a:pt x="1388" y="963"/>
                  </a:lnTo>
                  <a:lnTo>
                    <a:pt x="1400" y="950"/>
                  </a:lnTo>
                  <a:lnTo>
                    <a:pt x="1415" y="943"/>
                  </a:lnTo>
                  <a:lnTo>
                    <a:pt x="1434" y="939"/>
                  </a:lnTo>
                  <a:lnTo>
                    <a:pt x="1497" y="939"/>
                  </a:lnTo>
                  <a:lnTo>
                    <a:pt x="1566" y="939"/>
                  </a:lnTo>
                  <a:lnTo>
                    <a:pt x="1641" y="938"/>
                  </a:lnTo>
                  <a:lnTo>
                    <a:pt x="1721" y="936"/>
                  </a:lnTo>
                  <a:lnTo>
                    <a:pt x="1805" y="932"/>
                  </a:lnTo>
                  <a:lnTo>
                    <a:pt x="1891" y="926"/>
                  </a:lnTo>
                  <a:lnTo>
                    <a:pt x="1978" y="919"/>
                  </a:lnTo>
                  <a:lnTo>
                    <a:pt x="2066" y="909"/>
                  </a:lnTo>
                  <a:lnTo>
                    <a:pt x="2152" y="895"/>
                  </a:lnTo>
                  <a:lnTo>
                    <a:pt x="2238" y="879"/>
                  </a:lnTo>
                  <a:lnTo>
                    <a:pt x="2321" y="859"/>
                  </a:lnTo>
                  <a:lnTo>
                    <a:pt x="2348" y="844"/>
                  </a:lnTo>
                  <a:lnTo>
                    <a:pt x="2372" y="827"/>
                  </a:lnTo>
                  <a:lnTo>
                    <a:pt x="2390" y="807"/>
                  </a:lnTo>
                  <a:lnTo>
                    <a:pt x="2405" y="788"/>
                  </a:lnTo>
                  <a:lnTo>
                    <a:pt x="2413" y="766"/>
                  </a:lnTo>
                  <a:lnTo>
                    <a:pt x="2419" y="743"/>
                  </a:lnTo>
                  <a:lnTo>
                    <a:pt x="2418" y="723"/>
                  </a:lnTo>
                  <a:lnTo>
                    <a:pt x="2413" y="704"/>
                  </a:lnTo>
                  <a:lnTo>
                    <a:pt x="2406" y="686"/>
                  </a:lnTo>
                  <a:lnTo>
                    <a:pt x="2394" y="671"/>
                  </a:lnTo>
                  <a:lnTo>
                    <a:pt x="2378" y="658"/>
                  </a:lnTo>
                  <a:lnTo>
                    <a:pt x="2358" y="647"/>
                  </a:lnTo>
                  <a:lnTo>
                    <a:pt x="2335" y="641"/>
                  </a:lnTo>
                  <a:lnTo>
                    <a:pt x="2310" y="640"/>
                  </a:lnTo>
                  <a:lnTo>
                    <a:pt x="2283" y="643"/>
                  </a:lnTo>
                  <a:lnTo>
                    <a:pt x="2255" y="651"/>
                  </a:lnTo>
                  <a:lnTo>
                    <a:pt x="2226" y="663"/>
                  </a:lnTo>
                  <a:lnTo>
                    <a:pt x="2169" y="687"/>
                  </a:lnTo>
                  <a:lnTo>
                    <a:pt x="2111" y="705"/>
                  </a:lnTo>
                  <a:lnTo>
                    <a:pt x="2054" y="717"/>
                  </a:lnTo>
                  <a:lnTo>
                    <a:pt x="1996" y="726"/>
                  </a:lnTo>
                  <a:lnTo>
                    <a:pt x="1939" y="731"/>
                  </a:lnTo>
                  <a:lnTo>
                    <a:pt x="1883" y="734"/>
                  </a:lnTo>
                  <a:lnTo>
                    <a:pt x="1828" y="734"/>
                  </a:lnTo>
                  <a:lnTo>
                    <a:pt x="1774" y="734"/>
                  </a:lnTo>
                  <a:lnTo>
                    <a:pt x="1726" y="734"/>
                  </a:lnTo>
                  <a:lnTo>
                    <a:pt x="1687" y="731"/>
                  </a:lnTo>
                  <a:lnTo>
                    <a:pt x="1648" y="725"/>
                  </a:lnTo>
                  <a:lnTo>
                    <a:pt x="1609" y="714"/>
                  </a:lnTo>
                  <a:lnTo>
                    <a:pt x="1572" y="702"/>
                  </a:lnTo>
                  <a:lnTo>
                    <a:pt x="1534" y="686"/>
                  </a:lnTo>
                  <a:lnTo>
                    <a:pt x="1497" y="671"/>
                  </a:lnTo>
                  <a:lnTo>
                    <a:pt x="1458" y="655"/>
                  </a:lnTo>
                  <a:lnTo>
                    <a:pt x="1421" y="640"/>
                  </a:lnTo>
                  <a:lnTo>
                    <a:pt x="1381" y="626"/>
                  </a:lnTo>
                  <a:lnTo>
                    <a:pt x="1340" y="614"/>
                  </a:lnTo>
                  <a:lnTo>
                    <a:pt x="1297" y="605"/>
                  </a:lnTo>
                  <a:lnTo>
                    <a:pt x="1252" y="598"/>
                  </a:lnTo>
                  <a:lnTo>
                    <a:pt x="1205" y="596"/>
                  </a:lnTo>
                  <a:lnTo>
                    <a:pt x="1165" y="599"/>
                  </a:lnTo>
                  <a:lnTo>
                    <a:pt x="1126" y="606"/>
                  </a:lnTo>
                  <a:lnTo>
                    <a:pt x="1088" y="617"/>
                  </a:lnTo>
                  <a:lnTo>
                    <a:pt x="1049" y="631"/>
                  </a:lnTo>
                  <a:lnTo>
                    <a:pt x="1013" y="648"/>
                  </a:lnTo>
                  <a:lnTo>
                    <a:pt x="977" y="666"/>
                  </a:lnTo>
                  <a:lnTo>
                    <a:pt x="944" y="686"/>
                  </a:lnTo>
                  <a:lnTo>
                    <a:pt x="912" y="706"/>
                  </a:lnTo>
                  <a:lnTo>
                    <a:pt x="885" y="727"/>
                  </a:lnTo>
                  <a:lnTo>
                    <a:pt x="858" y="746"/>
                  </a:lnTo>
                  <a:lnTo>
                    <a:pt x="836" y="764"/>
                  </a:lnTo>
                  <a:lnTo>
                    <a:pt x="817" y="780"/>
                  </a:lnTo>
                  <a:lnTo>
                    <a:pt x="803" y="793"/>
                  </a:lnTo>
                  <a:lnTo>
                    <a:pt x="803" y="1535"/>
                  </a:lnTo>
                  <a:lnTo>
                    <a:pt x="931" y="1552"/>
                  </a:lnTo>
                  <a:lnTo>
                    <a:pt x="1053" y="1564"/>
                  </a:lnTo>
                  <a:lnTo>
                    <a:pt x="1173" y="1574"/>
                  </a:lnTo>
                  <a:lnTo>
                    <a:pt x="1286" y="1580"/>
                  </a:lnTo>
                  <a:lnTo>
                    <a:pt x="1396" y="1584"/>
                  </a:lnTo>
                  <a:lnTo>
                    <a:pt x="1502" y="1584"/>
                  </a:lnTo>
                  <a:lnTo>
                    <a:pt x="1604" y="1582"/>
                  </a:lnTo>
                  <a:lnTo>
                    <a:pt x="1701" y="1578"/>
                  </a:lnTo>
                  <a:lnTo>
                    <a:pt x="1795" y="1571"/>
                  </a:lnTo>
                  <a:lnTo>
                    <a:pt x="1885" y="1564"/>
                  </a:lnTo>
                  <a:lnTo>
                    <a:pt x="1971" y="1554"/>
                  </a:lnTo>
                  <a:lnTo>
                    <a:pt x="2053" y="1543"/>
                  </a:lnTo>
                  <a:lnTo>
                    <a:pt x="2132" y="1531"/>
                  </a:lnTo>
                  <a:lnTo>
                    <a:pt x="2208" y="1518"/>
                  </a:lnTo>
                  <a:lnTo>
                    <a:pt x="2280" y="1504"/>
                  </a:lnTo>
                  <a:lnTo>
                    <a:pt x="2348" y="1490"/>
                  </a:lnTo>
                  <a:lnTo>
                    <a:pt x="2415" y="1476"/>
                  </a:lnTo>
                  <a:lnTo>
                    <a:pt x="2442" y="1467"/>
                  </a:lnTo>
                  <a:lnTo>
                    <a:pt x="2473" y="1454"/>
                  </a:lnTo>
                  <a:lnTo>
                    <a:pt x="2507" y="1435"/>
                  </a:lnTo>
                  <a:lnTo>
                    <a:pt x="2542" y="1413"/>
                  </a:lnTo>
                  <a:lnTo>
                    <a:pt x="2581" y="1385"/>
                  </a:lnTo>
                  <a:lnTo>
                    <a:pt x="2621" y="1355"/>
                  </a:lnTo>
                  <a:lnTo>
                    <a:pt x="2663" y="1320"/>
                  </a:lnTo>
                  <a:lnTo>
                    <a:pt x="2706" y="1282"/>
                  </a:lnTo>
                  <a:lnTo>
                    <a:pt x="2750" y="1240"/>
                  </a:lnTo>
                  <a:lnTo>
                    <a:pt x="2795" y="1195"/>
                  </a:lnTo>
                  <a:lnTo>
                    <a:pt x="2841" y="1148"/>
                  </a:lnTo>
                  <a:lnTo>
                    <a:pt x="2888" y="1097"/>
                  </a:lnTo>
                  <a:lnTo>
                    <a:pt x="2933" y="1043"/>
                  </a:lnTo>
                  <a:lnTo>
                    <a:pt x="2979" y="988"/>
                  </a:lnTo>
                  <a:lnTo>
                    <a:pt x="3025" y="931"/>
                  </a:lnTo>
                  <a:lnTo>
                    <a:pt x="3069" y="871"/>
                  </a:lnTo>
                  <a:lnTo>
                    <a:pt x="3113" y="811"/>
                  </a:lnTo>
                  <a:lnTo>
                    <a:pt x="3155" y="748"/>
                  </a:lnTo>
                  <a:lnTo>
                    <a:pt x="3195" y="684"/>
                  </a:lnTo>
                  <a:lnTo>
                    <a:pt x="3235" y="620"/>
                  </a:lnTo>
                  <a:lnTo>
                    <a:pt x="3272" y="555"/>
                  </a:lnTo>
                  <a:lnTo>
                    <a:pt x="3308" y="490"/>
                  </a:lnTo>
                  <a:lnTo>
                    <a:pt x="3344" y="428"/>
                  </a:lnTo>
                  <a:lnTo>
                    <a:pt x="3380" y="367"/>
                  </a:lnTo>
                  <a:lnTo>
                    <a:pt x="3414" y="311"/>
                  </a:lnTo>
                  <a:lnTo>
                    <a:pt x="3433" y="280"/>
                  </a:lnTo>
                  <a:lnTo>
                    <a:pt x="3450" y="251"/>
                  </a:lnTo>
                  <a:lnTo>
                    <a:pt x="3467" y="224"/>
                  </a:lnTo>
                  <a:lnTo>
                    <a:pt x="3481" y="197"/>
                  </a:lnTo>
                  <a:lnTo>
                    <a:pt x="3494" y="174"/>
                  </a:lnTo>
                  <a:lnTo>
                    <a:pt x="3505" y="153"/>
                  </a:lnTo>
                  <a:lnTo>
                    <a:pt x="3514" y="137"/>
                  </a:lnTo>
                  <a:lnTo>
                    <a:pt x="3498" y="130"/>
                  </a:lnTo>
                  <a:lnTo>
                    <a:pt x="3477" y="124"/>
                  </a:lnTo>
                  <a:lnTo>
                    <a:pt x="3449" y="118"/>
                  </a:lnTo>
                  <a:lnTo>
                    <a:pt x="3418" y="116"/>
                  </a:lnTo>
                  <a:lnTo>
                    <a:pt x="3382" y="115"/>
                  </a:lnTo>
                  <a:close/>
                  <a:moveTo>
                    <a:pt x="3407" y="0"/>
                  </a:moveTo>
                  <a:lnTo>
                    <a:pt x="3444" y="3"/>
                  </a:lnTo>
                  <a:lnTo>
                    <a:pt x="3478" y="7"/>
                  </a:lnTo>
                  <a:lnTo>
                    <a:pt x="3511" y="15"/>
                  </a:lnTo>
                  <a:lnTo>
                    <a:pt x="3541" y="23"/>
                  </a:lnTo>
                  <a:lnTo>
                    <a:pt x="3566" y="34"/>
                  </a:lnTo>
                  <a:lnTo>
                    <a:pt x="3589" y="49"/>
                  </a:lnTo>
                  <a:lnTo>
                    <a:pt x="3607" y="64"/>
                  </a:lnTo>
                  <a:lnTo>
                    <a:pt x="3619" y="81"/>
                  </a:lnTo>
                  <a:lnTo>
                    <a:pt x="3627" y="96"/>
                  </a:lnTo>
                  <a:lnTo>
                    <a:pt x="3631" y="110"/>
                  </a:lnTo>
                  <a:lnTo>
                    <a:pt x="3632" y="125"/>
                  </a:lnTo>
                  <a:lnTo>
                    <a:pt x="3632" y="137"/>
                  </a:lnTo>
                  <a:lnTo>
                    <a:pt x="3631" y="147"/>
                  </a:lnTo>
                  <a:lnTo>
                    <a:pt x="3629" y="154"/>
                  </a:lnTo>
                  <a:lnTo>
                    <a:pt x="3622" y="175"/>
                  </a:lnTo>
                  <a:lnTo>
                    <a:pt x="3611" y="198"/>
                  </a:lnTo>
                  <a:lnTo>
                    <a:pt x="3597" y="226"/>
                  </a:lnTo>
                  <a:lnTo>
                    <a:pt x="3579" y="257"/>
                  </a:lnTo>
                  <a:lnTo>
                    <a:pt x="3559" y="291"/>
                  </a:lnTo>
                  <a:lnTo>
                    <a:pt x="3537" y="328"/>
                  </a:lnTo>
                  <a:lnTo>
                    <a:pt x="3512" y="370"/>
                  </a:lnTo>
                  <a:lnTo>
                    <a:pt x="3479" y="425"/>
                  </a:lnTo>
                  <a:lnTo>
                    <a:pt x="3444" y="485"/>
                  </a:lnTo>
                  <a:lnTo>
                    <a:pt x="3408" y="546"/>
                  </a:lnTo>
                  <a:lnTo>
                    <a:pt x="3372" y="609"/>
                  </a:lnTo>
                  <a:lnTo>
                    <a:pt x="3336" y="675"/>
                  </a:lnTo>
                  <a:lnTo>
                    <a:pt x="3296" y="740"/>
                  </a:lnTo>
                  <a:lnTo>
                    <a:pt x="3255" y="805"/>
                  </a:lnTo>
                  <a:lnTo>
                    <a:pt x="3212" y="869"/>
                  </a:lnTo>
                  <a:lnTo>
                    <a:pt x="3167" y="932"/>
                  </a:lnTo>
                  <a:lnTo>
                    <a:pt x="3120" y="993"/>
                  </a:lnTo>
                  <a:lnTo>
                    <a:pt x="3073" y="1054"/>
                  </a:lnTo>
                  <a:lnTo>
                    <a:pt x="3025" y="1112"/>
                  </a:lnTo>
                  <a:lnTo>
                    <a:pt x="2976" y="1170"/>
                  </a:lnTo>
                  <a:lnTo>
                    <a:pt x="2927" y="1224"/>
                  </a:lnTo>
                  <a:lnTo>
                    <a:pt x="2878" y="1274"/>
                  </a:lnTo>
                  <a:lnTo>
                    <a:pt x="2829" y="1324"/>
                  </a:lnTo>
                  <a:lnTo>
                    <a:pt x="2781" y="1369"/>
                  </a:lnTo>
                  <a:lnTo>
                    <a:pt x="2732" y="1411"/>
                  </a:lnTo>
                  <a:lnTo>
                    <a:pt x="2686" y="1449"/>
                  </a:lnTo>
                  <a:lnTo>
                    <a:pt x="2641" y="1483"/>
                  </a:lnTo>
                  <a:lnTo>
                    <a:pt x="2597" y="1514"/>
                  </a:lnTo>
                  <a:lnTo>
                    <a:pt x="2554" y="1540"/>
                  </a:lnTo>
                  <a:lnTo>
                    <a:pt x="2514" y="1560"/>
                  </a:lnTo>
                  <a:lnTo>
                    <a:pt x="2475" y="1576"/>
                  </a:lnTo>
                  <a:lnTo>
                    <a:pt x="2440" y="1587"/>
                  </a:lnTo>
                  <a:lnTo>
                    <a:pt x="2364" y="1603"/>
                  </a:lnTo>
                  <a:lnTo>
                    <a:pt x="2283" y="1620"/>
                  </a:lnTo>
                  <a:lnTo>
                    <a:pt x="2198" y="1636"/>
                  </a:lnTo>
                  <a:lnTo>
                    <a:pt x="2110" y="1651"/>
                  </a:lnTo>
                  <a:lnTo>
                    <a:pt x="2016" y="1664"/>
                  </a:lnTo>
                  <a:lnTo>
                    <a:pt x="1918" y="1676"/>
                  </a:lnTo>
                  <a:lnTo>
                    <a:pt x="1814" y="1685"/>
                  </a:lnTo>
                  <a:lnTo>
                    <a:pt x="1707" y="1693"/>
                  </a:lnTo>
                  <a:lnTo>
                    <a:pt x="1594" y="1697"/>
                  </a:lnTo>
                  <a:lnTo>
                    <a:pt x="1476" y="1699"/>
                  </a:lnTo>
                  <a:lnTo>
                    <a:pt x="1373" y="1698"/>
                  </a:lnTo>
                  <a:lnTo>
                    <a:pt x="1267" y="1694"/>
                  </a:lnTo>
                  <a:lnTo>
                    <a:pt x="1157" y="1687"/>
                  </a:lnTo>
                  <a:lnTo>
                    <a:pt x="1043" y="1678"/>
                  </a:lnTo>
                  <a:lnTo>
                    <a:pt x="925" y="1666"/>
                  </a:lnTo>
                  <a:lnTo>
                    <a:pt x="803" y="1651"/>
                  </a:lnTo>
                  <a:lnTo>
                    <a:pt x="803" y="1760"/>
                  </a:lnTo>
                  <a:lnTo>
                    <a:pt x="800" y="1778"/>
                  </a:lnTo>
                  <a:lnTo>
                    <a:pt x="792" y="1794"/>
                  </a:lnTo>
                  <a:lnTo>
                    <a:pt x="780" y="1806"/>
                  </a:lnTo>
                  <a:lnTo>
                    <a:pt x="763" y="1815"/>
                  </a:lnTo>
                  <a:lnTo>
                    <a:pt x="746" y="1817"/>
                  </a:lnTo>
                  <a:lnTo>
                    <a:pt x="57" y="1817"/>
                  </a:lnTo>
                  <a:lnTo>
                    <a:pt x="40" y="1815"/>
                  </a:lnTo>
                  <a:lnTo>
                    <a:pt x="23" y="1806"/>
                  </a:lnTo>
                  <a:lnTo>
                    <a:pt x="11" y="1794"/>
                  </a:lnTo>
                  <a:lnTo>
                    <a:pt x="3" y="1778"/>
                  </a:lnTo>
                  <a:lnTo>
                    <a:pt x="0" y="1760"/>
                  </a:lnTo>
                  <a:lnTo>
                    <a:pt x="0" y="616"/>
                  </a:lnTo>
                  <a:lnTo>
                    <a:pt x="3" y="597"/>
                  </a:lnTo>
                  <a:lnTo>
                    <a:pt x="11" y="582"/>
                  </a:lnTo>
                  <a:lnTo>
                    <a:pt x="23" y="570"/>
                  </a:lnTo>
                  <a:lnTo>
                    <a:pt x="40" y="561"/>
                  </a:lnTo>
                  <a:lnTo>
                    <a:pt x="57" y="559"/>
                  </a:lnTo>
                  <a:lnTo>
                    <a:pt x="746" y="559"/>
                  </a:lnTo>
                  <a:lnTo>
                    <a:pt x="763" y="561"/>
                  </a:lnTo>
                  <a:lnTo>
                    <a:pt x="780" y="570"/>
                  </a:lnTo>
                  <a:lnTo>
                    <a:pt x="792" y="582"/>
                  </a:lnTo>
                  <a:lnTo>
                    <a:pt x="800" y="597"/>
                  </a:lnTo>
                  <a:lnTo>
                    <a:pt x="803" y="616"/>
                  </a:lnTo>
                  <a:lnTo>
                    <a:pt x="803" y="644"/>
                  </a:lnTo>
                  <a:lnTo>
                    <a:pt x="836" y="620"/>
                  </a:lnTo>
                  <a:lnTo>
                    <a:pt x="874" y="595"/>
                  </a:lnTo>
                  <a:lnTo>
                    <a:pt x="914" y="571"/>
                  </a:lnTo>
                  <a:lnTo>
                    <a:pt x="957" y="548"/>
                  </a:lnTo>
                  <a:lnTo>
                    <a:pt x="1004" y="525"/>
                  </a:lnTo>
                  <a:lnTo>
                    <a:pt x="1052" y="508"/>
                  </a:lnTo>
                  <a:lnTo>
                    <a:pt x="1102" y="494"/>
                  </a:lnTo>
                  <a:lnTo>
                    <a:pt x="1153" y="485"/>
                  </a:lnTo>
                  <a:lnTo>
                    <a:pt x="1205" y="481"/>
                  </a:lnTo>
                  <a:lnTo>
                    <a:pt x="1254" y="484"/>
                  </a:lnTo>
                  <a:lnTo>
                    <a:pt x="1302" y="489"/>
                  </a:lnTo>
                  <a:lnTo>
                    <a:pt x="1347" y="498"/>
                  </a:lnTo>
                  <a:lnTo>
                    <a:pt x="1389" y="509"/>
                  </a:lnTo>
                  <a:lnTo>
                    <a:pt x="1430" y="521"/>
                  </a:lnTo>
                  <a:lnTo>
                    <a:pt x="1468" y="535"/>
                  </a:lnTo>
                  <a:lnTo>
                    <a:pt x="1506" y="551"/>
                  </a:lnTo>
                  <a:lnTo>
                    <a:pt x="1541" y="565"/>
                  </a:lnTo>
                  <a:lnTo>
                    <a:pt x="1581" y="582"/>
                  </a:lnTo>
                  <a:lnTo>
                    <a:pt x="1619" y="597"/>
                  </a:lnTo>
                  <a:lnTo>
                    <a:pt x="1656" y="608"/>
                  </a:lnTo>
                  <a:lnTo>
                    <a:pt x="1691" y="616"/>
                  </a:lnTo>
                  <a:lnTo>
                    <a:pt x="1726" y="619"/>
                  </a:lnTo>
                  <a:lnTo>
                    <a:pt x="1775" y="619"/>
                  </a:lnTo>
                  <a:lnTo>
                    <a:pt x="1826" y="619"/>
                  </a:lnTo>
                  <a:lnTo>
                    <a:pt x="1876" y="619"/>
                  </a:lnTo>
                  <a:lnTo>
                    <a:pt x="1928" y="617"/>
                  </a:lnTo>
                  <a:lnTo>
                    <a:pt x="1979" y="612"/>
                  </a:lnTo>
                  <a:lnTo>
                    <a:pt x="2028" y="606"/>
                  </a:lnTo>
                  <a:lnTo>
                    <a:pt x="2078" y="595"/>
                  </a:lnTo>
                  <a:lnTo>
                    <a:pt x="2128" y="581"/>
                  </a:lnTo>
                  <a:lnTo>
                    <a:pt x="2175" y="560"/>
                  </a:lnTo>
                  <a:lnTo>
                    <a:pt x="2212" y="544"/>
                  </a:lnTo>
                  <a:lnTo>
                    <a:pt x="2248" y="533"/>
                  </a:lnTo>
                  <a:lnTo>
                    <a:pt x="2283" y="527"/>
                  </a:lnTo>
                  <a:lnTo>
                    <a:pt x="2319" y="525"/>
                  </a:lnTo>
                  <a:lnTo>
                    <a:pt x="2352" y="528"/>
                  </a:lnTo>
                  <a:lnTo>
                    <a:pt x="2385" y="535"/>
                  </a:lnTo>
                  <a:lnTo>
                    <a:pt x="2415" y="546"/>
                  </a:lnTo>
                  <a:lnTo>
                    <a:pt x="2443" y="563"/>
                  </a:lnTo>
                  <a:lnTo>
                    <a:pt x="2467" y="583"/>
                  </a:lnTo>
                  <a:lnTo>
                    <a:pt x="2488" y="606"/>
                  </a:lnTo>
                  <a:lnTo>
                    <a:pt x="2506" y="632"/>
                  </a:lnTo>
                  <a:lnTo>
                    <a:pt x="2519" y="660"/>
                  </a:lnTo>
                  <a:lnTo>
                    <a:pt x="2528" y="690"/>
                  </a:lnTo>
                  <a:lnTo>
                    <a:pt x="2533" y="720"/>
                  </a:lnTo>
                  <a:lnTo>
                    <a:pt x="2533" y="752"/>
                  </a:lnTo>
                  <a:lnTo>
                    <a:pt x="2528" y="780"/>
                  </a:lnTo>
                  <a:lnTo>
                    <a:pt x="2572" y="756"/>
                  </a:lnTo>
                  <a:lnTo>
                    <a:pt x="2613" y="727"/>
                  </a:lnTo>
                  <a:lnTo>
                    <a:pt x="2649" y="697"/>
                  </a:lnTo>
                  <a:lnTo>
                    <a:pt x="2683" y="664"/>
                  </a:lnTo>
                  <a:lnTo>
                    <a:pt x="2730" y="610"/>
                  </a:lnTo>
                  <a:lnTo>
                    <a:pt x="2773" y="560"/>
                  </a:lnTo>
                  <a:lnTo>
                    <a:pt x="2813" y="512"/>
                  </a:lnTo>
                  <a:lnTo>
                    <a:pt x="2850" y="468"/>
                  </a:lnTo>
                  <a:lnTo>
                    <a:pt x="2884" y="426"/>
                  </a:lnTo>
                  <a:lnTo>
                    <a:pt x="2916" y="387"/>
                  </a:lnTo>
                  <a:lnTo>
                    <a:pt x="2945" y="350"/>
                  </a:lnTo>
                  <a:lnTo>
                    <a:pt x="2973" y="315"/>
                  </a:lnTo>
                  <a:lnTo>
                    <a:pt x="2999" y="282"/>
                  </a:lnTo>
                  <a:lnTo>
                    <a:pt x="3025" y="250"/>
                  </a:lnTo>
                  <a:lnTo>
                    <a:pt x="3048" y="219"/>
                  </a:lnTo>
                  <a:lnTo>
                    <a:pt x="3097" y="157"/>
                  </a:lnTo>
                  <a:lnTo>
                    <a:pt x="3147" y="93"/>
                  </a:lnTo>
                  <a:lnTo>
                    <a:pt x="3170" y="70"/>
                  </a:lnTo>
                  <a:lnTo>
                    <a:pt x="3198" y="50"/>
                  </a:lnTo>
                  <a:lnTo>
                    <a:pt x="3227" y="33"/>
                  </a:lnTo>
                  <a:lnTo>
                    <a:pt x="3261" y="20"/>
                  </a:lnTo>
                  <a:lnTo>
                    <a:pt x="3296" y="10"/>
                  </a:lnTo>
                  <a:lnTo>
                    <a:pt x="3333" y="4"/>
                  </a:lnTo>
                  <a:lnTo>
                    <a:pt x="3370" y="0"/>
                  </a:lnTo>
                  <a:lnTo>
                    <a:pt x="34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211"/>
            <p:cNvSpPr>
              <a:spLocks/>
            </p:cNvSpPr>
            <p:nvPr/>
          </p:nvSpPr>
          <p:spPr bwMode="auto">
            <a:xfrm>
              <a:off x="11303001" y="2794000"/>
              <a:ext cx="30163" cy="30162"/>
            </a:xfrm>
            <a:custGeom>
              <a:avLst/>
              <a:gdLst>
                <a:gd name="T0" fmla="*/ 95 w 191"/>
                <a:gd name="T1" fmla="*/ 0 h 191"/>
                <a:gd name="T2" fmla="*/ 120 w 191"/>
                <a:gd name="T3" fmla="*/ 4 h 191"/>
                <a:gd name="T4" fmla="*/ 143 w 191"/>
                <a:gd name="T5" fmla="*/ 13 h 191"/>
                <a:gd name="T6" fmla="*/ 163 w 191"/>
                <a:gd name="T7" fmla="*/ 28 h 191"/>
                <a:gd name="T8" fmla="*/ 178 w 191"/>
                <a:gd name="T9" fmla="*/ 47 h 191"/>
                <a:gd name="T10" fmla="*/ 187 w 191"/>
                <a:gd name="T11" fmla="*/ 70 h 191"/>
                <a:gd name="T12" fmla="*/ 191 w 191"/>
                <a:gd name="T13" fmla="*/ 95 h 191"/>
                <a:gd name="T14" fmla="*/ 187 w 191"/>
                <a:gd name="T15" fmla="*/ 121 h 191"/>
                <a:gd name="T16" fmla="*/ 178 w 191"/>
                <a:gd name="T17" fmla="*/ 144 h 191"/>
                <a:gd name="T18" fmla="*/ 163 w 191"/>
                <a:gd name="T19" fmla="*/ 162 h 191"/>
                <a:gd name="T20" fmla="*/ 143 w 191"/>
                <a:gd name="T21" fmla="*/ 178 h 191"/>
                <a:gd name="T22" fmla="*/ 120 w 191"/>
                <a:gd name="T23" fmla="*/ 188 h 191"/>
                <a:gd name="T24" fmla="*/ 95 w 191"/>
                <a:gd name="T25" fmla="*/ 191 h 191"/>
                <a:gd name="T26" fmla="*/ 69 w 191"/>
                <a:gd name="T27" fmla="*/ 188 h 191"/>
                <a:gd name="T28" fmla="*/ 47 w 191"/>
                <a:gd name="T29" fmla="*/ 178 h 191"/>
                <a:gd name="T30" fmla="*/ 28 w 191"/>
                <a:gd name="T31" fmla="*/ 162 h 191"/>
                <a:gd name="T32" fmla="*/ 13 w 191"/>
                <a:gd name="T33" fmla="*/ 144 h 191"/>
                <a:gd name="T34" fmla="*/ 3 w 191"/>
                <a:gd name="T35" fmla="*/ 121 h 191"/>
                <a:gd name="T36" fmla="*/ 0 w 191"/>
                <a:gd name="T37" fmla="*/ 95 h 191"/>
                <a:gd name="T38" fmla="*/ 3 w 191"/>
                <a:gd name="T39" fmla="*/ 70 h 191"/>
                <a:gd name="T40" fmla="*/ 13 w 191"/>
                <a:gd name="T41" fmla="*/ 48 h 191"/>
                <a:gd name="T42" fmla="*/ 28 w 191"/>
                <a:gd name="T43" fmla="*/ 28 h 191"/>
                <a:gd name="T44" fmla="*/ 47 w 191"/>
                <a:gd name="T45" fmla="*/ 13 h 191"/>
                <a:gd name="T46" fmla="*/ 69 w 191"/>
                <a:gd name="T47" fmla="*/ 4 h 191"/>
                <a:gd name="T48" fmla="*/ 95 w 191"/>
                <a:gd name="T4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1" h="191">
                  <a:moveTo>
                    <a:pt x="95" y="0"/>
                  </a:moveTo>
                  <a:lnTo>
                    <a:pt x="120" y="4"/>
                  </a:lnTo>
                  <a:lnTo>
                    <a:pt x="143" y="13"/>
                  </a:lnTo>
                  <a:lnTo>
                    <a:pt x="163" y="28"/>
                  </a:lnTo>
                  <a:lnTo>
                    <a:pt x="178" y="47"/>
                  </a:lnTo>
                  <a:lnTo>
                    <a:pt x="187" y="70"/>
                  </a:lnTo>
                  <a:lnTo>
                    <a:pt x="191" y="95"/>
                  </a:lnTo>
                  <a:lnTo>
                    <a:pt x="187" y="121"/>
                  </a:lnTo>
                  <a:lnTo>
                    <a:pt x="178" y="144"/>
                  </a:lnTo>
                  <a:lnTo>
                    <a:pt x="163" y="162"/>
                  </a:lnTo>
                  <a:lnTo>
                    <a:pt x="143" y="178"/>
                  </a:lnTo>
                  <a:lnTo>
                    <a:pt x="120" y="188"/>
                  </a:lnTo>
                  <a:lnTo>
                    <a:pt x="95" y="191"/>
                  </a:lnTo>
                  <a:lnTo>
                    <a:pt x="69" y="188"/>
                  </a:lnTo>
                  <a:lnTo>
                    <a:pt x="47" y="178"/>
                  </a:lnTo>
                  <a:lnTo>
                    <a:pt x="28" y="162"/>
                  </a:lnTo>
                  <a:lnTo>
                    <a:pt x="13" y="144"/>
                  </a:lnTo>
                  <a:lnTo>
                    <a:pt x="3" y="121"/>
                  </a:lnTo>
                  <a:lnTo>
                    <a:pt x="0" y="95"/>
                  </a:lnTo>
                  <a:lnTo>
                    <a:pt x="3" y="70"/>
                  </a:lnTo>
                  <a:lnTo>
                    <a:pt x="13" y="48"/>
                  </a:lnTo>
                  <a:lnTo>
                    <a:pt x="28" y="28"/>
                  </a:lnTo>
                  <a:lnTo>
                    <a:pt x="47" y="13"/>
                  </a:lnTo>
                  <a:lnTo>
                    <a:pt x="69" y="4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212"/>
            <p:cNvSpPr>
              <a:spLocks noEditPoints="1"/>
            </p:cNvSpPr>
            <p:nvPr/>
          </p:nvSpPr>
          <p:spPr bwMode="auto">
            <a:xfrm>
              <a:off x="11188701" y="2744788"/>
              <a:ext cx="192088" cy="201612"/>
            </a:xfrm>
            <a:custGeom>
              <a:avLst/>
              <a:gdLst>
                <a:gd name="T0" fmla="*/ 740 w 1215"/>
                <a:gd name="T1" fmla="*/ 125 h 1268"/>
                <a:gd name="T2" fmla="*/ 640 w 1215"/>
                <a:gd name="T3" fmla="*/ 174 h 1268"/>
                <a:gd name="T4" fmla="*/ 563 w 1215"/>
                <a:gd name="T5" fmla="*/ 262 h 1268"/>
                <a:gd name="T6" fmla="*/ 529 w 1215"/>
                <a:gd name="T7" fmla="*/ 373 h 1268"/>
                <a:gd name="T8" fmla="*/ 541 w 1215"/>
                <a:gd name="T9" fmla="*/ 488 h 1268"/>
                <a:gd name="T10" fmla="*/ 560 w 1215"/>
                <a:gd name="T11" fmla="*/ 559 h 1268"/>
                <a:gd name="T12" fmla="*/ 115 w 1215"/>
                <a:gd name="T13" fmla="*/ 1019 h 1268"/>
                <a:gd name="T14" fmla="*/ 216 w 1215"/>
                <a:gd name="T15" fmla="*/ 1103 h 1268"/>
                <a:gd name="T16" fmla="*/ 240 w 1215"/>
                <a:gd name="T17" fmla="*/ 1056 h 1268"/>
                <a:gd name="T18" fmla="*/ 324 w 1215"/>
                <a:gd name="T19" fmla="*/ 1045 h 1268"/>
                <a:gd name="T20" fmla="*/ 335 w 1215"/>
                <a:gd name="T21" fmla="*/ 962 h 1268"/>
                <a:gd name="T22" fmla="*/ 381 w 1215"/>
                <a:gd name="T23" fmla="*/ 937 h 1268"/>
                <a:gd name="T24" fmla="*/ 435 w 1215"/>
                <a:gd name="T25" fmla="*/ 869 h 1268"/>
                <a:gd name="T26" fmla="*/ 472 w 1215"/>
                <a:gd name="T27" fmla="*/ 833 h 1268"/>
                <a:gd name="T28" fmla="*/ 707 w 1215"/>
                <a:gd name="T29" fmla="*/ 697 h 1268"/>
                <a:gd name="T30" fmla="*/ 744 w 1215"/>
                <a:gd name="T31" fmla="*/ 681 h 1268"/>
                <a:gd name="T32" fmla="*/ 814 w 1215"/>
                <a:gd name="T33" fmla="*/ 687 h 1268"/>
                <a:gd name="T34" fmla="*/ 889 w 1215"/>
                <a:gd name="T35" fmla="*/ 678 h 1268"/>
                <a:gd name="T36" fmla="*/ 988 w 1215"/>
                <a:gd name="T37" fmla="*/ 629 h 1268"/>
                <a:gd name="T38" fmla="*/ 1063 w 1215"/>
                <a:gd name="T39" fmla="*/ 543 h 1268"/>
                <a:gd name="T40" fmla="*/ 1098 w 1215"/>
                <a:gd name="T41" fmla="*/ 438 h 1268"/>
                <a:gd name="T42" fmla="*/ 1092 w 1215"/>
                <a:gd name="T43" fmla="*/ 329 h 1268"/>
                <a:gd name="T44" fmla="*/ 1042 w 1215"/>
                <a:gd name="T45" fmla="*/ 228 h 1268"/>
                <a:gd name="T46" fmla="*/ 957 w 1215"/>
                <a:gd name="T47" fmla="*/ 153 h 1268"/>
                <a:gd name="T48" fmla="*/ 852 w 1215"/>
                <a:gd name="T49" fmla="*/ 118 h 1268"/>
                <a:gd name="T50" fmla="*/ 860 w 1215"/>
                <a:gd name="T51" fmla="*/ 4 h 1268"/>
                <a:gd name="T52" fmla="*/ 988 w 1215"/>
                <a:gd name="T53" fmla="*/ 40 h 1268"/>
                <a:gd name="T54" fmla="*/ 1098 w 1215"/>
                <a:gd name="T55" fmla="*/ 118 h 1268"/>
                <a:gd name="T56" fmla="*/ 1177 w 1215"/>
                <a:gd name="T57" fmla="*/ 231 h 1268"/>
                <a:gd name="T58" fmla="*/ 1213 w 1215"/>
                <a:gd name="T59" fmla="*/ 357 h 1268"/>
                <a:gd name="T60" fmla="*/ 1205 w 1215"/>
                <a:gd name="T61" fmla="*/ 489 h 1268"/>
                <a:gd name="T62" fmla="*/ 1156 w 1215"/>
                <a:gd name="T63" fmla="*/ 613 h 1268"/>
                <a:gd name="T64" fmla="*/ 1064 w 1215"/>
                <a:gd name="T65" fmla="*/ 715 h 1268"/>
                <a:gd name="T66" fmla="*/ 947 w 1215"/>
                <a:gd name="T67" fmla="*/ 780 h 1268"/>
                <a:gd name="T68" fmla="*/ 815 w 1215"/>
                <a:gd name="T69" fmla="*/ 802 h 1268"/>
                <a:gd name="T70" fmla="*/ 638 w 1215"/>
                <a:gd name="T71" fmla="*/ 927 h 1268"/>
                <a:gd name="T72" fmla="*/ 598 w 1215"/>
                <a:gd name="T73" fmla="*/ 944 h 1268"/>
                <a:gd name="T74" fmla="*/ 545 w 1215"/>
                <a:gd name="T75" fmla="*/ 1013 h 1268"/>
                <a:gd name="T76" fmla="*/ 508 w 1215"/>
                <a:gd name="T77" fmla="*/ 1050 h 1268"/>
                <a:gd name="T78" fmla="*/ 439 w 1215"/>
                <a:gd name="T79" fmla="*/ 1103 h 1268"/>
                <a:gd name="T80" fmla="*/ 421 w 1215"/>
                <a:gd name="T81" fmla="*/ 1141 h 1268"/>
                <a:gd name="T82" fmla="*/ 390 w 1215"/>
                <a:gd name="T83" fmla="*/ 1159 h 1268"/>
                <a:gd name="T84" fmla="*/ 331 w 1215"/>
                <a:gd name="T85" fmla="*/ 1210 h 1268"/>
                <a:gd name="T86" fmla="*/ 308 w 1215"/>
                <a:gd name="T87" fmla="*/ 1257 h 1268"/>
                <a:gd name="T88" fmla="*/ 57 w 1215"/>
                <a:gd name="T89" fmla="*/ 1268 h 1268"/>
                <a:gd name="T90" fmla="*/ 11 w 1215"/>
                <a:gd name="T91" fmla="*/ 1245 h 1268"/>
                <a:gd name="T92" fmla="*/ 0 w 1215"/>
                <a:gd name="T93" fmla="*/ 995 h 1268"/>
                <a:gd name="T94" fmla="*/ 17 w 1215"/>
                <a:gd name="T95" fmla="*/ 955 h 1268"/>
                <a:gd name="T96" fmla="*/ 416 w 1215"/>
                <a:gd name="T97" fmla="*/ 447 h 1268"/>
                <a:gd name="T98" fmla="*/ 422 w 1215"/>
                <a:gd name="T99" fmla="*/ 314 h 1268"/>
                <a:gd name="T100" fmla="*/ 473 w 1215"/>
                <a:gd name="T101" fmla="*/ 190 h 1268"/>
                <a:gd name="T102" fmla="*/ 565 w 1215"/>
                <a:gd name="T103" fmla="*/ 87 h 1268"/>
                <a:gd name="T104" fmla="*/ 681 w 1215"/>
                <a:gd name="T105" fmla="*/ 24 h 1268"/>
                <a:gd name="T106" fmla="*/ 814 w 1215"/>
                <a:gd name="T107" fmla="*/ 0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15" h="1268">
                  <a:moveTo>
                    <a:pt x="814" y="115"/>
                  </a:moveTo>
                  <a:lnTo>
                    <a:pt x="776" y="118"/>
                  </a:lnTo>
                  <a:lnTo>
                    <a:pt x="740" y="125"/>
                  </a:lnTo>
                  <a:lnTo>
                    <a:pt x="705" y="137"/>
                  </a:lnTo>
                  <a:lnTo>
                    <a:pt x="672" y="153"/>
                  </a:lnTo>
                  <a:lnTo>
                    <a:pt x="640" y="174"/>
                  </a:lnTo>
                  <a:lnTo>
                    <a:pt x="612" y="199"/>
                  </a:lnTo>
                  <a:lnTo>
                    <a:pt x="586" y="229"/>
                  </a:lnTo>
                  <a:lnTo>
                    <a:pt x="563" y="262"/>
                  </a:lnTo>
                  <a:lnTo>
                    <a:pt x="547" y="298"/>
                  </a:lnTo>
                  <a:lnTo>
                    <a:pt x="536" y="334"/>
                  </a:lnTo>
                  <a:lnTo>
                    <a:pt x="529" y="373"/>
                  </a:lnTo>
                  <a:lnTo>
                    <a:pt x="528" y="411"/>
                  </a:lnTo>
                  <a:lnTo>
                    <a:pt x="531" y="450"/>
                  </a:lnTo>
                  <a:lnTo>
                    <a:pt x="541" y="488"/>
                  </a:lnTo>
                  <a:lnTo>
                    <a:pt x="556" y="524"/>
                  </a:lnTo>
                  <a:lnTo>
                    <a:pt x="560" y="542"/>
                  </a:lnTo>
                  <a:lnTo>
                    <a:pt x="560" y="559"/>
                  </a:lnTo>
                  <a:lnTo>
                    <a:pt x="555" y="575"/>
                  </a:lnTo>
                  <a:lnTo>
                    <a:pt x="545" y="589"/>
                  </a:lnTo>
                  <a:lnTo>
                    <a:pt x="115" y="1019"/>
                  </a:lnTo>
                  <a:lnTo>
                    <a:pt x="115" y="1153"/>
                  </a:lnTo>
                  <a:lnTo>
                    <a:pt x="216" y="1153"/>
                  </a:lnTo>
                  <a:lnTo>
                    <a:pt x="216" y="1103"/>
                  </a:lnTo>
                  <a:lnTo>
                    <a:pt x="219" y="1085"/>
                  </a:lnTo>
                  <a:lnTo>
                    <a:pt x="228" y="1068"/>
                  </a:lnTo>
                  <a:lnTo>
                    <a:pt x="240" y="1056"/>
                  </a:lnTo>
                  <a:lnTo>
                    <a:pt x="256" y="1049"/>
                  </a:lnTo>
                  <a:lnTo>
                    <a:pt x="273" y="1045"/>
                  </a:lnTo>
                  <a:lnTo>
                    <a:pt x="324" y="1045"/>
                  </a:lnTo>
                  <a:lnTo>
                    <a:pt x="324" y="995"/>
                  </a:lnTo>
                  <a:lnTo>
                    <a:pt x="327" y="977"/>
                  </a:lnTo>
                  <a:lnTo>
                    <a:pt x="335" y="962"/>
                  </a:lnTo>
                  <a:lnTo>
                    <a:pt x="348" y="948"/>
                  </a:lnTo>
                  <a:lnTo>
                    <a:pt x="364" y="941"/>
                  </a:lnTo>
                  <a:lnTo>
                    <a:pt x="381" y="937"/>
                  </a:lnTo>
                  <a:lnTo>
                    <a:pt x="432" y="937"/>
                  </a:lnTo>
                  <a:lnTo>
                    <a:pt x="432" y="887"/>
                  </a:lnTo>
                  <a:lnTo>
                    <a:pt x="435" y="869"/>
                  </a:lnTo>
                  <a:lnTo>
                    <a:pt x="443" y="854"/>
                  </a:lnTo>
                  <a:lnTo>
                    <a:pt x="456" y="840"/>
                  </a:lnTo>
                  <a:lnTo>
                    <a:pt x="472" y="833"/>
                  </a:lnTo>
                  <a:lnTo>
                    <a:pt x="490" y="829"/>
                  </a:lnTo>
                  <a:lnTo>
                    <a:pt x="574" y="829"/>
                  </a:lnTo>
                  <a:lnTo>
                    <a:pt x="707" y="697"/>
                  </a:lnTo>
                  <a:lnTo>
                    <a:pt x="718" y="689"/>
                  </a:lnTo>
                  <a:lnTo>
                    <a:pt x="730" y="683"/>
                  </a:lnTo>
                  <a:lnTo>
                    <a:pt x="744" y="681"/>
                  </a:lnTo>
                  <a:lnTo>
                    <a:pt x="759" y="682"/>
                  </a:lnTo>
                  <a:lnTo>
                    <a:pt x="786" y="686"/>
                  </a:lnTo>
                  <a:lnTo>
                    <a:pt x="814" y="687"/>
                  </a:lnTo>
                  <a:lnTo>
                    <a:pt x="814" y="687"/>
                  </a:lnTo>
                  <a:lnTo>
                    <a:pt x="852" y="685"/>
                  </a:lnTo>
                  <a:lnTo>
                    <a:pt x="889" y="678"/>
                  </a:lnTo>
                  <a:lnTo>
                    <a:pt x="924" y="665"/>
                  </a:lnTo>
                  <a:lnTo>
                    <a:pt x="957" y="650"/>
                  </a:lnTo>
                  <a:lnTo>
                    <a:pt x="988" y="629"/>
                  </a:lnTo>
                  <a:lnTo>
                    <a:pt x="1017" y="604"/>
                  </a:lnTo>
                  <a:lnTo>
                    <a:pt x="1042" y="574"/>
                  </a:lnTo>
                  <a:lnTo>
                    <a:pt x="1063" y="543"/>
                  </a:lnTo>
                  <a:lnTo>
                    <a:pt x="1080" y="509"/>
                  </a:lnTo>
                  <a:lnTo>
                    <a:pt x="1092" y="474"/>
                  </a:lnTo>
                  <a:lnTo>
                    <a:pt x="1098" y="438"/>
                  </a:lnTo>
                  <a:lnTo>
                    <a:pt x="1101" y="401"/>
                  </a:lnTo>
                  <a:lnTo>
                    <a:pt x="1098" y="365"/>
                  </a:lnTo>
                  <a:lnTo>
                    <a:pt x="1092" y="329"/>
                  </a:lnTo>
                  <a:lnTo>
                    <a:pt x="1080" y="293"/>
                  </a:lnTo>
                  <a:lnTo>
                    <a:pt x="1063" y="260"/>
                  </a:lnTo>
                  <a:lnTo>
                    <a:pt x="1042" y="228"/>
                  </a:lnTo>
                  <a:lnTo>
                    <a:pt x="1017" y="199"/>
                  </a:lnTo>
                  <a:lnTo>
                    <a:pt x="988" y="174"/>
                  </a:lnTo>
                  <a:lnTo>
                    <a:pt x="957" y="153"/>
                  </a:lnTo>
                  <a:lnTo>
                    <a:pt x="924" y="137"/>
                  </a:lnTo>
                  <a:lnTo>
                    <a:pt x="889" y="125"/>
                  </a:lnTo>
                  <a:lnTo>
                    <a:pt x="852" y="118"/>
                  </a:lnTo>
                  <a:lnTo>
                    <a:pt x="814" y="115"/>
                  </a:lnTo>
                  <a:close/>
                  <a:moveTo>
                    <a:pt x="814" y="0"/>
                  </a:moveTo>
                  <a:lnTo>
                    <a:pt x="860" y="4"/>
                  </a:lnTo>
                  <a:lnTo>
                    <a:pt x="904" y="10"/>
                  </a:lnTo>
                  <a:lnTo>
                    <a:pt x="947" y="24"/>
                  </a:lnTo>
                  <a:lnTo>
                    <a:pt x="988" y="40"/>
                  </a:lnTo>
                  <a:lnTo>
                    <a:pt x="1028" y="62"/>
                  </a:lnTo>
                  <a:lnTo>
                    <a:pt x="1064" y="87"/>
                  </a:lnTo>
                  <a:lnTo>
                    <a:pt x="1098" y="118"/>
                  </a:lnTo>
                  <a:lnTo>
                    <a:pt x="1129" y="153"/>
                  </a:lnTo>
                  <a:lnTo>
                    <a:pt x="1156" y="191"/>
                  </a:lnTo>
                  <a:lnTo>
                    <a:pt x="1177" y="231"/>
                  </a:lnTo>
                  <a:lnTo>
                    <a:pt x="1194" y="271"/>
                  </a:lnTo>
                  <a:lnTo>
                    <a:pt x="1205" y="314"/>
                  </a:lnTo>
                  <a:lnTo>
                    <a:pt x="1213" y="357"/>
                  </a:lnTo>
                  <a:lnTo>
                    <a:pt x="1215" y="401"/>
                  </a:lnTo>
                  <a:lnTo>
                    <a:pt x="1213" y="445"/>
                  </a:lnTo>
                  <a:lnTo>
                    <a:pt x="1205" y="489"/>
                  </a:lnTo>
                  <a:lnTo>
                    <a:pt x="1194" y="531"/>
                  </a:lnTo>
                  <a:lnTo>
                    <a:pt x="1177" y="573"/>
                  </a:lnTo>
                  <a:lnTo>
                    <a:pt x="1156" y="613"/>
                  </a:lnTo>
                  <a:lnTo>
                    <a:pt x="1129" y="650"/>
                  </a:lnTo>
                  <a:lnTo>
                    <a:pt x="1098" y="684"/>
                  </a:lnTo>
                  <a:lnTo>
                    <a:pt x="1064" y="715"/>
                  </a:lnTo>
                  <a:lnTo>
                    <a:pt x="1028" y="741"/>
                  </a:lnTo>
                  <a:lnTo>
                    <a:pt x="988" y="762"/>
                  </a:lnTo>
                  <a:lnTo>
                    <a:pt x="947" y="780"/>
                  </a:lnTo>
                  <a:lnTo>
                    <a:pt x="904" y="792"/>
                  </a:lnTo>
                  <a:lnTo>
                    <a:pt x="860" y="800"/>
                  </a:lnTo>
                  <a:lnTo>
                    <a:pt x="815" y="802"/>
                  </a:lnTo>
                  <a:lnTo>
                    <a:pt x="814" y="802"/>
                  </a:lnTo>
                  <a:lnTo>
                    <a:pt x="768" y="800"/>
                  </a:lnTo>
                  <a:lnTo>
                    <a:pt x="638" y="927"/>
                  </a:lnTo>
                  <a:lnTo>
                    <a:pt x="626" y="936"/>
                  </a:lnTo>
                  <a:lnTo>
                    <a:pt x="613" y="942"/>
                  </a:lnTo>
                  <a:lnTo>
                    <a:pt x="598" y="944"/>
                  </a:lnTo>
                  <a:lnTo>
                    <a:pt x="547" y="944"/>
                  </a:lnTo>
                  <a:lnTo>
                    <a:pt x="547" y="995"/>
                  </a:lnTo>
                  <a:lnTo>
                    <a:pt x="545" y="1013"/>
                  </a:lnTo>
                  <a:lnTo>
                    <a:pt x="536" y="1029"/>
                  </a:lnTo>
                  <a:lnTo>
                    <a:pt x="524" y="1041"/>
                  </a:lnTo>
                  <a:lnTo>
                    <a:pt x="508" y="1050"/>
                  </a:lnTo>
                  <a:lnTo>
                    <a:pt x="490" y="1052"/>
                  </a:lnTo>
                  <a:lnTo>
                    <a:pt x="439" y="1052"/>
                  </a:lnTo>
                  <a:lnTo>
                    <a:pt x="439" y="1103"/>
                  </a:lnTo>
                  <a:lnTo>
                    <a:pt x="437" y="1118"/>
                  </a:lnTo>
                  <a:lnTo>
                    <a:pt x="430" y="1130"/>
                  </a:lnTo>
                  <a:lnTo>
                    <a:pt x="421" y="1141"/>
                  </a:lnTo>
                  <a:lnTo>
                    <a:pt x="411" y="1149"/>
                  </a:lnTo>
                  <a:lnTo>
                    <a:pt x="400" y="1155"/>
                  </a:lnTo>
                  <a:lnTo>
                    <a:pt x="390" y="1159"/>
                  </a:lnTo>
                  <a:lnTo>
                    <a:pt x="381" y="1160"/>
                  </a:lnTo>
                  <a:lnTo>
                    <a:pt x="331" y="1160"/>
                  </a:lnTo>
                  <a:lnTo>
                    <a:pt x="331" y="1210"/>
                  </a:lnTo>
                  <a:lnTo>
                    <a:pt x="329" y="1229"/>
                  </a:lnTo>
                  <a:lnTo>
                    <a:pt x="320" y="1245"/>
                  </a:lnTo>
                  <a:lnTo>
                    <a:pt x="308" y="1257"/>
                  </a:lnTo>
                  <a:lnTo>
                    <a:pt x="292" y="1265"/>
                  </a:lnTo>
                  <a:lnTo>
                    <a:pt x="273" y="1268"/>
                  </a:lnTo>
                  <a:lnTo>
                    <a:pt x="57" y="1268"/>
                  </a:lnTo>
                  <a:lnTo>
                    <a:pt x="40" y="1265"/>
                  </a:lnTo>
                  <a:lnTo>
                    <a:pt x="24" y="1257"/>
                  </a:lnTo>
                  <a:lnTo>
                    <a:pt x="11" y="1245"/>
                  </a:lnTo>
                  <a:lnTo>
                    <a:pt x="3" y="1229"/>
                  </a:lnTo>
                  <a:lnTo>
                    <a:pt x="0" y="1210"/>
                  </a:lnTo>
                  <a:lnTo>
                    <a:pt x="0" y="995"/>
                  </a:lnTo>
                  <a:lnTo>
                    <a:pt x="2" y="980"/>
                  </a:lnTo>
                  <a:lnTo>
                    <a:pt x="8" y="966"/>
                  </a:lnTo>
                  <a:lnTo>
                    <a:pt x="17" y="955"/>
                  </a:lnTo>
                  <a:lnTo>
                    <a:pt x="437" y="536"/>
                  </a:lnTo>
                  <a:lnTo>
                    <a:pt x="423" y="493"/>
                  </a:lnTo>
                  <a:lnTo>
                    <a:pt x="416" y="447"/>
                  </a:lnTo>
                  <a:lnTo>
                    <a:pt x="413" y="402"/>
                  </a:lnTo>
                  <a:lnTo>
                    <a:pt x="416" y="358"/>
                  </a:lnTo>
                  <a:lnTo>
                    <a:pt x="422" y="314"/>
                  </a:lnTo>
                  <a:lnTo>
                    <a:pt x="434" y="271"/>
                  </a:lnTo>
                  <a:lnTo>
                    <a:pt x="452" y="229"/>
                  </a:lnTo>
                  <a:lnTo>
                    <a:pt x="473" y="190"/>
                  </a:lnTo>
                  <a:lnTo>
                    <a:pt x="499" y="152"/>
                  </a:lnTo>
                  <a:lnTo>
                    <a:pt x="530" y="118"/>
                  </a:lnTo>
                  <a:lnTo>
                    <a:pt x="565" y="87"/>
                  </a:lnTo>
                  <a:lnTo>
                    <a:pt x="601" y="62"/>
                  </a:lnTo>
                  <a:lnTo>
                    <a:pt x="641" y="40"/>
                  </a:lnTo>
                  <a:lnTo>
                    <a:pt x="681" y="24"/>
                  </a:lnTo>
                  <a:lnTo>
                    <a:pt x="724" y="10"/>
                  </a:lnTo>
                  <a:lnTo>
                    <a:pt x="769" y="4"/>
                  </a:lnTo>
                  <a:lnTo>
                    <a:pt x="8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213"/>
            <p:cNvSpPr>
              <a:spLocks/>
            </p:cNvSpPr>
            <p:nvPr/>
          </p:nvSpPr>
          <p:spPr bwMode="auto">
            <a:xfrm>
              <a:off x="10995026" y="3073400"/>
              <a:ext cx="30163" cy="30162"/>
            </a:xfrm>
            <a:custGeom>
              <a:avLst/>
              <a:gdLst>
                <a:gd name="T0" fmla="*/ 96 w 191"/>
                <a:gd name="T1" fmla="*/ 0 h 190"/>
                <a:gd name="T2" fmla="*/ 121 w 191"/>
                <a:gd name="T3" fmla="*/ 3 h 190"/>
                <a:gd name="T4" fmla="*/ 144 w 191"/>
                <a:gd name="T5" fmla="*/ 13 h 190"/>
                <a:gd name="T6" fmla="*/ 163 w 191"/>
                <a:gd name="T7" fmla="*/ 27 h 190"/>
                <a:gd name="T8" fmla="*/ 178 w 191"/>
                <a:gd name="T9" fmla="*/ 47 h 190"/>
                <a:gd name="T10" fmla="*/ 187 w 191"/>
                <a:gd name="T11" fmla="*/ 69 h 190"/>
                <a:gd name="T12" fmla="*/ 191 w 191"/>
                <a:gd name="T13" fmla="*/ 94 h 190"/>
                <a:gd name="T14" fmla="*/ 187 w 191"/>
                <a:gd name="T15" fmla="*/ 120 h 190"/>
                <a:gd name="T16" fmla="*/ 178 w 191"/>
                <a:gd name="T17" fmla="*/ 143 h 190"/>
                <a:gd name="T18" fmla="*/ 163 w 191"/>
                <a:gd name="T19" fmla="*/ 162 h 190"/>
                <a:gd name="T20" fmla="*/ 144 w 191"/>
                <a:gd name="T21" fmla="*/ 177 h 190"/>
                <a:gd name="T22" fmla="*/ 121 w 191"/>
                <a:gd name="T23" fmla="*/ 187 h 190"/>
                <a:gd name="T24" fmla="*/ 96 w 191"/>
                <a:gd name="T25" fmla="*/ 190 h 190"/>
                <a:gd name="T26" fmla="*/ 70 w 191"/>
                <a:gd name="T27" fmla="*/ 187 h 190"/>
                <a:gd name="T28" fmla="*/ 47 w 191"/>
                <a:gd name="T29" fmla="*/ 177 h 190"/>
                <a:gd name="T30" fmla="*/ 28 w 191"/>
                <a:gd name="T31" fmla="*/ 162 h 190"/>
                <a:gd name="T32" fmla="*/ 13 w 191"/>
                <a:gd name="T33" fmla="*/ 143 h 190"/>
                <a:gd name="T34" fmla="*/ 3 w 191"/>
                <a:gd name="T35" fmla="*/ 120 h 190"/>
                <a:gd name="T36" fmla="*/ 0 w 191"/>
                <a:gd name="T37" fmla="*/ 94 h 190"/>
                <a:gd name="T38" fmla="*/ 3 w 191"/>
                <a:gd name="T39" fmla="*/ 69 h 190"/>
                <a:gd name="T40" fmla="*/ 13 w 191"/>
                <a:gd name="T41" fmla="*/ 47 h 190"/>
                <a:gd name="T42" fmla="*/ 28 w 191"/>
                <a:gd name="T43" fmla="*/ 27 h 190"/>
                <a:gd name="T44" fmla="*/ 47 w 191"/>
                <a:gd name="T45" fmla="*/ 13 h 190"/>
                <a:gd name="T46" fmla="*/ 70 w 191"/>
                <a:gd name="T47" fmla="*/ 3 h 190"/>
                <a:gd name="T48" fmla="*/ 96 w 191"/>
                <a:gd name="T4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1" h="190">
                  <a:moveTo>
                    <a:pt x="96" y="0"/>
                  </a:moveTo>
                  <a:lnTo>
                    <a:pt x="121" y="3"/>
                  </a:lnTo>
                  <a:lnTo>
                    <a:pt x="144" y="13"/>
                  </a:lnTo>
                  <a:lnTo>
                    <a:pt x="163" y="27"/>
                  </a:lnTo>
                  <a:lnTo>
                    <a:pt x="178" y="47"/>
                  </a:lnTo>
                  <a:lnTo>
                    <a:pt x="187" y="69"/>
                  </a:lnTo>
                  <a:lnTo>
                    <a:pt x="191" y="94"/>
                  </a:lnTo>
                  <a:lnTo>
                    <a:pt x="187" y="120"/>
                  </a:lnTo>
                  <a:lnTo>
                    <a:pt x="178" y="143"/>
                  </a:lnTo>
                  <a:lnTo>
                    <a:pt x="163" y="162"/>
                  </a:lnTo>
                  <a:lnTo>
                    <a:pt x="144" y="177"/>
                  </a:lnTo>
                  <a:lnTo>
                    <a:pt x="121" y="187"/>
                  </a:lnTo>
                  <a:lnTo>
                    <a:pt x="96" y="190"/>
                  </a:lnTo>
                  <a:lnTo>
                    <a:pt x="70" y="187"/>
                  </a:lnTo>
                  <a:lnTo>
                    <a:pt x="47" y="177"/>
                  </a:lnTo>
                  <a:lnTo>
                    <a:pt x="28" y="162"/>
                  </a:lnTo>
                  <a:lnTo>
                    <a:pt x="13" y="143"/>
                  </a:lnTo>
                  <a:lnTo>
                    <a:pt x="3" y="120"/>
                  </a:lnTo>
                  <a:lnTo>
                    <a:pt x="0" y="94"/>
                  </a:lnTo>
                  <a:lnTo>
                    <a:pt x="3" y="69"/>
                  </a:lnTo>
                  <a:lnTo>
                    <a:pt x="13" y="47"/>
                  </a:lnTo>
                  <a:lnTo>
                    <a:pt x="28" y="27"/>
                  </a:lnTo>
                  <a:lnTo>
                    <a:pt x="47" y="13"/>
                  </a:lnTo>
                  <a:lnTo>
                    <a:pt x="70" y="3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6" name="Group 865"/>
          <p:cNvGrpSpPr/>
          <p:nvPr/>
        </p:nvGrpSpPr>
        <p:grpSpPr>
          <a:xfrm>
            <a:off x="10065353" y="2678113"/>
            <a:ext cx="471488" cy="577850"/>
            <a:chOff x="10064750" y="2678113"/>
            <a:chExt cx="471488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6" name="Freeform 218"/>
            <p:cNvSpPr>
              <a:spLocks noEditPoints="1"/>
            </p:cNvSpPr>
            <p:nvPr/>
          </p:nvSpPr>
          <p:spPr bwMode="auto">
            <a:xfrm>
              <a:off x="10064750" y="2678113"/>
              <a:ext cx="471488" cy="577850"/>
            </a:xfrm>
            <a:custGeom>
              <a:avLst/>
              <a:gdLst>
                <a:gd name="T0" fmla="*/ 2258 w 2969"/>
                <a:gd name="T1" fmla="*/ 3287 h 3643"/>
                <a:gd name="T2" fmla="*/ 2267 w 2969"/>
                <a:gd name="T3" fmla="*/ 3379 h 3643"/>
                <a:gd name="T4" fmla="*/ 2216 w 2969"/>
                <a:gd name="T5" fmla="*/ 3455 h 3643"/>
                <a:gd name="T6" fmla="*/ 2697 w 2969"/>
                <a:gd name="T7" fmla="*/ 3517 h 3643"/>
                <a:gd name="T8" fmla="*/ 2758 w 2969"/>
                <a:gd name="T9" fmla="*/ 3438 h 3643"/>
                <a:gd name="T10" fmla="*/ 2704 w 2969"/>
                <a:gd name="T11" fmla="*/ 3364 h 3643"/>
                <a:gd name="T12" fmla="*/ 2715 w 2969"/>
                <a:gd name="T13" fmla="*/ 3267 h 3643"/>
                <a:gd name="T14" fmla="*/ 2631 w 2969"/>
                <a:gd name="T15" fmla="*/ 3229 h 3643"/>
                <a:gd name="T16" fmla="*/ 2546 w 2969"/>
                <a:gd name="T17" fmla="*/ 3250 h 3643"/>
                <a:gd name="T18" fmla="*/ 2475 w 2969"/>
                <a:gd name="T19" fmla="*/ 3226 h 3643"/>
                <a:gd name="T20" fmla="*/ 2395 w 2969"/>
                <a:gd name="T21" fmla="*/ 3256 h 3643"/>
                <a:gd name="T22" fmla="*/ 2321 w 2969"/>
                <a:gd name="T23" fmla="*/ 3224 h 3643"/>
                <a:gd name="T24" fmla="*/ 251 w 2969"/>
                <a:gd name="T25" fmla="*/ 3287 h 3643"/>
                <a:gd name="T26" fmla="*/ 260 w 2969"/>
                <a:gd name="T27" fmla="*/ 3379 h 3643"/>
                <a:gd name="T28" fmla="*/ 209 w 2969"/>
                <a:gd name="T29" fmla="*/ 3455 h 3643"/>
                <a:gd name="T30" fmla="*/ 689 w 2969"/>
                <a:gd name="T31" fmla="*/ 3517 h 3643"/>
                <a:gd name="T32" fmla="*/ 750 w 2969"/>
                <a:gd name="T33" fmla="*/ 3438 h 3643"/>
                <a:gd name="T34" fmla="*/ 696 w 2969"/>
                <a:gd name="T35" fmla="*/ 3364 h 3643"/>
                <a:gd name="T36" fmla="*/ 707 w 2969"/>
                <a:gd name="T37" fmla="*/ 3267 h 3643"/>
                <a:gd name="T38" fmla="*/ 623 w 2969"/>
                <a:gd name="T39" fmla="*/ 3229 h 3643"/>
                <a:gd name="T40" fmla="*/ 538 w 2969"/>
                <a:gd name="T41" fmla="*/ 3250 h 3643"/>
                <a:gd name="T42" fmla="*/ 467 w 2969"/>
                <a:gd name="T43" fmla="*/ 3226 h 3643"/>
                <a:gd name="T44" fmla="*/ 388 w 2969"/>
                <a:gd name="T45" fmla="*/ 3256 h 3643"/>
                <a:gd name="T46" fmla="*/ 313 w 2969"/>
                <a:gd name="T47" fmla="*/ 3224 h 3643"/>
                <a:gd name="T48" fmla="*/ 1434 w 2969"/>
                <a:gd name="T49" fmla="*/ 3292 h 3643"/>
                <a:gd name="T50" fmla="*/ 1535 w 2969"/>
                <a:gd name="T51" fmla="*/ 3292 h 3643"/>
                <a:gd name="T52" fmla="*/ 1296 w 2969"/>
                <a:gd name="T53" fmla="*/ 3141 h 3643"/>
                <a:gd name="T54" fmla="*/ 1484 w 2969"/>
                <a:gd name="T55" fmla="*/ 570 h 3643"/>
                <a:gd name="T56" fmla="*/ 481 w 2969"/>
                <a:gd name="T57" fmla="*/ 3099 h 3643"/>
                <a:gd name="T58" fmla="*/ 647 w 2969"/>
                <a:gd name="T59" fmla="*/ 3099 h 3643"/>
                <a:gd name="T60" fmla="*/ 810 w 2969"/>
                <a:gd name="T61" fmla="*/ 3192 h 3643"/>
                <a:gd name="T62" fmla="*/ 851 w 2969"/>
                <a:gd name="T63" fmla="*/ 3358 h 3643"/>
                <a:gd name="T64" fmla="*/ 1171 w 2969"/>
                <a:gd name="T65" fmla="*/ 3517 h 3643"/>
                <a:gd name="T66" fmla="*/ 1233 w 2969"/>
                <a:gd name="T67" fmla="*/ 3015 h 3643"/>
                <a:gd name="T68" fmla="*/ 1798 w 2969"/>
                <a:gd name="T69" fmla="*/ 3078 h 3643"/>
                <a:gd name="T70" fmla="*/ 2103 w 2969"/>
                <a:gd name="T71" fmla="*/ 3388 h 3643"/>
                <a:gd name="T72" fmla="*/ 2145 w 2969"/>
                <a:gd name="T73" fmla="*/ 3222 h 3643"/>
                <a:gd name="T74" fmla="*/ 2287 w 2969"/>
                <a:gd name="T75" fmla="*/ 3102 h 3643"/>
                <a:gd name="T76" fmla="*/ 2460 w 2969"/>
                <a:gd name="T77" fmla="*/ 3101 h 3643"/>
                <a:gd name="T78" fmla="*/ 2593 w 2969"/>
                <a:gd name="T79" fmla="*/ 1680 h 3643"/>
                <a:gd name="T80" fmla="*/ 358 w 2969"/>
                <a:gd name="T81" fmla="*/ 1279 h 3643"/>
                <a:gd name="T82" fmla="*/ 1484 w 2969"/>
                <a:gd name="T83" fmla="*/ 419 h 3643"/>
                <a:gd name="T84" fmla="*/ 1484 w 2969"/>
                <a:gd name="T85" fmla="*/ 152 h 3643"/>
                <a:gd name="T86" fmla="*/ 2961 w 2969"/>
                <a:gd name="T87" fmla="*/ 1455 h 3643"/>
                <a:gd name="T88" fmla="*/ 2742 w 2969"/>
                <a:gd name="T89" fmla="*/ 1741 h 3643"/>
                <a:gd name="T90" fmla="*/ 2799 w 2969"/>
                <a:gd name="T91" fmla="*/ 3164 h 3643"/>
                <a:gd name="T92" fmla="*/ 2839 w 2969"/>
                <a:gd name="T93" fmla="*/ 3330 h 3643"/>
                <a:gd name="T94" fmla="*/ 2875 w 2969"/>
                <a:gd name="T95" fmla="*/ 3517 h 3643"/>
                <a:gd name="T96" fmla="*/ 2969 w 2969"/>
                <a:gd name="T97" fmla="*/ 3580 h 3643"/>
                <a:gd name="T98" fmla="*/ 62 w 2969"/>
                <a:gd name="T99" fmla="*/ 3643 h 3643"/>
                <a:gd name="T100" fmla="*/ 2 w 2969"/>
                <a:gd name="T101" fmla="*/ 3560 h 3643"/>
                <a:gd name="T102" fmla="*/ 86 w 2969"/>
                <a:gd name="T103" fmla="*/ 3487 h 3643"/>
                <a:gd name="T104" fmla="*/ 126 w 2969"/>
                <a:gd name="T105" fmla="*/ 3309 h 3643"/>
                <a:gd name="T106" fmla="*/ 193 w 2969"/>
                <a:gd name="T107" fmla="*/ 3142 h 3643"/>
                <a:gd name="T108" fmla="*/ 18 w 2969"/>
                <a:gd name="T109" fmla="*/ 1532 h 3643"/>
                <a:gd name="T110" fmla="*/ 18 w 2969"/>
                <a:gd name="T111" fmla="*/ 1442 h 3643"/>
                <a:gd name="T112" fmla="*/ 294 w 2969"/>
                <a:gd name="T113" fmla="*/ 673 h 3643"/>
                <a:gd name="T114" fmla="*/ 624 w 2969"/>
                <a:gd name="T115" fmla="*/ 713 h 3643"/>
                <a:gd name="T116" fmla="*/ 1484 w 2969"/>
                <a:gd name="T117" fmla="*/ 0 h 3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69" h="3643">
                  <a:moveTo>
                    <a:pt x="2321" y="3224"/>
                  </a:moveTo>
                  <a:lnTo>
                    <a:pt x="2302" y="3227"/>
                  </a:lnTo>
                  <a:lnTo>
                    <a:pt x="2284" y="3236"/>
                  </a:lnTo>
                  <a:lnTo>
                    <a:pt x="2271" y="3250"/>
                  </a:lnTo>
                  <a:lnTo>
                    <a:pt x="2262" y="3267"/>
                  </a:lnTo>
                  <a:lnTo>
                    <a:pt x="2258" y="3287"/>
                  </a:lnTo>
                  <a:lnTo>
                    <a:pt x="2261" y="3303"/>
                  </a:lnTo>
                  <a:lnTo>
                    <a:pt x="2266" y="3318"/>
                  </a:lnTo>
                  <a:lnTo>
                    <a:pt x="2273" y="3333"/>
                  </a:lnTo>
                  <a:lnTo>
                    <a:pt x="2275" y="3349"/>
                  </a:lnTo>
                  <a:lnTo>
                    <a:pt x="2273" y="3364"/>
                  </a:lnTo>
                  <a:lnTo>
                    <a:pt x="2267" y="3379"/>
                  </a:lnTo>
                  <a:lnTo>
                    <a:pt x="2258" y="3391"/>
                  </a:lnTo>
                  <a:lnTo>
                    <a:pt x="2245" y="3402"/>
                  </a:lnTo>
                  <a:lnTo>
                    <a:pt x="2233" y="3412"/>
                  </a:lnTo>
                  <a:lnTo>
                    <a:pt x="2224" y="3424"/>
                  </a:lnTo>
                  <a:lnTo>
                    <a:pt x="2219" y="3438"/>
                  </a:lnTo>
                  <a:lnTo>
                    <a:pt x="2216" y="3455"/>
                  </a:lnTo>
                  <a:lnTo>
                    <a:pt x="2220" y="3475"/>
                  </a:lnTo>
                  <a:lnTo>
                    <a:pt x="2229" y="3491"/>
                  </a:lnTo>
                  <a:lnTo>
                    <a:pt x="2242" y="3505"/>
                  </a:lnTo>
                  <a:lnTo>
                    <a:pt x="2260" y="3515"/>
                  </a:lnTo>
                  <a:lnTo>
                    <a:pt x="2279" y="3517"/>
                  </a:lnTo>
                  <a:lnTo>
                    <a:pt x="2697" y="3517"/>
                  </a:lnTo>
                  <a:lnTo>
                    <a:pt x="2717" y="3515"/>
                  </a:lnTo>
                  <a:lnTo>
                    <a:pt x="2735" y="3505"/>
                  </a:lnTo>
                  <a:lnTo>
                    <a:pt x="2748" y="3491"/>
                  </a:lnTo>
                  <a:lnTo>
                    <a:pt x="2757" y="3475"/>
                  </a:lnTo>
                  <a:lnTo>
                    <a:pt x="2760" y="3455"/>
                  </a:lnTo>
                  <a:lnTo>
                    <a:pt x="2758" y="3438"/>
                  </a:lnTo>
                  <a:lnTo>
                    <a:pt x="2752" y="3424"/>
                  </a:lnTo>
                  <a:lnTo>
                    <a:pt x="2743" y="3412"/>
                  </a:lnTo>
                  <a:lnTo>
                    <a:pt x="2731" y="3402"/>
                  </a:lnTo>
                  <a:lnTo>
                    <a:pt x="2719" y="3391"/>
                  </a:lnTo>
                  <a:lnTo>
                    <a:pt x="2709" y="3379"/>
                  </a:lnTo>
                  <a:lnTo>
                    <a:pt x="2704" y="3364"/>
                  </a:lnTo>
                  <a:lnTo>
                    <a:pt x="2703" y="3349"/>
                  </a:lnTo>
                  <a:lnTo>
                    <a:pt x="2704" y="3333"/>
                  </a:lnTo>
                  <a:lnTo>
                    <a:pt x="2710" y="3318"/>
                  </a:lnTo>
                  <a:lnTo>
                    <a:pt x="2716" y="3303"/>
                  </a:lnTo>
                  <a:lnTo>
                    <a:pt x="2718" y="3287"/>
                  </a:lnTo>
                  <a:lnTo>
                    <a:pt x="2715" y="3267"/>
                  </a:lnTo>
                  <a:lnTo>
                    <a:pt x="2706" y="3250"/>
                  </a:lnTo>
                  <a:lnTo>
                    <a:pt x="2693" y="3236"/>
                  </a:lnTo>
                  <a:lnTo>
                    <a:pt x="2675" y="3227"/>
                  </a:lnTo>
                  <a:lnTo>
                    <a:pt x="2655" y="3224"/>
                  </a:lnTo>
                  <a:lnTo>
                    <a:pt x="2642" y="3226"/>
                  </a:lnTo>
                  <a:lnTo>
                    <a:pt x="2631" y="3229"/>
                  </a:lnTo>
                  <a:lnTo>
                    <a:pt x="2621" y="3235"/>
                  </a:lnTo>
                  <a:lnTo>
                    <a:pt x="2614" y="3240"/>
                  </a:lnTo>
                  <a:lnTo>
                    <a:pt x="2599" y="3250"/>
                  </a:lnTo>
                  <a:lnTo>
                    <a:pt x="2581" y="3256"/>
                  </a:lnTo>
                  <a:lnTo>
                    <a:pt x="2563" y="3256"/>
                  </a:lnTo>
                  <a:lnTo>
                    <a:pt x="2546" y="3250"/>
                  </a:lnTo>
                  <a:lnTo>
                    <a:pt x="2530" y="3240"/>
                  </a:lnTo>
                  <a:lnTo>
                    <a:pt x="2523" y="3235"/>
                  </a:lnTo>
                  <a:lnTo>
                    <a:pt x="2514" y="3229"/>
                  </a:lnTo>
                  <a:lnTo>
                    <a:pt x="2502" y="3226"/>
                  </a:lnTo>
                  <a:lnTo>
                    <a:pt x="2488" y="3224"/>
                  </a:lnTo>
                  <a:lnTo>
                    <a:pt x="2475" y="3226"/>
                  </a:lnTo>
                  <a:lnTo>
                    <a:pt x="2463" y="3229"/>
                  </a:lnTo>
                  <a:lnTo>
                    <a:pt x="2454" y="3235"/>
                  </a:lnTo>
                  <a:lnTo>
                    <a:pt x="2446" y="3240"/>
                  </a:lnTo>
                  <a:lnTo>
                    <a:pt x="2431" y="3250"/>
                  </a:lnTo>
                  <a:lnTo>
                    <a:pt x="2413" y="3256"/>
                  </a:lnTo>
                  <a:lnTo>
                    <a:pt x="2395" y="3256"/>
                  </a:lnTo>
                  <a:lnTo>
                    <a:pt x="2379" y="3250"/>
                  </a:lnTo>
                  <a:lnTo>
                    <a:pt x="2362" y="3240"/>
                  </a:lnTo>
                  <a:lnTo>
                    <a:pt x="2356" y="3235"/>
                  </a:lnTo>
                  <a:lnTo>
                    <a:pt x="2346" y="3229"/>
                  </a:lnTo>
                  <a:lnTo>
                    <a:pt x="2335" y="3226"/>
                  </a:lnTo>
                  <a:lnTo>
                    <a:pt x="2321" y="3224"/>
                  </a:lnTo>
                  <a:close/>
                  <a:moveTo>
                    <a:pt x="313" y="3224"/>
                  </a:moveTo>
                  <a:lnTo>
                    <a:pt x="294" y="3227"/>
                  </a:lnTo>
                  <a:lnTo>
                    <a:pt x="276" y="3236"/>
                  </a:lnTo>
                  <a:lnTo>
                    <a:pt x="263" y="3250"/>
                  </a:lnTo>
                  <a:lnTo>
                    <a:pt x="254" y="3267"/>
                  </a:lnTo>
                  <a:lnTo>
                    <a:pt x="251" y="3287"/>
                  </a:lnTo>
                  <a:lnTo>
                    <a:pt x="253" y="3303"/>
                  </a:lnTo>
                  <a:lnTo>
                    <a:pt x="259" y="3318"/>
                  </a:lnTo>
                  <a:lnTo>
                    <a:pt x="265" y="3333"/>
                  </a:lnTo>
                  <a:lnTo>
                    <a:pt x="266" y="3349"/>
                  </a:lnTo>
                  <a:lnTo>
                    <a:pt x="265" y="3364"/>
                  </a:lnTo>
                  <a:lnTo>
                    <a:pt x="260" y="3379"/>
                  </a:lnTo>
                  <a:lnTo>
                    <a:pt x="250" y="3391"/>
                  </a:lnTo>
                  <a:lnTo>
                    <a:pt x="238" y="3402"/>
                  </a:lnTo>
                  <a:lnTo>
                    <a:pt x="225" y="3412"/>
                  </a:lnTo>
                  <a:lnTo>
                    <a:pt x="217" y="3424"/>
                  </a:lnTo>
                  <a:lnTo>
                    <a:pt x="211" y="3438"/>
                  </a:lnTo>
                  <a:lnTo>
                    <a:pt x="209" y="3455"/>
                  </a:lnTo>
                  <a:lnTo>
                    <a:pt x="212" y="3475"/>
                  </a:lnTo>
                  <a:lnTo>
                    <a:pt x="221" y="3491"/>
                  </a:lnTo>
                  <a:lnTo>
                    <a:pt x="234" y="3505"/>
                  </a:lnTo>
                  <a:lnTo>
                    <a:pt x="252" y="3515"/>
                  </a:lnTo>
                  <a:lnTo>
                    <a:pt x="272" y="3517"/>
                  </a:lnTo>
                  <a:lnTo>
                    <a:pt x="689" y="3517"/>
                  </a:lnTo>
                  <a:lnTo>
                    <a:pt x="709" y="3515"/>
                  </a:lnTo>
                  <a:lnTo>
                    <a:pt x="727" y="3505"/>
                  </a:lnTo>
                  <a:lnTo>
                    <a:pt x="740" y="3491"/>
                  </a:lnTo>
                  <a:lnTo>
                    <a:pt x="749" y="3475"/>
                  </a:lnTo>
                  <a:lnTo>
                    <a:pt x="752" y="3455"/>
                  </a:lnTo>
                  <a:lnTo>
                    <a:pt x="750" y="3438"/>
                  </a:lnTo>
                  <a:lnTo>
                    <a:pt x="745" y="3424"/>
                  </a:lnTo>
                  <a:lnTo>
                    <a:pt x="736" y="3412"/>
                  </a:lnTo>
                  <a:lnTo>
                    <a:pt x="724" y="3402"/>
                  </a:lnTo>
                  <a:lnTo>
                    <a:pt x="710" y="3391"/>
                  </a:lnTo>
                  <a:lnTo>
                    <a:pt x="702" y="3379"/>
                  </a:lnTo>
                  <a:lnTo>
                    <a:pt x="696" y="3364"/>
                  </a:lnTo>
                  <a:lnTo>
                    <a:pt x="694" y="3349"/>
                  </a:lnTo>
                  <a:lnTo>
                    <a:pt x="696" y="3333"/>
                  </a:lnTo>
                  <a:lnTo>
                    <a:pt x="703" y="3318"/>
                  </a:lnTo>
                  <a:lnTo>
                    <a:pt x="708" y="3303"/>
                  </a:lnTo>
                  <a:lnTo>
                    <a:pt x="710" y="3287"/>
                  </a:lnTo>
                  <a:lnTo>
                    <a:pt x="707" y="3267"/>
                  </a:lnTo>
                  <a:lnTo>
                    <a:pt x="698" y="3250"/>
                  </a:lnTo>
                  <a:lnTo>
                    <a:pt x="685" y="3236"/>
                  </a:lnTo>
                  <a:lnTo>
                    <a:pt x="667" y="3227"/>
                  </a:lnTo>
                  <a:lnTo>
                    <a:pt x="647" y="3224"/>
                  </a:lnTo>
                  <a:lnTo>
                    <a:pt x="634" y="3226"/>
                  </a:lnTo>
                  <a:lnTo>
                    <a:pt x="623" y="3229"/>
                  </a:lnTo>
                  <a:lnTo>
                    <a:pt x="613" y="3235"/>
                  </a:lnTo>
                  <a:lnTo>
                    <a:pt x="607" y="3240"/>
                  </a:lnTo>
                  <a:lnTo>
                    <a:pt x="590" y="3250"/>
                  </a:lnTo>
                  <a:lnTo>
                    <a:pt x="573" y="3256"/>
                  </a:lnTo>
                  <a:lnTo>
                    <a:pt x="556" y="3256"/>
                  </a:lnTo>
                  <a:lnTo>
                    <a:pt x="538" y="3250"/>
                  </a:lnTo>
                  <a:lnTo>
                    <a:pt x="523" y="3240"/>
                  </a:lnTo>
                  <a:lnTo>
                    <a:pt x="515" y="3235"/>
                  </a:lnTo>
                  <a:lnTo>
                    <a:pt x="506" y="3229"/>
                  </a:lnTo>
                  <a:lnTo>
                    <a:pt x="494" y="3226"/>
                  </a:lnTo>
                  <a:lnTo>
                    <a:pt x="481" y="3224"/>
                  </a:lnTo>
                  <a:lnTo>
                    <a:pt x="467" y="3226"/>
                  </a:lnTo>
                  <a:lnTo>
                    <a:pt x="455" y="3229"/>
                  </a:lnTo>
                  <a:lnTo>
                    <a:pt x="446" y="3235"/>
                  </a:lnTo>
                  <a:lnTo>
                    <a:pt x="439" y="3240"/>
                  </a:lnTo>
                  <a:lnTo>
                    <a:pt x="423" y="3250"/>
                  </a:lnTo>
                  <a:lnTo>
                    <a:pt x="406" y="3256"/>
                  </a:lnTo>
                  <a:lnTo>
                    <a:pt x="388" y="3256"/>
                  </a:lnTo>
                  <a:lnTo>
                    <a:pt x="370" y="3250"/>
                  </a:lnTo>
                  <a:lnTo>
                    <a:pt x="355" y="3240"/>
                  </a:lnTo>
                  <a:lnTo>
                    <a:pt x="348" y="3235"/>
                  </a:lnTo>
                  <a:lnTo>
                    <a:pt x="338" y="3229"/>
                  </a:lnTo>
                  <a:lnTo>
                    <a:pt x="327" y="3226"/>
                  </a:lnTo>
                  <a:lnTo>
                    <a:pt x="313" y="3224"/>
                  </a:lnTo>
                  <a:close/>
                  <a:moveTo>
                    <a:pt x="1296" y="3141"/>
                  </a:moveTo>
                  <a:lnTo>
                    <a:pt x="1296" y="3517"/>
                  </a:lnTo>
                  <a:lnTo>
                    <a:pt x="1422" y="3517"/>
                  </a:lnTo>
                  <a:lnTo>
                    <a:pt x="1422" y="3329"/>
                  </a:lnTo>
                  <a:lnTo>
                    <a:pt x="1425" y="3309"/>
                  </a:lnTo>
                  <a:lnTo>
                    <a:pt x="1434" y="3292"/>
                  </a:lnTo>
                  <a:lnTo>
                    <a:pt x="1447" y="3278"/>
                  </a:lnTo>
                  <a:lnTo>
                    <a:pt x="1465" y="3269"/>
                  </a:lnTo>
                  <a:lnTo>
                    <a:pt x="1484" y="3266"/>
                  </a:lnTo>
                  <a:lnTo>
                    <a:pt x="1504" y="3269"/>
                  </a:lnTo>
                  <a:lnTo>
                    <a:pt x="1521" y="3278"/>
                  </a:lnTo>
                  <a:lnTo>
                    <a:pt x="1535" y="3292"/>
                  </a:lnTo>
                  <a:lnTo>
                    <a:pt x="1544" y="3309"/>
                  </a:lnTo>
                  <a:lnTo>
                    <a:pt x="1547" y="3329"/>
                  </a:lnTo>
                  <a:lnTo>
                    <a:pt x="1547" y="3517"/>
                  </a:lnTo>
                  <a:lnTo>
                    <a:pt x="1673" y="3517"/>
                  </a:lnTo>
                  <a:lnTo>
                    <a:pt x="1673" y="3141"/>
                  </a:lnTo>
                  <a:lnTo>
                    <a:pt x="1296" y="3141"/>
                  </a:lnTo>
                  <a:close/>
                  <a:moveTo>
                    <a:pt x="376" y="796"/>
                  </a:moveTo>
                  <a:lnTo>
                    <a:pt x="376" y="1084"/>
                  </a:lnTo>
                  <a:lnTo>
                    <a:pt x="502" y="959"/>
                  </a:lnTo>
                  <a:lnTo>
                    <a:pt x="502" y="796"/>
                  </a:lnTo>
                  <a:lnTo>
                    <a:pt x="376" y="796"/>
                  </a:lnTo>
                  <a:close/>
                  <a:moveTo>
                    <a:pt x="1484" y="570"/>
                  </a:moveTo>
                  <a:lnTo>
                    <a:pt x="376" y="1680"/>
                  </a:lnTo>
                  <a:lnTo>
                    <a:pt x="376" y="3110"/>
                  </a:lnTo>
                  <a:lnTo>
                    <a:pt x="397" y="3119"/>
                  </a:lnTo>
                  <a:lnTo>
                    <a:pt x="423" y="3108"/>
                  </a:lnTo>
                  <a:lnTo>
                    <a:pt x="452" y="3101"/>
                  </a:lnTo>
                  <a:lnTo>
                    <a:pt x="481" y="3099"/>
                  </a:lnTo>
                  <a:lnTo>
                    <a:pt x="509" y="3101"/>
                  </a:lnTo>
                  <a:lnTo>
                    <a:pt x="538" y="3108"/>
                  </a:lnTo>
                  <a:lnTo>
                    <a:pt x="565" y="3119"/>
                  </a:lnTo>
                  <a:lnTo>
                    <a:pt x="591" y="3108"/>
                  </a:lnTo>
                  <a:lnTo>
                    <a:pt x="619" y="3101"/>
                  </a:lnTo>
                  <a:lnTo>
                    <a:pt x="647" y="3099"/>
                  </a:lnTo>
                  <a:lnTo>
                    <a:pt x="682" y="3102"/>
                  </a:lnTo>
                  <a:lnTo>
                    <a:pt x="714" y="3111"/>
                  </a:lnTo>
                  <a:lnTo>
                    <a:pt x="743" y="3124"/>
                  </a:lnTo>
                  <a:lnTo>
                    <a:pt x="769" y="3143"/>
                  </a:lnTo>
                  <a:lnTo>
                    <a:pt x="792" y="3166"/>
                  </a:lnTo>
                  <a:lnTo>
                    <a:pt x="810" y="3192"/>
                  </a:lnTo>
                  <a:lnTo>
                    <a:pt x="824" y="3222"/>
                  </a:lnTo>
                  <a:lnTo>
                    <a:pt x="833" y="3254"/>
                  </a:lnTo>
                  <a:lnTo>
                    <a:pt x="836" y="3287"/>
                  </a:lnTo>
                  <a:lnTo>
                    <a:pt x="835" y="3309"/>
                  </a:lnTo>
                  <a:lnTo>
                    <a:pt x="831" y="3330"/>
                  </a:lnTo>
                  <a:lnTo>
                    <a:pt x="851" y="3358"/>
                  </a:lnTo>
                  <a:lnTo>
                    <a:pt x="866" y="3388"/>
                  </a:lnTo>
                  <a:lnTo>
                    <a:pt x="875" y="3421"/>
                  </a:lnTo>
                  <a:lnTo>
                    <a:pt x="878" y="3455"/>
                  </a:lnTo>
                  <a:lnTo>
                    <a:pt x="875" y="3487"/>
                  </a:lnTo>
                  <a:lnTo>
                    <a:pt x="867" y="3517"/>
                  </a:lnTo>
                  <a:lnTo>
                    <a:pt x="1171" y="3517"/>
                  </a:lnTo>
                  <a:lnTo>
                    <a:pt x="1171" y="3078"/>
                  </a:lnTo>
                  <a:lnTo>
                    <a:pt x="1173" y="3058"/>
                  </a:lnTo>
                  <a:lnTo>
                    <a:pt x="1183" y="3040"/>
                  </a:lnTo>
                  <a:lnTo>
                    <a:pt x="1197" y="3027"/>
                  </a:lnTo>
                  <a:lnTo>
                    <a:pt x="1213" y="3018"/>
                  </a:lnTo>
                  <a:lnTo>
                    <a:pt x="1233" y="3015"/>
                  </a:lnTo>
                  <a:lnTo>
                    <a:pt x="1736" y="3015"/>
                  </a:lnTo>
                  <a:lnTo>
                    <a:pt x="1756" y="3018"/>
                  </a:lnTo>
                  <a:lnTo>
                    <a:pt x="1772" y="3027"/>
                  </a:lnTo>
                  <a:lnTo>
                    <a:pt x="1786" y="3040"/>
                  </a:lnTo>
                  <a:lnTo>
                    <a:pt x="1795" y="3058"/>
                  </a:lnTo>
                  <a:lnTo>
                    <a:pt x="1798" y="3078"/>
                  </a:lnTo>
                  <a:lnTo>
                    <a:pt x="1798" y="3517"/>
                  </a:lnTo>
                  <a:lnTo>
                    <a:pt x="2102" y="3517"/>
                  </a:lnTo>
                  <a:lnTo>
                    <a:pt x="2094" y="3487"/>
                  </a:lnTo>
                  <a:lnTo>
                    <a:pt x="2090" y="3455"/>
                  </a:lnTo>
                  <a:lnTo>
                    <a:pt x="2094" y="3421"/>
                  </a:lnTo>
                  <a:lnTo>
                    <a:pt x="2103" y="3388"/>
                  </a:lnTo>
                  <a:lnTo>
                    <a:pt x="2118" y="3358"/>
                  </a:lnTo>
                  <a:lnTo>
                    <a:pt x="2138" y="3330"/>
                  </a:lnTo>
                  <a:lnTo>
                    <a:pt x="2134" y="3309"/>
                  </a:lnTo>
                  <a:lnTo>
                    <a:pt x="2132" y="3287"/>
                  </a:lnTo>
                  <a:lnTo>
                    <a:pt x="2136" y="3254"/>
                  </a:lnTo>
                  <a:lnTo>
                    <a:pt x="2145" y="3222"/>
                  </a:lnTo>
                  <a:lnTo>
                    <a:pt x="2159" y="3192"/>
                  </a:lnTo>
                  <a:lnTo>
                    <a:pt x="2177" y="3166"/>
                  </a:lnTo>
                  <a:lnTo>
                    <a:pt x="2200" y="3143"/>
                  </a:lnTo>
                  <a:lnTo>
                    <a:pt x="2226" y="3124"/>
                  </a:lnTo>
                  <a:lnTo>
                    <a:pt x="2255" y="3111"/>
                  </a:lnTo>
                  <a:lnTo>
                    <a:pt x="2287" y="3102"/>
                  </a:lnTo>
                  <a:lnTo>
                    <a:pt x="2321" y="3099"/>
                  </a:lnTo>
                  <a:lnTo>
                    <a:pt x="2350" y="3101"/>
                  </a:lnTo>
                  <a:lnTo>
                    <a:pt x="2378" y="3108"/>
                  </a:lnTo>
                  <a:lnTo>
                    <a:pt x="2404" y="3119"/>
                  </a:lnTo>
                  <a:lnTo>
                    <a:pt x="2431" y="3108"/>
                  </a:lnTo>
                  <a:lnTo>
                    <a:pt x="2460" y="3101"/>
                  </a:lnTo>
                  <a:lnTo>
                    <a:pt x="2488" y="3099"/>
                  </a:lnTo>
                  <a:lnTo>
                    <a:pt x="2517" y="3101"/>
                  </a:lnTo>
                  <a:lnTo>
                    <a:pt x="2546" y="3108"/>
                  </a:lnTo>
                  <a:lnTo>
                    <a:pt x="2572" y="3119"/>
                  </a:lnTo>
                  <a:lnTo>
                    <a:pt x="2593" y="3110"/>
                  </a:lnTo>
                  <a:lnTo>
                    <a:pt x="2593" y="1680"/>
                  </a:lnTo>
                  <a:lnTo>
                    <a:pt x="1484" y="570"/>
                  </a:lnTo>
                  <a:close/>
                  <a:moveTo>
                    <a:pt x="1484" y="152"/>
                  </a:moveTo>
                  <a:lnTo>
                    <a:pt x="609" y="1028"/>
                  </a:lnTo>
                  <a:lnTo>
                    <a:pt x="609" y="1028"/>
                  </a:lnTo>
                  <a:lnTo>
                    <a:pt x="358" y="1279"/>
                  </a:lnTo>
                  <a:lnTo>
                    <a:pt x="358" y="1279"/>
                  </a:lnTo>
                  <a:lnTo>
                    <a:pt x="151" y="1486"/>
                  </a:lnTo>
                  <a:lnTo>
                    <a:pt x="272" y="1607"/>
                  </a:lnTo>
                  <a:lnTo>
                    <a:pt x="1440" y="438"/>
                  </a:lnTo>
                  <a:lnTo>
                    <a:pt x="1453" y="427"/>
                  </a:lnTo>
                  <a:lnTo>
                    <a:pt x="1468" y="421"/>
                  </a:lnTo>
                  <a:lnTo>
                    <a:pt x="1484" y="419"/>
                  </a:lnTo>
                  <a:lnTo>
                    <a:pt x="1500" y="421"/>
                  </a:lnTo>
                  <a:lnTo>
                    <a:pt x="1516" y="427"/>
                  </a:lnTo>
                  <a:lnTo>
                    <a:pt x="1529" y="438"/>
                  </a:lnTo>
                  <a:lnTo>
                    <a:pt x="2697" y="1607"/>
                  </a:lnTo>
                  <a:lnTo>
                    <a:pt x="2818" y="1486"/>
                  </a:lnTo>
                  <a:lnTo>
                    <a:pt x="1484" y="152"/>
                  </a:lnTo>
                  <a:close/>
                  <a:moveTo>
                    <a:pt x="1484" y="0"/>
                  </a:moveTo>
                  <a:lnTo>
                    <a:pt x="1500" y="2"/>
                  </a:lnTo>
                  <a:lnTo>
                    <a:pt x="1516" y="8"/>
                  </a:lnTo>
                  <a:lnTo>
                    <a:pt x="1529" y="18"/>
                  </a:lnTo>
                  <a:lnTo>
                    <a:pt x="2951" y="1442"/>
                  </a:lnTo>
                  <a:lnTo>
                    <a:pt x="2961" y="1455"/>
                  </a:lnTo>
                  <a:lnTo>
                    <a:pt x="2968" y="1471"/>
                  </a:lnTo>
                  <a:lnTo>
                    <a:pt x="2969" y="1486"/>
                  </a:lnTo>
                  <a:lnTo>
                    <a:pt x="2968" y="1503"/>
                  </a:lnTo>
                  <a:lnTo>
                    <a:pt x="2961" y="1517"/>
                  </a:lnTo>
                  <a:lnTo>
                    <a:pt x="2951" y="1532"/>
                  </a:lnTo>
                  <a:lnTo>
                    <a:pt x="2742" y="1741"/>
                  </a:lnTo>
                  <a:lnTo>
                    <a:pt x="2730" y="1749"/>
                  </a:lnTo>
                  <a:lnTo>
                    <a:pt x="2718" y="1755"/>
                  </a:lnTo>
                  <a:lnTo>
                    <a:pt x="2718" y="3110"/>
                  </a:lnTo>
                  <a:lnTo>
                    <a:pt x="2748" y="3123"/>
                  </a:lnTo>
                  <a:lnTo>
                    <a:pt x="2776" y="3142"/>
                  </a:lnTo>
                  <a:lnTo>
                    <a:pt x="2799" y="3164"/>
                  </a:lnTo>
                  <a:lnTo>
                    <a:pt x="2818" y="3191"/>
                  </a:lnTo>
                  <a:lnTo>
                    <a:pt x="2832" y="3220"/>
                  </a:lnTo>
                  <a:lnTo>
                    <a:pt x="2841" y="3253"/>
                  </a:lnTo>
                  <a:lnTo>
                    <a:pt x="2844" y="3287"/>
                  </a:lnTo>
                  <a:lnTo>
                    <a:pt x="2843" y="3309"/>
                  </a:lnTo>
                  <a:lnTo>
                    <a:pt x="2839" y="3330"/>
                  </a:lnTo>
                  <a:lnTo>
                    <a:pt x="2858" y="3358"/>
                  </a:lnTo>
                  <a:lnTo>
                    <a:pt x="2874" y="3388"/>
                  </a:lnTo>
                  <a:lnTo>
                    <a:pt x="2883" y="3421"/>
                  </a:lnTo>
                  <a:lnTo>
                    <a:pt x="2886" y="3455"/>
                  </a:lnTo>
                  <a:lnTo>
                    <a:pt x="2883" y="3487"/>
                  </a:lnTo>
                  <a:lnTo>
                    <a:pt x="2875" y="3517"/>
                  </a:lnTo>
                  <a:lnTo>
                    <a:pt x="2907" y="3517"/>
                  </a:lnTo>
                  <a:lnTo>
                    <a:pt x="2927" y="3520"/>
                  </a:lnTo>
                  <a:lnTo>
                    <a:pt x="2943" y="3529"/>
                  </a:lnTo>
                  <a:lnTo>
                    <a:pt x="2957" y="3543"/>
                  </a:lnTo>
                  <a:lnTo>
                    <a:pt x="2967" y="3560"/>
                  </a:lnTo>
                  <a:lnTo>
                    <a:pt x="2969" y="3580"/>
                  </a:lnTo>
                  <a:lnTo>
                    <a:pt x="2967" y="3600"/>
                  </a:lnTo>
                  <a:lnTo>
                    <a:pt x="2957" y="3618"/>
                  </a:lnTo>
                  <a:lnTo>
                    <a:pt x="2943" y="3631"/>
                  </a:lnTo>
                  <a:lnTo>
                    <a:pt x="2927" y="3640"/>
                  </a:lnTo>
                  <a:lnTo>
                    <a:pt x="2907" y="3643"/>
                  </a:lnTo>
                  <a:lnTo>
                    <a:pt x="62" y="3643"/>
                  </a:lnTo>
                  <a:lnTo>
                    <a:pt x="42" y="3640"/>
                  </a:lnTo>
                  <a:lnTo>
                    <a:pt x="25" y="3631"/>
                  </a:lnTo>
                  <a:lnTo>
                    <a:pt x="12" y="3618"/>
                  </a:lnTo>
                  <a:lnTo>
                    <a:pt x="2" y="3600"/>
                  </a:lnTo>
                  <a:lnTo>
                    <a:pt x="0" y="3580"/>
                  </a:lnTo>
                  <a:lnTo>
                    <a:pt x="2" y="3560"/>
                  </a:lnTo>
                  <a:lnTo>
                    <a:pt x="12" y="3543"/>
                  </a:lnTo>
                  <a:lnTo>
                    <a:pt x="25" y="3529"/>
                  </a:lnTo>
                  <a:lnTo>
                    <a:pt x="42" y="3520"/>
                  </a:lnTo>
                  <a:lnTo>
                    <a:pt x="62" y="3517"/>
                  </a:lnTo>
                  <a:lnTo>
                    <a:pt x="94" y="3517"/>
                  </a:lnTo>
                  <a:lnTo>
                    <a:pt x="86" y="3487"/>
                  </a:lnTo>
                  <a:lnTo>
                    <a:pt x="83" y="3455"/>
                  </a:lnTo>
                  <a:lnTo>
                    <a:pt x="86" y="3421"/>
                  </a:lnTo>
                  <a:lnTo>
                    <a:pt x="95" y="3388"/>
                  </a:lnTo>
                  <a:lnTo>
                    <a:pt x="110" y="3358"/>
                  </a:lnTo>
                  <a:lnTo>
                    <a:pt x="130" y="3330"/>
                  </a:lnTo>
                  <a:lnTo>
                    <a:pt x="126" y="3309"/>
                  </a:lnTo>
                  <a:lnTo>
                    <a:pt x="125" y="3287"/>
                  </a:lnTo>
                  <a:lnTo>
                    <a:pt x="128" y="3253"/>
                  </a:lnTo>
                  <a:lnTo>
                    <a:pt x="137" y="3220"/>
                  </a:lnTo>
                  <a:lnTo>
                    <a:pt x="151" y="3191"/>
                  </a:lnTo>
                  <a:lnTo>
                    <a:pt x="170" y="3164"/>
                  </a:lnTo>
                  <a:lnTo>
                    <a:pt x="193" y="3142"/>
                  </a:lnTo>
                  <a:lnTo>
                    <a:pt x="221" y="3123"/>
                  </a:lnTo>
                  <a:lnTo>
                    <a:pt x="251" y="3110"/>
                  </a:lnTo>
                  <a:lnTo>
                    <a:pt x="251" y="1755"/>
                  </a:lnTo>
                  <a:lnTo>
                    <a:pt x="239" y="1749"/>
                  </a:lnTo>
                  <a:lnTo>
                    <a:pt x="227" y="1741"/>
                  </a:lnTo>
                  <a:lnTo>
                    <a:pt x="18" y="1532"/>
                  </a:lnTo>
                  <a:lnTo>
                    <a:pt x="8" y="1517"/>
                  </a:lnTo>
                  <a:lnTo>
                    <a:pt x="1" y="1503"/>
                  </a:lnTo>
                  <a:lnTo>
                    <a:pt x="0" y="1486"/>
                  </a:lnTo>
                  <a:lnTo>
                    <a:pt x="1" y="1471"/>
                  </a:lnTo>
                  <a:lnTo>
                    <a:pt x="8" y="1455"/>
                  </a:lnTo>
                  <a:lnTo>
                    <a:pt x="18" y="1442"/>
                  </a:lnTo>
                  <a:lnTo>
                    <a:pt x="251" y="1210"/>
                  </a:lnTo>
                  <a:lnTo>
                    <a:pt x="251" y="733"/>
                  </a:lnTo>
                  <a:lnTo>
                    <a:pt x="254" y="713"/>
                  </a:lnTo>
                  <a:lnTo>
                    <a:pt x="263" y="695"/>
                  </a:lnTo>
                  <a:lnTo>
                    <a:pt x="276" y="682"/>
                  </a:lnTo>
                  <a:lnTo>
                    <a:pt x="294" y="673"/>
                  </a:lnTo>
                  <a:lnTo>
                    <a:pt x="313" y="670"/>
                  </a:lnTo>
                  <a:lnTo>
                    <a:pt x="565" y="670"/>
                  </a:lnTo>
                  <a:lnTo>
                    <a:pt x="584" y="673"/>
                  </a:lnTo>
                  <a:lnTo>
                    <a:pt x="601" y="682"/>
                  </a:lnTo>
                  <a:lnTo>
                    <a:pt x="614" y="695"/>
                  </a:lnTo>
                  <a:lnTo>
                    <a:pt x="624" y="713"/>
                  </a:lnTo>
                  <a:lnTo>
                    <a:pt x="626" y="733"/>
                  </a:lnTo>
                  <a:lnTo>
                    <a:pt x="626" y="833"/>
                  </a:lnTo>
                  <a:lnTo>
                    <a:pt x="1440" y="18"/>
                  </a:lnTo>
                  <a:lnTo>
                    <a:pt x="1453" y="8"/>
                  </a:lnTo>
                  <a:lnTo>
                    <a:pt x="1468" y="2"/>
                  </a:lnTo>
                  <a:lnTo>
                    <a:pt x="14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219"/>
            <p:cNvSpPr>
              <a:spLocks noEditPoints="1"/>
            </p:cNvSpPr>
            <p:nvPr/>
          </p:nvSpPr>
          <p:spPr bwMode="auto">
            <a:xfrm>
              <a:off x="10271125" y="2851150"/>
              <a:ext cx="58738" cy="58738"/>
            </a:xfrm>
            <a:custGeom>
              <a:avLst/>
              <a:gdLst>
                <a:gd name="T0" fmla="*/ 188 w 377"/>
                <a:gd name="T1" fmla="*/ 125 h 376"/>
                <a:gd name="T2" fmla="*/ 169 w 377"/>
                <a:gd name="T3" fmla="*/ 128 h 376"/>
                <a:gd name="T4" fmla="*/ 151 w 377"/>
                <a:gd name="T5" fmla="*/ 137 h 376"/>
                <a:gd name="T6" fmla="*/ 138 w 377"/>
                <a:gd name="T7" fmla="*/ 152 h 376"/>
                <a:gd name="T8" fmla="*/ 129 w 377"/>
                <a:gd name="T9" fmla="*/ 168 h 376"/>
                <a:gd name="T10" fmla="*/ 126 w 377"/>
                <a:gd name="T11" fmla="*/ 188 h 376"/>
                <a:gd name="T12" fmla="*/ 129 w 377"/>
                <a:gd name="T13" fmla="*/ 208 h 376"/>
                <a:gd name="T14" fmla="*/ 138 w 377"/>
                <a:gd name="T15" fmla="*/ 226 h 376"/>
                <a:gd name="T16" fmla="*/ 151 w 377"/>
                <a:gd name="T17" fmla="*/ 239 h 376"/>
                <a:gd name="T18" fmla="*/ 169 w 377"/>
                <a:gd name="T19" fmla="*/ 248 h 376"/>
                <a:gd name="T20" fmla="*/ 188 w 377"/>
                <a:gd name="T21" fmla="*/ 251 h 376"/>
                <a:gd name="T22" fmla="*/ 208 w 377"/>
                <a:gd name="T23" fmla="*/ 248 h 376"/>
                <a:gd name="T24" fmla="*/ 225 w 377"/>
                <a:gd name="T25" fmla="*/ 239 h 376"/>
                <a:gd name="T26" fmla="*/ 239 w 377"/>
                <a:gd name="T27" fmla="*/ 226 h 376"/>
                <a:gd name="T28" fmla="*/ 248 w 377"/>
                <a:gd name="T29" fmla="*/ 208 h 376"/>
                <a:gd name="T30" fmla="*/ 251 w 377"/>
                <a:gd name="T31" fmla="*/ 188 h 376"/>
                <a:gd name="T32" fmla="*/ 248 w 377"/>
                <a:gd name="T33" fmla="*/ 168 h 376"/>
                <a:gd name="T34" fmla="*/ 239 w 377"/>
                <a:gd name="T35" fmla="*/ 152 h 376"/>
                <a:gd name="T36" fmla="*/ 225 w 377"/>
                <a:gd name="T37" fmla="*/ 137 h 376"/>
                <a:gd name="T38" fmla="*/ 208 w 377"/>
                <a:gd name="T39" fmla="*/ 128 h 376"/>
                <a:gd name="T40" fmla="*/ 188 w 377"/>
                <a:gd name="T41" fmla="*/ 125 h 376"/>
                <a:gd name="T42" fmla="*/ 188 w 377"/>
                <a:gd name="T43" fmla="*/ 0 h 376"/>
                <a:gd name="T44" fmla="*/ 222 w 377"/>
                <a:gd name="T45" fmla="*/ 2 h 376"/>
                <a:gd name="T46" fmla="*/ 254 w 377"/>
                <a:gd name="T47" fmla="*/ 11 h 376"/>
                <a:gd name="T48" fmla="*/ 283 w 377"/>
                <a:gd name="T49" fmla="*/ 26 h 376"/>
                <a:gd name="T50" fmla="*/ 309 w 377"/>
                <a:gd name="T51" fmla="*/ 44 h 376"/>
                <a:gd name="T52" fmla="*/ 333 w 377"/>
                <a:gd name="T53" fmla="*/ 66 h 376"/>
                <a:gd name="T54" fmla="*/ 351 w 377"/>
                <a:gd name="T55" fmla="*/ 93 h 376"/>
                <a:gd name="T56" fmla="*/ 365 w 377"/>
                <a:gd name="T57" fmla="*/ 123 h 376"/>
                <a:gd name="T58" fmla="*/ 374 w 377"/>
                <a:gd name="T59" fmla="*/ 154 h 376"/>
                <a:gd name="T60" fmla="*/ 377 w 377"/>
                <a:gd name="T61" fmla="*/ 188 h 376"/>
                <a:gd name="T62" fmla="*/ 374 w 377"/>
                <a:gd name="T63" fmla="*/ 222 h 376"/>
                <a:gd name="T64" fmla="*/ 365 w 377"/>
                <a:gd name="T65" fmla="*/ 253 h 376"/>
                <a:gd name="T66" fmla="*/ 351 w 377"/>
                <a:gd name="T67" fmla="*/ 283 h 376"/>
                <a:gd name="T68" fmla="*/ 333 w 377"/>
                <a:gd name="T69" fmla="*/ 310 h 376"/>
                <a:gd name="T70" fmla="*/ 309 w 377"/>
                <a:gd name="T71" fmla="*/ 332 h 376"/>
                <a:gd name="T72" fmla="*/ 283 w 377"/>
                <a:gd name="T73" fmla="*/ 351 h 376"/>
                <a:gd name="T74" fmla="*/ 254 w 377"/>
                <a:gd name="T75" fmla="*/ 365 h 376"/>
                <a:gd name="T76" fmla="*/ 222 w 377"/>
                <a:gd name="T77" fmla="*/ 374 h 376"/>
                <a:gd name="T78" fmla="*/ 188 w 377"/>
                <a:gd name="T79" fmla="*/ 376 h 376"/>
                <a:gd name="T80" fmla="*/ 155 w 377"/>
                <a:gd name="T81" fmla="*/ 374 h 376"/>
                <a:gd name="T82" fmla="*/ 123 w 377"/>
                <a:gd name="T83" fmla="*/ 365 h 376"/>
                <a:gd name="T84" fmla="*/ 94 w 377"/>
                <a:gd name="T85" fmla="*/ 351 h 376"/>
                <a:gd name="T86" fmla="*/ 67 w 377"/>
                <a:gd name="T87" fmla="*/ 332 h 376"/>
                <a:gd name="T88" fmla="*/ 44 w 377"/>
                <a:gd name="T89" fmla="*/ 310 h 376"/>
                <a:gd name="T90" fmla="*/ 25 w 377"/>
                <a:gd name="T91" fmla="*/ 283 h 376"/>
                <a:gd name="T92" fmla="*/ 12 w 377"/>
                <a:gd name="T93" fmla="*/ 253 h 376"/>
                <a:gd name="T94" fmla="*/ 3 w 377"/>
                <a:gd name="T95" fmla="*/ 222 h 376"/>
                <a:gd name="T96" fmla="*/ 0 w 377"/>
                <a:gd name="T97" fmla="*/ 188 h 376"/>
                <a:gd name="T98" fmla="*/ 3 w 377"/>
                <a:gd name="T99" fmla="*/ 154 h 376"/>
                <a:gd name="T100" fmla="*/ 12 w 377"/>
                <a:gd name="T101" fmla="*/ 123 h 376"/>
                <a:gd name="T102" fmla="*/ 25 w 377"/>
                <a:gd name="T103" fmla="*/ 93 h 376"/>
                <a:gd name="T104" fmla="*/ 44 w 377"/>
                <a:gd name="T105" fmla="*/ 66 h 376"/>
                <a:gd name="T106" fmla="*/ 67 w 377"/>
                <a:gd name="T107" fmla="*/ 44 h 376"/>
                <a:gd name="T108" fmla="*/ 94 w 377"/>
                <a:gd name="T109" fmla="*/ 26 h 376"/>
                <a:gd name="T110" fmla="*/ 123 w 377"/>
                <a:gd name="T111" fmla="*/ 11 h 376"/>
                <a:gd name="T112" fmla="*/ 155 w 377"/>
                <a:gd name="T113" fmla="*/ 2 h 376"/>
                <a:gd name="T114" fmla="*/ 188 w 377"/>
                <a:gd name="T115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7" h="376">
                  <a:moveTo>
                    <a:pt x="188" y="125"/>
                  </a:moveTo>
                  <a:lnTo>
                    <a:pt x="169" y="128"/>
                  </a:lnTo>
                  <a:lnTo>
                    <a:pt x="151" y="137"/>
                  </a:lnTo>
                  <a:lnTo>
                    <a:pt x="138" y="152"/>
                  </a:lnTo>
                  <a:lnTo>
                    <a:pt x="129" y="168"/>
                  </a:lnTo>
                  <a:lnTo>
                    <a:pt x="126" y="188"/>
                  </a:lnTo>
                  <a:lnTo>
                    <a:pt x="129" y="208"/>
                  </a:lnTo>
                  <a:lnTo>
                    <a:pt x="138" y="226"/>
                  </a:lnTo>
                  <a:lnTo>
                    <a:pt x="151" y="239"/>
                  </a:lnTo>
                  <a:lnTo>
                    <a:pt x="169" y="248"/>
                  </a:lnTo>
                  <a:lnTo>
                    <a:pt x="188" y="251"/>
                  </a:lnTo>
                  <a:lnTo>
                    <a:pt x="208" y="248"/>
                  </a:lnTo>
                  <a:lnTo>
                    <a:pt x="225" y="239"/>
                  </a:lnTo>
                  <a:lnTo>
                    <a:pt x="239" y="226"/>
                  </a:lnTo>
                  <a:lnTo>
                    <a:pt x="248" y="208"/>
                  </a:lnTo>
                  <a:lnTo>
                    <a:pt x="251" y="188"/>
                  </a:lnTo>
                  <a:lnTo>
                    <a:pt x="248" y="168"/>
                  </a:lnTo>
                  <a:lnTo>
                    <a:pt x="239" y="152"/>
                  </a:lnTo>
                  <a:lnTo>
                    <a:pt x="225" y="137"/>
                  </a:lnTo>
                  <a:lnTo>
                    <a:pt x="208" y="128"/>
                  </a:lnTo>
                  <a:lnTo>
                    <a:pt x="188" y="125"/>
                  </a:lnTo>
                  <a:close/>
                  <a:moveTo>
                    <a:pt x="188" y="0"/>
                  </a:moveTo>
                  <a:lnTo>
                    <a:pt x="222" y="2"/>
                  </a:lnTo>
                  <a:lnTo>
                    <a:pt x="254" y="11"/>
                  </a:lnTo>
                  <a:lnTo>
                    <a:pt x="283" y="26"/>
                  </a:lnTo>
                  <a:lnTo>
                    <a:pt x="309" y="44"/>
                  </a:lnTo>
                  <a:lnTo>
                    <a:pt x="333" y="66"/>
                  </a:lnTo>
                  <a:lnTo>
                    <a:pt x="351" y="93"/>
                  </a:lnTo>
                  <a:lnTo>
                    <a:pt x="365" y="123"/>
                  </a:lnTo>
                  <a:lnTo>
                    <a:pt x="374" y="154"/>
                  </a:lnTo>
                  <a:lnTo>
                    <a:pt x="377" y="188"/>
                  </a:lnTo>
                  <a:lnTo>
                    <a:pt x="374" y="222"/>
                  </a:lnTo>
                  <a:lnTo>
                    <a:pt x="365" y="253"/>
                  </a:lnTo>
                  <a:lnTo>
                    <a:pt x="351" y="283"/>
                  </a:lnTo>
                  <a:lnTo>
                    <a:pt x="333" y="310"/>
                  </a:lnTo>
                  <a:lnTo>
                    <a:pt x="309" y="332"/>
                  </a:lnTo>
                  <a:lnTo>
                    <a:pt x="283" y="351"/>
                  </a:lnTo>
                  <a:lnTo>
                    <a:pt x="254" y="365"/>
                  </a:lnTo>
                  <a:lnTo>
                    <a:pt x="222" y="374"/>
                  </a:lnTo>
                  <a:lnTo>
                    <a:pt x="188" y="376"/>
                  </a:lnTo>
                  <a:lnTo>
                    <a:pt x="155" y="374"/>
                  </a:lnTo>
                  <a:lnTo>
                    <a:pt x="123" y="365"/>
                  </a:lnTo>
                  <a:lnTo>
                    <a:pt x="94" y="351"/>
                  </a:lnTo>
                  <a:lnTo>
                    <a:pt x="67" y="332"/>
                  </a:lnTo>
                  <a:lnTo>
                    <a:pt x="44" y="310"/>
                  </a:lnTo>
                  <a:lnTo>
                    <a:pt x="25" y="283"/>
                  </a:lnTo>
                  <a:lnTo>
                    <a:pt x="12" y="253"/>
                  </a:lnTo>
                  <a:lnTo>
                    <a:pt x="3" y="222"/>
                  </a:lnTo>
                  <a:lnTo>
                    <a:pt x="0" y="188"/>
                  </a:lnTo>
                  <a:lnTo>
                    <a:pt x="3" y="154"/>
                  </a:lnTo>
                  <a:lnTo>
                    <a:pt x="12" y="123"/>
                  </a:lnTo>
                  <a:lnTo>
                    <a:pt x="25" y="93"/>
                  </a:lnTo>
                  <a:lnTo>
                    <a:pt x="44" y="66"/>
                  </a:lnTo>
                  <a:lnTo>
                    <a:pt x="67" y="44"/>
                  </a:lnTo>
                  <a:lnTo>
                    <a:pt x="94" y="26"/>
                  </a:lnTo>
                  <a:lnTo>
                    <a:pt x="123" y="11"/>
                  </a:lnTo>
                  <a:lnTo>
                    <a:pt x="155" y="2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220"/>
            <p:cNvSpPr>
              <a:spLocks noEditPoints="1"/>
            </p:cNvSpPr>
            <p:nvPr/>
          </p:nvSpPr>
          <p:spPr bwMode="auto">
            <a:xfrm>
              <a:off x="10256838" y="3049588"/>
              <a:ext cx="87313" cy="73025"/>
            </a:xfrm>
            <a:custGeom>
              <a:avLst/>
              <a:gdLst>
                <a:gd name="T0" fmla="*/ 210 w 545"/>
                <a:gd name="T1" fmla="*/ 127 h 462"/>
                <a:gd name="T2" fmla="*/ 210 w 545"/>
                <a:gd name="T3" fmla="*/ 336 h 462"/>
                <a:gd name="T4" fmla="*/ 335 w 545"/>
                <a:gd name="T5" fmla="*/ 336 h 462"/>
                <a:gd name="T6" fmla="*/ 335 w 545"/>
                <a:gd name="T7" fmla="*/ 127 h 462"/>
                <a:gd name="T8" fmla="*/ 210 w 545"/>
                <a:gd name="T9" fmla="*/ 127 h 462"/>
                <a:gd name="T10" fmla="*/ 147 w 545"/>
                <a:gd name="T11" fmla="*/ 0 h 462"/>
                <a:gd name="T12" fmla="*/ 398 w 545"/>
                <a:gd name="T13" fmla="*/ 0 h 462"/>
                <a:gd name="T14" fmla="*/ 418 w 545"/>
                <a:gd name="T15" fmla="*/ 4 h 462"/>
                <a:gd name="T16" fmla="*/ 435 w 545"/>
                <a:gd name="T17" fmla="*/ 13 h 462"/>
                <a:gd name="T18" fmla="*/ 449 w 545"/>
                <a:gd name="T19" fmla="*/ 27 h 462"/>
                <a:gd name="T20" fmla="*/ 458 w 545"/>
                <a:gd name="T21" fmla="*/ 44 h 462"/>
                <a:gd name="T22" fmla="*/ 461 w 545"/>
                <a:gd name="T23" fmla="*/ 64 h 462"/>
                <a:gd name="T24" fmla="*/ 461 w 545"/>
                <a:gd name="T25" fmla="*/ 336 h 462"/>
                <a:gd name="T26" fmla="*/ 482 w 545"/>
                <a:gd name="T27" fmla="*/ 336 h 462"/>
                <a:gd name="T28" fmla="*/ 502 w 545"/>
                <a:gd name="T29" fmla="*/ 339 h 462"/>
                <a:gd name="T30" fmla="*/ 518 w 545"/>
                <a:gd name="T31" fmla="*/ 348 h 462"/>
                <a:gd name="T32" fmla="*/ 533 w 545"/>
                <a:gd name="T33" fmla="*/ 362 h 462"/>
                <a:gd name="T34" fmla="*/ 541 w 545"/>
                <a:gd name="T35" fmla="*/ 379 h 462"/>
                <a:gd name="T36" fmla="*/ 545 w 545"/>
                <a:gd name="T37" fmla="*/ 399 h 462"/>
                <a:gd name="T38" fmla="*/ 541 w 545"/>
                <a:gd name="T39" fmla="*/ 419 h 462"/>
                <a:gd name="T40" fmla="*/ 533 w 545"/>
                <a:gd name="T41" fmla="*/ 436 h 462"/>
                <a:gd name="T42" fmla="*/ 518 w 545"/>
                <a:gd name="T43" fmla="*/ 450 h 462"/>
                <a:gd name="T44" fmla="*/ 502 w 545"/>
                <a:gd name="T45" fmla="*/ 458 h 462"/>
                <a:gd name="T46" fmla="*/ 482 w 545"/>
                <a:gd name="T47" fmla="*/ 462 h 462"/>
                <a:gd name="T48" fmla="*/ 63 w 545"/>
                <a:gd name="T49" fmla="*/ 462 h 462"/>
                <a:gd name="T50" fmla="*/ 43 w 545"/>
                <a:gd name="T51" fmla="*/ 458 h 462"/>
                <a:gd name="T52" fmla="*/ 27 w 545"/>
                <a:gd name="T53" fmla="*/ 450 h 462"/>
                <a:gd name="T54" fmla="*/ 12 w 545"/>
                <a:gd name="T55" fmla="*/ 436 h 462"/>
                <a:gd name="T56" fmla="*/ 3 w 545"/>
                <a:gd name="T57" fmla="*/ 419 h 462"/>
                <a:gd name="T58" fmla="*/ 0 w 545"/>
                <a:gd name="T59" fmla="*/ 399 h 462"/>
                <a:gd name="T60" fmla="*/ 3 w 545"/>
                <a:gd name="T61" fmla="*/ 379 h 462"/>
                <a:gd name="T62" fmla="*/ 12 w 545"/>
                <a:gd name="T63" fmla="*/ 362 h 462"/>
                <a:gd name="T64" fmla="*/ 27 w 545"/>
                <a:gd name="T65" fmla="*/ 348 h 462"/>
                <a:gd name="T66" fmla="*/ 43 w 545"/>
                <a:gd name="T67" fmla="*/ 339 h 462"/>
                <a:gd name="T68" fmla="*/ 63 w 545"/>
                <a:gd name="T69" fmla="*/ 336 h 462"/>
                <a:gd name="T70" fmla="*/ 84 w 545"/>
                <a:gd name="T71" fmla="*/ 336 h 462"/>
                <a:gd name="T72" fmla="*/ 84 w 545"/>
                <a:gd name="T73" fmla="*/ 64 h 462"/>
                <a:gd name="T74" fmla="*/ 87 w 545"/>
                <a:gd name="T75" fmla="*/ 44 h 462"/>
                <a:gd name="T76" fmla="*/ 96 w 545"/>
                <a:gd name="T77" fmla="*/ 27 h 462"/>
                <a:gd name="T78" fmla="*/ 109 w 545"/>
                <a:gd name="T79" fmla="*/ 13 h 462"/>
                <a:gd name="T80" fmla="*/ 127 w 545"/>
                <a:gd name="T81" fmla="*/ 4 h 462"/>
                <a:gd name="T82" fmla="*/ 147 w 545"/>
                <a:gd name="T83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45" h="462">
                  <a:moveTo>
                    <a:pt x="210" y="127"/>
                  </a:moveTo>
                  <a:lnTo>
                    <a:pt x="210" y="336"/>
                  </a:lnTo>
                  <a:lnTo>
                    <a:pt x="335" y="336"/>
                  </a:lnTo>
                  <a:lnTo>
                    <a:pt x="335" y="127"/>
                  </a:lnTo>
                  <a:lnTo>
                    <a:pt x="210" y="127"/>
                  </a:lnTo>
                  <a:close/>
                  <a:moveTo>
                    <a:pt x="147" y="0"/>
                  </a:moveTo>
                  <a:lnTo>
                    <a:pt x="398" y="0"/>
                  </a:lnTo>
                  <a:lnTo>
                    <a:pt x="418" y="4"/>
                  </a:lnTo>
                  <a:lnTo>
                    <a:pt x="435" y="13"/>
                  </a:lnTo>
                  <a:lnTo>
                    <a:pt x="449" y="27"/>
                  </a:lnTo>
                  <a:lnTo>
                    <a:pt x="458" y="44"/>
                  </a:lnTo>
                  <a:lnTo>
                    <a:pt x="461" y="64"/>
                  </a:lnTo>
                  <a:lnTo>
                    <a:pt x="461" y="336"/>
                  </a:lnTo>
                  <a:lnTo>
                    <a:pt x="482" y="336"/>
                  </a:lnTo>
                  <a:lnTo>
                    <a:pt x="502" y="339"/>
                  </a:lnTo>
                  <a:lnTo>
                    <a:pt x="518" y="348"/>
                  </a:lnTo>
                  <a:lnTo>
                    <a:pt x="533" y="362"/>
                  </a:lnTo>
                  <a:lnTo>
                    <a:pt x="541" y="379"/>
                  </a:lnTo>
                  <a:lnTo>
                    <a:pt x="545" y="399"/>
                  </a:lnTo>
                  <a:lnTo>
                    <a:pt x="541" y="419"/>
                  </a:lnTo>
                  <a:lnTo>
                    <a:pt x="533" y="436"/>
                  </a:lnTo>
                  <a:lnTo>
                    <a:pt x="518" y="450"/>
                  </a:lnTo>
                  <a:lnTo>
                    <a:pt x="502" y="458"/>
                  </a:lnTo>
                  <a:lnTo>
                    <a:pt x="482" y="462"/>
                  </a:lnTo>
                  <a:lnTo>
                    <a:pt x="63" y="462"/>
                  </a:lnTo>
                  <a:lnTo>
                    <a:pt x="43" y="458"/>
                  </a:lnTo>
                  <a:lnTo>
                    <a:pt x="27" y="450"/>
                  </a:lnTo>
                  <a:lnTo>
                    <a:pt x="12" y="436"/>
                  </a:lnTo>
                  <a:lnTo>
                    <a:pt x="3" y="419"/>
                  </a:lnTo>
                  <a:lnTo>
                    <a:pt x="0" y="399"/>
                  </a:lnTo>
                  <a:lnTo>
                    <a:pt x="3" y="379"/>
                  </a:lnTo>
                  <a:lnTo>
                    <a:pt x="12" y="362"/>
                  </a:lnTo>
                  <a:lnTo>
                    <a:pt x="27" y="348"/>
                  </a:lnTo>
                  <a:lnTo>
                    <a:pt x="43" y="339"/>
                  </a:lnTo>
                  <a:lnTo>
                    <a:pt x="63" y="336"/>
                  </a:lnTo>
                  <a:lnTo>
                    <a:pt x="84" y="336"/>
                  </a:lnTo>
                  <a:lnTo>
                    <a:pt x="84" y="64"/>
                  </a:lnTo>
                  <a:lnTo>
                    <a:pt x="87" y="44"/>
                  </a:lnTo>
                  <a:lnTo>
                    <a:pt x="96" y="27"/>
                  </a:lnTo>
                  <a:lnTo>
                    <a:pt x="109" y="13"/>
                  </a:lnTo>
                  <a:lnTo>
                    <a:pt x="127" y="4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221"/>
            <p:cNvSpPr>
              <a:spLocks noEditPoints="1"/>
            </p:cNvSpPr>
            <p:nvPr/>
          </p:nvSpPr>
          <p:spPr bwMode="auto">
            <a:xfrm>
              <a:off x="10363200" y="3049588"/>
              <a:ext cx="87313" cy="73025"/>
            </a:xfrm>
            <a:custGeom>
              <a:avLst/>
              <a:gdLst>
                <a:gd name="T0" fmla="*/ 208 w 543"/>
                <a:gd name="T1" fmla="*/ 127 h 462"/>
                <a:gd name="T2" fmla="*/ 208 w 543"/>
                <a:gd name="T3" fmla="*/ 336 h 462"/>
                <a:gd name="T4" fmla="*/ 334 w 543"/>
                <a:gd name="T5" fmla="*/ 336 h 462"/>
                <a:gd name="T6" fmla="*/ 334 w 543"/>
                <a:gd name="T7" fmla="*/ 127 h 462"/>
                <a:gd name="T8" fmla="*/ 208 w 543"/>
                <a:gd name="T9" fmla="*/ 127 h 462"/>
                <a:gd name="T10" fmla="*/ 147 w 543"/>
                <a:gd name="T11" fmla="*/ 0 h 462"/>
                <a:gd name="T12" fmla="*/ 397 w 543"/>
                <a:gd name="T13" fmla="*/ 0 h 462"/>
                <a:gd name="T14" fmla="*/ 417 w 543"/>
                <a:gd name="T15" fmla="*/ 4 h 462"/>
                <a:gd name="T16" fmla="*/ 434 w 543"/>
                <a:gd name="T17" fmla="*/ 13 h 462"/>
                <a:gd name="T18" fmla="*/ 448 w 543"/>
                <a:gd name="T19" fmla="*/ 27 h 462"/>
                <a:gd name="T20" fmla="*/ 457 w 543"/>
                <a:gd name="T21" fmla="*/ 44 h 462"/>
                <a:gd name="T22" fmla="*/ 460 w 543"/>
                <a:gd name="T23" fmla="*/ 64 h 462"/>
                <a:gd name="T24" fmla="*/ 460 w 543"/>
                <a:gd name="T25" fmla="*/ 336 h 462"/>
                <a:gd name="T26" fmla="*/ 480 w 543"/>
                <a:gd name="T27" fmla="*/ 336 h 462"/>
                <a:gd name="T28" fmla="*/ 500 w 543"/>
                <a:gd name="T29" fmla="*/ 339 h 462"/>
                <a:gd name="T30" fmla="*/ 518 w 543"/>
                <a:gd name="T31" fmla="*/ 348 h 462"/>
                <a:gd name="T32" fmla="*/ 531 w 543"/>
                <a:gd name="T33" fmla="*/ 362 h 462"/>
                <a:gd name="T34" fmla="*/ 540 w 543"/>
                <a:gd name="T35" fmla="*/ 379 h 462"/>
                <a:gd name="T36" fmla="*/ 543 w 543"/>
                <a:gd name="T37" fmla="*/ 399 h 462"/>
                <a:gd name="T38" fmla="*/ 540 w 543"/>
                <a:gd name="T39" fmla="*/ 419 h 462"/>
                <a:gd name="T40" fmla="*/ 531 w 543"/>
                <a:gd name="T41" fmla="*/ 436 h 462"/>
                <a:gd name="T42" fmla="*/ 518 w 543"/>
                <a:gd name="T43" fmla="*/ 450 h 462"/>
                <a:gd name="T44" fmla="*/ 500 w 543"/>
                <a:gd name="T45" fmla="*/ 458 h 462"/>
                <a:gd name="T46" fmla="*/ 480 w 543"/>
                <a:gd name="T47" fmla="*/ 462 h 462"/>
                <a:gd name="T48" fmla="*/ 63 w 543"/>
                <a:gd name="T49" fmla="*/ 462 h 462"/>
                <a:gd name="T50" fmla="*/ 43 w 543"/>
                <a:gd name="T51" fmla="*/ 458 h 462"/>
                <a:gd name="T52" fmla="*/ 25 w 543"/>
                <a:gd name="T53" fmla="*/ 450 h 462"/>
                <a:gd name="T54" fmla="*/ 12 w 543"/>
                <a:gd name="T55" fmla="*/ 436 h 462"/>
                <a:gd name="T56" fmla="*/ 3 w 543"/>
                <a:gd name="T57" fmla="*/ 419 h 462"/>
                <a:gd name="T58" fmla="*/ 0 w 543"/>
                <a:gd name="T59" fmla="*/ 399 h 462"/>
                <a:gd name="T60" fmla="*/ 3 w 543"/>
                <a:gd name="T61" fmla="*/ 379 h 462"/>
                <a:gd name="T62" fmla="*/ 12 w 543"/>
                <a:gd name="T63" fmla="*/ 362 h 462"/>
                <a:gd name="T64" fmla="*/ 25 w 543"/>
                <a:gd name="T65" fmla="*/ 348 h 462"/>
                <a:gd name="T66" fmla="*/ 43 w 543"/>
                <a:gd name="T67" fmla="*/ 339 h 462"/>
                <a:gd name="T68" fmla="*/ 63 w 543"/>
                <a:gd name="T69" fmla="*/ 336 h 462"/>
                <a:gd name="T70" fmla="*/ 84 w 543"/>
                <a:gd name="T71" fmla="*/ 336 h 462"/>
                <a:gd name="T72" fmla="*/ 84 w 543"/>
                <a:gd name="T73" fmla="*/ 64 h 462"/>
                <a:gd name="T74" fmla="*/ 87 w 543"/>
                <a:gd name="T75" fmla="*/ 44 h 462"/>
                <a:gd name="T76" fmla="*/ 96 w 543"/>
                <a:gd name="T77" fmla="*/ 27 h 462"/>
                <a:gd name="T78" fmla="*/ 109 w 543"/>
                <a:gd name="T79" fmla="*/ 13 h 462"/>
                <a:gd name="T80" fmla="*/ 127 w 543"/>
                <a:gd name="T81" fmla="*/ 4 h 462"/>
                <a:gd name="T82" fmla="*/ 147 w 543"/>
                <a:gd name="T83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43" h="462">
                  <a:moveTo>
                    <a:pt x="208" y="127"/>
                  </a:moveTo>
                  <a:lnTo>
                    <a:pt x="208" y="336"/>
                  </a:lnTo>
                  <a:lnTo>
                    <a:pt x="334" y="336"/>
                  </a:lnTo>
                  <a:lnTo>
                    <a:pt x="334" y="127"/>
                  </a:lnTo>
                  <a:lnTo>
                    <a:pt x="208" y="127"/>
                  </a:lnTo>
                  <a:close/>
                  <a:moveTo>
                    <a:pt x="147" y="0"/>
                  </a:moveTo>
                  <a:lnTo>
                    <a:pt x="397" y="0"/>
                  </a:lnTo>
                  <a:lnTo>
                    <a:pt x="417" y="4"/>
                  </a:lnTo>
                  <a:lnTo>
                    <a:pt x="434" y="13"/>
                  </a:lnTo>
                  <a:lnTo>
                    <a:pt x="448" y="27"/>
                  </a:lnTo>
                  <a:lnTo>
                    <a:pt x="457" y="44"/>
                  </a:lnTo>
                  <a:lnTo>
                    <a:pt x="460" y="64"/>
                  </a:lnTo>
                  <a:lnTo>
                    <a:pt x="460" y="336"/>
                  </a:lnTo>
                  <a:lnTo>
                    <a:pt x="480" y="336"/>
                  </a:lnTo>
                  <a:lnTo>
                    <a:pt x="500" y="339"/>
                  </a:lnTo>
                  <a:lnTo>
                    <a:pt x="518" y="348"/>
                  </a:lnTo>
                  <a:lnTo>
                    <a:pt x="531" y="362"/>
                  </a:lnTo>
                  <a:lnTo>
                    <a:pt x="540" y="379"/>
                  </a:lnTo>
                  <a:lnTo>
                    <a:pt x="543" y="399"/>
                  </a:lnTo>
                  <a:lnTo>
                    <a:pt x="540" y="419"/>
                  </a:lnTo>
                  <a:lnTo>
                    <a:pt x="531" y="436"/>
                  </a:lnTo>
                  <a:lnTo>
                    <a:pt x="518" y="450"/>
                  </a:lnTo>
                  <a:lnTo>
                    <a:pt x="500" y="458"/>
                  </a:lnTo>
                  <a:lnTo>
                    <a:pt x="480" y="462"/>
                  </a:lnTo>
                  <a:lnTo>
                    <a:pt x="63" y="462"/>
                  </a:lnTo>
                  <a:lnTo>
                    <a:pt x="43" y="458"/>
                  </a:lnTo>
                  <a:lnTo>
                    <a:pt x="25" y="450"/>
                  </a:lnTo>
                  <a:lnTo>
                    <a:pt x="12" y="436"/>
                  </a:lnTo>
                  <a:lnTo>
                    <a:pt x="3" y="419"/>
                  </a:lnTo>
                  <a:lnTo>
                    <a:pt x="0" y="399"/>
                  </a:lnTo>
                  <a:lnTo>
                    <a:pt x="3" y="379"/>
                  </a:lnTo>
                  <a:lnTo>
                    <a:pt x="12" y="362"/>
                  </a:lnTo>
                  <a:lnTo>
                    <a:pt x="25" y="348"/>
                  </a:lnTo>
                  <a:lnTo>
                    <a:pt x="43" y="339"/>
                  </a:lnTo>
                  <a:lnTo>
                    <a:pt x="63" y="336"/>
                  </a:lnTo>
                  <a:lnTo>
                    <a:pt x="84" y="336"/>
                  </a:lnTo>
                  <a:lnTo>
                    <a:pt x="84" y="64"/>
                  </a:lnTo>
                  <a:lnTo>
                    <a:pt x="87" y="44"/>
                  </a:lnTo>
                  <a:lnTo>
                    <a:pt x="96" y="27"/>
                  </a:lnTo>
                  <a:lnTo>
                    <a:pt x="109" y="13"/>
                  </a:lnTo>
                  <a:lnTo>
                    <a:pt x="127" y="4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222"/>
            <p:cNvSpPr>
              <a:spLocks noEditPoints="1"/>
            </p:cNvSpPr>
            <p:nvPr/>
          </p:nvSpPr>
          <p:spPr bwMode="auto">
            <a:xfrm>
              <a:off x="10152063" y="3049588"/>
              <a:ext cx="85725" cy="73025"/>
            </a:xfrm>
            <a:custGeom>
              <a:avLst/>
              <a:gdLst>
                <a:gd name="T0" fmla="*/ 210 w 544"/>
                <a:gd name="T1" fmla="*/ 127 h 462"/>
                <a:gd name="T2" fmla="*/ 210 w 544"/>
                <a:gd name="T3" fmla="*/ 336 h 462"/>
                <a:gd name="T4" fmla="*/ 335 w 544"/>
                <a:gd name="T5" fmla="*/ 336 h 462"/>
                <a:gd name="T6" fmla="*/ 335 w 544"/>
                <a:gd name="T7" fmla="*/ 127 h 462"/>
                <a:gd name="T8" fmla="*/ 210 w 544"/>
                <a:gd name="T9" fmla="*/ 127 h 462"/>
                <a:gd name="T10" fmla="*/ 147 w 544"/>
                <a:gd name="T11" fmla="*/ 0 h 462"/>
                <a:gd name="T12" fmla="*/ 398 w 544"/>
                <a:gd name="T13" fmla="*/ 0 h 462"/>
                <a:gd name="T14" fmla="*/ 418 w 544"/>
                <a:gd name="T15" fmla="*/ 4 h 462"/>
                <a:gd name="T16" fmla="*/ 435 w 544"/>
                <a:gd name="T17" fmla="*/ 13 h 462"/>
                <a:gd name="T18" fmla="*/ 449 w 544"/>
                <a:gd name="T19" fmla="*/ 27 h 462"/>
                <a:gd name="T20" fmla="*/ 458 w 544"/>
                <a:gd name="T21" fmla="*/ 44 h 462"/>
                <a:gd name="T22" fmla="*/ 461 w 544"/>
                <a:gd name="T23" fmla="*/ 64 h 462"/>
                <a:gd name="T24" fmla="*/ 461 w 544"/>
                <a:gd name="T25" fmla="*/ 336 h 462"/>
                <a:gd name="T26" fmla="*/ 482 w 544"/>
                <a:gd name="T27" fmla="*/ 336 h 462"/>
                <a:gd name="T28" fmla="*/ 502 w 544"/>
                <a:gd name="T29" fmla="*/ 339 h 462"/>
                <a:gd name="T30" fmla="*/ 519 w 544"/>
                <a:gd name="T31" fmla="*/ 348 h 462"/>
                <a:gd name="T32" fmla="*/ 532 w 544"/>
                <a:gd name="T33" fmla="*/ 362 h 462"/>
                <a:gd name="T34" fmla="*/ 542 w 544"/>
                <a:gd name="T35" fmla="*/ 379 h 462"/>
                <a:gd name="T36" fmla="*/ 544 w 544"/>
                <a:gd name="T37" fmla="*/ 399 h 462"/>
                <a:gd name="T38" fmla="*/ 542 w 544"/>
                <a:gd name="T39" fmla="*/ 419 h 462"/>
                <a:gd name="T40" fmla="*/ 532 w 544"/>
                <a:gd name="T41" fmla="*/ 436 h 462"/>
                <a:gd name="T42" fmla="*/ 519 w 544"/>
                <a:gd name="T43" fmla="*/ 450 h 462"/>
                <a:gd name="T44" fmla="*/ 502 w 544"/>
                <a:gd name="T45" fmla="*/ 458 h 462"/>
                <a:gd name="T46" fmla="*/ 482 w 544"/>
                <a:gd name="T47" fmla="*/ 462 h 462"/>
                <a:gd name="T48" fmla="*/ 63 w 544"/>
                <a:gd name="T49" fmla="*/ 462 h 462"/>
                <a:gd name="T50" fmla="*/ 43 w 544"/>
                <a:gd name="T51" fmla="*/ 458 h 462"/>
                <a:gd name="T52" fmla="*/ 27 w 544"/>
                <a:gd name="T53" fmla="*/ 450 h 462"/>
                <a:gd name="T54" fmla="*/ 13 w 544"/>
                <a:gd name="T55" fmla="*/ 436 h 462"/>
                <a:gd name="T56" fmla="*/ 4 w 544"/>
                <a:gd name="T57" fmla="*/ 419 h 462"/>
                <a:gd name="T58" fmla="*/ 0 w 544"/>
                <a:gd name="T59" fmla="*/ 399 h 462"/>
                <a:gd name="T60" fmla="*/ 4 w 544"/>
                <a:gd name="T61" fmla="*/ 379 h 462"/>
                <a:gd name="T62" fmla="*/ 13 w 544"/>
                <a:gd name="T63" fmla="*/ 362 h 462"/>
                <a:gd name="T64" fmla="*/ 27 w 544"/>
                <a:gd name="T65" fmla="*/ 348 h 462"/>
                <a:gd name="T66" fmla="*/ 43 w 544"/>
                <a:gd name="T67" fmla="*/ 339 h 462"/>
                <a:gd name="T68" fmla="*/ 63 w 544"/>
                <a:gd name="T69" fmla="*/ 336 h 462"/>
                <a:gd name="T70" fmla="*/ 84 w 544"/>
                <a:gd name="T71" fmla="*/ 336 h 462"/>
                <a:gd name="T72" fmla="*/ 84 w 544"/>
                <a:gd name="T73" fmla="*/ 64 h 462"/>
                <a:gd name="T74" fmla="*/ 88 w 544"/>
                <a:gd name="T75" fmla="*/ 44 h 462"/>
                <a:gd name="T76" fmla="*/ 96 w 544"/>
                <a:gd name="T77" fmla="*/ 27 h 462"/>
                <a:gd name="T78" fmla="*/ 110 w 544"/>
                <a:gd name="T79" fmla="*/ 13 h 462"/>
                <a:gd name="T80" fmla="*/ 127 w 544"/>
                <a:gd name="T81" fmla="*/ 4 h 462"/>
                <a:gd name="T82" fmla="*/ 147 w 544"/>
                <a:gd name="T83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44" h="462">
                  <a:moveTo>
                    <a:pt x="210" y="127"/>
                  </a:moveTo>
                  <a:lnTo>
                    <a:pt x="210" y="336"/>
                  </a:lnTo>
                  <a:lnTo>
                    <a:pt x="335" y="336"/>
                  </a:lnTo>
                  <a:lnTo>
                    <a:pt x="335" y="127"/>
                  </a:lnTo>
                  <a:lnTo>
                    <a:pt x="210" y="127"/>
                  </a:lnTo>
                  <a:close/>
                  <a:moveTo>
                    <a:pt x="147" y="0"/>
                  </a:moveTo>
                  <a:lnTo>
                    <a:pt x="398" y="0"/>
                  </a:lnTo>
                  <a:lnTo>
                    <a:pt x="418" y="4"/>
                  </a:lnTo>
                  <a:lnTo>
                    <a:pt x="435" y="13"/>
                  </a:lnTo>
                  <a:lnTo>
                    <a:pt x="449" y="27"/>
                  </a:lnTo>
                  <a:lnTo>
                    <a:pt x="458" y="44"/>
                  </a:lnTo>
                  <a:lnTo>
                    <a:pt x="461" y="64"/>
                  </a:lnTo>
                  <a:lnTo>
                    <a:pt x="461" y="336"/>
                  </a:lnTo>
                  <a:lnTo>
                    <a:pt x="482" y="336"/>
                  </a:lnTo>
                  <a:lnTo>
                    <a:pt x="502" y="339"/>
                  </a:lnTo>
                  <a:lnTo>
                    <a:pt x="519" y="348"/>
                  </a:lnTo>
                  <a:lnTo>
                    <a:pt x="532" y="362"/>
                  </a:lnTo>
                  <a:lnTo>
                    <a:pt x="542" y="379"/>
                  </a:lnTo>
                  <a:lnTo>
                    <a:pt x="544" y="399"/>
                  </a:lnTo>
                  <a:lnTo>
                    <a:pt x="542" y="419"/>
                  </a:lnTo>
                  <a:lnTo>
                    <a:pt x="532" y="436"/>
                  </a:lnTo>
                  <a:lnTo>
                    <a:pt x="519" y="450"/>
                  </a:lnTo>
                  <a:lnTo>
                    <a:pt x="502" y="458"/>
                  </a:lnTo>
                  <a:lnTo>
                    <a:pt x="482" y="462"/>
                  </a:lnTo>
                  <a:lnTo>
                    <a:pt x="63" y="462"/>
                  </a:lnTo>
                  <a:lnTo>
                    <a:pt x="43" y="458"/>
                  </a:lnTo>
                  <a:lnTo>
                    <a:pt x="27" y="450"/>
                  </a:lnTo>
                  <a:lnTo>
                    <a:pt x="13" y="436"/>
                  </a:lnTo>
                  <a:lnTo>
                    <a:pt x="4" y="419"/>
                  </a:lnTo>
                  <a:lnTo>
                    <a:pt x="0" y="399"/>
                  </a:lnTo>
                  <a:lnTo>
                    <a:pt x="4" y="379"/>
                  </a:lnTo>
                  <a:lnTo>
                    <a:pt x="13" y="362"/>
                  </a:lnTo>
                  <a:lnTo>
                    <a:pt x="27" y="348"/>
                  </a:lnTo>
                  <a:lnTo>
                    <a:pt x="43" y="339"/>
                  </a:lnTo>
                  <a:lnTo>
                    <a:pt x="63" y="336"/>
                  </a:lnTo>
                  <a:lnTo>
                    <a:pt x="84" y="336"/>
                  </a:lnTo>
                  <a:lnTo>
                    <a:pt x="84" y="64"/>
                  </a:lnTo>
                  <a:lnTo>
                    <a:pt x="88" y="44"/>
                  </a:lnTo>
                  <a:lnTo>
                    <a:pt x="96" y="27"/>
                  </a:lnTo>
                  <a:lnTo>
                    <a:pt x="110" y="13"/>
                  </a:lnTo>
                  <a:lnTo>
                    <a:pt x="127" y="4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223"/>
            <p:cNvSpPr>
              <a:spLocks noEditPoints="1"/>
            </p:cNvSpPr>
            <p:nvPr/>
          </p:nvSpPr>
          <p:spPr bwMode="auto">
            <a:xfrm>
              <a:off x="10256838" y="2943225"/>
              <a:ext cx="87313" cy="73025"/>
            </a:xfrm>
            <a:custGeom>
              <a:avLst/>
              <a:gdLst>
                <a:gd name="T0" fmla="*/ 210 w 545"/>
                <a:gd name="T1" fmla="*/ 125 h 460"/>
                <a:gd name="T2" fmla="*/ 210 w 545"/>
                <a:gd name="T3" fmla="*/ 335 h 460"/>
                <a:gd name="T4" fmla="*/ 335 w 545"/>
                <a:gd name="T5" fmla="*/ 335 h 460"/>
                <a:gd name="T6" fmla="*/ 335 w 545"/>
                <a:gd name="T7" fmla="*/ 125 h 460"/>
                <a:gd name="T8" fmla="*/ 210 w 545"/>
                <a:gd name="T9" fmla="*/ 125 h 460"/>
                <a:gd name="T10" fmla="*/ 147 w 545"/>
                <a:gd name="T11" fmla="*/ 0 h 460"/>
                <a:gd name="T12" fmla="*/ 398 w 545"/>
                <a:gd name="T13" fmla="*/ 0 h 460"/>
                <a:gd name="T14" fmla="*/ 418 w 545"/>
                <a:gd name="T15" fmla="*/ 4 h 460"/>
                <a:gd name="T16" fmla="*/ 435 w 545"/>
                <a:gd name="T17" fmla="*/ 12 h 460"/>
                <a:gd name="T18" fmla="*/ 449 w 545"/>
                <a:gd name="T19" fmla="*/ 26 h 460"/>
                <a:gd name="T20" fmla="*/ 458 w 545"/>
                <a:gd name="T21" fmla="*/ 43 h 460"/>
                <a:gd name="T22" fmla="*/ 461 w 545"/>
                <a:gd name="T23" fmla="*/ 62 h 460"/>
                <a:gd name="T24" fmla="*/ 461 w 545"/>
                <a:gd name="T25" fmla="*/ 335 h 460"/>
                <a:gd name="T26" fmla="*/ 482 w 545"/>
                <a:gd name="T27" fmla="*/ 335 h 460"/>
                <a:gd name="T28" fmla="*/ 502 w 545"/>
                <a:gd name="T29" fmla="*/ 338 h 460"/>
                <a:gd name="T30" fmla="*/ 518 w 545"/>
                <a:gd name="T31" fmla="*/ 348 h 460"/>
                <a:gd name="T32" fmla="*/ 533 w 545"/>
                <a:gd name="T33" fmla="*/ 361 h 460"/>
                <a:gd name="T34" fmla="*/ 541 w 545"/>
                <a:gd name="T35" fmla="*/ 377 h 460"/>
                <a:gd name="T36" fmla="*/ 545 w 545"/>
                <a:gd name="T37" fmla="*/ 397 h 460"/>
                <a:gd name="T38" fmla="*/ 541 w 545"/>
                <a:gd name="T39" fmla="*/ 417 h 460"/>
                <a:gd name="T40" fmla="*/ 533 w 545"/>
                <a:gd name="T41" fmla="*/ 435 h 460"/>
                <a:gd name="T42" fmla="*/ 518 w 545"/>
                <a:gd name="T43" fmla="*/ 448 h 460"/>
                <a:gd name="T44" fmla="*/ 502 w 545"/>
                <a:gd name="T45" fmla="*/ 457 h 460"/>
                <a:gd name="T46" fmla="*/ 482 w 545"/>
                <a:gd name="T47" fmla="*/ 460 h 460"/>
                <a:gd name="T48" fmla="*/ 63 w 545"/>
                <a:gd name="T49" fmla="*/ 460 h 460"/>
                <a:gd name="T50" fmla="*/ 43 w 545"/>
                <a:gd name="T51" fmla="*/ 457 h 460"/>
                <a:gd name="T52" fmla="*/ 27 w 545"/>
                <a:gd name="T53" fmla="*/ 448 h 460"/>
                <a:gd name="T54" fmla="*/ 12 w 545"/>
                <a:gd name="T55" fmla="*/ 435 h 460"/>
                <a:gd name="T56" fmla="*/ 3 w 545"/>
                <a:gd name="T57" fmla="*/ 417 h 460"/>
                <a:gd name="T58" fmla="*/ 0 w 545"/>
                <a:gd name="T59" fmla="*/ 397 h 460"/>
                <a:gd name="T60" fmla="*/ 3 w 545"/>
                <a:gd name="T61" fmla="*/ 377 h 460"/>
                <a:gd name="T62" fmla="*/ 12 w 545"/>
                <a:gd name="T63" fmla="*/ 361 h 460"/>
                <a:gd name="T64" fmla="*/ 27 w 545"/>
                <a:gd name="T65" fmla="*/ 348 h 460"/>
                <a:gd name="T66" fmla="*/ 43 w 545"/>
                <a:gd name="T67" fmla="*/ 338 h 460"/>
                <a:gd name="T68" fmla="*/ 63 w 545"/>
                <a:gd name="T69" fmla="*/ 335 h 460"/>
                <a:gd name="T70" fmla="*/ 84 w 545"/>
                <a:gd name="T71" fmla="*/ 335 h 460"/>
                <a:gd name="T72" fmla="*/ 84 w 545"/>
                <a:gd name="T73" fmla="*/ 62 h 460"/>
                <a:gd name="T74" fmla="*/ 87 w 545"/>
                <a:gd name="T75" fmla="*/ 43 h 460"/>
                <a:gd name="T76" fmla="*/ 96 w 545"/>
                <a:gd name="T77" fmla="*/ 26 h 460"/>
                <a:gd name="T78" fmla="*/ 109 w 545"/>
                <a:gd name="T79" fmla="*/ 12 h 460"/>
                <a:gd name="T80" fmla="*/ 127 w 545"/>
                <a:gd name="T81" fmla="*/ 4 h 460"/>
                <a:gd name="T82" fmla="*/ 147 w 545"/>
                <a:gd name="T83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45" h="460">
                  <a:moveTo>
                    <a:pt x="210" y="125"/>
                  </a:moveTo>
                  <a:lnTo>
                    <a:pt x="210" y="335"/>
                  </a:lnTo>
                  <a:lnTo>
                    <a:pt x="335" y="335"/>
                  </a:lnTo>
                  <a:lnTo>
                    <a:pt x="335" y="125"/>
                  </a:lnTo>
                  <a:lnTo>
                    <a:pt x="210" y="125"/>
                  </a:lnTo>
                  <a:close/>
                  <a:moveTo>
                    <a:pt x="147" y="0"/>
                  </a:moveTo>
                  <a:lnTo>
                    <a:pt x="398" y="0"/>
                  </a:lnTo>
                  <a:lnTo>
                    <a:pt x="418" y="4"/>
                  </a:lnTo>
                  <a:lnTo>
                    <a:pt x="435" y="12"/>
                  </a:lnTo>
                  <a:lnTo>
                    <a:pt x="449" y="26"/>
                  </a:lnTo>
                  <a:lnTo>
                    <a:pt x="458" y="43"/>
                  </a:lnTo>
                  <a:lnTo>
                    <a:pt x="461" y="62"/>
                  </a:lnTo>
                  <a:lnTo>
                    <a:pt x="461" y="335"/>
                  </a:lnTo>
                  <a:lnTo>
                    <a:pt x="482" y="335"/>
                  </a:lnTo>
                  <a:lnTo>
                    <a:pt x="502" y="338"/>
                  </a:lnTo>
                  <a:lnTo>
                    <a:pt x="518" y="348"/>
                  </a:lnTo>
                  <a:lnTo>
                    <a:pt x="533" y="361"/>
                  </a:lnTo>
                  <a:lnTo>
                    <a:pt x="541" y="377"/>
                  </a:lnTo>
                  <a:lnTo>
                    <a:pt x="545" y="397"/>
                  </a:lnTo>
                  <a:lnTo>
                    <a:pt x="541" y="417"/>
                  </a:lnTo>
                  <a:lnTo>
                    <a:pt x="533" y="435"/>
                  </a:lnTo>
                  <a:lnTo>
                    <a:pt x="518" y="448"/>
                  </a:lnTo>
                  <a:lnTo>
                    <a:pt x="502" y="457"/>
                  </a:lnTo>
                  <a:lnTo>
                    <a:pt x="482" y="460"/>
                  </a:lnTo>
                  <a:lnTo>
                    <a:pt x="63" y="460"/>
                  </a:lnTo>
                  <a:lnTo>
                    <a:pt x="43" y="457"/>
                  </a:lnTo>
                  <a:lnTo>
                    <a:pt x="27" y="448"/>
                  </a:lnTo>
                  <a:lnTo>
                    <a:pt x="12" y="435"/>
                  </a:lnTo>
                  <a:lnTo>
                    <a:pt x="3" y="417"/>
                  </a:lnTo>
                  <a:lnTo>
                    <a:pt x="0" y="397"/>
                  </a:lnTo>
                  <a:lnTo>
                    <a:pt x="3" y="377"/>
                  </a:lnTo>
                  <a:lnTo>
                    <a:pt x="12" y="361"/>
                  </a:lnTo>
                  <a:lnTo>
                    <a:pt x="27" y="348"/>
                  </a:lnTo>
                  <a:lnTo>
                    <a:pt x="43" y="338"/>
                  </a:lnTo>
                  <a:lnTo>
                    <a:pt x="63" y="335"/>
                  </a:lnTo>
                  <a:lnTo>
                    <a:pt x="84" y="335"/>
                  </a:lnTo>
                  <a:lnTo>
                    <a:pt x="84" y="62"/>
                  </a:lnTo>
                  <a:lnTo>
                    <a:pt x="87" y="43"/>
                  </a:lnTo>
                  <a:lnTo>
                    <a:pt x="96" y="26"/>
                  </a:lnTo>
                  <a:lnTo>
                    <a:pt x="109" y="12"/>
                  </a:lnTo>
                  <a:lnTo>
                    <a:pt x="127" y="4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2" name="Freeform 224"/>
            <p:cNvSpPr>
              <a:spLocks noEditPoints="1"/>
            </p:cNvSpPr>
            <p:nvPr/>
          </p:nvSpPr>
          <p:spPr bwMode="auto">
            <a:xfrm>
              <a:off x="10363200" y="2943225"/>
              <a:ext cx="87313" cy="73025"/>
            </a:xfrm>
            <a:custGeom>
              <a:avLst/>
              <a:gdLst>
                <a:gd name="T0" fmla="*/ 208 w 543"/>
                <a:gd name="T1" fmla="*/ 125 h 460"/>
                <a:gd name="T2" fmla="*/ 208 w 543"/>
                <a:gd name="T3" fmla="*/ 335 h 460"/>
                <a:gd name="T4" fmla="*/ 334 w 543"/>
                <a:gd name="T5" fmla="*/ 335 h 460"/>
                <a:gd name="T6" fmla="*/ 334 w 543"/>
                <a:gd name="T7" fmla="*/ 125 h 460"/>
                <a:gd name="T8" fmla="*/ 208 w 543"/>
                <a:gd name="T9" fmla="*/ 125 h 460"/>
                <a:gd name="T10" fmla="*/ 147 w 543"/>
                <a:gd name="T11" fmla="*/ 0 h 460"/>
                <a:gd name="T12" fmla="*/ 397 w 543"/>
                <a:gd name="T13" fmla="*/ 0 h 460"/>
                <a:gd name="T14" fmla="*/ 417 w 543"/>
                <a:gd name="T15" fmla="*/ 4 h 460"/>
                <a:gd name="T16" fmla="*/ 434 w 543"/>
                <a:gd name="T17" fmla="*/ 12 h 460"/>
                <a:gd name="T18" fmla="*/ 448 w 543"/>
                <a:gd name="T19" fmla="*/ 26 h 460"/>
                <a:gd name="T20" fmla="*/ 457 w 543"/>
                <a:gd name="T21" fmla="*/ 43 h 460"/>
                <a:gd name="T22" fmla="*/ 460 w 543"/>
                <a:gd name="T23" fmla="*/ 62 h 460"/>
                <a:gd name="T24" fmla="*/ 460 w 543"/>
                <a:gd name="T25" fmla="*/ 335 h 460"/>
                <a:gd name="T26" fmla="*/ 480 w 543"/>
                <a:gd name="T27" fmla="*/ 335 h 460"/>
                <a:gd name="T28" fmla="*/ 500 w 543"/>
                <a:gd name="T29" fmla="*/ 338 h 460"/>
                <a:gd name="T30" fmla="*/ 518 w 543"/>
                <a:gd name="T31" fmla="*/ 348 h 460"/>
                <a:gd name="T32" fmla="*/ 531 w 543"/>
                <a:gd name="T33" fmla="*/ 361 h 460"/>
                <a:gd name="T34" fmla="*/ 540 w 543"/>
                <a:gd name="T35" fmla="*/ 377 h 460"/>
                <a:gd name="T36" fmla="*/ 543 w 543"/>
                <a:gd name="T37" fmla="*/ 397 h 460"/>
                <a:gd name="T38" fmla="*/ 540 w 543"/>
                <a:gd name="T39" fmla="*/ 417 h 460"/>
                <a:gd name="T40" fmla="*/ 531 w 543"/>
                <a:gd name="T41" fmla="*/ 435 h 460"/>
                <a:gd name="T42" fmla="*/ 518 w 543"/>
                <a:gd name="T43" fmla="*/ 448 h 460"/>
                <a:gd name="T44" fmla="*/ 500 w 543"/>
                <a:gd name="T45" fmla="*/ 457 h 460"/>
                <a:gd name="T46" fmla="*/ 480 w 543"/>
                <a:gd name="T47" fmla="*/ 460 h 460"/>
                <a:gd name="T48" fmla="*/ 63 w 543"/>
                <a:gd name="T49" fmla="*/ 460 h 460"/>
                <a:gd name="T50" fmla="*/ 43 w 543"/>
                <a:gd name="T51" fmla="*/ 457 h 460"/>
                <a:gd name="T52" fmla="*/ 25 w 543"/>
                <a:gd name="T53" fmla="*/ 448 h 460"/>
                <a:gd name="T54" fmla="*/ 12 w 543"/>
                <a:gd name="T55" fmla="*/ 435 h 460"/>
                <a:gd name="T56" fmla="*/ 3 w 543"/>
                <a:gd name="T57" fmla="*/ 417 h 460"/>
                <a:gd name="T58" fmla="*/ 0 w 543"/>
                <a:gd name="T59" fmla="*/ 397 h 460"/>
                <a:gd name="T60" fmla="*/ 3 w 543"/>
                <a:gd name="T61" fmla="*/ 377 h 460"/>
                <a:gd name="T62" fmla="*/ 12 w 543"/>
                <a:gd name="T63" fmla="*/ 361 h 460"/>
                <a:gd name="T64" fmla="*/ 25 w 543"/>
                <a:gd name="T65" fmla="*/ 348 h 460"/>
                <a:gd name="T66" fmla="*/ 43 w 543"/>
                <a:gd name="T67" fmla="*/ 338 h 460"/>
                <a:gd name="T68" fmla="*/ 63 w 543"/>
                <a:gd name="T69" fmla="*/ 335 h 460"/>
                <a:gd name="T70" fmla="*/ 84 w 543"/>
                <a:gd name="T71" fmla="*/ 335 h 460"/>
                <a:gd name="T72" fmla="*/ 84 w 543"/>
                <a:gd name="T73" fmla="*/ 62 h 460"/>
                <a:gd name="T74" fmla="*/ 87 w 543"/>
                <a:gd name="T75" fmla="*/ 43 h 460"/>
                <a:gd name="T76" fmla="*/ 96 w 543"/>
                <a:gd name="T77" fmla="*/ 26 h 460"/>
                <a:gd name="T78" fmla="*/ 109 w 543"/>
                <a:gd name="T79" fmla="*/ 12 h 460"/>
                <a:gd name="T80" fmla="*/ 127 w 543"/>
                <a:gd name="T81" fmla="*/ 4 h 460"/>
                <a:gd name="T82" fmla="*/ 147 w 543"/>
                <a:gd name="T83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43" h="460">
                  <a:moveTo>
                    <a:pt x="208" y="125"/>
                  </a:moveTo>
                  <a:lnTo>
                    <a:pt x="208" y="335"/>
                  </a:lnTo>
                  <a:lnTo>
                    <a:pt x="334" y="335"/>
                  </a:lnTo>
                  <a:lnTo>
                    <a:pt x="334" y="125"/>
                  </a:lnTo>
                  <a:lnTo>
                    <a:pt x="208" y="125"/>
                  </a:lnTo>
                  <a:close/>
                  <a:moveTo>
                    <a:pt x="147" y="0"/>
                  </a:moveTo>
                  <a:lnTo>
                    <a:pt x="397" y="0"/>
                  </a:lnTo>
                  <a:lnTo>
                    <a:pt x="417" y="4"/>
                  </a:lnTo>
                  <a:lnTo>
                    <a:pt x="434" y="12"/>
                  </a:lnTo>
                  <a:lnTo>
                    <a:pt x="448" y="26"/>
                  </a:lnTo>
                  <a:lnTo>
                    <a:pt x="457" y="43"/>
                  </a:lnTo>
                  <a:lnTo>
                    <a:pt x="460" y="62"/>
                  </a:lnTo>
                  <a:lnTo>
                    <a:pt x="460" y="335"/>
                  </a:lnTo>
                  <a:lnTo>
                    <a:pt x="480" y="335"/>
                  </a:lnTo>
                  <a:lnTo>
                    <a:pt x="500" y="338"/>
                  </a:lnTo>
                  <a:lnTo>
                    <a:pt x="518" y="348"/>
                  </a:lnTo>
                  <a:lnTo>
                    <a:pt x="531" y="361"/>
                  </a:lnTo>
                  <a:lnTo>
                    <a:pt x="540" y="377"/>
                  </a:lnTo>
                  <a:lnTo>
                    <a:pt x="543" y="397"/>
                  </a:lnTo>
                  <a:lnTo>
                    <a:pt x="540" y="417"/>
                  </a:lnTo>
                  <a:lnTo>
                    <a:pt x="531" y="435"/>
                  </a:lnTo>
                  <a:lnTo>
                    <a:pt x="518" y="448"/>
                  </a:lnTo>
                  <a:lnTo>
                    <a:pt x="500" y="457"/>
                  </a:lnTo>
                  <a:lnTo>
                    <a:pt x="480" y="460"/>
                  </a:lnTo>
                  <a:lnTo>
                    <a:pt x="63" y="460"/>
                  </a:lnTo>
                  <a:lnTo>
                    <a:pt x="43" y="457"/>
                  </a:lnTo>
                  <a:lnTo>
                    <a:pt x="25" y="448"/>
                  </a:lnTo>
                  <a:lnTo>
                    <a:pt x="12" y="435"/>
                  </a:lnTo>
                  <a:lnTo>
                    <a:pt x="3" y="417"/>
                  </a:lnTo>
                  <a:lnTo>
                    <a:pt x="0" y="397"/>
                  </a:lnTo>
                  <a:lnTo>
                    <a:pt x="3" y="377"/>
                  </a:lnTo>
                  <a:lnTo>
                    <a:pt x="12" y="361"/>
                  </a:lnTo>
                  <a:lnTo>
                    <a:pt x="25" y="348"/>
                  </a:lnTo>
                  <a:lnTo>
                    <a:pt x="43" y="338"/>
                  </a:lnTo>
                  <a:lnTo>
                    <a:pt x="63" y="335"/>
                  </a:lnTo>
                  <a:lnTo>
                    <a:pt x="84" y="335"/>
                  </a:lnTo>
                  <a:lnTo>
                    <a:pt x="84" y="62"/>
                  </a:lnTo>
                  <a:lnTo>
                    <a:pt x="87" y="43"/>
                  </a:lnTo>
                  <a:lnTo>
                    <a:pt x="96" y="26"/>
                  </a:lnTo>
                  <a:lnTo>
                    <a:pt x="109" y="12"/>
                  </a:lnTo>
                  <a:lnTo>
                    <a:pt x="127" y="4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225"/>
            <p:cNvSpPr>
              <a:spLocks noEditPoints="1"/>
            </p:cNvSpPr>
            <p:nvPr/>
          </p:nvSpPr>
          <p:spPr bwMode="auto">
            <a:xfrm>
              <a:off x="10152063" y="2943225"/>
              <a:ext cx="85725" cy="73025"/>
            </a:xfrm>
            <a:custGeom>
              <a:avLst/>
              <a:gdLst>
                <a:gd name="T0" fmla="*/ 210 w 544"/>
                <a:gd name="T1" fmla="*/ 125 h 460"/>
                <a:gd name="T2" fmla="*/ 210 w 544"/>
                <a:gd name="T3" fmla="*/ 335 h 460"/>
                <a:gd name="T4" fmla="*/ 335 w 544"/>
                <a:gd name="T5" fmla="*/ 335 h 460"/>
                <a:gd name="T6" fmla="*/ 335 w 544"/>
                <a:gd name="T7" fmla="*/ 125 h 460"/>
                <a:gd name="T8" fmla="*/ 210 w 544"/>
                <a:gd name="T9" fmla="*/ 125 h 460"/>
                <a:gd name="T10" fmla="*/ 147 w 544"/>
                <a:gd name="T11" fmla="*/ 0 h 460"/>
                <a:gd name="T12" fmla="*/ 398 w 544"/>
                <a:gd name="T13" fmla="*/ 0 h 460"/>
                <a:gd name="T14" fmla="*/ 418 w 544"/>
                <a:gd name="T15" fmla="*/ 4 h 460"/>
                <a:gd name="T16" fmla="*/ 435 w 544"/>
                <a:gd name="T17" fmla="*/ 12 h 460"/>
                <a:gd name="T18" fmla="*/ 449 w 544"/>
                <a:gd name="T19" fmla="*/ 26 h 460"/>
                <a:gd name="T20" fmla="*/ 458 w 544"/>
                <a:gd name="T21" fmla="*/ 43 h 460"/>
                <a:gd name="T22" fmla="*/ 461 w 544"/>
                <a:gd name="T23" fmla="*/ 62 h 460"/>
                <a:gd name="T24" fmla="*/ 461 w 544"/>
                <a:gd name="T25" fmla="*/ 335 h 460"/>
                <a:gd name="T26" fmla="*/ 482 w 544"/>
                <a:gd name="T27" fmla="*/ 335 h 460"/>
                <a:gd name="T28" fmla="*/ 502 w 544"/>
                <a:gd name="T29" fmla="*/ 338 h 460"/>
                <a:gd name="T30" fmla="*/ 519 w 544"/>
                <a:gd name="T31" fmla="*/ 348 h 460"/>
                <a:gd name="T32" fmla="*/ 532 w 544"/>
                <a:gd name="T33" fmla="*/ 361 h 460"/>
                <a:gd name="T34" fmla="*/ 542 w 544"/>
                <a:gd name="T35" fmla="*/ 377 h 460"/>
                <a:gd name="T36" fmla="*/ 544 w 544"/>
                <a:gd name="T37" fmla="*/ 397 h 460"/>
                <a:gd name="T38" fmla="*/ 542 w 544"/>
                <a:gd name="T39" fmla="*/ 417 h 460"/>
                <a:gd name="T40" fmla="*/ 532 w 544"/>
                <a:gd name="T41" fmla="*/ 435 h 460"/>
                <a:gd name="T42" fmla="*/ 519 w 544"/>
                <a:gd name="T43" fmla="*/ 448 h 460"/>
                <a:gd name="T44" fmla="*/ 502 w 544"/>
                <a:gd name="T45" fmla="*/ 457 h 460"/>
                <a:gd name="T46" fmla="*/ 482 w 544"/>
                <a:gd name="T47" fmla="*/ 460 h 460"/>
                <a:gd name="T48" fmla="*/ 63 w 544"/>
                <a:gd name="T49" fmla="*/ 460 h 460"/>
                <a:gd name="T50" fmla="*/ 43 w 544"/>
                <a:gd name="T51" fmla="*/ 457 h 460"/>
                <a:gd name="T52" fmla="*/ 27 w 544"/>
                <a:gd name="T53" fmla="*/ 448 h 460"/>
                <a:gd name="T54" fmla="*/ 13 w 544"/>
                <a:gd name="T55" fmla="*/ 435 h 460"/>
                <a:gd name="T56" fmla="*/ 4 w 544"/>
                <a:gd name="T57" fmla="*/ 417 h 460"/>
                <a:gd name="T58" fmla="*/ 0 w 544"/>
                <a:gd name="T59" fmla="*/ 397 h 460"/>
                <a:gd name="T60" fmla="*/ 4 w 544"/>
                <a:gd name="T61" fmla="*/ 377 h 460"/>
                <a:gd name="T62" fmla="*/ 13 w 544"/>
                <a:gd name="T63" fmla="*/ 361 h 460"/>
                <a:gd name="T64" fmla="*/ 27 w 544"/>
                <a:gd name="T65" fmla="*/ 348 h 460"/>
                <a:gd name="T66" fmla="*/ 43 w 544"/>
                <a:gd name="T67" fmla="*/ 338 h 460"/>
                <a:gd name="T68" fmla="*/ 63 w 544"/>
                <a:gd name="T69" fmla="*/ 335 h 460"/>
                <a:gd name="T70" fmla="*/ 84 w 544"/>
                <a:gd name="T71" fmla="*/ 335 h 460"/>
                <a:gd name="T72" fmla="*/ 84 w 544"/>
                <a:gd name="T73" fmla="*/ 62 h 460"/>
                <a:gd name="T74" fmla="*/ 88 w 544"/>
                <a:gd name="T75" fmla="*/ 43 h 460"/>
                <a:gd name="T76" fmla="*/ 96 w 544"/>
                <a:gd name="T77" fmla="*/ 26 h 460"/>
                <a:gd name="T78" fmla="*/ 110 w 544"/>
                <a:gd name="T79" fmla="*/ 12 h 460"/>
                <a:gd name="T80" fmla="*/ 127 w 544"/>
                <a:gd name="T81" fmla="*/ 4 h 460"/>
                <a:gd name="T82" fmla="*/ 147 w 544"/>
                <a:gd name="T83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44" h="460">
                  <a:moveTo>
                    <a:pt x="210" y="125"/>
                  </a:moveTo>
                  <a:lnTo>
                    <a:pt x="210" y="335"/>
                  </a:lnTo>
                  <a:lnTo>
                    <a:pt x="335" y="335"/>
                  </a:lnTo>
                  <a:lnTo>
                    <a:pt x="335" y="125"/>
                  </a:lnTo>
                  <a:lnTo>
                    <a:pt x="210" y="125"/>
                  </a:lnTo>
                  <a:close/>
                  <a:moveTo>
                    <a:pt x="147" y="0"/>
                  </a:moveTo>
                  <a:lnTo>
                    <a:pt x="398" y="0"/>
                  </a:lnTo>
                  <a:lnTo>
                    <a:pt x="418" y="4"/>
                  </a:lnTo>
                  <a:lnTo>
                    <a:pt x="435" y="12"/>
                  </a:lnTo>
                  <a:lnTo>
                    <a:pt x="449" y="26"/>
                  </a:lnTo>
                  <a:lnTo>
                    <a:pt x="458" y="43"/>
                  </a:lnTo>
                  <a:lnTo>
                    <a:pt x="461" y="62"/>
                  </a:lnTo>
                  <a:lnTo>
                    <a:pt x="461" y="335"/>
                  </a:lnTo>
                  <a:lnTo>
                    <a:pt x="482" y="335"/>
                  </a:lnTo>
                  <a:lnTo>
                    <a:pt x="502" y="338"/>
                  </a:lnTo>
                  <a:lnTo>
                    <a:pt x="519" y="348"/>
                  </a:lnTo>
                  <a:lnTo>
                    <a:pt x="532" y="361"/>
                  </a:lnTo>
                  <a:lnTo>
                    <a:pt x="542" y="377"/>
                  </a:lnTo>
                  <a:lnTo>
                    <a:pt x="544" y="397"/>
                  </a:lnTo>
                  <a:lnTo>
                    <a:pt x="542" y="417"/>
                  </a:lnTo>
                  <a:lnTo>
                    <a:pt x="532" y="435"/>
                  </a:lnTo>
                  <a:lnTo>
                    <a:pt x="519" y="448"/>
                  </a:lnTo>
                  <a:lnTo>
                    <a:pt x="502" y="457"/>
                  </a:lnTo>
                  <a:lnTo>
                    <a:pt x="482" y="460"/>
                  </a:lnTo>
                  <a:lnTo>
                    <a:pt x="63" y="460"/>
                  </a:lnTo>
                  <a:lnTo>
                    <a:pt x="43" y="457"/>
                  </a:lnTo>
                  <a:lnTo>
                    <a:pt x="27" y="448"/>
                  </a:lnTo>
                  <a:lnTo>
                    <a:pt x="13" y="435"/>
                  </a:lnTo>
                  <a:lnTo>
                    <a:pt x="4" y="417"/>
                  </a:lnTo>
                  <a:lnTo>
                    <a:pt x="0" y="397"/>
                  </a:lnTo>
                  <a:lnTo>
                    <a:pt x="4" y="377"/>
                  </a:lnTo>
                  <a:lnTo>
                    <a:pt x="13" y="361"/>
                  </a:lnTo>
                  <a:lnTo>
                    <a:pt x="27" y="348"/>
                  </a:lnTo>
                  <a:lnTo>
                    <a:pt x="43" y="338"/>
                  </a:lnTo>
                  <a:lnTo>
                    <a:pt x="63" y="335"/>
                  </a:lnTo>
                  <a:lnTo>
                    <a:pt x="84" y="335"/>
                  </a:lnTo>
                  <a:lnTo>
                    <a:pt x="84" y="62"/>
                  </a:lnTo>
                  <a:lnTo>
                    <a:pt x="88" y="43"/>
                  </a:lnTo>
                  <a:lnTo>
                    <a:pt x="96" y="26"/>
                  </a:lnTo>
                  <a:lnTo>
                    <a:pt x="110" y="12"/>
                  </a:lnTo>
                  <a:lnTo>
                    <a:pt x="127" y="4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97" name="Freeform 230"/>
          <p:cNvSpPr>
            <a:spLocks noEditPoints="1"/>
          </p:cNvSpPr>
          <p:nvPr/>
        </p:nvSpPr>
        <p:spPr bwMode="auto">
          <a:xfrm>
            <a:off x="9076678" y="2724150"/>
            <a:ext cx="577850" cy="484188"/>
          </a:xfrm>
          <a:custGeom>
            <a:avLst/>
            <a:gdLst>
              <a:gd name="T0" fmla="*/ 2881 w 3640"/>
              <a:gd name="T1" fmla="*/ 2477 h 3048"/>
              <a:gd name="T2" fmla="*/ 2302 w 3640"/>
              <a:gd name="T3" fmla="*/ 2698 h 3048"/>
              <a:gd name="T4" fmla="*/ 2606 w 3640"/>
              <a:gd name="T5" fmla="*/ 2750 h 3048"/>
              <a:gd name="T6" fmla="*/ 3050 w 3640"/>
              <a:gd name="T7" fmla="*/ 2451 h 3048"/>
              <a:gd name="T8" fmla="*/ 2122 w 3640"/>
              <a:gd name="T9" fmla="*/ 2531 h 3048"/>
              <a:gd name="T10" fmla="*/ 2574 w 3640"/>
              <a:gd name="T11" fmla="*/ 2504 h 3048"/>
              <a:gd name="T12" fmla="*/ 1757 w 3640"/>
              <a:gd name="T13" fmla="*/ 2505 h 3048"/>
              <a:gd name="T14" fmla="*/ 1003 w 3640"/>
              <a:gd name="T15" fmla="*/ 2479 h 3048"/>
              <a:gd name="T16" fmla="*/ 1509 w 3640"/>
              <a:gd name="T17" fmla="*/ 2548 h 3048"/>
              <a:gd name="T18" fmla="*/ 569 w 3640"/>
              <a:gd name="T19" fmla="*/ 2415 h 3048"/>
              <a:gd name="T20" fmla="*/ 963 w 3640"/>
              <a:gd name="T21" fmla="*/ 2723 h 3048"/>
              <a:gd name="T22" fmla="*/ 1422 w 3640"/>
              <a:gd name="T23" fmla="*/ 2707 h 3048"/>
              <a:gd name="T24" fmla="*/ 797 w 3640"/>
              <a:gd name="T25" fmla="*/ 2508 h 3048"/>
              <a:gd name="T26" fmla="*/ 1572 w 3640"/>
              <a:gd name="T27" fmla="*/ 1886 h 3048"/>
              <a:gd name="T28" fmla="*/ 1037 w 3640"/>
              <a:gd name="T29" fmla="*/ 1961 h 3048"/>
              <a:gd name="T30" fmla="*/ 494 w 3640"/>
              <a:gd name="T31" fmla="*/ 2038 h 3048"/>
              <a:gd name="T32" fmla="*/ 164 w 3640"/>
              <a:gd name="T33" fmla="*/ 2068 h 3048"/>
              <a:gd name="T34" fmla="*/ 184 w 3640"/>
              <a:gd name="T35" fmla="*/ 2243 h 3048"/>
              <a:gd name="T36" fmla="*/ 3512 w 3640"/>
              <a:gd name="T37" fmla="*/ 2174 h 3048"/>
              <a:gd name="T38" fmla="*/ 3402 w 3640"/>
              <a:gd name="T39" fmla="*/ 2045 h 3048"/>
              <a:gd name="T40" fmla="*/ 2877 w 3640"/>
              <a:gd name="T41" fmla="*/ 2010 h 3048"/>
              <a:gd name="T42" fmla="*/ 2388 w 3640"/>
              <a:gd name="T43" fmla="*/ 1921 h 3048"/>
              <a:gd name="T44" fmla="*/ 1423 w 3640"/>
              <a:gd name="T45" fmla="*/ 345 h 3048"/>
              <a:gd name="T46" fmla="*/ 950 w 3640"/>
              <a:gd name="T47" fmla="*/ 1519 h 3048"/>
              <a:gd name="T48" fmla="*/ 837 w 3640"/>
              <a:gd name="T49" fmla="*/ 654 h 3048"/>
              <a:gd name="T50" fmla="*/ 376 w 3640"/>
              <a:gd name="T51" fmla="*/ 1340 h 3048"/>
              <a:gd name="T52" fmla="*/ 540 w 3640"/>
              <a:gd name="T53" fmla="*/ 1910 h 3048"/>
              <a:gd name="T54" fmla="*/ 1066 w 3640"/>
              <a:gd name="T55" fmla="*/ 1827 h 3048"/>
              <a:gd name="T56" fmla="*/ 1641 w 3640"/>
              <a:gd name="T57" fmla="*/ 1757 h 3048"/>
              <a:gd name="T58" fmla="*/ 2352 w 3640"/>
              <a:gd name="T59" fmla="*/ 1789 h 3048"/>
              <a:gd name="T60" fmla="*/ 2846 w 3640"/>
              <a:gd name="T61" fmla="*/ 1879 h 3048"/>
              <a:gd name="T62" fmla="*/ 3336 w 3640"/>
              <a:gd name="T63" fmla="*/ 1711 h 3048"/>
              <a:gd name="T64" fmla="*/ 3053 w 3640"/>
              <a:gd name="T65" fmla="*/ 927 h 3048"/>
              <a:gd name="T66" fmla="*/ 2760 w 3640"/>
              <a:gd name="T67" fmla="*/ 1541 h 3048"/>
              <a:gd name="T68" fmla="*/ 2534 w 3640"/>
              <a:gd name="T69" fmla="*/ 470 h 3048"/>
              <a:gd name="T70" fmla="*/ 2165 w 3640"/>
              <a:gd name="T71" fmla="*/ 1433 h 3048"/>
              <a:gd name="T72" fmla="*/ 1765 w 3640"/>
              <a:gd name="T73" fmla="*/ 1542 h 3048"/>
              <a:gd name="T74" fmla="*/ 1436 w 3640"/>
              <a:gd name="T75" fmla="*/ 1377 h 3048"/>
              <a:gd name="T76" fmla="*/ 1597 w 3640"/>
              <a:gd name="T77" fmla="*/ 1369 h 3048"/>
              <a:gd name="T78" fmla="*/ 1951 w 3640"/>
              <a:gd name="T79" fmla="*/ 1405 h 3048"/>
              <a:gd name="T80" fmla="*/ 1548 w 3640"/>
              <a:gd name="T81" fmla="*/ 126 h 3048"/>
              <a:gd name="T82" fmla="*/ 2304 w 3640"/>
              <a:gd name="T83" fmla="*/ 239 h 3048"/>
              <a:gd name="T84" fmla="*/ 2777 w 3640"/>
              <a:gd name="T85" fmla="*/ 429 h 3048"/>
              <a:gd name="T86" fmla="*/ 3094 w 3640"/>
              <a:gd name="T87" fmla="*/ 771 h 3048"/>
              <a:gd name="T88" fmla="*/ 3440 w 3640"/>
              <a:gd name="T89" fmla="*/ 1528 h 3048"/>
              <a:gd name="T90" fmla="*/ 3611 w 3640"/>
              <a:gd name="T91" fmla="*/ 2039 h 3048"/>
              <a:gd name="T92" fmla="*/ 3546 w 3640"/>
              <a:gd name="T93" fmla="*/ 2336 h 3048"/>
              <a:gd name="T94" fmla="*/ 3124 w 3640"/>
              <a:gd name="T95" fmla="*/ 2563 h 3048"/>
              <a:gd name="T96" fmla="*/ 2567 w 3640"/>
              <a:gd name="T97" fmla="*/ 2895 h 3048"/>
              <a:gd name="T98" fmla="*/ 2108 w 3640"/>
              <a:gd name="T99" fmla="*/ 3036 h 3048"/>
              <a:gd name="T100" fmla="*/ 1507 w 3640"/>
              <a:gd name="T101" fmla="*/ 2963 h 3048"/>
              <a:gd name="T102" fmla="*/ 769 w 3640"/>
              <a:gd name="T103" fmla="*/ 2767 h 3048"/>
              <a:gd name="T104" fmla="*/ 425 w 3640"/>
              <a:gd name="T105" fmla="*/ 2380 h 3048"/>
              <a:gd name="T106" fmla="*/ 12 w 3640"/>
              <a:gd name="T107" fmla="*/ 2222 h 3048"/>
              <a:gd name="T108" fmla="*/ 139 w 3640"/>
              <a:gd name="T109" fmla="*/ 1940 h 3048"/>
              <a:gd name="T110" fmla="*/ 306 w 3640"/>
              <a:gd name="T111" fmla="*/ 1170 h 3048"/>
              <a:gd name="T112" fmla="*/ 773 w 3640"/>
              <a:gd name="T113" fmla="*/ 543 h 3048"/>
              <a:gd name="T114" fmla="*/ 932 w 3640"/>
              <a:gd name="T115" fmla="*/ 427 h 3048"/>
              <a:gd name="T116" fmla="*/ 1435 w 3640"/>
              <a:gd name="T117" fmla="*/ 26 h 3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640" h="3048">
                <a:moveTo>
                  <a:pt x="1631" y="2630"/>
                </a:moveTo>
                <a:lnTo>
                  <a:pt x="1631" y="2923"/>
                </a:lnTo>
                <a:lnTo>
                  <a:pt x="2009" y="2923"/>
                </a:lnTo>
                <a:lnTo>
                  <a:pt x="2009" y="2630"/>
                </a:lnTo>
                <a:lnTo>
                  <a:pt x="1631" y="2630"/>
                </a:lnTo>
                <a:close/>
                <a:moveTo>
                  <a:pt x="2956" y="2380"/>
                </a:moveTo>
                <a:lnTo>
                  <a:pt x="2938" y="2413"/>
                </a:lnTo>
                <a:lnTo>
                  <a:pt x="2913" y="2445"/>
                </a:lnTo>
                <a:lnTo>
                  <a:pt x="2881" y="2477"/>
                </a:lnTo>
                <a:lnTo>
                  <a:pt x="2843" y="2508"/>
                </a:lnTo>
                <a:lnTo>
                  <a:pt x="2797" y="2537"/>
                </a:lnTo>
                <a:lnTo>
                  <a:pt x="2745" y="2566"/>
                </a:lnTo>
                <a:lnTo>
                  <a:pt x="2688" y="2593"/>
                </a:lnTo>
                <a:lnTo>
                  <a:pt x="2617" y="2622"/>
                </a:lnTo>
                <a:lnTo>
                  <a:pt x="2542" y="2646"/>
                </a:lnTo>
                <a:lnTo>
                  <a:pt x="2465" y="2667"/>
                </a:lnTo>
                <a:lnTo>
                  <a:pt x="2385" y="2685"/>
                </a:lnTo>
                <a:lnTo>
                  <a:pt x="2302" y="2698"/>
                </a:lnTo>
                <a:lnTo>
                  <a:pt x="2218" y="2707"/>
                </a:lnTo>
                <a:lnTo>
                  <a:pt x="2133" y="2712"/>
                </a:lnTo>
                <a:lnTo>
                  <a:pt x="2133" y="2838"/>
                </a:lnTo>
                <a:lnTo>
                  <a:pt x="2216" y="2832"/>
                </a:lnTo>
                <a:lnTo>
                  <a:pt x="2297" y="2823"/>
                </a:lnTo>
                <a:lnTo>
                  <a:pt x="2377" y="2810"/>
                </a:lnTo>
                <a:lnTo>
                  <a:pt x="2455" y="2794"/>
                </a:lnTo>
                <a:lnTo>
                  <a:pt x="2533" y="2774"/>
                </a:lnTo>
                <a:lnTo>
                  <a:pt x="2606" y="2750"/>
                </a:lnTo>
                <a:lnTo>
                  <a:pt x="2677" y="2723"/>
                </a:lnTo>
                <a:lnTo>
                  <a:pt x="2745" y="2692"/>
                </a:lnTo>
                <a:lnTo>
                  <a:pt x="2809" y="2658"/>
                </a:lnTo>
                <a:lnTo>
                  <a:pt x="2862" y="2626"/>
                </a:lnTo>
                <a:lnTo>
                  <a:pt x="2910" y="2593"/>
                </a:lnTo>
                <a:lnTo>
                  <a:pt x="2953" y="2559"/>
                </a:lnTo>
                <a:lnTo>
                  <a:pt x="2991" y="2524"/>
                </a:lnTo>
                <a:lnTo>
                  <a:pt x="3023" y="2488"/>
                </a:lnTo>
                <a:lnTo>
                  <a:pt x="3050" y="2451"/>
                </a:lnTo>
                <a:lnTo>
                  <a:pt x="3071" y="2415"/>
                </a:lnTo>
                <a:lnTo>
                  <a:pt x="3085" y="2380"/>
                </a:lnTo>
                <a:lnTo>
                  <a:pt x="2956" y="2380"/>
                </a:lnTo>
                <a:close/>
                <a:moveTo>
                  <a:pt x="2009" y="2380"/>
                </a:moveTo>
                <a:lnTo>
                  <a:pt x="2009" y="2505"/>
                </a:lnTo>
                <a:lnTo>
                  <a:pt x="2071" y="2505"/>
                </a:lnTo>
                <a:lnTo>
                  <a:pt x="2091" y="2509"/>
                </a:lnTo>
                <a:lnTo>
                  <a:pt x="2108" y="2517"/>
                </a:lnTo>
                <a:lnTo>
                  <a:pt x="2122" y="2531"/>
                </a:lnTo>
                <a:lnTo>
                  <a:pt x="2131" y="2548"/>
                </a:lnTo>
                <a:lnTo>
                  <a:pt x="2133" y="2568"/>
                </a:lnTo>
                <a:lnTo>
                  <a:pt x="2133" y="2587"/>
                </a:lnTo>
                <a:lnTo>
                  <a:pt x="2210" y="2582"/>
                </a:lnTo>
                <a:lnTo>
                  <a:pt x="2288" y="2574"/>
                </a:lnTo>
                <a:lnTo>
                  <a:pt x="2363" y="2561"/>
                </a:lnTo>
                <a:lnTo>
                  <a:pt x="2437" y="2545"/>
                </a:lnTo>
                <a:lnTo>
                  <a:pt x="2507" y="2526"/>
                </a:lnTo>
                <a:lnTo>
                  <a:pt x="2574" y="2504"/>
                </a:lnTo>
                <a:lnTo>
                  <a:pt x="2637" y="2479"/>
                </a:lnTo>
                <a:lnTo>
                  <a:pt x="2683" y="2458"/>
                </a:lnTo>
                <a:lnTo>
                  <a:pt x="2720" y="2437"/>
                </a:lnTo>
                <a:lnTo>
                  <a:pt x="2753" y="2417"/>
                </a:lnTo>
                <a:lnTo>
                  <a:pt x="2780" y="2397"/>
                </a:lnTo>
                <a:lnTo>
                  <a:pt x="2802" y="2380"/>
                </a:lnTo>
                <a:lnTo>
                  <a:pt x="2009" y="2380"/>
                </a:lnTo>
                <a:close/>
                <a:moveTo>
                  <a:pt x="1757" y="2380"/>
                </a:moveTo>
                <a:lnTo>
                  <a:pt x="1757" y="2505"/>
                </a:lnTo>
                <a:lnTo>
                  <a:pt x="1883" y="2505"/>
                </a:lnTo>
                <a:lnTo>
                  <a:pt x="1883" y="2380"/>
                </a:lnTo>
                <a:lnTo>
                  <a:pt x="1757" y="2380"/>
                </a:lnTo>
                <a:close/>
                <a:moveTo>
                  <a:pt x="838" y="2380"/>
                </a:moveTo>
                <a:lnTo>
                  <a:pt x="860" y="2397"/>
                </a:lnTo>
                <a:lnTo>
                  <a:pt x="887" y="2417"/>
                </a:lnTo>
                <a:lnTo>
                  <a:pt x="920" y="2437"/>
                </a:lnTo>
                <a:lnTo>
                  <a:pt x="957" y="2458"/>
                </a:lnTo>
                <a:lnTo>
                  <a:pt x="1003" y="2479"/>
                </a:lnTo>
                <a:lnTo>
                  <a:pt x="1066" y="2504"/>
                </a:lnTo>
                <a:lnTo>
                  <a:pt x="1133" y="2526"/>
                </a:lnTo>
                <a:lnTo>
                  <a:pt x="1203" y="2545"/>
                </a:lnTo>
                <a:lnTo>
                  <a:pt x="1277" y="2561"/>
                </a:lnTo>
                <a:lnTo>
                  <a:pt x="1352" y="2574"/>
                </a:lnTo>
                <a:lnTo>
                  <a:pt x="1430" y="2582"/>
                </a:lnTo>
                <a:lnTo>
                  <a:pt x="1507" y="2587"/>
                </a:lnTo>
                <a:lnTo>
                  <a:pt x="1507" y="2568"/>
                </a:lnTo>
                <a:lnTo>
                  <a:pt x="1509" y="2548"/>
                </a:lnTo>
                <a:lnTo>
                  <a:pt x="1518" y="2531"/>
                </a:lnTo>
                <a:lnTo>
                  <a:pt x="1532" y="2517"/>
                </a:lnTo>
                <a:lnTo>
                  <a:pt x="1549" y="2509"/>
                </a:lnTo>
                <a:lnTo>
                  <a:pt x="1569" y="2505"/>
                </a:lnTo>
                <a:lnTo>
                  <a:pt x="1631" y="2505"/>
                </a:lnTo>
                <a:lnTo>
                  <a:pt x="1631" y="2380"/>
                </a:lnTo>
                <a:lnTo>
                  <a:pt x="838" y="2380"/>
                </a:lnTo>
                <a:close/>
                <a:moveTo>
                  <a:pt x="555" y="2380"/>
                </a:moveTo>
                <a:lnTo>
                  <a:pt x="569" y="2415"/>
                </a:lnTo>
                <a:lnTo>
                  <a:pt x="590" y="2451"/>
                </a:lnTo>
                <a:lnTo>
                  <a:pt x="617" y="2488"/>
                </a:lnTo>
                <a:lnTo>
                  <a:pt x="649" y="2524"/>
                </a:lnTo>
                <a:lnTo>
                  <a:pt x="687" y="2559"/>
                </a:lnTo>
                <a:lnTo>
                  <a:pt x="730" y="2593"/>
                </a:lnTo>
                <a:lnTo>
                  <a:pt x="778" y="2626"/>
                </a:lnTo>
                <a:lnTo>
                  <a:pt x="831" y="2658"/>
                </a:lnTo>
                <a:lnTo>
                  <a:pt x="895" y="2692"/>
                </a:lnTo>
                <a:lnTo>
                  <a:pt x="963" y="2723"/>
                </a:lnTo>
                <a:lnTo>
                  <a:pt x="1034" y="2750"/>
                </a:lnTo>
                <a:lnTo>
                  <a:pt x="1107" y="2774"/>
                </a:lnTo>
                <a:lnTo>
                  <a:pt x="1185" y="2794"/>
                </a:lnTo>
                <a:lnTo>
                  <a:pt x="1263" y="2810"/>
                </a:lnTo>
                <a:lnTo>
                  <a:pt x="1343" y="2823"/>
                </a:lnTo>
                <a:lnTo>
                  <a:pt x="1424" y="2832"/>
                </a:lnTo>
                <a:lnTo>
                  <a:pt x="1507" y="2838"/>
                </a:lnTo>
                <a:lnTo>
                  <a:pt x="1507" y="2712"/>
                </a:lnTo>
                <a:lnTo>
                  <a:pt x="1422" y="2707"/>
                </a:lnTo>
                <a:lnTo>
                  <a:pt x="1338" y="2698"/>
                </a:lnTo>
                <a:lnTo>
                  <a:pt x="1255" y="2685"/>
                </a:lnTo>
                <a:lnTo>
                  <a:pt x="1175" y="2667"/>
                </a:lnTo>
                <a:lnTo>
                  <a:pt x="1098" y="2646"/>
                </a:lnTo>
                <a:lnTo>
                  <a:pt x="1023" y="2622"/>
                </a:lnTo>
                <a:lnTo>
                  <a:pt x="952" y="2593"/>
                </a:lnTo>
                <a:lnTo>
                  <a:pt x="895" y="2566"/>
                </a:lnTo>
                <a:lnTo>
                  <a:pt x="843" y="2537"/>
                </a:lnTo>
                <a:lnTo>
                  <a:pt x="797" y="2508"/>
                </a:lnTo>
                <a:lnTo>
                  <a:pt x="759" y="2477"/>
                </a:lnTo>
                <a:lnTo>
                  <a:pt x="727" y="2445"/>
                </a:lnTo>
                <a:lnTo>
                  <a:pt x="702" y="2413"/>
                </a:lnTo>
                <a:lnTo>
                  <a:pt x="684" y="2380"/>
                </a:lnTo>
                <a:lnTo>
                  <a:pt x="555" y="2380"/>
                </a:lnTo>
                <a:close/>
                <a:moveTo>
                  <a:pt x="1820" y="1879"/>
                </a:moveTo>
                <a:lnTo>
                  <a:pt x="1731" y="1879"/>
                </a:lnTo>
                <a:lnTo>
                  <a:pt x="1648" y="1882"/>
                </a:lnTo>
                <a:lnTo>
                  <a:pt x="1572" y="1886"/>
                </a:lnTo>
                <a:lnTo>
                  <a:pt x="1500" y="1891"/>
                </a:lnTo>
                <a:lnTo>
                  <a:pt x="1433" y="1897"/>
                </a:lnTo>
                <a:lnTo>
                  <a:pt x="1369" y="1904"/>
                </a:lnTo>
                <a:lnTo>
                  <a:pt x="1309" y="1912"/>
                </a:lnTo>
                <a:lnTo>
                  <a:pt x="1252" y="1921"/>
                </a:lnTo>
                <a:lnTo>
                  <a:pt x="1197" y="1931"/>
                </a:lnTo>
                <a:lnTo>
                  <a:pt x="1143" y="1941"/>
                </a:lnTo>
                <a:lnTo>
                  <a:pt x="1090" y="1951"/>
                </a:lnTo>
                <a:lnTo>
                  <a:pt x="1037" y="1961"/>
                </a:lnTo>
                <a:lnTo>
                  <a:pt x="985" y="1972"/>
                </a:lnTo>
                <a:lnTo>
                  <a:pt x="932" y="1981"/>
                </a:lnTo>
                <a:lnTo>
                  <a:pt x="878" y="1991"/>
                </a:lnTo>
                <a:lnTo>
                  <a:pt x="822" y="2001"/>
                </a:lnTo>
                <a:lnTo>
                  <a:pt x="763" y="2010"/>
                </a:lnTo>
                <a:lnTo>
                  <a:pt x="702" y="2019"/>
                </a:lnTo>
                <a:lnTo>
                  <a:pt x="636" y="2027"/>
                </a:lnTo>
                <a:lnTo>
                  <a:pt x="568" y="2032"/>
                </a:lnTo>
                <a:lnTo>
                  <a:pt x="494" y="2038"/>
                </a:lnTo>
                <a:lnTo>
                  <a:pt x="415" y="2042"/>
                </a:lnTo>
                <a:lnTo>
                  <a:pt x="330" y="2044"/>
                </a:lnTo>
                <a:lnTo>
                  <a:pt x="239" y="2045"/>
                </a:lnTo>
                <a:lnTo>
                  <a:pt x="238" y="2045"/>
                </a:lnTo>
                <a:lnTo>
                  <a:pt x="238" y="2045"/>
                </a:lnTo>
                <a:lnTo>
                  <a:pt x="231" y="2045"/>
                </a:lnTo>
                <a:lnTo>
                  <a:pt x="206" y="2049"/>
                </a:lnTo>
                <a:lnTo>
                  <a:pt x="184" y="2056"/>
                </a:lnTo>
                <a:lnTo>
                  <a:pt x="164" y="2068"/>
                </a:lnTo>
                <a:lnTo>
                  <a:pt x="149" y="2085"/>
                </a:lnTo>
                <a:lnTo>
                  <a:pt x="136" y="2105"/>
                </a:lnTo>
                <a:lnTo>
                  <a:pt x="128" y="2127"/>
                </a:lnTo>
                <a:lnTo>
                  <a:pt x="126" y="2150"/>
                </a:lnTo>
                <a:lnTo>
                  <a:pt x="128" y="2174"/>
                </a:lnTo>
                <a:lnTo>
                  <a:pt x="136" y="2196"/>
                </a:lnTo>
                <a:lnTo>
                  <a:pt x="149" y="2216"/>
                </a:lnTo>
                <a:lnTo>
                  <a:pt x="164" y="2231"/>
                </a:lnTo>
                <a:lnTo>
                  <a:pt x="184" y="2243"/>
                </a:lnTo>
                <a:lnTo>
                  <a:pt x="206" y="2252"/>
                </a:lnTo>
                <a:lnTo>
                  <a:pt x="231" y="2254"/>
                </a:lnTo>
                <a:lnTo>
                  <a:pt x="3409" y="2254"/>
                </a:lnTo>
                <a:lnTo>
                  <a:pt x="3434" y="2252"/>
                </a:lnTo>
                <a:lnTo>
                  <a:pt x="3456" y="2243"/>
                </a:lnTo>
                <a:lnTo>
                  <a:pt x="3476" y="2231"/>
                </a:lnTo>
                <a:lnTo>
                  <a:pt x="3491" y="2216"/>
                </a:lnTo>
                <a:lnTo>
                  <a:pt x="3504" y="2196"/>
                </a:lnTo>
                <a:lnTo>
                  <a:pt x="3512" y="2174"/>
                </a:lnTo>
                <a:lnTo>
                  <a:pt x="3514" y="2150"/>
                </a:lnTo>
                <a:lnTo>
                  <a:pt x="3512" y="2127"/>
                </a:lnTo>
                <a:lnTo>
                  <a:pt x="3504" y="2105"/>
                </a:lnTo>
                <a:lnTo>
                  <a:pt x="3491" y="2085"/>
                </a:lnTo>
                <a:lnTo>
                  <a:pt x="3476" y="2068"/>
                </a:lnTo>
                <a:lnTo>
                  <a:pt x="3456" y="2056"/>
                </a:lnTo>
                <a:lnTo>
                  <a:pt x="3434" y="2049"/>
                </a:lnTo>
                <a:lnTo>
                  <a:pt x="3409" y="2045"/>
                </a:lnTo>
                <a:lnTo>
                  <a:pt x="3402" y="2045"/>
                </a:lnTo>
                <a:lnTo>
                  <a:pt x="3402" y="2045"/>
                </a:lnTo>
                <a:lnTo>
                  <a:pt x="3401" y="2045"/>
                </a:lnTo>
                <a:lnTo>
                  <a:pt x="3310" y="2044"/>
                </a:lnTo>
                <a:lnTo>
                  <a:pt x="3225" y="2042"/>
                </a:lnTo>
                <a:lnTo>
                  <a:pt x="3146" y="2038"/>
                </a:lnTo>
                <a:lnTo>
                  <a:pt x="3072" y="2032"/>
                </a:lnTo>
                <a:lnTo>
                  <a:pt x="3004" y="2027"/>
                </a:lnTo>
                <a:lnTo>
                  <a:pt x="2938" y="2019"/>
                </a:lnTo>
                <a:lnTo>
                  <a:pt x="2877" y="2010"/>
                </a:lnTo>
                <a:lnTo>
                  <a:pt x="2818" y="2001"/>
                </a:lnTo>
                <a:lnTo>
                  <a:pt x="2762" y="1991"/>
                </a:lnTo>
                <a:lnTo>
                  <a:pt x="2708" y="1981"/>
                </a:lnTo>
                <a:lnTo>
                  <a:pt x="2655" y="1972"/>
                </a:lnTo>
                <a:lnTo>
                  <a:pt x="2603" y="1961"/>
                </a:lnTo>
                <a:lnTo>
                  <a:pt x="2550" y="1951"/>
                </a:lnTo>
                <a:lnTo>
                  <a:pt x="2497" y="1941"/>
                </a:lnTo>
                <a:lnTo>
                  <a:pt x="2443" y="1931"/>
                </a:lnTo>
                <a:lnTo>
                  <a:pt x="2388" y="1921"/>
                </a:lnTo>
                <a:lnTo>
                  <a:pt x="2331" y="1912"/>
                </a:lnTo>
                <a:lnTo>
                  <a:pt x="2271" y="1904"/>
                </a:lnTo>
                <a:lnTo>
                  <a:pt x="2207" y="1897"/>
                </a:lnTo>
                <a:lnTo>
                  <a:pt x="2140" y="1891"/>
                </a:lnTo>
                <a:lnTo>
                  <a:pt x="2068" y="1886"/>
                </a:lnTo>
                <a:lnTo>
                  <a:pt x="1992" y="1882"/>
                </a:lnTo>
                <a:lnTo>
                  <a:pt x="1909" y="1879"/>
                </a:lnTo>
                <a:lnTo>
                  <a:pt x="1820" y="1879"/>
                </a:lnTo>
                <a:close/>
                <a:moveTo>
                  <a:pt x="1423" y="345"/>
                </a:moveTo>
                <a:lnTo>
                  <a:pt x="1340" y="370"/>
                </a:lnTo>
                <a:lnTo>
                  <a:pt x="1260" y="399"/>
                </a:lnTo>
                <a:lnTo>
                  <a:pt x="1181" y="433"/>
                </a:lnTo>
                <a:lnTo>
                  <a:pt x="1106" y="470"/>
                </a:lnTo>
                <a:lnTo>
                  <a:pt x="1032" y="512"/>
                </a:lnTo>
                <a:lnTo>
                  <a:pt x="962" y="558"/>
                </a:lnTo>
                <a:lnTo>
                  <a:pt x="962" y="1482"/>
                </a:lnTo>
                <a:lnTo>
                  <a:pt x="960" y="1502"/>
                </a:lnTo>
                <a:lnTo>
                  <a:pt x="950" y="1519"/>
                </a:lnTo>
                <a:lnTo>
                  <a:pt x="936" y="1532"/>
                </a:lnTo>
                <a:lnTo>
                  <a:pt x="920" y="1541"/>
                </a:lnTo>
                <a:lnTo>
                  <a:pt x="900" y="1544"/>
                </a:lnTo>
                <a:lnTo>
                  <a:pt x="880" y="1541"/>
                </a:lnTo>
                <a:lnTo>
                  <a:pt x="863" y="1532"/>
                </a:lnTo>
                <a:lnTo>
                  <a:pt x="849" y="1519"/>
                </a:lnTo>
                <a:lnTo>
                  <a:pt x="841" y="1502"/>
                </a:lnTo>
                <a:lnTo>
                  <a:pt x="837" y="1482"/>
                </a:lnTo>
                <a:lnTo>
                  <a:pt x="837" y="654"/>
                </a:lnTo>
                <a:lnTo>
                  <a:pt x="768" y="717"/>
                </a:lnTo>
                <a:lnTo>
                  <a:pt x="704" y="783"/>
                </a:lnTo>
                <a:lnTo>
                  <a:pt x="643" y="853"/>
                </a:lnTo>
                <a:lnTo>
                  <a:pt x="587" y="927"/>
                </a:lnTo>
                <a:lnTo>
                  <a:pt x="535" y="1004"/>
                </a:lnTo>
                <a:lnTo>
                  <a:pt x="488" y="1083"/>
                </a:lnTo>
                <a:lnTo>
                  <a:pt x="446" y="1167"/>
                </a:lnTo>
                <a:lnTo>
                  <a:pt x="408" y="1252"/>
                </a:lnTo>
                <a:lnTo>
                  <a:pt x="376" y="1340"/>
                </a:lnTo>
                <a:lnTo>
                  <a:pt x="350" y="1430"/>
                </a:lnTo>
                <a:lnTo>
                  <a:pt x="329" y="1521"/>
                </a:lnTo>
                <a:lnTo>
                  <a:pt x="313" y="1616"/>
                </a:lnTo>
                <a:lnTo>
                  <a:pt x="304" y="1711"/>
                </a:lnTo>
                <a:lnTo>
                  <a:pt x="301" y="1808"/>
                </a:lnTo>
                <a:lnTo>
                  <a:pt x="301" y="1920"/>
                </a:lnTo>
                <a:lnTo>
                  <a:pt x="387" y="1918"/>
                </a:lnTo>
                <a:lnTo>
                  <a:pt x="467" y="1914"/>
                </a:lnTo>
                <a:lnTo>
                  <a:pt x="540" y="1910"/>
                </a:lnTo>
                <a:lnTo>
                  <a:pt x="609" y="1903"/>
                </a:lnTo>
                <a:lnTo>
                  <a:pt x="674" y="1896"/>
                </a:lnTo>
                <a:lnTo>
                  <a:pt x="735" y="1888"/>
                </a:lnTo>
                <a:lnTo>
                  <a:pt x="794" y="1879"/>
                </a:lnTo>
                <a:lnTo>
                  <a:pt x="850" y="1869"/>
                </a:lnTo>
                <a:lnTo>
                  <a:pt x="904" y="1859"/>
                </a:lnTo>
                <a:lnTo>
                  <a:pt x="959" y="1849"/>
                </a:lnTo>
                <a:lnTo>
                  <a:pt x="1013" y="1838"/>
                </a:lnTo>
                <a:lnTo>
                  <a:pt x="1066" y="1827"/>
                </a:lnTo>
                <a:lnTo>
                  <a:pt x="1118" y="1817"/>
                </a:lnTo>
                <a:lnTo>
                  <a:pt x="1174" y="1808"/>
                </a:lnTo>
                <a:lnTo>
                  <a:pt x="1230" y="1798"/>
                </a:lnTo>
                <a:lnTo>
                  <a:pt x="1288" y="1789"/>
                </a:lnTo>
                <a:lnTo>
                  <a:pt x="1351" y="1780"/>
                </a:lnTo>
                <a:lnTo>
                  <a:pt x="1417" y="1772"/>
                </a:lnTo>
                <a:lnTo>
                  <a:pt x="1487" y="1766"/>
                </a:lnTo>
                <a:lnTo>
                  <a:pt x="1562" y="1761"/>
                </a:lnTo>
                <a:lnTo>
                  <a:pt x="1641" y="1757"/>
                </a:lnTo>
                <a:lnTo>
                  <a:pt x="1727" y="1755"/>
                </a:lnTo>
                <a:lnTo>
                  <a:pt x="1820" y="1754"/>
                </a:lnTo>
                <a:lnTo>
                  <a:pt x="1913" y="1755"/>
                </a:lnTo>
                <a:lnTo>
                  <a:pt x="1999" y="1757"/>
                </a:lnTo>
                <a:lnTo>
                  <a:pt x="2078" y="1761"/>
                </a:lnTo>
                <a:lnTo>
                  <a:pt x="2153" y="1766"/>
                </a:lnTo>
                <a:lnTo>
                  <a:pt x="2223" y="1772"/>
                </a:lnTo>
                <a:lnTo>
                  <a:pt x="2289" y="1780"/>
                </a:lnTo>
                <a:lnTo>
                  <a:pt x="2352" y="1789"/>
                </a:lnTo>
                <a:lnTo>
                  <a:pt x="2410" y="1798"/>
                </a:lnTo>
                <a:lnTo>
                  <a:pt x="2466" y="1808"/>
                </a:lnTo>
                <a:lnTo>
                  <a:pt x="2522" y="1817"/>
                </a:lnTo>
                <a:lnTo>
                  <a:pt x="2574" y="1827"/>
                </a:lnTo>
                <a:lnTo>
                  <a:pt x="2627" y="1838"/>
                </a:lnTo>
                <a:lnTo>
                  <a:pt x="2681" y="1849"/>
                </a:lnTo>
                <a:lnTo>
                  <a:pt x="2736" y="1859"/>
                </a:lnTo>
                <a:lnTo>
                  <a:pt x="2790" y="1869"/>
                </a:lnTo>
                <a:lnTo>
                  <a:pt x="2846" y="1879"/>
                </a:lnTo>
                <a:lnTo>
                  <a:pt x="2905" y="1888"/>
                </a:lnTo>
                <a:lnTo>
                  <a:pt x="2966" y="1896"/>
                </a:lnTo>
                <a:lnTo>
                  <a:pt x="3031" y="1903"/>
                </a:lnTo>
                <a:lnTo>
                  <a:pt x="3101" y="1910"/>
                </a:lnTo>
                <a:lnTo>
                  <a:pt x="3173" y="1914"/>
                </a:lnTo>
                <a:lnTo>
                  <a:pt x="3253" y="1918"/>
                </a:lnTo>
                <a:lnTo>
                  <a:pt x="3339" y="1920"/>
                </a:lnTo>
                <a:lnTo>
                  <a:pt x="3339" y="1808"/>
                </a:lnTo>
                <a:lnTo>
                  <a:pt x="3336" y="1711"/>
                </a:lnTo>
                <a:lnTo>
                  <a:pt x="3327" y="1616"/>
                </a:lnTo>
                <a:lnTo>
                  <a:pt x="3311" y="1521"/>
                </a:lnTo>
                <a:lnTo>
                  <a:pt x="3290" y="1430"/>
                </a:lnTo>
                <a:lnTo>
                  <a:pt x="3264" y="1340"/>
                </a:lnTo>
                <a:lnTo>
                  <a:pt x="3232" y="1252"/>
                </a:lnTo>
                <a:lnTo>
                  <a:pt x="3194" y="1167"/>
                </a:lnTo>
                <a:lnTo>
                  <a:pt x="3152" y="1084"/>
                </a:lnTo>
                <a:lnTo>
                  <a:pt x="3105" y="1004"/>
                </a:lnTo>
                <a:lnTo>
                  <a:pt x="3053" y="927"/>
                </a:lnTo>
                <a:lnTo>
                  <a:pt x="2997" y="853"/>
                </a:lnTo>
                <a:lnTo>
                  <a:pt x="2936" y="783"/>
                </a:lnTo>
                <a:lnTo>
                  <a:pt x="2872" y="717"/>
                </a:lnTo>
                <a:lnTo>
                  <a:pt x="2803" y="654"/>
                </a:lnTo>
                <a:lnTo>
                  <a:pt x="2803" y="1482"/>
                </a:lnTo>
                <a:lnTo>
                  <a:pt x="2799" y="1502"/>
                </a:lnTo>
                <a:lnTo>
                  <a:pt x="2791" y="1519"/>
                </a:lnTo>
                <a:lnTo>
                  <a:pt x="2777" y="1532"/>
                </a:lnTo>
                <a:lnTo>
                  <a:pt x="2760" y="1541"/>
                </a:lnTo>
                <a:lnTo>
                  <a:pt x="2740" y="1544"/>
                </a:lnTo>
                <a:lnTo>
                  <a:pt x="2720" y="1541"/>
                </a:lnTo>
                <a:lnTo>
                  <a:pt x="2704" y="1532"/>
                </a:lnTo>
                <a:lnTo>
                  <a:pt x="2690" y="1519"/>
                </a:lnTo>
                <a:lnTo>
                  <a:pt x="2680" y="1502"/>
                </a:lnTo>
                <a:lnTo>
                  <a:pt x="2678" y="1482"/>
                </a:lnTo>
                <a:lnTo>
                  <a:pt x="2678" y="558"/>
                </a:lnTo>
                <a:lnTo>
                  <a:pt x="2608" y="512"/>
                </a:lnTo>
                <a:lnTo>
                  <a:pt x="2534" y="470"/>
                </a:lnTo>
                <a:lnTo>
                  <a:pt x="2459" y="433"/>
                </a:lnTo>
                <a:lnTo>
                  <a:pt x="2380" y="399"/>
                </a:lnTo>
                <a:lnTo>
                  <a:pt x="2300" y="370"/>
                </a:lnTo>
                <a:lnTo>
                  <a:pt x="2217" y="345"/>
                </a:lnTo>
                <a:lnTo>
                  <a:pt x="2217" y="1316"/>
                </a:lnTo>
                <a:lnTo>
                  <a:pt x="2214" y="1347"/>
                </a:lnTo>
                <a:lnTo>
                  <a:pt x="2204" y="1377"/>
                </a:lnTo>
                <a:lnTo>
                  <a:pt x="2187" y="1406"/>
                </a:lnTo>
                <a:lnTo>
                  <a:pt x="2165" y="1433"/>
                </a:lnTo>
                <a:lnTo>
                  <a:pt x="2137" y="1458"/>
                </a:lnTo>
                <a:lnTo>
                  <a:pt x="2103" y="1480"/>
                </a:lnTo>
                <a:lnTo>
                  <a:pt x="2066" y="1498"/>
                </a:lnTo>
                <a:lnTo>
                  <a:pt x="2024" y="1515"/>
                </a:lnTo>
                <a:lnTo>
                  <a:pt x="1978" y="1527"/>
                </a:lnTo>
                <a:lnTo>
                  <a:pt x="1928" y="1537"/>
                </a:lnTo>
                <a:lnTo>
                  <a:pt x="1875" y="1542"/>
                </a:lnTo>
                <a:lnTo>
                  <a:pt x="1820" y="1544"/>
                </a:lnTo>
                <a:lnTo>
                  <a:pt x="1765" y="1542"/>
                </a:lnTo>
                <a:lnTo>
                  <a:pt x="1712" y="1537"/>
                </a:lnTo>
                <a:lnTo>
                  <a:pt x="1662" y="1527"/>
                </a:lnTo>
                <a:lnTo>
                  <a:pt x="1616" y="1515"/>
                </a:lnTo>
                <a:lnTo>
                  <a:pt x="1574" y="1498"/>
                </a:lnTo>
                <a:lnTo>
                  <a:pt x="1537" y="1480"/>
                </a:lnTo>
                <a:lnTo>
                  <a:pt x="1503" y="1458"/>
                </a:lnTo>
                <a:lnTo>
                  <a:pt x="1475" y="1433"/>
                </a:lnTo>
                <a:lnTo>
                  <a:pt x="1453" y="1406"/>
                </a:lnTo>
                <a:lnTo>
                  <a:pt x="1436" y="1377"/>
                </a:lnTo>
                <a:lnTo>
                  <a:pt x="1426" y="1347"/>
                </a:lnTo>
                <a:lnTo>
                  <a:pt x="1423" y="1316"/>
                </a:lnTo>
                <a:lnTo>
                  <a:pt x="1423" y="345"/>
                </a:lnTo>
                <a:close/>
                <a:moveTo>
                  <a:pt x="1548" y="126"/>
                </a:moveTo>
                <a:lnTo>
                  <a:pt x="1548" y="1316"/>
                </a:lnTo>
                <a:lnTo>
                  <a:pt x="1551" y="1328"/>
                </a:lnTo>
                <a:lnTo>
                  <a:pt x="1561" y="1342"/>
                </a:lnTo>
                <a:lnTo>
                  <a:pt x="1576" y="1356"/>
                </a:lnTo>
                <a:lnTo>
                  <a:pt x="1597" y="1369"/>
                </a:lnTo>
                <a:lnTo>
                  <a:pt x="1623" y="1383"/>
                </a:lnTo>
                <a:lnTo>
                  <a:pt x="1653" y="1395"/>
                </a:lnTo>
                <a:lnTo>
                  <a:pt x="1689" y="1405"/>
                </a:lnTo>
                <a:lnTo>
                  <a:pt x="1728" y="1412"/>
                </a:lnTo>
                <a:lnTo>
                  <a:pt x="1773" y="1418"/>
                </a:lnTo>
                <a:lnTo>
                  <a:pt x="1820" y="1419"/>
                </a:lnTo>
                <a:lnTo>
                  <a:pt x="1867" y="1418"/>
                </a:lnTo>
                <a:lnTo>
                  <a:pt x="1912" y="1412"/>
                </a:lnTo>
                <a:lnTo>
                  <a:pt x="1951" y="1405"/>
                </a:lnTo>
                <a:lnTo>
                  <a:pt x="1987" y="1395"/>
                </a:lnTo>
                <a:lnTo>
                  <a:pt x="2017" y="1383"/>
                </a:lnTo>
                <a:lnTo>
                  <a:pt x="2043" y="1369"/>
                </a:lnTo>
                <a:lnTo>
                  <a:pt x="2064" y="1356"/>
                </a:lnTo>
                <a:lnTo>
                  <a:pt x="2079" y="1342"/>
                </a:lnTo>
                <a:lnTo>
                  <a:pt x="2089" y="1328"/>
                </a:lnTo>
                <a:lnTo>
                  <a:pt x="2092" y="1316"/>
                </a:lnTo>
                <a:lnTo>
                  <a:pt x="2092" y="126"/>
                </a:lnTo>
                <a:lnTo>
                  <a:pt x="1548" y="126"/>
                </a:lnTo>
                <a:close/>
                <a:moveTo>
                  <a:pt x="1486" y="0"/>
                </a:moveTo>
                <a:lnTo>
                  <a:pt x="2154" y="0"/>
                </a:lnTo>
                <a:lnTo>
                  <a:pt x="2174" y="4"/>
                </a:lnTo>
                <a:lnTo>
                  <a:pt x="2192" y="12"/>
                </a:lnTo>
                <a:lnTo>
                  <a:pt x="2205" y="26"/>
                </a:lnTo>
                <a:lnTo>
                  <a:pt x="2214" y="43"/>
                </a:lnTo>
                <a:lnTo>
                  <a:pt x="2217" y="63"/>
                </a:lnTo>
                <a:lnTo>
                  <a:pt x="2217" y="215"/>
                </a:lnTo>
                <a:lnTo>
                  <a:pt x="2304" y="239"/>
                </a:lnTo>
                <a:lnTo>
                  <a:pt x="2388" y="268"/>
                </a:lnTo>
                <a:lnTo>
                  <a:pt x="2472" y="301"/>
                </a:lnTo>
                <a:lnTo>
                  <a:pt x="2552" y="339"/>
                </a:lnTo>
                <a:lnTo>
                  <a:pt x="2631" y="381"/>
                </a:lnTo>
                <a:lnTo>
                  <a:pt x="2708" y="427"/>
                </a:lnTo>
                <a:lnTo>
                  <a:pt x="2723" y="420"/>
                </a:lnTo>
                <a:lnTo>
                  <a:pt x="2740" y="417"/>
                </a:lnTo>
                <a:lnTo>
                  <a:pt x="2760" y="421"/>
                </a:lnTo>
                <a:lnTo>
                  <a:pt x="2777" y="429"/>
                </a:lnTo>
                <a:lnTo>
                  <a:pt x="2791" y="443"/>
                </a:lnTo>
                <a:lnTo>
                  <a:pt x="2799" y="460"/>
                </a:lnTo>
                <a:lnTo>
                  <a:pt x="2803" y="480"/>
                </a:lnTo>
                <a:lnTo>
                  <a:pt x="2803" y="493"/>
                </a:lnTo>
                <a:lnTo>
                  <a:pt x="2867" y="543"/>
                </a:lnTo>
                <a:lnTo>
                  <a:pt x="2927" y="595"/>
                </a:lnTo>
                <a:lnTo>
                  <a:pt x="2986" y="651"/>
                </a:lnTo>
                <a:lnTo>
                  <a:pt x="3041" y="709"/>
                </a:lnTo>
                <a:lnTo>
                  <a:pt x="3094" y="771"/>
                </a:lnTo>
                <a:lnTo>
                  <a:pt x="3151" y="844"/>
                </a:lnTo>
                <a:lnTo>
                  <a:pt x="3204" y="923"/>
                </a:lnTo>
                <a:lnTo>
                  <a:pt x="3253" y="1003"/>
                </a:lnTo>
                <a:lnTo>
                  <a:pt x="3296" y="1085"/>
                </a:lnTo>
                <a:lnTo>
                  <a:pt x="3334" y="1170"/>
                </a:lnTo>
                <a:lnTo>
                  <a:pt x="3369" y="1257"/>
                </a:lnTo>
                <a:lnTo>
                  <a:pt x="3397" y="1345"/>
                </a:lnTo>
                <a:lnTo>
                  <a:pt x="3422" y="1435"/>
                </a:lnTo>
                <a:lnTo>
                  <a:pt x="3440" y="1528"/>
                </a:lnTo>
                <a:lnTo>
                  <a:pt x="3454" y="1620"/>
                </a:lnTo>
                <a:lnTo>
                  <a:pt x="3461" y="1714"/>
                </a:lnTo>
                <a:lnTo>
                  <a:pt x="3465" y="1808"/>
                </a:lnTo>
                <a:lnTo>
                  <a:pt x="3465" y="1928"/>
                </a:lnTo>
                <a:lnTo>
                  <a:pt x="3501" y="1940"/>
                </a:lnTo>
                <a:lnTo>
                  <a:pt x="3534" y="1957"/>
                </a:lnTo>
                <a:lnTo>
                  <a:pt x="3564" y="1980"/>
                </a:lnTo>
                <a:lnTo>
                  <a:pt x="3590" y="2007"/>
                </a:lnTo>
                <a:lnTo>
                  <a:pt x="3611" y="2039"/>
                </a:lnTo>
                <a:lnTo>
                  <a:pt x="3627" y="2073"/>
                </a:lnTo>
                <a:lnTo>
                  <a:pt x="3637" y="2110"/>
                </a:lnTo>
                <a:lnTo>
                  <a:pt x="3640" y="2150"/>
                </a:lnTo>
                <a:lnTo>
                  <a:pt x="3637" y="2187"/>
                </a:lnTo>
                <a:lnTo>
                  <a:pt x="3628" y="2222"/>
                </a:lnTo>
                <a:lnTo>
                  <a:pt x="3615" y="2256"/>
                </a:lnTo>
                <a:lnTo>
                  <a:pt x="3596" y="2285"/>
                </a:lnTo>
                <a:lnTo>
                  <a:pt x="3573" y="2313"/>
                </a:lnTo>
                <a:lnTo>
                  <a:pt x="3546" y="2336"/>
                </a:lnTo>
                <a:lnTo>
                  <a:pt x="3515" y="2355"/>
                </a:lnTo>
                <a:lnTo>
                  <a:pt x="3482" y="2368"/>
                </a:lnTo>
                <a:lnTo>
                  <a:pt x="3447" y="2377"/>
                </a:lnTo>
                <a:lnTo>
                  <a:pt x="3409" y="2380"/>
                </a:lnTo>
                <a:lnTo>
                  <a:pt x="3215" y="2380"/>
                </a:lnTo>
                <a:lnTo>
                  <a:pt x="3202" y="2426"/>
                </a:lnTo>
                <a:lnTo>
                  <a:pt x="3182" y="2472"/>
                </a:lnTo>
                <a:lnTo>
                  <a:pt x="3157" y="2517"/>
                </a:lnTo>
                <a:lnTo>
                  <a:pt x="3124" y="2563"/>
                </a:lnTo>
                <a:lnTo>
                  <a:pt x="3085" y="2607"/>
                </a:lnTo>
                <a:lnTo>
                  <a:pt x="3040" y="2650"/>
                </a:lnTo>
                <a:lnTo>
                  <a:pt x="2989" y="2690"/>
                </a:lnTo>
                <a:lnTo>
                  <a:pt x="2933" y="2730"/>
                </a:lnTo>
                <a:lnTo>
                  <a:pt x="2871" y="2767"/>
                </a:lnTo>
                <a:lnTo>
                  <a:pt x="2801" y="2805"/>
                </a:lnTo>
                <a:lnTo>
                  <a:pt x="2726" y="2839"/>
                </a:lnTo>
                <a:lnTo>
                  <a:pt x="2648" y="2869"/>
                </a:lnTo>
                <a:lnTo>
                  <a:pt x="2567" y="2895"/>
                </a:lnTo>
                <a:lnTo>
                  <a:pt x="2484" y="2917"/>
                </a:lnTo>
                <a:lnTo>
                  <a:pt x="2399" y="2935"/>
                </a:lnTo>
                <a:lnTo>
                  <a:pt x="2312" y="2948"/>
                </a:lnTo>
                <a:lnTo>
                  <a:pt x="2224" y="2958"/>
                </a:lnTo>
                <a:lnTo>
                  <a:pt x="2133" y="2963"/>
                </a:lnTo>
                <a:lnTo>
                  <a:pt x="2133" y="2985"/>
                </a:lnTo>
                <a:lnTo>
                  <a:pt x="2131" y="3005"/>
                </a:lnTo>
                <a:lnTo>
                  <a:pt x="2121" y="3022"/>
                </a:lnTo>
                <a:lnTo>
                  <a:pt x="2108" y="3036"/>
                </a:lnTo>
                <a:lnTo>
                  <a:pt x="2091" y="3045"/>
                </a:lnTo>
                <a:lnTo>
                  <a:pt x="2071" y="3048"/>
                </a:lnTo>
                <a:lnTo>
                  <a:pt x="1569" y="3048"/>
                </a:lnTo>
                <a:lnTo>
                  <a:pt x="1549" y="3045"/>
                </a:lnTo>
                <a:lnTo>
                  <a:pt x="1532" y="3036"/>
                </a:lnTo>
                <a:lnTo>
                  <a:pt x="1518" y="3022"/>
                </a:lnTo>
                <a:lnTo>
                  <a:pt x="1509" y="3005"/>
                </a:lnTo>
                <a:lnTo>
                  <a:pt x="1507" y="2985"/>
                </a:lnTo>
                <a:lnTo>
                  <a:pt x="1507" y="2963"/>
                </a:lnTo>
                <a:lnTo>
                  <a:pt x="1416" y="2958"/>
                </a:lnTo>
                <a:lnTo>
                  <a:pt x="1328" y="2948"/>
                </a:lnTo>
                <a:lnTo>
                  <a:pt x="1241" y="2935"/>
                </a:lnTo>
                <a:lnTo>
                  <a:pt x="1156" y="2917"/>
                </a:lnTo>
                <a:lnTo>
                  <a:pt x="1073" y="2895"/>
                </a:lnTo>
                <a:lnTo>
                  <a:pt x="992" y="2869"/>
                </a:lnTo>
                <a:lnTo>
                  <a:pt x="914" y="2839"/>
                </a:lnTo>
                <a:lnTo>
                  <a:pt x="839" y="2805"/>
                </a:lnTo>
                <a:lnTo>
                  <a:pt x="769" y="2767"/>
                </a:lnTo>
                <a:lnTo>
                  <a:pt x="707" y="2730"/>
                </a:lnTo>
                <a:lnTo>
                  <a:pt x="651" y="2690"/>
                </a:lnTo>
                <a:lnTo>
                  <a:pt x="600" y="2650"/>
                </a:lnTo>
                <a:lnTo>
                  <a:pt x="555" y="2607"/>
                </a:lnTo>
                <a:lnTo>
                  <a:pt x="516" y="2563"/>
                </a:lnTo>
                <a:lnTo>
                  <a:pt x="483" y="2517"/>
                </a:lnTo>
                <a:lnTo>
                  <a:pt x="458" y="2472"/>
                </a:lnTo>
                <a:lnTo>
                  <a:pt x="438" y="2426"/>
                </a:lnTo>
                <a:lnTo>
                  <a:pt x="425" y="2380"/>
                </a:lnTo>
                <a:lnTo>
                  <a:pt x="231" y="2380"/>
                </a:lnTo>
                <a:lnTo>
                  <a:pt x="193" y="2377"/>
                </a:lnTo>
                <a:lnTo>
                  <a:pt x="158" y="2368"/>
                </a:lnTo>
                <a:lnTo>
                  <a:pt x="125" y="2355"/>
                </a:lnTo>
                <a:lnTo>
                  <a:pt x="94" y="2336"/>
                </a:lnTo>
                <a:lnTo>
                  <a:pt x="67" y="2313"/>
                </a:lnTo>
                <a:lnTo>
                  <a:pt x="44" y="2285"/>
                </a:lnTo>
                <a:lnTo>
                  <a:pt x="25" y="2256"/>
                </a:lnTo>
                <a:lnTo>
                  <a:pt x="12" y="2222"/>
                </a:lnTo>
                <a:lnTo>
                  <a:pt x="3" y="2187"/>
                </a:lnTo>
                <a:lnTo>
                  <a:pt x="0" y="2150"/>
                </a:lnTo>
                <a:lnTo>
                  <a:pt x="3" y="2110"/>
                </a:lnTo>
                <a:lnTo>
                  <a:pt x="13" y="2073"/>
                </a:lnTo>
                <a:lnTo>
                  <a:pt x="29" y="2039"/>
                </a:lnTo>
                <a:lnTo>
                  <a:pt x="50" y="2007"/>
                </a:lnTo>
                <a:lnTo>
                  <a:pt x="76" y="1980"/>
                </a:lnTo>
                <a:lnTo>
                  <a:pt x="106" y="1957"/>
                </a:lnTo>
                <a:lnTo>
                  <a:pt x="139" y="1940"/>
                </a:lnTo>
                <a:lnTo>
                  <a:pt x="175" y="1928"/>
                </a:lnTo>
                <a:lnTo>
                  <a:pt x="175" y="1808"/>
                </a:lnTo>
                <a:lnTo>
                  <a:pt x="179" y="1714"/>
                </a:lnTo>
                <a:lnTo>
                  <a:pt x="186" y="1620"/>
                </a:lnTo>
                <a:lnTo>
                  <a:pt x="200" y="1528"/>
                </a:lnTo>
                <a:lnTo>
                  <a:pt x="218" y="1435"/>
                </a:lnTo>
                <a:lnTo>
                  <a:pt x="243" y="1345"/>
                </a:lnTo>
                <a:lnTo>
                  <a:pt x="271" y="1257"/>
                </a:lnTo>
                <a:lnTo>
                  <a:pt x="306" y="1170"/>
                </a:lnTo>
                <a:lnTo>
                  <a:pt x="344" y="1085"/>
                </a:lnTo>
                <a:lnTo>
                  <a:pt x="387" y="1003"/>
                </a:lnTo>
                <a:lnTo>
                  <a:pt x="436" y="923"/>
                </a:lnTo>
                <a:lnTo>
                  <a:pt x="489" y="844"/>
                </a:lnTo>
                <a:lnTo>
                  <a:pt x="546" y="771"/>
                </a:lnTo>
                <a:lnTo>
                  <a:pt x="599" y="709"/>
                </a:lnTo>
                <a:lnTo>
                  <a:pt x="654" y="651"/>
                </a:lnTo>
                <a:lnTo>
                  <a:pt x="713" y="595"/>
                </a:lnTo>
                <a:lnTo>
                  <a:pt x="773" y="543"/>
                </a:lnTo>
                <a:lnTo>
                  <a:pt x="837" y="493"/>
                </a:lnTo>
                <a:lnTo>
                  <a:pt x="837" y="480"/>
                </a:lnTo>
                <a:lnTo>
                  <a:pt x="841" y="460"/>
                </a:lnTo>
                <a:lnTo>
                  <a:pt x="849" y="443"/>
                </a:lnTo>
                <a:lnTo>
                  <a:pt x="863" y="429"/>
                </a:lnTo>
                <a:lnTo>
                  <a:pt x="880" y="421"/>
                </a:lnTo>
                <a:lnTo>
                  <a:pt x="900" y="417"/>
                </a:lnTo>
                <a:lnTo>
                  <a:pt x="917" y="420"/>
                </a:lnTo>
                <a:lnTo>
                  <a:pt x="932" y="427"/>
                </a:lnTo>
                <a:lnTo>
                  <a:pt x="1009" y="381"/>
                </a:lnTo>
                <a:lnTo>
                  <a:pt x="1088" y="339"/>
                </a:lnTo>
                <a:lnTo>
                  <a:pt x="1168" y="301"/>
                </a:lnTo>
                <a:lnTo>
                  <a:pt x="1252" y="268"/>
                </a:lnTo>
                <a:lnTo>
                  <a:pt x="1336" y="239"/>
                </a:lnTo>
                <a:lnTo>
                  <a:pt x="1423" y="215"/>
                </a:lnTo>
                <a:lnTo>
                  <a:pt x="1423" y="63"/>
                </a:lnTo>
                <a:lnTo>
                  <a:pt x="1426" y="43"/>
                </a:lnTo>
                <a:lnTo>
                  <a:pt x="1435" y="26"/>
                </a:lnTo>
                <a:lnTo>
                  <a:pt x="1448" y="12"/>
                </a:lnTo>
                <a:lnTo>
                  <a:pt x="1466" y="4"/>
                </a:lnTo>
                <a:lnTo>
                  <a:pt x="14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7" name="Freeform 235"/>
          <p:cNvSpPr>
            <a:spLocks noEditPoints="1"/>
          </p:cNvSpPr>
          <p:nvPr/>
        </p:nvSpPr>
        <p:spPr bwMode="auto">
          <a:xfrm>
            <a:off x="8141978" y="2727325"/>
            <a:ext cx="576263" cy="477838"/>
          </a:xfrm>
          <a:custGeom>
            <a:avLst/>
            <a:gdLst>
              <a:gd name="T0" fmla="*/ 3500 w 3632"/>
              <a:gd name="T1" fmla="*/ 776 h 3008"/>
              <a:gd name="T2" fmla="*/ 138 w 3632"/>
              <a:gd name="T3" fmla="*/ 2641 h 3008"/>
              <a:gd name="T4" fmla="*/ 109 w 3632"/>
              <a:gd name="T5" fmla="*/ 2749 h 3008"/>
              <a:gd name="T6" fmla="*/ 157 w 3632"/>
              <a:gd name="T7" fmla="*/ 2851 h 3008"/>
              <a:gd name="T8" fmla="*/ 258 w 3632"/>
              <a:gd name="T9" fmla="*/ 2898 h 3008"/>
              <a:gd name="T10" fmla="*/ 366 w 3632"/>
              <a:gd name="T11" fmla="*/ 2869 h 3008"/>
              <a:gd name="T12" fmla="*/ 1980 w 3632"/>
              <a:gd name="T13" fmla="*/ 138 h 3008"/>
              <a:gd name="T14" fmla="*/ 1709 w 3632"/>
              <a:gd name="T15" fmla="*/ 185 h 3008"/>
              <a:gd name="T16" fmla="*/ 1446 w 3632"/>
              <a:gd name="T17" fmla="*/ 323 h 3008"/>
              <a:gd name="T18" fmla="*/ 1710 w 3632"/>
              <a:gd name="T19" fmla="*/ 368 h 3008"/>
              <a:gd name="T20" fmla="*/ 1935 w 3632"/>
              <a:gd name="T21" fmla="*/ 390 h 3008"/>
              <a:gd name="T22" fmla="*/ 2129 w 3632"/>
              <a:gd name="T23" fmla="*/ 493 h 3008"/>
              <a:gd name="T24" fmla="*/ 2541 w 3632"/>
              <a:gd name="T25" fmla="*/ 915 h 3008"/>
              <a:gd name="T26" fmla="*/ 2615 w 3632"/>
              <a:gd name="T27" fmla="*/ 1092 h 3008"/>
              <a:gd name="T28" fmla="*/ 3113 w 3632"/>
              <a:gd name="T29" fmla="*/ 749 h 3008"/>
              <a:gd name="T30" fmla="*/ 2918 w 3632"/>
              <a:gd name="T31" fmla="*/ 732 h 3008"/>
              <a:gd name="T32" fmla="*/ 2749 w 3632"/>
              <a:gd name="T33" fmla="*/ 641 h 3008"/>
              <a:gd name="T34" fmla="*/ 2316 w 3632"/>
              <a:gd name="T35" fmla="*/ 229 h 3008"/>
              <a:gd name="T36" fmla="*/ 2102 w 3632"/>
              <a:gd name="T37" fmla="*/ 148 h 3008"/>
              <a:gd name="T38" fmla="*/ 2518 w 3632"/>
              <a:gd name="T39" fmla="*/ 260 h 3008"/>
              <a:gd name="T40" fmla="*/ 2640 w 3632"/>
              <a:gd name="T41" fmla="*/ 0 h 3008"/>
              <a:gd name="T42" fmla="*/ 2996 w 3632"/>
              <a:gd name="T43" fmla="*/ 325 h 3008"/>
              <a:gd name="T44" fmla="*/ 3007 w 3632"/>
              <a:gd name="T45" fmla="*/ 388 h 3008"/>
              <a:gd name="T46" fmla="*/ 2917 w 3632"/>
              <a:gd name="T47" fmla="*/ 615 h 3008"/>
              <a:gd name="T48" fmla="*/ 3104 w 3632"/>
              <a:gd name="T49" fmla="*/ 640 h 3008"/>
              <a:gd name="T50" fmla="*/ 3264 w 3632"/>
              <a:gd name="T51" fmla="*/ 585 h 3008"/>
              <a:gd name="T52" fmla="*/ 3348 w 3632"/>
              <a:gd name="T53" fmla="*/ 520 h 3008"/>
              <a:gd name="T54" fmla="*/ 3410 w 3632"/>
              <a:gd name="T55" fmla="*/ 531 h 3008"/>
              <a:gd name="T56" fmla="*/ 3632 w 3632"/>
              <a:gd name="T57" fmla="*/ 776 h 3008"/>
              <a:gd name="T58" fmla="*/ 2686 w 3632"/>
              <a:gd name="T59" fmla="*/ 1743 h 3008"/>
              <a:gd name="T60" fmla="*/ 2634 w 3632"/>
              <a:gd name="T61" fmla="*/ 1757 h 3008"/>
              <a:gd name="T62" fmla="*/ 2394 w 3632"/>
              <a:gd name="T63" fmla="*/ 1524 h 3008"/>
              <a:gd name="T64" fmla="*/ 2394 w 3632"/>
              <a:gd name="T65" fmla="*/ 1471 h 3008"/>
              <a:gd name="T66" fmla="*/ 2478 w 3632"/>
              <a:gd name="T67" fmla="*/ 1354 h 3008"/>
              <a:gd name="T68" fmla="*/ 2515 w 3632"/>
              <a:gd name="T69" fmla="*/ 1189 h 3008"/>
              <a:gd name="T70" fmla="*/ 2465 w 3632"/>
              <a:gd name="T71" fmla="*/ 1000 h 3008"/>
              <a:gd name="T72" fmla="*/ 408 w 3632"/>
              <a:gd name="T73" fmla="*/ 2973 h 3008"/>
              <a:gd name="T74" fmla="*/ 273 w 3632"/>
              <a:gd name="T75" fmla="*/ 3008 h 3008"/>
              <a:gd name="T76" fmla="*/ 137 w 3632"/>
              <a:gd name="T77" fmla="*/ 2973 h 3008"/>
              <a:gd name="T78" fmla="*/ 31 w 3632"/>
              <a:gd name="T79" fmla="*/ 2864 h 3008"/>
              <a:gd name="T80" fmla="*/ 0 w 3632"/>
              <a:gd name="T81" fmla="*/ 2716 h 3008"/>
              <a:gd name="T82" fmla="*/ 53 w 3632"/>
              <a:gd name="T83" fmla="*/ 2572 h 3008"/>
              <a:gd name="T84" fmla="*/ 1966 w 3632"/>
              <a:gd name="T85" fmla="*/ 519 h 3008"/>
              <a:gd name="T86" fmla="*/ 1770 w 3632"/>
              <a:gd name="T87" fmla="*/ 475 h 3008"/>
              <a:gd name="T88" fmla="*/ 1594 w 3632"/>
              <a:gd name="T89" fmla="*/ 510 h 3008"/>
              <a:gd name="T90" fmla="*/ 1502 w 3632"/>
              <a:gd name="T91" fmla="*/ 530 h 3008"/>
              <a:gd name="T92" fmla="*/ 1309 w 3632"/>
              <a:gd name="T93" fmla="*/ 330 h 3008"/>
              <a:gd name="T94" fmla="*/ 1328 w 3632"/>
              <a:gd name="T95" fmla="*/ 274 h 3008"/>
              <a:gd name="T96" fmla="*/ 1609 w 3632"/>
              <a:gd name="T97" fmla="*/ 106 h 3008"/>
              <a:gd name="T98" fmla="*/ 1905 w 3632"/>
              <a:gd name="T99" fmla="*/ 31 h 3008"/>
              <a:gd name="T100" fmla="*/ 2171 w 3632"/>
              <a:gd name="T101" fmla="*/ 51 h 3008"/>
              <a:gd name="T102" fmla="*/ 2391 w 3632"/>
              <a:gd name="T103" fmla="*/ 149 h 3008"/>
              <a:gd name="T104" fmla="*/ 2640 w 3632"/>
              <a:gd name="T105" fmla="*/ 0 h 3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32" h="3008">
                <a:moveTo>
                  <a:pt x="3371" y="647"/>
                </a:moveTo>
                <a:lnTo>
                  <a:pt x="2518" y="1497"/>
                </a:lnTo>
                <a:lnTo>
                  <a:pt x="2647" y="1626"/>
                </a:lnTo>
                <a:lnTo>
                  <a:pt x="3500" y="776"/>
                </a:lnTo>
                <a:lnTo>
                  <a:pt x="3371" y="647"/>
                </a:lnTo>
                <a:close/>
                <a:moveTo>
                  <a:pt x="2131" y="647"/>
                </a:moveTo>
                <a:lnTo>
                  <a:pt x="157" y="2619"/>
                </a:lnTo>
                <a:lnTo>
                  <a:pt x="138" y="2641"/>
                </a:lnTo>
                <a:lnTo>
                  <a:pt x="124" y="2667"/>
                </a:lnTo>
                <a:lnTo>
                  <a:pt x="114" y="2693"/>
                </a:lnTo>
                <a:lnTo>
                  <a:pt x="109" y="2721"/>
                </a:lnTo>
                <a:lnTo>
                  <a:pt x="109" y="2749"/>
                </a:lnTo>
                <a:lnTo>
                  <a:pt x="114" y="2777"/>
                </a:lnTo>
                <a:lnTo>
                  <a:pt x="124" y="2803"/>
                </a:lnTo>
                <a:lnTo>
                  <a:pt x="138" y="2828"/>
                </a:lnTo>
                <a:lnTo>
                  <a:pt x="157" y="2851"/>
                </a:lnTo>
                <a:lnTo>
                  <a:pt x="179" y="2869"/>
                </a:lnTo>
                <a:lnTo>
                  <a:pt x="204" y="2884"/>
                </a:lnTo>
                <a:lnTo>
                  <a:pt x="231" y="2893"/>
                </a:lnTo>
                <a:lnTo>
                  <a:pt x="258" y="2898"/>
                </a:lnTo>
                <a:lnTo>
                  <a:pt x="287" y="2898"/>
                </a:lnTo>
                <a:lnTo>
                  <a:pt x="314" y="2893"/>
                </a:lnTo>
                <a:lnTo>
                  <a:pt x="341" y="2884"/>
                </a:lnTo>
                <a:lnTo>
                  <a:pt x="366" y="2869"/>
                </a:lnTo>
                <a:lnTo>
                  <a:pt x="388" y="2851"/>
                </a:lnTo>
                <a:lnTo>
                  <a:pt x="2364" y="879"/>
                </a:lnTo>
                <a:lnTo>
                  <a:pt x="2131" y="647"/>
                </a:lnTo>
                <a:close/>
                <a:moveTo>
                  <a:pt x="1980" y="138"/>
                </a:moveTo>
                <a:lnTo>
                  <a:pt x="1912" y="140"/>
                </a:lnTo>
                <a:lnTo>
                  <a:pt x="1844" y="150"/>
                </a:lnTo>
                <a:lnTo>
                  <a:pt x="1776" y="164"/>
                </a:lnTo>
                <a:lnTo>
                  <a:pt x="1709" y="185"/>
                </a:lnTo>
                <a:lnTo>
                  <a:pt x="1641" y="212"/>
                </a:lnTo>
                <a:lnTo>
                  <a:pt x="1574" y="244"/>
                </a:lnTo>
                <a:lnTo>
                  <a:pt x="1509" y="281"/>
                </a:lnTo>
                <a:lnTo>
                  <a:pt x="1446" y="323"/>
                </a:lnTo>
                <a:lnTo>
                  <a:pt x="1538" y="415"/>
                </a:lnTo>
                <a:lnTo>
                  <a:pt x="1594" y="393"/>
                </a:lnTo>
                <a:lnTo>
                  <a:pt x="1651" y="378"/>
                </a:lnTo>
                <a:lnTo>
                  <a:pt x="1710" y="368"/>
                </a:lnTo>
                <a:lnTo>
                  <a:pt x="1770" y="366"/>
                </a:lnTo>
                <a:lnTo>
                  <a:pt x="1827" y="368"/>
                </a:lnTo>
                <a:lnTo>
                  <a:pt x="1882" y="376"/>
                </a:lnTo>
                <a:lnTo>
                  <a:pt x="1935" y="390"/>
                </a:lnTo>
                <a:lnTo>
                  <a:pt x="1987" y="408"/>
                </a:lnTo>
                <a:lnTo>
                  <a:pt x="2036" y="432"/>
                </a:lnTo>
                <a:lnTo>
                  <a:pt x="2084" y="459"/>
                </a:lnTo>
                <a:lnTo>
                  <a:pt x="2129" y="493"/>
                </a:lnTo>
                <a:lnTo>
                  <a:pt x="2170" y="531"/>
                </a:lnTo>
                <a:lnTo>
                  <a:pt x="2480" y="841"/>
                </a:lnTo>
                <a:lnTo>
                  <a:pt x="2513" y="877"/>
                </a:lnTo>
                <a:lnTo>
                  <a:pt x="2541" y="915"/>
                </a:lnTo>
                <a:lnTo>
                  <a:pt x="2567" y="956"/>
                </a:lnTo>
                <a:lnTo>
                  <a:pt x="2587" y="999"/>
                </a:lnTo>
                <a:lnTo>
                  <a:pt x="2603" y="1044"/>
                </a:lnTo>
                <a:lnTo>
                  <a:pt x="2615" y="1092"/>
                </a:lnTo>
                <a:lnTo>
                  <a:pt x="2622" y="1139"/>
                </a:lnTo>
                <a:lnTo>
                  <a:pt x="2624" y="1189"/>
                </a:lnTo>
                <a:lnTo>
                  <a:pt x="2622" y="1240"/>
                </a:lnTo>
                <a:lnTo>
                  <a:pt x="3113" y="749"/>
                </a:lnTo>
                <a:lnTo>
                  <a:pt x="3061" y="752"/>
                </a:lnTo>
                <a:lnTo>
                  <a:pt x="3011" y="750"/>
                </a:lnTo>
                <a:lnTo>
                  <a:pt x="2964" y="743"/>
                </a:lnTo>
                <a:lnTo>
                  <a:pt x="2918" y="732"/>
                </a:lnTo>
                <a:lnTo>
                  <a:pt x="2872" y="715"/>
                </a:lnTo>
                <a:lnTo>
                  <a:pt x="2828" y="694"/>
                </a:lnTo>
                <a:lnTo>
                  <a:pt x="2787" y="670"/>
                </a:lnTo>
                <a:lnTo>
                  <a:pt x="2749" y="641"/>
                </a:lnTo>
                <a:lnTo>
                  <a:pt x="2712" y="608"/>
                </a:lnTo>
                <a:lnTo>
                  <a:pt x="2403" y="299"/>
                </a:lnTo>
                <a:lnTo>
                  <a:pt x="2362" y="262"/>
                </a:lnTo>
                <a:lnTo>
                  <a:pt x="2316" y="229"/>
                </a:lnTo>
                <a:lnTo>
                  <a:pt x="2267" y="202"/>
                </a:lnTo>
                <a:lnTo>
                  <a:pt x="2215" y="179"/>
                </a:lnTo>
                <a:lnTo>
                  <a:pt x="2160" y="161"/>
                </a:lnTo>
                <a:lnTo>
                  <a:pt x="2102" y="148"/>
                </a:lnTo>
                <a:lnTo>
                  <a:pt x="2042" y="140"/>
                </a:lnTo>
                <a:lnTo>
                  <a:pt x="1980" y="138"/>
                </a:lnTo>
                <a:close/>
                <a:moveTo>
                  <a:pt x="2647" y="131"/>
                </a:moveTo>
                <a:lnTo>
                  <a:pt x="2518" y="260"/>
                </a:lnTo>
                <a:lnTo>
                  <a:pt x="2751" y="493"/>
                </a:lnTo>
                <a:lnTo>
                  <a:pt x="2880" y="364"/>
                </a:lnTo>
                <a:lnTo>
                  <a:pt x="2647" y="131"/>
                </a:lnTo>
                <a:close/>
                <a:moveTo>
                  <a:pt x="2640" y="0"/>
                </a:moveTo>
                <a:lnTo>
                  <a:pt x="2656" y="0"/>
                </a:lnTo>
                <a:lnTo>
                  <a:pt x="2673" y="5"/>
                </a:lnTo>
                <a:lnTo>
                  <a:pt x="2686" y="16"/>
                </a:lnTo>
                <a:lnTo>
                  <a:pt x="2996" y="325"/>
                </a:lnTo>
                <a:lnTo>
                  <a:pt x="3007" y="338"/>
                </a:lnTo>
                <a:lnTo>
                  <a:pt x="3011" y="355"/>
                </a:lnTo>
                <a:lnTo>
                  <a:pt x="3011" y="371"/>
                </a:lnTo>
                <a:lnTo>
                  <a:pt x="3007" y="388"/>
                </a:lnTo>
                <a:lnTo>
                  <a:pt x="2996" y="402"/>
                </a:lnTo>
                <a:lnTo>
                  <a:pt x="2832" y="566"/>
                </a:lnTo>
                <a:lnTo>
                  <a:pt x="2872" y="594"/>
                </a:lnTo>
                <a:lnTo>
                  <a:pt x="2917" y="615"/>
                </a:lnTo>
                <a:lnTo>
                  <a:pt x="2963" y="630"/>
                </a:lnTo>
                <a:lnTo>
                  <a:pt x="3011" y="640"/>
                </a:lnTo>
                <a:lnTo>
                  <a:pt x="3061" y="643"/>
                </a:lnTo>
                <a:lnTo>
                  <a:pt x="3104" y="640"/>
                </a:lnTo>
                <a:lnTo>
                  <a:pt x="3147" y="633"/>
                </a:lnTo>
                <a:lnTo>
                  <a:pt x="3188" y="621"/>
                </a:lnTo>
                <a:lnTo>
                  <a:pt x="3228" y="605"/>
                </a:lnTo>
                <a:lnTo>
                  <a:pt x="3264" y="585"/>
                </a:lnTo>
                <a:lnTo>
                  <a:pt x="3299" y="560"/>
                </a:lnTo>
                <a:lnTo>
                  <a:pt x="3332" y="531"/>
                </a:lnTo>
                <a:lnTo>
                  <a:pt x="3333" y="529"/>
                </a:lnTo>
                <a:lnTo>
                  <a:pt x="3348" y="520"/>
                </a:lnTo>
                <a:lnTo>
                  <a:pt x="3364" y="516"/>
                </a:lnTo>
                <a:lnTo>
                  <a:pt x="3380" y="516"/>
                </a:lnTo>
                <a:lnTo>
                  <a:pt x="3395" y="521"/>
                </a:lnTo>
                <a:lnTo>
                  <a:pt x="3410" y="531"/>
                </a:lnTo>
                <a:lnTo>
                  <a:pt x="3616" y="737"/>
                </a:lnTo>
                <a:lnTo>
                  <a:pt x="3625" y="748"/>
                </a:lnTo>
                <a:lnTo>
                  <a:pt x="3630" y="761"/>
                </a:lnTo>
                <a:lnTo>
                  <a:pt x="3632" y="776"/>
                </a:lnTo>
                <a:lnTo>
                  <a:pt x="3630" y="790"/>
                </a:lnTo>
                <a:lnTo>
                  <a:pt x="3625" y="803"/>
                </a:lnTo>
                <a:lnTo>
                  <a:pt x="3616" y="814"/>
                </a:lnTo>
                <a:lnTo>
                  <a:pt x="2686" y="1743"/>
                </a:lnTo>
                <a:lnTo>
                  <a:pt x="2675" y="1751"/>
                </a:lnTo>
                <a:lnTo>
                  <a:pt x="2662" y="1757"/>
                </a:lnTo>
                <a:lnTo>
                  <a:pt x="2647" y="1758"/>
                </a:lnTo>
                <a:lnTo>
                  <a:pt x="2634" y="1757"/>
                </a:lnTo>
                <a:lnTo>
                  <a:pt x="2621" y="1751"/>
                </a:lnTo>
                <a:lnTo>
                  <a:pt x="2609" y="1743"/>
                </a:lnTo>
                <a:lnTo>
                  <a:pt x="2403" y="1537"/>
                </a:lnTo>
                <a:lnTo>
                  <a:pt x="2394" y="1524"/>
                </a:lnTo>
                <a:lnTo>
                  <a:pt x="2388" y="1511"/>
                </a:lnTo>
                <a:lnTo>
                  <a:pt x="2386" y="1497"/>
                </a:lnTo>
                <a:lnTo>
                  <a:pt x="2388" y="1484"/>
                </a:lnTo>
                <a:lnTo>
                  <a:pt x="2394" y="1471"/>
                </a:lnTo>
                <a:lnTo>
                  <a:pt x="2403" y="1458"/>
                </a:lnTo>
                <a:lnTo>
                  <a:pt x="2431" y="1426"/>
                </a:lnTo>
                <a:lnTo>
                  <a:pt x="2457" y="1391"/>
                </a:lnTo>
                <a:lnTo>
                  <a:pt x="2478" y="1354"/>
                </a:lnTo>
                <a:lnTo>
                  <a:pt x="2493" y="1315"/>
                </a:lnTo>
                <a:lnTo>
                  <a:pt x="2505" y="1273"/>
                </a:lnTo>
                <a:lnTo>
                  <a:pt x="2513" y="1232"/>
                </a:lnTo>
                <a:lnTo>
                  <a:pt x="2515" y="1189"/>
                </a:lnTo>
                <a:lnTo>
                  <a:pt x="2512" y="1138"/>
                </a:lnTo>
                <a:lnTo>
                  <a:pt x="2502" y="1091"/>
                </a:lnTo>
                <a:lnTo>
                  <a:pt x="2486" y="1044"/>
                </a:lnTo>
                <a:lnTo>
                  <a:pt x="2465" y="1000"/>
                </a:lnTo>
                <a:lnTo>
                  <a:pt x="2439" y="958"/>
                </a:lnTo>
                <a:lnTo>
                  <a:pt x="467" y="2928"/>
                </a:lnTo>
                <a:lnTo>
                  <a:pt x="438" y="2953"/>
                </a:lnTo>
                <a:lnTo>
                  <a:pt x="408" y="2973"/>
                </a:lnTo>
                <a:lnTo>
                  <a:pt x="376" y="2988"/>
                </a:lnTo>
                <a:lnTo>
                  <a:pt x="342" y="2999"/>
                </a:lnTo>
                <a:lnTo>
                  <a:pt x="308" y="3006"/>
                </a:lnTo>
                <a:lnTo>
                  <a:pt x="273" y="3008"/>
                </a:lnTo>
                <a:lnTo>
                  <a:pt x="237" y="3006"/>
                </a:lnTo>
                <a:lnTo>
                  <a:pt x="203" y="2999"/>
                </a:lnTo>
                <a:lnTo>
                  <a:pt x="170" y="2988"/>
                </a:lnTo>
                <a:lnTo>
                  <a:pt x="137" y="2973"/>
                </a:lnTo>
                <a:lnTo>
                  <a:pt x="107" y="2953"/>
                </a:lnTo>
                <a:lnTo>
                  <a:pt x="80" y="2928"/>
                </a:lnTo>
                <a:lnTo>
                  <a:pt x="53" y="2898"/>
                </a:lnTo>
                <a:lnTo>
                  <a:pt x="31" y="2864"/>
                </a:lnTo>
                <a:lnTo>
                  <a:pt x="16" y="2828"/>
                </a:lnTo>
                <a:lnTo>
                  <a:pt x="5" y="2792"/>
                </a:lnTo>
                <a:lnTo>
                  <a:pt x="0" y="2754"/>
                </a:lnTo>
                <a:lnTo>
                  <a:pt x="0" y="2716"/>
                </a:lnTo>
                <a:lnTo>
                  <a:pt x="5" y="2678"/>
                </a:lnTo>
                <a:lnTo>
                  <a:pt x="16" y="2641"/>
                </a:lnTo>
                <a:lnTo>
                  <a:pt x="31" y="2605"/>
                </a:lnTo>
                <a:lnTo>
                  <a:pt x="53" y="2572"/>
                </a:lnTo>
                <a:lnTo>
                  <a:pt x="80" y="2541"/>
                </a:lnTo>
                <a:lnTo>
                  <a:pt x="2052" y="572"/>
                </a:lnTo>
                <a:lnTo>
                  <a:pt x="2010" y="543"/>
                </a:lnTo>
                <a:lnTo>
                  <a:pt x="1966" y="519"/>
                </a:lnTo>
                <a:lnTo>
                  <a:pt x="1919" y="500"/>
                </a:lnTo>
                <a:lnTo>
                  <a:pt x="1871" y="486"/>
                </a:lnTo>
                <a:lnTo>
                  <a:pt x="1821" y="477"/>
                </a:lnTo>
                <a:lnTo>
                  <a:pt x="1770" y="475"/>
                </a:lnTo>
                <a:lnTo>
                  <a:pt x="1725" y="477"/>
                </a:lnTo>
                <a:lnTo>
                  <a:pt x="1680" y="484"/>
                </a:lnTo>
                <a:lnTo>
                  <a:pt x="1636" y="495"/>
                </a:lnTo>
                <a:lnTo>
                  <a:pt x="1594" y="510"/>
                </a:lnTo>
                <a:lnTo>
                  <a:pt x="1553" y="530"/>
                </a:lnTo>
                <a:lnTo>
                  <a:pt x="1537" y="535"/>
                </a:lnTo>
                <a:lnTo>
                  <a:pt x="1519" y="535"/>
                </a:lnTo>
                <a:lnTo>
                  <a:pt x="1502" y="530"/>
                </a:lnTo>
                <a:lnTo>
                  <a:pt x="1488" y="520"/>
                </a:lnTo>
                <a:lnTo>
                  <a:pt x="1324" y="356"/>
                </a:lnTo>
                <a:lnTo>
                  <a:pt x="1315" y="344"/>
                </a:lnTo>
                <a:lnTo>
                  <a:pt x="1309" y="330"/>
                </a:lnTo>
                <a:lnTo>
                  <a:pt x="1308" y="314"/>
                </a:lnTo>
                <a:lnTo>
                  <a:pt x="1311" y="300"/>
                </a:lnTo>
                <a:lnTo>
                  <a:pt x="1318" y="285"/>
                </a:lnTo>
                <a:lnTo>
                  <a:pt x="1328" y="274"/>
                </a:lnTo>
                <a:lnTo>
                  <a:pt x="1395" y="224"/>
                </a:lnTo>
                <a:lnTo>
                  <a:pt x="1465" y="180"/>
                </a:lnTo>
                <a:lnTo>
                  <a:pt x="1537" y="140"/>
                </a:lnTo>
                <a:lnTo>
                  <a:pt x="1609" y="106"/>
                </a:lnTo>
                <a:lnTo>
                  <a:pt x="1682" y="78"/>
                </a:lnTo>
                <a:lnTo>
                  <a:pt x="1756" y="56"/>
                </a:lnTo>
                <a:lnTo>
                  <a:pt x="1831" y="41"/>
                </a:lnTo>
                <a:lnTo>
                  <a:pt x="1905" y="31"/>
                </a:lnTo>
                <a:lnTo>
                  <a:pt x="1980" y="28"/>
                </a:lnTo>
                <a:lnTo>
                  <a:pt x="2045" y="31"/>
                </a:lnTo>
                <a:lnTo>
                  <a:pt x="2109" y="39"/>
                </a:lnTo>
                <a:lnTo>
                  <a:pt x="2171" y="51"/>
                </a:lnTo>
                <a:lnTo>
                  <a:pt x="2230" y="68"/>
                </a:lnTo>
                <a:lnTo>
                  <a:pt x="2288" y="91"/>
                </a:lnTo>
                <a:lnTo>
                  <a:pt x="2341" y="117"/>
                </a:lnTo>
                <a:lnTo>
                  <a:pt x="2391" y="149"/>
                </a:lnTo>
                <a:lnTo>
                  <a:pt x="2439" y="184"/>
                </a:lnTo>
                <a:lnTo>
                  <a:pt x="2609" y="16"/>
                </a:lnTo>
                <a:lnTo>
                  <a:pt x="2623" y="5"/>
                </a:lnTo>
                <a:lnTo>
                  <a:pt x="264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67" name="Group 866"/>
          <p:cNvGrpSpPr/>
          <p:nvPr/>
        </p:nvGrpSpPr>
        <p:grpSpPr>
          <a:xfrm>
            <a:off x="7205690" y="2747963"/>
            <a:ext cx="577850" cy="436562"/>
            <a:chOff x="7227888" y="2747963"/>
            <a:chExt cx="577850" cy="436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1" name="Freeform 240"/>
            <p:cNvSpPr>
              <a:spLocks/>
            </p:cNvSpPr>
            <p:nvPr/>
          </p:nvSpPr>
          <p:spPr bwMode="auto">
            <a:xfrm>
              <a:off x="7721601" y="3100388"/>
              <a:ext cx="31750" cy="31750"/>
            </a:xfrm>
            <a:custGeom>
              <a:avLst/>
              <a:gdLst>
                <a:gd name="T0" fmla="*/ 103 w 204"/>
                <a:gd name="T1" fmla="*/ 0 h 205"/>
                <a:gd name="T2" fmla="*/ 126 w 204"/>
                <a:gd name="T3" fmla="*/ 2 h 205"/>
                <a:gd name="T4" fmla="*/ 147 w 204"/>
                <a:gd name="T5" fmla="*/ 10 h 205"/>
                <a:gd name="T6" fmla="*/ 167 w 204"/>
                <a:gd name="T7" fmla="*/ 22 h 205"/>
                <a:gd name="T8" fmla="*/ 182 w 204"/>
                <a:gd name="T9" fmla="*/ 39 h 205"/>
                <a:gd name="T10" fmla="*/ 194 w 204"/>
                <a:gd name="T11" fmla="*/ 58 h 205"/>
                <a:gd name="T12" fmla="*/ 202 w 204"/>
                <a:gd name="T13" fmla="*/ 79 h 205"/>
                <a:gd name="T14" fmla="*/ 204 w 204"/>
                <a:gd name="T15" fmla="*/ 103 h 205"/>
                <a:gd name="T16" fmla="*/ 202 w 204"/>
                <a:gd name="T17" fmla="*/ 126 h 205"/>
                <a:gd name="T18" fmla="*/ 194 w 204"/>
                <a:gd name="T19" fmla="*/ 147 h 205"/>
                <a:gd name="T20" fmla="*/ 182 w 204"/>
                <a:gd name="T21" fmla="*/ 167 h 205"/>
                <a:gd name="T22" fmla="*/ 167 w 204"/>
                <a:gd name="T23" fmla="*/ 182 h 205"/>
                <a:gd name="T24" fmla="*/ 147 w 204"/>
                <a:gd name="T25" fmla="*/ 195 h 205"/>
                <a:gd name="T26" fmla="*/ 126 w 204"/>
                <a:gd name="T27" fmla="*/ 202 h 205"/>
                <a:gd name="T28" fmla="*/ 103 w 204"/>
                <a:gd name="T29" fmla="*/ 205 h 205"/>
                <a:gd name="T30" fmla="*/ 79 w 204"/>
                <a:gd name="T31" fmla="*/ 202 h 205"/>
                <a:gd name="T32" fmla="*/ 58 w 204"/>
                <a:gd name="T33" fmla="*/ 195 h 205"/>
                <a:gd name="T34" fmla="*/ 39 w 204"/>
                <a:gd name="T35" fmla="*/ 182 h 205"/>
                <a:gd name="T36" fmla="*/ 22 w 204"/>
                <a:gd name="T37" fmla="*/ 167 h 205"/>
                <a:gd name="T38" fmla="*/ 10 w 204"/>
                <a:gd name="T39" fmla="*/ 147 h 205"/>
                <a:gd name="T40" fmla="*/ 3 w 204"/>
                <a:gd name="T41" fmla="*/ 126 h 205"/>
                <a:gd name="T42" fmla="*/ 0 w 204"/>
                <a:gd name="T43" fmla="*/ 103 h 205"/>
                <a:gd name="T44" fmla="*/ 3 w 204"/>
                <a:gd name="T45" fmla="*/ 79 h 205"/>
                <a:gd name="T46" fmla="*/ 10 w 204"/>
                <a:gd name="T47" fmla="*/ 58 h 205"/>
                <a:gd name="T48" fmla="*/ 22 w 204"/>
                <a:gd name="T49" fmla="*/ 39 h 205"/>
                <a:gd name="T50" fmla="*/ 39 w 204"/>
                <a:gd name="T51" fmla="*/ 22 h 205"/>
                <a:gd name="T52" fmla="*/ 58 w 204"/>
                <a:gd name="T53" fmla="*/ 10 h 205"/>
                <a:gd name="T54" fmla="*/ 79 w 204"/>
                <a:gd name="T55" fmla="*/ 2 h 205"/>
                <a:gd name="T56" fmla="*/ 103 w 204"/>
                <a:gd name="T5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4" h="205">
                  <a:moveTo>
                    <a:pt x="103" y="0"/>
                  </a:moveTo>
                  <a:lnTo>
                    <a:pt x="126" y="2"/>
                  </a:lnTo>
                  <a:lnTo>
                    <a:pt x="147" y="10"/>
                  </a:lnTo>
                  <a:lnTo>
                    <a:pt x="167" y="22"/>
                  </a:lnTo>
                  <a:lnTo>
                    <a:pt x="182" y="39"/>
                  </a:lnTo>
                  <a:lnTo>
                    <a:pt x="194" y="58"/>
                  </a:lnTo>
                  <a:lnTo>
                    <a:pt x="202" y="79"/>
                  </a:lnTo>
                  <a:lnTo>
                    <a:pt x="204" y="103"/>
                  </a:lnTo>
                  <a:lnTo>
                    <a:pt x="202" y="126"/>
                  </a:lnTo>
                  <a:lnTo>
                    <a:pt x="194" y="147"/>
                  </a:lnTo>
                  <a:lnTo>
                    <a:pt x="182" y="167"/>
                  </a:lnTo>
                  <a:lnTo>
                    <a:pt x="167" y="182"/>
                  </a:lnTo>
                  <a:lnTo>
                    <a:pt x="147" y="195"/>
                  </a:lnTo>
                  <a:lnTo>
                    <a:pt x="126" y="202"/>
                  </a:lnTo>
                  <a:lnTo>
                    <a:pt x="103" y="205"/>
                  </a:lnTo>
                  <a:lnTo>
                    <a:pt x="79" y="202"/>
                  </a:lnTo>
                  <a:lnTo>
                    <a:pt x="58" y="195"/>
                  </a:lnTo>
                  <a:lnTo>
                    <a:pt x="39" y="182"/>
                  </a:lnTo>
                  <a:lnTo>
                    <a:pt x="22" y="167"/>
                  </a:lnTo>
                  <a:lnTo>
                    <a:pt x="10" y="147"/>
                  </a:lnTo>
                  <a:lnTo>
                    <a:pt x="3" y="126"/>
                  </a:lnTo>
                  <a:lnTo>
                    <a:pt x="0" y="103"/>
                  </a:lnTo>
                  <a:lnTo>
                    <a:pt x="3" y="79"/>
                  </a:lnTo>
                  <a:lnTo>
                    <a:pt x="10" y="58"/>
                  </a:lnTo>
                  <a:lnTo>
                    <a:pt x="22" y="39"/>
                  </a:lnTo>
                  <a:lnTo>
                    <a:pt x="39" y="22"/>
                  </a:lnTo>
                  <a:lnTo>
                    <a:pt x="58" y="10"/>
                  </a:lnTo>
                  <a:lnTo>
                    <a:pt x="79" y="2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2" name="Freeform 241"/>
            <p:cNvSpPr>
              <a:spLocks/>
            </p:cNvSpPr>
            <p:nvPr/>
          </p:nvSpPr>
          <p:spPr bwMode="auto">
            <a:xfrm>
              <a:off x="7435851" y="3100388"/>
              <a:ext cx="31750" cy="31750"/>
            </a:xfrm>
            <a:custGeom>
              <a:avLst/>
              <a:gdLst>
                <a:gd name="T0" fmla="*/ 102 w 204"/>
                <a:gd name="T1" fmla="*/ 0 h 205"/>
                <a:gd name="T2" fmla="*/ 125 w 204"/>
                <a:gd name="T3" fmla="*/ 2 h 205"/>
                <a:gd name="T4" fmla="*/ 147 w 204"/>
                <a:gd name="T5" fmla="*/ 10 h 205"/>
                <a:gd name="T6" fmla="*/ 166 w 204"/>
                <a:gd name="T7" fmla="*/ 22 h 205"/>
                <a:gd name="T8" fmla="*/ 182 w 204"/>
                <a:gd name="T9" fmla="*/ 39 h 205"/>
                <a:gd name="T10" fmla="*/ 193 w 204"/>
                <a:gd name="T11" fmla="*/ 58 h 205"/>
                <a:gd name="T12" fmla="*/ 201 w 204"/>
                <a:gd name="T13" fmla="*/ 79 h 205"/>
                <a:gd name="T14" fmla="*/ 204 w 204"/>
                <a:gd name="T15" fmla="*/ 103 h 205"/>
                <a:gd name="T16" fmla="*/ 201 w 204"/>
                <a:gd name="T17" fmla="*/ 126 h 205"/>
                <a:gd name="T18" fmla="*/ 193 w 204"/>
                <a:gd name="T19" fmla="*/ 147 h 205"/>
                <a:gd name="T20" fmla="*/ 182 w 204"/>
                <a:gd name="T21" fmla="*/ 167 h 205"/>
                <a:gd name="T22" fmla="*/ 166 w 204"/>
                <a:gd name="T23" fmla="*/ 182 h 205"/>
                <a:gd name="T24" fmla="*/ 147 w 204"/>
                <a:gd name="T25" fmla="*/ 195 h 205"/>
                <a:gd name="T26" fmla="*/ 125 w 204"/>
                <a:gd name="T27" fmla="*/ 202 h 205"/>
                <a:gd name="T28" fmla="*/ 102 w 204"/>
                <a:gd name="T29" fmla="*/ 205 h 205"/>
                <a:gd name="T30" fmla="*/ 79 w 204"/>
                <a:gd name="T31" fmla="*/ 202 h 205"/>
                <a:gd name="T32" fmla="*/ 57 w 204"/>
                <a:gd name="T33" fmla="*/ 195 h 205"/>
                <a:gd name="T34" fmla="*/ 38 w 204"/>
                <a:gd name="T35" fmla="*/ 182 h 205"/>
                <a:gd name="T36" fmla="*/ 22 w 204"/>
                <a:gd name="T37" fmla="*/ 167 h 205"/>
                <a:gd name="T38" fmla="*/ 10 w 204"/>
                <a:gd name="T39" fmla="*/ 147 h 205"/>
                <a:gd name="T40" fmla="*/ 3 w 204"/>
                <a:gd name="T41" fmla="*/ 126 h 205"/>
                <a:gd name="T42" fmla="*/ 0 w 204"/>
                <a:gd name="T43" fmla="*/ 103 h 205"/>
                <a:gd name="T44" fmla="*/ 3 w 204"/>
                <a:gd name="T45" fmla="*/ 79 h 205"/>
                <a:gd name="T46" fmla="*/ 10 w 204"/>
                <a:gd name="T47" fmla="*/ 58 h 205"/>
                <a:gd name="T48" fmla="*/ 22 w 204"/>
                <a:gd name="T49" fmla="*/ 39 h 205"/>
                <a:gd name="T50" fmla="*/ 38 w 204"/>
                <a:gd name="T51" fmla="*/ 22 h 205"/>
                <a:gd name="T52" fmla="*/ 57 w 204"/>
                <a:gd name="T53" fmla="*/ 10 h 205"/>
                <a:gd name="T54" fmla="*/ 79 w 204"/>
                <a:gd name="T55" fmla="*/ 2 h 205"/>
                <a:gd name="T56" fmla="*/ 102 w 204"/>
                <a:gd name="T5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4" h="205">
                  <a:moveTo>
                    <a:pt x="102" y="0"/>
                  </a:moveTo>
                  <a:lnTo>
                    <a:pt x="125" y="2"/>
                  </a:lnTo>
                  <a:lnTo>
                    <a:pt x="147" y="10"/>
                  </a:lnTo>
                  <a:lnTo>
                    <a:pt x="166" y="22"/>
                  </a:lnTo>
                  <a:lnTo>
                    <a:pt x="182" y="39"/>
                  </a:lnTo>
                  <a:lnTo>
                    <a:pt x="193" y="58"/>
                  </a:lnTo>
                  <a:lnTo>
                    <a:pt x="201" y="79"/>
                  </a:lnTo>
                  <a:lnTo>
                    <a:pt x="204" y="103"/>
                  </a:lnTo>
                  <a:lnTo>
                    <a:pt x="201" y="126"/>
                  </a:lnTo>
                  <a:lnTo>
                    <a:pt x="193" y="147"/>
                  </a:lnTo>
                  <a:lnTo>
                    <a:pt x="182" y="167"/>
                  </a:lnTo>
                  <a:lnTo>
                    <a:pt x="166" y="182"/>
                  </a:lnTo>
                  <a:lnTo>
                    <a:pt x="147" y="195"/>
                  </a:lnTo>
                  <a:lnTo>
                    <a:pt x="125" y="202"/>
                  </a:lnTo>
                  <a:lnTo>
                    <a:pt x="102" y="205"/>
                  </a:lnTo>
                  <a:lnTo>
                    <a:pt x="79" y="202"/>
                  </a:lnTo>
                  <a:lnTo>
                    <a:pt x="57" y="195"/>
                  </a:lnTo>
                  <a:lnTo>
                    <a:pt x="38" y="182"/>
                  </a:lnTo>
                  <a:lnTo>
                    <a:pt x="22" y="167"/>
                  </a:lnTo>
                  <a:lnTo>
                    <a:pt x="10" y="147"/>
                  </a:lnTo>
                  <a:lnTo>
                    <a:pt x="3" y="126"/>
                  </a:lnTo>
                  <a:lnTo>
                    <a:pt x="0" y="103"/>
                  </a:lnTo>
                  <a:lnTo>
                    <a:pt x="3" y="79"/>
                  </a:lnTo>
                  <a:lnTo>
                    <a:pt x="10" y="58"/>
                  </a:lnTo>
                  <a:lnTo>
                    <a:pt x="22" y="39"/>
                  </a:lnTo>
                  <a:lnTo>
                    <a:pt x="38" y="22"/>
                  </a:lnTo>
                  <a:lnTo>
                    <a:pt x="57" y="10"/>
                  </a:lnTo>
                  <a:lnTo>
                    <a:pt x="79" y="2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Freeform 242"/>
            <p:cNvSpPr>
              <a:spLocks noEditPoints="1"/>
            </p:cNvSpPr>
            <p:nvPr/>
          </p:nvSpPr>
          <p:spPr bwMode="auto">
            <a:xfrm>
              <a:off x="7227888" y="2747963"/>
              <a:ext cx="577850" cy="436562"/>
            </a:xfrm>
            <a:custGeom>
              <a:avLst/>
              <a:gdLst>
                <a:gd name="T0" fmla="*/ 2823 w 3640"/>
                <a:gd name="T1" fmla="*/ 2500 h 2747"/>
                <a:gd name="T2" fmla="*/ 2979 w 3640"/>
                <a:gd name="T3" fmla="*/ 2115 h 2747"/>
                <a:gd name="T4" fmla="*/ 2932 w 3640"/>
                <a:gd name="T5" fmla="*/ 2446 h 2747"/>
                <a:gd name="T6" fmla="*/ 3211 w 3640"/>
                <a:gd name="T7" fmla="*/ 2624 h 2747"/>
                <a:gd name="T8" fmla="*/ 3489 w 3640"/>
                <a:gd name="T9" fmla="*/ 2446 h 2747"/>
                <a:gd name="T10" fmla="*/ 3441 w 3640"/>
                <a:gd name="T11" fmla="*/ 2115 h 2747"/>
                <a:gd name="T12" fmla="*/ 1366 w 3640"/>
                <a:gd name="T13" fmla="*/ 2013 h 2747"/>
                <a:gd name="T14" fmla="*/ 1117 w 3640"/>
                <a:gd name="T15" fmla="*/ 2227 h 2747"/>
                <a:gd name="T16" fmla="*/ 1210 w 3640"/>
                <a:gd name="T17" fmla="*/ 2548 h 2747"/>
                <a:gd name="T18" fmla="*/ 1540 w 3640"/>
                <a:gd name="T19" fmla="*/ 2596 h 2747"/>
                <a:gd name="T20" fmla="*/ 1717 w 3640"/>
                <a:gd name="T21" fmla="*/ 2317 h 2747"/>
                <a:gd name="T22" fmla="*/ 1540 w 3640"/>
                <a:gd name="T23" fmla="*/ 2037 h 2747"/>
                <a:gd name="T24" fmla="*/ 2781 w 3640"/>
                <a:gd name="T25" fmla="*/ 1948 h 2747"/>
                <a:gd name="T26" fmla="*/ 695 w 3640"/>
                <a:gd name="T27" fmla="*/ 1599 h 2747"/>
                <a:gd name="T28" fmla="*/ 2863 w 3640"/>
                <a:gd name="T29" fmla="*/ 1517 h 2747"/>
                <a:gd name="T30" fmla="*/ 1648 w 3640"/>
                <a:gd name="T31" fmla="*/ 1957 h 2747"/>
                <a:gd name="T32" fmla="*/ 1766 w 3640"/>
                <a:gd name="T33" fmla="*/ 1805 h 2747"/>
                <a:gd name="T34" fmla="*/ 2416 w 3640"/>
                <a:gd name="T35" fmla="*/ 1313 h 2747"/>
                <a:gd name="T36" fmla="*/ 2903 w 3640"/>
                <a:gd name="T37" fmla="*/ 1391 h 2747"/>
                <a:gd name="T38" fmla="*/ 2903 w 3640"/>
                <a:gd name="T39" fmla="*/ 1274 h 2747"/>
                <a:gd name="T40" fmla="*/ 3101 w 3640"/>
                <a:gd name="T41" fmla="*/ 1211 h 2747"/>
                <a:gd name="T42" fmla="*/ 3045 w 3640"/>
                <a:gd name="T43" fmla="*/ 1420 h 2747"/>
                <a:gd name="T44" fmla="*/ 3173 w 3640"/>
                <a:gd name="T45" fmla="*/ 1160 h 2747"/>
                <a:gd name="T46" fmla="*/ 2904 w 3640"/>
                <a:gd name="T47" fmla="*/ 841 h 2747"/>
                <a:gd name="T48" fmla="*/ 3001 w 3640"/>
                <a:gd name="T49" fmla="*/ 1136 h 2747"/>
                <a:gd name="T50" fmla="*/ 2985 w 3640"/>
                <a:gd name="T51" fmla="*/ 782 h 2747"/>
                <a:gd name="T52" fmla="*/ 984 w 3640"/>
                <a:gd name="T53" fmla="*/ 2270 h 2747"/>
                <a:gd name="T54" fmla="*/ 1698 w 3640"/>
                <a:gd name="T55" fmla="*/ 369 h 2747"/>
                <a:gd name="T56" fmla="*/ 1538 w 3640"/>
                <a:gd name="T57" fmla="*/ 564 h 2747"/>
                <a:gd name="T58" fmla="*/ 1435 w 3640"/>
                <a:gd name="T59" fmla="*/ 1134 h 2747"/>
                <a:gd name="T60" fmla="*/ 2047 w 3640"/>
                <a:gd name="T61" fmla="*/ 701 h 2747"/>
                <a:gd name="T62" fmla="*/ 2150 w 3640"/>
                <a:gd name="T63" fmla="*/ 674 h 2747"/>
                <a:gd name="T64" fmla="*/ 2464 w 3640"/>
                <a:gd name="T65" fmla="*/ 1099 h 2747"/>
                <a:gd name="T66" fmla="*/ 2107 w 3640"/>
                <a:gd name="T67" fmla="*/ 1230 h 2747"/>
                <a:gd name="T68" fmla="*/ 2373 w 3640"/>
                <a:gd name="T69" fmla="*/ 1485 h 2747"/>
                <a:gd name="T70" fmla="*/ 2302 w 3640"/>
                <a:gd name="T71" fmla="*/ 1269 h 2747"/>
                <a:gd name="T72" fmla="*/ 2792 w 3640"/>
                <a:gd name="T73" fmla="*/ 1148 h 2747"/>
                <a:gd name="T74" fmla="*/ 2847 w 3640"/>
                <a:gd name="T75" fmla="*/ 699 h 2747"/>
                <a:gd name="T76" fmla="*/ 3091 w 3640"/>
                <a:gd name="T77" fmla="*/ 706 h 2747"/>
                <a:gd name="T78" fmla="*/ 2898 w 3640"/>
                <a:gd name="T79" fmla="*/ 384 h 2747"/>
                <a:gd name="T80" fmla="*/ 1577 w 3640"/>
                <a:gd name="T81" fmla="*/ 167 h 2747"/>
                <a:gd name="T82" fmla="*/ 3087 w 3640"/>
                <a:gd name="T83" fmla="*/ 0 h 2747"/>
                <a:gd name="T84" fmla="*/ 3137 w 3640"/>
                <a:gd name="T85" fmla="*/ 344 h 2747"/>
                <a:gd name="T86" fmla="*/ 3166 w 3640"/>
                <a:gd name="T87" fmla="*/ 551 h 2747"/>
                <a:gd name="T88" fmla="*/ 3301 w 3640"/>
                <a:gd name="T89" fmla="*/ 1217 h 2747"/>
                <a:gd name="T90" fmla="*/ 3494 w 3640"/>
                <a:gd name="T91" fmla="*/ 1993 h 2747"/>
                <a:gd name="T92" fmla="*/ 3637 w 3640"/>
                <a:gd name="T93" fmla="*/ 2368 h 2747"/>
                <a:gd name="T94" fmla="*/ 3598 w 3640"/>
                <a:gd name="T95" fmla="*/ 2628 h 2747"/>
                <a:gd name="T96" fmla="*/ 3598 w 3640"/>
                <a:gd name="T97" fmla="*/ 2744 h 2747"/>
                <a:gd name="T98" fmla="*/ 985 w 3640"/>
                <a:gd name="T99" fmla="*/ 2666 h 2747"/>
                <a:gd name="T100" fmla="*/ 1068 w 3640"/>
                <a:gd name="T101" fmla="*/ 2583 h 2747"/>
                <a:gd name="T102" fmla="*/ 12 w 3640"/>
                <a:gd name="T103" fmla="*/ 2485 h 2747"/>
                <a:gd name="T104" fmla="*/ 598 w 3640"/>
                <a:gd name="T105" fmla="*/ 1488 h 2747"/>
                <a:gd name="T106" fmla="*/ 778 w 3640"/>
                <a:gd name="T107" fmla="*/ 331 h 2747"/>
                <a:gd name="T108" fmla="*/ 1186 w 3640"/>
                <a:gd name="T109" fmla="*/ 1950 h 2747"/>
                <a:gd name="T110" fmla="*/ 1329 w 3640"/>
                <a:gd name="T111" fmla="*/ 928 h 2747"/>
                <a:gd name="T112" fmla="*/ 1462 w 3640"/>
                <a:gd name="T113" fmla="*/ 432 h 2747"/>
                <a:gd name="T114" fmla="*/ 1391 w 3640"/>
                <a:gd name="T115" fmla="*/ 308 h 2747"/>
                <a:gd name="T116" fmla="*/ 1569 w 3640"/>
                <a:gd name="T117" fmla="*/ 29 h 2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0" h="2747">
                  <a:moveTo>
                    <a:pt x="1799" y="2500"/>
                  </a:moveTo>
                  <a:lnTo>
                    <a:pt x="1775" y="2546"/>
                  </a:lnTo>
                  <a:lnTo>
                    <a:pt x="1745" y="2587"/>
                  </a:lnTo>
                  <a:lnTo>
                    <a:pt x="1711" y="2624"/>
                  </a:lnTo>
                  <a:lnTo>
                    <a:pt x="2911" y="2624"/>
                  </a:lnTo>
                  <a:lnTo>
                    <a:pt x="2877" y="2587"/>
                  </a:lnTo>
                  <a:lnTo>
                    <a:pt x="2847" y="2546"/>
                  </a:lnTo>
                  <a:lnTo>
                    <a:pt x="2823" y="2500"/>
                  </a:lnTo>
                  <a:lnTo>
                    <a:pt x="1799" y="2500"/>
                  </a:lnTo>
                  <a:close/>
                  <a:moveTo>
                    <a:pt x="3211" y="2009"/>
                  </a:moveTo>
                  <a:lnTo>
                    <a:pt x="3166" y="2013"/>
                  </a:lnTo>
                  <a:lnTo>
                    <a:pt x="3122" y="2022"/>
                  </a:lnTo>
                  <a:lnTo>
                    <a:pt x="3082" y="2037"/>
                  </a:lnTo>
                  <a:lnTo>
                    <a:pt x="3043" y="2058"/>
                  </a:lnTo>
                  <a:lnTo>
                    <a:pt x="3009" y="2085"/>
                  </a:lnTo>
                  <a:lnTo>
                    <a:pt x="2979" y="2115"/>
                  </a:lnTo>
                  <a:lnTo>
                    <a:pt x="2953" y="2149"/>
                  </a:lnTo>
                  <a:lnTo>
                    <a:pt x="2932" y="2186"/>
                  </a:lnTo>
                  <a:lnTo>
                    <a:pt x="2916" y="2227"/>
                  </a:lnTo>
                  <a:lnTo>
                    <a:pt x="2908" y="2272"/>
                  </a:lnTo>
                  <a:lnTo>
                    <a:pt x="2904" y="2317"/>
                  </a:lnTo>
                  <a:lnTo>
                    <a:pt x="2908" y="2362"/>
                  </a:lnTo>
                  <a:lnTo>
                    <a:pt x="2916" y="2405"/>
                  </a:lnTo>
                  <a:lnTo>
                    <a:pt x="2932" y="2446"/>
                  </a:lnTo>
                  <a:lnTo>
                    <a:pt x="2953" y="2484"/>
                  </a:lnTo>
                  <a:lnTo>
                    <a:pt x="2979" y="2518"/>
                  </a:lnTo>
                  <a:lnTo>
                    <a:pt x="3009" y="2548"/>
                  </a:lnTo>
                  <a:lnTo>
                    <a:pt x="3043" y="2575"/>
                  </a:lnTo>
                  <a:lnTo>
                    <a:pt x="3082" y="2596"/>
                  </a:lnTo>
                  <a:lnTo>
                    <a:pt x="3122" y="2611"/>
                  </a:lnTo>
                  <a:lnTo>
                    <a:pt x="3166" y="2621"/>
                  </a:lnTo>
                  <a:lnTo>
                    <a:pt x="3211" y="2624"/>
                  </a:lnTo>
                  <a:lnTo>
                    <a:pt x="3256" y="2621"/>
                  </a:lnTo>
                  <a:lnTo>
                    <a:pt x="3299" y="2611"/>
                  </a:lnTo>
                  <a:lnTo>
                    <a:pt x="3340" y="2596"/>
                  </a:lnTo>
                  <a:lnTo>
                    <a:pt x="3377" y="2575"/>
                  </a:lnTo>
                  <a:lnTo>
                    <a:pt x="3412" y="2548"/>
                  </a:lnTo>
                  <a:lnTo>
                    <a:pt x="3441" y="2518"/>
                  </a:lnTo>
                  <a:lnTo>
                    <a:pt x="3468" y="2484"/>
                  </a:lnTo>
                  <a:lnTo>
                    <a:pt x="3489" y="2446"/>
                  </a:lnTo>
                  <a:lnTo>
                    <a:pt x="3504" y="2405"/>
                  </a:lnTo>
                  <a:lnTo>
                    <a:pt x="3514" y="2362"/>
                  </a:lnTo>
                  <a:lnTo>
                    <a:pt x="3518" y="2317"/>
                  </a:lnTo>
                  <a:lnTo>
                    <a:pt x="3514" y="2272"/>
                  </a:lnTo>
                  <a:lnTo>
                    <a:pt x="3504" y="2227"/>
                  </a:lnTo>
                  <a:lnTo>
                    <a:pt x="3489" y="2186"/>
                  </a:lnTo>
                  <a:lnTo>
                    <a:pt x="3468" y="2149"/>
                  </a:lnTo>
                  <a:lnTo>
                    <a:pt x="3441" y="2115"/>
                  </a:lnTo>
                  <a:lnTo>
                    <a:pt x="3412" y="2085"/>
                  </a:lnTo>
                  <a:lnTo>
                    <a:pt x="3377" y="2058"/>
                  </a:lnTo>
                  <a:lnTo>
                    <a:pt x="3340" y="2037"/>
                  </a:lnTo>
                  <a:lnTo>
                    <a:pt x="3299" y="2022"/>
                  </a:lnTo>
                  <a:lnTo>
                    <a:pt x="3256" y="2013"/>
                  </a:lnTo>
                  <a:lnTo>
                    <a:pt x="3211" y="2009"/>
                  </a:lnTo>
                  <a:close/>
                  <a:moveTo>
                    <a:pt x="1411" y="2009"/>
                  </a:moveTo>
                  <a:lnTo>
                    <a:pt x="1366" y="2013"/>
                  </a:lnTo>
                  <a:lnTo>
                    <a:pt x="1323" y="2022"/>
                  </a:lnTo>
                  <a:lnTo>
                    <a:pt x="1282" y="2037"/>
                  </a:lnTo>
                  <a:lnTo>
                    <a:pt x="1244" y="2058"/>
                  </a:lnTo>
                  <a:lnTo>
                    <a:pt x="1210" y="2085"/>
                  </a:lnTo>
                  <a:lnTo>
                    <a:pt x="1179" y="2115"/>
                  </a:lnTo>
                  <a:lnTo>
                    <a:pt x="1154" y="2149"/>
                  </a:lnTo>
                  <a:lnTo>
                    <a:pt x="1133" y="2186"/>
                  </a:lnTo>
                  <a:lnTo>
                    <a:pt x="1117" y="2227"/>
                  </a:lnTo>
                  <a:lnTo>
                    <a:pt x="1107" y="2272"/>
                  </a:lnTo>
                  <a:lnTo>
                    <a:pt x="1104" y="2317"/>
                  </a:lnTo>
                  <a:lnTo>
                    <a:pt x="1107" y="2362"/>
                  </a:lnTo>
                  <a:lnTo>
                    <a:pt x="1117" y="2405"/>
                  </a:lnTo>
                  <a:lnTo>
                    <a:pt x="1133" y="2446"/>
                  </a:lnTo>
                  <a:lnTo>
                    <a:pt x="1154" y="2484"/>
                  </a:lnTo>
                  <a:lnTo>
                    <a:pt x="1179" y="2518"/>
                  </a:lnTo>
                  <a:lnTo>
                    <a:pt x="1210" y="2548"/>
                  </a:lnTo>
                  <a:lnTo>
                    <a:pt x="1244" y="2575"/>
                  </a:lnTo>
                  <a:lnTo>
                    <a:pt x="1282" y="2596"/>
                  </a:lnTo>
                  <a:lnTo>
                    <a:pt x="1323" y="2611"/>
                  </a:lnTo>
                  <a:lnTo>
                    <a:pt x="1366" y="2621"/>
                  </a:lnTo>
                  <a:lnTo>
                    <a:pt x="1411" y="2624"/>
                  </a:lnTo>
                  <a:lnTo>
                    <a:pt x="1456" y="2621"/>
                  </a:lnTo>
                  <a:lnTo>
                    <a:pt x="1499" y="2611"/>
                  </a:lnTo>
                  <a:lnTo>
                    <a:pt x="1540" y="2596"/>
                  </a:lnTo>
                  <a:lnTo>
                    <a:pt x="1578" y="2575"/>
                  </a:lnTo>
                  <a:lnTo>
                    <a:pt x="1613" y="2548"/>
                  </a:lnTo>
                  <a:lnTo>
                    <a:pt x="1642" y="2518"/>
                  </a:lnTo>
                  <a:lnTo>
                    <a:pt x="1668" y="2484"/>
                  </a:lnTo>
                  <a:lnTo>
                    <a:pt x="1689" y="2446"/>
                  </a:lnTo>
                  <a:lnTo>
                    <a:pt x="1705" y="2405"/>
                  </a:lnTo>
                  <a:lnTo>
                    <a:pt x="1714" y="2362"/>
                  </a:lnTo>
                  <a:lnTo>
                    <a:pt x="1717" y="2317"/>
                  </a:lnTo>
                  <a:lnTo>
                    <a:pt x="1714" y="2272"/>
                  </a:lnTo>
                  <a:lnTo>
                    <a:pt x="1705" y="2227"/>
                  </a:lnTo>
                  <a:lnTo>
                    <a:pt x="1689" y="2186"/>
                  </a:lnTo>
                  <a:lnTo>
                    <a:pt x="1668" y="2149"/>
                  </a:lnTo>
                  <a:lnTo>
                    <a:pt x="1642" y="2115"/>
                  </a:lnTo>
                  <a:lnTo>
                    <a:pt x="1613" y="2085"/>
                  </a:lnTo>
                  <a:lnTo>
                    <a:pt x="1578" y="2058"/>
                  </a:lnTo>
                  <a:lnTo>
                    <a:pt x="1540" y="2037"/>
                  </a:lnTo>
                  <a:lnTo>
                    <a:pt x="1499" y="2022"/>
                  </a:lnTo>
                  <a:lnTo>
                    <a:pt x="1456" y="2013"/>
                  </a:lnTo>
                  <a:lnTo>
                    <a:pt x="1411" y="2009"/>
                  </a:lnTo>
                  <a:close/>
                  <a:moveTo>
                    <a:pt x="3190" y="1614"/>
                  </a:moveTo>
                  <a:lnTo>
                    <a:pt x="1841" y="1914"/>
                  </a:lnTo>
                  <a:lnTo>
                    <a:pt x="1841" y="2378"/>
                  </a:lnTo>
                  <a:lnTo>
                    <a:pt x="2781" y="2378"/>
                  </a:lnTo>
                  <a:lnTo>
                    <a:pt x="2781" y="1948"/>
                  </a:lnTo>
                  <a:lnTo>
                    <a:pt x="2784" y="1928"/>
                  </a:lnTo>
                  <a:lnTo>
                    <a:pt x="2793" y="1911"/>
                  </a:lnTo>
                  <a:lnTo>
                    <a:pt x="2806" y="1898"/>
                  </a:lnTo>
                  <a:lnTo>
                    <a:pt x="2823" y="1889"/>
                  </a:lnTo>
                  <a:lnTo>
                    <a:pt x="2843" y="1886"/>
                  </a:lnTo>
                  <a:lnTo>
                    <a:pt x="3190" y="1886"/>
                  </a:lnTo>
                  <a:lnTo>
                    <a:pt x="3190" y="1614"/>
                  </a:lnTo>
                  <a:close/>
                  <a:moveTo>
                    <a:pt x="695" y="1599"/>
                  </a:moveTo>
                  <a:lnTo>
                    <a:pt x="695" y="2460"/>
                  </a:lnTo>
                  <a:lnTo>
                    <a:pt x="736" y="2460"/>
                  </a:lnTo>
                  <a:lnTo>
                    <a:pt x="736" y="1599"/>
                  </a:lnTo>
                  <a:lnTo>
                    <a:pt x="695" y="1599"/>
                  </a:lnTo>
                  <a:close/>
                  <a:moveTo>
                    <a:pt x="2495" y="1517"/>
                  </a:moveTo>
                  <a:lnTo>
                    <a:pt x="2495" y="1643"/>
                  </a:lnTo>
                  <a:lnTo>
                    <a:pt x="2863" y="1561"/>
                  </a:lnTo>
                  <a:lnTo>
                    <a:pt x="2863" y="1517"/>
                  </a:lnTo>
                  <a:lnTo>
                    <a:pt x="2495" y="1517"/>
                  </a:lnTo>
                  <a:close/>
                  <a:moveTo>
                    <a:pt x="1432" y="1353"/>
                  </a:moveTo>
                  <a:lnTo>
                    <a:pt x="1432" y="1887"/>
                  </a:lnTo>
                  <a:lnTo>
                    <a:pt x="1479" y="1891"/>
                  </a:lnTo>
                  <a:lnTo>
                    <a:pt x="1524" y="1901"/>
                  </a:lnTo>
                  <a:lnTo>
                    <a:pt x="1569" y="1915"/>
                  </a:lnTo>
                  <a:lnTo>
                    <a:pt x="1609" y="1934"/>
                  </a:lnTo>
                  <a:lnTo>
                    <a:pt x="1648" y="1957"/>
                  </a:lnTo>
                  <a:lnTo>
                    <a:pt x="1684" y="1985"/>
                  </a:lnTo>
                  <a:lnTo>
                    <a:pt x="1717" y="2016"/>
                  </a:lnTo>
                  <a:lnTo>
                    <a:pt x="1717" y="1866"/>
                  </a:lnTo>
                  <a:lnTo>
                    <a:pt x="1720" y="1849"/>
                  </a:lnTo>
                  <a:lnTo>
                    <a:pt x="1726" y="1834"/>
                  </a:lnTo>
                  <a:lnTo>
                    <a:pt x="1737" y="1821"/>
                  </a:lnTo>
                  <a:lnTo>
                    <a:pt x="1751" y="1812"/>
                  </a:lnTo>
                  <a:lnTo>
                    <a:pt x="1766" y="1805"/>
                  </a:lnTo>
                  <a:lnTo>
                    <a:pt x="2045" y="1743"/>
                  </a:lnTo>
                  <a:lnTo>
                    <a:pt x="2045" y="1353"/>
                  </a:lnTo>
                  <a:lnTo>
                    <a:pt x="1432" y="1353"/>
                  </a:lnTo>
                  <a:close/>
                  <a:moveTo>
                    <a:pt x="2474" y="1271"/>
                  </a:moveTo>
                  <a:lnTo>
                    <a:pt x="2455" y="1274"/>
                  </a:lnTo>
                  <a:lnTo>
                    <a:pt x="2438" y="1283"/>
                  </a:lnTo>
                  <a:lnTo>
                    <a:pt x="2424" y="1296"/>
                  </a:lnTo>
                  <a:lnTo>
                    <a:pt x="2416" y="1313"/>
                  </a:lnTo>
                  <a:lnTo>
                    <a:pt x="2413" y="1333"/>
                  </a:lnTo>
                  <a:lnTo>
                    <a:pt x="2416" y="1352"/>
                  </a:lnTo>
                  <a:lnTo>
                    <a:pt x="2424" y="1369"/>
                  </a:lnTo>
                  <a:lnTo>
                    <a:pt x="2438" y="1383"/>
                  </a:lnTo>
                  <a:lnTo>
                    <a:pt x="2455" y="1391"/>
                  </a:lnTo>
                  <a:lnTo>
                    <a:pt x="2474" y="1394"/>
                  </a:lnTo>
                  <a:lnTo>
                    <a:pt x="2883" y="1394"/>
                  </a:lnTo>
                  <a:lnTo>
                    <a:pt x="2903" y="1391"/>
                  </a:lnTo>
                  <a:lnTo>
                    <a:pt x="2920" y="1383"/>
                  </a:lnTo>
                  <a:lnTo>
                    <a:pt x="2933" y="1369"/>
                  </a:lnTo>
                  <a:lnTo>
                    <a:pt x="2942" y="1352"/>
                  </a:lnTo>
                  <a:lnTo>
                    <a:pt x="2945" y="1333"/>
                  </a:lnTo>
                  <a:lnTo>
                    <a:pt x="2942" y="1313"/>
                  </a:lnTo>
                  <a:lnTo>
                    <a:pt x="2933" y="1296"/>
                  </a:lnTo>
                  <a:lnTo>
                    <a:pt x="2920" y="1283"/>
                  </a:lnTo>
                  <a:lnTo>
                    <a:pt x="2903" y="1274"/>
                  </a:lnTo>
                  <a:lnTo>
                    <a:pt x="2883" y="1271"/>
                  </a:lnTo>
                  <a:lnTo>
                    <a:pt x="2474" y="1271"/>
                  </a:lnTo>
                  <a:close/>
                  <a:moveTo>
                    <a:pt x="3149" y="965"/>
                  </a:moveTo>
                  <a:lnTo>
                    <a:pt x="3149" y="1086"/>
                  </a:lnTo>
                  <a:lnTo>
                    <a:pt x="3146" y="1122"/>
                  </a:lnTo>
                  <a:lnTo>
                    <a:pt x="3136" y="1155"/>
                  </a:lnTo>
                  <a:lnTo>
                    <a:pt x="3122" y="1185"/>
                  </a:lnTo>
                  <a:lnTo>
                    <a:pt x="3101" y="1211"/>
                  </a:lnTo>
                  <a:lnTo>
                    <a:pt x="3076" y="1233"/>
                  </a:lnTo>
                  <a:lnTo>
                    <a:pt x="3049" y="1251"/>
                  </a:lnTo>
                  <a:lnTo>
                    <a:pt x="3059" y="1276"/>
                  </a:lnTo>
                  <a:lnTo>
                    <a:pt x="3065" y="1304"/>
                  </a:lnTo>
                  <a:lnTo>
                    <a:pt x="3068" y="1333"/>
                  </a:lnTo>
                  <a:lnTo>
                    <a:pt x="3065" y="1364"/>
                  </a:lnTo>
                  <a:lnTo>
                    <a:pt x="3058" y="1394"/>
                  </a:lnTo>
                  <a:lnTo>
                    <a:pt x="3045" y="1420"/>
                  </a:lnTo>
                  <a:lnTo>
                    <a:pt x="3029" y="1446"/>
                  </a:lnTo>
                  <a:lnTo>
                    <a:pt x="3009" y="1468"/>
                  </a:lnTo>
                  <a:lnTo>
                    <a:pt x="2986" y="1485"/>
                  </a:lnTo>
                  <a:lnTo>
                    <a:pt x="2986" y="1534"/>
                  </a:lnTo>
                  <a:lnTo>
                    <a:pt x="3190" y="1489"/>
                  </a:lnTo>
                  <a:lnTo>
                    <a:pt x="3188" y="1375"/>
                  </a:lnTo>
                  <a:lnTo>
                    <a:pt x="3182" y="1265"/>
                  </a:lnTo>
                  <a:lnTo>
                    <a:pt x="3173" y="1160"/>
                  </a:lnTo>
                  <a:lnTo>
                    <a:pt x="3162" y="1060"/>
                  </a:lnTo>
                  <a:lnTo>
                    <a:pt x="3149" y="965"/>
                  </a:lnTo>
                  <a:close/>
                  <a:moveTo>
                    <a:pt x="2965" y="779"/>
                  </a:moveTo>
                  <a:lnTo>
                    <a:pt x="2946" y="782"/>
                  </a:lnTo>
                  <a:lnTo>
                    <a:pt x="2929" y="791"/>
                  </a:lnTo>
                  <a:lnTo>
                    <a:pt x="2915" y="804"/>
                  </a:lnTo>
                  <a:lnTo>
                    <a:pt x="2906" y="821"/>
                  </a:lnTo>
                  <a:lnTo>
                    <a:pt x="2904" y="841"/>
                  </a:lnTo>
                  <a:lnTo>
                    <a:pt x="2904" y="1086"/>
                  </a:lnTo>
                  <a:lnTo>
                    <a:pt x="2906" y="1106"/>
                  </a:lnTo>
                  <a:lnTo>
                    <a:pt x="2915" y="1123"/>
                  </a:lnTo>
                  <a:lnTo>
                    <a:pt x="2929" y="1136"/>
                  </a:lnTo>
                  <a:lnTo>
                    <a:pt x="2946" y="1145"/>
                  </a:lnTo>
                  <a:lnTo>
                    <a:pt x="2965" y="1148"/>
                  </a:lnTo>
                  <a:lnTo>
                    <a:pt x="2985" y="1145"/>
                  </a:lnTo>
                  <a:lnTo>
                    <a:pt x="3001" y="1136"/>
                  </a:lnTo>
                  <a:lnTo>
                    <a:pt x="3015" y="1123"/>
                  </a:lnTo>
                  <a:lnTo>
                    <a:pt x="3023" y="1106"/>
                  </a:lnTo>
                  <a:lnTo>
                    <a:pt x="3027" y="1086"/>
                  </a:lnTo>
                  <a:lnTo>
                    <a:pt x="3027" y="841"/>
                  </a:lnTo>
                  <a:lnTo>
                    <a:pt x="3023" y="821"/>
                  </a:lnTo>
                  <a:lnTo>
                    <a:pt x="3015" y="804"/>
                  </a:lnTo>
                  <a:lnTo>
                    <a:pt x="3001" y="791"/>
                  </a:lnTo>
                  <a:lnTo>
                    <a:pt x="2985" y="782"/>
                  </a:lnTo>
                  <a:lnTo>
                    <a:pt x="2965" y="779"/>
                  </a:lnTo>
                  <a:close/>
                  <a:moveTo>
                    <a:pt x="859" y="451"/>
                  </a:moveTo>
                  <a:lnTo>
                    <a:pt x="859" y="2460"/>
                  </a:lnTo>
                  <a:lnTo>
                    <a:pt x="1006" y="2460"/>
                  </a:lnTo>
                  <a:lnTo>
                    <a:pt x="993" y="2414"/>
                  </a:lnTo>
                  <a:lnTo>
                    <a:pt x="984" y="2366"/>
                  </a:lnTo>
                  <a:lnTo>
                    <a:pt x="982" y="2317"/>
                  </a:lnTo>
                  <a:lnTo>
                    <a:pt x="984" y="2270"/>
                  </a:lnTo>
                  <a:lnTo>
                    <a:pt x="992" y="2225"/>
                  </a:lnTo>
                  <a:lnTo>
                    <a:pt x="1003" y="2182"/>
                  </a:lnTo>
                  <a:lnTo>
                    <a:pt x="1019" y="2140"/>
                  </a:lnTo>
                  <a:lnTo>
                    <a:pt x="1039" y="2101"/>
                  </a:lnTo>
                  <a:lnTo>
                    <a:pt x="1063" y="2064"/>
                  </a:lnTo>
                  <a:lnTo>
                    <a:pt x="1063" y="451"/>
                  </a:lnTo>
                  <a:lnTo>
                    <a:pt x="859" y="451"/>
                  </a:lnTo>
                  <a:close/>
                  <a:moveTo>
                    <a:pt x="1698" y="369"/>
                  </a:moveTo>
                  <a:lnTo>
                    <a:pt x="1678" y="372"/>
                  </a:lnTo>
                  <a:lnTo>
                    <a:pt x="1658" y="382"/>
                  </a:lnTo>
                  <a:lnTo>
                    <a:pt x="1638" y="396"/>
                  </a:lnTo>
                  <a:lnTo>
                    <a:pt x="1617" y="418"/>
                  </a:lnTo>
                  <a:lnTo>
                    <a:pt x="1596" y="446"/>
                  </a:lnTo>
                  <a:lnTo>
                    <a:pt x="1576" y="479"/>
                  </a:lnTo>
                  <a:lnTo>
                    <a:pt x="1556" y="519"/>
                  </a:lnTo>
                  <a:lnTo>
                    <a:pt x="1538" y="564"/>
                  </a:lnTo>
                  <a:lnTo>
                    <a:pt x="1519" y="615"/>
                  </a:lnTo>
                  <a:lnTo>
                    <a:pt x="1502" y="672"/>
                  </a:lnTo>
                  <a:lnTo>
                    <a:pt x="1486" y="735"/>
                  </a:lnTo>
                  <a:lnTo>
                    <a:pt x="1473" y="803"/>
                  </a:lnTo>
                  <a:lnTo>
                    <a:pt x="1459" y="877"/>
                  </a:lnTo>
                  <a:lnTo>
                    <a:pt x="1449" y="957"/>
                  </a:lnTo>
                  <a:lnTo>
                    <a:pt x="1441" y="1043"/>
                  </a:lnTo>
                  <a:lnTo>
                    <a:pt x="1435" y="1134"/>
                  </a:lnTo>
                  <a:lnTo>
                    <a:pt x="1432" y="1230"/>
                  </a:lnTo>
                  <a:lnTo>
                    <a:pt x="1835" y="1230"/>
                  </a:lnTo>
                  <a:lnTo>
                    <a:pt x="2183" y="882"/>
                  </a:lnTo>
                  <a:lnTo>
                    <a:pt x="2063" y="761"/>
                  </a:lnTo>
                  <a:lnTo>
                    <a:pt x="2053" y="748"/>
                  </a:lnTo>
                  <a:lnTo>
                    <a:pt x="2047" y="733"/>
                  </a:lnTo>
                  <a:lnTo>
                    <a:pt x="2045" y="718"/>
                  </a:lnTo>
                  <a:lnTo>
                    <a:pt x="2047" y="701"/>
                  </a:lnTo>
                  <a:lnTo>
                    <a:pt x="2053" y="687"/>
                  </a:lnTo>
                  <a:lnTo>
                    <a:pt x="2063" y="674"/>
                  </a:lnTo>
                  <a:lnTo>
                    <a:pt x="2076" y="664"/>
                  </a:lnTo>
                  <a:lnTo>
                    <a:pt x="2090" y="658"/>
                  </a:lnTo>
                  <a:lnTo>
                    <a:pt x="2107" y="656"/>
                  </a:lnTo>
                  <a:lnTo>
                    <a:pt x="2122" y="658"/>
                  </a:lnTo>
                  <a:lnTo>
                    <a:pt x="2137" y="664"/>
                  </a:lnTo>
                  <a:lnTo>
                    <a:pt x="2150" y="674"/>
                  </a:lnTo>
                  <a:lnTo>
                    <a:pt x="2477" y="1002"/>
                  </a:lnTo>
                  <a:lnTo>
                    <a:pt x="2487" y="1015"/>
                  </a:lnTo>
                  <a:lnTo>
                    <a:pt x="2493" y="1030"/>
                  </a:lnTo>
                  <a:lnTo>
                    <a:pt x="2495" y="1045"/>
                  </a:lnTo>
                  <a:lnTo>
                    <a:pt x="2493" y="1061"/>
                  </a:lnTo>
                  <a:lnTo>
                    <a:pt x="2487" y="1076"/>
                  </a:lnTo>
                  <a:lnTo>
                    <a:pt x="2477" y="1089"/>
                  </a:lnTo>
                  <a:lnTo>
                    <a:pt x="2464" y="1099"/>
                  </a:lnTo>
                  <a:lnTo>
                    <a:pt x="2449" y="1105"/>
                  </a:lnTo>
                  <a:lnTo>
                    <a:pt x="2433" y="1107"/>
                  </a:lnTo>
                  <a:lnTo>
                    <a:pt x="2418" y="1105"/>
                  </a:lnTo>
                  <a:lnTo>
                    <a:pt x="2404" y="1099"/>
                  </a:lnTo>
                  <a:lnTo>
                    <a:pt x="2390" y="1089"/>
                  </a:lnTo>
                  <a:lnTo>
                    <a:pt x="2270" y="969"/>
                  </a:lnTo>
                  <a:lnTo>
                    <a:pt x="2009" y="1230"/>
                  </a:lnTo>
                  <a:lnTo>
                    <a:pt x="2107" y="1230"/>
                  </a:lnTo>
                  <a:lnTo>
                    <a:pt x="2126" y="1233"/>
                  </a:lnTo>
                  <a:lnTo>
                    <a:pt x="2142" y="1242"/>
                  </a:lnTo>
                  <a:lnTo>
                    <a:pt x="2155" y="1255"/>
                  </a:lnTo>
                  <a:lnTo>
                    <a:pt x="2164" y="1272"/>
                  </a:lnTo>
                  <a:lnTo>
                    <a:pt x="2167" y="1292"/>
                  </a:lnTo>
                  <a:lnTo>
                    <a:pt x="2167" y="1716"/>
                  </a:lnTo>
                  <a:lnTo>
                    <a:pt x="2373" y="1670"/>
                  </a:lnTo>
                  <a:lnTo>
                    <a:pt x="2373" y="1485"/>
                  </a:lnTo>
                  <a:lnTo>
                    <a:pt x="2349" y="1468"/>
                  </a:lnTo>
                  <a:lnTo>
                    <a:pt x="2328" y="1446"/>
                  </a:lnTo>
                  <a:lnTo>
                    <a:pt x="2313" y="1420"/>
                  </a:lnTo>
                  <a:lnTo>
                    <a:pt x="2301" y="1394"/>
                  </a:lnTo>
                  <a:lnTo>
                    <a:pt x="2293" y="1364"/>
                  </a:lnTo>
                  <a:lnTo>
                    <a:pt x="2290" y="1333"/>
                  </a:lnTo>
                  <a:lnTo>
                    <a:pt x="2293" y="1300"/>
                  </a:lnTo>
                  <a:lnTo>
                    <a:pt x="2302" y="1269"/>
                  </a:lnTo>
                  <a:lnTo>
                    <a:pt x="2315" y="1240"/>
                  </a:lnTo>
                  <a:lnTo>
                    <a:pt x="2334" y="1213"/>
                  </a:lnTo>
                  <a:lnTo>
                    <a:pt x="2356" y="1191"/>
                  </a:lnTo>
                  <a:lnTo>
                    <a:pt x="2381" y="1174"/>
                  </a:lnTo>
                  <a:lnTo>
                    <a:pt x="2410" y="1159"/>
                  </a:lnTo>
                  <a:lnTo>
                    <a:pt x="2441" y="1151"/>
                  </a:lnTo>
                  <a:lnTo>
                    <a:pt x="2474" y="1148"/>
                  </a:lnTo>
                  <a:lnTo>
                    <a:pt x="2792" y="1148"/>
                  </a:lnTo>
                  <a:lnTo>
                    <a:pt x="2784" y="1118"/>
                  </a:lnTo>
                  <a:lnTo>
                    <a:pt x="2781" y="1086"/>
                  </a:lnTo>
                  <a:lnTo>
                    <a:pt x="2781" y="841"/>
                  </a:lnTo>
                  <a:lnTo>
                    <a:pt x="2784" y="808"/>
                  </a:lnTo>
                  <a:lnTo>
                    <a:pt x="2793" y="777"/>
                  </a:lnTo>
                  <a:lnTo>
                    <a:pt x="2806" y="748"/>
                  </a:lnTo>
                  <a:lnTo>
                    <a:pt x="2825" y="721"/>
                  </a:lnTo>
                  <a:lnTo>
                    <a:pt x="2847" y="699"/>
                  </a:lnTo>
                  <a:lnTo>
                    <a:pt x="2872" y="681"/>
                  </a:lnTo>
                  <a:lnTo>
                    <a:pt x="2901" y="667"/>
                  </a:lnTo>
                  <a:lnTo>
                    <a:pt x="2932" y="659"/>
                  </a:lnTo>
                  <a:lnTo>
                    <a:pt x="2965" y="656"/>
                  </a:lnTo>
                  <a:lnTo>
                    <a:pt x="3000" y="659"/>
                  </a:lnTo>
                  <a:lnTo>
                    <a:pt x="3033" y="669"/>
                  </a:lnTo>
                  <a:lnTo>
                    <a:pt x="3064" y="685"/>
                  </a:lnTo>
                  <a:lnTo>
                    <a:pt x="3091" y="706"/>
                  </a:lnTo>
                  <a:lnTo>
                    <a:pt x="3074" y="654"/>
                  </a:lnTo>
                  <a:lnTo>
                    <a:pt x="3052" y="596"/>
                  </a:lnTo>
                  <a:lnTo>
                    <a:pt x="3029" y="545"/>
                  </a:lnTo>
                  <a:lnTo>
                    <a:pt x="3005" y="500"/>
                  </a:lnTo>
                  <a:lnTo>
                    <a:pt x="2978" y="460"/>
                  </a:lnTo>
                  <a:lnTo>
                    <a:pt x="2953" y="428"/>
                  </a:lnTo>
                  <a:lnTo>
                    <a:pt x="2925" y="403"/>
                  </a:lnTo>
                  <a:lnTo>
                    <a:pt x="2898" y="384"/>
                  </a:lnTo>
                  <a:lnTo>
                    <a:pt x="2870" y="373"/>
                  </a:lnTo>
                  <a:lnTo>
                    <a:pt x="2843" y="369"/>
                  </a:lnTo>
                  <a:lnTo>
                    <a:pt x="1698" y="369"/>
                  </a:lnTo>
                  <a:close/>
                  <a:moveTo>
                    <a:pt x="1698" y="123"/>
                  </a:moveTo>
                  <a:lnTo>
                    <a:pt x="1663" y="126"/>
                  </a:lnTo>
                  <a:lnTo>
                    <a:pt x="1632" y="135"/>
                  </a:lnTo>
                  <a:lnTo>
                    <a:pt x="1604" y="148"/>
                  </a:lnTo>
                  <a:lnTo>
                    <a:pt x="1577" y="167"/>
                  </a:lnTo>
                  <a:lnTo>
                    <a:pt x="1555" y="191"/>
                  </a:lnTo>
                  <a:lnTo>
                    <a:pt x="1538" y="217"/>
                  </a:lnTo>
                  <a:lnTo>
                    <a:pt x="1523" y="246"/>
                  </a:lnTo>
                  <a:lnTo>
                    <a:pt x="3027" y="246"/>
                  </a:lnTo>
                  <a:lnTo>
                    <a:pt x="3027" y="123"/>
                  </a:lnTo>
                  <a:lnTo>
                    <a:pt x="1698" y="123"/>
                  </a:lnTo>
                  <a:close/>
                  <a:moveTo>
                    <a:pt x="1698" y="0"/>
                  </a:moveTo>
                  <a:lnTo>
                    <a:pt x="3087" y="0"/>
                  </a:lnTo>
                  <a:lnTo>
                    <a:pt x="3107" y="4"/>
                  </a:lnTo>
                  <a:lnTo>
                    <a:pt x="3124" y="11"/>
                  </a:lnTo>
                  <a:lnTo>
                    <a:pt x="3137" y="25"/>
                  </a:lnTo>
                  <a:lnTo>
                    <a:pt x="3146" y="42"/>
                  </a:lnTo>
                  <a:lnTo>
                    <a:pt x="3149" y="61"/>
                  </a:lnTo>
                  <a:lnTo>
                    <a:pt x="3149" y="308"/>
                  </a:lnTo>
                  <a:lnTo>
                    <a:pt x="3146" y="327"/>
                  </a:lnTo>
                  <a:lnTo>
                    <a:pt x="3137" y="344"/>
                  </a:lnTo>
                  <a:lnTo>
                    <a:pt x="3124" y="357"/>
                  </a:lnTo>
                  <a:lnTo>
                    <a:pt x="3107" y="366"/>
                  </a:lnTo>
                  <a:lnTo>
                    <a:pt x="3087" y="369"/>
                  </a:lnTo>
                  <a:lnTo>
                    <a:pt x="3063" y="369"/>
                  </a:lnTo>
                  <a:lnTo>
                    <a:pt x="3090" y="405"/>
                  </a:lnTo>
                  <a:lnTo>
                    <a:pt x="3116" y="447"/>
                  </a:lnTo>
                  <a:lnTo>
                    <a:pt x="3141" y="496"/>
                  </a:lnTo>
                  <a:lnTo>
                    <a:pt x="3166" y="551"/>
                  </a:lnTo>
                  <a:lnTo>
                    <a:pt x="3190" y="613"/>
                  </a:lnTo>
                  <a:lnTo>
                    <a:pt x="3213" y="685"/>
                  </a:lnTo>
                  <a:lnTo>
                    <a:pt x="3233" y="762"/>
                  </a:lnTo>
                  <a:lnTo>
                    <a:pt x="3252" y="844"/>
                  </a:lnTo>
                  <a:lnTo>
                    <a:pt x="3268" y="930"/>
                  </a:lnTo>
                  <a:lnTo>
                    <a:pt x="3282" y="1021"/>
                  </a:lnTo>
                  <a:lnTo>
                    <a:pt x="3293" y="1117"/>
                  </a:lnTo>
                  <a:lnTo>
                    <a:pt x="3301" y="1217"/>
                  </a:lnTo>
                  <a:lnTo>
                    <a:pt x="3308" y="1319"/>
                  </a:lnTo>
                  <a:lnTo>
                    <a:pt x="3311" y="1427"/>
                  </a:lnTo>
                  <a:lnTo>
                    <a:pt x="3312" y="1537"/>
                  </a:lnTo>
                  <a:lnTo>
                    <a:pt x="3312" y="1899"/>
                  </a:lnTo>
                  <a:lnTo>
                    <a:pt x="3363" y="1914"/>
                  </a:lnTo>
                  <a:lnTo>
                    <a:pt x="3409" y="1935"/>
                  </a:lnTo>
                  <a:lnTo>
                    <a:pt x="3454" y="1962"/>
                  </a:lnTo>
                  <a:lnTo>
                    <a:pt x="3494" y="1993"/>
                  </a:lnTo>
                  <a:lnTo>
                    <a:pt x="3531" y="2029"/>
                  </a:lnTo>
                  <a:lnTo>
                    <a:pt x="3562" y="2069"/>
                  </a:lnTo>
                  <a:lnTo>
                    <a:pt x="3589" y="2113"/>
                  </a:lnTo>
                  <a:lnTo>
                    <a:pt x="3610" y="2160"/>
                  </a:lnTo>
                  <a:lnTo>
                    <a:pt x="3627" y="2210"/>
                  </a:lnTo>
                  <a:lnTo>
                    <a:pt x="3637" y="2263"/>
                  </a:lnTo>
                  <a:lnTo>
                    <a:pt x="3640" y="2317"/>
                  </a:lnTo>
                  <a:lnTo>
                    <a:pt x="3637" y="2368"/>
                  </a:lnTo>
                  <a:lnTo>
                    <a:pt x="3628" y="2416"/>
                  </a:lnTo>
                  <a:lnTo>
                    <a:pt x="3615" y="2464"/>
                  </a:lnTo>
                  <a:lnTo>
                    <a:pt x="3595" y="2508"/>
                  </a:lnTo>
                  <a:lnTo>
                    <a:pt x="3572" y="2550"/>
                  </a:lnTo>
                  <a:lnTo>
                    <a:pt x="3543" y="2589"/>
                  </a:lnTo>
                  <a:lnTo>
                    <a:pt x="3511" y="2624"/>
                  </a:lnTo>
                  <a:lnTo>
                    <a:pt x="3578" y="2624"/>
                  </a:lnTo>
                  <a:lnTo>
                    <a:pt x="3598" y="2628"/>
                  </a:lnTo>
                  <a:lnTo>
                    <a:pt x="3615" y="2635"/>
                  </a:lnTo>
                  <a:lnTo>
                    <a:pt x="3628" y="2649"/>
                  </a:lnTo>
                  <a:lnTo>
                    <a:pt x="3637" y="2666"/>
                  </a:lnTo>
                  <a:lnTo>
                    <a:pt x="3640" y="2685"/>
                  </a:lnTo>
                  <a:lnTo>
                    <a:pt x="3637" y="2705"/>
                  </a:lnTo>
                  <a:lnTo>
                    <a:pt x="3628" y="2722"/>
                  </a:lnTo>
                  <a:lnTo>
                    <a:pt x="3615" y="2735"/>
                  </a:lnTo>
                  <a:lnTo>
                    <a:pt x="3598" y="2744"/>
                  </a:lnTo>
                  <a:lnTo>
                    <a:pt x="3578" y="2747"/>
                  </a:lnTo>
                  <a:lnTo>
                    <a:pt x="1043" y="2747"/>
                  </a:lnTo>
                  <a:lnTo>
                    <a:pt x="1024" y="2744"/>
                  </a:lnTo>
                  <a:lnTo>
                    <a:pt x="1007" y="2735"/>
                  </a:lnTo>
                  <a:lnTo>
                    <a:pt x="994" y="2722"/>
                  </a:lnTo>
                  <a:lnTo>
                    <a:pt x="985" y="2705"/>
                  </a:lnTo>
                  <a:lnTo>
                    <a:pt x="982" y="2685"/>
                  </a:lnTo>
                  <a:lnTo>
                    <a:pt x="985" y="2666"/>
                  </a:lnTo>
                  <a:lnTo>
                    <a:pt x="994" y="2649"/>
                  </a:lnTo>
                  <a:lnTo>
                    <a:pt x="1007" y="2635"/>
                  </a:lnTo>
                  <a:lnTo>
                    <a:pt x="1024" y="2628"/>
                  </a:lnTo>
                  <a:lnTo>
                    <a:pt x="1043" y="2624"/>
                  </a:lnTo>
                  <a:lnTo>
                    <a:pt x="1111" y="2624"/>
                  </a:lnTo>
                  <a:lnTo>
                    <a:pt x="1092" y="2604"/>
                  </a:lnTo>
                  <a:lnTo>
                    <a:pt x="1074" y="2582"/>
                  </a:lnTo>
                  <a:lnTo>
                    <a:pt x="1068" y="2583"/>
                  </a:lnTo>
                  <a:lnTo>
                    <a:pt x="62" y="2583"/>
                  </a:lnTo>
                  <a:lnTo>
                    <a:pt x="42" y="2580"/>
                  </a:lnTo>
                  <a:lnTo>
                    <a:pt x="25" y="2571"/>
                  </a:lnTo>
                  <a:lnTo>
                    <a:pt x="12" y="2558"/>
                  </a:lnTo>
                  <a:lnTo>
                    <a:pt x="3" y="2541"/>
                  </a:lnTo>
                  <a:lnTo>
                    <a:pt x="0" y="2521"/>
                  </a:lnTo>
                  <a:lnTo>
                    <a:pt x="3" y="2502"/>
                  </a:lnTo>
                  <a:lnTo>
                    <a:pt x="12" y="2485"/>
                  </a:lnTo>
                  <a:lnTo>
                    <a:pt x="25" y="2472"/>
                  </a:lnTo>
                  <a:lnTo>
                    <a:pt x="42" y="2463"/>
                  </a:lnTo>
                  <a:lnTo>
                    <a:pt x="62" y="2460"/>
                  </a:lnTo>
                  <a:lnTo>
                    <a:pt x="572" y="2460"/>
                  </a:lnTo>
                  <a:lnTo>
                    <a:pt x="572" y="1537"/>
                  </a:lnTo>
                  <a:lnTo>
                    <a:pt x="576" y="1519"/>
                  </a:lnTo>
                  <a:lnTo>
                    <a:pt x="585" y="1501"/>
                  </a:lnTo>
                  <a:lnTo>
                    <a:pt x="598" y="1488"/>
                  </a:lnTo>
                  <a:lnTo>
                    <a:pt x="614" y="1479"/>
                  </a:lnTo>
                  <a:lnTo>
                    <a:pt x="634" y="1476"/>
                  </a:lnTo>
                  <a:lnTo>
                    <a:pt x="736" y="1476"/>
                  </a:lnTo>
                  <a:lnTo>
                    <a:pt x="736" y="390"/>
                  </a:lnTo>
                  <a:lnTo>
                    <a:pt x="739" y="370"/>
                  </a:lnTo>
                  <a:lnTo>
                    <a:pt x="748" y="353"/>
                  </a:lnTo>
                  <a:lnTo>
                    <a:pt x="761" y="340"/>
                  </a:lnTo>
                  <a:lnTo>
                    <a:pt x="778" y="331"/>
                  </a:lnTo>
                  <a:lnTo>
                    <a:pt x="797" y="328"/>
                  </a:lnTo>
                  <a:lnTo>
                    <a:pt x="1125" y="328"/>
                  </a:lnTo>
                  <a:lnTo>
                    <a:pt x="1144" y="331"/>
                  </a:lnTo>
                  <a:lnTo>
                    <a:pt x="1161" y="340"/>
                  </a:lnTo>
                  <a:lnTo>
                    <a:pt x="1175" y="353"/>
                  </a:lnTo>
                  <a:lnTo>
                    <a:pt x="1182" y="370"/>
                  </a:lnTo>
                  <a:lnTo>
                    <a:pt x="1186" y="390"/>
                  </a:lnTo>
                  <a:lnTo>
                    <a:pt x="1186" y="1950"/>
                  </a:lnTo>
                  <a:lnTo>
                    <a:pt x="1224" y="1929"/>
                  </a:lnTo>
                  <a:lnTo>
                    <a:pt x="1266" y="1911"/>
                  </a:lnTo>
                  <a:lnTo>
                    <a:pt x="1309" y="1899"/>
                  </a:lnTo>
                  <a:lnTo>
                    <a:pt x="1309" y="1292"/>
                  </a:lnTo>
                  <a:lnTo>
                    <a:pt x="1310" y="1196"/>
                  </a:lnTo>
                  <a:lnTo>
                    <a:pt x="1314" y="1104"/>
                  </a:lnTo>
                  <a:lnTo>
                    <a:pt x="1320" y="1014"/>
                  </a:lnTo>
                  <a:lnTo>
                    <a:pt x="1329" y="928"/>
                  </a:lnTo>
                  <a:lnTo>
                    <a:pt x="1340" y="846"/>
                  </a:lnTo>
                  <a:lnTo>
                    <a:pt x="1353" y="768"/>
                  </a:lnTo>
                  <a:lnTo>
                    <a:pt x="1369" y="694"/>
                  </a:lnTo>
                  <a:lnTo>
                    <a:pt x="1388" y="624"/>
                  </a:lnTo>
                  <a:lnTo>
                    <a:pt x="1407" y="559"/>
                  </a:lnTo>
                  <a:lnTo>
                    <a:pt x="1425" y="511"/>
                  </a:lnTo>
                  <a:lnTo>
                    <a:pt x="1443" y="469"/>
                  </a:lnTo>
                  <a:lnTo>
                    <a:pt x="1462" y="432"/>
                  </a:lnTo>
                  <a:lnTo>
                    <a:pt x="1480" y="398"/>
                  </a:lnTo>
                  <a:lnTo>
                    <a:pt x="1499" y="369"/>
                  </a:lnTo>
                  <a:lnTo>
                    <a:pt x="1452" y="369"/>
                  </a:lnTo>
                  <a:lnTo>
                    <a:pt x="1433" y="366"/>
                  </a:lnTo>
                  <a:lnTo>
                    <a:pt x="1415" y="357"/>
                  </a:lnTo>
                  <a:lnTo>
                    <a:pt x="1402" y="344"/>
                  </a:lnTo>
                  <a:lnTo>
                    <a:pt x="1394" y="327"/>
                  </a:lnTo>
                  <a:lnTo>
                    <a:pt x="1391" y="308"/>
                  </a:lnTo>
                  <a:lnTo>
                    <a:pt x="1394" y="262"/>
                  </a:lnTo>
                  <a:lnTo>
                    <a:pt x="1403" y="219"/>
                  </a:lnTo>
                  <a:lnTo>
                    <a:pt x="1420" y="178"/>
                  </a:lnTo>
                  <a:lnTo>
                    <a:pt x="1441" y="140"/>
                  </a:lnTo>
                  <a:lnTo>
                    <a:pt x="1466" y="105"/>
                  </a:lnTo>
                  <a:lnTo>
                    <a:pt x="1496" y="76"/>
                  </a:lnTo>
                  <a:lnTo>
                    <a:pt x="1530" y="50"/>
                  </a:lnTo>
                  <a:lnTo>
                    <a:pt x="1569" y="29"/>
                  </a:lnTo>
                  <a:lnTo>
                    <a:pt x="1609" y="12"/>
                  </a:lnTo>
                  <a:lnTo>
                    <a:pt x="1652" y="4"/>
                  </a:lnTo>
                  <a:lnTo>
                    <a:pt x="16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8" name="Group 867"/>
          <p:cNvGrpSpPr/>
          <p:nvPr/>
        </p:nvGrpSpPr>
        <p:grpSpPr>
          <a:xfrm>
            <a:off x="6270990" y="2773363"/>
            <a:ext cx="576262" cy="387350"/>
            <a:chOff x="6256338" y="2773363"/>
            <a:chExt cx="576262" cy="387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7" name="Freeform 247"/>
            <p:cNvSpPr>
              <a:spLocks noEditPoints="1"/>
            </p:cNvSpPr>
            <p:nvPr/>
          </p:nvSpPr>
          <p:spPr bwMode="auto">
            <a:xfrm>
              <a:off x="6256338" y="2773363"/>
              <a:ext cx="576262" cy="387350"/>
            </a:xfrm>
            <a:custGeom>
              <a:avLst/>
              <a:gdLst>
                <a:gd name="T0" fmla="*/ 598 w 3630"/>
                <a:gd name="T1" fmla="*/ 2324 h 2444"/>
                <a:gd name="T2" fmla="*/ 3032 w 3630"/>
                <a:gd name="T3" fmla="*/ 1883 h 2444"/>
                <a:gd name="T4" fmla="*/ 459 w 3630"/>
                <a:gd name="T5" fmla="*/ 119 h 2444"/>
                <a:gd name="T6" fmla="*/ 396 w 3630"/>
                <a:gd name="T7" fmla="*/ 131 h 2444"/>
                <a:gd name="T8" fmla="*/ 343 w 3630"/>
                <a:gd name="T9" fmla="*/ 162 h 2444"/>
                <a:gd name="T10" fmla="*/ 304 w 3630"/>
                <a:gd name="T11" fmla="*/ 208 h 2444"/>
                <a:gd name="T12" fmla="*/ 282 w 3630"/>
                <a:gd name="T13" fmla="*/ 267 h 2444"/>
                <a:gd name="T14" fmla="*/ 279 w 3630"/>
                <a:gd name="T15" fmla="*/ 2324 h 2444"/>
                <a:gd name="T16" fmla="*/ 479 w 3630"/>
                <a:gd name="T17" fmla="*/ 1823 h 2444"/>
                <a:gd name="T18" fmla="*/ 491 w 3630"/>
                <a:gd name="T19" fmla="*/ 1786 h 2444"/>
                <a:gd name="T20" fmla="*/ 519 w 3630"/>
                <a:gd name="T21" fmla="*/ 1765 h 2444"/>
                <a:gd name="T22" fmla="*/ 3091 w 3630"/>
                <a:gd name="T23" fmla="*/ 1762 h 2444"/>
                <a:gd name="T24" fmla="*/ 3127 w 3630"/>
                <a:gd name="T25" fmla="*/ 1774 h 2444"/>
                <a:gd name="T26" fmla="*/ 3148 w 3630"/>
                <a:gd name="T27" fmla="*/ 1803 h 2444"/>
                <a:gd name="T28" fmla="*/ 3152 w 3630"/>
                <a:gd name="T29" fmla="*/ 2324 h 2444"/>
                <a:gd name="T30" fmla="*/ 3351 w 3630"/>
                <a:gd name="T31" fmla="*/ 299 h 2444"/>
                <a:gd name="T32" fmla="*/ 3340 w 3630"/>
                <a:gd name="T33" fmla="*/ 237 h 2444"/>
                <a:gd name="T34" fmla="*/ 3309 w 3630"/>
                <a:gd name="T35" fmla="*/ 183 h 2444"/>
                <a:gd name="T36" fmla="*/ 3262 w 3630"/>
                <a:gd name="T37" fmla="*/ 144 h 2444"/>
                <a:gd name="T38" fmla="*/ 3203 w 3630"/>
                <a:gd name="T39" fmla="*/ 122 h 2444"/>
                <a:gd name="T40" fmla="*/ 459 w 3630"/>
                <a:gd name="T41" fmla="*/ 119 h 2444"/>
                <a:gd name="T42" fmla="*/ 3171 w 3630"/>
                <a:gd name="T43" fmla="*/ 0 h 2444"/>
                <a:gd name="T44" fmla="*/ 3257 w 3630"/>
                <a:gd name="T45" fmla="*/ 12 h 2444"/>
                <a:gd name="T46" fmla="*/ 3334 w 3630"/>
                <a:gd name="T47" fmla="*/ 47 h 2444"/>
                <a:gd name="T48" fmla="*/ 3397 w 3630"/>
                <a:gd name="T49" fmla="*/ 102 h 2444"/>
                <a:gd name="T50" fmla="*/ 3443 w 3630"/>
                <a:gd name="T51" fmla="*/ 173 h 2444"/>
                <a:gd name="T52" fmla="*/ 3467 w 3630"/>
                <a:gd name="T53" fmla="*/ 255 h 2444"/>
                <a:gd name="T54" fmla="*/ 3471 w 3630"/>
                <a:gd name="T55" fmla="*/ 2324 h 2444"/>
                <a:gd name="T56" fmla="*/ 3589 w 3630"/>
                <a:gd name="T57" fmla="*/ 2327 h 2444"/>
                <a:gd name="T58" fmla="*/ 3619 w 3630"/>
                <a:gd name="T59" fmla="*/ 2348 h 2444"/>
                <a:gd name="T60" fmla="*/ 3630 w 3630"/>
                <a:gd name="T61" fmla="*/ 2383 h 2444"/>
                <a:gd name="T62" fmla="*/ 3619 w 3630"/>
                <a:gd name="T63" fmla="*/ 2419 h 2444"/>
                <a:gd name="T64" fmla="*/ 3589 w 3630"/>
                <a:gd name="T65" fmla="*/ 2441 h 2444"/>
                <a:gd name="T66" fmla="*/ 59 w 3630"/>
                <a:gd name="T67" fmla="*/ 2444 h 2444"/>
                <a:gd name="T68" fmla="*/ 24 w 3630"/>
                <a:gd name="T69" fmla="*/ 2432 h 2444"/>
                <a:gd name="T70" fmla="*/ 3 w 3630"/>
                <a:gd name="T71" fmla="*/ 2402 h 2444"/>
                <a:gd name="T72" fmla="*/ 3 w 3630"/>
                <a:gd name="T73" fmla="*/ 2364 h 2444"/>
                <a:gd name="T74" fmla="*/ 24 w 3630"/>
                <a:gd name="T75" fmla="*/ 2335 h 2444"/>
                <a:gd name="T76" fmla="*/ 59 w 3630"/>
                <a:gd name="T77" fmla="*/ 2324 h 2444"/>
                <a:gd name="T78" fmla="*/ 160 w 3630"/>
                <a:gd name="T79" fmla="*/ 299 h 2444"/>
                <a:gd name="T80" fmla="*/ 173 w 3630"/>
                <a:gd name="T81" fmla="*/ 213 h 2444"/>
                <a:gd name="T82" fmla="*/ 208 w 3630"/>
                <a:gd name="T83" fmla="*/ 135 h 2444"/>
                <a:gd name="T84" fmla="*/ 263 w 3630"/>
                <a:gd name="T85" fmla="*/ 72 h 2444"/>
                <a:gd name="T86" fmla="*/ 332 w 3630"/>
                <a:gd name="T87" fmla="*/ 27 h 2444"/>
                <a:gd name="T88" fmla="*/ 415 w 3630"/>
                <a:gd name="T89" fmla="*/ 2 h 2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30" h="2444">
                  <a:moveTo>
                    <a:pt x="598" y="1883"/>
                  </a:moveTo>
                  <a:lnTo>
                    <a:pt x="598" y="2324"/>
                  </a:lnTo>
                  <a:lnTo>
                    <a:pt x="3032" y="2324"/>
                  </a:lnTo>
                  <a:lnTo>
                    <a:pt x="3032" y="1883"/>
                  </a:lnTo>
                  <a:lnTo>
                    <a:pt x="598" y="1883"/>
                  </a:lnTo>
                  <a:close/>
                  <a:moveTo>
                    <a:pt x="459" y="119"/>
                  </a:moveTo>
                  <a:lnTo>
                    <a:pt x="427" y="122"/>
                  </a:lnTo>
                  <a:lnTo>
                    <a:pt x="396" y="131"/>
                  </a:lnTo>
                  <a:lnTo>
                    <a:pt x="369" y="144"/>
                  </a:lnTo>
                  <a:lnTo>
                    <a:pt x="343" y="162"/>
                  </a:lnTo>
                  <a:lnTo>
                    <a:pt x="321" y="183"/>
                  </a:lnTo>
                  <a:lnTo>
                    <a:pt x="304" y="208"/>
                  </a:lnTo>
                  <a:lnTo>
                    <a:pt x="290" y="237"/>
                  </a:lnTo>
                  <a:lnTo>
                    <a:pt x="282" y="267"/>
                  </a:lnTo>
                  <a:lnTo>
                    <a:pt x="279" y="299"/>
                  </a:lnTo>
                  <a:lnTo>
                    <a:pt x="279" y="2324"/>
                  </a:lnTo>
                  <a:lnTo>
                    <a:pt x="479" y="2324"/>
                  </a:lnTo>
                  <a:lnTo>
                    <a:pt x="479" y="1823"/>
                  </a:lnTo>
                  <a:lnTo>
                    <a:pt x="482" y="1803"/>
                  </a:lnTo>
                  <a:lnTo>
                    <a:pt x="491" y="1786"/>
                  </a:lnTo>
                  <a:lnTo>
                    <a:pt x="503" y="1774"/>
                  </a:lnTo>
                  <a:lnTo>
                    <a:pt x="519" y="1765"/>
                  </a:lnTo>
                  <a:lnTo>
                    <a:pt x="539" y="1762"/>
                  </a:lnTo>
                  <a:lnTo>
                    <a:pt x="3091" y="1762"/>
                  </a:lnTo>
                  <a:lnTo>
                    <a:pt x="3111" y="1765"/>
                  </a:lnTo>
                  <a:lnTo>
                    <a:pt x="3127" y="1774"/>
                  </a:lnTo>
                  <a:lnTo>
                    <a:pt x="3139" y="1786"/>
                  </a:lnTo>
                  <a:lnTo>
                    <a:pt x="3148" y="1803"/>
                  </a:lnTo>
                  <a:lnTo>
                    <a:pt x="3152" y="1823"/>
                  </a:lnTo>
                  <a:lnTo>
                    <a:pt x="3152" y="2324"/>
                  </a:lnTo>
                  <a:lnTo>
                    <a:pt x="3351" y="2324"/>
                  </a:lnTo>
                  <a:lnTo>
                    <a:pt x="3351" y="299"/>
                  </a:lnTo>
                  <a:lnTo>
                    <a:pt x="3348" y="267"/>
                  </a:lnTo>
                  <a:lnTo>
                    <a:pt x="3340" y="237"/>
                  </a:lnTo>
                  <a:lnTo>
                    <a:pt x="3326" y="208"/>
                  </a:lnTo>
                  <a:lnTo>
                    <a:pt x="3309" y="183"/>
                  </a:lnTo>
                  <a:lnTo>
                    <a:pt x="3287" y="162"/>
                  </a:lnTo>
                  <a:lnTo>
                    <a:pt x="3262" y="144"/>
                  </a:lnTo>
                  <a:lnTo>
                    <a:pt x="3234" y="131"/>
                  </a:lnTo>
                  <a:lnTo>
                    <a:pt x="3203" y="122"/>
                  </a:lnTo>
                  <a:lnTo>
                    <a:pt x="3171" y="119"/>
                  </a:lnTo>
                  <a:lnTo>
                    <a:pt x="459" y="119"/>
                  </a:lnTo>
                  <a:close/>
                  <a:moveTo>
                    <a:pt x="459" y="0"/>
                  </a:moveTo>
                  <a:lnTo>
                    <a:pt x="3171" y="0"/>
                  </a:lnTo>
                  <a:lnTo>
                    <a:pt x="3215" y="2"/>
                  </a:lnTo>
                  <a:lnTo>
                    <a:pt x="3257" y="12"/>
                  </a:lnTo>
                  <a:lnTo>
                    <a:pt x="3298" y="27"/>
                  </a:lnTo>
                  <a:lnTo>
                    <a:pt x="3334" y="47"/>
                  </a:lnTo>
                  <a:lnTo>
                    <a:pt x="3367" y="72"/>
                  </a:lnTo>
                  <a:lnTo>
                    <a:pt x="3397" y="102"/>
                  </a:lnTo>
                  <a:lnTo>
                    <a:pt x="3422" y="135"/>
                  </a:lnTo>
                  <a:lnTo>
                    <a:pt x="3443" y="173"/>
                  </a:lnTo>
                  <a:lnTo>
                    <a:pt x="3457" y="213"/>
                  </a:lnTo>
                  <a:lnTo>
                    <a:pt x="3467" y="255"/>
                  </a:lnTo>
                  <a:lnTo>
                    <a:pt x="3471" y="299"/>
                  </a:lnTo>
                  <a:lnTo>
                    <a:pt x="3471" y="2324"/>
                  </a:lnTo>
                  <a:lnTo>
                    <a:pt x="3571" y="2324"/>
                  </a:lnTo>
                  <a:lnTo>
                    <a:pt x="3589" y="2327"/>
                  </a:lnTo>
                  <a:lnTo>
                    <a:pt x="3606" y="2335"/>
                  </a:lnTo>
                  <a:lnTo>
                    <a:pt x="3619" y="2348"/>
                  </a:lnTo>
                  <a:lnTo>
                    <a:pt x="3627" y="2364"/>
                  </a:lnTo>
                  <a:lnTo>
                    <a:pt x="3630" y="2383"/>
                  </a:lnTo>
                  <a:lnTo>
                    <a:pt x="3627" y="2402"/>
                  </a:lnTo>
                  <a:lnTo>
                    <a:pt x="3619" y="2419"/>
                  </a:lnTo>
                  <a:lnTo>
                    <a:pt x="3606" y="2432"/>
                  </a:lnTo>
                  <a:lnTo>
                    <a:pt x="3589" y="2441"/>
                  </a:lnTo>
                  <a:lnTo>
                    <a:pt x="3571" y="2444"/>
                  </a:lnTo>
                  <a:lnTo>
                    <a:pt x="59" y="2444"/>
                  </a:lnTo>
                  <a:lnTo>
                    <a:pt x="41" y="2441"/>
                  </a:lnTo>
                  <a:lnTo>
                    <a:pt x="24" y="2432"/>
                  </a:lnTo>
                  <a:lnTo>
                    <a:pt x="11" y="2419"/>
                  </a:lnTo>
                  <a:lnTo>
                    <a:pt x="3" y="2402"/>
                  </a:lnTo>
                  <a:lnTo>
                    <a:pt x="0" y="2383"/>
                  </a:lnTo>
                  <a:lnTo>
                    <a:pt x="3" y="2364"/>
                  </a:lnTo>
                  <a:lnTo>
                    <a:pt x="11" y="2348"/>
                  </a:lnTo>
                  <a:lnTo>
                    <a:pt x="24" y="2335"/>
                  </a:lnTo>
                  <a:lnTo>
                    <a:pt x="41" y="2327"/>
                  </a:lnTo>
                  <a:lnTo>
                    <a:pt x="59" y="2324"/>
                  </a:lnTo>
                  <a:lnTo>
                    <a:pt x="160" y="2324"/>
                  </a:lnTo>
                  <a:lnTo>
                    <a:pt x="160" y="299"/>
                  </a:lnTo>
                  <a:lnTo>
                    <a:pt x="163" y="255"/>
                  </a:lnTo>
                  <a:lnTo>
                    <a:pt x="173" y="213"/>
                  </a:lnTo>
                  <a:lnTo>
                    <a:pt x="187" y="173"/>
                  </a:lnTo>
                  <a:lnTo>
                    <a:pt x="208" y="135"/>
                  </a:lnTo>
                  <a:lnTo>
                    <a:pt x="233" y="102"/>
                  </a:lnTo>
                  <a:lnTo>
                    <a:pt x="263" y="72"/>
                  </a:lnTo>
                  <a:lnTo>
                    <a:pt x="296" y="47"/>
                  </a:lnTo>
                  <a:lnTo>
                    <a:pt x="332" y="27"/>
                  </a:lnTo>
                  <a:lnTo>
                    <a:pt x="373" y="12"/>
                  </a:lnTo>
                  <a:lnTo>
                    <a:pt x="415" y="2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248"/>
            <p:cNvSpPr>
              <a:spLocks noEditPoints="1"/>
            </p:cNvSpPr>
            <p:nvPr/>
          </p:nvSpPr>
          <p:spPr bwMode="auto">
            <a:xfrm>
              <a:off x="6332538" y="2824163"/>
              <a:ext cx="423862" cy="196850"/>
            </a:xfrm>
            <a:custGeom>
              <a:avLst/>
              <a:gdLst>
                <a:gd name="T0" fmla="*/ 1395 w 2673"/>
                <a:gd name="T1" fmla="*/ 1122 h 1242"/>
                <a:gd name="T2" fmla="*/ 1596 w 2673"/>
                <a:gd name="T3" fmla="*/ 922 h 1242"/>
                <a:gd name="T4" fmla="*/ 1076 w 2673"/>
                <a:gd name="T5" fmla="*/ 922 h 1242"/>
                <a:gd name="T6" fmla="*/ 1277 w 2673"/>
                <a:gd name="T7" fmla="*/ 1122 h 1242"/>
                <a:gd name="T8" fmla="*/ 1076 w 2673"/>
                <a:gd name="T9" fmla="*/ 922 h 1242"/>
                <a:gd name="T10" fmla="*/ 997 w 2673"/>
                <a:gd name="T11" fmla="*/ 801 h 1242"/>
                <a:gd name="T12" fmla="*/ 1675 w 2673"/>
                <a:gd name="T13" fmla="*/ 441 h 1242"/>
                <a:gd name="T14" fmla="*/ 2354 w 2673"/>
                <a:gd name="T15" fmla="*/ 119 h 1242"/>
                <a:gd name="T16" fmla="*/ 2553 w 2673"/>
                <a:gd name="T17" fmla="*/ 1122 h 1242"/>
                <a:gd name="T18" fmla="*/ 2354 w 2673"/>
                <a:gd name="T19" fmla="*/ 119 h 1242"/>
                <a:gd name="T20" fmla="*/ 2035 w 2673"/>
                <a:gd name="T21" fmla="*/ 1122 h 1242"/>
                <a:gd name="T22" fmla="*/ 2234 w 2673"/>
                <a:gd name="T23" fmla="*/ 119 h 1242"/>
                <a:gd name="T24" fmla="*/ 1716 w 2673"/>
                <a:gd name="T25" fmla="*/ 119 h 1242"/>
                <a:gd name="T26" fmla="*/ 1735 w 2673"/>
                <a:gd name="T27" fmla="*/ 320 h 1242"/>
                <a:gd name="T28" fmla="*/ 1771 w 2673"/>
                <a:gd name="T29" fmla="*/ 332 h 1242"/>
                <a:gd name="T30" fmla="*/ 1791 w 2673"/>
                <a:gd name="T31" fmla="*/ 361 h 1242"/>
                <a:gd name="T32" fmla="*/ 1795 w 2673"/>
                <a:gd name="T33" fmla="*/ 861 h 1242"/>
                <a:gd name="T34" fmla="*/ 1784 w 2673"/>
                <a:gd name="T35" fmla="*/ 896 h 1242"/>
                <a:gd name="T36" fmla="*/ 1754 w 2673"/>
                <a:gd name="T37" fmla="*/ 918 h 1242"/>
                <a:gd name="T38" fmla="*/ 1716 w 2673"/>
                <a:gd name="T39" fmla="*/ 922 h 1242"/>
                <a:gd name="T40" fmla="*/ 1915 w 2673"/>
                <a:gd name="T41" fmla="*/ 1122 h 1242"/>
                <a:gd name="T42" fmla="*/ 1716 w 2673"/>
                <a:gd name="T43" fmla="*/ 119 h 1242"/>
                <a:gd name="T44" fmla="*/ 1395 w 2673"/>
                <a:gd name="T45" fmla="*/ 320 h 1242"/>
                <a:gd name="T46" fmla="*/ 1596 w 2673"/>
                <a:gd name="T47" fmla="*/ 119 h 1242"/>
                <a:gd name="T48" fmla="*/ 1076 w 2673"/>
                <a:gd name="T49" fmla="*/ 119 h 1242"/>
                <a:gd name="T50" fmla="*/ 1277 w 2673"/>
                <a:gd name="T51" fmla="*/ 320 h 1242"/>
                <a:gd name="T52" fmla="*/ 1076 w 2673"/>
                <a:gd name="T53" fmla="*/ 119 h 1242"/>
                <a:gd name="T54" fmla="*/ 757 w 2673"/>
                <a:gd name="T55" fmla="*/ 1122 h 1242"/>
                <a:gd name="T56" fmla="*/ 957 w 2673"/>
                <a:gd name="T57" fmla="*/ 922 h 1242"/>
                <a:gd name="T58" fmla="*/ 918 w 2673"/>
                <a:gd name="T59" fmla="*/ 918 h 1242"/>
                <a:gd name="T60" fmla="*/ 888 w 2673"/>
                <a:gd name="T61" fmla="*/ 896 h 1242"/>
                <a:gd name="T62" fmla="*/ 877 w 2673"/>
                <a:gd name="T63" fmla="*/ 861 h 1242"/>
                <a:gd name="T64" fmla="*/ 881 w 2673"/>
                <a:gd name="T65" fmla="*/ 361 h 1242"/>
                <a:gd name="T66" fmla="*/ 902 w 2673"/>
                <a:gd name="T67" fmla="*/ 332 h 1242"/>
                <a:gd name="T68" fmla="*/ 937 w 2673"/>
                <a:gd name="T69" fmla="*/ 320 h 1242"/>
                <a:gd name="T70" fmla="*/ 957 w 2673"/>
                <a:gd name="T71" fmla="*/ 119 h 1242"/>
                <a:gd name="T72" fmla="*/ 438 w 2673"/>
                <a:gd name="T73" fmla="*/ 119 h 1242"/>
                <a:gd name="T74" fmla="*/ 638 w 2673"/>
                <a:gd name="T75" fmla="*/ 1122 h 1242"/>
                <a:gd name="T76" fmla="*/ 438 w 2673"/>
                <a:gd name="T77" fmla="*/ 119 h 1242"/>
                <a:gd name="T78" fmla="*/ 119 w 2673"/>
                <a:gd name="T79" fmla="*/ 1122 h 1242"/>
                <a:gd name="T80" fmla="*/ 319 w 2673"/>
                <a:gd name="T81" fmla="*/ 119 h 1242"/>
                <a:gd name="T82" fmla="*/ 60 w 2673"/>
                <a:gd name="T83" fmla="*/ 0 h 1242"/>
                <a:gd name="T84" fmla="*/ 2632 w 2673"/>
                <a:gd name="T85" fmla="*/ 2 h 1242"/>
                <a:gd name="T86" fmla="*/ 2660 w 2673"/>
                <a:gd name="T87" fmla="*/ 24 h 1242"/>
                <a:gd name="T88" fmla="*/ 2673 w 2673"/>
                <a:gd name="T89" fmla="*/ 60 h 1242"/>
                <a:gd name="T90" fmla="*/ 2669 w 2673"/>
                <a:gd name="T91" fmla="*/ 1201 h 1242"/>
                <a:gd name="T92" fmla="*/ 2648 w 2673"/>
                <a:gd name="T93" fmla="*/ 1230 h 1242"/>
                <a:gd name="T94" fmla="*/ 2612 w 2673"/>
                <a:gd name="T95" fmla="*/ 1242 h 1242"/>
                <a:gd name="T96" fmla="*/ 40 w 2673"/>
                <a:gd name="T97" fmla="*/ 1239 h 1242"/>
                <a:gd name="T98" fmla="*/ 12 w 2673"/>
                <a:gd name="T99" fmla="*/ 1218 h 1242"/>
                <a:gd name="T100" fmla="*/ 0 w 2673"/>
                <a:gd name="T101" fmla="*/ 1181 h 1242"/>
                <a:gd name="T102" fmla="*/ 3 w 2673"/>
                <a:gd name="T103" fmla="*/ 41 h 1242"/>
                <a:gd name="T104" fmla="*/ 24 w 2673"/>
                <a:gd name="T105" fmla="*/ 11 h 1242"/>
                <a:gd name="T106" fmla="*/ 60 w 2673"/>
                <a:gd name="T107" fmla="*/ 0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73" h="1242">
                  <a:moveTo>
                    <a:pt x="1395" y="922"/>
                  </a:moveTo>
                  <a:lnTo>
                    <a:pt x="1395" y="1122"/>
                  </a:lnTo>
                  <a:lnTo>
                    <a:pt x="1596" y="1122"/>
                  </a:lnTo>
                  <a:lnTo>
                    <a:pt x="1596" y="922"/>
                  </a:lnTo>
                  <a:lnTo>
                    <a:pt x="1395" y="922"/>
                  </a:lnTo>
                  <a:close/>
                  <a:moveTo>
                    <a:pt x="1076" y="922"/>
                  </a:moveTo>
                  <a:lnTo>
                    <a:pt x="1076" y="1122"/>
                  </a:lnTo>
                  <a:lnTo>
                    <a:pt x="1277" y="1122"/>
                  </a:lnTo>
                  <a:lnTo>
                    <a:pt x="1277" y="922"/>
                  </a:lnTo>
                  <a:lnTo>
                    <a:pt x="1076" y="922"/>
                  </a:lnTo>
                  <a:close/>
                  <a:moveTo>
                    <a:pt x="997" y="441"/>
                  </a:moveTo>
                  <a:lnTo>
                    <a:pt x="997" y="801"/>
                  </a:lnTo>
                  <a:lnTo>
                    <a:pt x="1675" y="801"/>
                  </a:lnTo>
                  <a:lnTo>
                    <a:pt x="1675" y="441"/>
                  </a:lnTo>
                  <a:lnTo>
                    <a:pt x="997" y="441"/>
                  </a:lnTo>
                  <a:close/>
                  <a:moveTo>
                    <a:pt x="2354" y="119"/>
                  </a:moveTo>
                  <a:lnTo>
                    <a:pt x="2354" y="1122"/>
                  </a:lnTo>
                  <a:lnTo>
                    <a:pt x="2553" y="1122"/>
                  </a:lnTo>
                  <a:lnTo>
                    <a:pt x="2553" y="119"/>
                  </a:lnTo>
                  <a:lnTo>
                    <a:pt x="2354" y="119"/>
                  </a:lnTo>
                  <a:close/>
                  <a:moveTo>
                    <a:pt x="2035" y="119"/>
                  </a:moveTo>
                  <a:lnTo>
                    <a:pt x="2035" y="1122"/>
                  </a:lnTo>
                  <a:lnTo>
                    <a:pt x="2234" y="1122"/>
                  </a:lnTo>
                  <a:lnTo>
                    <a:pt x="2234" y="119"/>
                  </a:lnTo>
                  <a:lnTo>
                    <a:pt x="2035" y="119"/>
                  </a:lnTo>
                  <a:close/>
                  <a:moveTo>
                    <a:pt x="1716" y="119"/>
                  </a:moveTo>
                  <a:lnTo>
                    <a:pt x="1716" y="320"/>
                  </a:lnTo>
                  <a:lnTo>
                    <a:pt x="1735" y="320"/>
                  </a:lnTo>
                  <a:lnTo>
                    <a:pt x="1754" y="323"/>
                  </a:lnTo>
                  <a:lnTo>
                    <a:pt x="1771" y="332"/>
                  </a:lnTo>
                  <a:lnTo>
                    <a:pt x="1784" y="345"/>
                  </a:lnTo>
                  <a:lnTo>
                    <a:pt x="1791" y="361"/>
                  </a:lnTo>
                  <a:lnTo>
                    <a:pt x="1795" y="380"/>
                  </a:lnTo>
                  <a:lnTo>
                    <a:pt x="1795" y="861"/>
                  </a:lnTo>
                  <a:lnTo>
                    <a:pt x="1791" y="880"/>
                  </a:lnTo>
                  <a:lnTo>
                    <a:pt x="1784" y="896"/>
                  </a:lnTo>
                  <a:lnTo>
                    <a:pt x="1771" y="909"/>
                  </a:lnTo>
                  <a:lnTo>
                    <a:pt x="1754" y="918"/>
                  </a:lnTo>
                  <a:lnTo>
                    <a:pt x="1735" y="922"/>
                  </a:lnTo>
                  <a:lnTo>
                    <a:pt x="1716" y="922"/>
                  </a:lnTo>
                  <a:lnTo>
                    <a:pt x="1716" y="1122"/>
                  </a:lnTo>
                  <a:lnTo>
                    <a:pt x="1915" y="1122"/>
                  </a:lnTo>
                  <a:lnTo>
                    <a:pt x="1915" y="119"/>
                  </a:lnTo>
                  <a:lnTo>
                    <a:pt x="1716" y="119"/>
                  </a:lnTo>
                  <a:close/>
                  <a:moveTo>
                    <a:pt x="1395" y="119"/>
                  </a:moveTo>
                  <a:lnTo>
                    <a:pt x="1395" y="320"/>
                  </a:lnTo>
                  <a:lnTo>
                    <a:pt x="1596" y="320"/>
                  </a:lnTo>
                  <a:lnTo>
                    <a:pt x="1596" y="119"/>
                  </a:lnTo>
                  <a:lnTo>
                    <a:pt x="1395" y="119"/>
                  </a:lnTo>
                  <a:close/>
                  <a:moveTo>
                    <a:pt x="1076" y="119"/>
                  </a:moveTo>
                  <a:lnTo>
                    <a:pt x="1076" y="320"/>
                  </a:lnTo>
                  <a:lnTo>
                    <a:pt x="1277" y="320"/>
                  </a:lnTo>
                  <a:lnTo>
                    <a:pt x="1277" y="119"/>
                  </a:lnTo>
                  <a:lnTo>
                    <a:pt x="1076" y="119"/>
                  </a:lnTo>
                  <a:close/>
                  <a:moveTo>
                    <a:pt x="757" y="119"/>
                  </a:moveTo>
                  <a:lnTo>
                    <a:pt x="757" y="1122"/>
                  </a:lnTo>
                  <a:lnTo>
                    <a:pt x="957" y="1122"/>
                  </a:lnTo>
                  <a:lnTo>
                    <a:pt x="957" y="922"/>
                  </a:lnTo>
                  <a:lnTo>
                    <a:pt x="937" y="922"/>
                  </a:lnTo>
                  <a:lnTo>
                    <a:pt x="918" y="918"/>
                  </a:lnTo>
                  <a:lnTo>
                    <a:pt x="902" y="909"/>
                  </a:lnTo>
                  <a:lnTo>
                    <a:pt x="888" y="896"/>
                  </a:lnTo>
                  <a:lnTo>
                    <a:pt x="881" y="880"/>
                  </a:lnTo>
                  <a:lnTo>
                    <a:pt x="877" y="861"/>
                  </a:lnTo>
                  <a:lnTo>
                    <a:pt x="877" y="380"/>
                  </a:lnTo>
                  <a:lnTo>
                    <a:pt x="881" y="361"/>
                  </a:lnTo>
                  <a:lnTo>
                    <a:pt x="888" y="345"/>
                  </a:lnTo>
                  <a:lnTo>
                    <a:pt x="902" y="332"/>
                  </a:lnTo>
                  <a:lnTo>
                    <a:pt x="918" y="323"/>
                  </a:lnTo>
                  <a:lnTo>
                    <a:pt x="937" y="320"/>
                  </a:lnTo>
                  <a:lnTo>
                    <a:pt x="957" y="320"/>
                  </a:lnTo>
                  <a:lnTo>
                    <a:pt x="957" y="119"/>
                  </a:lnTo>
                  <a:lnTo>
                    <a:pt x="757" y="119"/>
                  </a:lnTo>
                  <a:close/>
                  <a:moveTo>
                    <a:pt x="438" y="119"/>
                  </a:moveTo>
                  <a:lnTo>
                    <a:pt x="438" y="1122"/>
                  </a:lnTo>
                  <a:lnTo>
                    <a:pt x="638" y="1122"/>
                  </a:lnTo>
                  <a:lnTo>
                    <a:pt x="638" y="119"/>
                  </a:lnTo>
                  <a:lnTo>
                    <a:pt x="438" y="119"/>
                  </a:lnTo>
                  <a:close/>
                  <a:moveTo>
                    <a:pt x="119" y="119"/>
                  </a:moveTo>
                  <a:lnTo>
                    <a:pt x="119" y="1122"/>
                  </a:lnTo>
                  <a:lnTo>
                    <a:pt x="319" y="1122"/>
                  </a:lnTo>
                  <a:lnTo>
                    <a:pt x="319" y="119"/>
                  </a:lnTo>
                  <a:lnTo>
                    <a:pt x="119" y="119"/>
                  </a:lnTo>
                  <a:close/>
                  <a:moveTo>
                    <a:pt x="60" y="0"/>
                  </a:moveTo>
                  <a:lnTo>
                    <a:pt x="2612" y="0"/>
                  </a:lnTo>
                  <a:lnTo>
                    <a:pt x="2632" y="2"/>
                  </a:lnTo>
                  <a:lnTo>
                    <a:pt x="2648" y="11"/>
                  </a:lnTo>
                  <a:lnTo>
                    <a:pt x="2660" y="24"/>
                  </a:lnTo>
                  <a:lnTo>
                    <a:pt x="2669" y="41"/>
                  </a:lnTo>
                  <a:lnTo>
                    <a:pt x="2673" y="60"/>
                  </a:lnTo>
                  <a:lnTo>
                    <a:pt x="2673" y="1181"/>
                  </a:lnTo>
                  <a:lnTo>
                    <a:pt x="2669" y="1201"/>
                  </a:lnTo>
                  <a:lnTo>
                    <a:pt x="2660" y="1218"/>
                  </a:lnTo>
                  <a:lnTo>
                    <a:pt x="2648" y="1230"/>
                  </a:lnTo>
                  <a:lnTo>
                    <a:pt x="2632" y="1239"/>
                  </a:lnTo>
                  <a:lnTo>
                    <a:pt x="2612" y="1242"/>
                  </a:lnTo>
                  <a:lnTo>
                    <a:pt x="60" y="1242"/>
                  </a:lnTo>
                  <a:lnTo>
                    <a:pt x="40" y="1239"/>
                  </a:lnTo>
                  <a:lnTo>
                    <a:pt x="24" y="1230"/>
                  </a:lnTo>
                  <a:lnTo>
                    <a:pt x="12" y="1218"/>
                  </a:lnTo>
                  <a:lnTo>
                    <a:pt x="3" y="1201"/>
                  </a:lnTo>
                  <a:lnTo>
                    <a:pt x="0" y="1181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9" name="Group 868"/>
          <p:cNvGrpSpPr/>
          <p:nvPr/>
        </p:nvGrpSpPr>
        <p:grpSpPr>
          <a:xfrm>
            <a:off x="5334702" y="2741613"/>
            <a:ext cx="577850" cy="449262"/>
            <a:chOff x="5365750" y="2741613"/>
            <a:chExt cx="577850" cy="4492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2" name="Freeform 253"/>
            <p:cNvSpPr>
              <a:spLocks noEditPoints="1"/>
            </p:cNvSpPr>
            <p:nvPr/>
          </p:nvSpPr>
          <p:spPr bwMode="auto">
            <a:xfrm>
              <a:off x="5365750" y="2741613"/>
              <a:ext cx="577850" cy="449262"/>
            </a:xfrm>
            <a:custGeom>
              <a:avLst/>
              <a:gdLst>
                <a:gd name="T0" fmla="*/ 2606 w 3640"/>
                <a:gd name="T1" fmla="*/ 2377 h 2826"/>
                <a:gd name="T2" fmla="*/ 1438 w 3640"/>
                <a:gd name="T3" fmla="*/ 2692 h 2826"/>
                <a:gd name="T4" fmla="*/ 3371 w 3640"/>
                <a:gd name="T5" fmla="*/ 2243 h 2826"/>
                <a:gd name="T6" fmla="*/ 2202 w 3640"/>
                <a:gd name="T7" fmla="*/ 1749 h 2826"/>
                <a:gd name="T8" fmla="*/ 2202 w 3640"/>
                <a:gd name="T9" fmla="*/ 1749 h 2826"/>
                <a:gd name="T10" fmla="*/ 1438 w 3640"/>
                <a:gd name="T11" fmla="*/ 1749 h 2826"/>
                <a:gd name="T12" fmla="*/ 269 w 3640"/>
                <a:gd name="T13" fmla="*/ 2243 h 2826"/>
                <a:gd name="T14" fmla="*/ 2202 w 3640"/>
                <a:gd name="T15" fmla="*/ 1615 h 2826"/>
                <a:gd name="T16" fmla="*/ 1034 w 3640"/>
                <a:gd name="T17" fmla="*/ 1391 h 2826"/>
                <a:gd name="T18" fmla="*/ 1034 w 3640"/>
                <a:gd name="T19" fmla="*/ 1391 h 2826"/>
                <a:gd name="T20" fmla="*/ 3505 w 3640"/>
                <a:gd name="T21" fmla="*/ 763 h 2826"/>
                <a:gd name="T22" fmla="*/ 2606 w 3640"/>
                <a:gd name="T23" fmla="*/ 1256 h 2826"/>
                <a:gd name="T24" fmla="*/ 1034 w 3640"/>
                <a:gd name="T25" fmla="*/ 1256 h 2826"/>
                <a:gd name="T26" fmla="*/ 135 w 3640"/>
                <a:gd name="T27" fmla="*/ 763 h 2826"/>
                <a:gd name="T28" fmla="*/ 135 w 3640"/>
                <a:gd name="T29" fmla="*/ 763 h 2826"/>
                <a:gd name="T30" fmla="*/ 899 w 3640"/>
                <a:gd name="T31" fmla="*/ 2692 h 2826"/>
                <a:gd name="T32" fmla="*/ 2741 w 3640"/>
                <a:gd name="T33" fmla="*/ 452 h 2826"/>
                <a:gd name="T34" fmla="*/ 2988 w 3640"/>
                <a:gd name="T35" fmla="*/ 170 h 2826"/>
                <a:gd name="T36" fmla="*/ 2067 w 3640"/>
                <a:gd name="T37" fmla="*/ 2692 h 2826"/>
                <a:gd name="T38" fmla="*/ 671 w 3640"/>
                <a:gd name="T39" fmla="*/ 4 h 2826"/>
                <a:gd name="T40" fmla="*/ 1026 w 3640"/>
                <a:gd name="T41" fmla="*/ 396 h 2826"/>
                <a:gd name="T42" fmla="*/ 1438 w 3640"/>
                <a:gd name="T43" fmla="*/ 629 h 2826"/>
                <a:gd name="T44" fmla="*/ 1455 w 3640"/>
                <a:gd name="T45" fmla="*/ 382 h 2826"/>
                <a:gd name="T46" fmla="*/ 1820 w 3640"/>
                <a:gd name="T47" fmla="*/ 0 h 2826"/>
                <a:gd name="T48" fmla="*/ 2185 w 3640"/>
                <a:gd name="T49" fmla="*/ 382 h 2826"/>
                <a:gd name="T50" fmla="*/ 2202 w 3640"/>
                <a:gd name="T51" fmla="*/ 629 h 2826"/>
                <a:gd name="T52" fmla="*/ 2614 w 3640"/>
                <a:gd name="T53" fmla="*/ 396 h 2826"/>
                <a:gd name="T54" fmla="*/ 2969 w 3640"/>
                <a:gd name="T55" fmla="*/ 4 h 2826"/>
                <a:gd name="T56" fmla="*/ 3039 w 3640"/>
                <a:gd name="T57" fmla="*/ 24 h 2826"/>
                <a:gd name="T58" fmla="*/ 3371 w 3640"/>
                <a:gd name="T59" fmla="*/ 426 h 2826"/>
                <a:gd name="T60" fmla="*/ 3607 w 3640"/>
                <a:gd name="T61" fmla="*/ 638 h 2826"/>
                <a:gd name="T62" fmla="*/ 3640 w 3640"/>
                <a:gd name="T63" fmla="*/ 696 h 2826"/>
                <a:gd name="T64" fmla="*/ 3620 w 3640"/>
                <a:gd name="T65" fmla="*/ 1371 h 2826"/>
                <a:gd name="T66" fmla="*/ 3371 w 3640"/>
                <a:gd name="T67" fmla="*/ 1391 h 2826"/>
                <a:gd name="T68" fmla="*/ 3607 w 3640"/>
                <a:gd name="T69" fmla="*/ 1624 h 2826"/>
                <a:gd name="T70" fmla="*/ 3640 w 3640"/>
                <a:gd name="T71" fmla="*/ 1682 h 2826"/>
                <a:gd name="T72" fmla="*/ 3620 w 3640"/>
                <a:gd name="T73" fmla="*/ 2358 h 2826"/>
                <a:gd name="T74" fmla="*/ 3371 w 3640"/>
                <a:gd name="T75" fmla="*/ 2377 h 2826"/>
                <a:gd name="T76" fmla="*/ 3516 w 3640"/>
                <a:gd name="T77" fmla="*/ 2701 h 2826"/>
                <a:gd name="T78" fmla="*/ 3551 w 3640"/>
                <a:gd name="T79" fmla="*/ 2759 h 2826"/>
                <a:gd name="T80" fmla="*/ 3516 w 3640"/>
                <a:gd name="T81" fmla="*/ 2816 h 2826"/>
                <a:gd name="T82" fmla="*/ 139 w 3640"/>
                <a:gd name="T83" fmla="*/ 2824 h 2826"/>
                <a:gd name="T84" fmla="*/ 93 w 3640"/>
                <a:gd name="T85" fmla="*/ 2776 h 2826"/>
                <a:gd name="T86" fmla="*/ 109 w 3640"/>
                <a:gd name="T87" fmla="*/ 2712 h 2826"/>
                <a:gd name="T88" fmla="*/ 269 w 3640"/>
                <a:gd name="T89" fmla="*/ 2692 h 2826"/>
                <a:gd name="T90" fmla="*/ 33 w 3640"/>
                <a:gd name="T91" fmla="*/ 2368 h 2826"/>
                <a:gd name="T92" fmla="*/ 0 w 3640"/>
                <a:gd name="T93" fmla="*/ 2310 h 2826"/>
                <a:gd name="T94" fmla="*/ 20 w 3640"/>
                <a:gd name="T95" fmla="*/ 1635 h 2826"/>
                <a:gd name="T96" fmla="*/ 269 w 3640"/>
                <a:gd name="T97" fmla="*/ 1615 h 2826"/>
                <a:gd name="T98" fmla="*/ 33 w 3640"/>
                <a:gd name="T99" fmla="*/ 1382 h 2826"/>
                <a:gd name="T100" fmla="*/ 0 w 3640"/>
                <a:gd name="T101" fmla="*/ 1323 h 2826"/>
                <a:gd name="T102" fmla="*/ 20 w 3640"/>
                <a:gd name="T103" fmla="*/ 648 h 2826"/>
                <a:gd name="T104" fmla="*/ 269 w 3640"/>
                <a:gd name="T105" fmla="*/ 629 h 2826"/>
                <a:gd name="T106" fmla="*/ 287 w 3640"/>
                <a:gd name="T107" fmla="*/ 382 h 2826"/>
                <a:gd name="T108" fmla="*/ 652 w 3640"/>
                <a:gd name="T109" fmla="*/ 0 h 2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40" h="2826">
                  <a:moveTo>
                    <a:pt x="2202" y="2377"/>
                  </a:moveTo>
                  <a:lnTo>
                    <a:pt x="2202" y="2692"/>
                  </a:lnTo>
                  <a:lnTo>
                    <a:pt x="2606" y="2692"/>
                  </a:lnTo>
                  <a:lnTo>
                    <a:pt x="2606" y="2377"/>
                  </a:lnTo>
                  <a:lnTo>
                    <a:pt x="2202" y="2377"/>
                  </a:lnTo>
                  <a:close/>
                  <a:moveTo>
                    <a:pt x="1034" y="2377"/>
                  </a:moveTo>
                  <a:lnTo>
                    <a:pt x="1034" y="2692"/>
                  </a:lnTo>
                  <a:lnTo>
                    <a:pt x="1438" y="2692"/>
                  </a:lnTo>
                  <a:lnTo>
                    <a:pt x="1438" y="2377"/>
                  </a:lnTo>
                  <a:lnTo>
                    <a:pt x="1034" y="2377"/>
                  </a:lnTo>
                  <a:close/>
                  <a:moveTo>
                    <a:pt x="3371" y="1749"/>
                  </a:moveTo>
                  <a:lnTo>
                    <a:pt x="3371" y="2243"/>
                  </a:lnTo>
                  <a:lnTo>
                    <a:pt x="3505" y="2243"/>
                  </a:lnTo>
                  <a:lnTo>
                    <a:pt x="3505" y="1749"/>
                  </a:lnTo>
                  <a:lnTo>
                    <a:pt x="3371" y="1749"/>
                  </a:lnTo>
                  <a:close/>
                  <a:moveTo>
                    <a:pt x="2202" y="1749"/>
                  </a:moveTo>
                  <a:lnTo>
                    <a:pt x="2202" y="2243"/>
                  </a:lnTo>
                  <a:lnTo>
                    <a:pt x="2606" y="2243"/>
                  </a:lnTo>
                  <a:lnTo>
                    <a:pt x="2606" y="1749"/>
                  </a:lnTo>
                  <a:lnTo>
                    <a:pt x="2202" y="1749"/>
                  </a:lnTo>
                  <a:close/>
                  <a:moveTo>
                    <a:pt x="1034" y="1749"/>
                  </a:moveTo>
                  <a:lnTo>
                    <a:pt x="1034" y="2243"/>
                  </a:lnTo>
                  <a:lnTo>
                    <a:pt x="1438" y="2243"/>
                  </a:lnTo>
                  <a:lnTo>
                    <a:pt x="1438" y="1749"/>
                  </a:lnTo>
                  <a:lnTo>
                    <a:pt x="1034" y="1749"/>
                  </a:lnTo>
                  <a:close/>
                  <a:moveTo>
                    <a:pt x="135" y="1749"/>
                  </a:moveTo>
                  <a:lnTo>
                    <a:pt x="135" y="2243"/>
                  </a:lnTo>
                  <a:lnTo>
                    <a:pt x="269" y="2243"/>
                  </a:lnTo>
                  <a:lnTo>
                    <a:pt x="269" y="1749"/>
                  </a:lnTo>
                  <a:lnTo>
                    <a:pt x="135" y="1749"/>
                  </a:lnTo>
                  <a:close/>
                  <a:moveTo>
                    <a:pt x="2202" y="1391"/>
                  </a:moveTo>
                  <a:lnTo>
                    <a:pt x="2202" y="1615"/>
                  </a:lnTo>
                  <a:lnTo>
                    <a:pt x="2606" y="1615"/>
                  </a:lnTo>
                  <a:lnTo>
                    <a:pt x="2606" y="1391"/>
                  </a:lnTo>
                  <a:lnTo>
                    <a:pt x="2202" y="1391"/>
                  </a:lnTo>
                  <a:close/>
                  <a:moveTo>
                    <a:pt x="1034" y="1391"/>
                  </a:moveTo>
                  <a:lnTo>
                    <a:pt x="1034" y="1615"/>
                  </a:lnTo>
                  <a:lnTo>
                    <a:pt x="1438" y="1615"/>
                  </a:lnTo>
                  <a:lnTo>
                    <a:pt x="1438" y="1391"/>
                  </a:lnTo>
                  <a:lnTo>
                    <a:pt x="1034" y="1391"/>
                  </a:lnTo>
                  <a:close/>
                  <a:moveTo>
                    <a:pt x="3371" y="763"/>
                  </a:moveTo>
                  <a:lnTo>
                    <a:pt x="3371" y="1256"/>
                  </a:lnTo>
                  <a:lnTo>
                    <a:pt x="3505" y="1256"/>
                  </a:lnTo>
                  <a:lnTo>
                    <a:pt x="3505" y="763"/>
                  </a:lnTo>
                  <a:lnTo>
                    <a:pt x="3371" y="763"/>
                  </a:lnTo>
                  <a:close/>
                  <a:moveTo>
                    <a:pt x="2202" y="763"/>
                  </a:moveTo>
                  <a:lnTo>
                    <a:pt x="2202" y="1256"/>
                  </a:lnTo>
                  <a:lnTo>
                    <a:pt x="2606" y="1256"/>
                  </a:lnTo>
                  <a:lnTo>
                    <a:pt x="2606" y="763"/>
                  </a:lnTo>
                  <a:lnTo>
                    <a:pt x="2202" y="763"/>
                  </a:lnTo>
                  <a:close/>
                  <a:moveTo>
                    <a:pt x="1034" y="763"/>
                  </a:moveTo>
                  <a:lnTo>
                    <a:pt x="1034" y="1256"/>
                  </a:lnTo>
                  <a:lnTo>
                    <a:pt x="1438" y="1256"/>
                  </a:lnTo>
                  <a:lnTo>
                    <a:pt x="1438" y="763"/>
                  </a:lnTo>
                  <a:lnTo>
                    <a:pt x="1034" y="763"/>
                  </a:lnTo>
                  <a:close/>
                  <a:moveTo>
                    <a:pt x="135" y="763"/>
                  </a:moveTo>
                  <a:lnTo>
                    <a:pt x="135" y="1256"/>
                  </a:lnTo>
                  <a:lnTo>
                    <a:pt x="269" y="1256"/>
                  </a:lnTo>
                  <a:lnTo>
                    <a:pt x="269" y="763"/>
                  </a:lnTo>
                  <a:lnTo>
                    <a:pt x="135" y="763"/>
                  </a:lnTo>
                  <a:close/>
                  <a:moveTo>
                    <a:pt x="652" y="170"/>
                  </a:moveTo>
                  <a:lnTo>
                    <a:pt x="405" y="452"/>
                  </a:lnTo>
                  <a:lnTo>
                    <a:pt x="405" y="2692"/>
                  </a:lnTo>
                  <a:lnTo>
                    <a:pt x="899" y="2692"/>
                  </a:lnTo>
                  <a:lnTo>
                    <a:pt x="899" y="452"/>
                  </a:lnTo>
                  <a:lnTo>
                    <a:pt x="652" y="170"/>
                  </a:lnTo>
                  <a:close/>
                  <a:moveTo>
                    <a:pt x="2988" y="170"/>
                  </a:moveTo>
                  <a:lnTo>
                    <a:pt x="2741" y="452"/>
                  </a:lnTo>
                  <a:lnTo>
                    <a:pt x="2741" y="2692"/>
                  </a:lnTo>
                  <a:lnTo>
                    <a:pt x="3235" y="2692"/>
                  </a:lnTo>
                  <a:lnTo>
                    <a:pt x="3235" y="452"/>
                  </a:lnTo>
                  <a:lnTo>
                    <a:pt x="2988" y="170"/>
                  </a:lnTo>
                  <a:close/>
                  <a:moveTo>
                    <a:pt x="1820" y="170"/>
                  </a:moveTo>
                  <a:lnTo>
                    <a:pt x="1573" y="452"/>
                  </a:lnTo>
                  <a:lnTo>
                    <a:pt x="1573" y="2692"/>
                  </a:lnTo>
                  <a:lnTo>
                    <a:pt x="2067" y="2692"/>
                  </a:lnTo>
                  <a:lnTo>
                    <a:pt x="2067" y="452"/>
                  </a:lnTo>
                  <a:lnTo>
                    <a:pt x="1820" y="170"/>
                  </a:lnTo>
                  <a:close/>
                  <a:moveTo>
                    <a:pt x="652" y="0"/>
                  </a:moveTo>
                  <a:lnTo>
                    <a:pt x="671" y="4"/>
                  </a:lnTo>
                  <a:lnTo>
                    <a:pt x="688" y="11"/>
                  </a:lnTo>
                  <a:lnTo>
                    <a:pt x="703" y="24"/>
                  </a:lnTo>
                  <a:lnTo>
                    <a:pt x="1017" y="382"/>
                  </a:lnTo>
                  <a:lnTo>
                    <a:pt x="1026" y="396"/>
                  </a:lnTo>
                  <a:lnTo>
                    <a:pt x="1031" y="411"/>
                  </a:lnTo>
                  <a:lnTo>
                    <a:pt x="1034" y="426"/>
                  </a:lnTo>
                  <a:lnTo>
                    <a:pt x="1034" y="629"/>
                  </a:lnTo>
                  <a:lnTo>
                    <a:pt x="1438" y="629"/>
                  </a:lnTo>
                  <a:lnTo>
                    <a:pt x="1438" y="426"/>
                  </a:lnTo>
                  <a:lnTo>
                    <a:pt x="1439" y="411"/>
                  </a:lnTo>
                  <a:lnTo>
                    <a:pt x="1446" y="396"/>
                  </a:lnTo>
                  <a:lnTo>
                    <a:pt x="1455" y="382"/>
                  </a:lnTo>
                  <a:lnTo>
                    <a:pt x="1769" y="24"/>
                  </a:lnTo>
                  <a:lnTo>
                    <a:pt x="1784" y="11"/>
                  </a:lnTo>
                  <a:lnTo>
                    <a:pt x="1801" y="4"/>
                  </a:lnTo>
                  <a:lnTo>
                    <a:pt x="1820" y="0"/>
                  </a:lnTo>
                  <a:lnTo>
                    <a:pt x="1839" y="4"/>
                  </a:lnTo>
                  <a:lnTo>
                    <a:pt x="1856" y="11"/>
                  </a:lnTo>
                  <a:lnTo>
                    <a:pt x="1871" y="24"/>
                  </a:lnTo>
                  <a:lnTo>
                    <a:pt x="2185" y="382"/>
                  </a:lnTo>
                  <a:lnTo>
                    <a:pt x="2194" y="396"/>
                  </a:lnTo>
                  <a:lnTo>
                    <a:pt x="2201" y="411"/>
                  </a:lnTo>
                  <a:lnTo>
                    <a:pt x="2202" y="426"/>
                  </a:lnTo>
                  <a:lnTo>
                    <a:pt x="2202" y="629"/>
                  </a:lnTo>
                  <a:lnTo>
                    <a:pt x="2606" y="629"/>
                  </a:lnTo>
                  <a:lnTo>
                    <a:pt x="2606" y="426"/>
                  </a:lnTo>
                  <a:lnTo>
                    <a:pt x="2609" y="411"/>
                  </a:lnTo>
                  <a:lnTo>
                    <a:pt x="2614" y="396"/>
                  </a:lnTo>
                  <a:lnTo>
                    <a:pt x="2623" y="382"/>
                  </a:lnTo>
                  <a:lnTo>
                    <a:pt x="2937" y="24"/>
                  </a:lnTo>
                  <a:lnTo>
                    <a:pt x="2952" y="11"/>
                  </a:lnTo>
                  <a:lnTo>
                    <a:pt x="2969" y="4"/>
                  </a:lnTo>
                  <a:lnTo>
                    <a:pt x="2988" y="0"/>
                  </a:lnTo>
                  <a:lnTo>
                    <a:pt x="3007" y="4"/>
                  </a:lnTo>
                  <a:lnTo>
                    <a:pt x="3025" y="11"/>
                  </a:lnTo>
                  <a:lnTo>
                    <a:pt x="3039" y="24"/>
                  </a:lnTo>
                  <a:lnTo>
                    <a:pt x="3353" y="382"/>
                  </a:lnTo>
                  <a:lnTo>
                    <a:pt x="3363" y="396"/>
                  </a:lnTo>
                  <a:lnTo>
                    <a:pt x="3369" y="411"/>
                  </a:lnTo>
                  <a:lnTo>
                    <a:pt x="3371" y="426"/>
                  </a:lnTo>
                  <a:lnTo>
                    <a:pt x="3371" y="629"/>
                  </a:lnTo>
                  <a:lnTo>
                    <a:pt x="3573" y="629"/>
                  </a:lnTo>
                  <a:lnTo>
                    <a:pt x="3590" y="631"/>
                  </a:lnTo>
                  <a:lnTo>
                    <a:pt x="3607" y="638"/>
                  </a:lnTo>
                  <a:lnTo>
                    <a:pt x="3620" y="648"/>
                  </a:lnTo>
                  <a:lnTo>
                    <a:pt x="3631" y="662"/>
                  </a:lnTo>
                  <a:lnTo>
                    <a:pt x="3638" y="677"/>
                  </a:lnTo>
                  <a:lnTo>
                    <a:pt x="3640" y="696"/>
                  </a:lnTo>
                  <a:lnTo>
                    <a:pt x="3640" y="1323"/>
                  </a:lnTo>
                  <a:lnTo>
                    <a:pt x="3638" y="1341"/>
                  </a:lnTo>
                  <a:lnTo>
                    <a:pt x="3631" y="1358"/>
                  </a:lnTo>
                  <a:lnTo>
                    <a:pt x="3620" y="1371"/>
                  </a:lnTo>
                  <a:lnTo>
                    <a:pt x="3607" y="1382"/>
                  </a:lnTo>
                  <a:lnTo>
                    <a:pt x="3590" y="1388"/>
                  </a:lnTo>
                  <a:lnTo>
                    <a:pt x="3573" y="1391"/>
                  </a:lnTo>
                  <a:lnTo>
                    <a:pt x="3371" y="1391"/>
                  </a:lnTo>
                  <a:lnTo>
                    <a:pt x="3371" y="1615"/>
                  </a:lnTo>
                  <a:lnTo>
                    <a:pt x="3573" y="1615"/>
                  </a:lnTo>
                  <a:lnTo>
                    <a:pt x="3590" y="1617"/>
                  </a:lnTo>
                  <a:lnTo>
                    <a:pt x="3607" y="1624"/>
                  </a:lnTo>
                  <a:lnTo>
                    <a:pt x="3620" y="1635"/>
                  </a:lnTo>
                  <a:lnTo>
                    <a:pt x="3631" y="1648"/>
                  </a:lnTo>
                  <a:lnTo>
                    <a:pt x="3638" y="1665"/>
                  </a:lnTo>
                  <a:lnTo>
                    <a:pt x="3640" y="1682"/>
                  </a:lnTo>
                  <a:lnTo>
                    <a:pt x="3640" y="2310"/>
                  </a:lnTo>
                  <a:lnTo>
                    <a:pt x="3638" y="2328"/>
                  </a:lnTo>
                  <a:lnTo>
                    <a:pt x="3631" y="2344"/>
                  </a:lnTo>
                  <a:lnTo>
                    <a:pt x="3620" y="2358"/>
                  </a:lnTo>
                  <a:lnTo>
                    <a:pt x="3607" y="2368"/>
                  </a:lnTo>
                  <a:lnTo>
                    <a:pt x="3590" y="2375"/>
                  </a:lnTo>
                  <a:lnTo>
                    <a:pt x="3573" y="2377"/>
                  </a:lnTo>
                  <a:lnTo>
                    <a:pt x="3371" y="2377"/>
                  </a:lnTo>
                  <a:lnTo>
                    <a:pt x="3371" y="2692"/>
                  </a:lnTo>
                  <a:lnTo>
                    <a:pt x="3482" y="2692"/>
                  </a:lnTo>
                  <a:lnTo>
                    <a:pt x="3501" y="2694"/>
                  </a:lnTo>
                  <a:lnTo>
                    <a:pt x="3516" y="2701"/>
                  </a:lnTo>
                  <a:lnTo>
                    <a:pt x="3531" y="2712"/>
                  </a:lnTo>
                  <a:lnTo>
                    <a:pt x="3541" y="2725"/>
                  </a:lnTo>
                  <a:lnTo>
                    <a:pt x="3547" y="2740"/>
                  </a:lnTo>
                  <a:lnTo>
                    <a:pt x="3551" y="2759"/>
                  </a:lnTo>
                  <a:lnTo>
                    <a:pt x="3547" y="2776"/>
                  </a:lnTo>
                  <a:lnTo>
                    <a:pt x="3541" y="2793"/>
                  </a:lnTo>
                  <a:lnTo>
                    <a:pt x="3531" y="2806"/>
                  </a:lnTo>
                  <a:lnTo>
                    <a:pt x="3516" y="2816"/>
                  </a:lnTo>
                  <a:lnTo>
                    <a:pt x="3501" y="2824"/>
                  </a:lnTo>
                  <a:lnTo>
                    <a:pt x="3482" y="2826"/>
                  </a:lnTo>
                  <a:lnTo>
                    <a:pt x="158" y="2826"/>
                  </a:lnTo>
                  <a:lnTo>
                    <a:pt x="139" y="2824"/>
                  </a:lnTo>
                  <a:lnTo>
                    <a:pt x="124" y="2816"/>
                  </a:lnTo>
                  <a:lnTo>
                    <a:pt x="109" y="2806"/>
                  </a:lnTo>
                  <a:lnTo>
                    <a:pt x="99" y="2793"/>
                  </a:lnTo>
                  <a:lnTo>
                    <a:pt x="93" y="2776"/>
                  </a:lnTo>
                  <a:lnTo>
                    <a:pt x="89" y="2759"/>
                  </a:lnTo>
                  <a:lnTo>
                    <a:pt x="93" y="2740"/>
                  </a:lnTo>
                  <a:lnTo>
                    <a:pt x="99" y="2725"/>
                  </a:lnTo>
                  <a:lnTo>
                    <a:pt x="109" y="2712"/>
                  </a:lnTo>
                  <a:lnTo>
                    <a:pt x="124" y="2701"/>
                  </a:lnTo>
                  <a:lnTo>
                    <a:pt x="139" y="2694"/>
                  </a:lnTo>
                  <a:lnTo>
                    <a:pt x="158" y="2692"/>
                  </a:lnTo>
                  <a:lnTo>
                    <a:pt x="269" y="2692"/>
                  </a:lnTo>
                  <a:lnTo>
                    <a:pt x="269" y="2377"/>
                  </a:lnTo>
                  <a:lnTo>
                    <a:pt x="67" y="2377"/>
                  </a:lnTo>
                  <a:lnTo>
                    <a:pt x="50" y="2375"/>
                  </a:lnTo>
                  <a:lnTo>
                    <a:pt x="33" y="2368"/>
                  </a:lnTo>
                  <a:lnTo>
                    <a:pt x="20" y="2358"/>
                  </a:lnTo>
                  <a:lnTo>
                    <a:pt x="9" y="2344"/>
                  </a:lnTo>
                  <a:lnTo>
                    <a:pt x="2" y="2328"/>
                  </a:lnTo>
                  <a:lnTo>
                    <a:pt x="0" y="2310"/>
                  </a:lnTo>
                  <a:lnTo>
                    <a:pt x="0" y="1682"/>
                  </a:lnTo>
                  <a:lnTo>
                    <a:pt x="2" y="1665"/>
                  </a:lnTo>
                  <a:lnTo>
                    <a:pt x="9" y="1648"/>
                  </a:lnTo>
                  <a:lnTo>
                    <a:pt x="20" y="1635"/>
                  </a:lnTo>
                  <a:lnTo>
                    <a:pt x="33" y="1624"/>
                  </a:lnTo>
                  <a:lnTo>
                    <a:pt x="50" y="1617"/>
                  </a:lnTo>
                  <a:lnTo>
                    <a:pt x="67" y="1615"/>
                  </a:lnTo>
                  <a:lnTo>
                    <a:pt x="269" y="1615"/>
                  </a:lnTo>
                  <a:lnTo>
                    <a:pt x="269" y="1391"/>
                  </a:lnTo>
                  <a:lnTo>
                    <a:pt x="67" y="1391"/>
                  </a:lnTo>
                  <a:lnTo>
                    <a:pt x="50" y="1388"/>
                  </a:lnTo>
                  <a:lnTo>
                    <a:pt x="33" y="1382"/>
                  </a:lnTo>
                  <a:lnTo>
                    <a:pt x="20" y="1371"/>
                  </a:lnTo>
                  <a:lnTo>
                    <a:pt x="9" y="1358"/>
                  </a:lnTo>
                  <a:lnTo>
                    <a:pt x="2" y="1341"/>
                  </a:lnTo>
                  <a:lnTo>
                    <a:pt x="0" y="1323"/>
                  </a:lnTo>
                  <a:lnTo>
                    <a:pt x="0" y="696"/>
                  </a:lnTo>
                  <a:lnTo>
                    <a:pt x="2" y="677"/>
                  </a:lnTo>
                  <a:lnTo>
                    <a:pt x="9" y="662"/>
                  </a:lnTo>
                  <a:lnTo>
                    <a:pt x="20" y="648"/>
                  </a:lnTo>
                  <a:lnTo>
                    <a:pt x="33" y="638"/>
                  </a:lnTo>
                  <a:lnTo>
                    <a:pt x="50" y="631"/>
                  </a:lnTo>
                  <a:lnTo>
                    <a:pt x="67" y="629"/>
                  </a:lnTo>
                  <a:lnTo>
                    <a:pt x="269" y="629"/>
                  </a:lnTo>
                  <a:lnTo>
                    <a:pt x="269" y="426"/>
                  </a:lnTo>
                  <a:lnTo>
                    <a:pt x="271" y="411"/>
                  </a:lnTo>
                  <a:lnTo>
                    <a:pt x="277" y="396"/>
                  </a:lnTo>
                  <a:lnTo>
                    <a:pt x="287" y="382"/>
                  </a:lnTo>
                  <a:lnTo>
                    <a:pt x="601" y="24"/>
                  </a:lnTo>
                  <a:lnTo>
                    <a:pt x="615" y="11"/>
                  </a:lnTo>
                  <a:lnTo>
                    <a:pt x="633" y="4"/>
                  </a:lnTo>
                  <a:lnTo>
                    <a:pt x="6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254"/>
            <p:cNvSpPr>
              <a:spLocks/>
            </p:cNvSpPr>
            <p:nvPr/>
          </p:nvSpPr>
          <p:spPr bwMode="auto">
            <a:xfrm>
              <a:off x="5451475" y="2879725"/>
              <a:ext cx="34925" cy="34925"/>
            </a:xfrm>
            <a:custGeom>
              <a:avLst/>
              <a:gdLst>
                <a:gd name="T0" fmla="*/ 113 w 225"/>
                <a:gd name="T1" fmla="*/ 0 h 225"/>
                <a:gd name="T2" fmla="*/ 135 w 225"/>
                <a:gd name="T3" fmla="*/ 2 h 225"/>
                <a:gd name="T4" fmla="*/ 156 w 225"/>
                <a:gd name="T5" fmla="*/ 9 h 225"/>
                <a:gd name="T6" fmla="*/ 175 w 225"/>
                <a:gd name="T7" fmla="*/ 20 h 225"/>
                <a:gd name="T8" fmla="*/ 192 w 225"/>
                <a:gd name="T9" fmla="*/ 33 h 225"/>
                <a:gd name="T10" fmla="*/ 207 w 225"/>
                <a:gd name="T11" fmla="*/ 51 h 225"/>
                <a:gd name="T12" fmla="*/ 217 w 225"/>
                <a:gd name="T13" fmla="*/ 70 h 225"/>
                <a:gd name="T14" fmla="*/ 223 w 225"/>
                <a:gd name="T15" fmla="*/ 91 h 225"/>
                <a:gd name="T16" fmla="*/ 225 w 225"/>
                <a:gd name="T17" fmla="*/ 113 h 225"/>
                <a:gd name="T18" fmla="*/ 222 w 225"/>
                <a:gd name="T19" fmla="*/ 139 h 225"/>
                <a:gd name="T20" fmla="*/ 213 w 225"/>
                <a:gd name="T21" fmla="*/ 162 h 225"/>
                <a:gd name="T22" fmla="*/ 200 w 225"/>
                <a:gd name="T23" fmla="*/ 183 h 225"/>
                <a:gd name="T24" fmla="*/ 182 w 225"/>
                <a:gd name="T25" fmla="*/ 201 h 225"/>
                <a:gd name="T26" fmla="*/ 163 w 225"/>
                <a:gd name="T27" fmla="*/ 214 h 225"/>
                <a:gd name="T28" fmla="*/ 138 w 225"/>
                <a:gd name="T29" fmla="*/ 222 h 225"/>
                <a:gd name="T30" fmla="*/ 113 w 225"/>
                <a:gd name="T31" fmla="*/ 225 h 225"/>
                <a:gd name="T32" fmla="*/ 113 w 225"/>
                <a:gd name="T33" fmla="*/ 225 h 225"/>
                <a:gd name="T34" fmla="*/ 86 w 225"/>
                <a:gd name="T35" fmla="*/ 222 h 225"/>
                <a:gd name="T36" fmla="*/ 63 w 225"/>
                <a:gd name="T37" fmla="*/ 214 h 225"/>
                <a:gd name="T38" fmla="*/ 42 w 225"/>
                <a:gd name="T39" fmla="*/ 201 h 225"/>
                <a:gd name="T40" fmla="*/ 25 w 225"/>
                <a:gd name="T41" fmla="*/ 183 h 225"/>
                <a:gd name="T42" fmla="*/ 11 w 225"/>
                <a:gd name="T43" fmla="*/ 162 h 225"/>
                <a:gd name="T44" fmla="*/ 4 w 225"/>
                <a:gd name="T45" fmla="*/ 139 h 225"/>
                <a:gd name="T46" fmla="*/ 0 w 225"/>
                <a:gd name="T47" fmla="*/ 113 h 225"/>
                <a:gd name="T48" fmla="*/ 4 w 225"/>
                <a:gd name="T49" fmla="*/ 87 h 225"/>
                <a:gd name="T50" fmla="*/ 11 w 225"/>
                <a:gd name="T51" fmla="*/ 64 h 225"/>
                <a:gd name="T52" fmla="*/ 25 w 225"/>
                <a:gd name="T53" fmla="*/ 43 h 225"/>
                <a:gd name="T54" fmla="*/ 42 w 225"/>
                <a:gd name="T55" fmla="*/ 26 h 225"/>
                <a:gd name="T56" fmla="*/ 63 w 225"/>
                <a:gd name="T57" fmla="*/ 12 h 225"/>
                <a:gd name="T58" fmla="*/ 86 w 225"/>
                <a:gd name="T59" fmla="*/ 4 h 225"/>
                <a:gd name="T60" fmla="*/ 113 w 225"/>
                <a:gd name="T61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5" h="225">
                  <a:moveTo>
                    <a:pt x="113" y="0"/>
                  </a:moveTo>
                  <a:lnTo>
                    <a:pt x="135" y="2"/>
                  </a:lnTo>
                  <a:lnTo>
                    <a:pt x="156" y="9"/>
                  </a:lnTo>
                  <a:lnTo>
                    <a:pt x="175" y="20"/>
                  </a:lnTo>
                  <a:lnTo>
                    <a:pt x="192" y="33"/>
                  </a:lnTo>
                  <a:lnTo>
                    <a:pt x="207" y="51"/>
                  </a:lnTo>
                  <a:lnTo>
                    <a:pt x="217" y="70"/>
                  </a:lnTo>
                  <a:lnTo>
                    <a:pt x="223" y="91"/>
                  </a:lnTo>
                  <a:lnTo>
                    <a:pt x="225" y="113"/>
                  </a:lnTo>
                  <a:lnTo>
                    <a:pt x="222" y="139"/>
                  </a:lnTo>
                  <a:lnTo>
                    <a:pt x="213" y="162"/>
                  </a:lnTo>
                  <a:lnTo>
                    <a:pt x="200" y="183"/>
                  </a:lnTo>
                  <a:lnTo>
                    <a:pt x="182" y="201"/>
                  </a:lnTo>
                  <a:lnTo>
                    <a:pt x="163" y="214"/>
                  </a:lnTo>
                  <a:lnTo>
                    <a:pt x="138" y="222"/>
                  </a:lnTo>
                  <a:lnTo>
                    <a:pt x="113" y="225"/>
                  </a:lnTo>
                  <a:lnTo>
                    <a:pt x="113" y="225"/>
                  </a:lnTo>
                  <a:lnTo>
                    <a:pt x="86" y="222"/>
                  </a:lnTo>
                  <a:lnTo>
                    <a:pt x="63" y="214"/>
                  </a:lnTo>
                  <a:lnTo>
                    <a:pt x="42" y="201"/>
                  </a:lnTo>
                  <a:lnTo>
                    <a:pt x="25" y="183"/>
                  </a:lnTo>
                  <a:lnTo>
                    <a:pt x="11" y="162"/>
                  </a:lnTo>
                  <a:lnTo>
                    <a:pt x="4" y="139"/>
                  </a:lnTo>
                  <a:lnTo>
                    <a:pt x="0" y="113"/>
                  </a:lnTo>
                  <a:lnTo>
                    <a:pt x="4" y="87"/>
                  </a:lnTo>
                  <a:lnTo>
                    <a:pt x="11" y="64"/>
                  </a:lnTo>
                  <a:lnTo>
                    <a:pt x="25" y="43"/>
                  </a:lnTo>
                  <a:lnTo>
                    <a:pt x="42" y="26"/>
                  </a:lnTo>
                  <a:lnTo>
                    <a:pt x="63" y="12"/>
                  </a:lnTo>
                  <a:lnTo>
                    <a:pt x="86" y="4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255"/>
            <p:cNvSpPr>
              <a:spLocks/>
            </p:cNvSpPr>
            <p:nvPr/>
          </p:nvSpPr>
          <p:spPr bwMode="auto">
            <a:xfrm>
              <a:off x="5451475" y="3049588"/>
              <a:ext cx="34925" cy="36512"/>
            </a:xfrm>
            <a:custGeom>
              <a:avLst/>
              <a:gdLst>
                <a:gd name="T0" fmla="*/ 113 w 225"/>
                <a:gd name="T1" fmla="*/ 0 h 224"/>
                <a:gd name="T2" fmla="*/ 135 w 225"/>
                <a:gd name="T3" fmla="*/ 2 h 224"/>
                <a:gd name="T4" fmla="*/ 156 w 225"/>
                <a:gd name="T5" fmla="*/ 9 h 224"/>
                <a:gd name="T6" fmla="*/ 175 w 225"/>
                <a:gd name="T7" fmla="*/ 19 h 224"/>
                <a:gd name="T8" fmla="*/ 192 w 225"/>
                <a:gd name="T9" fmla="*/ 33 h 224"/>
                <a:gd name="T10" fmla="*/ 207 w 225"/>
                <a:gd name="T11" fmla="*/ 50 h 224"/>
                <a:gd name="T12" fmla="*/ 217 w 225"/>
                <a:gd name="T13" fmla="*/ 69 h 224"/>
                <a:gd name="T14" fmla="*/ 223 w 225"/>
                <a:gd name="T15" fmla="*/ 90 h 224"/>
                <a:gd name="T16" fmla="*/ 225 w 225"/>
                <a:gd name="T17" fmla="*/ 112 h 224"/>
                <a:gd name="T18" fmla="*/ 222 w 225"/>
                <a:gd name="T19" fmla="*/ 137 h 224"/>
                <a:gd name="T20" fmla="*/ 213 w 225"/>
                <a:gd name="T21" fmla="*/ 162 h 224"/>
                <a:gd name="T22" fmla="*/ 200 w 225"/>
                <a:gd name="T23" fmla="*/ 183 h 224"/>
                <a:gd name="T24" fmla="*/ 182 w 225"/>
                <a:gd name="T25" fmla="*/ 200 h 224"/>
                <a:gd name="T26" fmla="*/ 163 w 225"/>
                <a:gd name="T27" fmla="*/ 213 h 224"/>
                <a:gd name="T28" fmla="*/ 138 w 225"/>
                <a:gd name="T29" fmla="*/ 221 h 224"/>
                <a:gd name="T30" fmla="*/ 113 w 225"/>
                <a:gd name="T31" fmla="*/ 224 h 224"/>
                <a:gd name="T32" fmla="*/ 113 w 225"/>
                <a:gd name="T33" fmla="*/ 224 h 224"/>
                <a:gd name="T34" fmla="*/ 86 w 225"/>
                <a:gd name="T35" fmla="*/ 221 h 224"/>
                <a:gd name="T36" fmla="*/ 63 w 225"/>
                <a:gd name="T37" fmla="*/ 213 h 224"/>
                <a:gd name="T38" fmla="*/ 42 w 225"/>
                <a:gd name="T39" fmla="*/ 200 h 224"/>
                <a:gd name="T40" fmla="*/ 25 w 225"/>
                <a:gd name="T41" fmla="*/ 183 h 224"/>
                <a:gd name="T42" fmla="*/ 11 w 225"/>
                <a:gd name="T43" fmla="*/ 162 h 224"/>
                <a:gd name="T44" fmla="*/ 4 w 225"/>
                <a:gd name="T45" fmla="*/ 137 h 224"/>
                <a:gd name="T46" fmla="*/ 0 w 225"/>
                <a:gd name="T47" fmla="*/ 112 h 224"/>
                <a:gd name="T48" fmla="*/ 4 w 225"/>
                <a:gd name="T49" fmla="*/ 87 h 224"/>
                <a:gd name="T50" fmla="*/ 11 w 225"/>
                <a:gd name="T51" fmla="*/ 63 h 224"/>
                <a:gd name="T52" fmla="*/ 25 w 225"/>
                <a:gd name="T53" fmla="*/ 42 h 224"/>
                <a:gd name="T54" fmla="*/ 42 w 225"/>
                <a:gd name="T55" fmla="*/ 25 h 224"/>
                <a:gd name="T56" fmla="*/ 63 w 225"/>
                <a:gd name="T57" fmla="*/ 12 h 224"/>
                <a:gd name="T58" fmla="*/ 86 w 225"/>
                <a:gd name="T59" fmla="*/ 3 h 224"/>
                <a:gd name="T60" fmla="*/ 113 w 225"/>
                <a:gd name="T61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5" h="224">
                  <a:moveTo>
                    <a:pt x="113" y="0"/>
                  </a:moveTo>
                  <a:lnTo>
                    <a:pt x="135" y="2"/>
                  </a:lnTo>
                  <a:lnTo>
                    <a:pt x="156" y="9"/>
                  </a:lnTo>
                  <a:lnTo>
                    <a:pt x="175" y="19"/>
                  </a:lnTo>
                  <a:lnTo>
                    <a:pt x="192" y="33"/>
                  </a:lnTo>
                  <a:lnTo>
                    <a:pt x="207" y="50"/>
                  </a:lnTo>
                  <a:lnTo>
                    <a:pt x="217" y="69"/>
                  </a:lnTo>
                  <a:lnTo>
                    <a:pt x="223" y="90"/>
                  </a:lnTo>
                  <a:lnTo>
                    <a:pt x="225" y="112"/>
                  </a:lnTo>
                  <a:lnTo>
                    <a:pt x="222" y="137"/>
                  </a:lnTo>
                  <a:lnTo>
                    <a:pt x="213" y="162"/>
                  </a:lnTo>
                  <a:lnTo>
                    <a:pt x="200" y="183"/>
                  </a:lnTo>
                  <a:lnTo>
                    <a:pt x="182" y="200"/>
                  </a:lnTo>
                  <a:lnTo>
                    <a:pt x="163" y="213"/>
                  </a:lnTo>
                  <a:lnTo>
                    <a:pt x="138" y="221"/>
                  </a:lnTo>
                  <a:lnTo>
                    <a:pt x="113" y="224"/>
                  </a:lnTo>
                  <a:lnTo>
                    <a:pt x="113" y="224"/>
                  </a:lnTo>
                  <a:lnTo>
                    <a:pt x="86" y="221"/>
                  </a:lnTo>
                  <a:lnTo>
                    <a:pt x="63" y="213"/>
                  </a:lnTo>
                  <a:lnTo>
                    <a:pt x="42" y="200"/>
                  </a:lnTo>
                  <a:lnTo>
                    <a:pt x="25" y="183"/>
                  </a:lnTo>
                  <a:lnTo>
                    <a:pt x="11" y="162"/>
                  </a:lnTo>
                  <a:lnTo>
                    <a:pt x="4" y="137"/>
                  </a:lnTo>
                  <a:lnTo>
                    <a:pt x="0" y="112"/>
                  </a:lnTo>
                  <a:lnTo>
                    <a:pt x="4" y="87"/>
                  </a:lnTo>
                  <a:lnTo>
                    <a:pt x="11" y="63"/>
                  </a:lnTo>
                  <a:lnTo>
                    <a:pt x="25" y="42"/>
                  </a:lnTo>
                  <a:lnTo>
                    <a:pt x="42" y="25"/>
                  </a:lnTo>
                  <a:lnTo>
                    <a:pt x="63" y="12"/>
                  </a:lnTo>
                  <a:lnTo>
                    <a:pt x="86" y="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Freeform 256"/>
            <p:cNvSpPr>
              <a:spLocks/>
            </p:cNvSpPr>
            <p:nvPr/>
          </p:nvSpPr>
          <p:spPr bwMode="auto">
            <a:xfrm>
              <a:off x="5637213" y="2879725"/>
              <a:ext cx="34925" cy="34925"/>
            </a:xfrm>
            <a:custGeom>
              <a:avLst/>
              <a:gdLst>
                <a:gd name="T0" fmla="*/ 113 w 226"/>
                <a:gd name="T1" fmla="*/ 0 h 225"/>
                <a:gd name="T2" fmla="*/ 135 w 226"/>
                <a:gd name="T3" fmla="*/ 2 h 225"/>
                <a:gd name="T4" fmla="*/ 156 w 226"/>
                <a:gd name="T5" fmla="*/ 9 h 225"/>
                <a:gd name="T6" fmla="*/ 175 w 226"/>
                <a:gd name="T7" fmla="*/ 20 h 225"/>
                <a:gd name="T8" fmla="*/ 192 w 226"/>
                <a:gd name="T9" fmla="*/ 33 h 225"/>
                <a:gd name="T10" fmla="*/ 207 w 226"/>
                <a:gd name="T11" fmla="*/ 51 h 225"/>
                <a:gd name="T12" fmla="*/ 217 w 226"/>
                <a:gd name="T13" fmla="*/ 70 h 225"/>
                <a:gd name="T14" fmla="*/ 223 w 226"/>
                <a:gd name="T15" fmla="*/ 91 h 225"/>
                <a:gd name="T16" fmla="*/ 226 w 226"/>
                <a:gd name="T17" fmla="*/ 113 h 225"/>
                <a:gd name="T18" fmla="*/ 222 w 226"/>
                <a:gd name="T19" fmla="*/ 139 h 225"/>
                <a:gd name="T20" fmla="*/ 214 w 226"/>
                <a:gd name="T21" fmla="*/ 162 h 225"/>
                <a:gd name="T22" fmla="*/ 200 w 226"/>
                <a:gd name="T23" fmla="*/ 183 h 225"/>
                <a:gd name="T24" fmla="*/ 184 w 226"/>
                <a:gd name="T25" fmla="*/ 201 h 225"/>
                <a:gd name="T26" fmla="*/ 163 w 226"/>
                <a:gd name="T27" fmla="*/ 214 h 225"/>
                <a:gd name="T28" fmla="*/ 138 w 226"/>
                <a:gd name="T29" fmla="*/ 222 h 225"/>
                <a:gd name="T30" fmla="*/ 113 w 226"/>
                <a:gd name="T31" fmla="*/ 225 h 225"/>
                <a:gd name="T32" fmla="*/ 112 w 226"/>
                <a:gd name="T33" fmla="*/ 225 h 225"/>
                <a:gd name="T34" fmla="*/ 88 w 226"/>
                <a:gd name="T35" fmla="*/ 222 h 225"/>
                <a:gd name="T36" fmla="*/ 63 w 226"/>
                <a:gd name="T37" fmla="*/ 214 h 225"/>
                <a:gd name="T38" fmla="*/ 42 w 226"/>
                <a:gd name="T39" fmla="*/ 201 h 225"/>
                <a:gd name="T40" fmla="*/ 26 w 226"/>
                <a:gd name="T41" fmla="*/ 183 h 225"/>
                <a:gd name="T42" fmla="*/ 13 w 226"/>
                <a:gd name="T43" fmla="*/ 162 h 225"/>
                <a:gd name="T44" fmla="*/ 4 w 226"/>
                <a:gd name="T45" fmla="*/ 139 h 225"/>
                <a:gd name="T46" fmla="*/ 0 w 226"/>
                <a:gd name="T47" fmla="*/ 113 h 225"/>
                <a:gd name="T48" fmla="*/ 4 w 226"/>
                <a:gd name="T49" fmla="*/ 87 h 225"/>
                <a:gd name="T50" fmla="*/ 13 w 226"/>
                <a:gd name="T51" fmla="*/ 64 h 225"/>
                <a:gd name="T52" fmla="*/ 26 w 226"/>
                <a:gd name="T53" fmla="*/ 43 h 225"/>
                <a:gd name="T54" fmla="*/ 42 w 226"/>
                <a:gd name="T55" fmla="*/ 26 h 225"/>
                <a:gd name="T56" fmla="*/ 63 w 226"/>
                <a:gd name="T57" fmla="*/ 12 h 225"/>
                <a:gd name="T58" fmla="*/ 88 w 226"/>
                <a:gd name="T59" fmla="*/ 4 h 225"/>
                <a:gd name="T60" fmla="*/ 113 w 226"/>
                <a:gd name="T61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6" h="225">
                  <a:moveTo>
                    <a:pt x="113" y="0"/>
                  </a:moveTo>
                  <a:lnTo>
                    <a:pt x="135" y="2"/>
                  </a:lnTo>
                  <a:lnTo>
                    <a:pt x="156" y="9"/>
                  </a:lnTo>
                  <a:lnTo>
                    <a:pt x="175" y="20"/>
                  </a:lnTo>
                  <a:lnTo>
                    <a:pt x="192" y="33"/>
                  </a:lnTo>
                  <a:lnTo>
                    <a:pt x="207" y="51"/>
                  </a:lnTo>
                  <a:lnTo>
                    <a:pt x="217" y="70"/>
                  </a:lnTo>
                  <a:lnTo>
                    <a:pt x="223" y="91"/>
                  </a:lnTo>
                  <a:lnTo>
                    <a:pt x="226" y="113"/>
                  </a:lnTo>
                  <a:lnTo>
                    <a:pt x="222" y="139"/>
                  </a:lnTo>
                  <a:lnTo>
                    <a:pt x="214" y="162"/>
                  </a:lnTo>
                  <a:lnTo>
                    <a:pt x="200" y="183"/>
                  </a:lnTo>
                  <a:lnTo>
                    <a:pt x="184" y="201"/>
                  </a:lnTo>
                  <a:lnTo>
                    <a:pt x="163" y="214"/>
                  </a:lnTo>
                  <a:lnTo>
                    <a:pt x="138" y="222"/>
                  </a:lnTo>
                  <a:lnTo>
                    <a:pt x="113" y="225"/>
                  </a:lnTo>
                  <a:lnTo>
                    <a:pt x="112" y="225"/>
                  </a:lnTo>
                  <a:lnTo>
                    <a:pt x="88" y="222"/>
                  </a:lnTo>
                  <a:lnTo>
                    <a:pt x="63" y="214"/>
                  </a:lnTo>
                  <a:lnTo>
                    <a:pt x="42" y="201"/>
                  </a:lnTo>
                  <a:lnTo>
                    <a:pt x="26" y="183"/>
                  </a:lnTo>
                  <a:lnTo>
                    <a:pt x="13" y="162"/>
                  </a:lnTo>
                  <a:lnTo>
                    <a:pt x="4" y="139"/>
                  </a:lnTo>
                  <a:lnTo>
                    <a:pt x="0" y="113"/>
                  </a:lnTo>
                  <a:lnTo>
                    <a:pt x="4" y="87"/>
                  </a:lnTo>
                  <a:lnTo>
                    <a:pt x="13" y="64"/>
                  </a:lnTo>
                  <a:lnTo>
                    <a:pt x="26" y="43"/>
                  </a:lnTo>
                  <a:lnTo>
                    <a:pt x="42" y="26"/>
                  </a:lnTo>
                  <a:lnTo>
                    <a:pt x="63" y="12"/>
                  </a:lnTo>
                  <a:lnTo>
                    <a:pt x="88" y="4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Freeform 257"/>
            <p:cNvSpPr>
              <a:spLocks/>
            </p:cNvSpPr>
            <p:nvPr/>
          </p:nvSpPr>
          <p:spPr bwMode="auto">
            <a:xfrm>
              <a:off x="5637213" y="3049588"/>
              <a:ext cx="34925" cy="36512"/>
            </a:xfrm>
            <a:custGeom>
              <a:avLst/>
              <a:gdLst>
                <a:gd name="T0" fmla="*/ 112 w 226"/>
                <a:gd name="T1" fmla="*/ 0 h 224"/>
                <a:gd name="T2" fmla="*/ 135 w 226"/>
                <a:gd name="T3" fmla="*/ 2 h 224"/>
                <a:gd name="T4" fmla="*/ 156 w 226"/>
                <a:gd name="T5" fmla="*/ 9 h 224"/>
                <a:gd name="T6" fmla="*/ 175 w 226"/>
                <a:gd name="T7" fmla="*/ 19 h 224"/>
                <a:gd name="T8" fmla="*/ 192 w 226"/>
                <a:gd name="T9" fmla="*/ 33 h 224"/>
                <a:gd name="T10" fmla="*/ 207 w 226"/>
                <a:gd name="T11" fmla="*/ 50 h 224"/>
                <a:gd name="T12" fmla="*/ 217 w 226"/>
                <a:gd name="T13" fmla="*/ 69 h 224"/>
                <a:gd name="T14" fmla="*/ 223 w 226"/>
                <a:gd name="T15" fmla="*/ 90 h 224"/>
                <a:gd name="T16" fmla="*/ 226 w 226"/>
                <a:gd name="T17" fmla="*/ 112 h 224"/>
                <a:gd name="T18" fmla="*/ 222 w 226"/>
                <a:gd name="T19" fmla="*/ 137 h 224"/>
                <a:gd name="T20" fmla="*/ 213 w 226"/>
                <a:gd name="T21" fmla="*/ 162 h 224"/>
                <a:gd name="T22" fmla="*/ 200 w 226"/>
                <a:gd name="T23" fmla="*/ 183 h 224"/>
                <a:gd name="T24" fmla="*/ 184 w 226"/>
                <a:gd name="T25" fmla="*/ 200 h 224"/>
                <a:gd name="T26" fmla="*/ 163 w 226"/>
                <a:gd name="T27" fmla="*/ 213 h 224"/>
                <a:gd name="T28" fmla="*/ 138 w 226"/>
                <a:gd name="T29" fmla="*/ 221 h 224"/>
                <a:gd name="T30" fmla="*/ 113 w 226"/>
                <a:gd name="T31" fmla="*/ 224 h 224"/>
                <a:gd name="T32" fmla="*/ 112 w 226"/>
                <a:gd name="T33" fmla="*/ 224 h 224"/>
                <a:gd name="T34" fmla="*/ 88 w 226"/>
                <a:gd name="T35" fmla="*/ 221 h 224"/>
                <a:gd name="T36" fmla="*/ 63 w 226"/>
                <a:gd name="T37" fmla="*/ 213 h 224"/>
                <a:gd name="T38" fmla="*/ 42 w 226"/>
                <a:gd name="T39" fmla="*/ 200 h 224"/>
                <a:gd name="T40" fmla="*/ 26 w 226"/>
                <a:gd name="T41" fmla="*/ 183 h 224"/>
                <a:gd name="T42" fmla="*/ 13 w 226"/>
                <a:gd name="T43" fmla="*/ 162 h 224"/>
                <a:gd name="T44" fmla="*/ 4 w 226"/>
                <a:gd name="T45" fmla="*/ 137 h 224"/>
                <a:gd name="T46" fmla="*/ 0 w 226"/>
                <a:gd name="T47" fmla="*/ 112 h 224"/>
                <a:gd name="T48" fmla="*/ 4 w 226"/>
                <a:gd name="T49" fmla="*/ 87 h 224"/>
                <a:gd name="T50" fmla="*/ 13 w 226"/>
                <a:gd name="T51" fmla="*/ 63 h 224"/>
                <a:gd name="T52" fmla="*/ 26 w 226"/>
                <a:gd name="T53" fmla="*/ 42 h 224"/>
                <a:gd name="T54" fmla="*/ 42 w 226"/>
                <a:gd name="T55" fmla="*/ 25 h 224"/>
                <a:gd name="T56" fmla="*/ 63 w 226"/>
                <a:gd name="T57" fmla="*/ 12 h 224"/>
                <a:gd name="T58" fmla="*/ 88 w 226"/>
                <a:gd name="T59" fmla="*/ 3 h 224"/>
                <a:gd name="T60" fmla="*/ 112 w 226"/>
                <a:gd name="T61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6" h="224">
                  <a:moveTo>
                    <a:pt x="112" y="0"/>
                  </a:moveTo>
                  <a:lnTo>
                    <a:pt x="135" y="2"/>
                  </a:lnTo>
                  <a:lnTo>
                    <a:pt x="156" y="9"/>
                  </a:lnTo>
                  <a:lnTo>
                    <a:pt x="175" y="19"/>
                  </a:lnTo>
                  <a:lnTo>
                    <a:pt x="192" y="33"/>
                  </a:lnTo>
                  <a:lnTo>
                    <a:pt x="207" y="50"/>
                  </a:lnTo>
                  <a:lnTo>
                    <a:pt x="217" y="69"/>
                  </a:lnTo>
                  <a:lnTo>
                    <a:pt x="223" y="90"/>
                  </a:lnTo>
                  <a:lnTo>
                    <a:pt x="226" y="112"/>
                  </a:lnTo>
                  <a:lnTo>
                    <a:pt x="222" y="137"/>
                  </a:lnTo>
                  <a:lnTo>
                    <a:pt x="213" y="162"/>
                  </a:lnTo>
                  <a:lnTo>
                    <a:pt x="200" y="183"/>
                  </a:lnTo>
                  <a:lnTo>
                    <a:pt x="184" y="200"/>
                  </a:lnTo>
                  <a:lnTo>
                    <a:pt x="163" y="213"/>
                  </a:lnTo>
                  <a:lnTo>
                    <a:pt x="138" y="221"/>
                  </a:lnTo>
                  <a:lnTo>
                    <a:pt x="113" y="224"/>
                  </a:lnTo>
                  <a:lnTo>
                    <a:pt x="112" y="224"/>
                  </a:lnTo>
                  <a:lnTo>
                    <a:pt x="88" y="221"/>
                  </a:lnTo>
                  <a:lnTo>
                    <a:pt x="63" y="213"/>
                  </a:lnTo>
                  <a:lnTo>
                    <a:pt x="42" y="200"/>
                  </a:lnTo>
                  <a:lnTo>
                    <a:pt x="26" y="183"/>
                  </a:lnTo>
                  <a:lnTo>
                    <a:pt x="13" y="162"/>
                  </a:lnTo>
                  <a:lnTo>
                    <a:pt x="4" y="137"/>
                  </a:lnTo>
                  <a:lnTo>
                    <a:pt x="0" y="112"/>
                  </a:lnTo>
                  <a:lnTo>
                    <a:pt x="4" y="87"/>
                  </a:lnTo>
                  <a:lnTo>
                    <a:pt x="13" y="63"/>
                  </a:lnTo>
                  <a:lnTo>
                    <a:pt x="26" y="42"/>
                  </a:lnTo>
                  <a:lnTo>
                    <a:pt x="42" y="25"/>
                  </a:lnTo>
                  <a:lnTo>
                    <a:pt x="63" y="12"/>
                  </a:lnTo>
                  <a:lnTo>
                    <a:pt x="88" y="3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Freeform 258"/>
            <p:cNvSpPr>
              <a:spLocks/>
            </p:cNvSpPr>
            <p:nvPr/>
          </p:nvSpPr>
          <p:spPr bwMode="auto">
            <a:xfrm>
              <a:off x="5822950" y="2879725"/>
              <a:ext cx="34925" cy="34925"/>
            </a:xfrm>
            <a:custGeom>
              <a:avLst/>
              <a:gdLst>
                <a:gd name="T0" fmla="*/ 112 w 225"/>
                <a:gd name="T1" fmla="*/ 0 h 225"/>
                <a:gd name="T2" fmla="*/ 134 w 225"/>
                <a:gd name="T3" fmla="*/ 2 h 225"/>
                <a:gd name="T4" fmla="*/ 155 w 225"/>
                <a:gd name="T5" fmla="*/ 9 h 225"/>
                <a:gd name="T6" fmla="*/ 175 w 225"/>
                <a:gd name="T7" fmla="*/ 20 h 225"/>
                <a:gd name="T8" fmla="*/ 192 w 225"/>
                <a:gd name="T9" fmla="*/ 33 h 225"/>
                <a:gd name="T10" fmla="*/ 206 w 225"/>
                <a:gd name="T11" fmla="*/ 51 h 225"/>
                <a:gd name="T12" fmla="*/ 216 w 225"/>
                <a:gd name="T13" fmla="*/ 70 h 225"/>
                <a:gd name="T14" fmla="*/ 222 w 225"/>
                <a:gd name="T15" fmla="*/ 91 h 225"/>
                <a:gd name="T16" fmla="*/ 225 w 225"/>
                <a:gd name="T17" fmla="*/ 113 h 225"/>
                <a:gd name="T18" fmla="*/ 221 w 225"/>
                <a:gd name="T19" fmla="*/ 139 h 225"/>
                <a:gd name="T20" fmla="*/ 214 w 225"/>
                <a:gd name="T21" fmla="*/ 162 h 225"/>
                <a:gd name="T22" fmla="*/ 200 w 225"/>
                <a:gd name="T23" fmla="*/ 183 h 225"/>
                <a:gd name="T24" fmla="*/ 183 w 225"/>
                <a:gd name="T25" fmla="*/ 201 h 225"/>
                <a:gd name="T26" fmla="*/ 162 w 225"/>
                <a:gd name="T27" fmla="*/ 214 h 225"/>
                <a:gd name="T28" fmla="*/ 139 w 225"/>
                <a:gd name="T29" fmla="*/ 222 h 225"/>
                <a:gd name="T30" fmla="*/ 112 w 225"/>
                <a:gd name="T31" fmla="*/ 225 h 225"/>
                <a:gd name="T32" fmla="*/ 112 w 225"/>
                <a:gd name="T33" fmla="*/ 225 h 225"/>
                <a:gd name="T34" fmla="*/ 87 w 225"/>
                <a:gd name="T35" fmla="*/ 222 h 225"/>
                <a:gd name="T36" fmla="*/ 62 w 225"/>
                <a:gd name="T37" fmla="*/ 214 h 225"/>
                <a:gd name="T38" fmla="*/ 43 w 225"/>
                <a:gd name="T39" fmla="*/ 201 h 225"/>
                <a:gd name="T40" fmla="*/ 25 w 225"/>
                <a:gd name="T41" fmla="*/ 183 h 225"/>
                <a:gd name="T42" fmla="*/ 12 w 225"/>
                <a:gd name="T43" fmla="*/ 162 h 225"/>
                <a:gd name="T44" fmla="*/ 3 w 225"/>
                <a:gd name="T45" fmla="*/ 139 h 225"/>
                <a:gd name="T46" fmla="*/ 0 w 225"/>
                <a:gd name="T47" fmla="*/ 113 h 225"/>
                <a:gd name="T48" fmla="*/ 3 w 225"/>
                <a:gd name="T49" fmla="*/ 87 h 225"/>
                <a:gd name="T50" fmla="*/ 12 w 225"/>
                <a:gd name="T51" fmla="*/ 64 h 225"/>
                <a:gd name="T52" fmla="*/ 25 w 225"/>
                <a:gd name="T53" fmla="*/ 43 h 225"/>
                <a:gd name="T54" fmla="*/ 43 w 225"/>
                <a:gd name="T55" fmla="*/ 26 h 225"/>
                <a:gd name="T56" fmla="*/ 64 w 225"/>
                <a:gd name="T57" fmla="*/ 12 h 225"/>
                <a:gd name="T58" fmla="*/ 87 w 225"/>
                <a:gd name="T59" fmla="*/ 4 h 225"/>
                <a:gd name="T60" fmla="*/ 112 w 225"/>
                <a:gd name="T61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5" h="225">
                  <a:moveTo>
                    <a:pt x="112" y="0"/>
                  </a:moveTo>
                  <a:lnTo>
                    <a:pt x="134" y="2"/>
                  </a:lnTo>
                  <a:lnTo>
                    <a:pt x="155" y="9"/>
                  </a:lnTo>
                  <a:lnTo>
                    <a:pt x="175" y="20"/>
                  </a:lnTo>
                  <a:lnTo>
                    <a:pt x="192" y="33"/>
                  </a:lnTo>
                  <a:lnTo>
                    <a:pt x="206" y="51"/>
                  </a:lnTo>
                  <a:lnTo>
                    <a:pt x="216" y="70"/>
                  </a:lnTo>
                  <a:lnTo>
                    <a:pt x="222" y="91"/>
                  </a:lnTo>
                  <a:lnTo>
                    <a:pt x="225" y="113"/>
                  </a:lnTo>
                  <a:lnTo>
                    <a:pt x="221" y="139"/>
                  </a:lnTo>
                  <a:lnTo>
                    <a:pt x="214" y="162"/>
                  </a:lnTo>
                  <a:lnTo>
                    <a:pt x="200" y="183"/>
                  </a:lnTo>
                  <a:lnTo>
                    <a:pt x="183" y="201"/>
                  </a:lnTo>
                  <a:lnTo>
                    <a:pt x="162" y="214"/>
                  </a:lnTo>
                  <a:lnTo>
                    <a:pt x="139" y="222"/>
                  </a:lnTo>
                  <a:lnTo>
                    <a:pt x="112" y="225"/>
                  </a:lnTo>
                  <a:lnTo>
                    <a:pt x="112" y="225"/>
                  </a:lnTo>
                  <a:lnTo>
                    <a:pt x="87" y="222"/>
                  </a:lnTo>
                  <a:lnTo>
                    <a:pt x="62" y="214"/>
                  </a:lnTo>
                  <a:lnTo>
                    <a:pt x="43" y="201"/>
                  </a:lnTo>
                  <a:lnTo>
                    <a:pt x="25" y="183"/>
                  </a:lnTo>
                  <a:lnTo>
                    <a:pt x="12" y="162"/>
                  </a:lnTo>
                  <a:lnTo>
                    <a:pt x="3" y="139"/>
                  </a:lnTo>
                  <a:lnTo>
                    <a:pt x="0" y="113"/>
                  </a:lnTo>
                  <a:lnTo>
                    <a:pt x="3" y="87"/>
                  </a:lnTo>
                  <a:lnTo>
                    <a:pt x="12" y="64"/>
                  </a:lnTo>
                  <a:lnTo>
                    <a:pt x="25" y="43"/>
                  </a:lnTo>
                  <a:lnTo>
                    <a:pt x="43" y="26"/>
                  </a:lnTo>
                  <a:lnTo>
                    <a:pt x="64" y="12"/>
                  </a:lnTo>
                  <a:lnTo>
                    <a:pt x="87" y="4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Freeform 259"/>
            <p:cNvSpPr>
              <a:spLocks/>
            </p:cNvSpPr>
            <p:nvPr/>
          </p:nvSpPr>
          <p:spPr bwMode="auto">
            <a:xfrm>
              <a:off x="5822950" y="3049588"/>
              <a:ext cx="34925" cy="36512"/>
            </a:xfrm>
            <a:custGeom>
              <a:avLst/>
              <a:gdLst>
                <a:gd name="T0" fmla="*/ 112 w 225"/>
                <a:gd name="T1" fmla="*/ 0 h 224"/>
                <a:gd name="T2" fmla="*/ 134 w 225"/>
                <a:gd name="T3" fmla="*/ 2 h 224"/>
                <a:gd name="T4" fmla="*/ 155 w 225"/>
                <a:gd name="T5" fmla="*/ 9 h 224"/>
                <a:gd name="T6" fmla="*/ 175 w 225"/>
                <a:gd name="T7" fmla="*/ 19 h 224"/>
                <a:gd name="T8" fmla="*/ 192 w 225"/>
                <a:gd name="T9" fmla="*/ 33 h 224"/>
                <a:gd name="T10" fmla="*/ 206 w 225"/>
                <a:gd name="T11" fmla="*/ 50 h 224"/>
                <a:gd name="T12" fmla="*/ 216 w 225"/>
                <a:gd name="T13" fmla="*/ 69 h 224"/>
                <a:gd name="T14" fmla="*/ 222 w 225"/>
                <a:gd name="T15" fmla="*/ 90 h 224"/>
                <a:gd name="T16" fmla="*/ 225 w 225"/>
                <a:gd name="T17" fmla="*/ 112 h 224"/>
                <a:gd name="T18" fmla="*/ 221 w 225"/>
                <a:gd name="T19" fmla="*/ 137 h 224"/>
                <a:gd name="T20" fmla="*/ 214 w 225"/>
                <a:gd name="T21" fmla="*/ 162 h 224"/>
                <a:gd name="T22" fmla="*/ 200 w 225"/>
                <a:gd name="T23" fmla="*/ 183 h 224"/>
                <a:gd name="T24" fmla="*/ 183 w 225"/>
                <a:gd name="T25" fmla="*/ 200 h 224"/>
                <a:gd name="T26" fmla="*/ 162 w 225"/>
                <a:gd name="T27" fmla="*/ 213 h 224"/>
                <a:gd name="T28" fmla="*/ 139 w 225"/>
                <a:gd name="T29" fmla="*/ 221 h 224"/>
                <a:gd name="T30" fmla="*/ 112 w 225"/>
                <a:gd name="T31" fmla="*/ 224 h 224"/>
                <a:gd name="T32" fmla="*/ 112 w 225"/>
                <a:gd name="T33" fmla="*/ 224 h 224"/>
                <a:gd name="T34" fmla="*/ 87 w 225"/>
                <a:gd name="T35" fmla="*/ 221 h 224"/>
                <a:gd name="T36" fmla="*/ 62 w 225"/>
                <a:gd name="T37" fmla="*/ 213 h 224"/>
                <a:gd name="T38" fmla="*/ 43 w 225"/>
                <a:gd name="T39" fmla="*/ 200 h 224"/>
                <a:gd name="T40" fmla="*/ 25 w 225"/>
                <a:gd name="T41" fmla="*/ 183 h 224"/>
                <a:gd name="T42" fmla="*/ 12 w 225"/>
                <a:gd name="T43" fmla="*/ 162 h 224"/>
                <a:gd name="T44" fmla="*/ 3 w 225"/>
                <a:gd name="T45" fmla="*/ 137 h 224"/>
                <a:gd name="T46" fmla="*/ 0 w 225"/>
                <a:gd name="T47" fmla="*/ 112 h 224"/>
                <a:gd name="T48" fmla="*/ 3 w 225"/>
                <a:gd name="T49" fmla="*/ 87 h 224"/>
                <a:gd name="T50" fmla="*/ 12 w 225"/>
                <a:gd name="T51" fmla="*/ 63 h 224"/>
                <a:gd name="T52" fmla="*/ 25 w 225"/>
                <a:gd name="T53" fmla="*/ 42 h 224"/>
                <a:gd name="T54" fmla="*/ 43 w 225"/>
                <a:gd name="T55" fmla="*/ 25 h 224"/>
                <a:gd name="T56" fmla="*/ 64 w 225"/>
                <a:gd name="T57" fmla="*/ 12 h 224"/>
                <a:gd name="T58" fmla="*/ 87 w 225"/>
                <a:gd name="T59" fmla="*/ 3 h 224"/>
                <a:gd name="T60" fmla="*/ 112 w 225"/>
                <a:gd name="T61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5" h="224">
                  <a:moveTo>
                    <a:pt x="112" y="0"/>
                  </a:moveTo>
                  <a:lnTo>
                    <a:pt x="134" y="2"/>
                  </a:lnTo>
                  <a:lnTo>
                    <a:pt x="155" y="9"/>
                  </a:lnTo>
                  <a:lnTo>
                    <a:pt x="175" y="19"/>
                  </a:lnTo>
                  <a:lnTo>
                    <a:pt x="192" y="33"/>
                  </a:lnTo>
                  <a:lnTo>
                    <a:pt x="206" y="50"/>
                  </a:lnTo>
                  <a:lnTo>
                    <a:pt x="216" y="69"/>
                  </a:lnTo>
                  <a:lnTo>
                    <a:pt x="222" y="90"/>
                  </a:lnTo>
                  <a:lnTo>
                    <a:pt x="225" y="112"/>
                  </a:lnTo>
                  <a:lnTo>
                    <a:pt x="221" y="137"/>
                  </a:lnTo>
                  <a:lnTo>
                    <a:pt x="214" y="162"/>
                  </a:lnTo>
                  <a:lnTo>
                    <a:pt x="200" y="183"/>
                  </a:lnTo>
                  <a:lnTo>
                    <a:pt x="183" y="200"/>
                  </a:lnTo>
                  <a:lnTo>
                    <a:pt x="162" y="213"/>
                  </a:lnTo>
                  <a:lnTo>
                    <a:pt x="139" y="221"/>
                  </a:lnTo>
                  <a:lnTo>
                    <a:pt x="112" y="224"/>
                  </a:lnTo>
                  <a:lnTo>
                    <a:pt x="112" y="224"/>
                  </a:lnTo>
                  <a:lnTo>
                    <a:pt x="87" y="221"/>
                  </a:lnTo>
                  <a:lnTo>
                    <a:pt x="62" y="213"/>
                  </a:lnTo>
                  <a:lnTo>
                    <a:pt x="43" y="200"/>
                  </a:lnTo>
                  <a:lnTo>
                    <a:pt x="25" y="183"/>
                  </a:lnTo>
                  <a:lnTo>
                    <a:pt x="12" y="162"/>
                  </a:lnTo>
                  <a:lnTo>
                    <a:pt x="3" y="137"/>
                  </a:lnTo>
                  <a:lnTo>
                    <a:pt x="0" y="112"/>
                  </a:lnTo>
                  <a:lnTo>
                    <a:pt x="3" y="87"/>
                  </a:lnTo>
                  <a:lnTo>
                    <a:pt x="12" y="63"/>
                  </a:lnTo>
                  <a:lnTo>
                    <a:pt x="25" y="42"/>
                  </a:lnTo>
                  <a:lnTo>
                    <a:pt x="43" y="25"/>
                  </a:lnTo>
                  <a:lnTo>
                    <a:pt x="64" y="12"/>
                  </a:lnTo>
                  <a:lnTo>
                    <a:pt x="87" y="3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0" name="Group 869"/>
          <p:cNvGrpSpPr/>
          <p:nvPr/>
        </p:nvGrpSpPr>
        <p:grpSpPr>
          <a:xfrm>
            <a:off x="4400002" y="2701925"/>
            <a:ext cx="576262" cy="528638"/>
            <a:chOff x="4437063" y="2701925"/>
            <a:chExt cx="576262" cy="528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2" name="Freeform 264"/>
            <p:cNvSpPr>
              <a:spLocks/>
            </p:cNvSpPr>
            <p:nvPr/>
          </p:nvSpPr>
          <p:spPr bwMode="auto">
            <a:xfrm>
              <a:off x="4932363" y="3149600"/>
              <a:ext cx="31750" cy="31750"/>
            </a:xfrm>
            <a:custGeom>
              <a:avLst/>
              <a:gdLst>
                <a:gd name="T0" fmla="*/ 97 w 195"/>
                <a:gd name="T1" fmla="*/ 0 h 195"/>
                <a:gd name="T2" fmla="*/ 120 w 195"/>
                <a:gd name="T3" fmla="*/ 2 h 195"/>
                <a:gd name="T4" fmla="*/ 140 w 195"/>
                <a:gd name="T5" fmla="*/ 10 h 195"/>
                <a:gd name="T6" fmla="*/ 158 w 195"/>
                <a:gd name="T7" fmla="*/ 21 h 195"/>
                <a:gd name="T8" fmla="*/ 174 w 195"/>
                <a:gd name="T9" fmla="*/ 36 h 195"/>
                <a:gd name="T10" fmla="*/ 185 w 195"/>
                <a:gd name="T11" fmla="*/ 55 h 195"/>
                <a:gd name="T12" fmla="*/ 192 w 195"/>
                <a:gd name="T13" fmla="*/ 75 h 195"/>
                <a:gd name="T14" fmla="*/ 195 w 195"/>
                <a:gd name="T15" fmla="*/ 98 h 195"/>
                <a:gd name="T16" fmla="*/ 192 w 195"/>
                <a:gd name="T17" fmla="*/ 120 h 195"/>
                <a:gd name="T18" fmla="*/ 185 w 195"/>
                <a:gd name="T19" fmla="*/ 141 h 195"/>
                <a:gd name="T20" fmla="*/ 174 w 195"/>
                <a:gd name="T21" fmla="*/ 159 h 195"/>
                <a:gd name="T22" fmla="*/ 158 w 195"/>
                <a:gd name="T23" fmla="*/ 174 h 195"/>
                <a:gd name="T24" fmla="*/ 140 w 195"/>
                <a:gd name="T25" fmla="*/ 185 h 195"/>
                <a:gd name="T26" fmla="*/ 120 w 195"/>
                <a:gd name="T27" fmla="*/ 193 h 195"/>
                <a:gd name="T28" fmla="*/ 97 w 195"/>
                <a:gd name="T29" fmla="*/ 195 h 195"/>
                <a:gd name="T30" fmla="*/ 75 w 195"/>
                <a:gd name="T31" fmla="*/ 193 h 195"/>
                <a:gd name="T32" fmla="*/ 54 w 195"/>
                <a:gd name="T33" fmla="*/ 185 h 195"/>
                <a:gd name="T34" fmla="*/ 36 w 195"/>
                <a:gd name="T35" fmla="*/ 174 h 195"/>
                <a:gd name="T36" fmla="*/ 21 w 195"/>
                <a:gd name="T37" fmla="*/ 159 h 195"/>
                <a:gd name="T38" fmla="*/ 10 w 195"/>
                <a:gd name="T39" fmla="*/ 141 h 195"/>
                <a:gd name="T40" fmla="*/ 2 w 195"/>
                <a:gd name="T41" fmla="*/ 120 h 195"/>
                <a:gd name="T42" fmla="*/ 0 w 195"/>
                <a:gd name="T43" fmla="*/ 98 h 195"/>
                <a:gd name="T44" fmla="*/ 2 w 195"/>
                <a:gd name="T45" fmla="*/ 75 h 195"/>
                <a:gd name="T46" fmla="*/ 10 w 195"/>
                <a:gd name="T47" fmla="*/ 55 h 195"/>
                <a:gd name="T48" fmla="*/ 21 w 195"/>
                <a:gd name="T49" fmla="*/ 36 h 195"/>
                <a:gd name="T50" fmla="*/ 36 w 195"/>
                <a:gd name="T51" fmla="*/ 21 h 195"/>
                <a:gd name="T52" fmla="*/ 54 w 195"/>
                <a:gd name="T53" fmla="*/ 10 h 195"/>
                <a:gd name="T54" fmla="*/ 75 w 195"/>
                <a:gd name="T55" fmla="*/ 2 h 195"/>
                <a:gd name="T56" fmla="*/ 97 w 195"/>
                <a:gd name="T5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5" h="195">
                  <a:moveTo>
                    <a:pt x="97" y="0"/>
                  </a:moveTo>
                  <a:lnTo>
                    <a:pt x="120" y="2"/>
                  </a:lnTo>
                  <a:lnTo>
                    <a:pt x="140" y="10"/>
                  </a:lnTo>
                  <a:lnTo>
                    <a:pt x="158" y="21"/>
                  </a:lnTo>
                  <a:lnTo>
                    <a:pt x="174" y="36"/>
                  </a:lnTo>
                  <a:lnTo>
                    <a:pt x="185" y="55"/>
                  </a:lnTo>
                  <a:lnTo>
                    <a:pt x="192" y="75"/>
                  </a:lnTo>
                  <a:lnTo>
                    <a:pt x="195" y="98"/>
                  </a:lnTo>
                  <a:lnTo>
                    <a:pt x="192" y="120"/>
                  </a:lnTo>
                  <a:lnTo>
                    <a:pt x="185" y="141"/>
                  </a:lnTo>
                  <a:lnTo>
                    <a:pt x="174" y="159"/>
                  </a:lnTo>
                  <a:lnTo>
                    <a:pt x="158" y="174"/>
                  </a:lnTo>
                  <a:lnTo>
                    <a:pt x="140" y="185"/>
                  </a:lnTo>
                  <a:lnTo>
                    <a:pt x="120" y="193"/>
                  </a:lnTo>
                  <a:lnTo>
                    <a:pt x="97" y="195"/>
                  </a:lnTo>
                  <a:lnTo>
                    <a:pt x="75" y="193"/>
                  </a:lnTo>
                  <a:lnTo>
                    <a:pt x="54" y="185"/>
                  </a:lnTo>
                  <a:lnTo>
                    <a:pt x="36" y="174"/>
                  </a:lnTo>
                  <a:lnTo>
                    <a:pt x="21" y="159"/>
                  </a:lnTo>
                  <a:lnTo>
                    <a:pt x="10" y="141"/>
                  </a:lnTo>
                  <a:lnTo>
                    <a:pt x="2" y="120"/>
                  </a:lnTo>
                  <a:lnTo>
                    <a:pt x="0" y="98"/>
                  </a:lnTo>
                  <a:lnTo>
                    <a:pt x="2" y="75"/>
                  </a:lnTo>
                  <a:lnTo>
                    <a:pt x="10" y="55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4" y="10"/>
                  </a:lnTo>
                  <a:lnTo>
                    <a:pt x="75" y="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" name="Freeform 265"/>
            <p:cNvSpPr>
              <a:spLocks/>
            </p:cNvSpPr>
            <p:nvPr/>
          </p:nvSpPr>
          <p:spPr bwMode="auto">
            <a:xfrm>
              <a:off x="4808538" y="3149600"/>
              <a:ext cx="31750" cy="31750"/>
            </a:xfrm>
            <a:custGeom>
              <a:avLst/>
              <a:gdLst>
                <a:gd name="T0" fmla="*/ 98 w 195"/>
                <a:gd name="T1" fmla="*/ 0 h 195"/>
                <a:gd name="T2" fmla="*/ 120 w 195"/>
                <a:gd name="T3" fmla="*/ 2 h 195"/>
                <a:gd name="T4" fmla="*/ 141 w 195"/>
                <a:gd name="T5" fmla="*/ 10 h 195"/>
                <a:gd name="T6" fmla="*/ 158 w 195"/>
                <a:gd name="T7" fmla="*/ 21 h 195"/>
                <a:gd name="T8" fmla="*/ 174 w 195"/>
                <a:gd name="T9" fmla="*/ 36 h 195"/>
                <a:gd name="T10" fmla="*/ 185 w 195"/>
                <a:gd name="T11" fmla="*/ 55 h 195"/>
                <a:gd name="T12" fmla="*/ 192 w 195"/>
                <a:gd name="T13" fmla="*/ 75 h 195"/>
                <a:gd name="T14" fmla="*/ 195 w 195"/>
                <a:gd name="T15" fmla="*/ 98 h 195"/>
                <a:gd name="T16" fmla="*/ 192 w 195"/>
                <a:gd name="T17" fmla="*/ 120 h 195"/>
                <a:gd name="T18" fmla="*/ 185 w 195"/>
                <a:gd name="T19" fmla="*/ 141 h 195"/>
                <a:gd name="T20" fmla="*/ 174 w 195"/>
                <a:gd name="T21" fmla="*/ 159 h 195"/>
                <a:gd name="T22" fmla="*/ 158 w 195"/>
                <a:gd name="T23" fmla="*/ 174 h 195"/>
                <a:gd name="T24" fmla="*/ 141 w 195"/>
                <a:gd name="T25" fmla="*/ 185 h 195"/>
                <a:gd name="T26" fmla="*/ 120 w 195"/>
                <a:gd name="T27" fmla="*/ 193 h 195"/>
                <a:gd name="T28" fmla="*/ 98 w 195"/>
                <a:gd name="T29" fmla="*/ 195 h 195"/>
                <a:gd name="T30" fmla="*/ 75 w 195"/>
                <a:gd name="T31" fmla="*/ 193 h 195"/>
                <a:gd name="T32" fmla="*/ 55 w 195"/>
                <a:gd name="T33" fmla="*/ 185 h 195"/>
                <a:gd name="T34" fmla="*/ 36 w 195"/>
                <a:gd name="T35" fmla="*/ 174 h 195"/>
                <a:gd name="T36" fmla="*/ 22 w 195"/>
                <a:gd name="T37" fmla="*/ 159 h 195"/>
                <a:gd name="T38" fmla="*/ 10 w 195"/>
                <a:gd name="T39" fmla="*/ 141 h 195"/>
                <a:gd name="T40" fmla="*/ 2 w 195"/>
                <a:gd name="T41" fmla="*/ 120 h 195"/>
                <a:gd name="T42" fmla="*/ 0 w 195"/>
                <a:gd name="T43" fmla="*/ 98 h 195"/>
                <a:gd name="T44" fmla="*/ 2 w 195"/>
                <a:gd name="T45" fmla="*/ 75 h 195"/>
                <a:gd name="T46" fmla="*/ 10 w 195"/>
                <a:gd name="T47" fmla="*/ 55 h 195"/>
                <a:gd name="T48" fmla="*/ 22 w 195"/>
                <a:gd name="T49" fmla="*/ 36 h 195"/>
                <a:gd name="T50" fmla="*/ 36 w 195"/>
                <a:gd name="T51" fmla="*/ 21 h 195"/>
                <a:gd name="T52" fmla="*/ 55 w 195"/>
                <a:gd name="T53" fmla="*/ 10 h 195"/>
                <a:gd name="T54" fmla="*/ 75 w 195"/>
                <a:gd name="T55" fmla="*/ 2 h 195"/>
                <a:gd name="T56" fmla="*/ 98 w 195"/>
                <a:gd name="T5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5" h="195">
                  <a:moveTo>
                    <a:pt x="98" y="0"/>
                  </a:moveTo>
                  <a:lnTo>
                    <a:pt x="120" y="2"/>
                  </a:lnTo>
                  <a:lnTo>
                    <a:pt x="141" y="10"/>
                  </a:lnTo>
                  <a:lnTo>
                    <a:pt x="158" y="21"/>
                  </a:lnTo>
                  <a:lnTo>
                    <a:pt x="174" y="36"/>
                  </a:lnTo>
                  <a:lnTo>
                    <a:pt x="185" y="55"/>
                  </a:lnTo>
                  <a:lnTo>
                    <a:pt x="192" y="75"/>
                  </a:lnTo>
                  <a:lnTo>
                    <a:pt x="195" y="98"/>
                  </a:lnTo>
                  <a:lnTo>
                    <a:pt x="192" y="120"/>
                  </a:lnTo>
                  <a:lnTo>
                    <a:pt x="185" y="141"/>
                  </a:lnTo>
                  <a:lnTo>
                    <a:pt x="174" y="159"/>
                  </a:lnTo>
                  <a:lnTo>
                    <a:pt x="158" y="174"/>
                  </a:lnTo>
                  <a:lnTo>
                    <a:pt x="141" y="185"/>
                  </a:lnTo>
                  <a:lnTo>
                    <a:pt x="120" y="193"/>
                  </a:lnTo>
                  <a:lnTo>
                    <a:pt x="98" y="195"/>
                  </a:lnTo>
                  <a:lnTo>
                    <a:pt x="75" y="193"/>
                  </a:lnTo>
                  <a:lnTo>
                    <a:pt x="55" y="185"/>
                  </a:lnTo>
                  <a:lnTo>
                    <a:pt x="36" y="174"/>
                  </a:lnTo>
                  <a:lnTo>
                    <a:pt x="22" y="159"/>
                  </a:lnTo>
                  <a:lnTo>
                    <a:pt x="10" y="141"/>
                  </a:lnTo>
                  <a:lnTo>
                    <a:pt x="2" y="120"/>
                  </a:lnTo>
                  <a:lnTo>
                    <a:pt x="0" y="98"/>
                  </a:lnTo>
                  <a:lnTo>
                    <a:pt x="2" y="75"/>
                  </a:lnTo>
                  <a:lnTo>
                    <a:pt x="10" y="55"/>
                  </a:lnTo>
                  <a:lnTo>
                    <a:pt x="22" y="36"/>
                  </a:lnTo>
                  <a:lnTo>
                    <a:pt x="36" y="21"/>
                  </a:lnTo>
                  <a:lnTo>
                    <a:pt x="55" y="10"/>
                  </a:lnTo>
                  <a:lnTo>
                    <a:pt x="75" y="2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Freeform 266"/>
            <p:cNvSpPr>
              <a:spLocks/>
            </p:cNvSpPr>
            <p:nvPr/>
          </p:nvSpPr>
          <p:spPr bwMode="auto">
            <a:xfrm>
              <a:off x="4684713" y="3149600"/>
              <a:ext cx="31750" cy="31750"/>
            </a:xfrm>
            <a:custGeom>
              <a:avLst/>
              <a:gdLst>
                <a:gd name="T0" fmla="*/ 98 w 196"/>
                <a:gd name="T1" fmla="*/ 0 h 195"/>
                <a:gd name="T2" fmla="*/ 120 w 196"/>
                <a:gd name="T3" fmla="*/ 2 h 195"/>
                <a:gd name="T4" fmla="*/ 141 w 196"/>
                <a:gd name="T5" fmla="*/ 10 h 195"/>
                <a:gd name="T6" fmla="*/ 159 w 196"/>
                <a:gd name="T7" fmla="*/ 21 h 195"/>
                <a:gd name="T8" fmla="*/ 174 w 196"/>
                <a:gd name="T9" fmla="*/ 36 h 195"/>
                <a:gd name="T10" fmla="*/ 186 w 196"/>
                <a:gd name="T11" fmla="*/ 55 h 195"/>
                <a:gd name="T12" fmla="*/ 192 w 196"/>
                <a:gd name="T13" fmla="*/ 75 h 195"/>
                <a:gd name="T14" fmla="*/ 196 w 196"/>
                <a:gd name="T15" fmla="*/ 98 h 195"/>
                <a:gd name="T16" fmla="*/ 192 w 196"/>
                <a:gd name="T17" fmla="*/ 120 h 195"/>
                <a:gd name="T18" fmla="*/ 186 w 196"/>
                <a:gd name="T19" fmla="*/ 141 h 195"/>
                <a:gd name="T20" fmla="*/ 174 w 196"/>
                <a:gd name="T21" fmla="*/ 159 h 195"/>
                <a:gd name="T22" fmla="*/ 159 w 196"/>
                <a:gd name="T23" fmla="*/ 174 h 195"/>
                <a:gd name="T24" fmla="*/ 141 w 196"/>
                <a:gd name="T25" fmla="*/ 185 h 195"/>
                <a:gd name="T26" fmla="*/ 120 w 196"/>
                <a:gd name="T27" fmla="*/ 193 h 195"/>
                <a:gd name="T28" fmla="*/ 98 w 196"/>
                <a:gd name="T29" fmla="*/ 195 h 195"/>
                <a:gd name="T30" fmla="*/ 76 w 196"/>
                <a:gd name="T31" fmla="*/ 193 h 195"/>
                <a:gd name="T32" fmla="*/ 55 w 196"/>
                <a:gd name="T33" fmla="*/ 185 h 195"/>
                <a:gd name="T34" fmla="*/ 37 w 196"/>
                <a:gd name="T35" fmla="*/ 174 h 195"/>
                <a:gd name="T36" fmla="*/ 22 w 196"/>
                <a:gd name="T37" fmla="*/ 159 h 195"/>
                <a:gd name="T38" fmla="*/ 10 w 196"/>
                <a:gd name="T39" fmla="*/ 141 h 195"/>
                <a:gd name="T40" fmla="*/ 3 w 196"/>
                <a:gd name="T41" fmla="*/ 120 h 195"/>
                <a:gd name="T42" fmla="*/ 0 w 196"/>
                <a:gd name="T43" fmla="*/ 98 h 195"/>
                <a:gd name="T44" fmla="*/ 3 w 196"/>
                <a:gd name="T45" fmla="*/ 75 h 195"/>
                <a:gd name="T46" fmla="*/ 10 w 196"/>
                <a:gd name="T47" fmla="*/ 55 h 195"/>
                <a:gd name="T48" fmla="*/ 22 w 196"/>
                <a:gd name="T49" fmla="*/ 36 h 195"/>
                <a:gd name="T50" fmla="*/ 37 w 196"/>
                <a:gd name="T51" fmla="*/ 21 h 195"/>
                <a:gd name="T52" fmla="*/ 55 w 196"/>
                <a:gd name="T53" fmla="*/ 10 h 195"/>
                <a:gd name="T54" fmla="*/ 76 w 196"/>
                <a:gd name="T55" fmla="*/ 2 h 195"/>
                <a:gd name="T56" fmla="*/ 98 w 196"/>
                <a:gd name="T5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6" h="195">
                  <a:moveTo>
                    <a:pt x="98" y="0"/>
                  </a:moveTo>
                  <a:lnTo>
                    <a:pt x="120" y="2"/>
                  </a:lnTo>
                  <a:lnTo>
                    <a:pt x="141" y="10"/>
                  </a:lnTo>
                  <a:lnTo>
                    <a:pt x="159" y="21"/>
                  </a:lnTo>
                  <a:lnTo>
                    <a:pt x="174" y="36"/>
                  </a:lnTo>
                  <a:lnTo>
                    <a:pt x="186" y="55"/>
                  </a:lnTo>
                  <a:lnTo>
                    <a:pt x="192" y="75"/>
                  </a:lnTo>
                  <a:lnTo>
                    <a:pt x="196" y="98"/>
                  </a:lnTo>
                  <a:lnTo>
                    <a:pt x="192" y="120"/>
                  </a:lnTo>
                  <a:lnTo>
                    <a:pt x="186" y="141"/>
                  </a:lnTo>
                  <a:lnTo>
                    <a:pt x="174" y="159"/>
                  </a:lnTo>
                  <a:lnTo>
                    <a:pt x="159" y="174"/>
                  </a:lnTo>
                  <a:lnTo>
                    <a:pt x="141" y="185"/>
                  </a:lnTo>
                  <a:lnTo>
                    <a:pt x="120" y="193"/>
                  </a:lnTo>
                  <a:lnTo>
                    <a:pt x="98" y="195"/>
                  </a:lnTo>
                  <a:lnTo>
                    <a:pt x="76" y="193"/>
                  </a:lnTo>
                  <a:lnTo>
                    <a:pt x="55" y="185"/>
                  </a:lnTo>
                  <a:lnTo>
                    <a:pt x="37" y="174"/>
                  </a:lnTo>
                  <a:lnTo>
                    <a:pt x="22" y="159"/>
                  </a:lnTo>
                  <a:lnTo>
                    <a:pt x="10" y="141"/>
                  </a:lnTo>
                  <a:lnTo>
                    <a:pt x="3" y="120"/>
                  </a:lnTo>
                  <a:lnTo>
                    <a:pt x="0" y="98"/>
                  </a:lnTo>
                  <a:lnTo>
                    <a:pt x="3" y="75"/>
                  </a:lnTo>
                  <a:lnTo>
                    <a:pt x="10" y="55"/>
                  </a:lnTo>
                  <a:lnTo>
                    <a:pt x="22" y="36"/>
                  </a:lnTo>
                  <a:lnTo>
                    <a:pt x="37" y="21"/>
                  </a:lnTo>
                  <a:lnTo>
                    <a:pt x="55" y="10"/>
                  </a:lnTo>
                  <a:lnTo>
                    <a:pt x="76" y="2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" name="Freeform 267"/>
            <p:cNvSpPr>
              <a:spLocks/>
            </p:cNvSpPr>
            <p:nvPr/>
          </p:nvSpPr>
          <p:spPr bwMode="auto">
            <a:xfrm>
              <a:off x="4746625" y="3149600"/>
              <a:ext cx="31750" cy="31750"/>
            </a:xfrm>
            <a:custGeom>
              <a:avLst/>
              <a:gdLst>
                <a:gd name="T0" fmla="*/ 98 w 196"/>
                <a:gd name="T1" fmla="*/ 0 h 195"/>
                <a:gd name="T2" fmla="*/ 120 w 196"/>
                <a:gd name="T3" fmla="*/ 2 h 195"/>
                <a:gd name="T4" fmla="*/ 141 w 196"/>
                <a:gd name="T5" fmla="*/ 10 h 195"/>
                <a:gd name="T6" fmla="*/ 159 w 196"/>
                <a:gd name="T7" fmla="*/ 21 h 195"/>
                <a:gd name="T8" fmla="*/ 174 w 196"/>
                <a:gd name="T9" fmla="*/ 36 h 195"/>
                <a:gd name="T10" fmla="*/ 186 w 196"/>
                <a:gd name="T11" fmla="*/ 55 h 195"/>
                <a:gd name="T12" fmla="*/ 193 w 196"/>
                <a:gd name="T13" fmla="*/ 75 h 195"/>
                <a:gd name="T14" fmla="*/ 196 w 196"/>
                <a:gd name="T15" fmla="*/ 98 h 195"/>
                <a:gd name="T16" fmla="*/ 193 w 196"/>
                <a:gd name="T17" fmla="*/ 120 h 195"/>
                <a:gd name="T18" fmla="*/ 186 w 196"/>
                <a:gd name="T19" fmla="*/ 141 h 195"/>
                <a:gd name="T20" fmla="*/ 174 w 196"/>
                <a:gd name="T21" fmla="*/ 159 h 195"/>
                <a:gd name="T22" fmla="*/ 159 w 196"/>
                <a:gd name="T23" fmla="*/ 174 h 195"/>
                <a:gd name="T24" fmla="*/ 141 w 196"/>
                <a:gd name="T25" fmla="*/ 185 h 195"/>
                <a:gd name="T26" fmla="*/ 120 w 196"/>
                <a:gd name="T27" fmla="*/ 193 h 195"/>
                <a:gd name="T28" fmla="*/ 98 w 196"/>
                <a:gd name="T29" fmla="*/ 195 h 195"/>
                <a:gd name="T30" fmla="*/ 76 w 196"/>
                <a:gd name="T31" fmla="*/ 193 h 195"/>
                <a:gd name="T32" fmla="*/ 55 w 196"/>
                <a:gd name="T33" fmla="*/ 185 h 195"/>
                <a:gd name="T34" fmla="*/ 37 w 196"/>
                <a:gd name="T35" fmla="*/ 174 h 195"/>
                <a:gd name="T36" fmla="*/ 22 w 196"/>
                <a:gd name="T37" fmla="*/ 159 h 195"/>
                <a:gd name="T38" fmla="*/ 10 w 196"/>
                <a:gd name="T39" fmla="*/ 141 h 195"/>
                <a:gd name="T40" fmla="*/ 4 w 196"/>
                <a:gd name="T41" fmla="*/ 120 h 195"/>
                <a:gd name="T42" fmla="*/ 0 w 196"/>
                <a:gd name="T43" fmla="*/ 98 h 195"/>
                <a:gd name="T44" fmla="*/ 4 w 196"/>
                <a:gd name="T45" fmla="*/ 75 h 195"/>
                <a:gd name="T46" fmla="*/ 10 w 196"/>
                <a:gd name="T47" fmla="*/ 55 h 195"/>
                <a:gd name="T48" fmla="*/ 22 w 196"/>
                <a:gd name="T49" fmla="*/ 36 h 195"/>
                <a:gd name="T50" fmla="*/ 37 w 196"/>
                <a:gd name="T51" fmla="*/ 21 h 195"/>
                <a:gd name="T52" fmla="*/ 55 w 196"/>
                <a:gd name="T53" fmla="*/ 10 h 195"/>
                <a:gd name="T54" fmla="*/ 76 w 196"/>
                <a:gd name="T55" fmla="*/ 2 h 195"/>
                <a:gd name="T56" fmla="*/ 98 w 196"/>
                <a:gd name="T5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6" h="195">
                  <a:moveTo>
                    <a:pt x="98" y="0"/>
                  </a:moveTo>
                  <a:lnTo>
                    <a:pt x="120" y="2"/>
                  </a:lnTo>
                  <a:lnTo>
                    <a:pt x="141" y="10"/>
                  </a:lnTo>
                  <a:lnTo>
                    <a:pt x="159" y="21"/>
                  </a:lnTo>
                  <a:lnTo>
                    <a:pt x="174" y="36"/>
                  </a:lnTo>
                  <a:lnTo>
                    <a:pt x="186" y="55"/>
                  </a:lnTo>
                  <a:lnTo>
                    <a:pt x="193" y="75"/>
                  </a:lnTo>
                  <a:lnTo>
                    <a:pt x="196" y="98"/>
                  </a:lnTo>
                  <a:lnTo>
                    <a:pt x="193" y="120"/>
                  </a:lnTo>
                  <a:lnTo>
                    <a:pt x="186" y="141"/>
                  </a:lnTo>
                  <a:lnTo>
                    <a:pt x="174" y="159"/>
                  </a:lnTo>
                  <a:lnTo>
                    <a:pt x="159" y="174"/>
                  </a:lnTo>
                  <a:lnTo>
                    <a:pt x="141" y="185"/>
                  </a:lnTo>
                  <a:lnTo>
                    <a:pt x="120" y="193"/>
                  </a:lnTo>
                  <a:lnTo>
                    <a:pt x="98" y="195"/>
                  </a:lnTo>
                  <a:lnTo>
                    <a:pt x="76" y="193"/>
                  </a:lnTo>
                  <a:lnTo>
                    <a:pt x="55" y="185"/>
                  </a:lnTo>
                  <a:lnTo>
                    <a:pt x="37" y="174"/>
                  </a:lnTo>
                  <a:lnTo>
                    <a:pt x="22" y="159"/>
                  </a:lnTo>
                  <a:lnTo>
                    <a:pt x="10" y="141"/>
                  </a:lnTo>
                  <a:lnTo>
                    <a:pt x="4" y="120"/>
                  </a:lnTo>
                  <a:lnTo>
                    <a:pt x="0" y="98"/>
                  </a:lnTo>
                  <a:lnTo>
                    <a:pt x="4" y="75"/>
                  </a:lnTo>
                  <a:lnTo>
                    <a:pt x="10" y="55"/>
                  </a:lnTo>
                  <a:lnTo>
                    <a:pt x="22" y="36"/>
                  </a:lnTo>
                  <a:lnTo>
                    <a:pt x="37" y="21"/>
                  </a:lnTo>
                  <a:lnTo>
                    <a:pt x="55" y="10"/>
                  </a:lnTo>
                  <a:lnTo>
                    <a:pt x="76" y="2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" name="Freeform 268"/>
            <p:cNvSpPr>
              <a:spLocks/>
            </p:cNvSpPr>
            <p:nvPr/>
          </p:nvSpPr>
          <p:spPr bwMode="auto">
            <a:xfrm>
              <a:off x="4870450" y="3149600"/>
              <a:ext cx="31750" cy="31750"/>
            </a:xfrm>
            <a:custGeom>
              <a:avLst/>
              <a:gdLst>
                <a:gd name="T0" fmla="*/ 98 w 195"/>
                <a:gd name="T1" fmla="*/ 0 h 195"/>
                <a:gd name="T2" fmla="*/ 120 w 195"/>
                <a:gd name="T3" fmla="*/ 2 h 195"/>
                <a:gd name="T4" fmla="*/ 141 w 195"/>
                <a:gd name="T5" fmla="*/ 10 h 195"/>
                <a:gd name="T6" fmla="*/ 159 w 195"/>
                <a:gd name="T7" fmla="*/ 21 h 195"/>
                <a:gd name="T8" fmla="*/ 174 w 195"/>
                <a:gd name="T9" fmla="*/ 36 h 195"/>
                <a:gd name="T10" fmla="*/ 185 w 195"/>
                <a:gd name="T11" fmla="*/ 55 h 195"/>
                <a:gd name="T12" fmla="*/ 193 w 195"/>
                <a:gd name="T13" fmla="*/ 75 h 195"/>
                <a:gd name="T14" fmla="*/ 195 w 195"/>
                <a:gd name="T15" fmla="*/ 98 h 195"/>
                <a:gd name="T16" fmla="*/ 193 w 195"/>
                <a:gd name="T17" fmla="*/ 120 h 195"/>
                <a:gd name="T18" fmla="*/ 185 w 195"/>
                <a:gd name="T19" fmla="*/ 141 h 195"/>
                <a:gd name="T20" fmla="*/ 174 w 195"/>
                <a:gd name="T21" fmla="*/ 159 h 195"/>
                <a:gd name="T22" fmla="*/ 159 w 195"/>
                <a:gd name="T23" fmla="*/ 174 h 195"/>
                <a:gd name="T24" fmla="*/ 141 w 195"/>
                <a:gd name="T25" fmla="*/ 185 h 195"/>
                <a:gd name="T26" fmla="*/ 120 w 195"/>
                <a:gd name="T27" fmla="*/ 193 h 195"/>
                <a:gd name="T28" fmla="*/ 98 w 195"/>
                <a:gd name="T29" fmla="*/ 195 h 195"/>
                <a:gd name="T30" fmla="*/ 75 w 195"/>
                <a:gd name="T31" fmla="*/ 193 h 195"/>
                <a:gd name="T32" fmla="*/ 55 w 195"/>
                <a:gd name="T33" fmla="*/ 185 h 195"/>
                <a:gd name="T34" fmla="*/ 37 w 195"/>
                <a:gd name="T35" fmla="*/ 174 h 195"/>
                <a:gd name="T36" fmla="*/ 21 w 195"/>
                <a:gd name="T37" fmla="*/ 159 h 195"/>
                <a:gd name="T38" fmla="*/ 10 w 195"/>
                <a:gd name="T39" fmla="*/ 141 h 195"/>
                <a:gd name="T40" fmla="*/ 3 w 195"/>
                <a:gd name="T41" fmla="*/ 120 h 195"/>
                <a:gd name="T42" fmla="*/ 0 w 195"/>
                <a:gd name="T43" fmla="*/ 98 h 195"/>
                <a:gd name="T44" fmla="*/ 3 w 195"/>
                <a:gd name="T45" fmla="*/ 75 h 195"/>
                <a:gd name="T46" fmla="*/ 10 w 195"/>
                <a:gd name="T47" fmla="*/ 55 h 195"/>
                <a:gd name="T48" fmla="*/ 21 w 195"/>
                <a:gd name="T49" fmla="*/ 36 h 195"/>
                <a:gd name="T50" fmla="*/ 37 w 195"/>
                <a:gd name="T51" fmla="*/ 21 h 195"/>
                <a:gd name="T52" fmla="*/ 55 w 195"/>
                <a:gd name="T53" fmla="*/ 10 h 195"/>
                <a:gd name="T54" fmla="*/ 75 w 195"/>
                <a:gd name="T55" fmla="*/ 2 h 195"/>
                <a:gd name="T56" fmla="*/ 98 w 195"/>
                <a:gd name="T5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5" h="195">
                  <a:moveTo>
                    <a:pt x="98" y="0"/>
                  </a:moveTo>
                  <a:lnTo>
                    <a:pt x="120" y="2"/>
                  </a:lnTo>
                  <a:lnTo>
                    <a:pt x="141" y="10"/>
                  </a:lnTo>
                  <a:lnTo>
                    <a:pt x="159" y="21"/>
                  </a:lnTo>
                  <a:lnTo>
                    <a:pt x="174" y="36"/>
                  </a:lnTo>
                  <a:lnTo>
                    <a:pt x="185" y="55"/>
                  </a:lnTo>
                  <a:lnTo>
                    <a:pt x="193" y="75"/>
                  </a:lnTo>
                  <a:lnTo>
                    <a:pt x="195" y="98"/>
                  </a:lnTo>
                  <a:lnTo>
                    <a:pt x="193" y="120"/>
                  </a:lnTo>
                  <a:lnTo>
                    <a:pt x="185" y="141"/>
                  </a:lnTo>
                  <a:lnTo>
                    <a:pt x="174" y="159"/>
                  </a:lnTo>
                  <a:lnTo>
                    <a:pt x="159" y="174"/>
                  </a:lnTo>
                  <a:lnTo>
                    <a:pt x="141" y="185"/>
                  </a:lnTo>
                  <a:lnTo>
                    <a:pt x="120" y="193"/>
                  </a:lnTo>
                  <a:lnTo>
                    <a:pt x="98" y="195"/>
                  </a:lnTo>
                  <a:lnTo>
                    <a:pt x="75" y="193"/>
                  </a:lnTo>
                  <a:lnTo>
                    <a:pt x="55" y="185"/>
                  </a:lnTo>
                  <a:lnTo>
                    <a:pt x="37" y="174"/>
                  </a:lnTo>
                  <a:lnTo>
                    <a:pt x="21" y="159"/>
                  </a:lnTo>
                  <a:lnTo>
                    <a:pt x="10" y="141"/>
                  </a:lnTo>
                  <a:lnTo>
                    <a:pt x="3" y="120"/>
                  </a:lnTo>
                  <a:lnTo>
                    <a:pt x="0" y="98"/>
                  </a:lnTo>
                  <a:lnTo>
                    <a:pt x="3" y="75"/>
                  </a:lnTo>
                  <a:lnTo>
                    <a:pt x="10" y="55"/>
                  </a:lnTo>
                  <a:lnTo>
                    <a:pt x="21" y="36"/>
                  </a:lnTo>
                  <a:lnTo>
                    <a:pt x="37" y="21"/>
                  </a:lnTo>
                  <a:lnTo>
                    <a:pt x="55" y="10"/>
                  </a:lnTo>
                  <a:lnTo>
                    <a:pt x="75" y="2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269"/>
            <p:cNvSpPr>
              <a:spLocks noEditPoints="1"/>
            </p:cNvSpPr>
            <p:nvPr/>
          </p:nvSpPr>
          <p:spPr bwMode="auto">
            <a:xfrm>
              <a:off x="4437063" y="2701925"/>
              <a:ext cx="576262" cy="528638"/>
            </a:xfrm>
            <a:custGeom>
              <a:avLst/>
              <a:gdLst>
                <a:gd name="T0" fmla="*/ 1414 w 3630"/>
                <a:gd name="T1" fmla="*/ 2759 h 3330"/>
                <a:gd name="T2" fmla="*/ 1414 w 3630"/>
                <a:gd name="T3" fmla="*/ 3078 h 3330"/>
                <a:gd name="T4" fmla="*/ 3220 w 3630"/>
                <a:gd name="T5" fmla="*/ 3213 h 3330"/>
                <a:gd name="T6" fmla="*/ 3486 w 3630"/>
                <a:gd name="T7" fmla="*/ 3043 h 3330"/>
                <a:gd name="T8" fmla="*/ 3441 w 3630"/>
                <a:gd name="T9" fmla="*/ 2726 h 3330"/>
                <a:gd name="T10" fmla="*/ 1757 w 3630"/>
                <a:gd name="T11" fmla="*/ 2312 h 3330"/>
                <a:gd name="T12" fmla="*/ 130 w 3630"/>
                <a:gd name="T13" fmla="*/ 2691 h 3330"/>
                <a:gd name="T14" fmla="*/ 366 w 3630"/>
                <a:gd name="T15" fmla="*/ 2896 h 3330"/>
                <a:gd name="T16" fmla="*/ 630 w 3630"/>
                <a:gd name="T17" fmla="*/ 2412 h 3330"/>
                <a:gd name="T18" fmla="*/ 2693 w 3630"/>
                <a:gd name="T19" fmla="*/ 1528 h 3330"/>
                <a:gd name="T20" fmla="*/ 2967 w 3630"/>
                <a:gd name="T21" fmla="*/ 1120 h 3330"/>
                <a:gd name="T22" fmla="*/ 1755 w 3630"/>
                <a:gd name="T23" fmla="*/ 1168 h 3330"/>
                <a:gd name="T24" fmla="*/ 1526 w 3630"/>
                <a:gd name="T25" fmla="*/ 1565 h 3330"/>
                <a:gd name="T26" fmla="*/ 3229 w 3630"/>
                <a:gd name="T27" fmla="*/ 1817 h 3330"/>
                <a:gd name="T28" fmla="*/ 2580 w 3630"/>
                <a:gd name="T29" fmla="*/ 1801 h 3330"/>
                <a:gd name="T30" fmla="*/ 2342 w 3630"/>
                <a:gd name="T31" fmla="*/ 1626 h 3330"/>
                <a:gd name="T32" fmla="*/ 1819 w 3630"/>
                <a:gd name="T33" fmla="*/ 796 h 3330"/>
                <a:gd name="T34" fmla="*/ 1664 w 3630"/>
                <a:gd name="T35" fmla="*/ 821 h 3330"/>
                <a:gd name="T36" fmla="*/ 1959 w 3630"/>
                <a:gd name="T37" fmla="*/ 953 h 3330"/>
                <a:gd name="T38" fmla="*/ 497 w 3630"/>
                <a:gd name="T39" fmla="*/ 752 h 3330"/>
                <a:gd name="T40" fmla="*/ 371 w 3630"/>
                <a:gd name="T41" fmla="*/ 431 h 3330"/>
                <a:gd name="T42" fmla="*/ 276 w 3630"/>
                <a:gd name="T43" fmla="*/ 551 h 3330"/>
                <a:gd name="T44" fmla="*/ 414 w 3630"/>
                <a:gd name="T45" fmla="*/ 617 h 3330"/>
                <a:gd name="T46" fmla="*/ 447 w 3630"/>
                <a:gd name="T47" fmla="*/ 468 h 3330"/>
                <a:gd name="T48" fmla="*/ 1454 w 3630"/>
                <a:gd name="T49" fmla="*/ 691 h 3330"/>
                <a:gd name="T50" fmla="*/ 1454 w 3630"/>
                <a:gd name="T51" fmla="*/ 368 h 3330"/>
                <a:gd name="T52" fmla="*/ 1535 w 3630"/>
                <a:gd name="T53" fmla="*/ 465 h 3330"/>
                <a:gd name="T54" fmla="*/ 1616 w 3630"/>
                <a:gd name="T55" fmla="*/ 685 h 3330"/>
                <a:gd name="T56" fmla="*/ 1833 w 3630"/>
                <a:gd name="T57" fmla="*/ 643 h 3330"/>
                <a:gd name="T58" fmla="*/ 1833 w 3630"/>
                <a:gd name="T59" fmla="*/ 416 h 3330"/>
                <a:gd name="T60" fmla="*/ 217 w 3630"/>
                <a:gd name="T61" fmla="*/ 380 h 3330"/>
                <a:gd name="T62" fmla="*/ 195 w 3630"/>
                <a:gd name="T63" fmla="*/ 118 h 3330"/>
                <a:gd name="T64" fmla="*/ 663 w 3630"/>
                <a:gd name="T65" fmla="*/ 63 h 3330"/>
                <a:gd name="T66" fmla="*/ 1828 w 3630"/>
                <a:gd name="T67" fmla="*/ 266 h 3330"/>
                <a:gd name="T68" fmla="*/ 2350 w 3630"/>
                <a:gd name="T69" fmla="*/ 941 h 3330"/>
                <a:gd name="T70" fmla="*/ 2576 w 3630"/>
                <a:gd name="T71" fmla="*/ 1567 h 3330"/>
                <a:gd name="T72" fmla="*/ 2732 w 3630"/>
                <a:gd name="T73" fmla="*/ 999 h 3330"/>
                <a:gd name="T74" fmla="*/ 3060 w 3630"/>
                <a:gd name="T75" fmla="*/ 1030 h 3330"/>
                <a:gd name="T76" fmla="*/ 3229 w 3630"/>
                <a:gd name="T77" fmla="*/ 1434 h 3330"/>
                <a:gd name="T78" fmla="*/ 3471 w 3630"/>
                <a:gd name="T79" fmla="*/ 1608 h 3330"/>
                <a:gd name="T80" fmla="*/ 3240 w 3630"/>
                <a:gd name="T81" fmla="*/ 2312 h 3330"/>
                <a:gd name="T82" fmla="*/ 3532 w 3630"/>
                <a:gd name="T83" fmla="*/ 2652 h 3330"/>
                <a:gd name="T84" fmla="*/ 3619 w 3630"/>
                <a:gd name="T85" fmla="*/ 3014 h 3330"/>
                <a:gd name="T86" fmla="*/ 3606 w 3630"/>
                <a:gd name="T87" fmla="*/ 3224 h 3330"/>
                <a:gd name="T88" fmla="*/ 3572 w 3630"/>
                <a:gd name="T89" fmla="*/ 3330 h 3330"/>
                <a:gd name="T90" fmla="*/ 1261 w 3630"/>
                <a:gd name="T91" fmla="*/ 3237 h 3330"/>
                <a:gd name="T92" fmla="*/ 1274 w 3630"/>
                <a:gd name="T93" fmla="*/ 3059 h 3330"/>
                <a:gd name="T94" fmla="*/ 1319 w 3630"/>
                <a:gd name="T95" fmla="*/ 2690 h 3330"/>
                <a:gd name="T96" fmla="*/ 1639 w 3630"/>
                <a:gd name="T97" fmla="*/ 2507 h 3330"/>
                <a:gd name="T98" fmla="*/ 1405 w 3630"/>
                <a:gd name="T99" fmla="*/ 1626 h 3330"/>
                <a:gd name="T100" fmla="*/ 1585 w 3630"/>
                <a:gd name="T101" fmla="*/ 1163 h 3330"/>
                <a:gd name="T102" fmla="*/ 682 w 3630"/>
                <a:gd name="T103" fmla="*/ 2298 h 3330"/>
                <a:gd name="T104" fmla="*/ 820 w 3630"/>
                <a:gd name="T105" fmla="*/ 2899 h 3330"/>
                <a:gd name="T106" fmla="*/ 963 w 3630"/>
                <a:gd name="T107" fmla="*/ 2993 h 3330"/>
                <a:gd name="T108" fmla="*/ 359 w 3630"/>
                <a:gd name="T109" fmla="*/ 3013 h 3330"/>
                <a:gd name="T110" fmla="*/ 48 w 3630"/>
                <a:gd name="T111" fmla="*/ 2799 h 3330"/>
                <a:gd name="T112" fmla="*/ 24 w 3630"/>
                <a:gd name="T113" fmla="*/ 2205 h 3330"/>
                <a:gd name="T114" fmla="*/ 118 w 3630"/>
                <a:gd name="T115" fmla="*/ 3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30" h="3330">
                  <a:moveTo>
                    <a:pt x="1659" y="2624"/>
                  </a:moveTo>
                  <a:lnTo>
                    <a:pt x="1616" y="2628"/>
                  </a:lnTo>
                  <a:lnTo>
                    <a:pt x="1574" y="2638"/>
                  </a:lnTo>
                  <a:lnTo>
                    <a:pt x="1536" y="2652"/>
                  </a:lnTo>
                  <a:lnTo>
                    <a:pt x="1499" y="2672"/>
                  </a:lnTo>
                  <a:lnTo>
                    <a:pt x="1467" y="2697"/>
                  </a:lnTo>
                  <a:lnTo>
                    <a:pt x="1438" y="2726"/>
                  </a:lnTo>
                  <a:lnTo>
                    <a:pt x="1414" y="2759"/>
                  </a:lnTo>
                  <a:lnTo>
                    <a:pt x="1394" y="2796"/>
                  </a:lnTo>
                  <a:lnTo>
                    <a:pt x="1378" y="2834"/>
                  </a:lnTo>
                  <a:lnTo>
                    <a:pt x="1370" y="2875"/>
                  </a:lnTo>
                  <a:lnTo>
                    <a:pt x="1366" y="2919"/>
                  </a:lnTo>
                  <a:lnTo>
                    <a:pt x="1370" y="2962"/>
                  </a:lnTo>
                  <a:lnTo>
                    <a:pt x="1378" y="3003"/>
                  </a:lnTo>
                  <a:lnTo>
                    <a:pt x="1394" y="3043"/>
                  </a:lnTo>
                  <a:lnTo>
                    <a:pt x="1414" y="3078"/>
                  </a:lnTo>
                  <a:lnTo>
                    <a:pt x="1438" y="3111"/>
                  </a:lnTo>
                  <a:lnTo>
                    <a:pt x="1467" y="3140"/>
                  </a:lnTo>
                  <a:lnTo>
                    <a:pt x="1499" y="3165"/>
                  </a:lnTo>
                  <a:lnTo>
                    <a:pt x="1536" y="3185"/>
                  </a:lnTo>
                  <a:lnTo>
                    <a:pt x="1574" y="3200"/>
                  </a:lnTo>
                  <a:lnTo>
                    <a:pt x="1616" y="3210"/>
                  </a:lnTo>
                  <a:lnTo>
                    <a:pt x="1659" y="3213"/>
                  </a:lnTo>
                  <a:lnTo>
                    <a:pt x="3220" y="3213"/>
                  </a:lnTo>
                  <a:lnTo>
                    <a:pt x="3264" y="3210"/>
                  </a:lnTo>
                  <a:lnTo>
                    <a:pt x="3304" y="3200"/>
                  </a:lnTo>
                  <a:lnTo>
                    <a:pt x="3344" y="3185"/>
                  </a:lnTo>
                  <a:lnTo>
                    <a:pt x="3379" y="3165"/>
                  </a:lnTo>
                  <a:lnTo>
                    <a:pt x="3412" y="3140"/>
                  </a:lnTo>
                  <a:lnTo>
                    <a:pt x="3441" y="3111"/>
                  </a:lnTo>
                  <a:lnTo>
                    <a:pt x="3466" y="3078"/>
                  </a:lnTo>
                  <a:lnTo>
                    <a:pt x="3486" y="3043"/>
                  </a:lnTo>
                  <a:lnTo>
                    <a:pt x="3500" y="3003"/>
                  </a:lnTo>
                  <a:lnTo>
                    <a:pt x="3510" y="2962"/>
                  </a:lnTo>
                  <a:lnTo>
                    <a:pt x="3513" y="2919"/>
                  </a:lnTo>
                  <a:lnTo>
                    <a:pt x="3510" y="2875"/>
                  </a:lnTo>
                  <a:lnTo>
                    <a:pt x="3500" y="2834"/>
                  </a:lnTo>
                  <a:lnTo>
                    <a:pt x="3486" y="2796"/>
                  </a:lnTo>
                  <a:lnTo>
                    <a:pt x="3466" y="2759"/>
                  </a:lnTo>
                  <a:lnTo>
                    <a:pt x="3441" y="2726"/>
                  </a:lnTo>
                  <a:lnTo>
                    <a:pt x="3412" y="2697"/>
                  </a:lnTo>
                  <a:lnTo>
                    <a:pt x="3379" y="2672"/>
                  </a:lnTo>
                  <a:lnTo>
                    <a:pt x="3344" y="2652"/>
                  </a:lnTo>
                  <a:lnTo>
                    <a:pt x="3304" y="2638"/>
                  </a:lnTo>
                  <a:lnTo>
                    <a:pt x="3264" y="2628"/>
                  </a:lnTo>
                  <a:lnTo>
                    <a:pt x="3220" y="2624"/>
                  </a:lnTo>
                  <a:lnTo>
                    <a:pt x="1659" y="2624"/>
                  </a:lnTo>
                  <a:close/>
                  <a:moveTo>
                    <a:pt x="1757" y="2312"/>
                  </a:moveTo>
                  <a:lnTo>
                    <a:pt x="1757" y="2507"/>
                  </a:lnTo>
                  <a:lnTo>
                    <a:pt x="3123" y="2507"/>
                  </a:lnTo>
                  <a:lnTo>
                    <a:pt x="3123" y="2312"/>
                  </a:lnTo>
                  <a:lnTo>
                    <a:pt x="1757" y="2312"/>
                  </a:lnTo>
                  <a:close/>
                  <a:moveTo>
                    <a:pt x="117" y="2312"/>
                  </a:moveTo>
                  <a:lnTo>
                    <a:pt x="117" y="2606"/>
                  </a:lnTo>
                  <a:lnTo>
                    <a:pt x="120" y="2649"/>
                  </a:lnTo>
                  <a:lnTo>
                    <a:pt x="130" y="2691"/>
                  </a:lnTo>
                  <a:lnTo>
                    <a:pt x="144" y="2729"/>
                  </a:lnTo>
                  <a:lnTo>
                    <a:pt x="164" y="2766"/>
                  </a:lnTo>
                  <a:lnTo>
                    <a:pt x="189" y="2798"/>
                  </a:lnTo>
                  <a:lnTo>
                    <a:pt x="218" y="2828"/>
                  </a:lnTo>
                  <a:lnTo>
                    <a:pt x="251" y="2852"/>
                  </a:lnTo>
                  <a:lnTo>
                    <a:pt x="286" y="2872"/>
                  </a:lnTo>
                  <a:lnTo>
                    <a:pt x="326" y="2887"/>
                  </a:lnTo>
                  <a:lnTo>
                    <a:pt x="366" y="2896"/>
                  </a:lnTo>
                  <a:lnTo>
                    <a:pt x="410" y="2899"/>
                  </a:lnTo>
                  <a:lnTo>
                    <a:pt x="703" y="2899"/>
                  </a:lnTo>
                  <a:lnTo>
                    <a:pt x="703" y="2606"/>
                  </a:lnTo>
                  <a:lnTo>
                    <a:pt x="700" y="2562"/>
                  </a:lnTo>
                  <a:lnTo>
                    <a:pt x="690" y="2521"/>
                  </a:lnTo>
                  <a:lnTo>
                    <a:pt x="675" y="2482"/>
                  </a:lnTo>
                  <a:lnTo>
                    <a:pt x="656" y="2446"/>
                  </a:lnTo>
                  <a:lnTo>
                    <a:pt x="630" y="2412"/>
                  </a:lnTo>
                  <a:lnTo>
                    <a:pt x="602" y="2384"/>
                  </a:lnTo>
                  <a:lnTo>
                    <a:pt x="569" y="2359"/>
                  </a:lnTo>
                  <a:lnTo>
                    <a:pt x="534" y="2339"/>
                  </a:lnTo>
                  <a:lnTo>
                    <a:pt x="494" y="2324"/>
                  </a:lnTo>
                  <a:lnTo>
                    <a:pt x="453" y="2315"/>
                  </a:lnTo>
                  <a:lnTo>
                    <a:pt x="410" y="2312"/>
                  </a:lnTo>
                  <a:lnTo>
                    <a:pt x="117" y="2312"/>
                  </a:lnTo>
                  <a:close/>
                  <a:moveTo>
                    <a:pt x="2693" y="1528"/>
                  </a:moveTo>
                  <a:lnTo>
                    <a:pt x="2693" y="1724"/>
                  </a:lnTo>
                  <a:lnTo>
                    <a:pt x="3123" y="1724"/>
                  </a:lnTo>
                  <a:lnTo>
                    <a:pt x="3123" y="1528"/>
                  </a:lnTo>
                  <a:lnTo>
                    <a:pt x="2693" y="1528"/>
                  </a:lnTo>
                  <a:close/>
                  <a:moveTo>
                    <a:pt x="2849" y="1081"/>
                  </a:moveTo>
                  <a:lnTo>
                    <a:pt x="2849" y="1410"/>
                  </a:lnTo>
                  <a:lnTo>
                    <a:pt x="2967" y="1410"/>
                  </a:lnTo>
                  <a:lnTo>
                    <a:pt x="2967" y="1120"/>
                  </a:lnTo>
                  <a:lnTo>
                    <a:pt x="2849" y="1081"/>
                  </a:lnTo>
                  <a:close/>
                  <a:moveTo>
                    <a:pt x="2088" y="1058"/>
                  </a:moveTo>
                  <a:lnTo>
                    <a:pt x="2026" y="1061"/>
                  </a:lnTo>
                  <a:lnTo>
                    <a:pt x="1967" y="1071"/>
                  </a:lnTo>
                  <a:lnTo>
                    <a:pt x="1910" y="1086"/>
                  </a:lnTo>
                  <a:lnTo>
                    <a:pt x="1855" y="1109"/>
                  </a:lnTo>
                  <a:lnTo>
                    <a:pt x="1803" y="1135"/>
                  </a:lnTo>
                  <a:lnTo>
                    <a:pt x="1755" y="1168"/>
                  </a:lnTo>
                  <a:lnTo>
                    <a:pt x="1709" y="1205"/>
                  </a:lnTo>
                  <a:lnTo>
                    <a:pt x="1669" y="1245"/>
                  </a:lnTo>
                  <a:lnTo>
                    <a:pt x="1631" y="1291"/>
                  </a:lnTo>
                  <a:lnTo>
                    <a:pt x="1599" y="1339"/>
                  </a:lnTo>
                  <a:lnTo>
                    <a:pt x="1573" y="1391"/>
                  </a:lnTo>
                  <a:lnTo>
                    <a:pt x="1551" y="1446"/>
                  </a:lnTo>
                  <a:lnTo>
                    <a:pt x="1536" y="1504"/>
                  </a:lnTo>
                  <a:lnTo>
                    <a:pt x="1526" y="1565"/>
                  </a:lnTo>
                  <a:lnTo>
                    <a:pt x="1522" y="1626"/>
                  </a:lnTo>
                  <a:lnTo>
                    <a:pt x="1522" y="2194"/>
                  </a:lnTo>
                  <a:lnTo>
                    <a:pt x="3357" y="2194"/>
                  </a:lnTo>
                  <a:lnTo>
                    <a:pt x="3357" y="1685"/>
                  </a:lnTo>
                  <a:lnTo>
                    <a:pt x="3240" y="1685"/>
                  </a:lnTo>
                  <a:lnTo>
                    <a:pt x="3240" y="1783"/>
                  </a:lnTo>
                  <a:lnTo>
                    <a:pt x="3236" y="1801"/>
                  </a:lnTo>
                  <a:lnTo>
                    <a:pt x="3229" y="1817"/>
                  </a:lnTo>
                  <a:lnTo>
                    <a:pt x="3215" y="1831"/>
                  </a:lnTo>
                  <a:lnTo>
                    <a:pt x="3200" y="1838"/>
                  </a:lnTo>
                  <a:lnTo>
                    <a:pt x="3181" y="1842"/>
                  </a:lnTo>
                  <a:lnTo>
                    <a:pt x="2635" y="1842"/>
                  </a:lnTo>
                  <a:lnTo>
                    <a:pt x="2616" y="1838"/>
                  </a:lnTo>
                  <a:lnTo>
                    <a:pt x="2600" y="1831"/>
                  </a:lnTo>
                  <a:lnTo>
                    <a:pt x="2587" y="1817"/>
                  </a:lnTo>
                  <a:lnTo>
                    <a:pt x="2580" y="1801"/>
                  </a:lnTo>
                  <a:lnTo>
                    <a:pt x="2576" y="1783"/>
                  </a:lnTo>
                  <a:lnTo>
                    <a:pt x="2576" y="1685"/>
                  </a:lnTo>
                  <a:lnTo>
                    <a:pt x="2400" y="1685"/>
                  </a:lnTo>
                  <a:lnTo>
                    <a:pt x="2382" y="1682"/>
                  </a:lnTo>
                  <a:lnTo>
                    <a:pt x="2366" y="1674"/>
                  </a:lnTo>
                  <a:lnTo>
                    <a:pt x="2353" y="1661"/>
                  </a:lnTo>
                  <a:lnTo>
                    <a:pt x="2345" y="1644"/>
                  </a:lnTo>
                  <a:lnTo>
                    <a:pt x="2342" y="1626"/>
                  </a:lnTo>
                  <a:lnTo>
                    <a:pt x="2342" y="1058"/>
                  </a:lnTo>
                  <a:lnTo>
                    <a:pt x="2088" y="1058"/>
                  </a:lnTo>
                  <a:close/>
                  <a:moveTo>
                    <a:pt x="1961" y="657"/>
                  </a:moveTo>
                  <a:lnTo>
                    <a:pt x="1942" y="692"/>
                  </a:lnTo>
                  <a:lnTo>
                    <a:pt x="1917" y="724"/>
                  </a:lnTo>
                  <a:lnTo>
                    <a:pt x="1888" y="752"/>
                  </a:lnTo>
                  <a:lnTo>
                    <a:pt x="1856" y="776"/>
                  </a:lnTo>
                  <a:lnTo>
                    <a:pt x="1819" y="796"/>
                  </a:lnTo>
                  <a:lnTo>
                    <a:pt x="1782" y="810"/>
                  </a:lnTo>
                  <a:lnTo>
                    <a:pt x="1740" y="819"/>
                  </a:lnTo>
                  <a:lnTo>
                    <a:pt x="1698" y="823"/>
                  </a:lnTo>
                  <a:lnTo>
                    <a:pt x="1698" y="823"/>
                  </a:lnTo>
                  <a:lnTo>
                    <a:pt x="1698" y="823"/>
                  </a:lnTo>
                  <a:lnTo>
                    <a:pt x="1690" y="823"/>
                  </a:lnTo>
                  <a:lnTo>
                    <a:pt x="1678" y="821"/>
                  </a:lnTo>
                  <a:lnTo>
                    <a:pt x="1664" y="821"/>
                  </a:lnTo>
                  <a:lnTo>
                    <a:pt x="1652" y="820"/>
                  </a:lnTo>
                  <a:lnTo>
                    <a:pt x="1642" y="819"/>
                  </a:lnTo>
                  <a:lnTo>
                    <a:pt x="1639" y="819"/>
                  </a:lnTo>
                  <a:lnTo>
                    <a:pt x="1726" y="1044"/>
                  </a:lnTo>
                  <a:lnTo>
                    <a:pt x="1780" y="1015"/>
                  </a:lnTo>
                  <a:lnTo>
                    <a:pt x="1837" y="988"/>
                  </a:lnTo>
                  <a:lnTo>
                    <a:pt x="1896" y="968"/>
                  </a:lnTo>
                  <a:lnTo>
                    <a:pt x="1959" y="953"/>
                  </a:lnTo>
                  <a:lnTo>
                    <a:pt x="2023" y="944"/>
                  </a:lnTo>
                  <a:lnTo>
                    <a:pt x="2088" y="941"/>
                  </a:lnTo>
                  <a:lnTo>
                    <a:pt x="2198" y="941"/>
                  </a:lnTo>
                  <a:lnTo>
                    <a:pt x="1961" y="657"/>
                  </a:lnTo>
                  <a:close/>
                  <a:moveTo>
                    <a:pt x="195" y="653"/>
                  </a:moveTo>
                  <a:lnTo>
                    <a:pt x="195" y="2194"/>
                  </a:lnTo>
                  <a:lnTo>
                    <a:pt x="395" y="2194"/>
                  </a:lnTo>
                  <a:lnTo>
                    <a:pt x="497" y="752"/>
                  </a:lnTo>
                  <a:lnTo>
                    <a:pt x="367" y="744"/>
                  </a:lnTo>
                  <a:lnTo>
                    <a:pt x="333" y="741"/>
                  </a:lnTo>
                  <a:lnTo>
                    <a:pt x="300" y="732"/>
                  </a:lnTo>
                  <a:lnTo>
                    <a:pt x="270" y="719"/>
                  </a:lnTo>
                  <a:lnTo>
                    <a:pt x="241" y="700"/>
                  </a:lnTo>
                  <a:lnTo>
                    <a:pt x="217" y="678"/>
                  </a:lnTo>
                  <a:lnTo>
                    <a:pt x="195" y="653"/>
                  </a:lnTo>
                  <a:close/>
                  <a:moveTo>
                    <a:pt x="371" y="431"/>
                  </a:moveTo>
                  <a:lnTo>
                    <a:pt x="349" y="434"/>
                  </a:lnTo>
                  <a:lnTo>
                    <a:pt x="328" y="441"/>
                  </a:lnTo>
                  <a:lnTo>
                    <a:pt x="310" y="453"/>
                  </a:lnTo>
                  <a:lnTo>
                    <a:pt x="295" y="468"/>
                  </a:lnTo>
                  <a:lnTo>
                    <a:pt x="283" y="486"/>
                  </a:lnTo>
                  <a:lnTo>
                    <a:pt x="276" y="507"/>
                  </a:lnTo>
                  <a:lnTo>
                    <a:pt x="273" y="529"/>
                  </a:lnTo>
                  <a:lnTo>
                    <a:pt x="276" y="551"/>
                  </a:lnTo>
                  <a:lnTo>
                    <a:pt x="283" y="572"/>
                  </a:lnTo>
                  <a:lnTo>
                    <a:pt x="295" y="591"/>
                  </a:lnTo>
                  <a:lnTo>
                    <a:pt x="310" y="605"/>
                  </a:lnTo>
                  <a:lnTo>
                    <a:pt x="328" y="617"/>
                  </a:lnTo>
                  <a:lnTo>
                    <a:pt x="349" y="624"/>
                  </a:lnTo>
                  <a:lnTo>
                    <a:pt x="371" y="627"/>
                  </a:lnTo>
                  <a:lnTo>
                    <a:pt x="393" y="624"/>
                  </a:lnTo>
                  <a:lnTo>
                    <a:pt x="414" y="617"/>
                  </a:lnTo>
                  <a:lnTo>
                    <a:pt x="432" y="605"/>
                  </a:lnTo>
                  <a:lnTo>
                    <a:pt x="447" y="591"/>
                  </a:lnTo>
                  <a:lnTo>
                    <a:pt x="459" y="572"/>
                  </a:lnTo>
                  <a:lnTo>
                    <a:pt x="465" y="551"/>
                  </a:lnTo>
                  <a:lnTo>
                    <a:pt x="469" y="529"/>
                  </a:lnTo>
                  <a:lnTo>
                    <a:pt x="465" y="507"/>
                  </a:lnTo>
                  <a:lnTo>
                    <a:pt x="459" y="486"/>
                  </a:lnTo>
                  <a:lnTo>
                    <a:pt x="447" y="468"/>
                  </a:lnTo>
                  <a:lnTo>
                    <a:pt x="432" y="453"/>
                  </a:lnTo>
                  <a:lnTo>
                    <a:pt x="414" y="441"/>
                  </a:lnTo>
                  <a:lnTo>
                    <a:pt x="393" y="434"/>
                  </a:lnTo>
                  <a:lnTo>
                    <a:pt x="371" y="431"/>
                  </a:lnTo>
                  <a:close/>
                  <a:moveTo>
                    <a:pt x="1454" y="368"/>
                  </a:moveTo>
                  <a:lnTo>
                    <a:pt x="638" y="415"/>
                  </a:lnTo>
                  <a:lnTo>
                    <a:pt x="623" y="641"/>
                  </a:lnTo>
                  <a:lnTo>
                    <a:pt x="1454" y="691"/>
                  </a:lnTo>
                  <a:lnTo>
                    <a:pt x="1433" y="655"/>
                  </a:lnTo>
                  <a:lnTo>
                    <a:pt x="1418" y="615"/>
                  </a:lnTo>
                  <a:lnTo>
                    <a:pt x="1408" y="573"/>
                  </a:lnTo>
                  <a:lnTo>
                    <a:pt x="1405" y="529"/>
                  </a:lnTo>
                  <a:lnTo>
                    <a:pt x="1408" y="485"/>
                  </a:lnTo>
                  <a:lnTo>
                    <a:pt x="1418" y="443"/>
                  </a:lnTo>
                  <a:lnTo>
                    <a:pt x="1433" y="404"/>
                  </a:lnTo>
                  <a:lnTo>
                    <a:pt x="1454" y="368"/>
                  </a:lnTo>
                  <a:close/>
                  <a:moveTo>
                    <a:pt x="1700" y="352"/>
                  </a:moveTo>
                  <a:lnTo>
                    <a:pt x="1676" y="354"/>
                  </a:lnTo>
                  <a:lnTo>
                    <a:pt x="1645" y="361"/>
                  </a:lnTo>
                  <a:lnTo>
                    <a:pt x="1616" y="373"/>
                  </a:lnTo>
                  <a:lnTo>
                    <a:pt x="1590" y="391"/>
                  </a:lnTo>
                  <a:lnTo>
                    <a:pt x="1566" y="412"/>
                  </a:lnTo>
                  <a:lnTo>
                    <a:pt x="1548" y="437"/>
                  </a:lnTo>
                  <a:lnTo>
                    <a:pt x="1535" y="465"/>
                  </a:lnTo>
                  <a:lnTo>
                    <a:pt x="1526" y="496"/>
                  </a:lnTo>
                  <a:lnTo>
                    <a:pt x="1522" y="529"/>
                  </a:lnTo>
                  <a:lnTo>
                    <a:pt x="1526" y="562"/>
                  </a:lnTo>
                  <a:lnTo>
                    <a:pt x="1535" y="593"/>
                  </a:lnTo>
                  <a:lnTo>
                    <a:pt x="1548" y="621"/>
                  </a:lnTo>
                  <a:lnTo>
                    <a:pt x="1566" y="646"/>
                  </a:lnTo>
                  <a:lnTo>
                    <a:pt x="1590" y="668"/>
                  </a:lnTo>
                  <a:lnTo>
                    <a:pt x="1616" y="685"/>
                  </a:lnTo>
                  <a:lnTo>
                    <a:pt x="1645" y="697"/>
                  </a:lnTo>
                  <a:lnTo>
                    <a:pt x="1676" y="704"/>
                  </a:lnTo>
                  <a:lnTo>
                    <a:pt x="1700" y="706"/>
                  </a:lnTo>
                  <a:lnTo>
                    <a:pt x="1730" y="702"/>
                  </a:lnTo>
                  <a:lnTo>
                    <a:pt x="1760" y="693"/>
                  </a:lnTo>
                  <a:lnTo>
                    <a:pt x="1788" y="681"/>
                  </a:lnTo>
                  <a:lnTo>
                    <a:pt x="1812" y="664"/>
                  </a:lnTo>
                  <a:lnTo>
                    <a:pt x="1833" y="643"/>
                  </a:lnTo>
                  <a:lnTo>
                    <a:pt x="1850" y="617"/>
                  </a:lnTo>
                  <a:lnTo>
                    <a:pt x="1862" y="591"/>
                  </a:lnTo>
                  <a:lnTo>
                    <a:pt x="1871" y="561"/>
                  </a:lnTo>
                  <a:lnTo>
                    <a:pt x="1873" y="529"/>
                  </a:lnTo>
                  <a:lnTo>
                    <a:pt x="1871" y="498"/>
                  </a:lnTo>
                  <a:lnTo>
                    <a:pt x="1862" y="468"/>
                  </a:lnTo>
                  <a:lnTo>
                    <a:pt x="1850" y="441"/>
                  </a:lnTo>
                  <a:lnTo>
                    <a:pt x="1833" y="416"/>
                  </a:lnTo>
                  <a:lnTo>
                    <a:pt x="1812" y="394"/>
                  </a:lnTo>
                  <a:lnTo>
                    <a:pt x="1788" y="378"/>
                  </a:lnTo>
                  <a:lnTo>
                    <a:pt x="1760" y="364"/>
                  </a:lnTo>
                  <a:lnTo>
                    <a:pt x="1730" y="356"/>
                  </a:lnTo>
                  <a:lnTo>
                    <a:pt x="1700" y="352"/>
                  </a:lnTo>
                  <a:close/>
                  <a:moveTo>
                    <a:pt x="195" y="118"/>
                  </a:moveTo>
                  <a:lnTo>
                    <a:pt x="195" y="405"/>
                  </a:lnTo>
                  <a:lnTo>
                    <a:pt x="217" y="380"/>
                  </a:lnTo>
                  <a:lnTo>
                    <a:pt x="241" y="358"/>
                  </a:lnTo>
                  <a:lnTo>
                    <a:pt x="270" y="339"/>
                  </a:lnTo>
                  <a:lnTo>
                    <a:pt x="300" y="326"/>
                  </a:lnTo>
                  <a:lnTo>
                    <a:pt x="333" y="317"/>
                  </a:lnTo>
                  <a:lnTo>
                    <a:pt x="367" y="314"/>
                  </a:lnTo>
                  <a:lnTo>
                    <a:pt x="529" y="304"/>
                  </a:lnTo>
                  <a:lnTo>
                    <a:pt x="542" y="118"/>
                  </a:lnTo>
                  <a:lnTo>
                    <a:pt x="195" y="118"/>
                  </a:lnTo>
                  <a:close/>
                  <a:moveTo>
                    <a:pt x="136" y="0"/>
                  </a:moveTo>
                  <a:lnTo>
                    <a:pt x="605" y="0"/>
                  </a:lnTo>
                  <a:lnTo>
                    <a:pt x="620" y="2"/>
                  </a:lnTo>
                  <a:lnTo>
                    <a:pt x="636" y="9"/>
                  </a:lnTo>
                  <a:lnTo>
                    <a:pt x="648" y="19"/>
                  </a:lnTo>
                  <a:lnTo>
                    <a:pt x="657" y="32"/>
                  </a:lnTo>
                  <a:lnTo>
                    <a:pt x="662" y="47"/>
                  </a:lnTo>
                  <a:lnTo>
                    <a:pt x="663" y="63"/>
                  </a:lnTo>
                  <a:lnTo>
                    <a:pt x="647" y="297"/>
                  </a:lnTo>
                  <a:lnTo>
                    <a:pt x="1665" y="237"/>
                  </a:lnTo>
                  <a:lnTo>
                    <a:pt x="1698" y="235"/>
                  </a:lnTo>
                  <a:lnTo>
                    <a:pt x="1700" y="235"/>
                  </a:lnTo>
                  <a:lnTo>
                    <a:pt x="1701" y="235"/>
                  </a:lnTo>
                  <a:lnTo>
                    <a:pt x="1746" y="240"/>
                  </a:lnTo>
                  <a:lnTo>
                    <a:pt x="1789" y="250"/>
                  </a:lnTo>
                  <a:lnTo>
                    <a:pt x="1828" y="266"/>
                  </a:lnTo>
                  <a:lnTo>
                    <a:pt x="1866" y="288"/>
                  </a:lnTo>
                  <a:lnTo>
                    <a:pt x="1899" y="315"/>
                  </a:lnTo>
                  <a:lnTo>
                    <a:pt x="1927" y="347"/>
                  </a:lnTo>
                  <a:lnTo>
                    <a:pt x="1951" y="382"/>
                  </a:lnTo>
                  <a:lnTo>
                    <a:pt x="1970" y="421"/>
                  </a:lnTo>
                  <a:lnTo>
                    <a:pt x="1983" y="463"/>
                  </a:lnTo>
                  <a:lnTo>
                    <a:pt x="1990" y="507"/>
                  </a:lnTo>
                  <a:lnTo>
                    <a:pt x="2350" y="941"/>
                  </a:lnTo>
                  <a:lnTo>
                    <a:pt x="2400" y="941"/>
                  </a:lnTo>
                  <a:lnTo>
                    <a:pt x="2419" y="943"/>
                  </a:lnTo>
                  <a:lnTo>
                    <a:pt x="2435" y="952"/>
                  </a:lnTo>
                  <a:lnTo>
                    <a:pt x="2448" y="964"/>
                  </a:lnTo>
                  <a:lnTo>
                    <a:pt x="2456" y="980"/>
                  </a:lnTo>
                  <a:lnTo>
                    <a:pt x="2459" y="999"/>
                  </a:lnTo>
                  <a:lnTo>
                    <a:pt x="2459" y="1567"/>
                  </a:lnTo>
                  <a:lnTo>
                    <a:pt x="2576" y="1567"/>
                  </a:lnTo>
                  <a:lnTo>
                    <a:pt x="2576" y="1470"/>
                  </a:lnTo>
                  <a:lnTo>
                    <a:pt x="2580" y="1451"/>
                  </a:lnTo>
                  <a:lnTo>
                    <a:pt x="2587" y="1434"/>
                  </a:lnTo>
                  <a:lnTo>
                    <a:pt x="2600" y="1422"/>
                  </a:lnTo>
                  <a:lnTo>
                    <a:pt x="2616" y="1413"/>
                  </a:lnTo>
                  <a:lnTo>
                    <a:pt x="2635" y="1410"/>
                  </a:lnTo>
                  <a:lnTo>
                    <a:pt x="2732" y="1410"/>
                  </a:lnTo>
                  <a:lnTo>
                    <a:pt x="2732" y="999"/>
                  </a:lnTo>
                  <a:lnTo>
                    <a:pt x="2736" y="980"/>
                  </a:lnTo>
                  <a:lnTo>
                    <a:pt x="2743" y="965"/>
                  </a:lnTo>
                  <a:lnTo>
                    <a:pt x="2757" y="952"/>
                  </a:lnTo>
                  <a:lnTo>
                    <a:pt x="2773" y="943"/>
                  </a:lnTo>
                  <a:lnTo>
                    <a:pt x="2791" y="941"/>
                  </a:lnTo>
                  <a:lnTo>
                    <a:pt x="2809" y="943"/>
                  </a:lnTo>
                  <a:lnTo>
                    <a:pt x="3044" y="1021"/>
                  </a:lnTo>
                  <a:lnTo>
                    <a:pt x="3060" y="1030"/>
                  </a:lnTo>
                  <a:lnTo>
                    <a:pt x="3072" y="1043"/>
                  </a:lnTo>
                  <a:lnTo>
                    <a:pt x="3081" y="1059"/>
                  </a:lnTo>
                  <a:lnTo>
                    <a:pt x="3083" y="1078"/>
                  </a:lnTo>
                  <a:lnTo>
                    <a:pt x="3083" y="1410"/>
                  </a:lnTo>
                  <a:lnTo>
                    <a:pt x="3181" y="1410"/>
                  </a:lnTo>
                  <a:lnTo>
                    <a:pt x="3200" y="1413"/>
                  </a:lnTo>
                  <a:lnTo>
                    <a:pt x="3215" y="1422"/>
                  </a:lnTo>
                  <a:lnTo>
                    <a:pt x="3229" y="1434"/>
                  </a:lnTo>
                  <a:lnTo>
                    <a:pt x="3236" y="1451"/>
                  </a:lnTo>
                  <a:lnTo>
                    <a:pt x="3240" y="1470"/>
                  </a:lnTo>
                  <a:lnTo>
                    <a:pt x="3240" y="1567"/>
                  </a:lnTo>
                  <a:lnTo>
                    <a:pt x="3416" y="1567"/>
                  </a:lnTo>
                  <a:lnTo>
                    <a:pt x="3434" y="1570"/>
                  </a:lnTo>
                  <a:lnTo>
                    <a:pt x="3450" y="1579"/>
                  </a:lnTo>
                  <a:lnTo>
                    <a:pt x="3463" y="1591"/>
                  </a:lnTo>
                  <a:lnTo>
                    <a:pt x="3471" y="1608"/>
                  </a:lnTo>
                  <a:lnTo>
                    <a:pt x="3474" y="1626"/>
                  </a:lnTo>
                  <a:lnTo>
                    <a:pt x="3474" y="2252"/>
                  </a:lnTo>
                  <a:lnTo>
                    <a:pt x="3471" y="2271"/>
                  </a:lnTo>
                  <a:lnTo>
                    <a:pt x="3463" y="2288"/>
                  </a:lnTo>
                  <a:lnTo>
                    <a:pt x="3450" y="2300"/>
                  </a:lnTo>
                  <a:lnTo>
                    <a:pt x="3434" y="2309"/>
                  </a:lnTo>
                  <a:lnTo>
                    <a:pt x="3416" y="2312"/>
                  </a:lnTo>
                  <a:lnTo>
                    <a:pt x="3240" y="2312"/>
                  </a:lnTo>
                  <a:lnTo>
                    <a:pt x="3240" y="2507"/>
                  </a:lnTo>
                  <a:lnTo>
                    <a:pt x="3289" y="2513"/>
                  </a:lnTo>
                  <a:lnTo>
                    <a:pt x="3336" y="2524"/>
                  </a:lnTo>
                  <a:lnTo>
                    <a:pt x="3381" y="2541"/>
                  </a:lnTo>
                  <a:lnTo>
                    <a:pt x="3424" y="2562"/>
                  </a:lnTo>
                  <a:lnTo>
                    <a:pt x="3463" y="2588"/>
                  </a:lnTo>
                  <a:lnTo>
                    <a:pt x="3499" y="2618"/>
                  </a:lnTo>
                  <a:lnTo>
                    <a:pt x="3532" y="2652"/>
                  </a:lnTo>
                  <a:lnTo>
                    <a:pt x="3561" y="2690"/>
                  </a:lnTo>
                  <a:lnTo>
                    <a:pt x="3585" y="2730"/>
                  </a:lnTo>
                  <a:lnTo>
                    <a:pt x="3604" y="2775"/>
                  </a:lnTo>
                  <a:lnTo>
                    <a:pt x="3618" y="2821"/>
                  </a:lnTo>
                  <a:lnTo>
                    <a:pt x="3627" y="2868"/>
                  </a:lnTo>
                  <a:lnTo>
                    <a:pt x="3630" y="2919"/>
                  </a:lnTo>
                  <a:lnTo>
                    <a:pt x="3627" y="2968"/>
                  </a:lnTo>
                  <a:lnTo>
                    <a:pt x="3619" y="3014"/>
                  </a:lnTo>
                  <a:lnTo>
                    <a:pt x="3606" y="3059"/>
                  </a:lnTo>
                  <a:lnTo>
                    <a:pt x="3587" y="3101"/>
                  </a:lnTo>
                  <a:lnTo>
                    <a:pt x="3564" y="3142"/>
                  </a:lnTo>
                  <a:lnTo>
                    <a:pt x="3538" y="3179"/>
                  </a:lnTo>
                  <a:lnTo>
                    <a:pt x="3507" y="3213"/>
                  </a:lnTo>
                  <a:lnTo>
                    <a:pt x="3572" y="3213"/>
                  </a:lnTo>
                  <a:lnTo>
                    <a:pt x="3590" y="3215"/>
                  </a:lnTo>
                  <a:lnTo>
                    <a:pt x="3606" y="3224"/>
                  </a:lnTo>
                  <a:lnTo>
                    <a:pt x="3619" y="3237"/>
                  </a:lnTo>
                  <a:lnTo>
                    <a:pt x="3627" y="3253"/>
                  </a:lnTo>
                  <a:lnTo>
                    <a:pt x="3630" y="3271"/>
                  </a:lnTo>
                  <a:lnTo>
                    <a:pt x="3627" y="3290"/>
                  </a:lnTo>
                  <a:lnTo>
                    <a:pt x="3619" y="3306"/>
                  </a:lnTo>
                  <a:lnTo>
                    <a:pt x="3606" y="3319"/>
                  </a:lnTo>
                  <a:lnTo>
                    <a:pt x="3590" y="3327"/>
                  </a:lnTo>
                  <a:lnTo>
                    <a:pt x="3572" y="3330"/>
                  </a:lnTo>
                  <a:lnTo>
                    <a:pt x="1308" y="3330"/>
                  </a:lnTo>
                  <a:lnTo>
                    <a:pt x="1289" y="3327"/>
                  </a:lnTo>
                  <a:lnTo>
                    <a:pt x="1273" y="3319"/>
                  </a:lnTo>
                  <a:lnTo>
                    <a:pt x="1261" y="3306"/>
                  </a:lnTo>
                  <a:lnTo>
                    <a:pt x="1252" y="3290"/>
                  </a:lnTo>
                  <a:lnTo>
                    <a:pt x="1249" y="3271"/>
                  </a:lnTo>
                  <a:lnTo>
                    <a:pt x="1252" y="3253"/>
                  </a:lnTo>
                  <a:lnTo>
                    <a:pt x="1261" y="3237"/>
                  </a:lnTo>
                  <a:lnTo>
                    <a:pt x="1273" y="3224"/>
                  </a:lnTo>
                  <a:lnTo>
                    <a:pt x="1289" y="3215"/>
                  </a:lnTo>
                  <a:lnTo>
                    <a:pt x="1308" y="3213"/>
                  </a:lnTo>
                  <a:lnTo>
                    <a:pt x="1373" y="3213"/>
                  </a:lnTo>
                  <a:lnTo>
                    <a:pt x="1342" y="3179"/>
                  </a:lnTo>
                  <a:lnTo>
                    <a:pt x="1315" y="3142"/>
                  </a:lnTo>
                  <a:lnTo>
                    <a:pt x="1291" y="3101"/>
                  </a:lnTo>
                  <a:lnTo>
                    <a:pt x="1274" y="3059"/>
                  </a:lnTo>
                  <a:lnTo>
                    <a:pt x="1261" y="3014"/>
                  </a:lnTo>
                  <a:lnTo>
                    <a:pt x="1252" y="2968"/>
                  </a:lnTo>
                  <a:lnTo>
                    <a:pt x="1249" y="2919"/>
                  </a:lnTo>
                  <a:lnTo>
                    <a:pt x="1252" y="2868"/>
                  </a:lnTo>
                  <a:lnTo>
                    <a:pt x="1261" y="2821"/>
                  </a:lnTo>
                  <a:lnTo>
                    <a:pt x="1275" y="2775"/>
                  </a:lnTo>
                  <a:lnTo>
                    <a:pt x="1295" y="2730"/>
                  </a:lnTo>
                  <a:lnTo>
                    <a:pt x="1319" y="2690"/>
                  </a:lnTo>
                  <a:lnTo>
                    <a:pt x="1348" y="2652"/>
                  </a:lnTo>
                  <a:lnTo>
                    <a:pt x="1379" y="2618"/>
                  </a:lnTo>
                  <a:lnTo>
                    <a:pt x="1416" y="2588"/>
                  </a:lnTo>
                  <a:lnTo>
                    <a:pt x="1455" y="2562"/>
                  </a:lnTo>
                  <a:lnTo>
                    <a:pt x="1498" y="2541"/>
                  </a:lnTo>
                  <a:lnTo>
                    <a:pt x="1543" y="2524"/>
                  </a:lnTo>
                  <a:lnTo>
                    <a:pt x="1591" y="2513"/>
                  </a:lnTo>
                  <a:lnTo>
                    <a:pt x="1639" y="2507"/>
                  </a:lnTo>
                  <a:lnTo>
                    <a:pt x="1639" y="2312"/>
                  </a:lnTo>
                  <a:lnTo>
                    <a:pt x="1464" y="2312"/>
                  </a:lnTo>
                  <a:lnTo>
                    <a:pt x="1445" y="2309"/>
                  </a:lnTo>
                  <a:lnTo>
                    <a:pt x="1429" y="2300"/>
                  </a:lnTo>
                  <a:lnTo>
                    <a:pt x="1417" y="2288"/>
                  </a:lnTo>
                  <a:lnTo>
                    <a:pt x="1408" y="2271"/>
                  </a:lnTo>
                  <a:lnTo>
                    <a:pt x="1405" y="2252"/>
                  </a:lnTo>
                  <a:lnTo>
                    <a:pt x="1405" y="1626"/>
                  </a:lnTo>
                  <a:lnTo>
                    <a:pt x="1408" y="1560"/>
                  </a:lnTo>
                  <a:lnTo>
                    <a:pt x="1418" y="1495"/>
                  </a:lnTo>
                  <a:lnTo>
                    <a:pt x="1432" y="1433"/>
                  </a:lnTo>
                  <a:lnTo>
                    <a:pt x="1453" y="1374"/>
                  </a:lnTo>
                  <a:lnTo>
                    <a:pt x="1480" y="1316"/>
                  </a:lnTo>
                  <a:lnTo>
                    <a:pt x="1510" y="1262"/>
                  </a:lnTo>
                  <a:lnTo>
                    <a:pt x="1546" y="1210"/>
                  </a:lnTo>
                  <a:lnTo>
                    <a:pt x="1585" y="1163"/>
                  </a:lnTo>
                  <a:lnTo>
                    <a:pt x="1629" y="1118"/>
                  </a:lnTo>
                  <a:lnTo>
                    <a:pt x="1510" y="812"/>
                  </a:lnTo>
                  <a:lnTo>
                    <a:pt x="614" y="759"/>
                  </a:lnTo>
                  <a:lnTo>
                    <a:pt x="510" y="2207"/>
                  </a:lnTo>
                  <a:lnTo>
                    <a:pt x="558" y="2221"/>
                  </a:lnTo>
                  <a:lnTo>
                    <a:pt x="603" y="2242"/>
                  </a:lnTo>
                  <a:lnTo>
                    <a:pt x="644" y="2268"/>
                  </a:lnTo>
                  <a:lnTo>
                    <a:pt x="682" y="2298"/>
                  </a:lnTo>
                  <a:lnTo>
                    <a:pt x="716" y="2333"/>
                  </a:lnTo>
                  <a:lnTo>
                    <a:pt x="746" y="2371"/>
                  </a:lnTo>
                  <a:lnTo>
                    <a:pt x="771" y="2412"/>
                  </a:lnTo>
                  <a:lnTo>
                    <a:pt x="792" y="2457"/>
                  </a:lnTo>
                  <a:lnTo>
                    <a:pt x="807" y="2504"/>
                  </a:lnTo>
                  <a:lnTo>
                    <a:pt x="816" y="2554"/>
                  </a:lnTo>
                  <a:lnTo>
                    <a:pt x="820" y="2606"/>
                  </a:lnTo>
                  <a:lnTo>
                    <a:pt x="820" y="2899"/>
                  </a:lnTo>
                  <a:lnTo>
                    <a:pt x="915" y="2899"/>
                  </a:lnTo>
                  <a:lnTo>
                    <a:pt x="933" y="2903"/>
                  </a:lnTo>
                  <a:lnTo>
                    <a:pt x="949" y="2910"/>
                  </a:lnTo>
                  <a:lnTo>
                    <a:pt x="963" y="2924"/>
                  </a:lnTo>
                  <a:lnTo>
                    <a:pt x="970" y="2939"/>
                  </a:lnTo>
                  <a:lnTo>
                    <a:pt x="974" y="2958"/>
                  </a:lnTo>
                  <a:lnTo>
                    <a:pt x="970" y="2977"/>
                  </a:lnTo>
                  <a:lnTo>
                    <a:pt x="963" y="2993"/>
                  </a:lnTo>
                  <a:lnTo>
                    <a:pt x="949" y="3005"/>
                  </a:lnTo>
                  <a:lnTo>
                    <a:pt x="933" y="3014"/>
                  </a:lnTo>
                  <a:lnTo>
                    <a:pt x="915" y="3016"/>
                  </a:lnTo>
                  <a:lnTo>
                    <a:pt x="763" y="3016"/>
                  </a:lnTo>
                  <a:lnTo>
                    <a:pt x="762" y="3016"/>
                  </a:lnTo>
                  <a:lnTo>
                    <a:pt x="761" y="3016"/>
                  </a:lnTo>
                  <a:lnTo>
                    <a:pt x="410" y="3016"/>
                  </a:lnTo>
                  <a:lnTo>
                    <a:pt x="359" y="3013"/>
                  </a:lnTo>
                  <a:lnTo>
                    <a:pt x="309" y="3004"/>
                  </a:lnTo>
                  <a:lnTo>
                    <a:pt x="262" y="2989"/>
                  </a:lnTo>
                  <a:lnTo>
                    <a:pt x="218" y="2969"/>
                  </a:lnTo>
                  <a:lnTo>
                    <a:pt x="176" y="2942"/>
                  </a:lnTo>
                  <a:lnTo>
                    <a:pt x="138" y="2913"/>
                  </a:lnTo>
                  <a:lnTo>
                    <a:pt x="103" y="2878"/>
                  </a:lnTo>
                  <a:lnTo>
                    <a:pt x="74" y="2840"/>
                  </a:lnTo>
                  <a:lnTo>
                    <a:pt x="48" y="2799"/>
                  </a:lnTo>
                  <a:lnTo>
                    <a:pt x="28" y="2754"/>
                  </a:lnTo>
                  <a:lnTo>
                    <a:pt x="12" y="2706"/>
                  </a:lnTo>
                  <a:lnTo>
                    <a:pt x="3" y="2656"/>
                  </a:lnTo>
                  <a:lnTo>
                    <a:pt x="0" y="2606"/>
                  </a:lnTo>
                  <a:lnTo>
                    <a:pt x="0" y="2252"/>
                  </a:lnTo>
                  <a:lnTo>
                    <a:pt x="3" y="2235"/>
                  </a:lnTo>
                  <a:lnTo>
                    <a:pt x="11" y="2218"/>
                  </a:lnTo>
                  <a:lnTo>
                    <a:pt x="24" y="2205"/>
                  </a:lnTo>
                  <a:lnTo>
                    <a:pt x="40" y="2197"/>
                  </a:lnTo>
                  <a:lnTo>
                    <a:pt x="58" y="2194"/>
                  </a:lnTo>
                  <a:lnTo>
                    <a:pt x="78" y="2194"/>
                  </a:lnTo>
                  <a:lnTo>
                    <a:pt x="78" y="59"/>
                  </a:lnTo>
                  <a:lnTo>
                    <a:pt x="81" y="40"/>
                  </a:lnTo>
                  <a:lnTo>
                    <a:pt x="89" y="24"/>
                  </a:lnTo>
                  <a:lnTo>
                    <a:pt x="102" y="11"/>
                  </a:lnTo>
                  <a:lnTo>
                    <a:pt x="118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Freeform 270"/>
            <p:cNvSpPr>
              <a:spLocks noEditPoints="1"/>
            </p:cNvSpPr>
            <p:nvPr/>
          </p:nvSpPr>
          <p:spPr bwMode="auto">
            <a:xfrm>
              <a:off x="4710113" y="2900363"/>
              <a:ext cx="68262" cy="68263"/>
            </a:xfrm>
            <a:custGeom>
              <a:avLst/>
              <a:gdLst>
                <a:gd name="T0" fmla="*/ 313 w 430"/>
                <a:gd name="T1" fmla="*/ 124 h 431"/>
                <a:gd name="T2" fmla="*/ 274 w 430"/>
                <a:gd name="T3" fmla="*/ 137 h 431"/>
                <a:gd name="T4" fmla="*/ 239 w 430"/>
                <a:gd name="T5" fmla="*/ 155 h 431"/>
                <a:gd name="T6" fmla="*/ 207 w 430"/>
                <a:gd name="T7" fmla="*/ 178 h 431"/>
                <a:gd name="T8" fmla="*/ 178 w 430"/>
                <a:gd name="T9" fmla="*/ 207 h 431"/>
                <a:gd name="T10" fmla="*/ 155 w 430"/>
                <a:gd name="T11" fmla="*/ 239 h 431"/>
                <a:gd name="T12" fmla="*/ 137 w 430"/>
                <a:gd name="T13" fmla="*/ 274 h 431"/>
                <a:gd name="T14" fmla="*/ 124 w 430"/>
                <a:gd name="T15" fmla="*/ 313 h 431"/>
                <a:gd name="T16" fmla="*/ 313 w 430"/>
                <a:gd name="T17" fmla="*/ 313 h 431"/>
                <a:gd name="T18" fmla="*/ 313 w 430"/>
                <a:gd name="T19" fmla="*/ 124 h 431"/>
                <a:gd name="T20" fmla="*/ 371 w 430"/>
                <a:gd name="T21" fmla="*/ 0 h 431"/>
                <a:gd name="T22" fmla="*/ 390 w 430"/>
                <a:gd name="T23" fmla="*/ 2 h 431"/>
                <a:gd name="T24" fmla="*/ 406 w 430"/>
                <a:gd name="T25" fmla="*/ 11 h 431"/>
                <a:gd name="T26" fmla="*/ 418 w 430"/>
                <a:gd name="T27" fmla="*/ 23 h 431"/>
                <a:gd name="T28" fmla="*/ 427 w 430"/>
                <a:gd name="T29" fmla="*/ 40 h 431"/>
                <a:gd name="T30" fmla="*/ 430 w 430"/>
                <a:gd name="T31" fmla="*/ 59 h 431"/>
                <a:gd name="T32" fmla="*/ 430 w 430"/>
                <a:gd name="T33" fmla="*/ 372 h 431"/>
                <a:gd name="T34" fmla="*/ 427 w 430"/>
                <a:gd name="T35" fmla="*/ 390 h 431"/>
                <a:gd name="T36" fmla="*/ 418 w 430"/>
                <a:gd name="T37" fmla="*/ 407 h 431"/>
                <a:gd name="T38" fmla="*/ 406 w 430"/>
                <a:gd name="T39" fmla="*/ 420 h 431"/>
                <a:gd name="T40" fmla="*/ 390 w 430"/>
                <a:gd name="T41" fmla="*/ 428 h 431"/>
                <a:gd name="T42" fmla="*/ 371 w 430"/>
                <a:gd name="T43" fmla="*/ 431 h 431"/>
                <a:gd name="T44" fmla="*/ 60 w 430"/>
                <a:gd name="T45" fmla="*/ 431 h 431"/>
                <a:gd name="T46" fmla="*/ 41 w 430"/>
                <a:gd name="T47" fmla="*/ 428 h 431"/>
                <a:gd name="T48" fmla="*/ 24 w 430"/>
                <a:gd name="T49" fmla="*/ 420 h 431"/>
                <a:gd name="T50" fmla="*/ 12 w 430"/>
                <a:gd name="T51" fmla="*/ 407 h 431"/>
                <a:gd name="T52" fmla="*/ 3 w 430"/>
                <a:gd name="T53" fmla="*/ 390 h 431"/>
                <a:gd name="T54" fmla="*/ 0 w 430"/>
                <a:gd name="T55" fmla="*/ 372 h 431"/>
                <a:gd name="T56" fmla="*/ 3 w 430"/>
                <a:gd name="T57" fmla="*/ 322 h 431"/>
                <a:gd name="T58" fmla="*/ 13 w 430"/>
                <a:gd name="T59" fmla="*/ 273 h 431"/>
                <a:gd name="T60" fmla="*/ 30 w 430"/>
                <a:gd name="T61" fmla="*/ 228 h 431"/>
                <a:gd name="T62" fmla="*/ 51 w 430"/>
                <a:gd name="T63" fmla="*/ 185 h 431"/>
                <a:gd name="T64" fmla="*/ 78 w 430"/>
                <a:gd name="T65" fmla="*/ 145 h 431"/>
                <a:gd name="T66" fmla="*/ 109 w 430"/>
                <a:gd name="T67" fmla="*/ 108 h 431"/>
                <a:gd name="T68" fmla="*/ 145 w 430"/>
                <a:gd name="T69" fmla="*/ 78 h 431"/>
                <a:gd name="T70" fmla="*/ 184 w 430"/>
                <a:gd name="T71" fmla="*/ 51 h 431"/>
                <a:gd name="T72" fmla="*/ 227 w 430"/>
                <a:gd name="T73" fmla="*/ 29 h 431"/>
                <a:gd name="T74" fmla="*/ 273 w 430"/>
                <a:gd name="T75" fmla="*/ 14 h 431"/>
                <a:gd name="T76" fmla="*/ 321 w 430"/>
                <a:gd name="T77" fmla="*/ 4 h 431"/>
                <a:gd name="T78" fmla="*/ 371 w 430"/>
                <a:gd name="T79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0" h="431">
                  <a:moveTo>
                    <a:pt x="313" y="124"/>
                  </a:moveTo>
                  <a:lnTo>
                    <a:pt x="274" y="137"/>
                  </a:lnTo>
                  <a:lnTo>
                    <a:pt x="239" y="155"/>
                  </a:lnTo>
                  <a:lnTo>
                    <a:pt x="207" y="178"/>
                  </a:lnTo>
                  <a:lnTo>
                    <a:pt x="178" y="207"/>
                  </a:lnTo>
                  <a:lnTo>
                    <a:pt x="155" y="239"/>
                  </a:lnTo>
                  <a:lnTo>
                    <a:pt x="137" y="274"/>
                  </a:lnTo>
                  <a:lnTo>
                    <a:pt x="124" y="313"/>
                  </a:lnTo>
                  <a:lnTo>
                    <a:pt x="313" y="313"/>
                  </a:lnTo>
                  <a:lnTo>
                    <a:pt x="313" y="124"/>
                  </a:lnTo>
                  <a:close/>
                  <a:moveTo>
                    <a:pt x="371" y="0"/>
                  </a:moveTo>
                  <a:lnTo>
                    <a:pt x="390" y="2"/>
                  </a:lnTo>
                  <a:lnTo>
                    <a:pt x="406" y="11"/>
                  </a:lnTo>
                  <a:lnTo>
                    <a:pt x="418" y="23"/>
                  </a:lnTo>
                  <a:lnTo>
                    <a:pt x="427" y="40"/>
                  </a:lnTo>
                  <a:lnTo>
                    <a:pt x="430" y="59"/>
                  </a:lnTo>
                  <a:lnTo>
                    <a:pt x="430" y="372"/>
                  </a:lnTo>
                  <a:lnTo>
                    <a:pt x="427" y="390"/>
                  </a:lnTo>
                  <a:lnTo>
                    <a:pt x="418" y="407"/>
                  </a:lnTo>
                  <a:lnTo>
                    <a:pt x="406" y="420"/>
                  </a:lnTo>
                  <a:lnTo>
                    <a:pt x="390" y="428"/>
                  </a:lnTo>
                  <a:lnTo>
                    <a:pt x="371" y="431"/>
                  </a:lnTo>
                  <a:lnTo>
                    <a:pt x="60" y="431"/>
                  </a:lnTo>
                  <a:lnTo>
                    <a:pt x="41" y="428"/>
                  </a:lnTo>
                  <a:lnTo>
                    <a:pt x="24" y="420"/>
                  </a:lnTo>
                  <a:lnTo>
                    <a:pt x="12" y="407"/>
                  </a:lnTo>
                  <a:lnTo>
                    <a:pt x="3" y="390"/>
                  </a:lnTo>
                  <a:lnTo>
                    <a:pt x="0" y="372"/>
                  </a:lnTo>
                  <a:lnTo>
                    <a:pt x="3" y="322"/>
                  </a:lnTo>
                  <a:lnTo>
                    <a:pt x="13" y="273"/>
                  </a:lnTo>
                  <a:lnTo>
                    <a:pt x="30" y="228"/>
                  </a:lnTo>
                  <a:lnTo>
                    <a:pt x="51" y="185"/>
                  </a:lnTo>
                  <a:lnTo>
                    <a:pt x="78" y="145"/>
                  </a:lnTo>
                  <a:lnTo>
                    <a:pt x="109" y="108"/>
                  </a:lnTo>
                  <a:lnTo>
                    <a:pt x="145" y="78"/>
                  </a:lnTo>
                  <a:lnTo>
                    <a:pt x="184" y="51"/>
                  </a:lnTo>
                  <a:lnTo>
                    <a:pt x="227" y="29"/>
                  </a:lnTo>
                  <a:lnTo>
                    <a:pt x="273" y="14"/>
                  </a:lnTo>
                  <a:lnTo>
                    <a:pt x="321" y="4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Freeform 271"/>
            <p:cNvSpPr>
              <a:spLocks/>
            </p:cNvSpPr>
            <p:nvPr/>
          </p:nvSpPr>
          <p:spPr bwMode="auto">
            <a:xfrm>
              <a:off x="4722813" y="3013075"/>
              <a:ext cx="203200" cy="19050"/>
            </a:xfrm>
            <a:custGeom>
              <a:avLst/>
              <a:gdLst>
                <a:gd name="T0" fmla="*/ 59 w 1288"/>
                <a:gd name="T1" fmla="*/ 0 h 118"/>
                <a:gd name="T2" fmla="*/ 1230 w 1288"/>
                <a:gd name="T3" fmla="*/ 0 h 118"/>
                <a:gd name="T4" fmla="*/ 1249 w 1288"/>
                <a:gd name="T5" fmla="*/ 3 h 118"/>
                <a:gd name="T6" fmla="*/ 1264 w 1288"/>
                <a:gd name="T7" fmla="*/ 12 h 118"/>
                <a:gd name="T8" fmla="*/ 1277 w 1288"/>
                <a:gd name="T9" fmla="*/ 24 h 118"/>
                <a:gd name="T10" fmla="*/ 1286 w 1288"/>
                <a:gd name="T11" fmla="*/ 41 h 118"/>
                <a:gd name="T12" fmla="*/ 1288 w 1288"/>
                <a:gd name="T13" fmla="*/ 58 h 118"/>
                <a:gd name="T14" fmla="*/ 1286 w 1288"/>
                <a:gd name="T15" fmla="*/ 77 h 118"/>
                <a:gd name="T16" fmla="*/ 1277 w 1288"/>
                <a:gd name="T17" fmla="*/ 94 h 118"/>
                <a:gd name="T18" fmla="*/ 1264 w 1288"/>
                <a:gd name="T19" fmla="*/ 106 h 118"/>
                <a:gd name="T20" fmla="*/ 1249 w 1288"/>
                <a:gd name="T21" fmla="*/ 115 h 118"/>
                <a:gd name="T22" fmla="*/ 1230 w 1288"/>
                <a:gd name="T23" fmla="*/ 118 h 118"/>
                <a:gd name="T24" fmla="*/ 59 w 1288"/>
                <a:gd name="T25" fmla="*/ 118 h 118"/>
                <a:gd name="T26" fmla="*/ 41 w 1288"/>
                <a:gd name="T27" fmla="*/ 115 h 118"/>
                <a:gd name="T28" fmla="*/ 24 w 1288"/>
                <a:gd name="T29" fmla="*/ 106 h 118"/>
                <a:gd name="T30" fmla="*/ 12 w 1288"/>
                <a:gd name="T31" fmla="*/ 94 h 118"/>
                <a:gd name="T32" fmla="*/ 4 w 1288"/>
                <a:gd name="T33" fmla="*/ 77 h 118"/>
                <a:gd name="T34" fmla="*/ 0 w 1288"/>
                <a:gd name="T35" fmla="*/ 58 h 118"/>
                <a:gd name="T36" fmla="*/ 4 w 1288"/>
                <a:gd name="T37" fmla="*/ 41 h 118"/>
                <a:gd name="T38" fmla="*/ 12 w 1288"/>
                <a:gd name="T39" fmla="*/ 24 h 118"/>
                <a:gd name="T40" fmla="*/ 24 w 1288"/>
                <a:gd name="T41" fmla="*/ 12 h 118"/>
                <a:gd name="T42" fmla="*/ 41 w 1288"/>
                <a:gd name="T43" fmla="*/ 3 h 118"/>
                <a:gd name="T44" fmla="*/ 59 w 1288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8" h="118">
                  <a:moveTo>
                    <a:pt x="59" y="0"/>
                  </a:moveTo>
                  <a:lnTo>
                    <a:pt x="1230" y="0"/>
                  </a:lnTo>
                  <a:lnTo>
                    <a:pt x="1249" y="3"/>
                  </a:lnTo>
                  <a:lnTo>
                    <a:pt x="1264" y="12"/>
                  </a:lnTo>
                  <a:lnTo>
                    <a:pt x="1277" y="24"/>
                  </a:lnTo>
                  <a:lnTo>
                    <a:pt x="1286" y="41"/>
                  </a:lnTo>
                  <a:lnTo>
                    <a:pt x="1288" y="58"/>
                  </a:lnTo>
                  <a:lnTo>
                    <a:pt x="1286" y="77"/>
                  </a:lnTo>
                  <a:lnTo>
                    <a:pt x="1277" y="94"/>
                  </a:lnTo>
                  <a:lnTo>
                    <a:pt x="1264" y="106"/>
                  </a:lnTo>
                  <a:lnTo>
                    <a:pt x="1249" y="115"/>
                  </a:lnTo>
                  <a:lnTo>
                    <a:pt x="1230" y="118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4" y="106"/>
                  </a:lnTo>
                  <a:lnTo>
                    <a:pt x="12" y="94"/>
                  </a:lnTo>
                  <a:lnTo>
                    <a:pt x="4" y="77"/>
                  </a:lnTo>
                  <a:lnTo>
                    <a:pt x="0" y="58"/>
                  </a:lnTo>
                  <a:lnTo>
                    <a:pt x="4" y="41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1" name="Group 870"/>
          <p:cNvGrpSpPr/>
          <p:nvPr/>
        </p:nvGrpSpPr>
        <p:grpSpPr>
          <a:xfrm>
            <a:off x="3522452" y="2678113"/>
            <a:ext cx="460375" cy="576262"/>
            <a:chOff x="3556000" y="2678113"/>
            <a:chExt cx="460375" cy="5762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3" name="Freeform 276"/>
            <p:cNvSpPr>
              <a:spLocks noEditPoints="1"/>
            </p:cNvSpPr>
            <p:nvPr/>
          </p:nvSpPr>
          <p:spPr bwMode="auto">
            <a:xfrm>
              <a:off x="3556000" y="2678113"/>
              <a:ext cx="460375" cy="576262"/>
            </a:xfrm>
            <a:custGeom>
              <a:avLst/>
              <a:gdLst>
                <a:gd name="T0" fmla="*/ 1361 w 2897"/>
                <a:gd name="T1" fmla="*/ 133 h 3630"/>
                <a:gd name="T2" fmla="*/ 1244 w 2897"/>
                <a:gd name="T3" fmla="*/ 189 h 3630"/>
                <a:gd name="T4" fmla="*/ 1155 w 2897"/>
                <a:gd name="T5" fmla="*/ 284 h 3630"/>
                <a:gd name="T6" fmla="*/ 157 w 2897"/>
                <a:gd name="T7" fmla="*/ 2275 h 3630"/>
                <a:gd name="T8" fmla="*/ 141 w 2897"/>
                <a:gd name="T9" fmla="*/ 2313 h 3630"/>
                <a:gd name="T10" fmla="*/ 122 w 2897"/>
                <a:gd name="T11" fmla="*/ 2427 h 3630"/>
                <a:gd name="T12" fmla="*/ 150 w 2897"/>
                <a:gd name="T13" fmla="*/ 2562 h 3630"/>
                <a:gd name="T14" fmla="*/ 224 w 2897"/>
                <a:gd name="T15" fmla="*/ 2672 h 3630"/>
                <a:gd name="T16" fmla="*/ 334 w 2897"/>
                <a:gd name="T17" fmla="*/ 2747 h 3630"/>
                <a:gd name="T18" fmla="*/ 469 w 2897"/>
                <a:gd name="T19" fmla="*/ 2773 h 3630"/>
                <a:gd name="T20" fmla="*/ 2519 w 2897"/>
                <a:gd name="T21" fmla="*/ 2761 h 3630"/>
                <a:gd name="T22" fmla="*/ 2639 w 2897"/>
                <a:gd name="T23" fmla="*/ 2702 h 3630"/>
                <a:gd name="T24" fmla="*/ 2726 w 2897"/>
                <a:gd name="T25" fmla="*/ 2602 h 3630"/>
                <a:gd name="T26" fmla="*/ 2770 w 2897"/>
                <a:gd name="T27" fmla="*/ 2474 h 3630"/>
                <a:gd name="T28" fmla="*/ 2766 w 2897"/>
                <a:gd name="T29" fmla="*/ 2351 h 3630"/>
                <a:gd name="T30" fmla="*/ 2740 w 2897"/>
                <a:gd name="T31" fmla="*/ 2277 h 3630"/>
                <a:gd name="T32" fmla="*/ 1764 w 2897"/>
                <a:gd name="T33" fmla="*/ 325 h 3630"/>
                <a:gd name="T34" fmla="*/ 1715 w 2897"/>
                <a:gd name="T35" fmla="*/ 249 h 3630"/>
                <a:gd name="T36" fmla="*/ 1616 w 2897"/>
                <a:gd name="T37" fmla="*/ 166 h 3630"/>
                <a:gd name="T38" fmla="*/ 1492 w 2897"/>
                <a:gd name="T39" fmla="*/ 125 h 3630"/>
                <a:gd name="T40" fmla="*/ 1497 w 2897"/>
                <a:gd name="T41" fmla="*/ 2 h 3630"/>
                <a:gd name="T42" fmla="*/ 1636 w 2897"/>
                <a:gd name="T43" fmla="*/ 40 h 3630"/>
                <a:gd name="T44" fmla="*/ 1757 w 2897"/>
                <a:gd name="T45" fmla="*/ 117 h 3630"/>
                <a:gd name="T46" fmla="*/ 1849 w 2897"/>
                <a:gd name="T47" fmla="*/ 227 h 3630"/>
                <a:gd name="T48" fmla="*/ 2850 w 2897"/>
                <a:gd name="T49" fmla="*/ 2225 h 3630"/>
                <a:gd name="T50" fmla="*/ 2885 w 2897"/>
                <a:gd name="T51" fmla="*/ 2324 h 3630"/>
                <a:gd name="T52" fmla="*/ 2893 w 2897"/>
                <a:gd name="T53" fmla="*/ 2482 h 3630"/>
                <a:gd name="T54" fmla="*/ 2848 w 2897"/>
                <a:gd name="T55" fmla="*/ 2633 h 3630"/>
                <a:gd name="T56" fmla="*/ 2758 w 2897"/>
                <a:gd name="T57" fmla="*/ 2759 h 3630"/>
                <a:gd name="T58" fmla="*/ 2633 w 2897"/>
                <a:gd name="T59" fmla="*/ 2848 h 3630"/>
                <a:gd name="T60" fmla="*/ 2482 w 2897"/>
                <a:gd name="T61" fmla="*/ 2893 h 3630"/>
                <a:gd name="T62" fmla="*/ 1672 w 2897"/>
                <a:gd name="T63" fmla="*/ 3568 h 3630"/>
                <a:gd name="T64" fmla="*/ 1647 w 2897"/>
                <a:gd name="T65" fmla="*/ 3618 h 3630"/>
                <a:gd name="T66" fmla="*/ 1592 w 2897"/>
                <a:gd name="T67" fmla="*/ 3627 h 3630"/>
                <a:gd name="T68" fmla="*/ 1553 w 2897"/>
                <a:gd name="T69" fmla="*/ 3588 h 3630"/>
                <a:gd name="T70" fmla="*/ 1347 w 2897"/>
                <a:gd name="T71" fmla="*/ 2896 h 3630"/>
                <a:gd name="T72" fmla="*/ 1334 w 2897"/>
                <a:gd name="T73" fmla="*/ 3605 h 3630"/>
                <a:gd name="T74" fmla="*/ 1285 w 2897"/>
                <a:gd name="T75" fmla="*/ 3630 h 3630"/>
                <a:gd name="T76" fmla="*/ 1235 w 2897"/>
                <a:gd name="T77" fmla="*/ 3605 h 3630"/>
                <a:gd name="T78" fmla="*/ 1223 w 2897"/>
                <a:gd name="T79" fmla="*/ 2896 h 3630"/>
                <a:gd name="T80" fmla="*/ 362 w 2897"/>
                <a:gd name="T81" fmla="*/ 2883 h 3630"/>
                <a:gd name="T82" fmla="*/ 218 w 2897"/>
                <a:gd name="T83" fmla="*/ 2823 h 3630"/>
                <a:gd name="T84" fmla="*/ 103 w 2897"/>
                <a:gd name="T85" fmla="*/ 2720 h 3630"/>
                <a:gd name="T86" fmla="*/ 28 w 2897"/>
                <a:gd name="T87" fmla="*/ 2585 h 3630"/>
                <a:gd name="T88" fmla="*/ 0 w 2897"/>
                <a:gd name="T89" fmla="*/ 2427 h 3630"/>
                <a:gd name="T90" fmla="*/ 25 w 2897"/>
                <a:gd name="T91" fmla="*/ 2275 h 3630"/>
                <a:gd name="T92" fmla="*/ 47 w 2897"/>
                <a:gd name="T93" fmla="*/ 2222 h 3630"/>
                <a:gd name="T94" fmla="*/ 1023 w 2897"/>
                <a:gd name="T95" fmla="*/ 271 h 3630"/>
                <a:gd name="T96" fmla="*/ 1105 w 2897"/>
                <a:gd name="T97" fmla="*/ 150 h 3630"/>
                <a:gd name="T98" fmla="*/ 1217 w 2897"/>
                <a:gd name="T99" fmla="*/ 62 h 3630"/>
                <a:gd name="T100" fmla="*/ 1351 w 2897"/>
                <a:gd name="T101" fmla="*/ 10 h 3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97" h="3630">
                  <a:moveTo>
                    <a:pt x="1448" y="122"/>
                  </a:moveTo>
                  <a:lnTo>
                    <a:pt x="1404" y="125"/>
                  </a:lnTo>
                  <a:lnTo>
                    <a:pt x="1361" y="133"/>
                  </a:lnTo>
                  <a:lnTo>
                    <a:pt x="1319" y="147"/>
                  </a:lnTo>
                  <a:lnTo>
                    <a:pt x="1281" y="166"/>
                  </a:lnTo>
                  <a:lnTo>
                    <a:pt x="1244" y="189"/>
                  </a:lnTo>
                  <a:lnTo>
                    <a:pt x="1210" y="217"/>
                  </a:lnTo>
                  <a:lnTo>
                    <a:pt x="1180" y="249"/>
                  </a:lnTo>
                  <a:lnTo>
                    <a:pt x="1155" y="284"/>
                  </a:lnTo>
                  <a:lnTo>
                    <a:pt x="1133" y="322"/>
                  </a:lnTo>
                  <a:lnTo>
                    <a:pt x="1133" y="325"/>
                  </a:lnTo>
                  <a:lnTo>
                    <a:pt x="157" y="2275"/>
                  </a:lnTo>
                  <a:lnTo>
                    <a:pt x="156" y="2277"/>
                  </a:lnTo>
                  <a:lnTo>
                    <a:pt x="156" y="2278"/>
                  </a:lnTo>
                  <a:lnTo>
                    <a:pt x="141" y="2313"/>
                  </a:lnTo>
                  <a:lnTo>
                    <a:pt x="131" y="2351"/>
                  </a:lnTo>
                  <a:lnTo>
                    <a:pt x="124" y="2388"/>
                  </a:lnTo>
                  <a:lnTo>
                    <a:pt x="122" y="2427"/>
                  </a:lnTo>
                  <a:lnTo>
                    <a:pt x="125" y="2474"/>
                  </a:lnTo>
                  <a:lnTo>
                    <a:pt x="134" y="2519"/>
                  </a:lnTo>
                  <a:lnTo>
                    <a:pt x="150" y="2562"/>
                  </a:lnTo>
                  <a:lnTo>
                    <a:pt x="169" y="2602"/>
                  </a:lnTo>
                  <a:lnTo>
                    <a:pt x="195" y="2639"/>
                  </a:lnTo>
                  <a:lnTo>
                    <a:pt x="224" y="2672"/>
                  </a:lnTo>
                  <a:lnTo>
                    <a:pt x="257" y="2702"/>
                  </a:lnTo>
                  <a:lnTo>
                    <a:pt x="294" y="2726"/>
                  </a:lnTo>
                  <a:lnTo>
                    <a:pt x="334" y="2747"/>
                  </a:lnTo>
                  <a:lnTo>
                    <a:pt x="377" y="2761"/>
                  </a:lnTo>
                  <a:lnTo>
                    <a:pt x="422" y="2770"/>
                  </a:lnTo>
                  <a:lnTo>
                    <a:pt x="469" y="2773"/>
                  </a:lnTo>
                  <a:lnTo>
                    <a:pt x="2427" y="2773"/>
                  </a:lnTo>
                  <a:lnTo>
                    <a:pt x="2474" y="2770"/>
                  </a:lnTo>
                  <a:lnTo>
                    <a:pt x="2519" y="2761"/>
                  </a:lnTo>
                  <a:lnTo>
                    <a:pt x="2562" y="2747"/>
                  </a:lnTo>
                  <a:lnTo>
                    <a:pt x="2602" y="2726"/>
                  </a:lnTo>
                  <a:lnTo>
                    <a:pt x="2639" y="2702"/>
                  </a:lnTo>
                  <a:lnTo>
                    <a:pt x="2672" y="2672"/>
                  </a:lnTo>
                  <a:lnTo>
                    <a:pt x="2702" y="2639"/>
                  </a:lnTo>
                  <a:lnTo>
                    <a:pt x="2726" y="2602"/>
                  </a:lnTo>
                  <a:lnTo>
                    <a:pt x="2746" y="2562"/>
                  </a:lnTo>
                  <a:lnTo>
                    <a:pt x="2761" y="2519"/>
                  </a:lnTo>
                  <a:lnTo>
                    <a:pt x="2770" y="2474"/>
                  </a:lnTo>
                  <a:lnTo>
                    <a:pt x="2773" y="2427"/>
                  </a:lnTo>
                  <a:lnTo>
                    <a:pt x="2771" y="2388"/>
                  </a:lnTo>
                  <a:lnTo>
                    <a:pt x="2766" y="2351"/>
                  </a:lnTo>
                  <a:lnTo>
                    <a:pt x="2755" y="2313"/>
                  </a:lnTo>
                  <a:lnTo>
                    <a:pt x="2740" y="2278"/>
                  </a:lnTo>
                  <a:lnTo>
                    <a:pt x="2740" y="2277"/>
                  </a:lnTo>
                  <a:lnTo>
                    <a:pt x="2738" y="2275"/>
                  </a:lnTo>
                  <a:lnTo>
                    <a:pt x="2737" y="2272"/>
                  </a:lnTo>
                  <a:lnTo>
                    <a:pt x="1764" y="325"/>
                  </a:lnTo>
                  <a:lnTo>
                    <a:pt x="1762" y="322"/>
                  </a:lnTo>
                  <a:lnTo>
                    <a:pt x="1742" y="284"/>
                  </a:lnTo>
                  <a:lnTo>
                    <a:pt x="1715" y="249"/>
                  </a:lnTo>
                  <a:lnTo>
                    <a:pt x="1685" y="217"/>
                  </a:lnTo>
                  <a:lnTo>
                    <a:pt x="1652" y="189"/>
                  </a:lnTo>
                  <a:lnTo>
                    <a:pt x="1616" y="166"/>
                  </a:lnTo>
                  <a:lnTo>
                    <a:pt x="1577" y="147"/>
                  </a:lnTo>
                  <a:lnTo>
                    <a:pt x="1536" y="133"/>
                  </a:lnTo>
                  <a:lnTo>
                    <a:pt x="1492" y="125"/>
                  </a:lnTo>
                  <a:lnTo>
                    <a:pt x="1448" y="122"/>
                  </a:lnTo>
                  <a:close/>
                  <a:moveTo>
                    <a:pt x="1448" y="0"/>
                  </a:moveTo>
                  <a:lnTo>
                    <a:pt x="1497" y="2"/>
                  </a:lnTo>
                  <a:lnTo>
                    <a:pt x="1545" y="10"/>
                  </a:lnTo>
                  <a:lnTo>
                    <a:pt x="1592" y="23"/>
                  </a:lnTo>
                  <a:lnTo>
                    <a:pt x="1636" y="40"/>
                  </a:lnTo>
                  <a:lnTo>
                    <a:pt x="1679" y="62"/>
                  </a:lnTo>
                  <a:lnTo>
                    <a:pt x="1720" y="87"/>
                  </a:lnTo>
                  <a:lnTo>
                    <a:pt x="1757" y="117"/>
                  </a:lnTo>
                  <a:lnTo>
                    <a:pt x="1791" y="150"/>
                  </a:lnTo>
                  <a:lnTo>
                    <a:pt x="1823" y="187"/>
                  </a:lnTo>
                  <a:lnTo>
                    <a:pt x="1849" y="227"/>
                  </a:lnTo>
                  <a:lnTo>
                    <a:pt x="1872" y="271"/>
                  </a:lnTo>
                  <a:lnTo>
                    <a:pt x="2847" y="2219"/>
                  </a:lnTo>
                  <a:lnTo>
                    <a:pt x="2850" y="2225"/>
                  </a:lnTo>
                  <a:lnTo>
                    <a:pt x="2852" y="2226"/>
                  </a:lnTo>
                  <a:lnTo>
                    <a:pt x="2870" y="2274"/>
                  </a:lnTo>
                  <a:lnTo>
                    <a:pt x="2885" y="2324"/>
                  </a:lnTo>
                  <a:lnTo>
                    <a:pt x="2893" y="2375"/>
                  </a:lnTo>
                  <a:lnTo>
                    <a:pt x="2897" y="2427"/>
                  </a:lnTo>
                  <a:lnTo>
                    <a:pt x="2893" y="2482"/>
                  </a:lnTo>
                  <a:lnTo>
                    <a:pt x="2883" y="2534"/>
                  </a:lnTo>
                  <a:lnTo>
                    <a:pt x="2869" y="2585"/>
                  </a:lnTo>
                  <a:lnTo>
                    <a:pt x="2848" y="2633"/>
                  </a:lnTo>
                  <a:lnTo>
                    <a:pt x="2823" y="2679"/>
                  </a:lnTo>
                  <a:lnTo>
                    <a:pt x="2793" y="2720"/>
                  </a:lnTo>
                  <a:lnTo>
                    <a:pt x="2758" y="2759"/>
                  </a:lnTo>
                  <a:lnTo>
                    <a:pt x="2721" y="2793"/>
                  </a:lnTo>
                  <a:lnTo>
                    <a:pt x="2679" y="2823"/>
                  </a:lnTo>
                  <a:lnTo>
                    <a:pt x="2633" y="2848"/>
                  </a:lnTo>
                  <a:lnTo>
                    <a:pt x="2585" y="2869"/>
                  </a:lnTo>
                  <a:lnTo>
                    <a:pt x="2535" y="2883"/>
                  </a:lnTo>
                  <a:lnTo>
                    <a:pt x="2482" y="2893"/>
                  </a:lnTo>
                  <a:lnTo>
                    <a:pt x="2427" y="2896"/>
                  </a:lnTo>
                  <a:lnTo>
                    <a:pt x="1672" y="2896"/>
                  </a:lnTo>
                  <a:lnTo>
                    <a:pt x="1672" y="3568"/>
                  </a:lnTo>
                  <a:lnTo>
                    <a:pt x="1669" y="3588"/>
                  </a:lnTo>
                  <a:lnTo>
                    <a:pt x="1660" y="3605"/>
                  </a:lnTo>
                  <a:lnTo>
                    <a:pt x="1647" y="3618"/>
                  </a:lnTo>
                  <a:lnTo>
                    <a:pt x="1630" y="3627"/>
                  </a:lnTo>
                  <a:lnTo>
                    <a:pt x="1612" y="3630"/>
                  </a:lnTo>
                  <a:lnTo>
                    <a:pt x="1592" y="3627"/>
                  </a:lnTo>
                  <a:lnTo>
                    <a:pt x="1575" y="3618"/>
                  </a:lnTo>
                  <a:lnTo>
                    <a:pt x="1562" y="3605"/>
                  </a:lnTo>
                  <a:lnTo>
                    <a:pt x="1553" y="3588"/>
                  </a:lnTo>
                  <a:lnTo>
                    <a:pt x="1550" y="3568"/>
                  </a:lnTo>
                  <a:lnTo>
                    <a:pt x="1550" y="2896"/>
                  </a:lnTo>
                  <a:lnTo>
                    <a:pt x="1347" y="2896"/>
                  </a:lnTo>
                  <a:lnTo>
                    <a:pt x="1347" y="3568"/>
                  </a:lnTo>
                  <a:lnTo>
                    <a:pt x="1343" y="3588"/>
                  </a:lnTo>
                  <a:lnTo>
                    <a:pt x="1334" y="3605"/>
                  </a:lnTo>
                  <a:lnTo>
                    <a:pt x="1321" y="3618"/>
                  </a:lnTo>
                  <a:lnTo>
                    <a:pt x="1304" y="3627"/>
                  </a:lnTo>
                  <a:lnTo>
                    <a:pt x="1285" y="3630"/>
                  </a:lnTo>
                  <a:lnTo>
                    <a:pt x="1265" y="3627"/>
                  </a:lnTo>
                  <a:lnTo>
                    <a:pt x="1249" y="3618"/>
                  </a:lnTo>
                  <a:lnTo>
                    <a:pt x="1235" y="3605"/>
                  </a:lnTo>
                  <a:lnTo>
                    <a:pt x="1227" y="3588"/>
                  </a:lnTo>
                  <a:lnTo>
                    <a:pt x="1223" y="3568"/>
                  </a:lnTo>
                  <a:lnTo>
                    <a:pt x="1223" y="2896"/>
                  </a:lnTo>
                  <a:lnTo>
                    <a:pt x="469" y="2896"/>
                  </a:lnTo>
                  <a:lnTo>
                    <a:pt x="415" y="2893"/>
                  </a:lnTo>
                  <a:lnTo>
                    <a:pt x="362" y="2883"/>
                  </a:lnTo>
                  <a:lnTo>
                    <a:pt x="311" y="2869"/>
                  </a:lnTo>
                  <a:lnTo>
                    <a:pt x="263" y="2848"/>
                  </a:lnTo>
                  <a:lnTo>
                    <a:pt x="218" y="2823"/>
                  </a:lnTo>
                  <a:lnTo>
                    <a:pt x="176" y="2793"/>
                  </a:lnTo>
                  <a:lnTo>
                    <a:pt x="138" y="2759"/>
                  </a:lnTo>
                  <a:lnTo>
                    <a:pt x="103" y="2720"/>
                  </a:lnTo>
                  <a:lnTo>
                    <a:pt x="73" y="2679"/>
                  </a:lnTo>
                  <a:lnTo>
                    <a:pt x="47" y="2633"/>
                  </a:lnTo>
                  <a:lnTo>
                    <a:pt x="28" y="2585"/>
                  </a:lnTo>
                  <a:lnTo>
                    <a:pt x="12" y="2534"/>
                  </a:lnTo>
                  <a:lnTo>
                    <a:pt x="3" y="2482"/>
                  </a:lnTo>
                  <a:lnTo>
                    <a:pt x="0" y="2427"/>
                  </a:lnTo>
                  <a:lnTo>
                    <a:pt x="2" y="2375"/>
                  </a:lnTo>
                  <a:lnTo>
                    <a:pt x="11" y="2324"/>
                  </a:lnTo>
                  <a:lnTo>
                    <a:pt x="25" y="2275"/>
                  </a:lnTo>
                  <a:lnTo>
                    <a:pt x="45" y="2226"/>
                  </a:lnTo>
                  <a:lnTo>
                    <a:pt x="46" y="2224"/>
                  </a:lnTo>
                  <a:lnTo>
                    <a:pt x="47" y="2222"/>
                  </a:lnTo>
                  <a:lnTo>
                    <a:pt x="48" y="2219"/>
                  </a:lnTo>
                  <a:lnTo>
                    <a:pt x="50" y="2217"/>
                  </a:lnTo>
                  <a:lnTo>
                    <a:pt x="1023" y="271"/>
                  </a:lnTo>
                  <a:lnTo>
                    <a:pt x="1046" y="227"/>
                  </a:lnTo>
                  <a:lnTo>
                    <a:pt x="1074" y="187"/>
                  </a:lnTo>
                  <a:lnTo>
                    <a:pt x="1105" y="150"/>
                  </a:lnTo>
                  <a:lnTo>
                    <a:pt x="1139" y="117"/>
                  </a:lnTo>
                  <a:lnTo>
                    <a:pt x="1177" y="87"/>
                  </a:lnTo>
                  <a:lnTo>
                    <a:pt x="1217" y="62"/>
                  </a:lnTo>
                  <a:lnTo>
                    <a:pt x="1260" y="40"/>
                  </a:lnTo>
                  <a:lnTo>
                    <a:pt x="1305" y="23"/>
                  </a:lnTo>
                  <a:lnTo>
                    <a:pt x="1351" y="10"/>
                  </a:lnTo>
                  <a:lnTo>
                    <a:pt x="1399" y="2"/>
                  </a:lnTo>
                  <a:lnTo>
                    <a:pt x="14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4" name="Freeform 277"/>
            <p:cNvSpPr>
              <a:spLocks noEditPoints="1"/>
            </p:cNvSpPr>
            <p:nvPr/>
          </p:nvSpPr>
          <p:spPr bwMode="auto">
            <a:xfrm>
              <a:off x="3614738" y="2736850"/>
              <a:ext cx="342900" cy="342900"/>
            </a:xfrm>
            <a:custGeom>
              <a:avLst/>
              <a:gdLst>
                <a:gd name="T0" fmla="*/ 1081 w 2162"/>
                <a:gd name="T1" fmla="*/ 148 h 2162"/>
                <a:gd name="T2" fmla="*/ 135 w 2162"/>
                <a:gd name="T3" fmla="*/ 2040 h 2162"/>
                <a:gd name="T4" fmla="*/ 2027 w 2162"/>
                <a:gd name="T5" fmla="*/ 2040 h 2162"/>
                <a:gd name="T6" fmla="*/ 1081 w 2162"/>
                <a:gd name="T7" fmla="*/ 148 h 2162"/>
                <a:gd name="T8" fmla="*/ 1081 w 2162"/>
                <a:gd name="T9" fmla="*/ 0 h 2162"/>
                <a:gd name="T10" fmla="*/ 1104 w 2162"/>
                <a:gd name="T11" fmla="*/ 3 h 2162"/>
                <a:gd name="T12" fmla="*/ 1124 w 2162"/>
                <a:gd name="T13" fmla="*/ 9 h 2162"/>
                <a:gd name="T14" fmla="*/ 1140 w 2162"/>
                <a:gd name="T15" fmla="*/ 19 h 2162"/>
                <a:gd name="T16" fmla="*/ 1155 w 2162"/>
                <a:gd name="T17" fmla="*/ 31 h 2162"/>
                <a:gd name="T18" fmla="*/ 1166 w 2162"/>
                <a:gd name="T19" fmla="*/ 44 h 2162"/>
                <a:gd name="T20" fmla="*/ 1173 w 2162"/>
                <a:gd name="T21" fmla="*/ 59 h 2162"/>
                <a:gd name="T22" fmla="*/ 1178 w 2162"/>
                <a:gd name="T23" fmla="*/ 66 h 2162"/>
                <a:gd name="T24" fmla="*/ 2151 w 2162"/>
                <a:gd name="T25" fmla="*/ 2015 h 2162"/>
                <a:gd name="T26" fmla="*/ 2151 w 2162"/>
                <a:gd name="T27" fmla="*/ 2015 h 2162"/>
                <a:gd name="T28" fmla="*/ 2151 w 2162"/>
                <a:gd name="T29" fmla="*/ 2016 h 2162"/>
                <a:gd name="T30" fmla="*/ 2152 w 2162"/>
                <a:gd name="T31" fmla="*/ 2017 h 2162"/>
                <a:gd name="T32" fmla="*/ 2153 w 2162"/>
                <a:gd name="T33" fmla="*/ 2019 h 2162"/>
                <a:gd name="T34" fmla="*/ 2160 w 2162"/>
                <a:gd name="T35" fmla="*/ 2039 h 2162"/>
                <a:gd name="T36" fmla="*/ 2162 w 2162"/>
                <a:gd name="T37" fmla="*/ 2060 h 2162"/>
                <a:gd name="T38" fmla="*/ 2159 w 2162"/>
                <a:gd name="T39" fmla="*/ 2083 h 2162"/>
                <a:gd name="T40" fmla="*/ 2151 w 2162"/>
                <a:gd name="T41" fmla="*/ 2105 h 2162"/>
                <a:gd name="T42" fmla="*/ 2139 w 2162"/>
                <a:gd name="T43" fmla="*/ 2123 h 2162"/>
                <a:gd name="T44" fmla="*/ 2124 w 2162"/>
                <a:gd name="T45" fmla="*/ 2139 h 2162"/>
                <a:gd name="T46" fmla="*/ 2105 w 2162"/>
                <a:gd name="T47" fmla="*/ 2151 h 2162"/>
                <a:gd name="T48" fmla="*/ 2083 w 2162"/>
                <a:gd name="T49" fmla="*/ 2159 h 2162"/>
                <a:gd name="T50" fmla="*/ 2060 w 2162"/>
                <a:gd name="T51" fmla="*/ 2162 h 2162"/>
                <a:gd name="T52" fmla="*/ 102 w 2162"/>
                <a:gd name="T53" fmla="*/ 2162 h 2162"/>
                <a:gd name="T54" fmla="*/ 79 w 2162"/>
                <a:gd name="T55" fmla="*/ 2159 h 2162"/>
                <a:gd name="T56" fmla="*/ 58 w 2162"/>
                <a:gd name="T57" fmla="*/ 2151 h 2162"/>
                <a:gd name="T58" fmla="*/ 38 w 2162"/>
                <a:gd name="T59" fmla="*/ 2139 h 2162"/>
                <a:gd name="T60" fmla="*/ 22 w 2162"/>
                <a:gd name="T61" fmla="*/ 2123 h 2162"/>
                <a:gd name="T62" fmla="*/ 10 w 2162"/>
                <a:gd name="T63" fmla="*/ 2105 h 2162"/>
                <a:gd name="T64" fmla="*/ 3 w 2162"/>
                <a:gd name="T65" fmla="*/ 2083 h 2162"/>
                <a:gd name="T66" fmla="*/ 0 w 2162"/>
                <a:gd name="T67" fmla="*/ 2060 h 2162"/>
                <a:gd name="T68" fmla="*/ 3 w 2162"/>
                <a:gd name="T69" fmla="*/ 2039 h 2162"/>
                <a:gd name="T70" fmla="*/ 8 w 2162"/>
                <a:gd name="T71" fmla="*/ 2019 h 2162"/>
                <a:gd name="T72" fmla="*/ 10 w 2162"/>
                <a:gd name="T73" fmla="*/ 2017 h 2162"/>
                <a:gd name="T74" fmla="*/ 10 w 2162"/>
                <a:gd name="T75" fmla="*/ 2015 h 2162"/>
                <a:gd name="T76" fmla="*/ 985 w 2162"/>
                <a:gd name="T77" fmla="*/ 66 h 2162"/>
                <a:gd name="T78" fmla="*/ 988 w 2162"/>
                <a:gd name="T79" fmla="*/ 59 h 2162"/>
                <a:gd name="T80" fmla="*/ 997 w 2162"/>
                <a:gd name="T81" fmla="*/ 44 h 2162"/>
                <a:gd name="T82" fmla="*/ 1008 w 2162"/>
                <a:gd name="T83" fmla="*/ 31 h 2162"/>
                <a:gd name="T84" fmla="*/ 1021 w 2162"/>
                <a:gd name="T85" fmla="*/ 19 h 2162"/>
                <a:gd name="T86" fmla="*/ 1039 w 2162"/>
                <a:gd name="T87" fmla="*/ 9 h 2162"/>
                <a:gd name="T88" fmla="*/ 1059 w 2162"/>
                <a:gd name="T89" fmla="*/ 3 h 2162"/>
                <a:gd name="T90" fmla="*/ 1081 w 2162"/>
                <a:gd name="T91" fmla="*/ 0 h 2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62" h="2162">
                  <a:moveTo>
                    <a:pt x="1081" y="148"/>
                  </a:moveTo>
                  <a:lnTo>
                    <a:pt x="135" y="2040"/>
                  </a:lnTo>
                  <a:lnTo>
                    <a:pt x="2027" y="2040"/>
                  </a:lnTo>
                  <a:lnTo>
                    <a:pt x="1081" y="148"/>
                  </a:lnTo>
                  <a:close/>
                  <a:moveTo>
                    <a:pt x="1081" y="0"/>
                  </a:moveTo>
                  <a:lnTo>
                    <a:pt x="1104" y="3"/>
                  </a:lnTo>
                  <a:lnTo>
                    <a:pt x="1124" y="9"/>
                  </a:lnTo>
                  <a:lnTo>
                    <a:pt x="1140" y="19"/>
                  </a:lnTo>
                  <a:lnTo>
                    <a:pt x="1155" y="31"/>
                  </a:lnTo>
                  <a:lnTo>
                    <a:pt x="1166" y="44"/>
                  </a:lnTo>
                  <a:lnTo>
                    <a:pt x="1173" y="59"/>
                  </a:lnTo>
                  <a:lnTo>
                    <a:pt x="1178" y="66"/>
                  </a:lnTo>
                  <a:lnTo>
                    <a:pt x="2151" y="2015"/>
                  </a:lnTo>
                  <a:lnTo>
                    <a:pt x="2151" y="2015"/>
                  </a:lnTo>
                  <a:lnTo>
                    <a:pt x="2151" y="2016"/>
                  </a:lnTo>
                  <a:lnTo>
                    <a:pt x="2152" y="2017"/>
                  </a:lnTo>
                  <a:lnTo>
                    <a:pt x="2153" y="2019"/>
                  </a:lnTo>
                  <a:lnTo>
                    <a:pt x="2160" y="2039"/>
                  </a:lnTo>
                  <a:lnTo>
                    <a:pt x="2162" y="2060"/>
                  </a:lnTo>
                  <a:lnTo>
                    <a:pt x="2159" y="2083"/>
                  </a:lnTo>
                  <a:lnTo>
                    <a:pt x="2151" y="2105"/>
                  </a:lnTo>
                  <a:lnTo>
                    <a:pt x="2139" y="2123"/>
                  </a:lnTo>
                  <a:lnTo>
                    <a:pt x="2124" y="2139"/>
                  </a:lnTo>
                  <a:lnTo>
                    <a:pt x="2105" y="2151"/>
                  </a:lnTo>
                  <a:lnTo>
                    <a:pt x="2083" y="2159"/>
                  </a:lnTo>
                  <a:lnTo>
                    <a:pt x="2060" y="2162"/>
                  </a:lnTo>
                  <a:lnTo>
                    <a:pt x="102" y="2162"/>
                  </a:lnTo>
                  <a:lnTo>
                    <a:pt x="79" y="2159"/>
                  </a:lnTo>
                  <a:lnTo>
                    <a:pt x="58" y="2151"/>
                  </a:lnTo>
                  <a:lnTo>
                    <a:pt x="38" y="2139"/>
                  </a:lnTo>
                  <a:lnTo>
                    <a:pt x="22" y="2123"/>
                  </a:lnTo>
                  <a:lnTo>
                    <a:pt x="10" y="2105"/>
                  </a:lnTo>
                  <a:lnTo>
                    <a:pt x="3" y="2083"/>
                  </a:lnTo>
                  <a:lnTo>
                    <a:pt x="0" y="2060"/>
                  </a:lnTo>
                  <a:lnTo>
                    <a:pt x="3" y="2039"/>
                  </a:lnTo>
                  <a:lnTo>
                    <a:pt x="8" y="2019"/>
                  </a:lnTo>
                  <a:lnTo>
                    <a:pt x="10" y="2017"/>
                  </a:lnTo>
                  <a:lnTo>
                    <a:pt x="10" y="2015"/>
                  </a:lnTo>
                  <a:lnTo>
                    <a:pt x="985" y="66"/>
                  </a:lnTo>
                  <a:lnTo>
                    <a:pt x="988" y="59"/>
                  </a:lnTo>
                  <a:lnTo>
                    <a:pt x="997" y="44"/>
                  </a:lnTo>
                  <a:lnTo>
                    <a:pt x="1008" y="31"/>
                  </a:lnTo>
                  <a:lnTo>
                    <a:pt x="1021" y="19"/>
                  </a:lnTo>
                  <a:lnTo>
                    <a:pt x="1039" y="9"/>
                  </a:lnTo>
                  <a:lnTo>
                    <a:pt x="1059" y="3"/>
                  </a:lnTo>
                  <a:lnTo>
                    <a:pt x="10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" name="Freeform 278"/>
            <p:cNvSpPr>
              <a:spLocks noEditPoints="1"/>
            </p:cNvSpPr>
            <p:nvPr/>
          </p:nvSpPr>
          <p:spPr bwMode="auto">
            <a:xfrm>
              <a:off x="3714750" y="2886075"/>
              <a:ext cx="136525" cy="160337"/>
            </a:xfrm>
            <a:custGeom>
              <a:avLst/>
              <a:gdLst>
                <a:gd name="T0" fmla="*/ 443 w 856"/>
                <a:gd name="T1" fmla="*/ 359 h 1018"/>
                <a:gd name="T2" fmla="*/ 449 w 856"/>
                <a:gd name="T3" fmla="*/ 389 h 1018"/>
                <a:gd name="T4" fmla="*/ 440 w 856"/>
                <a:gd name="T5" fmla="*/ 419 h 1018"/>
                <a:gd name="T6" fmla="*/ 417 w 856"/>
                <a:gd name="T7" fmla="*/ 440 h 1018"/>
                <a:gd name="T8" fmla="*/ 388 w 856"/>
                <a:gd name="T9" fmla="*/ 447 h 1018"/>
                <a:gd name="T10" fmla="*/ 408 w 856"/>
                <a:gd name="T11" fmla="*/ 766 h 1018"/>
                <a:gd name="T12" fmla="*/ 412 w 856"/>
                <a:gd name="T13" fmla="*/ 530 h 1018"/>
                <a:gd name="T14" fmla="*/ 434 w 856"/>
                <a:gd name="T15" fmla="*/ 500 h 1018"/>
                <a:gd name="T16" fmla="*/ 469 w 856"/>
                <a:gd name="T17" fmla="*/ 488 h 1018"/>
                <a:gd name="T18" fmla="*/ 663 w 856"/>
                <a:gd name="T19" fmla="*/ 122 h 1018"/>
                <a:gd name="T20" fmla="*/ 225 w 856"/>
                <a:gd name="T21" fmla="*/ 0 h 1018"/>
                <a:gd name="T22" fmla="*/ 732 w 856"/>
                <a:gd name="T23" fmla="*/ 2 h 1018"/>
                <a:gd name="T24" fmla="*/ 759 w 856"/>
                <a:gd name="T25" fmla="*/ 20 h 1018"/>
                <a:gd name="T26" fmla="*/ 775 w 856"/>
                <a:gd name="T27" fmla="*/ 50 h 1018"/>
                <a:gd name="T28" fmla="*/ 856 w 856"/>
                <a:gd name="T29" fmla="*/ 557 h 1018"/>
                <a:gd name="T30" fmla="*/ 843 w 856"/>
                <a:gd name="T31" fmla="*/ 589 h 1018"/>
                <a:gd name="T32" fmla="*/ 813 w 856"/>
                <a:gd name="T33" fmla="*/ 608 h 1018"/>
                <a:gd name="T34" fmla="*/ 531 w 856"/>
                <a:gd name="T35" fmla="*/ 611 h 1018"/>
                <a:gd name="T36" fmla="*/ 528 w 856"/>
                <a:gd name="T37" fmla="*/ 973 h 1018"/>
                <a:gd name="T38" fmla="*/ 514 w 856"/>
                <a:gd name="T39" fmla="*/ 1000 h 1018"/>
                <a:gd name="T40" fmla="*/ 488 w 856"/>
                <a:gd name="T41" fmla="*/ 1016 h 1018"/>
                <a:gd name="T42" fmla="*/ 455 w 856"/>
                <a:gd name="T43" fmla="*/ 1017 h 1018"/>
                <a:gd name="T44" fmla="*/ 429 w 856"/>
                <a:gd name="T45" fmla="*/ 1004 h 1018"/>
                <a:gd name="T46" fmla="*/ 11 w 856"/>
                <a:gd name="T47" fmla="*/ 422 h 1018"/>
                <a:gd name="T48" fmla="*/ 0 w 856"/>
                <a:gd name="T49" fmla="*/ 391 h 1018"/>
                <a:gd name="T50" fmla="*/ 7 w 856"/>
                <a:gd name="T51" fmla="*/ 358 h 1018"/>
                <a:gd name="T52" fmla="*/ 30 w 856"/>
                <a:gd name="T53" fmla="*/ 334 h 1018"/>
                <a:gd name="T54" fmla="*/ 62 w 856"/>
                <a:gd name="T55" fmla="*/ 325 h 1018"/>
                <a:gd name="T56" fmla="*/ 170 w 856"/>
                <a:gd name="T57" fmla="*/ 88 h 1018"/>
                <a:gd name="T58" fmla="*/ 163 w 856"/>
                <a:gd name="T59" fmla="*/ 58 h 1018"/>
                <a:gd name="T60" fmla="*/ 173 w 856"/>
                <a:gd name="T61" fmla="*/ 28 h 1018"/>
                <a:gd name="T62" fmla="*/ 195 w 856"/>
                <a:gd name="T63" fmla="*/ 7 h 1018"/>
                <a:gd name="T64" fmla="*/ 225 w 856"/>
                <a:gd name="T65" fmla="*/ 0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6" h="1018">
                  <a:moveTo>
                    <a:pt x="324" y="122"/>
                  </a:moveTo>
                  <a:lnTo>
                    <a:pt x="443" y="359"/>
                  </a:lnTo>
                  <a:lnTo>
                    <a:pt x="448" y="374"/>
                  </a:lnTo>
                  <a:lnTo>
                    <a:pt x="449" y="389"/>
                  </a:lnTo>
                  <a:lnTo>
                    <a:pt x="446" y="405"/>
                  </a:lnTo>
                  <a:lnTo>
                    <a:pt x="440" y="419"/>
                  </a:lnTo>
                  <a:lnTo>
                    <a:pt x="430" y="431"/>
                  </a:lnTo>
                  <a:lnTo>
                    <a:pt x="417" y="440"/>
                  </a:lnTo>
                  <a:lnTo>
                    <a:pt x="403" y="446"/>
                  </a:lnTo>
                  <a:lnTo>
                    <a:pt x="388" y="447"/>
                  </a:lnTo>
                  <a:lnTo>
                    <a:pt x="181" y="447"/>
                  </a:lnTo>
                  <a:lnTo>
                    <a:pt x="408" y="766"/>
                  </a:lnTo>
                  <a:lnTo>
                    <a:pt x="408" y="550"/>
                  </a:lnTo>
                  <a:lnTo>
                    <a:pt x="412" y="530"/>
                  </a:lnTo>
                  <a:lnTo>
                    <a:pt x="421" y="513"/>
                  </a:lnTo>
                  <a:lnTo>
                    <a:pt x="434" y="500"/>
                  </a:lnTo>
                  <a:lnTo>
                    <a:pt x="450" y="491"/>
                  </a:lnTo>
                  <a:lnTo>
                    <a:pt x="469" y="488"/>
                  </a:lnTo>
                  <a:lnTo>
                    <a:pt x="723" y="488"/>
                  </a:lnTo>
                  <a:lnTo>
                    <a:pt x="663" y="122"/>
                  </a:lnTo>
                  <a:lnTo>
                    <a:pt x="324" y="122"/>
                  </a:lnTo>
                  <a:close/>
                  <a:moveTo>
                    <a:pt x="225" y="0"/>
                  </a:moveTo>
                  <a:lnTo>
                    <a:pt x="714" y="0"/>
                  </a:lnTo>
                  <a:lnTo>
                    <a:pt x="732" y="2"/>
                  </a:lnTo>
                  <a:lnTo>
                    <a:pt x="747" y="9"/>
                  </a:lnTo>
                  <a:lnTo>
                    <a:pt x="759" y="20"/>
                  </a:lnTo>
                  <a:lnTo>
                    <a:pt x="769" y="34"/>
                  </a:lnTo>
                  <a:lnTo>
                    <a:pt x="775" y="50"/>
                  </a:lnTo>
                  <a:lnTo>
                    <a:pt x="856" y="540"/>
                  </a:lnTo>
                  <a:lnTo>
                    <a:pt x="856" y="557"/>
                  </a:lnTo>
                  <a:lnTo>
                    <a:pt x="852" y="574"/>
                  </a:lnTo>
                  <a:lnTo>
                    <a:pt x="843" y="589"/>
                  </a:lnTo>
                  <a:lnTo>
                    <a:pt x="829" y="601"/>
                  </a:lnTo>
                  <a:lnTo>
                    <a:pt x="813" y="608"/>
                  </a:lnTo>
                  <a:lnTo>
                    <a:pt x="796" y="611"/>
                  </a:lnTo>
                  <a:lnTo>
                    <a:pt x="531" y="611"/>
                  </a:lnTo>
                  <a:lnTo>
                    <a:pt x="531" y="958"/>
                  </a:lnTo>
                  <a:lnTo>
                    <a:pt x="528" y="973"/>
                  </a:lnTo>
                  <a:lnTo>
                    <a:pt x="523" y="988"/>
                  </a:lnTo>
                  <a:lnTo>
                    <a:pt x="514" y="1000"/>
                  </a:lnTo>
                  <a:lnTo>
                    <a:pt x="502" y="1010"/>
                  </a:lnTo>
                  <a:lnTo>
                    <a:pt x="488" y="1016"/>
                  </a:lnTo>
                  <a:lnTo>
                    <a:pt x="469" y="1018"/>
                  </a:lnTo>
                  <a:lnTo>
                    <a:pt x="455" y="1017"/>
                  </a:lnTo>
                  <a:lnTo>
                    <a:pt x="441" y="1012"/>
                  </a:lnTo>
                  <a:lnTo>
                    <a:pt x="429" y="1004"/>
                  </a:lnTo>
                  <a:lnTo>
                    <a:pt x="419" y="993"/>
                  </a:lnTo>
                  <a:lnTo>
                    <a:pt x="11" y="422"/>
                  </a:lnTo>
                  <a:lnTo>
                    <a:pt x="4" y="408"/>
                  </a:lnTo>
                  <a:lnTo>
                    <a:pt x="0" y="391"/>
                  </a:lnTo>
                  <a:lnTo>
                    <a:pt x="1" y="375"/>
                  </a:lnTo>
                  <a:lnTo>
                    <a:pt x="7" y="358"/>
                  </a:lnTo>
                  <a:lnTo>
                    <a:pt x="17" y="345"/>
                  </a:lnTo>
                  <a:lnTo>
                    <a:pt x="30" y="334"/>
                  </a:lnTo>
                  <a:lnTo>
                    <a:pt x="45" y="328"/>
                  </a:lnTo>
                  <a:lnTo>
                    <a:pt x="62" y="325"/>
                  </a:lnTo>
                  <a:lnTo>
                    <a:pt x="289" y="325"/>
                  </a:lnTo>
                  <a:lnTo>
                    <a:pt x="170" y="88"/>
                  </a:lnTo>
                  <a:lnTo>
                    <a:pt x="165" y="73"/>
                  </a:lnTo>
                  <a:lnTo>
                    <a:pt x="163" y="58"/>
                  </a:lnTo>
                  <a:lnTo>
                    <a:pt x="166" y="43"/>
                  </a:lnTo>
                  <a:lnTo>
                    <a:pt x="173" y="28"/>
                  </a:lnTo>
                  <a:lnTo>
                    <a:pt x="183" y="16"/>
                  </a:lnTo>
                  <a:lnTo>
                    <a:pt x="195" y="7"/>
                  </a:lnTo>
                  <a:lnTo>
                    <a:pt x="209" y="1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2" name="Group 871"/>
          <p:cNvGrpSpPr/>
          <p:nvPr/>
        </p:nvGrpSpPr>
        <p:grpSpPr>
          <a:xfrm>
            <a:off x="2528220" y="2768600"/>
            <a:ext cx="577850" cy="395288"/>
            <a:chOff x="2582863" y="2768600"/>
            <a:chExt cx="577850" cy="395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9" name="Freeform 283"/>
            <p:cNvSpPr>
              <a:spLocks noEditPoints="1"/>
            </p:cNvSpPr>
            <p:nvPr/>
          </p:nvSpPr>
          <p:spPr bwMode="auto">
            <a:xfrm>
              <a:off x="2960688" y="3049588"/>
              <a:ext cx="66675" cy="65088"/>
            </a:xfrm>
            <a:custGeom>
              <a:avLst/>
              <a:gdLst>
                <a:gd name="T0" fmla="*/ 211 w 421"/>
                <a:gd name="T1" fmla="*/ 116 h 420"/>
                <a:gd name="T2" fmla="*/ 185 w 421"/>
                <a:gd name="T3" fmla="*/ 119 h 420"/>
                <a:gd name="T4" fmla="*/ 162 w 421"/>
                <a:gd name="T5" fmla="*/ 128 h 420"/>
                <a:gd name="T6" fmla="*/ 142 w 421"/>
                <a:gd name="T7" fmla="*/ 143 h 420"/>
                <a:gd name="T8" fmla="*/ 128 w 421"/>
                <a:gd name="T9" fmla="*/ 163 h 420"/>
                <a:gd name="T10" fmla="*/ 118 w 421"/>
                <a:gd name="T11" fmla="*/ 185 h 420"/>
                <a:gd name="T12" fmla="*/ 115 w 421"/>
                <a:gd name="T13" fmla="*/ 210 h 420"/>
                <a:gd name="T14" fmla="*/ 118 w 421"/>
                <a:gd name="T15" fmla="*/ 235 h 420"/>
                <a:gd name="T16" fmla="*/ 128 w 421"/>
                <a:gd name="T17" fmla="*/ 258 h 420"/>
                <a:gd name="T18" fmla="*/ 142 w 421"/>
                <a:gd name="T19" fmla="*/ 278 h 420"/>
                <a:gd name="T20" fmla="*/ 162 w 421"/>
                <a:gd name="T21" fmla="*/ 292 h 420"/>
                <a:gd name="T22" fmla="*/ 185 w 421"/>
                <a:gd name="T23" fmla="*/ 302 h 420"/>
                <a:gd name="T24" fmla="*/ 211 w 421"/>
                <a:gd name="T25" fmla="*/ 306 h 420"/>
                <a:gd name="T26" fmla="*/ 236 w 421"/>
                <a:gd name="T27" fmla="*/ 302 h 420"/>
                <a:gd name="T28" fmla="*/ 259 w 421"/>
                <a:gd name="T29" fmla="*/ 292 h 420"/>
                <a:gd name="T30" fmla="*/ 278 w 421"/>
                <a:gd name="T31" fmla="*/ 278 h 420"/>
                <a:gd name="T32" fmla="*/ 293 w 421"/>
                <a:gd name="T33" fmla="*/ 258 h 420"/>
                <a:gd name="T34" fmla="*/ 302 w 421"/>
                <a:gd name="T35" fmla="*/ 235 h 420"/>
                <a:gd name="T36" fmla="*/ 307 w 421"/>
                <a:gd name="T37" fmla="*/ 210 h 420"/>
                <a:gd name="T38" fmla="*/ 302 w 421"/>
                <a:gd name="T39" fmla="*/ 185 h 420"/>
                <a:gd name="T40" fmla="*/ 293 w 421"/>
                <a:gd name="T41" fmla="*/ 163 h 420"/>
                <a:gd name="T42" fmla="*/ 278 w 421"/>
                <a:gd name="T43" fmla="*/ 143 h 420"/>
                <a:gd name="T44" fmla="*/ 259 w 421"/>
                <a:gd name="T45" fmla="*/ 128 h 420"/>
                <a:gd name="T46" fmla="*/ 236 w 421"/>
                <a:gd name="T47" fmla="*/ 119 h 420"/>
                <a:gd name="T48" fmla="*/ 211 w 421"/>
                <a:gd name="T49" fmla="*/ 116 h 420"/>
                <a:gd name="T50" fmla="*/ 211 w 421"/>
                <a:gd name="T51" fmla="*/ 0 h 420"/>
                <a:gd name="T52" fmla="*/ 248 w 421"/>
                <a:gd name="T53" fmla="*/ 4 h 420"/>
                <a:gd name="T54" fmla="*/ 283 w 421"/>
                <a:gd name="T55" fmla="*/ 14 h 420"/>
                <a:gd name="T56" fmla="*/ 316 w 421"/>
                <a:gd name="T57" fmla="*/ 29 h 420"/>
                <a:gd name="T58" fmla="*/ 346 w 421"/>
                <a:gd name="T59" fmla="*/ 50 h 420"/>
                <a:gd name="T60" fmla="*/ 372 w 421"/>
                <a:gd name="T61" fmla="*/ 75 h 420"/>
                <a:gd name="T62" fmla="*/ 393 w 421"/>
                <a:gd name="T63" fmla="*/ 105 h 420"/>
                <a:gd name="T64" fmla="*/ 408 w 421"/>
                <a:gd name="T65" fmla="*/ 138 h 420"/>
                <a:gd name="T66" fmla="*/ 418 w 421"/>
                <a:gd name="T67" fmla="*/ 173 h 420"/>
                <a:gd name="T68" fmla="*/ 421 w 421"/>
                <a:gd name="T69" fmla="*/ 210 h 420"/>
                <a:gd name="T70" fmla="*/ 418 w 421"/>
                <a:gd name="T71" fmla="*/ 249 h 420"/>
                <a:gd name="T72" fmla="*/ 408 w 421"/>
                <a:gd name="T73" fmla="*/ 284 h 420"/>
                <a:gd name="T74" fmla="*/ 393 w 421"/>
                <a:gd name="T75" fmla="*/ 317 h 420"/>
                <a:gd name="T76" fmla="*/ 372 w 421"/>
                <a:gd name="T77" fmla="*/ 345 h 420"/>
                <a:gd name="T78" fmla="*/ 346 w 421"/>
                <a:gd name="T79" fmla="*/ 370 h 420"/>
                <a:gd name="T80" fmla="*/ 316 w 421"/>
                <a:gd name="T81" fmla="*/ 391 h 420"/>
                <a:gd name="T82" fmla="*/ 283 w 421"/>
                <a:gd name="T83" fmla="*/ 408 h 420"/>
                <a:gd name="T84" fmla="*/ 248 w 421"/>
                <a:gd name="T85" fmla="*/ 416 h 420"/>
                <a:gd name="T86" fmla="*/ 211 w 421"/>
                <a:gd name="T87" fmla="*/ 420 h 420"/>
                <a:gd name="T88" fmla="*/ 172 w 421"/>
                <a:gd name="T89" fmla="*/ 416 h 420"/>
                <a:gd name="T90" fmla="*/ 137 w 421"/>
                <a:gd name="T91" fmla="*/ 408 h 420"/>
                <a:gd name="T92" fmla="*/ 104 w 421"/>
                <a:gd name="T93" fmla="*/ 391 h 420"/>
                <a:gd name="T94" fmla="*/ 75 w 421"/>
                <a:gd name="T95" fmla="*/ 370 h 420"/>
                <a:gd name="T96" fmla="*/ 50 w 421"/>
                <a:gd name="T97" fmla="*/ 345 h 420"/>
                <a:gd name="T98" fmla="*/ 29 w 421"/>
                <a:gd name="T99" fmla="*/ 317 h 420"/>
                <a:gd name="T100" fmla="*/ 13 w 421"/>
                <a:gd name="T101" fmla="*/ 284 h 420"/>
                <a:gd name="T102" fmla="*/ 3 w 421"/>
                <a:gd name="T103" fmla="*/ 249 h 420"/>
                <a:gd name="T104" fmla="*/ 0 w 421"/>
                <a:gd name="T105" fmla="*/ 210 h 420"/>
                <a:gd name="T106" fmla="*/ 3 w 421"/>
                <a:gd name="T107" fmla="*/ 173 h 420"/>
                <a:gd name="T108" fmla="*/ 13 w 421"/>
                <a:gd name="T109" fmla="*/ 138 h 420"/>
                <a:gd name="T110" fmla="*/ 29 w 421"/>
                <a:gd name="T111" fmla="*/ 105 h 420"/>
                <a:gd name="T112" fmla="*/ 50 w 421"/>
                <a:gd name="T113" fmla="*/ 75 h 420"/>
                <a:gd name="T114" fmla="*/ 75 w 421"/>
                <a:gd name="T115" fmla="*/ 50 h 420"/>
                <a:gd name="T116" fmla="*/ 104 w 421"/>
                <a:gd name="T117" fmla="*/ 29 h 420"/>
                <a:gd name="T118" fmla="*/ 137 w 421"/>
                <a:gd name="T119" fmla="*/ 14 h 420"/>
                <a:gd name="T120" fmla="*/ 172 w 421"/>
                <a:gd name="T121" fmla="*/ 4 h 420"/>
                <a:gd name="T122" fmla="*/ 211 w 421"/>
                <a:gd name="T123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1" h="420">
                  <a:moveTo>
                    <a:pt x="211" y="116"/>
                  </a:moveTo>
                  <a:lnTo>
                    <a:pt x="185" y="119"/>
                  </a:lnTo>
                  <a:lnTo>
                    <a:pt x="162" y="128"/>
                  </a:lnTo>
                  <a:lnTo>
                    <a:pt x="142" y="143"/>
                  </a:lnTo>
                  <a:lnTo>
                    <a:pt x="128" y="163"/>
                  </a:lnTo>
                  <a:lnTo>
                    <a:pt x="118" y="185"/>
                  </a:lnTo>
                  <a:lnTo>
                    <a:pt x="115" y="210"/>
                  </a:lnTo>
                  <a:lnTo>
                    <a:pt x="118" y="235"/>
                  </a:lnTo>
                  <a:lnTo>
                    <a:pt x="128" y="258"/>
                  </a:lnTo>
                  <a:lnTo>
                    <a:pt x="142" y="278"/>
                  </a:lnTo>
                  <a:lnTo>
                    <a:pt x="162" y="292"/>
                  </a:lnTo>
                  <a:lnTo>
                    <a:pt x="185" y="302"/>
                  </a:lnTo>
                  <a:lnTo>
                    <a:pt x="211" y="306"/>
                  </a:lnTo>
                  <a:lnTo>
                    <a:pt x="236" y="302"/>
                  </a:lnTo>
                  <a:lnTo>
                    <a:pt x="259" y="292"/>
                  </a:lnTo>
                  <a:lnTo>
                    <a:pt x="278" y="278"/>
                  </a:lnTo>
                  <a:lnTo>
                    <a:pt x="293" y="258"/>
                  </a:lnTo>
                  <a:lnTo>
                    <a:pt x="302" y="235"/>
                  </a:lnTo>
                  <a:lnTo>
                    <a:pt x="307" y="210"/>
                  </a:lnTo>
                  <a:lnTo>
                    <a:pt x="302" y="185"/>
                  </a:lnTo>
                  <a:lnTo>
                    <a:pt x="293" y="163"/>
                  </a:lnTo>
                  <a:lnTo>
                    <a:pt x="278" y="143"/>
                  </a:lnTo>
                  <a:lnTo>
                    <a:pt x="259" y="128"/>
                  </a:lnTo>
                  <a:lnTo>
                    <a:pt x="236" y="119"/>
                  </a:lnTo>
                  <a:lnTo>
                    <a:pt x="211" y="116"/>
                  </a:lnTo>
                  <a:close/>
                  <a:moveTo>
                    <a:pt x="211" y="0"/>
                  </a:moveTo>
                  <a:lnTo>
                    <a:pt x="248" y="4"/>
                  </a:lnTo>
                  <a:lnTo>
                    <a:pt x="283" y="14"/>
                  </a:lnTo>
                  <a:lnTo>
                    <a:pt x="316" y="29"/>
                  </a:lnTo>
                  <a:lnTo>
                    <a:pt x="346" y="50"/>
                  </a:lnTo>
                  <a:lnTo>
                    <a:pt x="372" y="75"/>
                  </a:lnTo>
                  <a:lnTo>
                    <a:pt x="393" y="105"/>
                  </a:lnTo>
                  <a:lnTo>
                    <a:pt x="408" y="138"/>
                  </a:lnTo>
                  <a:lnTo>
                    <a:pt x="418" y="173"/>
                  </a:lnTo>
                  <a:lnTo>
                    <a:pt x="421" y="210"/>
                  </a:lnTo>
                  <a:lnTo>
                    <a:pt x="418" y="249"/>
                  </a:lnTo>
                  <a:lnTo>
                    <a:pt x="408" y="284"/>
                  </a:lnTo>
                  <a:lnTo>
                    <a:pt x="393" y="317"/>
                  </a:lnTo>
                  <a:lnTo>
                    <a:pt x="372" y="345"/>
                  </a:lnTo>
                  <a:lnTo>
                    <a:pt x="346" y="370"/>
                  </a:lnTo>
                  <a:lnTo>
                    <a:pt x="316" y="391"/>
                  </a:lnTo>
                  <a:lnTo>
                    <a:pt x="283" y="408"/>
                  </a:lnTo>
                  <a:lnTo>
                    <a:pt x="248" y="416"/>
                  </a:lnTo>
                  <a:lnTo>
                    <a:pt x="211" y="420"/>
                  </a:lnTo>
                  <a:lnTo>
                    <a:pt x="172" y="416"/>
                  </a:lnTo>
                  <a:lnTo>
                    <a:pt x="137" y="408"/>
                  </a:lnTo>
                  <a:lnTo>
                    <a:pt x="104" y="391"/>
                  </a:lnTo>
                  <a:lnTo>
                    <a:pt x="75" y="370"/>
                  </a:lnTo>
                  <a:lnTo>
                    <a:pt x="50" y="345"/>
                  </a:lnTo>
                  <a:lnTo>
                    <a:pt x="29" y="317"/>
                  </a:lnTo>
                  <a:lnTo>
                    <a:pt x="13" y="284"/>
                  </a:lnTo>
                  <a:lnTo>
                    <a:pt x="3" y="249"/>
                  </a:lnTo>
                  <a:lnTo>
                    <a:pt x="0" y="210"/>
                  </a:lnTo>
                  <a:lnTo>
                    <a:pt x="3" y="173"/>
                  </a:lnTo>
                  <a:lnTo>
                    <a:pt x="13" y="138"/>
                  </a:lnTo>
                  <a:lnTo>
                    <a:pt x="29" y="105"/>
                  </a:lnTo>
                  <a:lnTo>
                    <a:pt x="50" y="75"/>
                  </a:lnTo>
                  <a:lnTo>
                    <a:pt x="75" y="50"/>
                  </a:lnTo>
                  <a:lnTo>
                    <a:pt x="104" y="29"/>
                  </a:lnTo>
                  <a:lnTo>
                    <a:pt x="137" y="14"/>
                  </a:lnTo>
                  <a:lnTo>
                    <a:pt x="172" y="4"/>
                  </a:lnTo>
                  <a:lnTo>
                    <a:pt x="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Freeform 284"/>
            <p:cNvSpPr>
              <a:spLocks noEditPoints="1"/>
            </p:cNvSpPr>
            <p:nvPr/>
          </p:nvSpPr>
          <p:spPr bwMode="auto">
            <a:xfrm>
              <a:off x="2705101" y="3049588"/>
              <a:ext cx="66675" cy="65088"/>
            </a:xfrm>
            <a:custGeom>
              <a:avLst/>
              <a:gdLst>
                <a:gd name="T0" fmla="*/ 210 w 421"/>
                <a:gd name="T1" fmla="*/ 116 h 420"/>
                <a:gd name="T2" fmla="*/ 185 w 421"/>
                <a:gd name="T3" fmla="*/ 119 h 420"/>
                <a:gd name="T4" fmla="*/ 162 w 421"/>
                <a:gd name="T5" fmla="*/ 128 h 420"/>
                <a:gd name="T6" fmla="*/ 142 w 421"/>
                <a:gd name="T7" fmla="*/ 143 h 420"/>
                <a:gd name="T8" fmla="*/ 128 w 421"/>
                <a:gd name="T9" fmla="*/ 163 h 420"/>
                <a:gd name="T10" fmla="*/ 118 w 421"/>
                <a:gd name="T11" fmla="*/ 185 h 420"/>
                <a:gd name="T12" fmla="*/ 114 w 421"/>
                <a:gd name="T13" fmla="*/ 210 h 420"/>
                <a:gd name="T14" fmla="*/ 118 w 421"/>
                <a:gd name="T15" fmla="*/ 235 h 420"/>
                <a:gd name="T16" fmla="*/ 128 w 421"/>
                <a:gd name="T17" fmla="*/ 258 h 420"/>
                <a:gd name="T18" fmla="*/ 142 w 421"/>
                <a:gd name="T19" fmla="*/ 278 h 420"/>
                <a:gd name="T20" fmla="*/ 162 w 421"/>
                <a:gd name="T21" fmla="*/ 292 h 420"/>
                <a:gd name="T22" fmla="*/ 185 w 421"/>
                <a:gd name="T23" fmla="*/ 302 h 420"/>
                <a:gd name="T24" fmla="*/ 210 w 421"/>
                <a:gd name="T25" fmla="*/ 306 h 420"/>
                <a:gd name="T26" fmla="*/ 236 w 421"/>
                <a:gd name="T27" fmla="*/ 302 h 420"/>
                <a:gd name="T28" fmla="*/ 259 w 421"/>
                <a:gd name="T29" fmla="*/ 292 h 420"/>
                <a:gd name="T30" fmla="*/ 278 w 421"/>
                <a:gd name="T31" fmla="*/ 278 h 420"/>
                <a:gd name="T32" fmla="*/ 293 w 421"/>
                <a:gd name="T33" fmla="*/ 258 h 420"/>
                <a:gd name="T34" fmla="*/ 303 w 421"/>
                <a:gd name="T35" fmla="*/ 235 h 420"/>
                <a:gd name="T36" fmla="*/ 306 w 421"/>
                <a:gd name="T37" fmla="*/ 210 h 420"/>
                <a:gd name="T38" fmla="*/ 303 w 421"/>
                <a:gd name="T39" fmla="*/ 185 h 420"/>
                <a:gd name="T40" fmla="*/ 293 w 421"/>
                <a:gd name="T41" fmla="*/ 163 h 420"/>
                <a:gd name="T42" fmla="*/ 278 w 421"/>
                <a:gd name="T43" fmla="*/ 143 h 420"/>
                <a:gd name="T44" fmla="*/ 259 w 421"/>
                <a:gd name="T45" fmla="*/ 128 h 420"/>
                <a:gd name="T46" fmla="*/ 236 w 421"/>
                <a:gd name="T47" fmla="*/ 119 h 420"/>
                <a:gd name="T48" fmla="*/ 210 w 421"/>
                <a:gd name="T49" fmla="*/ 116 h 420"/>
                <a:gd name="T50" fmla="*/ 210 w 421"/>
                <a:gd name="T51" fmla="*/ 0 h 420"/>
                <a:gd name="T52" fmla="*/ 248 w 421"/>
                <a:gd name="T53" fmla="*/ 4 h 420"/>
                <a:gd name="T54" fmla="*/ 283 w 421"/>
                <a:gd name="T55" fmla="*/ 14 h 420"/>
                <a:gd name="T56" fmla="*/ 316 w 421"/>
                <a:gd name="T57" fmla="*/ 29 h 420"/>
                <a:gd name="T58" fmla="*/ 346 w 421"/>
                <a:gd name="T59" fmla="*/ 50 h 420"/>
                <a:gd name="T60" fmla="*/ 371 w 421"/>
                <a:gd name="T61" fmla="*/ 75 h 420"/>
                <a:gd name="T62" fmla="*/ 392 w 421"/>
                <a:gd name="T63" fmla="*/ 105 h 420"/>
                <a:gd name="T64" fmla="*/ 408 w 421"/>
                <a:gd name="T65" fmla="*/ 138 h 420"/>
                <a:gd name="T66" fmla="*/ 418 w 421"/>
                <a:gd name="T67" fmla="*/ 173 h 420"/>
                <a:gd name="T68" fmla="*/ 421 w 421"/>
                <a:gd name="T69" fmla="*/ 210 h 420"/>
                <a:gd name="T70" fmla="*/ 418 w 421"/>
                <a:gd name="T71" fmla="*/ 249 h 420"/>
                <a:gd name="T72" fmla="*/ 408 w 421"/>
                <a:gd name="T73" fmla="*/ 284 h 420"/>
                <a:gd name="T74" fmla="*/ 392 w 421"/>
                <a:gd name="T75" fmla="*/ 317 h 420"/>
                <a:gd name="T76" fmla="*/ 371 w 421"/>
                <a:gd name="T77" fmla="*/ 345 h 420"/>
                <a:gd name="T78" fmla="*/ 346 w 421"/>
                <a:gd name="T79" fmla="*/ 370 h 420"/>
                <a:gd name="T80" fmla="*/ 316 w 421"/>
                <a:gd name="T81" fmla="*/ 391 h 420"/>
                <a:gd name="T82" fmla="*/ 283 w 421"/>
                <a:gd name="T83" fmla="*/ 408 h 420"/>
                <a:gd name="T84" fmla="*/ 248 w 421"/>
                <a:gd name="T85" fmla="*/ 416 h 420"/>
                <a:gd name="T86" fmla="*/ 210 w 421"/>
                <a:gd name="T87" fmla="*/ 420 h 420"/>
                <a:gd name="T88" fmla="*/ 172 w 421"/>
                <a:gd name="T89" fmla="*/ 416 h 420"/>
                <a:gd name="T90" fmla="*/ 136 w 421"/>
                <a:gd name="T91" fmla="*/ 408 h 420"/>
                <a:gd name="T92" fmla="*/ 103 w 421"/>
                <a:gd name="T93" fmla="*/ 391 h 420"/>
                <a:gd name="T94" fmla="*/ 75 w 421"/>
                <a:gd name="T95" fmla="*/ 370 h 420"/>
                <a:gd name="T96" fmla="*/ 49 w 421"/>
                <a:gd name="T97" fmla="*/ 345 h 420"/>
                <a:gd name="T98" fmla="*/ 28 w 421"/>
                <a:gd name="T99" fmla="*/ 317 h 420"/>
                <a:gd name="T100" fmla="*/ 13 w 421"/>
                <a:gd name="T101" fmla="*/ 284 h 420"/>
                <a:gd name="T102" fmla="*/ 3 w 421"/>
                <a:gd name="T103" fmla="*/ 249 h 420"/>
                <a:gd name="T104" fmla="*/ 0 w 421"/>
                <a:gd name="T105" fmla="*/ 210 h 420"/>
                <a:gd name="T106" fmla="*/ 3 w 421"/>
                <a:gd name="T107" fmla="*/ 173 h 420"/>
                <a:gd name="T108" fmla="*/ 13 w 421"/>
                <a:gd name="T109" fmla="*/ 138 h 420"/>
                <a:gd name="T110" fmla="*/ 28 w 421"/>
                <a:gd name="T111" fmla="*/ 105 h 420"/>
                <a:gd name="T112" fmla="*/ 49 w 421"/>
                <a:gd name="T113" fmla="*/ 75 h 420"/>
                <a:gd name="T114" fmla="*/ 75 w 421"/>
                <a:gd name="T115" fmla="*/ 50 h 420"/>
                <a:gd name="T116" fmla="*/ 103 w 421"/>
                <a:gd name="T117" fmla="*/ 29 h 420"/>
                <a:gd name="T118" fmla="*/ 136 w 421"/>
                <a:gd name="T119" fmla="*/ 14 h 420"/>
                <a:gd name="T120" fmla="*/ 172 w 421"/>
                <a:gd name="T121" fmla="*/ 4 h 420"/>
                <a:gd name="T122" fmla="*/ 210 w 421"/>
                <a:gd name="T123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1" h="420">
                  <a:moveTo>
                    <a:pt x="210" y="116"/>
                  </a:moveTo>
                  <a:lnTo>
                    <a:pt x="185" y="119"/>
                  </a:lnTo>
                  <a:lnTo>
                    <a:pt x="162" y="128"/>
                  </a:lnTo>
                  <a:lnTo>
                    <a:pt x="142" y="143"/>
                  </a:lnTo>
                  <a:lnTo>
                    <a:pt x="128" y="163"/>
                  </a:lnTo>
                  <a:lnTo>
                    <a:pt x="118" y="185"/>
                  </a:lnTo>
                  <a:lnTo>
                    <a:pt x="114" y="210"/>
                  </a:lnTo>
                  <a:lnTo>
                    <a:pt x="118" y="235"/>
                  </a:lnTo>
                  <a:lnTo>
                    <a:pt x="128" y="258"/>
                  </a:lnTo>
                  <a:lnTo>
                    <a:pt x="142" y="278"/>
                  </a:lnTo>
                  <a:lnTo>
                    <a:pt x="162" y="292"/>
                  </a:lnTo>
                  <a:lnTo>
                    <a:pt x="185" y="302"/>
                  </a:lnTo>
                  <a:lnTo>
                    <a:pt x="210" y="306"/>
                  </a:lnTo>
                  <a:lnTo>
                    <a:pt x="236" y="302"/>
                  </a:lnTo>
                  <a:lnTo>
                    <a:pt x="259" y="292"/>
                  </a:lnTo>
                  <a:lnTo>
                    <a:pt x="278" y="278"/>
                  </a:lnTo>
                  <a:lnTo>
                    <a:pt x="293" y="258"/>
                  </a:lnTo>
                  <a:lnTo>
                    <a:pt x="303" y="235"/>
                  </a:lnTo>
                  <a:lnTo>
                    <a:pt x="306" y="210"/>
                  </a:lnTo>
                  <a:lnTo>
                    <a:pt x="303" y="185"/>
                  </a:lnTo>
                  <a:lnTo>
                    <a:pt x="293" y="163"/>
                  </a:lnTo>
                  <a:lnTo>
                    <a:pt x="278" y="143"/>
                  </a:lnTo>
                  <a:lnTo>
                    <a:pt x="259" y="128"/>
                  </a:lnTo>
                  <a:lnTo>
                    <a:pt x="236" y="119"/>
                  </a:lnTo>
                  <a:lnTo>
                    <a:pt x="210" y="116"/>
                  </a:lnTo>
                  <a:close/>
                  <a:moveTo>
                    <a:pt x="210" y="0"/>
                  </a:moveTo>
                  <a:lnTo>
                    <a:pt x="248" y="4"/>
                  </a:lnTo>
                  <a:lnTo>
                    <a:pt x="283" y="14"/>
                  </a:lnTo>
                  <a:lnTo>
                    <a:pt x="316" y="29"/>
                  </a:lnTo>
                  <a:lnTo>
                    <a:pt x="346" y="50"/>
                  </a:lnTo>
                  <a:lnTo>
                    <a:pt x="371" y="75"/>
                  </a:lnTo>
                  <a:lnTo>
                    <a:pt x="392" y="105"/>
                  </a:lnTo>
                  <a:lnTo>
                    <a:pt x="408" y="138"/>
                  </a:lnTo>
                  <a:lnTo>
                    <a:pt x="418" y="173"/>
                  </a:lnTo>
                  <a:lnTo>
                    <a:pt x="421" y="210"/>
                  </a:lnTo>
                  <a:lnTo>
                    <a:pt x="418" y="249"/>
                  </a:lnTo>
                  <a:lnTo>
                    <a:pt x="408" y="284"/>
                  </a:lnTo>
                  <a:lnTo>
                    <a:pt x="392" y="317"/>
                  </a:lnTo>
                  <a:lnTo>
                    <a:pt x="371" y="345"/>
                  </a:lnTo>
                  <a:lnTo>
                    <a:pt x="346" y="370"/>
                  </a:lnTo>
                  <a:lnTo>
                    <a:pt x="316" y="391"/>
                  </a:lnTo>
                  <a:lnTo>
                    <a:pt x="283" y="408"/>
                  </a:lnTo>
                  <a:lnTo>
                    <a:pt x="248" y="416"/>
                  </a:lnTo>
                  <a:lnTo>
                    <a:pt x="210" y="420"/>
                  </a:lnTo>
                  <a:lnTo>
                    <a:pt x="172" y="416"/>
                  </a:lnTo>
                  <a:lnTo>
                    <a:pt x="136" y="408"/>
                  </a:lnTo>
                  <a:lnTo>
                    <a:pt x="103" y="391"/>
                  </a:lnTo>
                  <a:lnTo>
                    <a:pt x="75" y="370"/>
                  </a:lnTo>
                  <a:lnTo>
                    <a:pt x="49" y="345"/>
                  </a:lnTo>
                  <a:lnTo>
                    <a:pt x="28" y="317"/>
                  </a:lnTo>
                  <a:lnTo>
                    <a:pt x="13" y="284"/>
                  </a:lnTo>
                  <a:lnTo>
                    <a:pt x="3" y="249"/>
                  </a:lnTo>
                  <a:lnTo>
                    <a:pt x="0" y="210"/>
                  </a:lnTo>
                  <a:lnTo>
                    <a:pt x="3" y="173"/>
                  </a:lnTo>
                  <a:lnTo>
                    <a:pt x="13" y="138"/>
                  </a:lnTo>
                  <a:lnTo>
                    <a:pt x="28" y="105"/>
                  </a:lnTo>
                  <a:lnTo>
                    <a:pt x="49" y="75"/>
                  </a:lnTo>
                  <a:lnTo>
                    <a:pt x="75" y="50"/>
                  </a:lnTo>
                  <a:lnTo>
                    <a:pt x="103" y="29"/>
                  </a:lnTo>
                  <a:lnTo>
                    <a:pt x="136" y="14"/>
                  </a:lnTo>
                  <a:lnTo>
                    <a:pt x="172" y="4"/>
                  </a:lnTo>
                  <a:lnTo>
                    <a:pt x="2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" name="Freeform 285"/>
            <p:cNvSpPr>
              <a:spLocks noEditPoints="1"/>
            </p:cNvSpPr>
            <p:nvPr/>
          </p:nvSpPr>
          <p:spPr bwMode="auto">
            <a:xfrm>
              <a:off x="2582863" y="2768600"/>
              <a:ext cx="577850" cy="395288"/>
            </a:xfrm>
            <a:custGeom>
              <a:avLst/>
              <a:gdLst>
                <a:gd name="T0" fmla="*/ 1302 w 3640"/>
                <a:gd name="T1" fmla="*/ 2372 h 2486"/>
                <a:gd name="T2" fmla="*/ 2073 w 3640"/>
                <a:gd name="T3" fmla="*/ 2029 h 2486"/>
                <a:gd name="T4" fmla="*/ 1495 w 3640"/>
                <a:gd name="T5" fmla="*/ 1914 h 2486"/>
                <a:gd name="T6" fmla="*/ 2397 w 3640"/>
                <a:gd name="T7" fmla="*/ 1618 h 2486"/>
                <a:gd name="T8" fmla="*/ 2187 w 3640"/>
                <a:gd name="T9" fmla="*/ 1922 h 2486"/>
                <a:gd name="T10" fmla="*/ 2320 w 3640"/>
                <a:gd name="T11" fmla="*/ 2271 h 2486"/>
                <a:gd name="T12" fmla="*/ 2685 w 3640"/>
                <a:gd name="T13" fmla="*/ 2360 h 2486"/>
                <a:gd name="T14" fmla="*/ 2962 w 3640"/>
                <a:gd name="T15" fmla="*/ 2116 h 2486"/>
                <a:gd name="T16" fmla="*/ 2916 w 3640"/>
                <a:gd name="T17" fmla="*/ 1743 h 2486"/>
                <a:gd name="T18" fmla="*/ 2587 w 3640"/>
                <a:gd name="T19" fmla="*/ 1571 h 2486"/>
                <a:gd name="T20" fmla="*/ 676 w 3640"/>
                <a:gd name="T21" fmla="*/ 1705 h 2486"/>
                <a:gd name="T22" fmla="*/ 587 w 3640"/>
                <a:gd name="T23" fmla="*/ 2070 h 2486"/>
                <a:gd name="T24" fmla="*/ 832 w 3640"/>
                <a:gd name="T25" fmla="*/ 2345 h 2486"/>
                <a:gd name="T26" fmla="*/ 1207 w 3640"/>
                <a:gd name="T27" fmla="*/ 2300 h 2486"/>
                <a:gd name="T28" fmla="*/ 1380 w 3640"/>
                <a:gd name="T29" fmla="*/ 1971 h 2486"/>
                <a:gd name="T30" fmla="*/ 1207 w 3640"/>
                <a:gd name="T31" fmla="*/ 1643 h 2486"/>
                <a:gd name="T32" fmla="*/ 611 w 3640"/>
                <a:gd name="T33" fmla="*/ 1608 h 2486"/>
                <a:gd name="T34" fmla="*/ 115 w 3640"/>
                <a:gd name="T35" fmla="*/ 1342 h 2486"/>
                <a:gd name="T36" fmla="*/ 1356 w 3640"/>
                <a:gd name="T37" fmla="*/ 1609 h 2486"/>
                <a:gd name="T38" fmla="*/ 1418 w 3640"/>
                <a:gd name="T39" fmla="*/ 1536 h 2486"/>
                <a:gd name="T40" fmla="*/ 1259 w 3640"/>
                <a:gd name="T41" fmla="*/ 961 h 2486"/>
                <a:gd name="T42" fmla="*/ 345 w 3640"/>
                <a:gd name="T43" fmla="*/ 1285 h 2486"/>
                <a:gd name="T44" fmla="*/ 517 w 3640"/>
                <a:gd name="T45" fmla="*/ 1456 h 2486"/>
                <a:gd name="T46" fmla="*/ 652 w 3640"/>
                <a:gd name="T47" fmla="*/ 732 h 2486"/>
                <a:gd name="T48" fmla="*/ 307 w 3640"/>
                <a:gd name="T49" fmla="*/ 847 h 2486"/>
                <a:gd name="T50" fmla="*/ 1020 w 3640"/>
                <a:gd name="T51" fmla="*/ 867 h 2486"/>
                <a:gd name="T52" fmla="*/ 953 w 3640"/>
                <a:gd name="T53" fmla="*/ 732 h 2486"/>
                <a:gd name="T54" fmla="*/ 1231 w 3640"/>
                <a:gd name="T55" fmla="*/ 847 h 2486"/>
                <a:gd name="T56" fmla="*/ 345 w 3640"/>
                <a:gd name="T57" fmla="*/ 503 h 2486"/>
                <a:gd name="T58" fmla="*/ 1848 w 3640"/>
                <a:gd name="T59" fmla="*/ 227 h 2486"/>
                <a:gd name="T60" fmla="*/ 1733 w 3640"/>
                <a:gd name="T61" fmla="*/ 326 h 2486"/>
                <a:gd name="T62" fmla="*/ 1625 w 3640"/>
                <a:gd name="T63" fmla="*/ 504 h 2486"/>
                <a:gd name="T64" fmla="*/ 1591 w 3640"/>
                <a:gd name="T65" fmla="*/ 595 h 2486"/>
                <a:gd name="T66" fmla="*/ 3166 w 3640"/>
                <a:gd name="T67" fmla="*/ 567 h 2486"/>
                <a:gd name="T68" fmla="*/ 2912 w 3640"/>
                <a:gd name="T69" fmla="*/ 423 h 2486"/>
                <a:gd name="T70" fmla="*/ 2681 w 3640"/>
                <a:gd name="T71" fmla="*/ 270 h 2486"/>
                <a:gd name="T72" fmla="*/ 2417 w 3640"/>
                <a:gd name="T73" fmla="*/ 156 h 2486"/>
                <a:gd name="T74" fmla="*/ 2127 w 3640"/>
                <a:gd name="T75" fmla="*/ 126 h 2486"/>
                <a:gd name="T76" fmla="*/ 2074 w 3640"/>
                <a:gd name="T77" fmla="*/ 6 h 2486"/>
                <a:gd name="T78" fmla="*/ 2375 w 3640"/>
                <a:gd name="T79" fmla="*/ 15 h 2486"/>
                <a:gd name="T80" fmla="*/ 2651 w 3640"/>
                <a:gd name="T81" fmla="*/ 143 h 2486"/>
                <a:gd name="T82" fmla="*/ 2908 w 3640"/>
                <a:gd name="T83" fmla="*/ 267 h 2486"/>
                <a:gd name="T84" fmla="*/ 3144 w 3640"/>
                <a:gd name="T85" fmla="*/ 419 h 2486"/>
                <a:gd name="T86" fmla="*/ 3309 w 3640"/>
                <a:gd name="T87" fmla="*/ 547 h 2486"/>
                <a:gd name="T88" fmla="*/ 3600 w 3640"/>
                <a:gd name="T89" fmla="*/ 621 h 2486"/>
                <a:gd name="T90" fmla="*/ 3617 w 3640"/>
                <a:gd name="T91" fmla="*/ 950 h 2486"/>
                <a:gd name="T92" fmla="*/ 3523 w 3640"/>
                <a:gd name="T93" fmla="*/ 1263 h 2486"/>
                <a:gd name="T94" fmla="*/ 3053 w 3640"/>
                <a:gd name="T95" fmla="*/ 1750 h 2486"/>
                <a:gd name="T96" fmla="*/ 3051 w 3640"/>
                <a:gd name="T97" fmla="*/ 2197 h 2486"/>
                <a:gd name="T98" fmla="*/ 3093 w 3640"/>
                <a:gd name="T99" fmla="*/ 2396 h 2486"/>
                <a:gd name="T100" fmla="*/ 517 w 3640"/>
                <a:gd name="T101" fmla="*/ 2486 h 2486"/>
                <a:gd name="T102" fmla="*/ 483 w 3640"/>
                <a:gd name="T103" fmla="*/ 2383 h 2486"/>
                <a:gd name="T104" fmla="*/ 490 w 3640"/>
                <a:gd name="T105" fmla="*/ 2142 h 2486"/>
                <a:gd name="T106" fmla="*/ 0 w 3640"/>
                <a:gd name="T107" fmla="*/ 1971 h 2486"/>
                <a:gd name="T108" fmla="*/ 76 w 3640"/>
                <a:gd name="T109" fmla="*/ 674 h 2486"/>
                <a:gd name="T110" fmla="*/ 233 w 3640"/>
                <a:gd name="T111" fmla="*/ 427 h 2486"/>
                <a:gd name="T112" fmla="*/ 1094 w 3640"/>
                <a:gd name="T113" fmla="*/ 406 h 2486"/>
                <a:gd name="T114" fmla="*/ 1481 w 3640"/>
                <a:gd name="T115" fmla="*/ 537 h 2486"/>
                <a:gd name="T116" fmla="*/ 1586 w 3640"/>
                <a:gd name="T117" fmla="*/ 376 h 2486"/>
                <a:gd name="T118" fmla="*/ 1669 w 3640"/>
                <a:gd name="T119" fmla="*/ 207 h 2486"/>
                <a:gd name="T120" fmla="*/ 1848 w 3640"/>
                <a:gd name="T121" fmla="*/ 82 h 2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40" h="2486">
                  <a:moveTo>
                    <a:pt x="1491" y="2029"/>
                  </a:moveTo>
                  <a:lnTo>
                    <a:pt x="1481" y="2087"/>
                  </a:lnTo>
                  <a:lnTo>
                    <a:pt x="1465" y="2142"/>
                  </a:lnTo>
                  <a:lnTo>
                    <a:pt x="1443" y="2196"/>
                  </a:lnTo>
                  <a:lnTo>
                    <a:pt x="1415" y="2246"/>
                  </a:lnTo>
                  <a:lnTo>
                    <a:pt x="1382" y="2292"/>
                  </a:lnTo>
                  <a:lnTo>
                    <a:pt x="1343" y="2334"/>
                  </a:lnTo>
                  <a:lnTo>
                    <a:pt x="1302" y="2372"/>
                  </a:lnTo>
                  <a:lnTo>
                    <a:pt x="2261" y="2372"/>
                  </a:lnTo>
                  <a:lnTo>
                    <a:pt x="2219" y="2334"/>
                  </a:lnTo>
                  <a:lnTo>
                    <a:pt x="2182" y="2292"/>
                  </a:lnTo>
                  <a:lnTo>
                    <a:pt x="2149" y="2246"/>
                  </a:lnTo>
                  <a:lnTo>
                    <a:pt x="2121" y="2196"/>
                  </a:lnTo>
                  <a:lnTo>
                    <a:pt x="2099" y="2142"/>
                  </a:lnTo>
                  <a:lnTo>
                    <a:pt x="2083" y="2087"/>
                  </a:lnTo>
                  <a:lnTo>
                    <a:pt x="2073" y="2029"/>
                  </a:lnTo>
                  <a:lnTo>
                    <a:pt x="1491" y="2029"/>
                  </a:lnTo>
                  <a:close/>
                  <a:moveTo>
                    <a:pt x="115" y="1800"/>
                  </a:moveTo>
                  <a:lnTo>
                    <a:pt x="115" y="1914"/>
                  </a:lnTo>
                  <a:lnTo>
                    <a:pt x="229" y="1914"/>
                  </a:lnTo>
                  <a:lnTo>
                    <a:pt x="229" y="1800"/>
                  </a:lnTo>
                  <a:lnTo>
                    <a:pt x="115" y="1800"/>
                  </a:lnTo>
                  <a:close/>
                  <a:moveTo>
                    <a:pt x="1495" y="1647"/>
                  </a:moveTo>
                  <a:lnTo>
                    <a:pt x="1495" y="1914"/>
                  </a:lnTo>
                  <a:lnTo>
                    <a:pt x="2069" y="1914"/>
                  </a:lnTo>
                  <a:lnTo>
                    <a:pt x="2069" y="1647"/>
                  </a:lnTo>
                  <a:lnTo>
                    <a:pt x="1495" y="1647"/>
                  </a:lnTo>
                  <a:close/>
                  <a:moveTo>
                    <a:pt x="2587" y="1571"/>
                  </a:moveTo>
                  <a:lnTo>
                    <a:pt x="2536" y="1575"/>
                  </a:lnTo>
                  <a:lnTo>
                    <a:pt x="2487" y="1584"/>
                  </a:lnTo>
                  <a:lnTo>
                    <a:pt x="2441" y="1598"/>
                  </a:lnTo>
                  <a:lnTo>
                    <a:pt x="2397" y="1618"/>
                  </a:lnTo>
                  <a:lnTo>
                    <a:pt x="2356" y="1643"/>
                  </a:lnTo>
                  <a:lnTo>
                    <a:pt x="2320" y="1672"/>
                  </a:lnTo>
                  <a:lnTo>
                    <a:pt x="2285" y="1705"/>
                  </a:lnTo>
                  <a:lnTo>
                    <a:pt x="2256" y="1743"/>
                  </a:lnTo>
                  <a:lnTo>
                    <a:pt x="2231" y="1783"/>
                  </a:lnTo>
                  <a:lnTo>
                    <a:pt x="2212" y="1827"/>
                  </a:lnTo>
                  <a:lnTo>
                    <a:pt x="2196" y="1873"/>
                  </a:lnTo>
                  <a:lnTo>
                    <a:pt x="2187" y="1922"/>
                  </a:lnTo>
                  <a:lnTo>
                    <a:pt x="2184" y="1971"/>
                  </a:lnTo>
                  <a:lnTo>
                    <a:pt x="2187" y="2022"/>
                  </a:lnTo>
                  <a:lnTo>
                    <a:pt x="2196" y="2070"/>
                  </a:lnTo>
                  <a:lnTo>
                    <a:pt x="2212" y="2116"/>
                  </a:lnTo>
                  <a:lnTo>
                    <a:pt x="2231" y="2160"/>
                  </a:lnTo>
                  <a:lnTo>
                    <a:pt x="2256" y="2201"/>
                  </a:lnTo>
                  <a:lnTo>
                    <a:pt x="2285" y="2238"/>
                  </a:lnTo>
                  <a:lnTo>
                    <a:pt x="2320" y="2271"/>
                  </a:lnTo>
                  <a:lnTo>
                    <a:pt x="2356" y="2300"/>
                  </a:lnTo>
                  <a:lnTo>
                    <a:pt x="2397" y="2325"/>
                  </a:lnTo>
                  <a:lnTo>
                    <a:pt x="2441" y="2345"/>
                  </a:lnTo>
                  <a:lnTo>
                    <a:pt x="2487" y="2360"/>
                  </a:lnTo>
                  <a:lnTo>
                    <a:pt x="2536" y="2369"/>
                  </a:lnTo>
                  <a:lnTo>
                    <a:pt x="2587" y="2372"/>
                  </a:lnTo>
                  <a:lnTo>
                    <a:pt x="2636" y="2369"/>
                  </a:lnTo>
                  <a:lnTo>
                    <a:pt x="2685" y="2360"/>
                  </a:lnTo>
                  <a:lnTo>
                    <a:pt x="2731" y="2345"/>
                  </a:lnTo>
                  <a:lnTo>
                    <a:pt x="2775" y="2325"/>
                  </a:lnTo>
                  <a:lnTo>
                    <a:pt x="2816" y="2300"/>
                  </a:lnTo>
                  <a:lnTo>
                    <a:pt x="2854" y="2271"/>
                  </a:lnTo>
                  <a:lnTo>
                    <a:pt x="2887" y="2238"/>
                  </a:lnTo>
                  <a:lnTo>
                    <a:pt x="2916" y="2201"/>
                  </a:lnTo>
                  <a:lnTo>
                    <a:pt x="2942" y="2160"/>
                  </a:lnTo>
                  <a:lnTo>
                    <a:pt x="2962" y="2116"/>
                  </a:lnTo>
                  <a:lnTo>
                    <a:pt x="2976" y="2070"/>
                  </a:lnTo>
                  <a:lnTo>
                    <a:pt x="2986" y="2022"/>
                  </a:lnTo>
                  <a:lnTo>
                    <a:pt x="2988" y="1971"/>
                  </a:lnTo>
                  <a:lnTo>
                    <a:pt x="2986" y="1922"/>
                  </a:lnTo>
                  <a:lnTo>
                    <a:pt x="2976" y="1873"/>
                  </a:lnTo>
                  <a:lnTo>
                    <a:pt x="2962" y="1827"/>
                  </a:lnTo>
                  <a:lnTo>
                    <a:pt x="2942" y="1783"/>
                  </a:lnTo>
                  <a:lnTo>
                    <a:pt x="2916" y="1743"/>
                  </a:lnTo>
                  <a:lnTo>
                    <a:pt x="2887" y="1705"/>
                  </a:lnTo>
                  <a:lnTo>
                    <a:pt x="2854" y="1672"/>
                  </a:lnTo>
                  <a:lnTo>
                    <a:pt x="2816" y="1643"/>
                  </a:lnTo>
                  <a:lnTo>
                    <a:pt x="2775" y="1618"/>
                  </a:lnTo>
                  <a:lnTo>
                    <a:pt x="2731" y="1598"/>
                  </a:lnTo>
                  <a:lnTo>
                    <a:pt x="2685" y="1584"/>
                  </a:lnTo>
                  <a:lnTo>
                    <a:pt x="2636" y="1575"/>
                  </a:lnTo>
                  <a:lnTo>
                    <a:pt x="2587" y="1571"/>
                  </a:lnTo>
                  <a:close/>
                  <a:moveTo>
                    <a:pt x="977" y="1571"/>
                  </a:moveTo>
                  <a:lnTo>
                    <a:pt x="927" y="1575"/>
                  </a:lnTo>
                  <a:lnTo>
                    <a:pt x="878" y="1584"/>
                  </a:lnTo>
                  <a:lnTo>
                    <a:pt x="832" y="1598"/>
                  </a:lnTo>
                  <a:lnTo>
                    <a:pt x="788" y="1618"/>
                  </a:lnTo>
                  <a:lnTo>
                    <a:pt x="748" y="1643"/>
                  </a:lnTo>
                  <a:lnTo>
                    <a:pt x="710" y="1672"/>
                  </a:lnTo>
                  <a:lnTo>
                    <a:pt x="676" y="1705"/>
                  </a:lnTo>
                  <a:lnTo>
                    <a:pt x="646" y="1743"/>
                  </a:lnTo>
                  <a:lnTo>
                    <a:pt x="622" y="1783"/>
                  </a:lnTo>
                  <a:lnTo>
                    <a:pt x="602" y="1827"/>
                  </a:lnTo>
                  <a:lnTo>
                    <a:pt x="587" y="1873"/>
                  </a:lnTo>
                  <a:lnTo>
                    <a:pt x="578" y="1922"/>
                  </a:lnTo>
                  <a:lnTo>
                    <a:pt x="575" y="1971"/>
                  </a:lnTo>
                  <a:lnTo>
                    <a:pt x="578" y="2022"/>
                  </a:lnTo>
                  <a:lnTo>
                    <a:pt x="587" y="2070"/>
                  </a:lnTo>
                  <a:lnTo>
                    <a:pt x="602" y="2116"/>
                  </a:lnTo>
                  <a:lnTo>
                    <a:pt x="622" y="2160"/>
                  </a:lnTo>
                  <a:lnTo>
                    <a:pt x="646" y="2201"/>
                  </a:lnTo>
                  <a:lnTo>
                    <a:pt x="676" y="2238"/>
                  </a:lnTo>
                  <a:lnTo>
                    <a:pt x="710" y="2271"/>
                  </a:lnTo>
                  <a:lnTo>
                    <a:pt x="748" y="2300"/>
                  </a:lnTo>
                  <a:lnTo>
                    <a:pt x="788" y="2325"/>
                  </a:lnTo>
                  <a:lnTo>
                    <a:pt x="832" y="2345"/>
                  </a:lnTo>
                  <a:lnTo>
                    <a:pt x="878" y="2360"/>
                  </a:lnTo>
                  <a:lnTo>
                    <a:pt x="927" y="2369"/>
                  </a:lnTo>
                  <a:lnTo>
                    <a:pt x="977" y="2372"/>
                  </a:lnTo>
                  <a:lnTo>
                    <a:pt x="1027" y="2369"/>
                  </a:lnTo>
                  <a:lnTo>
                    <a:pt x="1075" y="2360"/>
                  </a:lnTo>
                  <a:lnTo>
                    <a:pt x="1122" y="2345"/>
                  </a:lnTo>
                  <a:lnTo>
                    <a:pt x="1166" y="2325"/>
                  </a:lnTo>
                  <a:lnTo>
                    <a:pt x="1207" y="2300"/>
                  </a:lnTo>
                  <a:lnTo>
                    <a:pt x="1244" y="2271"/>
                  </a:lnTo>
                  <a:lnTo>
                    <a:pt x="1277" y="2238"/>
                  </a:lnTo>
                  <a:lnTo>
                    <a:pt x="1307" y="2201"/>
                  </a:lnTo>
                  <a:lnTo>
                    <a:pt x="1332" y="2160"/>
                  </a:lnTo>
                  <a:lnTo>
                    <a:pt x="1352" y="2116"/>
                  </a:lnTo>
                  <a:lnTo>
                    <a:pt x="1367" y="2070"/>
                  </a:lnTo>
                  <a:lnTo>
                    <a:pt x="1377" y="2022"/>
                  </a:lnTo>
                  <a:lnTo>
                    <a:pt x="1380" y="1971"/>
                  </a:lnTo>
                  <a:lnTo>
                    <a:pt x="1377" y="1922"/>
                  </a:lnTo>
                  <a:lnTo>
                    <a:pt x="1367" y="1873"/>
                  </a:lnTo>
                  <a:lnTo>
                    <a:pt x="1352" y="1827"/>
                  </a:lnTo>
                  <a:lnTo>
                    <a:pt x="1332" y="1783"/>
                  </a:lnTo>
                  <a:lnTo>
                    <a:pt x="1307" y="1743"/>
                  </a:lnTo>
                  <a:lnTo>
                    <a:pt x="1277" y="1705"/>
                  </a:lnTo>
                  <a:lnTo>
                    <a:pt x="1244" y="1672"/>
                  </a:lnTo>
                  <a:lnTo>
                    <a:pt x="1207" y="1643"/>
                  </a:lnTo>
                  <a:lnTo>
                    <a:pt x="1166" y="1618"/>
                  </a:lnTo>
                  <a:lnTo>
                    <a:pt x="1122" y="1598"/>
                  </a:lnTo>
                  <a:lnTo>
                    <a:pt x="1075" y="1584"/>
                  </a:lnTo>
                  <a:lnTo>
                    <a:pt x="1027" y="1575"/>
                  </a:lnTo>
                  <a:lnTo>
                    <a:pt x="977" y="1571"/>
                  </a:lnTo>
                  <a:close/>
                  <a:moveTo>
                    <a:pt x="575" y="1571"/>
                  </a:moveTo>
                  <a:lnTo>
                    <a:pt x="575" y="1648"/>
                  </a:lnTo>
                  <a:lnTo>
                    <a:pt x="611" y="1608"/>
                  </a:lnTo>
                  <a:lnTo>
                    <a:pt x="652" y="1571"/>
                  </a:lnTo>
                  <a:lnTo>
                    <a:pt x="575" y="1571"/>
                  </a:lnTo>
                  <a:close/>
                  <a:moveTo>
                    <a:pt x="115" y="1571"/>
                  </a:moveTo>
                  <a:lnTo>
                    <a:pt x="115" y="1686"/>
                  </a:lnTo>
                  <a:lnTo>
                    <a:pt x="229" y="1686"/>
                  </a:lnTo>
                  <a:lnTo>
                    <a:pt x="229" y="1571"/>
                  </a:lnTo>
                  <a:lnTo>
                    <a:pt x="115" y="1571"/>
                  </a:lnTo>
                  <a:close/>
                  <a:moveTo>
                    <a:pt x="115" y="1342"/>
                  </a:moveTo>
                  <a:lnTo>
                    <a:pt x="115" y="1456"/>
                  </a:lnTo>
                  <a:lnTo>
                    <a:pt x="229" y="1456"/>
                  </a:lnTo>
                  <a:lnTo>
                    <a:pt x="229" y="1342"/>
                  </a:lnTo>
                  <a:lnTo>
                    <a:pt x="115" y="1342"/>
                  </a:lnTo>
                  <a:close/>
                  <a:moveTo>
                    <a:pt x="1259" y="961"/>
                  </a:moveTo>
                  <a:lnTo>
                    <a:pt x="1342" y="1608"/>
                  </a:lnTo>
                  <a:lnTo>
                    <a:pt x="1347" y="1608"/>
                  </a:lnTo>
                  <a:lnTo>
                    <a:pt x="1356" y="1609"/>
                  </a:lnTo>
                  <a:lnTo>
                    <a:pt x="1367" y="1609"/>
                  </a:lnTo>
                  <a:lnTo>
                    <a:pt x="1375" y="1609"/>
                  </a:lnTo>
                  <a:lnTo>
                    <a:pt x="1380" y="1609"/>
                  </a:lnTo>
                  <a:lnTo>
                    <a:pt x="1380" y="1590"/>
                  </a:lnTo>
                  <a:lnTo>
                    <a:pt x="1382" y="1573"/>
                  </a:lnTo>
                  <a:lnTo>
                    <a:pt x="1391" y="1556"/>
                  </a:lnTo>
                  <a:lnTo>
                    <a:pt x="1403" y="1544"/>
                  </a:lnTo>
                  <a:lnTo>
                    <a:pt x="1418" y="1536"/>
                  </a:lnTo>
                  <a:lnTo>
                    <a:pt x="1437" y="1533"/>
                  </a:lnTo>
                  <a:lnTo>
                    <a:pt x="2127" y="1533"/>
                  </a:lnTo>
                  <a:lnTo>
                    <a:pt x="2145" y="1536"/>
                  </a:lnTo>
                  <a:lnTo>
                    <a:pt x="2161" y="1544"/>
                  </a:lnTo>
                  <a:lnTo>
                    <a:pt x="2173" y="1557"/>
                  </a:lnTo>
                  <a:lnTo>
                    <a:pt x="3448" y="1166"/>
                  </a:lnTo>
                  <a:lnTo>
                    <a:pt x="3448" y="961"/>
                  </a:lnTo>
                  <a:lnTo>
                    <a:pt x="1259" y="961"/>
                  </a:lnTo>
                  <a:close/>
                  <a:moveTo>
                    <a:pt x="115" y="961"/>
                  </a:moveTo>
                  <a:lnTo>
                    <a:pt x="115" y="1228"/>
                  </a:lnTo>
                  <a:lnTo>
                    <a:pt x="288" y="1228"/>
                  </a:lnTo>
                  <a:lnTo>
                    <a:pt x="306" y="1231"/>
                  </a:lnTo>
                  <a:lnTo>
                    <a:pt x="321" y="1239"/>
                  </a:lnTo>
                  <a:lnTo>
                    <a:pt x="334" y="1251"/>
                  </a:lnTo>
                  <a:lnTo>
                    <a:pt x="342" y="1267"/>
                  </a:lnTo>
                  <a:lnTo>
                    <a:pt x="345" y="1285"/>
                  </a:lnTo>
                  <a:lnTo>
                    <a:pt x="345" y="1914"/>
                  </a:lnTo>
                  <a:lnTo>
                    <a:pt x="460" y="1914"/>
                  </a:lnTo>
                  <a:lnTo>
                    <a:pt x="460" y="1514"/>
                  </a:lnTo>
                  <a:lnTo>
                    <a:pt x="462" y="1496"/>
                  </a:lnTo>
                  <a:lnTo>
                    <a:pt x="471" y="1480"/>
                  </a:lnTo>
                  <a:lnTo>
                    <a:pt x="483" y="1468"/>
                  </a:lnTo>
                  <a:lnTo>
                    <a:pt x="499" y="1459"/>
                  </a:lnTo>
                  <a:lnTo>
                    <a:pt x="517" y="1456"/>
                  </a:lnTo>
                  <a:lnTo>
                    <a:pt x="988" y="1456"/>
                  </a:lnTo>
                  <a:lnTo>
                    <a:pt x="927" y="961"/>
                  </a:lnTo>
                  <a:lnTo>
                    <a:pt x="115" y="961"/>
                  </a:lnTo>
                  <a:close/>
                  <a:moveTo>
                    <a:pt x="652" y="732"/>
                  </a:moveTo>
                  <a:lnTo>
                    <a:pt x="652" y="847"/>
                  </a:lnTo>
                  <a:lnTo>
                    <a:pt x="767" y="847"/>
                  </a:lnTo>
                  <a:lnTo>
                    <a:pt x="767" y="732"/>
                  </a:lnTo>
                  <a:lnTo>
                    <a:pt x="652" y="732"/>
                  </a:lnTo>
                  <a:close/>
                  <a:moveTo>
                    <a:pt x="421" y="732"/>
                  </a:moveTo>
                  <a:lnTo>
                    <a:pt x="421" y="847"/>
                  </a:lnTo>
                  <a:lnTo>
                    <a:pt x="536" y="847"/>
                  </a:lnTo>
                  <a:lnTo>
                    <a:pt x="536" y="732"/>
                  </a:lnTo>
                  <a:lnTo>
                    <a:pt x="421" y="732"/>
                  </a:lnTo>
                  <a:close/>
                  <a:moveTo>
                    <a:pt x="192" y="732"/>
                  </a:moveTo>
                  <a:lnTo>
                    <a:pt x="192" y="847"/>
                  </a:lnTo>
                  <a:lnTo>
                    <a:pt x="307" y="847"/>
                  </a:lnTo>
                  <a:lnTo>
                    <a:pt x="307" y="732"/>
                  </a:lnTo>
                  <a:lnTo>
                    <a:pt x="192" y="732"/>
                  </a:lnTo>
                  <a:close/>
                  <a:moveTo>
                    <a:pt x="881" y="732"/>
                  </a:moveTo>
                  <a:lnTo>
                    <a:pt x="881" y="847"/>
                  </a:lnTo>
                  <a:lnTo>
                    <a:pt x="977" y="847"/>
                  </a:lnTo>
                  <a:lnTo>
                    <a:pt x="994" y="849"/>
                  </a:lnTo>
                  <a:lnTo>
                    <a:pt x="1008" y="856"/>
                  </a:lnTo>
                  <a:lnTo>
                    <a:pt x="1020" y="867"/>
                  </a:lnTo>
                  <a:lnTo>
                    <a:pt x="1029" y="881"/>
                  </a:lnTo>
                  <a:lnTo>
                    <a:pt x="1034" y="896"/>
                  </a:lnTo>
                  <a:lnTo>
                    <a:pt x="1106" y="1473"/>
                  </a:lnTo>
                  <a:lnTo>
                    <a:pt x="1144" y="1484"/>
                  </a:lnTo>
                  <a:lnTo>
                    <a:pt x="1179" y="1498"/>
                  </a:lnTo>
                  <a:lnTo>
                    <a:pt x="1214" y="1514"/>
                  </a:lnTo>
                  <a:lnTo>
                    <a:pt x="1137" y="915"/>
                  </a:lnTo>
                  <a:lnTo>
                    <a:pt x="953" y="732"/>
                  </a:lnTo>
                  <a:lnTo>
                    <a:pt x="881" y="732"/>
                  </a:lnTo>
                  <a:close/>
                  <a:moveTo>
                    <a:pt x="345" y="503"/>
                  </a:moveTo>
                  <a:lnTo>
                    <a:pt x="345" y="617"/>
                  </a:lnTo>
                  <a:lnTo>
                    <a:pt x="977" y="617"/>
                  </a:lnTo>
                  <a:lnTo>
                    <a:pt x="992" y="620"/>
                  </a:lnTo>
                  <a:lnTo>
                    <a:pt x="1006" y="625"/>
                  </a:lnTo>
                  <a:lnTo>
                    <a:pt x="1018" y="635"/>
                  </a:lnTo>
                  <a:lnTo>
                    <a:pt x="1231" y="847"/>
                  </a:lnTo>
                  <a:lnTo>
                    <a:pt x="3525" y="847"/>
                  </a:lnTo>
                  <a:lnTo>
                    <a:pt x="3525" y="732"/>
                  </a:lnTo>
                  <a:lnTo>
                    <a:pt x="1284" y="732"/>
                  </a:lnTo>
                  <a:lnTo>
                    <a:pt x="1268" y="730"/>
                  </a:lnTo>
                  <a:lnTo>
                    <a:pt x="1255" y="725"/>
                  </a:lnTo>
                  <a:lnTo>
                    <a:pt x="1243" y="715"/>
                  </a:lnTo>
                  <a:lnTo>
                    <a:pt x="1030" y="503"/>
                  </a:lnTo>
                  <a:lnTo>
                    <a:pt x="345" y="503"/>
                  </a:lnTo>
                  <a:close/>
                  <a:moveTo>
                    <a:pt x="2001" y="115"/>
                  </a:moveTo>
                  <a:lnTo>
                    <a:pt x="1988" y="118"/>
                  </a:lnTo>
                  <a:lnTo>
                    <a:pt x="1968" y="128"/>
                  </a:lnTo>
                  <a:lnTo>
                    <a:pt x="1949" y="143"/>
                  </a:lnTo>
                  <a:lnTo>
                    <a:pt x="1929" y="163"/>
                  </a:lnTo>
                  <a:lnTo>
                    <a:pt x="1906" y="186"/>
                  </a:lnTo>
                  <a:lnTo>
                    <a:pt x="1880" y="207"/>
                  </a:lnTo>
                  <a:lnTo>
                    <a:pt x="1848" y="227"/>
                  </a:lnTo>
                  <a:lnTo>
                    <a:pt x="1816" y="243"/>
                  </a:lnTo>
                  <a:lnTo>
                    <a:pt x="1798" y="253"/>
                  </a:lnTo>
                  <a:lnTo>
                    <a:pt x="1781" y="262"/>
                  </a:lnTo>
                  <a:lnTo>
                    <a:pt x="1767" y="270"/>
                  </a:lnTo>
                  <a:lnTo>
                    <a:pt x="1756" y="281"/>
                  </a:lnTo>
                  <a:lnTo>
                    <a:pt x="1747" y="294"/>
                  </a:lnTo>
                  <a:lnTo>
                    <a:pt x="1739" y="309"/>
                  </a:lnTo>
                  <a:lnTo>
                    <a:pt x="1733" y="326"/>
                  </a:lnTo>
                  <a:lnTo>
                    <a:pt x="1727" y="345"/>
                  </a:lnTo>
                  <a:lnTo>
                    <a:pt x="1719" y="369"/>
                  </a:lnTo>
                  <a:lnTo>
                    <a:pt x="1710" y="393"/>
                  </a:lnTo>
                  <a:lnTo>
                    <a:pt x="1698" y="416"/>
                  </a:lnTo>
                  <a:lnTo>
                    <a:pt x="1679" y="443"/>
                  </a:lnTo>
                  <a:lnTo>
                    <a:pt x="1660" y="466"/>
                  </a:lnTo>
                  <a:lnTo>
                    <a:pt x="1641" y="487"/>
                  </a:lnTo>
                  <a:lnTo>
                    <a:pt x="1625" y="504"/>
                  </a:lnTo>
                  <a:lnTo>
                    <a:pt x="1613" y="520"/>
                  </a:lnTo>
                  <a:lnTo>
                    <a:pt x="1604" y="534"/>
                  </a:lnTo>
                  <a:lnTo>
                    <a:pt x="1597" y="549"/>
                  </a:lnTo>
                  <a:lnTo>
                    <a:pt x="1594" y="563"/>
                  </a:lnTo>
                  <a:lnTo>
                    <a:pt x="1592" y="571"/>
                  </a:lnTo>
                  <a:lnTo>
                    <a:pt x="1591" y="580"/>
                  </a:lnTo>
                  <a:lnTo>
                    <a:pt x="1591" y="588"/>
                  </a:lnTo>
                  <a:lnTo>
                    <a:pt x="1591" y="595"/>
                  </a:lnTo>
                  <a:lnTo>
                    <a:pt x="1592" y="606"/>
                  </a:lnTo>
                  <a:lnTo>
                    <a:pt x="1592" y="617"/>
                  </a:lnTo>
                  <a:lnTo>
                    <a:pt x="3218" y="617"/>
                  </a:lnTo>
                  <a:lnTo>
                    <a:pt x="3211" y="610"/>
                  </a:lnTo>
                  <a:lnTo>
                    <a:pt x="3203" y="600"/>
                  </a:lnTo>
                  <a:lnTo>
                    <a:pt x="3193" y="590"/>
                  </a:lnTo>
                  <a:lnTo>
                    <a:pt x="3181" y="579"/>
                  </a:lnTo>
                  <a:lnTo>
                    <a:pt x="3166" y="567"/>
                  </a:lnTo>
                  <a:lnTo>
                    <a:pt x="3146" y="552"/>
                  </a:lnTo>
                  <a:lnTo>
                    <a:pt x="3120" y="536"/>
                  </a:lnTo>
                  <a:lnTo>
                    <a:pt x="3091" y="521"/>
                  </a:lnTo>
                  <a:lnTo>
                    <a:pt x="3058" y="505"/>
                  </a:lnTo>
                  <a:lnTo>
                    <a:pt x="3020" y="488"/>
                  </a:lnTo>
                  <a:lnTo>
                    <a:pt x="2980" y="469"/>
                  </a:lnTo>
                  <a:lnTo>
                    <a:pt x="2942" y="445"/>
                  </a:lnTo>
                  <a:lnTo>
                    <a:pt x="2912" y="423"/>
                  </a:lnTo>
                  <a:lnTo>
                    <a:pt x="2883" y="400"/>
                  </a:lnTo>
                  <a:lnTo>
                    <a:pt x="2856" y="375"/>
                  </a:lnTo>
                  <a:lnTo>
                    <a:pt x="2826" y="347"/>
                  </a:lnTo>
                  <a:lnTo>
                    <a:pt x="2795" y="322"/>
                  </a:lnTo>
                  <a:lnTo>
                    <a:pt x="2763" y="301"/>
                  </a:lnTo>
                  <a:lnTo>
                    <a:pt x="2738" y="289"/>
                  </a:lnTo>
                  <a:lnTo>
                    <a:pt x="2711" y="279"/>
                  </a:lnTo>
                  <a:lnTo>
                    <a:pt x="2681" y="270"/>
                  </a:lnTo>
                  <a:lnTo>
                    <a:pt x="2652" y="262"/>
                  </a:lnTo>
                  <a:lnTo>
                    <a:pt x="2616" y="253"/>
                  </a:lnTo>
                  <a:lnTo>
                    <a:pt x="2581" y="242"/>
                  </a:lnTo>
                  <a:lnTo>
                    <a:pt x="2547" y="228"/>
                  </a:lnTo>
                  <a:lnTo>
                    <a:pt x="2514" y="212"/>
                  </a:lnTo>
                  <a:lnTo>
                    <a:pt x="2483" y="196"/>
                  </a:lnTo>
                  <a:lnTo>
                    <a:pt x="2453" y="178"/>
                  </a:lnTo>
                  <a:lnTo>
                    <a:pt x="2417" y="156"/>
                  </a:lnTo>
                  <a:lnTo>
                    <a:pt x="2380" y="139"/>
                  </a:lnTo>
                  <a:lnTo>
                    <a:pt x="2345" y="126"/>
                  </a:lnTo>
                  <a:lnTo>
                    <a:pt x="2312" y="120"/>
                  </a:lnTo>
                  <a:lnTo>
                    <a:pt x="2277" y="118"/>
                  </a:lnTo>
                  <a:lnTo>
                    <a:pt x="2240" y="119"/>
                  </a:lnTo>
                  <a:lnTo>
                    <a:pt x="2204" y="122"/>
                  </a:lnTo>
                  <a:lnTo>
                    <a:pt x="2165" y="124"/>
                  </a:lnTo>
                  <a:lnTo>
                    <a:pt x="2127" y="126"/>
                  </a:lnTo>
                  <a:lnTo>
                    <a:pt x="2090" y="123"/>
                  </a:lnTo>
                  <a:lnTo>
                    <a:pt x="2057" y="119"/>
                  </a:lnTo>
                  <a:lnTo>
                    <a:pt x="2037" y="117"/>
                  </a:lnTo>
                  <a:lnTo>
                    <a:pt x="2019" y="115"/>
                  </a:lnTo>
                  <a:lnTo>
                    <a:pt x="2001" y="115"/>
                  </a:lnTo>
                  <a:close/>
                  <a:moveTo>
                    <a:pt x="2014" y="0"/>
                  </a:moveTo>
                  <a:lnTo>
                    <a:pt x="2044" y="3"/>
                  </a:lnTo>
                  <a:lnTo>
                    <a:pt x="2074" y="6"/>
                  </a:lnTo>
                  <a:lnTo>
                    <a:pt x="2101" y="10"/>
                  </a:lnTo>
                  <a:lnTo>
                    <a:pt x="2127" y="11"/>
                  </a:lnTo>
                  <a:lnTo>
                    <a:pt x="2160" y="10"/>
                  </a:lnTo>
                  <a:lnTo>
                    <a:pt x="2195" y="8"/>
                  </a:lnTo>
                  <a:lnTo>
                    <a:pt x="2237" y="5"/>
                  </a:lnTo>
                  <a:lnTo>
                    <a:pt x="2282" y="4"/>
                  </a:lnTo>
                  <a:lnTo>
                    <a:pt x="2327" y="7"/>
                  </a:lnTo>
                  <a:lnTo>
                    <a:pt x="2375" y="15"/>
                  </a:lnTo>
                  <a:lnTo>
                    <a:pt x="2411" y="27"/>
                  </a:lnTo>
                  <a:lnTo>
                    <a:pt x="2447" y="43"/>
                  </a:lnTo>
                  <a:lnTo>
                    <a:pt x="2480" y="61"/>
                  </a:lnTo>
                  <a:lnTo>
                    <a:pt x="2513" y="81"/>
                  </a:lnTo>
                  <a:lnTo>
                    <a:pt x="2552" y="104"/>
                  </a:lnTo>
                  <a:lnTo>
                    <a:pt x="2592" y="123"/>
                  </a:lnTo>
                  <a:lnTo>
                    <a:pt x="2620" y="133"/>
                  </a:lnTo>
                  <a:lnTo>
                    <a:pt x="2651" y="143"/>
                  </a:lnTo>
                  <a:lnTo>
                    <a:pt x="2681" y="152"/>
                  </a:lnTo>
                  <a:lnTo>
                    <a:pt x="2717" y="161"/>
                  </a:lnTo>
                  <a:lnTo>
                    <a:pt x="2751" y="172"/>
                  </a:lnTo>
                  <a:lnTo>
                    <a:pt x="2785" y="185"/>
                  </a:lnTo>
                  <a:lnTo>
                    <a:pt x="2819" y="201"/>
                  </a:lnTo>
                  <a:lnTo>
                    <a:pt x="2851" y="221"/>
                  </a:lnTo>
                  <a:lnTo>
                    <a:pt x="2880" y="243"/>
                  </a:lnTo>
                  <a:lnTo>
                    <a:pt x="2908" y="267"/>
                  </a:lnTo>
                  <a:lnTo>
                    <a:pt x="2934" y="291"/>
                  </a:lnTo>
                  <a:lnTo>
                    <a:pt x="2958" y="313"/>
                  </a:lnTo>
                  <a:lnTo>
                    <a:pt x="2981" y="333"/>
                  </a:lnTo>
                  <a:lnTo>
                    <a:pt x="3005" y="350"/>
                  </a:lnTo>
                  <a:lnTo>
                    <a:pt x="3037" y="369"/>
                  </a:lnTo>
                  <a:lnTo>
                    <a:pt x="3071" y="386"/>
                  </a:lnTo>
                  <a:lnTo>
                    <a:pt x="3105" y="401"/>
                  </a:lnTo>
                  <a:lnTo>
                    <a:pt x="3144" y="419"/>
                  </a:lnTo>
                  <a:lnTo>
                    <a:pt x="3181" y="438"/>
                  </a:lnTo>
                  <a:lnTo>
                    <a:pt x="3215" y="460"/>
                  </a:lnTo>
                  <a:lnTo>
                    <a:pt x="3240" y="479"/>
                  </a:lnTo>
                  <a:lnTo>
                    <a:pt x="3259" y="496"/>
                  </a:lnTo>
                  <a:lnTo>
                    <a:pt x="3275" y="511"/>
                  </a:lnTo>
                  <a:lnTo>
                    <a:pt x="3288" y="524"/>
                  </a:lnTo>
                  <a:lnTo>
                    <a:pt x="3299" y="536"/>
                  </a:lnTo>
                  <a:lnTo>
                    <a:pt x="3309" y="547"/>
                  </a:lnTo>
                  <a:lnTo>
                    <a:pt x="3317" y="558"/>
                  </a:lnTo>
                  <a:lnTo>
                    <a:pt x="3323" y="568"/>
                  </a:lnTo>
                  <a:lnTo>
                    <a:pt x="3331" y="580"/>
                  </a:lnTo>
                  <a:lnTo>
                    <a:pt x="3340" y="591"/>
                  </a:lnTo>
                  <a:lnTo>
                    <a:pt x="3351" y="603"/>
                  </a:lnTo>
                  <a:lnTo>
                    <a:pt x="3365" y="617"/>
                  </a:lnTo>
                  <a:lnTo>
                    <a:pt x="3583" y="617"/>
                  </a:lnTo>
                  <a:lnTo>
                    <a:pt x="3600" y="621"/>
                  </a:lnTo>
                  <a:lnTo>
                    <a:pt x="3617" y="628"/>
                  </a:lnTo>
                  <a:lnTo>
                    <a:pt x="3629" y="642"/>
                  </a:lnTo>
                  <a:lnTo>
                    <a:pt x="3637" y="657"/>
                  </a:lnTo>
                  <a:lnTo>
                    <a:pt x="3640" y="674"/>
                  </a:lnTo>
                  <a:lnTo>
                    <a:pt x="3640" y="904"/>
                  </a:lnTo>
                  <a:lnTo>
                    <a:pt x="3637" y="922"/>
                  </a:lnTo>
                  <a:lnTo>
                    <a:pt x="3629" y="938"/>
                  </a:lnTo>
                  <a:lnTo>
                    <a:pt x="3617" y="950"/>
                  </a:lnTo>
                  <a:lnTo>
                    <a:pt x="3600" y="958"/>
                  </a:lnTo>
                  <a:lnTo>
                    <a:pt x="3583" y="961"/>
                  </a:lnTo>
                  <a:lnTo>
                    <a:pt x="3564" y="961"/>
                  </a:lnTo>
                  <a:lnTo>
                    <a:pt x="3564" y="1209"/>
                  </a:lnTo>
                  <a:lnTo>
                    <a:pt x="3561" y="1227"/>
                  </a:lnTo>
                  <a:lnTo>
                    <a:pt x="3552" y="1243"/>
                  </a:lnTo>
                  <a:lnTo>
                    <a:pt x="3540" y="1255"/>
                  </a:lnTo>
                  <a:lnTo>
                    <a:pt x="3523" y="1263"/>
                  </a:lnTo>
                  <a:lnTo>
                    <a:pt x="2775" y="1492"/>
                  </a:lnTo>
                  <a:lnTo>
                    <a:pt x="2826" y="1515"/>
                  </a:lnTo>
                  <a:lnTo>
                    <a:pt x="2874" y="1544"/>
                  </a:lnTo>
                  <a:lnTo>
                    <a:pt x="2919" y="1577"/>
                  </a:lnTo>
                  <a:lnTo>
                    <a:pt x="2958" y="1614"/>
                  </a:lnTo>
                  <a:lnTo>
                    <a:pt x="2995" y="1656"/>
                  </a:lnTo>
                  <a:lnTo>
                    <a:pt x="3027" y="1702"/>
                  </a:lnTo>
                  <a:lnTo>
                    <a:pt x="3053" y="1750"/>
                  </a:lnTo>
                  <a:lnTo>
                    <a:pt x="3075" y="1802"/>
                  </a:lnTo>
                  <a:lnTo>
                    <a:pt x="3091" y="1857"/>
                  </a:lnTo>
                  <a:lnTo>
                    <a:pt x="3101" y="1913"/>
                  </a:lnTo>
                  <a:lnTo>
                    <a:pt x="3104" y="1971"/>
                  </a:lnTo>
                  <a:lnTo>
                    <a:pt x="3101" y="2031"/>
                  </a:lnTo>
                  <a:lnTo>
                    <a:pt x="3090" y="2089"/>
                  </a:lnTo>
                  <a:lnTo>
                    <a:pt x="3073" y="2145"/>
                  </a:lnTo>
                  <a:lnTo>
                    <a:pt x="3051" y="2197"/>
                  </a:lnTo>
                  <a:lnTo>
                    <a:pt x="3023" y="2247"/>
                  </a:lnTo>
                  <a:lnTo>
                    <a:pt x="2990" y="2293"/>
                  </a:lnTo>
                  <a:lnTo>
                    <a:pt x="2953" y="2334"/>
                  </a:lnTo>
                  <a:lnTo>
                    <a:pt x="2911" y="2372"/>
                  </a:lnTo>
                  <a:lnTo>
                    <a:pt x="3047" y="2372"/>
                  </a:lnTo>
                  <a:lnTo>
                    <a:pt x="3064" y="2375"/>
                  </a:lnTo>
                  <a:lnTo>
                    <a:pt x="3080" y="2383"/>
                  </a:lnTo>
                  <a:lnTo>
                    <a:pt x="3093" y="2396"/>
                  </a:lnTo>
                  <a:lnTo>
                    <a:pt x="3101" y="2411"/>
                  </a:lnTo>
                  <a:lnTo>
                    <a:pt x="3104" y="2429"/>
                  </a:lnTo>
                  <a:lnTo>
                    <a:pt x="3101" y="2448"/>
                  </a:lnTo>
                  <a:lnTo>
                    <a:pt x="3093" y="2463"/>
                  </a:lnTo>
                  <a:lnTo>
                    <a:pt x="3080" y="2475"/>
                  </a:lnTo>
                  <a:lnTo>
                    <a:pt x="3064" y="2484"/>
                  </a:lnTo>
                  <a:lnTo>
                    <a:pt x="3047" y="2486"/>
                  </a:lnTo>
                  <a:lnTo>
                    <a:pt x="517" y="2486"/>
                  </a:lnTo>
                  <a:lnTo>
                    <a:pt x="499" y="2484"/>
                  </a:lnTo>
                  <a:lnTo>
                    <a:pt x="483" y="2475"/>
                  </a:lnTo>
                  <a:lnTo>
                    <a:pt x="471" y="2463"/>
                  </a:lnTo>
                  <a:lnTo>
                    <a:pt x="462" y="2448"/>
                  </a:lnTo>
                  <a:lnTo>
                    <a:pt x="460" y="2429"/>
                  </a:lnTo>
                  <a:lnTo>
                    <a:pt x="462" y="2411"/>
                  </a:lnTo>
                  <a:lnTo>
                    <a:pt x="471" y="2396"/>
                  </a:lnTo>
                  <a:lnTo>
                    <a:pt x="483" y="2383"/>
                  </a:lnTo>
                  <a:lnTo>
                    <a:pt x="499" y="2375"/>
                  </a:lnTo>
                  <a:lnTo>
                    <a:pt x="517" y="2372"/>
                  </a:lnTo>
                  <a:lnTo>
                    <a:pt x="652" y="2372"/>
                  </a:lnTo>
                  <a:lnTo>
                    <a:pt x="610" y="2334"/>
                  </a:lnTo>
                  <a:lnTo>
                    <a:pt x="572" y="2292"/>
                  </a:lnTo>
                  <a:lnTo>
                    <a:pt x="539" y="2246"/>
                  </a:lnTo>
                  <a:lnTo>
                    <a:pt x="512" y="2196"/>
                  </a:lnTo>
                  <a:lnTo>
                    <a:pt x="490" y="2142"/>
                  </a:lnTo>
                  <a:lnTo>
                    <a:pt x="473" y="2087"/>
                  </a:lnTo>
                  <a:lnTo>
                    <a:pt x="463" y="2029"/>
                  </a:lnTo>
                  <a:lnTo>
                    <a:pt x="57" y="2029"/>
                  </a:lnTo>
                  <a:lnTo>
                    <a:pt x="40" y="2026"/>
                  </a:lnTo>
                  <a:lnTo>
                    <a:pt x="23" y="2017"/>
                  </a:lnTo>
                  <a:lnTo>
                    <a:pt x="11" y="2005"/>
                  </a:lnTo>
                  <a:lnTo>
                    <a:pt x="3" y="1990"/>
                  </a:lnTo>
                  <a:lnTo>
                    <a:pt x="0" y="1971"/>
                  </a:lnTo>
                  <a:lnTo>
                    <a:pt x="0" y="904"/>
                  </a:lnTo>
                  <a:lnTo>
                    <a:pt x="3" y="885"/>
                  </a:lnTo>
                  <a:lnTo>
                    <a:pt x="11" y="870"/>
                  </a:lnTo>
                  <a:lnTo>
                    <a:pt x="23" y="858"/>
                  </a:lnTo>
                  <a:lnTo>
                    <a:pt x="40" y="849"/>
                  </a:lnTo>
                  <a:lnTo>
                    <a:pt x="57" y="847"/>
                  </a:lnTo>
                  <a:lnTo>
                    <a:pt x="76" y="847"/>
                  </a:lnTo>
                  <a:lnTo>
                    <a:pt x="76" y="674"/>
                  </a:lnTo>
                  <a:lnTo>
                    <a:pt x="79" y="657"/>
                  </a:lnTo>
                  <a:lnTo>
                    <a:pt x="88" y="642"/>
                  </a:lnTo>
                  <a:lnTo>
                    <a:pt x="100" y="628"/>
                  </a:lnTo>
                  <a:lnTo>
                    <a:pt x="116" y="621"/>
                  </a:lnTo>
                  <a:lnTo>
                    <a:pt x="135" y="617"/>
                  </a:lnTo>
                  <a:lnTo>
                    <a:pt x="229" y="617"/>
                  </a:lnTo>
                  <a:lnTo>
                    <a:pt x="229" y="446"/>
                  </a:lnTo>
                  <a:lnTo>
                    <a:pt x="233" y="427"/>
                  </a:lnTo>
                  <a:lnTo>
                    <a:pt x="240" y="412"/>
                  </a:lnTo>
                  <a:lnTo>
                    <a:pt x="254" y="400"/>
                  </a:lnTo>
                  <a:lnTo>
                    <a:pt x="269" y="392"/>
                  </a:lnTo>
                  <a:lnTo>
                    <a:pt x="288" y="389"/>
                  </a:lnTo>
                  <a:lnTo>
                    <a:pt x="1053" y="389"/>
                  </a:lnTo>
                  <a:lnTo>
                    <a:pt x="1069" y="391"/>
                  </a:lnTo>
                  <a:lnTo>
                    <a:pt x="1082" y="397"/>
                  </a:lnTo>
                  <a:lnTo>
                    <a:pt x="1094" y="406"/>
                  </a:lnTo>
                  <a:lnTo>
                    <a:pt x="1307" y="617"/>
                  </a:lnTo>
                  <a:lnTo>
                    <a:pt x="1477" y="617"/>
                  </a:lnTo>
                  <a:lnTo>
                    <a:pt x="1477" y="612"/>
                  </a:lnTo>
                  <a:lnTo>
                    <a:pt x="1476" y="605"/>
                  </a:lnTo>
                  <a:lnTo>
                    <a:pt x="1476" y="590"/>
                  </a:lnTo>
                  <a:lnTo>
                    <a:pt x="1476" y="573"/>
                  </a:lnTo>
                  <a:lnTo>
                    <a:pt x="1477" y="557"/>
                  </a:lnTo>
                  <a:lnTo>
                    <a:pt x="1481" y="537"/>
                  </a:lnTo>
                  <a:lnTo>
                    <a:pt x="1488" y="515"/>
                  </a:lnTo>
                  <a:lnTo>
                    <a:pt x="1498" y="490"/>
                  </a:lnTo>
                  <a:lnTo>
                    <a:pt x="1509" y="467"/>
                  </a:lnTo>
                  <a:lnTo>
                    <a:pt x="1524" y="446"/>
                  </a:lnTo>
                  <a:lnTo>
                    <a:pt x="1540" y="427"/>
                  </a:lnTo>
                  <a:lnTo>
                    <a:pt x="1556" y="410"/>
                  </a:lnTo>
                  <a:lnTo>
                    <a:pt x="1572" y="392"/>
                  </a:lnTo>
                  <a:lnTo>
                    <a:pt x="1586" y="376"/>
                  </a:lnTo>
                  <a:lnTo>
                    <a:pt x="1598" y="358"/>
                  </a:lnTo>
                  <a:lnTo>
                    <a:pt x="1605" y="344"/>
                  </a:lnTo>
                  <a:lnTo>
                    <a:pt x="1612" y="328"/>
                  </a:lnTo>
                  <a:lnTo>
                    <a:pt x="1618" y="309"/>
                  </a:lnTo>
                  <a:lnTo>
                    <a:pt x="1627" y="284"/>
                  </a:lnTo>
                  <a:lnTo>
                    <a:pt x="1637" y="257"/>
                  </a:lnTo>
                  <a:lnTo>
                    <a:pt x="1650" y="232"/>
                  </a:lnTo>
                  <a:lnTo>
                    <a:pt x="1669" y="207"/>
                  </a:lnTo>
                  <a:lnTo>
                    <a:pt x="1691" y="185"/>
                  </a:lnTo>
                  <a:lnTo>
                    <a:pt x="1715" y="168"/>
                  </a:lnTo>
                  <a:lnTo>
                    <a:pt x="1739" y="153"/>
                  </a:lnTo>
                  <a:lnTo>
                    <a:pt x="1765" y="141"/>
                  </a:lnTo>
                  <a:lnTo>
                    <a:pt x="1790" y="128"/>
                  </a:lnTo>
                  <a:lnTo>
                    <a:pt x="1812" y="115"/>
                  </a:lnTo>
                  <a:lnTo>
                    <a:pt x="1830" y="100"/>
                  </a:lnTo>
                  <a:lnTo>
                    <a:pt x="1848" y="82"/>
                  </a:lnTo>
                  <a:lnTo>
                    <a:pt x="1865" y="65"/>
                  </a:lnTo>
                  <a:lnTo>
                    <a:pt x="1883" y="49"/>
                  </a:lnTo>
                  <a:lnTo>
                    <a:pt x="1903" y="33"/>
                  </a:lnTo>
                  <a:lnTo>
                    <a:pt x="1926" y="19"/>
                  </a:lnTo>
                  <a:lnTo>
                    <a:pt x="1951" y="9"/>
                  </a:lnTo>
                  <a:lnTo>
                    <a:pt x="1982" y="1"/>
                  </a:lnTo>
                  <a:lnTo>
                    <a:pt x="20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" name="Freeform 286"/>
            <p:cNvSpPr>
              <a:spLocks/>
            </p:cNvSpPr>
            <p:nvPr/>
          </p:nvSpPr>
          <p:spPr bwMode="auto">
            <a:xfrm>
              <a:off x="2838451" y="2952750"/>
              <a:ext cx="163513" cy="17463"/>
            </a:xfrm>
            <a:custGeom>
              <a:avLst/>
              <a:gdLst>
                <a:gd name="T0" fmla="*/ 58 w 1035"/>
                <a:gd name="T1" fmla="*/ 0 h 114"/>
                <a:gd name="T2" fmla="*/ 978 w 1035"/>
                <a:gd name="T3" fmla="*/ 0 h 114"/>
                <a:gd name="T4" fmla="*/ 995 w 1035"/>
                <a:gd name="T5" fmla="*/ 2 h 114"/>
                <a:gd name="T6" fmla="*/ 1012 w 1035"/>
                <a:gd name="T7" fmla="*/ 11 h 114"/>
                <a:gd name="T8" fmla="*/ 1024 w 1035"/>
                <a:gd name="T9" fmla="*/ 23 h 114"/>
                <a:gd name="T10" fmla="*/ 1032 w 1035"/>
                <a:gd name="T11" fmla="*/ 38 h 114"/>
                <a:gd name="T12" fmla="*/ 1035 w 1035"/>
                <a:gd name="T13" fmla="*/ 57 h 114"/>
                <a:gd name="T14" fmla="*/ 1032 w 1035"/>
                <a:gd name="T15" fmla="*/ 75 h 114"/>
                <a:gd name="T16" fmla="*/ 1024 w 1035"/>
                <a:gd name="T17" fmla="*/ 90 h 114"/>
                <a:gd name="T18" fmla="*/ 1012 w 1035"/>
                <a:gd name="T19" fmla="*/ 103 h 114"/>
                <a:gd name="T20" fmla="*/ 995 w 1035"/>
                <a:gd name="T21" fmla="*/ 111 h 114"/>
                <a:gd name="T22" fmla="*/ 978 w 1035"/>
                <a:gd name="T23" fmla="*/ 114 h 114"/>
                <a:gd name="T24" fmla="*/ 58 w 1035"/>
                <a:gd name="T25" fmla="*/ 114 h 114"/>
                <a:gd name="T26" fmla="*/ 40 w 1035"/>
                <a:gd name="T27" fmla="*/ 111 h 114"/>
                <a:gd name="T28" fmla="*/ 23 w 1035"/>
                <a:gd name="T29" fmla="*/ 103 h 114"/>
                <a:gd name="T30" fmla="*/ 11 w 1035"/>
                <a:gd name="T31" fmla="*/ 90 h 114"/>
                <a:gd name="T32" fmla="*/ 4 w 1035"/>
                <a:gd name="T33" fmla="*/ 75 h 114"/>
                <a:gd name="T34" fmla="*/ 0 w 1035"/>
                <a:gd name="T35" fmla="*/ 57 h 114"/>
                <a:gd name="T36" fmla="*/ 4 w 1035"/>
                <a:gd name="T37" fmla="*/ 38 h 114"/>
                <a:gd name="T38" fmla="*/ 11 w 1035"/>
                <a:gd name="T39" fmla="*/ 23 h 114"/>
                <a:gd name="T40" fmla="*/ 23 w 1035"/>
                <a:gd name="T41" fmla="*/ 11 h 114"/>
                <a:gd name="T42" fmla="*/ 40 w 1035"/>
                <a:gd name="T43" fmla="*/ 2 h 114"/>
                <a:gd name="T44" fmla="*/ 58 w 1035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35" h="114">
                  <a:moveTo>
                    <a:pt x="58" y="0"/>
                  </a:moveTo>
                  <a:lnTo>
                    <a:pt x="978" y="0"/>
                  </a:lnTo>
                  <a:lnTo>
                    <a:pt x="995" y="2"/>
                  </a:lnTo>
                  <a:lnTo>
                    <a:pt x="1012" y="11"/>
                  </a:lnTo>
                  <a:lnTo>
                    <a:pt x="1024" y="23"/>
                  </a:lnTo>
                  <a:lnTo>
                    <a:pt x="1032" y="38"/>
                  </a:lnTo>
                  <a:lnTo>
                    <a:pt x="1035" y="57"/>
                  </a:lnTo>
                  <a:lnTo>
                    <a:pt x="1032" y="75"/>
                  </a:lnTo>
                  <a:lnTo>
                    <a:pt x="1024" y="90"/>
                  </a:lnTo>
                  <a:lnTo>
                    <a:pt x="1012" y="103"/>
                  </a:lnTo>
                  <a:lnTo>
                    <a:pt x="995" y="111"/>
                  </a:lnTo>
                  <a:lnTo>
                    <a:pt x="978" y="114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3" name="Group 872"/>
          <p:cNvGrpSpPr/>
          <p:nvPr/>
        </p:nvGrpSpPr>
        <p:grpSpPr>
          <a:xfrm>
            <a:off x="1592726" y="2700338"/>
            <a:ext cx="577850" cy="531812"/>
            <a:chOff x="1592263" y="2700338"/>
            <a:chExt cx="577850" cy="5318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6" name="Freeform 291"/>
            <p:cNvSpPr>
              <a:spLocks noEditPoints="1"/>
            </p:cNvSpPr>
            <p:nvPr/>
          </p:nvSpPr>
          <p:spPr bwMode="auto">
            <a:xfrm>
              <a:off x="1592263" y="2700338"/>
              <a:ext cx="577850" cy="531812"/>
            </a:xfrm>
            <a:custGeom>
              <a:avLst/>
              <a:gdLst>
                <a:gd name="T0" fmla="*/ 1655 w 3640"/>
                <a:gd name="T1" fmla="*/ 2671 h 3348"/>
                <a:gd name="T2" fmla="*/ 1820 w 3640"/>
                <a:gd name="T3" fmla="*/ 2686 h 3348"/>
                <a:gd name="T4" fmla="*/ 1413 w 3640"/>
                <a:gd name="T5" fmla="*/ 2445 h 3348"/>
                <a:gd name="T6" fmla="*/ 1655 w 3640"/>
                <a:gd name="T7" fmla="*/ 2559 h 3348"/>
                <a:gd name="T8" fmla="*/ 1985 w 3640"/>
                <a:gd name="T9" fmla="*/ 2559 h 3348"/>
                <a:gd name="T10" fmla="*/ 2227 w 3640"/>
                <a:gd name="T11" fmla="*/ 2445 h 3348"/>
                <a:gd name="T12" fmla="*/ 2216 w 3640"/>
                <a:gd name="T13" fmla="*/ 1261 h 3348"/>
                <a:gd name="T14" fmla="*/ 1967 w 3640"/>
                <a:gd name="T15" fmla="*/ 1361 h 3348"/>
                <a:gd name="T16" fmla="*/ 1435 w 3640"/>
                <a:gd name="T17" fmla="*/ 1287 h 3348"/>
                <a:gd name="T18" fmla="*/ 3125 w 3640"/>
                <a:gd name="T19" fmla="*/ 552 h 3348"/>
                <a:gd name="T20" fmla="*/ 3518 w 3640"/>
                <a:gd name="T21" fmla="*/ 690 h 3348"/>
                <a:gd name="T22" fmla="*/ 3484 w 3640"/>
                <a:gd name="T23" fmla="*/ 564 h 3348"/>
                <a:gd name="T24" fmla="*/ 156 w 3640"/>
                <a:gd name="T25" fmla="*/ 564 h 3348"/>
                <a:gd name="T26" fmla="*/ 122 w 3640"/>
                <a:gd name="T27" fmla="*/ 690 h 3348"/>
                <a:gd name="T28" fmla="*/ 515 w 3640"/>
                <a:gd name="T29" fmla="*/ 552 h 3348"/>
                <a:gd name="T30" fmla="*/ 2904 w 3640"/>
                <a:gd name="T31" fmla="*/ 478 h 3348"/>
                <a:gd name="T32" fmla="*/ 846 w 3640"/>
                <a:gd name="T33" fmla="*/ 404 h 3348"/>
                <a:gd name="T34" fmla="*/ 1358 w 3640"/>
                <a:gd name="T35" fmla="*/ 921 h 3348"/>
                <a:gd name="T36" fmla="*/ 1437 w 3640"/>
                <a:gd name="T37" fmla="*/ 1143 h 3348"/>
                <a:gd name="T38" fmla="*/ 1673 w 3640"/>
                <a:gd name="T39" fmla="*/ 1251 h 3348"/>
                <a:gd name="T40" fmla="*/ 2145 w 3640"/>
                <a:gd name="T41" fmla="*/ 1177 h 3348"/>
                <a:gd name="T42" fmla="*/ 2270 w 3640"/>
                <a:gd name="T43" fmla="*/ 993 h 3348"/>
                <a:gd name="T44" fmla="*/ 2302 w 3640"/>
                <a:gd name="T45" fmla="*/ 893 h 3348"/>
                <a:gd name="T46" fmla="*/ 2115 w 3640"/>
                <a:gd name="T47" fmla="*/ 0 h 3348"/>
                <a:gd name="T48" fmla="*/ 2463 w 3640"/>
                <a:gd name="T49" fmla="*/ 55 h 3348"/>
                <a:gd name="T50" fmla="*/ 2115 w 3640"/>
                <a:gd name="T51" fmla="*/ 111 h 3348"/>
                <a:gd name="T52" fmla="*/ 1928 w 3640"/>
                <a:gd name="T53" fmla="*/ 200 h 3348"/>
                <a:gd name="T54" fmla="*/ 2882 w 3640"/>
                <a:gd name="T55" fmla="*/ 305 h 3348"/>
                <a:gd name="T56" fmla="*/ 3087 w 3640"/>
                <a:gd name="T57" fmla="*/ 370 h 3348"/>
                <a:gd name="T58" fmla="*/ 3438 w 3640"/>
                <a:gd name="T59" fmla="*/ 442 h 3348"/>
                <a:gd name="T60" fmla="*/ 3612 w 3640"/>
                <a:gd name="T61" fmla="*/ 541 h 3348"/>
                <a:gd name="T62" fmla="*/ 3612 w 3640"/>
                <a:gd name="T63" fmla="*/ 745 h 3348"/>
                <a:gd name="T64" fmla="*/ 3438 w 3640"/>
                <a:gd name="T65" fmla="*/ 846 h 3348"/>
                <a:gd name="T66" fmla="*/ 3087 w 3640"/>
                <a:gd name="T67" fmla="*/ 916 h 3348"/>
                <a:gd name="T68" fmla="*/ 2882 w 3640"/>
                <a:gd name="T69" fmla="*/ 983 h 3348"/>
                <a:gd name="T70" fmla="*/ 2387 w 3640"/>
                <a:gd name="T71" fmla="*/ 2376 h 3348"/>
                <a:gd name="T72" fmla="*/ 2237 w 3640"/>
                <a:gd name="T73" fmla="*/ 2576 h 3348"/>
                <a:gd name="T74" fmla="*/ 2085 w 3640"/>
                <a:gd name="T75" fmla="*/ 2883 h 3348"/>
                <a:gd name="T76" fmla="*/ 1982 w 3640"/>
                <a:gd name="T77" fmla="*/ 3310 h 3348"/>
                <a:gd name="T78" fmla="*/ 1692 w 3640"/>
                <a:gd name="T79" fmla="*/ 3345 h 3348"/>
                <a:gd name="T80" fmla="*/ 1599 w 3640"/>
                <a:gd name="T81" fmla="*/ 2906 h 3348"/>
                <a:gd name="T82" fmla="*/ 1544 w 3640"/>
                <a:gd name="T83" fmla="*/ 2644 h 3348"/>
                <a:gd name="T84" fmla="*/ 1303 w 3640"/>
                <a:gd name="T85" fmla="*/ 2486 h 3348"/>
                <a:gd name="T86" fmla="*/ 1250 w 3640"/>
                <a:gd name="T87" fmla="*/ 994 h 3348"/>
                <a:gd name="T88" fmla="*/ 736 w 3640"/>
                <a:gd name="T89" fmla="*/ 938 h 3348"/>
                <a:gd name="T90" fmla="*/ 517 w 3640"/>
                <a:gd name="T91" fmla="*/ 882 h 3348"/>
                <a:gd name="T92" fmla="*/ 100 w 3640"/>
                <a:gd name="T93" fmla="*/ 818 h 3348"/>
                <a:gd name="T94" fmla="*/ 0 w 3640"/>
                <a:gd name="T95" fmla="*/ 644 h 3348"/>
                <a:gd name="T96" fmla="*/ 100 w 3640"/>
                <a:gd name="T97" fmla="*/ 469 h 3348"/>
                <a:gd name="T98" fmla="*/ 517 w 3640"/>
                <a:gd name="T99" fmla="*/ 405 h 3348"/>
                <a:gd name="T100" fmla="*/ 736 w 3640"/>
                <a:gd name="T101" fmla="*/ 349 h 3348"/>
                <a:gd name="T102" fmla="*/ 1769 w 3640"/>
                <a:gd name="T103" fmla="*/ 294 h 3348"/>
                <a:gd name="T104" fmla="*/ 1904 w 3640"/>
                <a:gd name="T105" fmla="*/ 71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0" h="3348">
                  <a:moveTo>
                    <a:pt x="1765" y="2906"/>
                  </a:moveTo>
                  <a:lnTo>
                    <a:pt x="1765" y="3238"/>
                  </a:lnTo>
                  <a:lnTo>
                    <a:pt x="1875" y="3238"/>
                  </a:lnTo>
                  <a:lnTo>
                    <a:pt x="1875" y="2906"/>
                  </a:lnTo>
                  <a:lnTo>
                    <a:pt x="1765" y="2906"/>
                  </a:lnTo>
                  <a:close/>
                  <a:moveTo>
                    <a:pt x="1655" y="2671"/>
                  </a:moveTo>
                  <a:lnTo>
                    <a:pt x="1655" y="2796"/>
                  </a:lnTo>
                  <a:lnTo>
                    <a:pt x="1985" y="2796"/>
                  </a:lnTo>
                  <a:lnTo>
                    <a:pt x="1985" y="2671"/>
                  </a:lnTo>
                  <a:lnTo>
                    <a:pt x="1933" y="2679"/>
                  </a:lnTo>
                  <a:lnTo>
                    <a:pt x="1877" y="2684"/>
                  </a:lnTo>
                  <a:lnTo>
                    <a:pt x="1820" y="2686"/>
                  </a:lnTo>
                  <a:lnTo>
                    <a:pt x="1763" y="2684"/>
                  </a:lnTo>
                  <a:lnTo>
                    <a:pt x="1707" y="2679"/>
                  </a:lnTo>
                  <a:lnTo>
                    <a:pt x="1655" y="2671"/>
                  </a:lnTo>
                  <a:close/>
                  <a:moveTo>
                    <a:pt x="1373" y="2391"/>
                  </a:moveTo>
                  <a:lnTo>
                    <a:pt x="1390" y="2419"/>
                  </a:lnTo>
                  <a:lnTo>
                    <a:pt x="1413" y="2445"/>
                  </a:lnTo>
                  <a:lnTo>
                    <a:pt x="1442" y="2469"/>
                  </a:lnTo>
                  <a:lnTo>
                    <a:pt x="1476" y="2493"/>
                  </a:lnTo>
                  <a:lnTo>
                    <a:pt x="1514" y="2512"/>
                  </a:lnTo>
                  <a:lnTo>
                    <a:pt x="1557" y="2531"/>
                  </a:lnTo>
                  <a:lnTo>
                    <a:pt x="1604" y="2547"/>
                  </a:lnTo>
                  <a:lnTo>
                    <a:pt x="1655" y="2559"/>
                  </a:lnTo>
                  <a:lnTo>
                    <a:pt x="1707" y="2568"/>
                  </a:lnTo>
                  <a:lnTo>
                    <a:pt x="1763" y="2573"/>
                  </a:lnTo>
                  <a:lnTo>
                    <a:pt x="1820" y="2575"/>
                  </a:lnTo>
                  <a:lnTo>
                    <a:pt x="1877" y="2573"/>
                  </a:lnTo>
                  <a:lnTo>
                    <a:pt x="1933" y="2568"/>
                  </a:lnTo>
                  <a:lnTo>
                    <a:pt x="1985" y="2559"/>
                  </a:lnTo>
                  <a:lnTo>
                    <a:pt x="2036" y="2547"/>
                  </a:lnTo>
                  <a:lnTo>
                    <a:pt x="2083" y="2531"/>
                  </a:lnTo>
                  <a:lnTo>
                    <a:pt x="2126" y="2512"/>
                  </a:lnTo>
                  <a:lnTo>
                    <a:pt x="2164" y="2493"/>
                  </a:lnTo>
                  <a:lnTo>
                    <a:pt x="2198" y="2469"/>
                  </a:lnTo>
                  <a:lnTo>
                    <a:pt x="2227" y="2445"/>
                  </a:lnTo>
                  <a:lnTo>
                    <a:pt x="2250" y="2419"/>
                  </a:lnTo>
                  <a:lnTo>
                    <a:pt x="2267" y="2391"/>
                  </a:lnTo>
                  <a:lnTo>
                    <a:pt x="1373" y="2391"/>
                  </a:lnTo>
                  <a:close/>
                  <a:moveTo>
                    <a:pt x="2280" y="1197"/>
                  </a:moveTo>
                  <a:lnTo>
                    <a:pt x="2249" y="1230"/>
                  </a:lnTo>
                  <a:lnTo>
                    <a:pt x="2216" y="1261"/>
                  </a:lnTo>
                  <a:lnTo>
                    <a:pt x="2180" y="1289"/>
                  </a:lnTo>
                  <a:lnTo>
                    <a:pt x="2141" y="1314"/>
                  </a:lnTo>
                  <a:lnTo>
                    <a:pt x="2100" y="1334"/>
                  </a:lnTo>
                  <a:lnTo>
                    <a:pt x="2057" y="1348"/>
                  </a:lnTo>
                  <a:lnTo>
                    <a:pt x="2013" y="1358"/>
                  </a:lnTo>
                  <a:lnTo>
                    <a:pt x="1967" y="1361"/>
                  </a:lnTo>
                  <a:lnTo>
                    <a:pt x="1673" y="1361"/>
                  </a:lnTo>
                  <a:lnTo>
                    <a:pt x="1620" y="1358"/>
                  </a:lnTo>
                  <a:lnTo>
                    <a:pt x="1571" y="1348"/>
                  </a:lnTo>
                  <a:lnTo>
                    <a:pt x="1522" y="1334"/>
                  </a:lnTo>
                  <a:lnTo>
                    <a:pt x="1477" y="1313"/>
                  </a:lnTo>
                  <a:lnTo>
                    <a:pt x="1435" y="1287"/>
                  </a:lnTo>
                  <a:lnTo>
                    <a:pt x="1395" y="1257"/>
                  </a:lnTo>
                  <a:lnTo>
                    <a:pt x="1360" y="1222"/>
                  </a:lnTo>
                  <a:lnTo>
                    <a:pt x="1360" y="2281"/>
                  </a:lnTo>
                  <a:lnTo>
                    <a:pt x="2280" y="2281"/>
                  </a:lnTo>
                  <a:lnTo>
                    <a:pt x="2280" y="1197"/>
                  </a:lnTo>
                  <a:close/>
                  <a:moveTo>
                    <a:pt x="3125" y="552"/>
                  </a:moveTo>
                  <a:lnTo>
                    <a:pt x="3125" y="735"/>
                  </a:lnTo>
                  <a:lnTo>
                    <a:pt x="3438" y="735"/>
                  </a:lnTo>
                  <a:lnTo>
                    <a:pt x="3462" y="732"/>
                  </a:lnTo>
                  <a:lnTo>
                    <a:pt x="3484" y="723"/>
                  </a:lnTo>
                  <a:lnTo>
                    <a:pt x="3503" y="709"/>
                  </a:lnTo>
                  <a:lnTo>
                    <a:pt x="3518" y="690"/>
                  </a:lnTo>
                  <a:lnTo>
                    <a:pt x="3526" y="668"/>
                  </a:lnTo>
                  <a:lnTo>
                    <a:pt x="3530" y="644"/>
                  </a:lnTo>
                  <a:lnTo>
                    <a:pt x="3526" y="619"/>
                  </a:lnTo>
                  <a:lnTo>
                    <a:pt x="3518" y="597"/>
                  </a:lnTo>
                  <a:lnTo>
                    <a:pt x="3503" y="579"/>
                  </a:lnTo>
                  <a:lnTo>
                    <a:pt x="3484" y="564"/>
                  </a:lnTo>
                  <a:lnTo>
                    <a:pt x="3462" y="555"/>
                  </a:lnTo>
                  <a:lnTo>
                    <a:pt x="3438" y="552"/>
                  </a:lnTo>
                  <a:lnTo>
                    <a:pt x="3125" y="552"/>
                  </a:lnTo>
                  <a:close/>
                  <a:moveTo>
                    <a:pt x="202" y="552"/>
                  </a:moveTo>
                  <a:lnTo>
                    <a:pt x="178" y="555"/>
                  </a:lnTo>
                  <a:lnTo>
                    <a:pt x="156" y="564"/>
                  </a:lnTo>
                  <a:lnTo>
                    <a:pt x="137" y="579"/>
                  </a:lnTo>
                  <a:lnTo>
                    <a:pt x="122" y="597"/>
                  </a:lnTo>
                  <a:lnTo>
                    <a:pt x="114" y="619"/>
                  </a:lnTo>
                  <a:lnTo>
                    <a:pt x="110" y="644"/>
                  </a:lnTo>
                  <a:lnTo>
                    <a:pt x="114" y="668"/>
                  </a:lnTo>
                  <a:lnTo>
                    <a:pt x="122" y="690"/>
                  </a:lnTo>
                  <a:lnTo>
                    <a:pt x="137" y="709"/>
                  </a:lnTo>
                  <a:lnTo>
                    <a:pt x="156" y="723"/>
                  </a:lnTo>
                  <a:lnTo>
                    <a:pt x="178" y="732"/>
                  </a:lnTo>
                  <a:lnTo>
                    <a:pt x="202" y="735"/>
                  </a:lnTo>
                  <a:lnTo>
                    <a:pt x="515" y="735"/>
                  </a:lnTo>
                  <a:lnTo>
                    <a:pt x="515" y="552"/>
                  </a:lnTo>
                  <a:lnTo>
                    <a:pt x="202" y="552"/>
                  </a:lnTo>
                  <a:close/>
                  <a:moveTo>
                    <a:pt x="2904" y="478"/>
                  </a:moveTo>
                  <a:lnTo>
                    <a:pt x="2904" y="809"/>
                  </a:lnTo>
                  <a:lnTo>
                    <a:pt x="3015" y="809"/>
                  </a:lnTo>
                  <a:lnTo>
                    <a:pt x="3015" y="478"/>
                  </a:lnTo>
                  <a:lnTo>
                    <a:pt x="2904" y="478"/>
                  </a:lnTo>
                  <a:close/>
                  <a:moveTo>
                    <a:pt x="625" y="478"/>
                  </a:moveTo>
                  <a:lnTo>
                    <a:pt x="625" y="809"/>
                  </a:lnTo>
                  <a:lnTo>
                    <a:pt x="736" y="809"/>
                  </a:lnTo>
                  <a:lnTo>
                    <a:pt x="736" y="478"/>
                  </a:lnTo>
                  <a:lnTo>
                    <a:pt x="625" y="478"/>
                  </a:lnTo>
                  <a:close/>
                  <a:moveTo>
                    <a:pt x="846" y="404"/>
                  </a:moveTo>
                  <a:lnTo>
                    <a:pt x="846" y="883"/>
                  </a:lnTo>
                  <a:lnTo>
                    <a:pt x="1305" y="883"/>
                  </a:lnTo>
                  <a:lnTo>
                    <a:pt x="1323" y="885"/>
                  </a:lnTo>
                  <a:lnTo>
                    <a:pt x="1338" y="893"/>
                  </a:lnTo>
                  <a:lnTo>
                    <a:pt x="1350" y="905"/>
                  </a:lnTo>
                  <a:lnTo>
                    <a:pt x="1358" y="921"/>
                  </a:lnTo>
                  <a:lnTo>
                    <a:pt x="1360" y="938"/>
                  </a:lnTo>
                  <a:lnTo>
                    <a:pt x="1363" y="984"/>
                  </a:lnTo>
                  <a:lnTo>
                    <a:pt x="1373" y="1028"/>
                  </a:lnTo>
                  <a:lnTo>
                    <a:pt x="1390" y="1070"/>
                  </a:lnTo>
                  <a:lnTo>
                    <a:pt x="1411" y="1108"/>
                  </a:lnTo>
                  <a:lnTo>
                    <a:pt x="1437" y="1143"/>
                  </a:lnTo>
                  <a:lnTo>
                    <a:pt x="1468" y="1174"/>
                  </a:lnTo>
                  <a:lnTo>
                    <a:pt x="1502" y="1200"/>
                  </a:lnTo>
                  <a:lnTo>
                    <a:pt x="1541" y="1221"/>
                  </a:lnTo>
                  <a:lnTo>
                    <a:pt x="1583" y="1238"/>
                  </a:lnTo>
                  <a:lnTo>
                    <a:pt x="1627" y="1247"/>
                  </a:lnTo>
                  <a:lnTo>
                    <a:pt x="1673" y="1251"/>
                  </a:lnTo>
                  <a:lnTo>
                    <a:pt x="1967" y="1251"/>
                  </a:lnTo>
                  <a:lnTo>
                    <a:pt x="2006" y="1247"/>
                  </a:lnTo>
                  <a:lnTo>
                    <a:pt x="2044" y="1238"/>
                  </a:lnTo>
                  <a:lnTo>
                    <a:pt x="2079" y="1221"/>
                  </a:lnTo>
                  <a:lnTo>
                    <a:pt x="2113" y="1201"/>
                  </a:lnTo>
                  <a:lnTo>
                    <a:pt x="2145" y="1177"/>
                  </a:lnTo>
                  <a:lnTo>
                    <a:pt x="2174" y="1149"/>
                  </a:lnTo>
                  <a:lnTo>
                    <a:pt x="2201" y="1118"/>
                  </a:lnTo>
                  <a:lnTo>
                    <a:pt x="2223" y="1087"/>
                  </a:lnTo>
                  <a:lnTo>
                    <a:pt x="2242" y="1055"/>
                  </a:lnTo>
                  <a:lnTo>
                    <a:pt x="2258" y="1023"/>
                  </a:lnTo>
                  <a:lnTo>
                    <a:pt x="2270" y="993"/>
                  </a:lnTo>
                  <a:lnTo>
                    <a:pt x="2277" y="964"/>
                  </a:lnTo>
                  <a:lnTo>
                    <a:pt x="2280" y="938"/>
                  </a:lnTo>
                  <a:lnTo>
                    <a:pt x="2280" y="938"/>
                  </a:lnTo>
                  <a:lnTo>
                    <a:pt x="2282" y="921"/>
                  </a:lnTo>
                  <a:lnTo>
                    <a:pt x="2290" y="905"/>
                  </a:lnTo>
                  <a:lnTo>
                    <a:pt x="2302" y="893"/>
                  </a:lnTo>
                  <a:lnTo>
                    <a:pt x="2317" y="885"/>
                  </a:lnTo>
                  <a:lnTo>
                    <a:pt x="2335" y="883"/>
                  </a:lnTo>
                  <a:lnTo>
                    <a:pt x="2794" y="883"/>
                  </a:lnTo>
                  <a:lnTo>
                    <a:pt x="2794" y="404"/>
                  </a:lnTo>
                  <a:lnTo>
                    <a:pt x="846" y="404"/>
                  </a:lnTo>
                  <a:close/>
                  <a:moveTo>
                    <a:pt x="2115" y="0"/>
                  </a:moveTo>
                  <a:lnTo>
                    <a:pt x="2408" y="0"/>
                  </a:lnTo>
                  <a:lnTo>
                    <a:pt x="2426" y="2"/>
                  </a:lnTo>
                  <a:lnTo>
                    <a:pt x="2441" y="10"/>
                  </a:lnTo>
                  <a:lnTo>
                    <a:pt x="2453" y="22"/>
                  </a:lnTo>
                  <a:lnTo>
                    <a:pt x="2461" y="38"/>
                  </a:lnTo>
                  <a:lnTo>
                    <a:pt x="2463" y="55"/>
                  </a:lnTo>
                  <a:lnTo>
                    <a:pt x="2461" y="72"/>
                  </a:lnTo>
                  <a:lnTo>
                    <a:pt x="2453" y="87"/>
                  </a:lnTo>
                  <a:lnTo>
                    <a:pt x="2441" y="100"/>
                  </a:lnTo>
                  <a:lnTo>
                    <a:pt x="2426" y="107"/>
                  </a:lnTo>
                  <a:lnTo>
                    <a:pt x="2408" y="111"/>
                  </a:lnTo>
                  <a:lnTo>
                    <a:pt x="2115" y="111"/>
                  </a:lnTo>
                  <a:lnTo>
                    <a:pt x="2077" y="113"/>
                  </a:lnTo>
                  <a:lnTo>
                    <a:pt x="2042" y="122"/>
                  </a:lnTo>
                  <a:lnTo>
                    <a:pt x="2010" y="135"/>
                  </a:lnTo>
                  <a:lnTo>
                    <a:pt x="1979" y="153"/>
                  </a:lnTo>
                  <a:lnTo>
                    <a:pt x="1951" y="174"/>
                  </a:lnTo>
                  <a:lnTo>
                    <a:pt x="1928" y="200"/>
                  </a:lnTo>
                  <a:lnTo>
                    <a:pt x="1908" y="229"/>
                  </a:lnTo>
                  <a:lnTo>
                    <a:pt x="1893" y="260"/>
                  </a:lnTo>
                  <a:lnTo>
                    <a:pt x="1882" y="294"/>
                  </a:lnTo>
                  <a:lnTo>
                    <a:pt x="2849" y="294"/>
                  </a:lnTo>
                  <a:lnTo>
                    <a:pt x="2867" y="297"/>
                  </a:lnTo>
                  <a:lnTo>
                    <a:pt x="2882" y="305"/>
                  </a:lnTo>
                  <a:lnTo>
                    <a:pt x="2894" y="317"/>
                  </a:lnTo>
                  <a:lnTo>
                    <a:pt x="2902" y="331"/>
                  </a:lnTo>
                  <a:lnTo>
                    <a:pt x="2904" y="349"/>
                  </a:lnTo>
                  <a:lnTo>
                    <a:pt x="2904" y="368"/>
                  </a:lnTo>
                  <a:lnTo>
                    <a:pt x="3070" y="368"/>
                  </a:lnTo>
                  <a:lnTo>
                    <a:pt x="3087" y="370"/>
                  </a:lnTo>
                  <a:lnTo>
                    <a:pt x="3103" y="379"/>
                  </a:lnTo>
                  <a:lnTo>
                    <a:pt x="3115" y="390"/>
                  </a:lnTo>
                  <a:lnTo>
                    <a:pt x="3123" y="405"/>
                  </a:lnTo>
                  <a:lnTo>
                    <a:pt x="3125" y="423"/>
                  </a:lnTo>
                  <a:lnTo>
                    <a:pt x="3125" y="442"/>
                  </a:lnTo>
                  <a:lnTo>
                    <a:pt x="3438" y="442"/>
                  </a:lnTo>
                  <a:lnTo>
                    <a:pt x="3475" y="444"/>
                  </a:lnTo>
                  <a:lnTo>
                    <a:pt x="3509" y="454"/>
                  </a:lnTo>
                  <a:lnTo>
                    <a:pt x="3540" y="469"/>
                  </a:lnTo>
                  <a:lnTo>
                    <a:pt x="3568" y="489"/>
                  </a:lnTo>
                  <a:lnTo>
                    <a:pt x="3593" y="513"/>
                  </a:lnTo>
                  <a:lnTo>
                    <a:pt x="3612" y="541"/>
                  </a:lnTo>
                  <a:lnTo>
                    <a:pt x="3628" y="573"/>
                  </a:lnTo>
                  <a:lnTo>
                    <a:pt x="3637" y="607"/>
                  </a:lnTo>
                  <a:lnTo>
                    <a:pt x="3640" y="644"/>
                  </a:lnTo>
                  <a:lnTo>
                    <a:pt x="3637" y="680"/>
                  </a:lnTo>
                  <a:lnTo>
                    <a:pt x="3628" y="714"/>
                  </a:lnTo>
                  <a:lnTo>
                    <a:pt x="3612" y="745"/>
                  </a:lnTo>
                  <a:lnTo>
                    <a:pt x="3593" y="774"/>
                  </a:lnTo>
                  <a:lnTo>
                    <a:pt x="3568" y="798"/>
                  </a:lnTo>
                  <a:lnTo>
                    <a:pt x="3540" y="818"/>
                  </a:lnTo>
                  <a:lnTo>
                    <a:pt x="3509" y="834"/>
                  </a:lnTo>
                  <a:lnTo>
                    <a:pt x="3475" y="842"/>
                  </a:lnTo>
                  <a:lnTo>
                    <a:pt x="3438" y="846"/>
                  </a:lnTo>
                  <a:lnTo>
                    <a:pt x="3125" y="846"/>
                  </a:lnTo>
                  <a:lnTo>
                    <a:pt x="3125" y="864"/>
                  </a:lnTo>
                  <a:lnTo>
                    <a:pt x="3123" y="882"/>
                  </a:lnTo>
                  <a:lnTo>
                    <a:pt x="3115" y="896"/>
                  </a:lnTo>
                  <a:lnTo>
                    <a:pt x="3103" y="909"/>
                  </a:lnTo>
                  <a:lnTo>
                    <a:pt x="3087" y="916"/>
                  </a:lnTo>
                  <a:lnTo>
                    <a:pt x="3070" y="920"/>
                  </a:lnTo>
                  <a:lnTo>
                    <a:pt x="2904" y="920"/>
                  </a:lnTo>
                  <a:lnTo>
                    <a:pt x="2904" y="938"/>
                  </a:lnTo>
                  <a:lnTo>
                    <a:pt x="2902" y="955"/>
                  </a:lnTo>
                  <a:lnTo>
                    <a:pt x="2894" y="970"/>
                  </a:lnTo>
                  <a:lnTo>
                    <a:pt x="2882" y="983"/>
                  </a:lnTo>
                  <a:lnTo>
                    <a:pt x="2867" y="990"/>
                  </a:lnTo>
                  <a:lnTo>
                    <a:pt x="2849" y="994"/>
                  </a:lnTo>
                  <a:lnTo>
                    <a:pt x="2390" y="994"/>
                  </a:lnTo>
                  <a:lnTo>
                    <a:pt x="2390" y="2336"/>
                  </a:lnTo>
                  <a:lnTo>
                    <a:pt x="2390" y="2336"/>
                  </a:lnTo>
                  <a:lnTo>
                    <a:pt x="2387" y="2376"/>
                  </a:lnTo>
                  <a:lnTo>
                    <a:pt x="2376" y="2414"/>
                  </a:lnTo>
                  <a:lnTo>
                    <a:pt x="2359" y="2451"/>
                  </a:lnTo>
                  <a:lnTo>
                    <a:pt x="2337" y="2485"/>
                  </a:lnTo>
                  <a:lnTo>
                    <a:pt x="2309" y="2518"/>
                  </a:lnTo>
                  <a:lnTo>
                    <a:pt x="2276" y="2549"/>
                  </a:lnTo>
                  <a:lnTo>
                    <a:pt x="2237" y="2576"/>
                  </a:lnTo>
                  <a:lnTo>
                    <a:pt x="2194" y="2602"/>
                  </a:lnTo>
                  <a:lnTo>
                    <a:pt x="2146" y="2624"/>
                  </a:lnTo>
                  <a:lnTo>
                    <a:pt x="2096" y="2644"/>
                  </a:lnTo>
                  <a:lnTo>
                    <a:pt x="2096" y="2851"/>
                  </a:lnTo>
                  <a:lnTo>
                    <a:pt x="2092" y="2869"/>
                  </a:lnTo>
                  <a:lnTo>
                    <a:pt x="2085" y="2883"/>
                  </a:lnTo>
                  <a:lnTo>
                    <a:pt x="2074" y="2895"/>
                  </a:lnTo>
                  <a:lnTo>
                    <a:pt x="2058" y="2903"/>
                  </a:lnTo>
                  <a:lnTo>
                    <a:pt x="2041" y="2906"/>
                  </a:lnTo>
                  <a:lnTo>
                    <a:pt x="1985" y="2906"/>
                  </a:lnTo>
                  <a:lnTo>
                    <a:pt x="1985" y="3293"/>
                  </a:lnTo>
                  <a:lnTo>
                    <a:pt x="1982" y="3310"/>
                  </a:lnTo>
                  <a:lnTo>
                    <a:pt x="1974" y="3325"/>
                  </a:lnTo>
                  <a:lnTo>
                    <a:pt x="1963" y="3337"/>
                  </a:lnTo>
                  <a:lnTo>
                    <a:pt x="1948" y="3345"/>
                  </a:lnTo>
                  <a:lnTo>
                    <a:pt x="1930" y="3348"/>
                  </a:lnTo>
                  <a:lnTo>
                    <a:pt x="1710" y="3348"/>
                  </a:lnTo>
                  <a:lnTo>
                    <a:pt x="1692" y="3345"/>
                  </a:lnTo>
                  <a:lnTo>
                    <a:pt x="1677" y="3337"/>
                  </a:lnTo>
                  <a:lnTo>
                    <a:pt x="1666" y="3325"/>
                  </a:lnTo>
                  <a:lnTo>
                    <a:pt x="1658" y="3310"/>
                  </a:lnTo>
                  <a:lnTo>
                    <a:pt x="1655" y="3293"/>
                  </a:lnTo>
                  <a:lnTo>
                    <a:pt x="1655" y="2906"/>
                  </a:lnTo>
                  <a:lnTo>
                    <a:pt x="1599" y="2906"/>
                  </a:lnTo>
                  <a:lnTo>
                    <a:pt x="1582" y="2903"/>
                  </a:lnTo>
                  <a:lnTo>
                    <a:pt x="1566" y="2895"/>
                  </a:lnTo>
                  <a:lnTo>
                    <a:pt x="1555" y="2883"/>
                  </a:lnTo>
                  <a:lnTo>
                    <a:pt x="1548" y="2869"/>
                  </a:lnTo>
                  <a:lnTo>
                    <a:pt x="1544" y="2851"/>
                  </a:lnTo>
                  <a:lnTo>
                    <a:pt x="1544" y="2644"/>
                  </a:lnTo>
                  <a:lnTo>
                    <a:pt x="1494" y="2624"/>
                  </a:lnTo>
                  <a:lnTo>
                    <a:pt x="1446" y="2602"/>
                  </a:lnTo>
                  <a:lnTo>
                    <a:pt x="1403" y="2576"/>
                  </a:lnTo>
                  <a:lnTo>
                    <a:pt x="1364" y="2549"/>
                  </a:lnTo>
                  <a:lnTo>
                    <a:pt x="1331" y="2518"/>
                  </a:lnTo>
                  <a:lnTo>
                    <a:pt x="1303" y="2486"/>
                  </a:lnTo>
                  <a:lnTo>
                    <a:pt x="1281" y="2451"/>
                  </a:lnTo>
                  <a:lnTo>
                    <a:pt x="1264" y="2414"/>
                  </a:lnTo>
                  <a:lnTo>
                    <a:pt x="1254" y="2376"/>
                  </a:lnTo>
                  <a:lnTo>
                    <a:pt x="1250" y="2337"/>
                  </a:lnTo>
                  <a:lnTo>
                    <a:pt x="1250" y="2336"/>
                  </a:lnTo>
                  <a:lnTo>
                    <a:pt x="1250" y="994"/>
                  </a:lnTo>
                  <a:lnTo>
                    <a:pt x="791" y="994"/>
                  </a:lnTo>
                  <a:lnTo>
                    <a:pt x="773" y="990"/>
                  </a:lnTo>
                  <a:lnTo>
                    <a:pt x="758" y="983"/>
                  </a:lnTo>
                  <a:lnTo>
                    <a:pt x="746" y="970"/>
                  </a:lnTo>
                  <a:lnTo>
                    <a:pt x="738" y="955"/>
                  </a:lnTo>
                  <a:lnTo>
                    <a:pt x="736" y="938"/>
                  </a:lnTo>
                  <a:lnTo>
                    <a:pt x="736" y="920"/>
                  </a:lnTo>
                  <a:lnTo>
                    <a:pt x="570" y="920"/>
                  </a:lnTo>
                  <a:lnTo>
                    <a:pt x="553" y="916"/>
                  </a:lnTo>
                  <a:lnTo>
                    <a:pt x="537" y="909"/>
                  </a:lnTo>
                  <a:lnTo>
                    <a:pt x="525" y="896"/>
                  </a:lnTo>
                  <a:lnTo>
                    <a:pt x="517" y="882"/>
                  </a:lnTo>
                  <a:lnTo>
                    <a:pt x="515" y="864"/>
                  </a:lnTo>
                  <a:lnTo>
                    <a:pt x="515" y="846"/>
                  </a:lnTo>
                  <a:lnTo>
                    <a:pt x="202" y="846"/>
                  </a:lnTo>
                  <a:lnTo>
                    <a:pt x="165" y="842"/>
                  </a:lnTo>
                  <a:lnTo>
                    <a:pt x="131" y="834"/>
                  </a:lnTo>
                  <a:lnTo>
                    <a:pt x="100" y="818"/>
                  </a:lnTo>
                  <a:lnTo>
                    <a:pt x="72" y="798"/>
                  </a:lnTo>
                  <a:lnTo>
                    <a:pt x="47" y="774"/>
                  </a:lnTo>
                  <a:lnTo>
                    <a:pt x="28" y="745"/>
                  </a:lnTo>
                  <a:lnTo>
                    <a:pt x="12" y="714"/>
                  </a:lnTo>
                  <a:lnTo>
                    <a:pt x="3" y="680"/>
                  </a:lnTo>
                  <a:lnTo>
                    <a:pt x="0" y="644"/>
                  </a:lnTo>
                  <a:lnTo>
                    <a:pt x="3" y="607"/>
                  </a:lnTo>
                  <a:lnTo>
                    <a:pt x="12" y="573"/>
                  </a:lnTo>
                  <a:lnTo>
                    <a:pt x="28" y="541"/>
                  </a:lnTo>
                  <a:lnTo>
                    <a:pt x="47" y="513"/>
                  </a:lnTo>
                  <a:lnTo>
                    <a:pt x="72" y="489"/>
                  </a:lnTo>
                  <a:lnTo>
                    <a:pt x="100" y="469"/>
                  </a:lnTo>
                  <a:lnTo>
                    <a:pt x="131" y="454"/>
                  </a:lnTo>
                  <a:lnTo>
                    <a:pt x="165" y="444"/>
                  </a:lnTo>
                  <a:lnTo>
                    <a:pt x="202" y="442"/>
                  </a:lnTo>
                  <a:lnTo>
                    <a:pt x="515" y="442"/>
                  </a:lnTo>
                  <a:lnTo>
                    <a:pt x="515" y="423"/>
                  </a:lnTo>
                  <a:lnTo>
                    <a:pt x="517" y="405"/>
                  </a:lnTo>
                  <a:lnTo>
                    <a:pt x="525" y="390"/>
                  </a:lnTo>
                  <a:lnTo>
                    <a:pt x="537" y="379"/>
                  </a:lnTo>
                  <a:lnTo>
                    <a:pt x="553" y="370"/>
                  </a:lnTo>
                  <a:lnTo>
                    <a:pt x="570" y="368"/>
                  </a:lnTo>
                  <a:lnTo>
                    <a:pt x="736" y="368"/>
                  </a:lnTo>
                  <a:lnTo>
                    <a:pt x="736" y="349"/>
                  </a:lnTo>
                  <a:lnTo>
                    <a:pt x="738" y="331"/>
                  </a:lnTo>
                  <a:lnTo>
                    <a:pt x="746" y="317"/>
                  </a:lnTo>
                  <a:lnTo>
                    <a:pt x="758" y="305"/>
                  </a:lnTo>
                  <a:lnTo>
                    <a:pt x="773" y="297"/>
                  </a:lnTo>
                  <a:lnTo>
                    <a:pt x="791" y="294"/>
                  </a:lnTo>
                  <a:lnTo>
                    <a:pt x="1769" y="294"/>
                  </a:lnTo>
                  <a:lnTo>
                    <a:pt x="1779" y="250"/>
                  </a:lnTo>
                  <a:lnTo>
                    <a:pt x="1795" y="208"/>
                  </a:lnTo>
                  <a:lnTo>
                    <a:pt x="1816" y="168"/>
                  </a:lnTo>
                  <a:lnTo>
                    <a:pt x="1841" y="132"/>
                  </a:lnTo>
                  <a:lnTo>
                    <a:pt x="1871" y="100"/>
                  </a:lnTo>
                  <a:lnTo>
                    <a:pt x="1904" y="71"/>
                  </a:lnTo>
                  <a:lnTo>
                    <a:pt x="1940" y="47"/>
                  </a:lnTo>
                  <a:lnTo>
                    <a:pt x="1980" y="27"/>
                  </a:lnTo>
                  <a:lnTo>
                    <a:pt x="2023" y="12"/>
                  </a:lnTo>
                  <a:lnTo>
                    <a:pt x="2067" y="2"/>
                  </a:lnTo>
                  <a:lnTo>
                    <a:pt x="2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292"/>
            <p:cNvSpPr>
              <a:spLocks/>
            </p:cNvSpPr>
            <p:nvPr/>
          </p:nvSpPr>
          <p:spPr bwMode="auto">
            <a:xfrm>
              <a:off x="1766888" y="2794000"/>
              <a:ext cx="228600" cy="17462"/>
            </a:xfrm>
            <a:custGeom>
              <a:avLst/>
              <a:gdLst>
                <a:gd name="T0" fmla="*/ 55 w 1434"/>
                <a:gd name="T1" fmla="*/ 0 h 110"/>
                <a:gd name="T2" fmla="*/ 1379 w 1434"/>
                <a:gd name="T3" fmla="*/ 0 h 110"/>
                <a:gd name="T4" fmla="*/ 1396 w 1434"/>
                <a:gd name="T5" fmla="*/ 2 h 110"/>
                <a:gd name="T6" fmla="*/ 1412 w 1434"/>
                <a:gd name="T7" fmla="*/ 11 h 110"/>
                <a:gd name="T8" fmla="*/ 1423 w 1434"/>
                <a:gd name="T9" fmla="*/ 22 h 110"/>
                <a:gd name="T10" fmla="*/ 1431 w 1434"/>
                <a:gd name="T11" fmla="*/ 37 h 110"/>
                <a:gd name="T12" fmla="*/ 1434 w 1434"/>
                <a:gd name="T13" fmla="*/ 55 h 110"/>
                <a:gd name="T14" fmla="*/ 1431 w 1434"/>
                <a:gd name="T15" fmla="*/ 72 h 110"/>
                <a:gd name="T16" fmla="*/ 1423 w 1434"/>
                <a:gd name="T17" fmla="*/ 87 h 110"/>
                <a:gd name="T18" fmla="*/ 1412 w 1434"/>
                <a:gd name="T19" fmla="*/ 99 h 110"/>
                <a:gd name="T20" fmla="*/ 1396 w 1434"/>
                <a:gd name="T21" fmla="*/ 107 h 110"/>
                <a:gd name="T22" fmla="*/ 1379 w 1434"/>
                <a:gd name="T23" fmla="*/ 110 h 110"/>
                <a:gd name="T24" fmla="*/ 55 w 1434"/>
                <a:gd name="T25" fmla="*/ 110 h 110"/>
                <a:gd name="T26" fmla="*/ 38 w 1434"/>
                <a:gd name="T27" fmla="*/ 107 h 110"/>
                <a:gd name="T28" fmla="*/ 22 w 1434"/>
                <a:gd name="T29" fmla="*/ 99 h 110"/>
                <a:gd name="T30" fmla="*/ 11 w 1434"/>
                <a:gd name="T31" fmla="*/ 87 h 110"/>
                <a:gd name="T32" fmla="*/ 3 w 1434"/>
                <a:gd name="T33" fmla="*/ 72 h 110"/>
                <a:gd name="T34" fmla="*/ 0 w 1434"/>
                <a:gd name="T35" fmla="*/ 55 h 110"/>
                <a:gd name="T36" fmla="*/ 3 w 1434"/>
                <a:gd name="T37" fmla="*/ 37 h 110"/>
                <a:gd name="T38" fmla="*/ 11 w 1434"/>
                <a:gd name="T39" fmla="*/ 22 h 110"/>
                <a:gd name="T40" fmla="*/ 22 w 1434"/>
                <a:gd name="T41" fmla="*/ 11 h 110"/>
                <a:gd name="T42" fmla="*/ 38 w 1434"/>
                <a:gd name="T43" fmla="*/ 2 h 110"/>
                <a:gd name="T44" fmla="*/ 55 w 1434"/>
                <a:gd name="T4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34" h="110">
                  <a:moveTo>
                    <a:pt x="55" y="0"/>
                  </a:moveTo>
                  <a:lnTo>
                    <a:pt x="1379" y="0"/>
                  </a:lnTo>
                  <a:lnTo>
                    <a:pt x="1396" y="2"/>
                  </a:lnTo>
                  <a:lnTo>
                    <a:pt x="1412" y="11"/>
                  </a:lnTo>
                  <a:lnTo>
                    <a:pt x="1423" y="22"/>
                  </a:lnTo>
                  <a:lnTo>
                    <a:pt x="1431" y="37"/>
                  </a:lnTo>
                  <a:lnTo>
                    <a:pt x="1434" y="55"/>
                  </a:lnTo>
                  <a:lnTo>
                    <a:pt x="1431" y="72"/>
                  </a:lnTo>
                  <a:lnTo>
                    <a:pt x="1423" y="87"/>
                  </a:lnTo>
                  <a:lnTo>
                    <a:pt x="1412" y="99"/>
                  </a:lnTo>
                  <a:lnTo>
                    <a:pt x="1396" y="107"/>
                  </a:lnTo>
                  <a:lnTo>
                    <a:pt x="1379" y="110"/>
                  </a:lnTo>
                  <a:lnTo>
                    <a:pt x="55" y="110"/>
                  </a:lnTo>
                  <a:lnTo>
                    <a:pt x="38" y="107"/>
                  </a:lnTo>
                  <a:lnTo>
                    <a:pt x="22" y="99"/>
                  </a:lnTo>
                  <a:lnTo>
                    <a:pt x="11" y="87"/>
                  </a:lnTo>
                  <a:lnTo>
                    <a:pt x="3" y="72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8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4" name="Group 873"/>
          <p:cNvGrpSpPr/>
          <p:nvPr/>
        </p:nvGrpSpPr>
        <p:grpSpPr>
          <a:xfrm>
            <a:off x="657232" y="2728913"/>
            <a:ext cx="577850" cy="474662"/>
            <a:chOff x="622300" y="2728913"/>
            <a:chExt cx="577850" cy="4746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1" name="Freeform 297"/>
            <p:cNvSpPr>
              <a:spLocks noEditPoints="1"/>
            </p:cNvSpPr>
            <p:nvPr/>
          </p:nvSpPr>
          <p:spPr bwMode="auto">
            <a:xfrm>
              <a:off x="622300" y="2728913"/>
              <a:ext cx="577850" cy="474662"/>
            </a:xfrm>
            <a:custGeom>
              <a:avLst/>
              <a:gdLst>
                <a:gd name="T0" fmla="*/ 802 w 3640"/>
                <a:gd name="T1" fmla="*/ 1851 h 2991"/>
                <a:gd name="T2" fmla="*/ 972 w 3640"/>
                <a:gd name="T3" fmla="*/ 1911 h 2991"/>
                <a:gd name="T4" fmla="*/ 1109 w 3640"/>
                <a:gd name="T5" fmla="*/ 1798 h 2991"/>
                <a:gd name="T6" fmla="*/ 2530 w 3640"/>
                <a:gd name="T7" fmla="*/ 1596 h 2991"/>
                <a:gd name="T8" fmla="*/ 638 w 3640"/>
                <a:gd name="T9" fmla="*/ 269 h 2991"/>
                <a:gd name="T10" fmla="*/ 520 w 3640"/>
                <a:gd name="T11" fmla="*/ 458 h 2991"/>
                <a:gd name="T12" fmla="*/ 638 w 3640"/>
                <a:gd name="T13" fmla="*/ 649 h 2991"/>
                <a:gd name="T14" fmla="*/ 974 w 3640"/>
                <a:gd name="T15" fmla="*/ 137 h 2991"/>
                <a:gd name="T16" fmla="*/ 1046 w 3640"/>
                <a:gd name="T17" fmla="*/ 791 h 2991"/>
                <a:gd name="T18" fmla="*/ 2780 w 3640"/>
                <a:gd name="T19" fmla="*/ 1117 h 2991"/>
                <a:gd name="T20" fmla="*/ 2840 w 3640"/>
                <a:gd name="T21" fmla="*/ 1735 h 2991"/>
                <a:gd name="T22" fmla="*/ 2737 w 3640"/>
                <a:gd name="T23" fmla="*/ 1961 h 2991"/>
                <a:gd name="T24" fmla="*/ 2507 w 3640"/>
                <a:gd name="T25" fmla="*/ 2036 h 2991"/>
                <a:gd name="T26" fmla="*/ 2372 w 3640"/>
                <a:gd name="T27" fmla="*/ 2151 h 2991"/>
                <a:gd name="T28" fmla="*/ 2402 w 3640"/>
                <a:gd name="T29" fmla="*/ 2329 h 2991"/>
                <a:gd name="T30" fmla="*/ 3520 w 3640"/>
                <a:gd name="T31" fmla="*/ 2393 h 2991"/>
                <a:gd name="T32" fmla="*/ 3445 w 3640"/>
                <a:gd name="T33" fmla="*/ 299 h 2991"/>
                <a:gd name="T34" fmla="*/ 3203 w 3640"/>
                <a:gd name="T35" fmla="*/ 133 h 2991"/>
                <a:gd name="T36" fmla="*/ 3159 w 3640"/>
                <a:gd name="T37" fmla="*/ 3 h 2991"/>
                <a:gd name="T38" fmla="*/ 3461 w 3640"/>
                <a:gd name="T39" fmla="*/ 138 h 2991"/>
                <a:gd name="T40" fmla="*/ 3628 w 3640"/>
                <a:gd name="T41" fmla="*/ 423 h 2991"/>
                <a:gd name="T42" fmla="*/ 3616 w 3640"/>
                <a:gd name="T43" fmla="*/ 2501 h 2991"/>
                <a:gd name="T44" fmla="*/ 3191 w 3640"/>
                <a:gd name="T45" fmla="*/ 2675 h 2991"/>
                <a:gd name="T46" fmla="*/ 2972 w 3640"/>
                <a:gd name="T47" fmla="*/ 2917 h 2991"/>
                <a:gd name="T48" fmla="*/ 1420 w 3640"/>
                <a:gd name="T49" fmla="*/ 2991 h 2991"/>
                <a:gd name="T50" fmla="*/ 1101 w 3640"/>
                <a:gd name="T51" fmla="*/ 2887 h 2991"/>
                <a:gd name="T52" fmla="*/ 908 w 3640"/>
                <a:gd name="T53" fmla="*/ 2623 h 2991"/>
                <a:gd name="T54" fmla="*/ 803 w 3640"/>
                <a:gd name="T55" fmla="*/ 2000 h 2991"/>
                <a:gd name="T56" fmla="*/ 652 w 3640"/>
                <a:gd name="T57" fmla="*/ 1818 h 2991"/>
                <a:gd name="T58" fmla="*/ 664 w 3640"/>
                <a:gd name="T59" fmla="*/ 1527 h 2991"/>
                <a:gd name="T60" fmla="*/ 731 w 3640"/>
                <a:gd name="T61" fmla="*/ 1301 h 2991"/>
                <a:gd name="T62" fmla="*/ 828 w 3640"/>
                <a:gd name="T63" fmla="*/ 1301 h 2991"/>
                <a:gd name="T64" fmla="*/ 1043 w 3640"/>
                <a:gd name="T65" fmla="*/ 1317 h 2991"/>
                <a:gd name="T66" fmla="*/ 1135 w 3640"/>
                <a:gd name="T67" fmla="*/ 1288 h 2991"/>
                <a:gd name="T68" fmla="*/ 1199 w 3640"/>
                <a:gd name="T69" fmla="*/ 1519 h 2991"/>
                <a:gd name="T70" fmla="*/ 1236 w 3640"/>
                <a:gd name="T71" fmla="*/ 1777 h 2991"/>
                <a:gd name="T72" fmla="*/ 1112 w 3640"/>
                <a:gd name="T73" fmla="*/ 1979 h 2991"/>
                <a:gd name="T74" fmla="*/ 1013 w 3640"/>
                <a:gd name="T75" fmla="*/ 2556 h 2991"/>
                <a:gd name="T76" fmla="*/ 1180 w 3640"/>
                <a:gd name="T77" fmla="*/ 2796 h 2991"/>
                <a:gd name="T78" fmla="*/ 2700 w 3640"/>
                <a:gd name="T79" fmla="*/ 2871 h 2991"/>
                <a:gd name="T80" fmla="*/ 2976 w 3640"/>
                <a:gd name="T81" fmla="*/ 2768 h 2991"/>
                <a:gd name="T82" fmla="*/ 3116 w 3640"/>
                <a:gd name="T83" fmla="*/ 2513 h 2991"/>
                <a:gd name="T84" fmla="*/ 2343 w 3640"/>
                <a:gd name="T85" fmla="*/ 2439 h 2991"/>
                <a:gd name="T86" fmla="*/ 2240 w 3640"/>
                <a:gd name="T87" fmla="*/ 2214 h 2991"/>
                <a:gd name="T88" fmla="*/ 2343 w 3640"/>
                <a:gd name="T89" fmla="*/ 1988 h 2991"/>
                <a:gd name="T90" fmla="*/ 2572 w 3640"/>
                <a:gd name="T91" fmla="*/ 1911 h 2991"/>
                <a:gd name="T92" fmla="*/ 2709 w 3640"/>
                <a:gd name="T93" fmla="*/ 1798 h 2991"/>
                <a:gd name="T94" fmla="*/ 2428 w 3640"/>
                <a:gd name="T95" fmla="*/ 1705 h 2991"/>
                <a:gd name="T96" fmla="*/ 1580 w 3640"/>
                <a:gd name="T97" fmla="*/ 1236 h 2991"/>
                <a:gd name="T98" fmla="*/ 1006 w 3640"/>
                <a:gd name="T99" fmla="*/ 906 h 2991"/>
                <a:gd name="T100" fmla="*/ 627 w 3640"/>
                <a:gd name="T101" fmla="*/ 785 h 2991"/>
                <a:gd name="T102" fmla="*/ 419 w 3640"/>
                <a:gd name="T103" fmla="*/ 563 h 2991"/>
                <a:gd name="T104" fmla="*/ 3 w 3640"/>
                <a:gd name="T105" fmla="*/ 477 h 2991"/>
                <a:gd name="T106" fmla="*/ 60 w 3640"/>
                <a:gd name="T107" fmla="*/ 399 h 2991"/>
                <a:gd name="T108" fmla="*/ 526 w 3640"/>
                <a:gd name="T109" fmla="*/ 206 h 2991"/>
                <a:gd name="T110" fmla="*/ 832 w 3640"/>
                <a:gd name="T111" fmla="*/ 47 h 2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40" h="2991">
                  <a:moveTo>
                    <a:pt x="760" y="1635"/>
                  </a:moveTo>
                  <a:lnTo>
                    <a:pt x="760" y="1735"/>
                  </a:lnTo>
                  <a:lnTo>
                    <a:pt x="763" y="1767"/>
                  </a:lnTo>
                  <a:lnTo>
                    <a:pt x="771" y="1798"/>
                  </a:lnTo>
                  <a:lnTo>
                    <a:pt x="784" y="1825"/>
                  </a:lnTo>
                  <a:lnTo>
                    <a:pt x="802" y="1851"/>
                  </a:lnTo>
                  <a:lnTo>
                    <a:pt x="824" y="1872"/>
                  </a:lnTo>
                  <a:lnTo>
                    <a:pt x="849" y="1890"/>
                  </a:lnTo>
                  <a:lnTo>
                    <a:pt x="877" y="1903"/>
                  </a:lnTo>
                  <a:lnTo>
                    <a:pt x="908" y="1911"/>
                  </a:lnTo>
                  <a:lnTo>
                    <a:pt x="940" y="1914"/>
                  </a:lnTo>
                  <a:lnTo>
                    <a:pt x="972" y="1911"/>
                  </a:lnTo>
                  <a:lnTo>
                    <a:pt x="1003" y="1903"/>
                  </a:lnTo>
                  <a:lnTo>
                    <a:pt x="1030" y="1890"/>
                  </a:lnTo>
                  <a:lnTo>
                    <a:pt x="1056" y="1872"/>
                  </a:lnTo>
                  <a:lnTo>
                    <a:pt x="1078" y="1851"/>
                  </a:lnTo>
                  <a:lnTo>
                    <a:pt x="1095" y="1825"/>
                  </a:lnTo>
                  <a:lnTo>
                    <a:pt x="1109" y="1798"/>
                  </a:lnTo>
                  <a:lnTo>
                    <a:pt x="1117" y="1767"/>
                  </a:lnTo>
                  <a:lnTo>
                    <a:pt x="1120" y="1735"/>
                  </a:lnTo>
                  <a:lnTo>
                    <a:pt x="1120" y="1635"/>
                  </a:lnTo>
                  <a:lnTo>
                    <a:pt x="760" y="1635"/>
                  </a:lnTo>
                  <a:close/>
                  <a:moveTo>
                    <a:pt x="2591" y="1236"/>
                  </a:moveTo>
                  <a:lnTo>
                    <a:pt x="2530" y="1596"/>
                  </a:lnTo>
                  <a:lnTo>
                    <a:pt x="2720" y="1596"/>
                  </a:lnTo>
                  <a:lnTo>
                    <a:pt x="2720" y="1236"/>
                  </a:lnTo>
                  <a:lnTo>
                    <a:pt x="2591" y="1236"/>
                  </a:lnTo>
                  <a:close/>
                  <a:moveTo>
                    <a:pt x="720" y="219"/>
                  </a:moveTo>
                  <a:lnTo>
                    <a:pt x="676" y="243"/>
                  </a:lnTo>
                  <a:lnTo>
                    <a:pt x="638" y="269"/>
                  </a:lnTo>
                  <a:lnTo>
                    <a:pt x="603" y="297"/>
                  </a:lnTo>
                  <a:lnTo>
                    <a:pt x="574" y="327"/>
                  </a:lnTo>
                  <a:lnTo>
                    <a:pt x="550" y="358"/>
                  </a:lnTo>
                  <a:lnTo>
                    <a:pt x="534" y="390"/>
                  </a:lnTo>
                  <a:lnTo>
                    <a:pt x="524" y="424"/>
                  </a:lnTo>
                  <a:lnTo>
                    <a:pt x="520" y="458"/>
                  </a:lnTo>
                  <a:lnTo>
                    <a:pt x="524" y="494"/>
                  </a:lnTo>
                  <a:lnTo>
                    <a:pt x="534" y="527"/>
                  </a:lnTo>
                  <a:lnTo>
                    <a:pt x="550" y="560"/>
                  </a:lnTo>
                  <a:lnTo>
                    <a:pt x="574" y="590"/>
                  </a:lnTo>
                  <a:lnTo>
                    <a:pt x="603" y="620"/>
                  </a:lnTo>
                  <a:lnTo>
                    <a:pt x="638" y="649"/>
                  </a:lnTo>
                  <a:lnTo>
                    <a:pt x="676" y="675"/>
                  </a:lnTo>
                  <a:lnTo>
                    <a:pt x="720" y="699"/>
                  </a:lnTo>
                  <a:lnTo>
                    <a:pt x="720" y="219"/>
                  </a:lnTo>
                  <a:close/>
                  <a:moveTo>
                    <a:pt x="1120" y="121"/>
                  </a:moveTo>
                  <a:lnTo>
                    <a:pt x="1046" y="127"/>
                  </a:lnTo>
                  <a:lnTo>
                    <a:pt x="974" y="137"/>
                  </a:lnTo>
                  <a:lnTo>
                    <a:pt x="904" y="152"/>
                  </a:lnTo>
                  <a:lnTo>
                    <a:pt x="841" y="170"/>
                  </a:lnTo>
                  <a:lnTo>
                    <a:pt x="841" y="748"/>
                  </a:lnTo>
                  <a:lnTo>
                    <a:pt x="904" y="765"/>
                  </a:lnTo>
                  <a:lnTo>
                    <a:pt x="974" y="780"/>
                  </a:lnTo>
                  <a:lnTo>
                    <a:pt x="1046" y="791"/>
                  </a:lnTo>
                  <a:lnTo>
                    <a:pt x="1120" y="796"/>
                  </a:lnTo>
                  <a:lnTo>
                    <a:pt x="1120" y="121"/>
                  </a:lnTo>
                  <a:close/>
                  <a:moveTo>
                    <a:pt x="1240" y="120"/>
                  </a:moveTo>
                  <a:lnTo>
                    <a:pt x="1240" y="829"/>
                  </a:lnTo>
                  <a:lnTo>
                    <a:pt x="1600" y="1117"/>
                  </a:lnTo>
                  <a:lnTo>
                    <a:pt x="2780" y="1117"/>
                  </a:lnTo>
                  <a:lnTo>
                    <a:pt x="2799" y="1119"/>
                  </a:lnTo>
                  <a:lnTo>
                    <a:pt x="2815" y="1128"/>
                  </a:lnTo>
                  <a:lnTo>
                    <a:pt x="2828" y="1141"/>
                  </a:lnTo>
                  <a:lnTo>
                    <a:pt x="2837" y="1158"/>
                  </a:lnTo>
                  <a:lnTo>
                    <a:pt x="2840" y="1177"/>
                  </a:lnTo>
                  <a:lnTo>
                    <a:pt x="2840" y="1735"/>
                  </a:lnTo>
                  <a:lnTo>
                    <a:pt x="2837" y="1779"/>
                  </a:lnTo>
                  <a:lnTo>
                    <a:pt x="2827" y="1821"/>
                  </a:lnTo>
                  <a:lnTo>
                    <a:pt x="2812" y="1861"/>
                  </a:lnTo>
                  <a:lnTo>
                    <a:pt x="2792" y="1898"/>
                  </a:lnTo>
                  <a:lnTo>
                    <a:pt x="2766" y="1931"/>
                  </a:lnTo>
                  <a:lnTo>
                    <a:pt x="2737" y="1961"/>
                  </a:lnTo>
                  <a:lnTo>
                    <a:pt x="2704" y="1986"/>
                  </a:lnTo>
                  <a:lnTo>
                    <a:pt x="2666" y="2006"/>
                  </a:lnTo>
                  <a:lnTo>
                    <a:pt x="2626" y="2021"/>
                  </a:lnTo>
                  <a:lnTo>
                    <a:pt x="2584" y="2031"/>
                  </a:lnTo>
                  <a:lnTo>
                    <a:pt x="2540" y="2034"/>
                  </a:lnTo>
                  <a:lnTo>
                    <a:pt x="2507" y="2036"/>
                  </a:lnTo>
                  <a:lnTo>
                    <a:pt x="2477" y="2045"/>
                  </a:lnTo>
                  <a:lnTo>
                    <a:pt x="2449" y="2058"/>
                  </a:lnTo>
                  <a:lnTo>
                    <a:pt x="2424" y="2076"/>
                  </a:lnTo>
                  <a:lnTo>
                    <a:pt x="2402" y="2098"/>
                  </a:lnTo>
                  <a:lnTo>
                    <a:pt x="2385" y="2123"/>
                  </a:lnTo>
                  <a:lnTo>
                    <a:pt x="2372" y="2151"/>
                  </a:lnTo>
                  <a:lnTo>
                    <a:pt x="2363" y="2182"/>
                  </a:lnTo>
                  <a:lnTo>
                    <a:pt x="2360" y="2214"/>
                  </a:lnTo>
                  <a:lnTo>
                    <a:pt x="2363" y="2245"/>
                  </a:lnTo>
                  <a:lnTo>
                    <a:pt x="2372" y="2276"/>
                  </a:lnTo>
                  <a:lnTo>
                    <a:pt x="2385" y="2304"/>
                  </a:lnTo>
                  <a:lnTo>
                    <a:pt x="2402" y="2329"/>
                  </a:lnTo>
                  <a:lnTo>
                    <a:pt x="2424" y="2351"/>
                  </a:lnTo>
                  <a:lnTo>
                    <a:pt x="2449" y="2369"/>
                  </a:lnTo>
                  <a:lnTo>
                    <a:pt x="2477" y="2382"/>
                  </a:lnTo>
                  <a:lnTo>
                    <a:pt x="2507" y="2389"/>
                  </a:lnTo>
                  <a:lnTo>
                    <a:pt x="2540" y="2393"/>
                  </a:lnTo>
                  <a:lnTo>
                    <a:pt x="3520" y="2393"/>
                  </a:lnTo>
                  <a:lnTo>
                    <a:pt x="3520" y="539"/>
                  </a:lnTo>
                  <a:lnTo>
                    <a:pt x="3516" y="486"/>
                  </a:lnTo>
                  <a:lnTo>
                    <a:pt x="3508" y="435"/>
                  </a:lnTo>
                  <a:lnTo>
                    <a:pt x="3492" y="387"/>
                  </a:lnTo>
                  <a:lnTo>
                    <a:pt x="3471" y="342"/>
                  </a:lnTo>
                  <a:lnTo>
                    <a:pt x="3445" y="299"/>
                  </a:lnTo>
                  <a:lnTo>
                    <a:pt x="3414" y="261"/>
                  </a:lnTo>
                  <a:lnTo>
                    <a:pt x="3379" y="225"/>
                  </a:lnTo>
                  <a:lnTo>
                    <a:pt x="3340" y="195"/>
                  </a:lnTo>
                  <a:lnTo>
                    <a:pt x="3297" y="169"/>
                  </a:lnTo>
                  <a:lnTo>
                    <a:pt x="3252" y="148"/>
                  </a:lnTo>
                  <a:lnTo>
                    <a:pt x="3203" y="133"/>
                  </a:lnTo>
                  <a:lnTo>
                    <a:pt x="3152" y="123"/>
                  </a:lnTo>
                  <a:lnTo>
                    <a:pt x="3100" y="120"/>
                  </a:lnTo>
                  <a:lnTo>
                    <a:pt x="1240" y="120"/>
                  </a:lnTo>
                  <a:close/>
                  <a:moveTo>
                    <a:pt x="1180" y="0"/>
                  </a:moveTo>
                  <a:lnTo>
                    <a:pt x="3100" y="0"/>
                  </a:lnTo>
                  <a:lnTo>
                    <a:pt x="3159" y="3"/>
                  </a:lnTo>
                  <a:lnTo>
                    <a:pt x="3215" y="12"/>
                  </a:lnTo>
                  <a:lnTo>
                    <a:pt x="3270" y="27"/>
                  </a:lnTo>
                  <a:lnTo>
                    <a:pt x="3322" y="48"/>
                  </a:lnTo>
                  <a:lnTo>
                    <a:pt x="3372" y="74"/>
                  </a:lnTo>
                  <a:lnTo>
                    <a:pt x="3418" y="104"/>
                  </a:lnTo>
                  <a:lnTo>
                    <a:pt x="3461" y="138"/>
                  </a:lnTo>
                  <a:lnTo>
                    <a:pt x="3501" y="178"/>
                  </a:lnTo>
                  <a:lnTo>
                    <a:pt x="3535" y="221"/>
                  </a:lnTo>
                  <a:lnTo>
                    <a:pt x="3566" y="267"/>
                  </a:lnTo>
                  <a:lnTo>
                    <a:pt x="3591" y="317"/>
                  </a:lnTo>
                  <a:lnTo>
                    <a:pt x="3612" y="368"/>
                  </a:lnTo>
                  <a:lnTo>
                    <a:pt x="3628" y="423"/>
                  </a:lnTo>
                  <a:lnTo>
                    <a:pt x="3637" y="479"/>
                  </a:lnTo>
                  <a:lnTo>
                    <a:pt x="3640" y="539"/>
                  </a:lnTo>
                  <a:lnTo>
                    <a:pt x="3640" y="2452"/>
                  </a:lnTo>
                  <a:lnTo>
                    <a:pt x="3637" y="2472"/>
                  </a:lnTo>
                  <a:lnTo>
                    <a:pt x="3629" y="2488"/>
                  </a:lnTo>
                  <a:lnTo>
                    <a:pt x="3616" y="2501"/>
                  </a:lnTo>
                  <a:lnTo>
                    <a:pt x="3599" y="2509"/>
                  </a:lnTo>
                  <a:lnTo>
                    <a:pt x="3580" y="2513"/>
                  </a:lnTo>
                  <a:lnTo>
                    <a:pt x="3236" y="2513"/>
                  </a:lnTo>
                  <a:lnTo>
                    <a:pt x="3227" y="2569"/>
                  </a:lnTo>
                  <a:lnTo>
                    <a:pt x="3212" y="2624"/>
                  </a:lnTo>
                  <a:lnTo>
                    <a:pt x="3191" y="2675"/>
                  </a:lnTo>
                  <a:lnTo>
                    <a:pt x="3166" y="2725"/>
                  </a:lnTo>
                  <a:lnTo>
                    <a:pt x="3135" y="2771"/>
                  </a:lnTo>
                  <a:lnTo>
                    <a:pt x="3101" y="2814"/>
                  </a:lnTo>
                  <a:lnTo>
                    <a:pt x="3061" y="2852"/>
                  </a:lnTo>
                  <a:lnTo>
                    <a:pt x="3018" y="2888"/>
                  </a:lnTo>
                  <a:lnTo>
                    <a:pt x="2972" y="2917"/>
                  </a:lnTo>
                  <a:lnTo>
                    <a:pt x="2923" y="2943"/>
                  </a:lnTo>
                  <a:lnTo>
                    <a:pt x="2870" y="2964"/>
                  </a:lnTo>
                  <a:lnTo>
                    <a:pt x="2816" y="2979"/>
                  </a:lnTo>
                  <a:lnTo>
                    <a:pt x="2759" y="2988"/>
                  </a:lnTo>
                  <a:lnTo>
                    <a:pt x="2700" y="2991"/>
                  </a:lnTo>
                  <a:lnTo>
                    <a:pt x="1420" y="2991"/>
                  </a:lnTo>
                  <a:lnTo>
                    <a:pt x="1361" y="2988"/>
                  </a:lnTo>
                  <a:lnTo>
                    <a:pt x="1304" y="2979"/>
                  </a:lnTo>
                  <a:lnTo>
                    <a:pt x="1250" y="2964"/>
                  </a:lnTo>
                  <a:lnTo>
                    <a:pt x="1197" y="2943"/>
                  </a:lnTo>
                  <a:lnTo>
                    <a:pt x="1147" y="2917"/>
                  </a:lnTo>
                  <a:lnTo>
                    <a:pt x="1101" y="2887"/>
                  </a:lnTo>
                  <a:lnTo>
                    <a:pt x="1059" y="2852"/>
                  </a:lnTo>
                  <a:lnTo>
                    <a:pt x="1019" y="2813"/>
                  </a:lnTo>
                  <a:lnTo>
                    <a:pt x="984" y="2770"/>
                  </a:lnTo>
                  <a:lnTo>
                    <a:pt x="954" y="2724"/>
                  </a:lnTo>
                  <a:lnTo>
                    <a:pt x="928" y="2674"/>
                  </a:lnTo>
                  <a:lnTo>
                    <a:pt x="908" y="2623"/>
                  </a:lnTo>
                  <a:lnTo>
                    <a:pt x="892" y="2568"/>
                  </a:lnTo>
                  <a:lnTo>
                    <a:pt x="884" y="2512"/>
                  </a:lnTo>
                  <a:lnTo>
                    <a:pt x="880" y="2452"/>
                  </a:lnTo>
                  <a:lnTo>
                    <a:pt x="880" y="2028"/>
                  </a:lnTo>
                  <a:lnTo>
                    <a:pt x="841" y="2017"/>
                  </a:lnTo>
                  <a:lnTo>
                    <a:pt x="803" y="2000"/>
                  </a:lnTo>
                  <a:lnTo>
                    <a:pt x="768" y="1979"/>
                  </a:lnTo>
                  <a:lnTo>
                    <a:pt x="737" y="1954"/>
                  </a:lnTo>
                  <a:lnTo>
                    <a:pt x="709" y="1925"/>
                  </a:lnTo>
                  <a:lnTo>
                    <a:pt x="685" y="1892"/>
                  </a:lnTo>
                  <a:lnTo>
                    <a:pt x="666" y="1856"/>
                  </a:lnTo>
                  <a:lnTo>
                    <a:pt x="652" y="1818"/>
                  </a:lnTo>
                  <a:lnTo>
                    <a:pt x="643" y="1777"/>
                  </a:lnTo>
                  <a:lnTo>
                    <a:pt x="640" y="1735"/>
                  </a:lnTo>
                  <a:lnTo>
                    <a:pt x="640" y="1576"/>
                  </a:lnTo>
                  <a:lnTo>
                    <a:pt x="643" y="1556"/>
                  </a:lnTo>
                  <a:lnTo>
                    <a:pt x="652" y="1539"/>
                  </a:lnTo>
                  <a:lnTo>
                    <a:pt x="664" y="1527"/>
                  </a:lnTo>
                  <a:lnTo>
                    <a:pt x="681" y="1519"/>
                  </a:lnTo>
                  <a:lnTo>
                    <a:pt x="700" y="1515"/>
                  </a:lnTo>
                  <a:lnTo>
                    <a:pt x="720" y="1515"/>
                  </a:lnTo>
                  <a:lnTo>
                    <a:pt x="720" y="1336"/>
                  </a:lnTo>
                  <a:lnTo>
                    <a:pt x="724" y="1317"/>
                  </a:lnTo>
                  <a:lnTo>
                    <a:pt x="731" y="1301"/>
                  </a:lnTo>
                  <a:lnTo>
                    <a:pt x="745" y="1288"/>
                  </a:lnTo>
                  <a:lnTo>
                    <a:pt x="761" y="1279"/>
                  </a:lnTo>
                  <a:lnTo>
                    <a:pt x="780" y="1277"/>
                  </a:lnTo>
                  <a:lnTo>
                    <a:pt x="799" y="1279"/>
                  </a:lnTo>
                  <a:lnTo>
                    <a:pt x="815" y="1288"/>
                  </a:lnTo>
                  <a:lnTo>
                    <a:pt x="828" y="1301"/>
                  </a:lnTo>
                  <a:lnTo>
                    <a:pt x="837" y="1317"/>
                  </a:lnTo>
                  <a:lnTo>
                    <a:pt x="841" y="1336"/>
                  </a:lnTo>
                  <a:lnTo>
                    <a:pt x="841" y="1515"/>
                  </a:lnTo>
                  <a:lnTo>
                    <a:pt x="1040" y="1515"/>
                  </a:lnTo>
                  <a:lnTo>
                    <a:pt x="1040" y="1336"/>
                  </a:lnTo>
                  <a:lnTo>
                    <a:pt x="1043" y="1317"/>
                  </a:lnTo>
                  <a:lnTo>
                    <a:pt x="1051" y="1301"/>
                  </a:lnTo>
                  <a:lnTo>
                    <a:pt x="1064" y="1288"/>
                  </a:lnTo>
                  <a:lnTo>
                    <a:pt x="1081" y="1279"/>
                  </a:lnTo>
                  <a:lnTo>
                    <a:pt x="1100" y="1277"/>
                  </a:lnTo>
                  <a:lnTo>
                    <a:pt x="1118" y="1279"/>
                  </a:lnTo>
                  <a:lnTo>
                    <a:pt x="1135" y="1288"/>
                  </a:lnTo>
                  <a:lnTo>
                    <a:pt x="1148" y="1301"/>
                  </a:lnTo>
                  <a:lnTo>
                    <a:pt x="1157" y="1317"/>
                  </a:lnTo>
                  <a:lnTo>
                    <a:pt x="1160" y="1336"/>
                  </a:lnTo>
                  <a:lnTo>
                    <a:pt x="1160" y="1515"/>
                  </a:lnTo>
                  <a:lnTo>
                    <a:pt x="1180" y="1515"/>
                  </a:lnTo>
                  <a:lnTo>
                    <a:pt x="1199" y="1519"/>
                  </a:lnTo>
                  <a:lnTo>
                    <a:pt x="1216" y="1527"/>
                  </a:lnTo>
                  <a:lnTo>
                    <a:pt x="1229" y="1539"/>
                  </a:lnTo>
                  <a:lnTo>
                    <a:pt x="1236" y="1556"/>
                  </a:lnTo>
                  <a:lnTo>
                    <a:pt x="1240" y="1576"/>
                  </a:lnTo>
                  <a:lnTo>
                    <a:pt x="1240" y="1735"/>
                  </a:lnTo>
                  <a:lnTo>
                    <a:pt x="1236" y="1777"/>
                  </a:lnTo>
                  <a:lnTo>
                    <a:pt x="1228" y="1818"/>
                  </a:lnTo>
                  <a:lnTo>
                    <a:pt x="1214" y="1856"/>
                  </a:lnTo>
                  <a:lnTo>
                    <a:pt x="1195" y="1892"/>
                  </a:lnTo>
                  <a:lnTo>
                    <a:pt x="1171" y="1925"/>
                  </a:lnTo>
                  <a:lnTo>
                    <a:pt x="1144" y="1954"/>
                  </a:lnTo>
                  <a:lnTo>
                    <a:pt x="1112" y="1979"/>
                  </a:lnTo>
                  <a:lnTo>
                    <a:pt x="1078" y="2000"/>
                  </a:lnTo>
                  <a:lnTo>
                    <a:pt x="1040" y="2017"/>
                  </a:lnTo>
                  <a:lnTo>
                    <a:pt x="1000" y="2028"/>
                  </a:lnTo>
                  <a:lnTo>
                    <a:pt x="1000" y="2452"/>
                  </a:lnTo>
                  <a:lnTo>
                    <a:pt x="1004" y="2505"/>
                  </a:lnTo>
                  <a:lnTo>
                    <a:pt x="1013" y="2556"/>
                  </a:lnTo>
                  <a:lnTo>
                    <a:pt x="1028" y="2604"/>
                  </a:lnTo>
                  <a:lnTo>
                    <a:pt x="1049" y="2649"/>
                  </a:lnTo>
                  <a:lnTo>
                    <a:pt x="1075" y="2692"/>
                  </a:lnTo>
                  <a:lnTo>
                    <a:pt x="1106" y="2730"/>
                  </a:lnTo>
                  <a:lnTo>
                    <a:pt x="1142" y="2766"/>
                  </a:lnTo>
                  <a:lnTo>
                    <a:pt x="1180" y="2796"/>
                  </a:lnTo>
                  <a:lnTo>
                    <a:pt x="1223" y="2822"/>
                  </a:lnTo>
                  <a:lnTo>
                    <a:pt x="1268" y="2844"/>
                  </a:lnTo>
                  <a:lnTo>
                    <a:pt x="1317" y="2859"/>
                  </a:lnTo>
                  <a:lnTo>
                    <a:pt x="1368" y="2868"/>
                  </a:lnTo>
                  <a:lnTo>
                    <a:pt x="1420" y="2871"/>
                  </a:lnTo>
                  <a:lnTo>
                    <a:pt x="2700" y="2871"/>
                  </a:lnTo>
                  <a:lnTo>
                    <a:pt x="2752" y="2868"/>
                  </a:lnTo>
                  <a:lnTo>
                    <a:pt x="2802" y="2859"/>
                  </a:lnTo>
                  <a:lnTo>
                    <a:pt x="2850" y="2844"/>
                  </a:lnTo>
                  <a:lnTo>
                    <a:pt x="2895" y="2824"/>
                  </a:lnTo>
                  <a:lnTo>
                    <a:pt x="2937" y="2797"/>
                  </a:lnTo>
                  <a:lnTo>
                    <a:pt x="2976" y="2768"/>
                  </a:lnTo>
                  <a:lnTo>
                    <a:pt x="3011" y="2734"/>
                  </a:lnTo>
                  <a:lnTo>
                    <a:pt x="3042" y="2695"/>
                  </a:lnTo>
                  <a:lnTo>
                    <a:pt x="3069" y="2655"/>
                  </a:lnTo>
                  <a:lnTo>
                    <a:pt x="3090" y="2609"/>
                  </a:lnTo>
                  <a:lnTo>
                    <a:pt x="3105" y="2562"/>
                  </a:lnTo>
                  <a:lnTo>
                    <a:pt x="3116" y="2513"/>
                  </a:lnTo>
                  <a:lnTo>
                    <a:pt x="2540" y="2513"/>
                  </a:lnTo>
                  <a:lnTo>
                    <a:pt x="2496" y="2509"/>
                  </a:lnTo>
                  <a:lnTo>
                    <a:pt x="2453" y="2499"/>
                  </a:lnTo>
                  <a:lnTo>
                    <a:pt x="2413" y="2484"/>
                  </a:lnTo>
                  <a:lnTo>
                    <a:pt x="2377" y="2464"/>
                  </a:lnTo>
                  <a:lnTo>
                    <a:pt x="2343" y="2439"/>
                  </a:lnTo>
                  <a:lnTo>
                    <a:pt x="2314" y="2409"/>
                  </a:lnTo>
                  <a:lnTo>
                    <a:pt x="2289" y="2376"/>
                  </a:lnTo>
                  <a:lnTo>
                    <a:pt x="2268" y="2339"/>
                  </a:lnTo>
                  <a:lnTo>
                    <a:pt x="2252" y="2299"/>
                  </a:lnTo>
                  <a:lnTo>
                    <a:pt x="2244" y="2258"/>
                  </a:lnTo>
                  <a:lnTo>
                    <a:pt x="2240" y="2214"/>
                  </a:lnTo>
                  <a:lnTo>
                    <a:pt x="2244" y="2170"/>
                  </a:lnTo>
                  <a:lnTo>
                    <a:pt x="2252" y="2127"/>
                  </a:lnTo>
                  <a:lnTo>
                    <a:pt x="2268" y="2087"/>
                  </a:lnTo>
                  <a:lnTo>
                    <a:pt x="2289" y="2051"/>
                  </a:lnTo>
                  <a:lnTo>
                    <a:pt x="2314" y="2017"/>
                  </a:lnTo>
                  <a:lnTo>
                    <a:pt x="2343" y="1988"/>
                  </a:lnTo>
                  <a:lnTo>
                    <a:pt x="2377" y="1963"/>
                  </a:lnTo>
                  <a:lnTo>
                    <a:pt x="2413" y="1942"/>
                  </a:lnTo>
                  <a:lnTo>
                    <a:pt x="2453" y="1927"/>
                  </a:lnTo>
                  <a:lnTo>
                    <a:pt x="2496" y="1918"/>
                  </a:lnTo>
                  <a:lnTo>
                    <a:pt x="2540" y="1914"/>
                  </a:lnTo>
                  <a:lnTo>
                    <a:pt x="2572" y="1911"/>
                  </a:lnTo>
                  <a:lnTo>
                    <a:pt x="2603" y="1903"/>
                  </a:lnTo>
                  <a:lnTo>
                    <a:pt x="2631" y="1890"/>
                  </a:lnTo>
                  <a:lnTo>
                    <a:pt x="2656" y="1872"/>
                  </a:lnTo>
                  <a:lnTo>
                    <a:pt x="2678" y="1851"/>
                  </a:lnTo>
                  <a:lnTo>
                    <a:pt x="2696" y="1825"/>
                  </a:lnTo>
                  <a:lnTo>
                    <a:pt x="2709" y="1798"/>
                  </a:lnTo>
                  <a:lnTo>
                    <a:pt x="2717" y="1767"/>
                  </a:lnTo>
                  <a:lnTo>
                    <a:pt x="2720" y="1735"/>
                  </a:lnTo>
                  <a:lnTo>
                    <a:pt x="2720" y="1715"/>
                  </a:lnTo>
                  <a:lnTo>
                    <a:pt x="2460" y="1715"/>
                  </a:lnTo>
                  <a:lnTo>
                    <a:pt x="2443" y="1712"/>
                  </a:lnTo>
                  <a:lnTo>
                    <a:pt x="2428" y="1705"/>
                  </a:lnTo>
                  <a:lnTo>
                    <a:pt x="2415" y="1693"/>
                  </a:lnTo>
                  <a:lnTo>
                    <a:pt x="2405" y="1679"/>
                  </a:lnTo>
                  <a:lnTo>
                    <a:pt x="2400" y="1663"/>
                  </a:lnTo>
                  <a:lnTo>
                    <a:pt x="2401" y="1645"/>
                  </a:lnTo>
                  <a:lnTo>
                    <a:pt x="2470" y="1236"/>
                  </a:lnTo>
                  <a:lnTo>
                    <a:pt x="1580" y="1236"/>
                  </a:lnTo>
                  <a:lnTo>
                    <a:pt x="1566" y="1235"/>
                  </a:lnTo>
                  <a:lnTo>
                    <a:pt x="1554" y="1230"/>
                  </a:lnTo>
                  <a:lnTo>
                    <a:pt x="1542" y="1223"/>
                  </a:lnTo>
                  <a:lnTo>
                    <a:pt x="1159" y="917"/>
                  </a:lnTo>
                  <a:lnTo>
                    <a:pt x="1081" y="914"/>
                  </a:lnTo>
                  <a:lnTo>
                    <a:pt x="1006" y="906"/>
                  </a:lnTo>
                  <a:lnTo>
                    <a:pt x="934" y="895"/>
                  </a:lnTo>
                  <a:lnTo>
                    <a:pt x="865" y="880"/>
                  </a:lnTo>
                  <a:lnTo>
                    <a:pt x="800" y="861"/>
                  </a:lnTo>
                  <a:lnTo>
                    <a:pt x="738" y="839"/>
                  </a:lnTo>
                  <a:lnTo>
                    <a:pt x="681" y="814"/>
                  </a:lnTo>
                  <a:lnTo>
                    <a:pt x="627" y="785"/>
                  </a:lnTo>
                  <a:lnTo>
                    <a:pt x="579" y="754"/>
                  </a:lnTo>
                  <a:lnTo>
                    <a:pt x="535" y="720"/>
                  </a:lnTo>
                  <a:lnTo>
                    <a:pt x="497" y="684"/>
                  </a:lnTo>
                  <a:lnTo>
                    <a:pt x="465" y="645"/>
                  </a:lnTo>
                  <a:lnTo>
                    <a:pt x="439" y="605"/>
                  </a:lnTo>
                  <a:lnTo>
                    <a:pt x="419" y="563"/>
                  </a:lnTo>
                  <a:lnTo>
                    <a:pt x="406" y="519"/>
                  </a:lnTo>
                  <a:lnTo>
                    <a:pt x="60" y="519"/>
                  </a:lnTo>
                  <a:lnTo>
                    <a:pt x="41" y="516"/>
                  </a:lnTo>
                  <a:lnTo>
                    <a:pt x="24" y="507"/>
                  </a:lnTo>
                  <a:lnTo>
                    <a:pt x="11" y="494"/>
                  </a:lnTo>
                  <a:lnTo>
                    <a:pt x="3" y="477"/>
                  </a:lnTo>
                  <a:lnTo>
                    <a:pt x="0" y="458"/>
                  </a:lnTo>
                  <a:lnTo>
                    <a:pt x="3" y="440"/>
                  </a:lnTo>
                  <a:lnTo>
                    <a:pt x="11" y="423"/>
                  </a:lnTo>
                  <a:lnTo>
                    <a:pt x="24" y="410"/>
                  </a:lnTo>
                  <a:lnTo>
                    <a:pt x="41" y="402"/>
                  </a:lnTo>
                  <a:lnTo>
                    <a:pt x="60" y="399"/>
                  </a:lnTo>
                  <a:lnTo>
                    <a:pt x="406" y="399"/>
                  </a:lnTo>
                  <a:lnTo>
                    <a:pt x="418" y="357"/>
                  </a:lnTo>
                  <a:lnTo>
                    <a:pt x="437" y="317"/>
                  </a:lnTo>
                  <a:lnTo>
                    <a:pt x="461" y="277"/>
                  </a:lnTo>
                  <a:lnTo>
                    <a:pt x="491" y="241"/>
                  </a:lnTo>
                  <a:lnTo>
                    <a:pt x="526" y="206"/>
                  </a:lnTo>
                  <a:lnTo>
                    <a:pt x="566" y="173"/>
                  </a:lnTo>
                  <a:lnTo>
                    <a:pt x="611" y="142"/>
                  </a:lnTo>
                  <a:lnTo>
                    <a:pt x="661" y="114"/>
                  </a:lnTo>
                  <a:lnTo>
                    <a:pt x="714" y="89"/>
                  </a:lnTo>
                  <a:lnTo>
                    <a:pt x="771" y="66"/>
                  </a:lnTo>
                  <a:lnTo>
                    <a:pt x="832" y="47"/>
                  </a:lnTo>
                  <a:lnTo>
                    <a:pt x="896" y="31"/>
                  </a:lnTo>
                  <a:lnTo>
                    <a:pt x="963" y="17"/>
                  </a:lnTo>
                  <a:lnTo>
                    <a:pt x="1034" y="8"/>
                  </a:lnTo>
                  <a:lnTo>
                    <a:pt x="1105" y="2"/>
                  </a:lnTo>
                  <a:lnTo>
                    <a:pt x="1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" name="Freeform 298"/>
            <p:cNvSpPr>
              <a:spLocks/>
            </p:cNvSpPr>
            <p:nvPr/>
          </p:nvSpPr>
          <p:spPr bwMode="auto">
            <a:xfrm>
              <a:off x="901700" y="2855913"/>
              <a:ext cx="82550" cy="19050"/>
            </a:xfrm>
            <a:custGeom>
              <a:avLst/>
              <a:gdLst>
                <a:gd name="T0" fmla="*/ 60 w 520"/>
                <a:gd name="T1" fmla="*/ 0 h 120"/>
                <a:gd name="T2" fmla="*/ 460 w 520"/>
                <a:gd name="T3" fmla="*/ 0 h 120"/>
                <a:gd name="T4" fmla="*/ 479 w 520"/>
                <a:gd name="T5" fmla="*/ 3 h 120"/>
                <a:gd name="T6" fmla="*/ 496 w 520"/>
                <a:gd name="T7" fmla="*/ 12 h 120"/>
                <a:gd name="T8" fmla="*/ 509 w 520"/>
                <a:gd name="T9" fmla="*/ 25 h 120"/>
                <a:gd name="T10" fmla="*/ 517 w 520"/>
                <a:gd name="T11" fmla="*/ 42 h 120"/>
                <a:gd name="T12" fmla="*/ 520 w 520"/>
                <a:gd name="T13" fmla="*/ 61 h 120"/>
                <a:gd name="T14" fmla="*/ 517 w 520"/>
                <a:gd name="T15" fmla="*/ 79 h 120"/>
                <a:gd name="T16" fmla="*/ 509 w 520"/>
                <a:gd name="T17" fmla="*/ 96 h 120"/>
                <a:gd name="T18" fmla="*/ 496 w 520"/>
                <a:gd name="T19" fmla="*/ 109 h 120"/>
                <a:gd name="T20" fmla="*/ 479 w 520"/>
                <a:gd name="T21" fmla="*/ 117 h 120"/>
                <a:gd name="T22" fmla="*/ 460 w 520"/>
                <a:gd name="T23" fmla="*/ 120 h 120"/>
                <a:gd name="T24" fmla="*/ 60 w 520"/>
                <a:gd name="T25" fmla="*/ 120 h 120"/>
                <a:gd name="T26" fmla="*/ 41 w 520"/>
                <a:gd name="T27" fmla="*/ 117 h 120"/>
                <a:gd name="T28" fmla="*/ 25 w 520"/>
                <a:gd name="T29" fmla="*/ 109 h 120"/>
                <a:gd name="T30" fmla="*/ 11 w 520"/>
                <a:gd name="T31" fmla="*/ 96 h 120"/>
                <a:gd name="T32" fmla="*/ 3 w 520"/>
                <a:gd name="T33" fmla="*/ 79 h 120"/>
                <a:gd name="T34" fmla="*/ 0 w 520"/>
                <a:gd name="T35" fmla="*/ 61 h 120"/>
                <a:gd name="T36" fmla="*/ 3 w 520"/>
                <a:gd name="T37" fmla="*/ 42 h 120"/>
                <a:gd name="T38" fmla="*/ 11 w 520"/>
                <a:gd name="T39" fmla="*/ 25 h 120"/>
                <a:gd name="T40" fmla="*/ 25 w 520"/>
                <a:gd name="T41" fmla="*/ 12 h 120"/>
                <a:gd name="T42" fmla="*/ 41 w 520"/>
                <a:gd name="T43" fmla="*/ 3 h 120"/>
                <a:gd name="T44" fmla="*/ 60 w 520"/>
                <a:gd name="T4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0" h="120">
                  <a:moveTo>
                    <a:pt x="60" y="0"/>
                  </a:moveTo>
                  <a:lnTo>
                    <a:pt x="460" y="0"/>
                  </a:lnTo>
                  <a:lnTo>
                    <a:pt x="479" y="3"/>
                  </a:lnTo>
                  <a:lnTo>
                    <a:pt x="496" y="12"/>
                  </a:lnTo>
                  <a:lnTo>
                    <a:pt x="509" y="25"/>
                  </a:lnTo>
                  <a:lnTo>
                    <a:pt x="517" y="42"/>
                  </a:lnTo>
                  <a:lnTo>
                    <a:pt x="520" y="61"/>
                  </a:lnTo>
                  <a:lnTo>
                    <a:pt x="517" y="79"/>
                  </a:lnTo>
                  <a:lnTo>
                    <a:pt x="509" y="96"/>
                  </a:lnTo>
                  <a:lnTo>
                    <a:pt x="496" y="109"/>
                  </a:lnTo>
                  <a:lnTo>
                    <a:pt x="479" y="117"/>
                  </a:lnTo>
                  <a:lnTo>
                    <a:pt x="460" y="120"/>
                  </a:lnTo>
                  <a:lnTo>
                    <a:pt x="60" y="120"/>
                  </a:lnTo>
                  <a:lnTo>
                    <a:pt x="41" y="117"/>
                  </a:lnTo>
                  <a:lnTo>
                    <a:pt x="25" y="109"/>
                  </a:lnTo>
                  <a:lnTo>
                    <a:pt x="11" y="96"/>
                  </a:lnTo>
                  <a:lnTo>
                    <a:pt x="3" y="79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1" y="25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3" name="Freeform 299"/>
            <p:cNvSpPr>
              <a:spLocks/>
            </p:cNvSpPr>
            <p:nvPr/>
          </p:nvSpPr>
          <p:spPr bwMode="auto">
            <a:xfrm>
              <a:off x="901700" y="2817813"/>
              <a:ext cx="82550" cy="19050"/>
            </a:xfrm>
            <a:custGeom>
              <a:avLst/>
              <a:gdLst>
                <a:gd name="T0" fmla="*/ 60 w 520"/>
                <a:gd name="T1" fmla="*/ 0 h 119"/>
                <a:gd name="T2" fmla="*/ 460 w 520"/>
                <a:gd name="T3" fmla="*/ 0 h 119"/>
                <a:gd name="T4" fmla="*/ 479 w 520"/>
                <a:gd name="T5" fmla="*/ 3 h 119"/>
                <a:gd name="T6" fmla="*/ 496 w 520"/>
                <a:gd name="T7" fmla="*/ 11 h 119"/>
                <a:gd name="T8" fmla="*/ 509 w 520"/>
                <a:gd name="T9" fmla="*/ 24 h 119"/>
                <a:gd name="T10" fmla="*/ 517 w 520"/>
                <a:gd name="T11" fmla="*/ 40 h 119"/>
                <a:gd name="T12" fmla="*/ 520 w 520"/>
                <a:gd name="T13" fmla="*/ 59 h 119"/>
                <a:gd name="T14" fmla="*/ 517 w 520"/>
                <a:gd name="T15" fmla="*/ 78 h 119"/>
                <a:gd name="T16" fmla="*/ 509 w 520"/>
                <a:gd name="T17" fmla="*/ 94 h 119"/>
                <a:gd name="T18" fmla="*/ 496 w 520"/>
                <a:gd name="T19" fmla="*/ 107 h 119"/>
                <a:gd name="T20" fmla="*/ 479 w 520"/>
                <a:gd name="T21" fmla="*/ 116 h 119"/>
                <a:gd name="T22" fmla="*/ 460 w 520"/>
                <a:gd name="T23" fmla="*/ 119 h 119"/>
                <a:gd name="T24" fmla="*/ 60 w 520"/>
                <a:gd name="T25" fmla="*/ 119 h 119"/>
                <a:gd name="T26" fmla="*/ 41 w 520"/>
                <a:gd name="T27" fmla="*/ 116 h 119"/>
                <a:gd name="T28" fmla="*/ 25 w 520"/>
                <a:gd name="T29" fmla="*/ 107 h 119"/>
                <a:gd name="T30" fmla="*/ 11 w 520"/>
                <a:gd name="T31" fmla="*/ 94 h 119"/>
                <a:gd name="T32" fmla="*/ 3 w 520"/>
                <a:gd name="T33" fmla="*/ 78 h 119"/>
                <a:gd name="T34" fmla="*/ 0 w 520"/>
                <a:gd name="T35" fmla="*/ 59 h 119"/>
                <a:gd name="T36" fmla="*/ 3 w 520"/>
                <a:gd name="T37" fmla="*/ 40 h 119"/>
                <a:gd name="T38" fmla="*/ 11 w 520"/>
                <a:gd name="T39" fmla="*/ 24 h 119"/>
                <a:gd name="T40" fmla="*/ 25 w 520"/>
                <a:gd name="T41" fmla="*/ 11 h 119"/>
                <a:gd name="T42" fmla="*/ 41 w 520"/>
                <a:gd name="T43" fmla="*/ 3 h 119"/>
                <a:gd name="T44" fmla="*/ 60 w 520"/>
                <a:gd name="T4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0" h="119">
                  <a:moveTo>
                    <a:pt x="60" y="0"/>
                  </a:moveTo>
                  <a:lnTo>
                    <a:pt x="460" y="0"/>
                  </a:lnTo>
                  <a:lnTo>
                    <a:pt x="479" y="3"/>
                  </a:lnTo>
                  <a:lnTo>
                    <a:pt x="496" y="11"/>
                  </a:lnTo>
                  <a:lnTo>
                    <a:pt x="509" y="24"/>
                  </a:lnTo>
                  <a:lnTo>
                    <a:pt x="517" y="40"/>
                  </a:lnTo>
                  <a:lnTo>
                    <a:pt x="520" y="59"/>
                  </a:lnTo>
                  <a:lnTo>
                    <a:pt x="517" y="78"/>
                  </a:lnTo>
                  <a:lnTo>
                    <a:pt x="509" y="94"/>
                  </a:lnTo>
                  <a:lnTo>
                    <a:pt x="496" y="107"/>
                  </a:lnTo>
                  <a:lnTo>
                    <a:pt x="479" y="116"/>
                  </a:lnTo>
                  <a:lnTo>
                    <a:pt x="460" y="119"/>
                  </a:lnTo>
                  <a:lnTo>
                    <a:pt x="60" y="119"/>
                  </a:lnTo>
                  <a:lnTo>
                    <a:pt x="41" y="116"/>
                  </a:lnTo>
                  <a:lnTo>
                    <a:pt x="25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" name="Freeform 300"/>
            <p:cNvSpPr>
              <a:spLocks/>
            </p:cNvSpPr>
            <p:nvPr/>
          </p:nvSpPr>
          <p:spPr bwMode="auto">
            <a:xfrm>
              <a:off x="901700" y="2779713"/>
              <a:ext cx="82550" cy="19050"/>
            </a:xfrm>
            <a:custGeom>
              <a:avLst/>
              <a:gdLst>
                <a:gd name="T0" fmla="*/ 60 w 520"/>
                <a:gd name="T1" fmla="*/ 0 h 120"/>
                <a:gd name="T2" fmla="*/ 460 w 520"/>
                <a:gd name="T3" fmla="*/ 0 h 120"/>
                <a:gd name="T4" fmla="*/ 479 w 520"/>
                <a:gd name="T5" fmla="*/ 3 h 120"/>
                <a:gd name="T6" fmla="*/ 496 w 520"/>
                <a:gd name="T7" fmla="*/ 12 h 120"/>
                <a:gd name="T8" fmla="*/ 509 w 520"/>
                <a:gd name="T9" fmla="*/ 25 h 120"/>
                <a:gd name="T10" fmla="*/ 517 w 520"/>
                <a:gd name="T11" fmla="*/ 40 h 120"/>
                <a:gd name="T12" fmla="*/ 520 w 520"/>
                <a:gd name="T13" fmla="*/ 60 h 120"/>
                <a:gd name="T14" fmla="*/ 517 w 520"/>
                <a:gd name="T15" fmla="*/ 79 h 120"/>
                <a:gd name="T16" fmla="*/ 509 w 520"/>
                <a:gd name="T17" fmla="*/ 95 h 120"/>
                <a:gd name="T18" fmla="*/ 496 w 520"/>
                <a:gd name="T19" fmla="*/ 109 h 120"/>
                <a:gd name="T20" fmla="*/ 479 w 520"/>
                <a:gd name="T21" fmla="*/ 116 h 120"/>
                <a:gd name="T22" fmla="*/ 460 w 520"/>
                <a:gd name="T23" fmla="*/ 120 h 120"/>
                <a:gd name="T24" fmla="*/ 60 w 520"/>
                <a:gd name="T25" fmla="*/ 120 h 120"/>
                <a:gd name="T26" fmla="*/ 41 w 520"/>
                <a:gd name="T27" fmla="*/ 116 h 120"/>
                <a:gd name="T28" fmla="*/ 25 w 520"/>
                <a:gd name="T29" fmla="*/ 109 h 120"/>
                <a:gd name="T30" fmla="*/ 11 w 520"/>
                <a:gd name="T31" fmla="*/ 95 h 120"/>
                <a:gd name="T32" fmla="*/ 3 w 520"/>
                <a:gd name="T33" fmla="*/ 79 h 120"/>
                <a:gd name="T34" fmla="*/ 0 w 520"/>
                <a:gd name="T35" fmla="*/ 60 h 120"/>
                <a:gd name="T36" fmla="*/ 3 w 520"/>
                <a:gd name="T37" fmla="*/ 40 h 120"/>
                <a:gd name="T38" fmla="*/ 11 w 520"/>
                <a:gd name="T39" fmla="*/ 25 h 120"/>
                <a:gd name="T40" fmla="*/ 25 w 520"/>
                <a:gd name="T41" fmla="*/ 12 h 120"/>
                <a:gd name="T42" fmla="*/ 41 w 520"/>
                <a:gd name="T43" fmla="*/ 3 h 120"/>
                <a:gd name="T44" fmla="*/ 60 w 520"/>
                <a:gd name="T4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0" h="120">
                  <a:moveTo>
                    <a:pt x="60" y="0"/>
                  </a:moveTo>
                  <a:lnTo>
                    <a:pt x="460" y="0"/>
                  </a:lnTo>
                  <a:lnTo>
                    <a:pt x="479" y="3"/>
                  </a:lnTo>
                  <a:lnTo>
                    <a:pt x="496" y="12"/>
                  </a:lnTo>
                  <a:lnTo>
                    <a:pt x="509" y="25"/>
                  </a:lnTo>
                  <a:lnTo>
                    <a:pt x="517" y="40"/>
                  </a:lnTo>
                  <a:lnTo>
                    <a:pt x="520" y="60"/>
                  </a:lnTo>
                  <a:lnTo>
                    <a:pt x="517" y="79"/>
                  </a:lnTo>
                  <a:lnTo>
                    <a:pt x="509" y="95"/>
                  </a:lnTo>
                  <a:lnTo>
                    <a:pt x="496" y="109"/>
                  </a:lnTo>
                  <a:lnTo>
                    <a:pt x="479" y="116"/>
                  </a:lnTo>
                  <a:lnTo>
                    <a:pt x="460" y="120"/>
                  </a:lnTo>
                  <a:lnTo>
                    <a:pt x="60" y="120"/>
                  </a:lnTo>
                  <a:lnTo>
                    <a:pt x="41" y="116"/>
                  </a:lnTo>
                  <a:lnTo>
                    <a:pt x="25" y="109"/>
                  </a:lnTo>
                  <a:lnTo>
                    <a:pt x="11" y="95"/>
                  </a:lnTo>
                  <a:lnTo>
                    <a:pt x="3" y="79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0" name="Group 1039"/>
          <p:cNvGrpSpPr/>
          <p:nvPr/>
        </p:nvGrpSpPr>
        <p:grpSpPr>
          <a:xfrm>
            <a:off x="699301" y="1905000"/>
            <a:ext cx="493713" cy="577850"/>
            <a:chOff x="695325" y="1905000"/>
            <a:chExt cx="493713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8" name="Freeform 305"/>
            <p:cNvSpPr>
              <a:spLocks noEditPoints="1"/>
            </p:cNvSpPr>
            <p:nvPr/>
          </p:nvSpPr>
          <p:spPr bwMode="auto">
            <a:xfrm>
              <a:off x="695325" y="1905000"/>
              <a:ext cx="493713" cy="577850"/>
            </a:xfrm>
            <a:custGeom>
              <a:avLst/>
              <a:gdLst>
                <a:gd name="T0" fmla="*/ 1503 w 3110"/>
                <a:gd name="T1" fmla="*/ 3360 h 3640"/>
                <a:gd name="T2" fmla="*/ 1608 w 3110"/>
                <a:gd name="T3" fmla="*/ 3360 h 3640"/>
                <a:gd name="T4" fmla="*/ 1446 w 3110"/>
                <a:gd name="T5" fmla="*/ 3289 h 3640"/>
                <a:gd name="T6" fmla="*/ 2365 w 3110"/>
                <a:gd name="T7" fmla="*/ 3267 h 3640"/>
                <a:gd name="T8" fmla="*/ 2375 w 3110"/>
                <a:gd name="T9" fmla="*/ 3363 h 3640"/>
                <a:gd name="T10" fmla="*/ 2322 w 3110"/>
                <a:gd name="T11" fmla="*/ 3443 h 3640"/>
                <a:gd name="T12" fmla="*/ 2826 w 3110"/>
                <a:gd name="T13" fmla="*/ 3509 h 3640"/>
                <a:gd name="T14" fmla="*/ 2890 w 3110"/>
                <a:gd name="T15" fmla="*/ 3426 h 3640"/>
                <a:gd name="T16" fmla="*/ 2832 w 3110"/>
                <a:gd name="T17" fmla="*/ 3348 h 3640"/>
                <a:gd name="T18" fmla="*/ 2844 w 3110"/>
                <a:gd name="T19" fmla="*/ 3246 h 3640"/>
                <a:gd name="T20" fmla="*/ 2755 w 3110"/>
                <a:gd name="T21" fmla="*/ 3207 h 3640"/>
                <a:gd name="T22" fmla="*/ 2667 w 3110"/>
                <a:gd name="T23" fmla="*/ 3229 h 3640"/>
                <a:gd name="T24" fmla="*/ 2592 w 3110"/>
                <a:gd name="T25" fmla="*/ 3203 h 3640"/>
                <a:gd name="T26" fmla="*/ 2509 w 3110"/>
                <a:gd name="T27" fmla="*/ 3234 h 3640"/>
                <a:gd name="T28" fmla="*/ 2431 w 3110"/>
                <a:gd name="T29" fmla="*/ 3201 h 3640"/>
                <a:gd name="T30" fmla="*/ 263 w 3110"/>
                <a:gd name="T31" fmla="*/ 3267 h 3640"/>
                <a:gd name="T32" fmla="*/ 272 w 3110"/>
                <a:gd name="T33" fmla="*/ 3363 h 3640"/>
                <a:gd name="T34" fmla="*/ 219 w 3110"/>
                <a:gd name="T35" fmla="*/ 3443 h 3640"/>
                <a:gd name="T36" fmla="*/ 723 w 3110"/>
                <a:gd name="T37" fmla="*/ 3509 h 3640"/>
                <a:gd name="T38" fmla="*/ 786 w 3110"/>
                <a:gd name="T39" fmla="*/ 3426 h 3640"/>
                <a:gd name="T40" fmla="*/ 730 w 3110"/>
                <a:gd name="T41" fmla="*/ 3348 h 3640"/>
                <a:gd name="T42" fmla="*/ 741 w 3110"/>
                <a:gd name="T43" fmla="*/ 3246 h 3640"/>
                <a:gd name="T44" fmla="*/ 649 w 3110"/>
                <a:gd name="T45" fmla="*/ 3209 h 3640"/>
                <a:gd name="T46" fmla="*/ 547 w 3110"/>
                <a:gd name="T47" fmla="*/ 3219 h 3640"/>
                <a:gd name="T48" fmla="*/ 460 w 3110"/>
                <a:gd name="T49" fmla="*/ 3219 h 3640"/>
                <a:gd name="T50" fmla="*/ 359 w 3110"/>
                <a:gd name="T51" fmla="*/ 3209 h 3640"/>
                <a:gd name="T52" fmla="*/ 445 w 3110"/>
                <a:gd name="T53" fmla="*/ 3080 h 3640"/>
                <a:gd name="T54" fmla="*/ 620 w 3110"/>
                <a:gd name="T55" fmla="*/ 3080 h 3640"/>
                <a:gd name="T56" fmla="*/ 806 w 3110"/>
                <a:gd name="T57" fmla="*/ 3116 h 3640"/>
                <a:gd name="T58" fmla="*/ 875 w 3110"/>
                <a:gd name="T59" fmla="*/ 3290 h 3640"/>
                <a:gd name="T60" fmla="*/ 920 w 3110"/>
                <a:gd name="T61" fmla="*/ 3443 h 3640"/>
                <a:gd name="T62" fmla="*/ 1327 w 3110"/>
                <a:gd name="T63" fmla="*/ 3184 h 3640"/>
                <a:gd name="T64" fmla="*/ 1769 w 3110"/>
                <a:gd name="T65" fmla="*/ 3170 h 3640"/>
                <a:gd name="T66" fmla="*/ 2193 w 3110"/>
                <a:gd name="T67" fmla="*/ 3477 h 3640"/>
                <a:gd name="T68" fmla="*/ 2240 w 3110"/>
                <a:gd name="T69" fmla="*/ 3312 h 3640"/>
                <a:gd name="T70" fmla="*/ 2280 w 3110"/>
                <a:gd name="T71" fmla="*/ 3140 h 3640"/>
                <a:gd name="T72" fmla="*/ 2462 w 3110"/>
                <a:gd name="T73" fmla="*/ 3072 h 3640"/>
                <a:gd name="T74" fmla="*/ 2637 w 3110"/>
                <a:gd name="T75" fmla="*/ 3072 h 3640"/>
                <a:gd name="T76" fmla="*/ 307 w 3110"/>
                <a:gd name="T77" fmla="*/ 131 h 3640"/>
                <a:gd name="T78" fmla="*/ 2870 w 3110"/>
                <a:gd name="T79" fmla="*/ 0 h 3640"/>
                <a:gd name="T80" fmla="*/ 2935 w 3110"/>
                <a:gd name="T81" fmla="*/ 417 h 3640"/>
                <a:gd name="T82" fmla="*/ 2848 w 3110"/>
                <a:gd name="T83" fmla="*/ 482 h 3640"/>
                <a:gd name="T84" fmla="*/ 2967 w 3110"/>
                <a:gd name="T85" fmla="*/ 3198 h 3640"/>
                <a:gd name="T86" fmla="*/ 3004 w 3110"/>
                <a:gd name="T87" fmla="*/ 3360 h 3640"/>
                <a:gd name="T88" fmla="*/ 3045 w 3110"/>
                <a:gd name="T89" fmla="*/ 3509 h 3640"/>
                <a:gd name="T90" fmla="*/ 3107 w 3110"/>
                <a:gd name="T91" fmla="*/ 3595 h 3640"/>
                <a:gd name="T92" fmla="*/ 45 w 3110"/>
                <a:gd name="T93" fmla="*/ 3637 h 3640"/>
                <a:gd name="T94" fmla="*/ 13 w 3110"/>
                <a:gd name="T95" fmla="*/ 3535 h 3640"/>
                <a:gd name="T96" fmla="*/ 88 w 3110"/>
                <a:gd name="T97" fmla="*/ 3443 h 3640"/>
                <a:gd name="T98" fmla="*/ 133 w 3110"/>
                <a:gd name="T99" fmla="*/ 3290 h 3640"/>
                <a:gd name="T100" fmla="*/ 204 w 3110"/>
                <a:gd name="T101" fmla="*/ 3115 h 3640"/>
                <a:gd name="T102" fmla="*/ 203 w 3110"/>
                <a:gd name="T103" fmla="*/ 470 h 3640"/>
                <a:gd name="T104" fmla="*/ 188 w 3110"/>
                <a:gd name="T105" fmla="*/ 26 h 3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10" h="3640">
                  <a:moveTo>
                    <a:pt x="1446" y="3289"/>
                  </a:moveTo>
                  <a:lnTo>
                    <a:pt x="1446" y="3509"/>
                  </a:lnTo>
                  <a:lnTo>
                    <a:pt x="1489" y="3509"/>
                  </a:lnTo>
                  <a:lnTo>
                    <a:pt x="1489" y="3398"/>
                  </a:lnTo>
                  <a:lnTo>
                    <a:pt x="1493" y="3377"/>
                  </a:lnTo>
                  <a:lnTo>
                    <a:pt x="1503" y="3360"/>
                  </a:lnTo>
                  <a:lnTo>
                    <a:pt x="1517" y="3345"/>
                  </a:lnTo>
                  <a:lnTo>
                    <a:pt x="1535" y="3337"/>
                  </a:lnTo>
                  <a:lnTo>
                    <a:pt x="1554" y="3333"/>
                  </a:lnTo>
                  <a:lnTo>
                    <a:pt x="1576" y="3337"/>
                  </a:lnTo>
                  <a:lnTo>
                    <a:pt x="1594" y="3345"/>
                  </a:lnTo>
                  <a:lnTo>
                    <a:pt x="1608" y="3360"/>
                  </a:lnTo>
                  <a:lnTo>
                    <a:pt x="1618" y="3377"/>
                  </a:lnTo>
                  <a:lnTo>
                    <a:pt x="1622" y="3398"/>
                  </a:lnTo>
                  <a:lnTo>
                    <a:pt x="1622" y="3509"/>
                  </a:lnTo>
                  <a:lnTo>
                    <a:pt x="1665" y="3509"/>
                  </a:lnTo>
                  <a:lnTo>
                    <a:pt x="1665" y="3289"/>
                  </a:lnTo>
                  <a:lnTo>
                    <a:pt x="1446" y="3289"/>
                  </a:lnTo>
                  <a:close/>
                  <a:moveTo>
                    <a:pt x="2431" y="3201"/>
                  </a:moveTo>
                  <a:lnTo>
                    <a:pt x="2410" y="3204"/>
                  </a:lnTo>
                  <a:lnTo>
                    <a:pt x="2393" y="3214"/>
                  </a:lnTo>
                  <a:lnTo>
                    <a:pt x="2378" y="3229"/>
                  </a:lnTo>
                  <a:lnTo>
                    <a:pt x="2370" y="3246"/>
                  </a:lnTo>
                  <a:lnTo>
                    <a:pt x="2365" y="3267"/>
                  </a:lnTo>
                  <a:lnTo>
                    <a:pt x="2367" y="3284"/>
                  </a:lnTo>
                  <a:lnTo>
                    <a:pt x="2374" y="3299"/>
                  </a:lnTo>
                  <a:lnTo>
                    <a:pt x="2381" y="3316"/>
                  </a:lnTo>
                  <a:lnTo>
                    <a:pt x="2383" y="3331"/>
                  </a:lnTo>
                  <a:lnTo>
                    <a:pt x="2381" y="3348"/>
                  </a:lnTo>
                  <a:lnTo>
                    <a:pt x="2375" y="3363"/>
                  </a:lnTo>
                  <a:lnTo>
                    <a:pt x="2365" y="3376"/>
                  </a:lnTo>
                  <a:lnTo>
                    <a:pt x="2352" y="3387"/>
                  </a:lnTo>
                  <a:lnTo>
                    <a:pt x="2340" y="3397"/>
                  </a:lnTo>
                  <a:lnTo>
                    <a:pt x="2330" y="3411"/>
                  </a:lnTo>
                  <a:lnTo>
                    <a:pt x="2324" y="3426"/>
                  </a:lnTo>
                  <a:lnTo>
                    <a:pt x="2322" y="3443"/>
                  </a:lnTo>
                  <a:lnTo>
                    <a:pt x="2326" y="3464"/>
                  </a:lnTo>
                  <a:lnTo>
                    <a:pt x="2334" y="3481"/>
                  </a:lnTo>
                  <a:lnTo>
                    <a:pt x="2349" y="3496"/>
                  </a:lnTo>
                  <a:lnTo>
                    <a:pt x="2367" y="3505"/>
                  </a:lnTo>
                  <a:lnTo>
                    <a:pt x="2387" y="3509"/>
                  </a:lnTo>
                  <a:lnTo>
                    <a:pt x="2826" y="3509"/>
                  </a:lnTo>
                  <a:lnTo>
                    <a:pt x="2847" y="3505"/>
                  </a:lnTo>
                  <a:lnTo>
                    <a:pt x="2864" y="3496"/>
                  </a:lnTo>
                  <a:lnTo>
                    <a:pt x="2879" y="3481"/>
                  </a:lnTo>
                  <a:lnTo>
                    <a:pt x="2888" y="3464"/>
                  </a:lnTo>
                  <a:lnTo>
                    <a:pt x="2892" y="3443"/>
                  </a:lnTo>
                  <a:lnTo>
                    <a:pt x="2890" y="3426"/>
                  </a:lnTo>
                  <a:lnTo>
                    <a:pt x="2883" y="3411"/>
                  </a:lnTo>
                  <a:lnTo>
                    <a:pt x="2874" y="3397"/>
                  </a:lnTo>
                  <a:lnTo>
                    <a:pt x="2861" y="3387"/>
                  </a:lnTo>
                  <a:lnTo>
                    <a:pt x="2848" y="3376"/>
                  </a:lnTo>
                  <a:lnTo>
                    <a:pt x="2838" y="3363"/>
                  </a:lnTo>
                  <a:lnTo>
                    <a:pt x="2832" y="3348"/>
                  </a:lnTo>
                  <a:lnTo>
                    <a:pt x="2830" y="3331"/>
                  </a:lnTo>
                  <a:lnTo>
                    <a:pt x="2832" y="3316"/>
                  </a:lnTo>
                  <a:lnTo>
                    <a:pt x="2839" y="3299"/>
                  </a:lnTo>
                  <a:lnTo>
                    <a:pt x="2845" y="3284"/>
                  </a:lnTo>
                  <a:lnTo>
                    <a:pt x="2848" y="3267"/>
                  </a:lnTo>
                  <a:lnTo>
                    <a:pt x="2844" y="3246"/>
                  </a:lnTo>
                  <a:lnTo>
                    <a:pt x="2834" y="3229"/>
                  </a:lnTo>
                  <a:lnTo>
                    <a:pt x="2820" y="3214"/>
                  </a:lnTo>
                  <a:lnTo>
                    <a:pt x="2803" y="3204"/>
                  </a:lnTo>
                  <a:lnTo>
                    <a:pt x="2782" y="3201"/>
                  </a:lnTo>
                  <a:lnTo>
                    <a:pt x="2767" y="3203"/>
                  </a:lnTo>
                  <a:lnTo>
                    <a:pt x="2755" y="3207"/>
                  </a:lnTo>
                  <a:lnTo>
                    <a:pt x="2745" y="3212"/>
                  </a:lnTo>
                  <a:lnTo>
                    <a:pt x="2738" y="3219"/>
                  </a:lnTo>
                  <a:lnTo>
                    <a:pt x="2722" y="3229"/>
                  </a:lnTo>
                  <a:lnTo>
                    <a:pt x="2703" y="3234"/>
                  </a:lnTo>
                  <a:lnTo>
                    <a:pt x="2685" y="3234"/>
                  </a:lnTo>
                  <a:lnTo>
                    <a:pt x="2667" y="3229"/>
                  </a:lnTo>
                  <a:lnTo>
                    <a:pt x="2651" y="3219"/>
                  </a:lnTo>
                  <a:lnTo>
                    <a:pt x="2643" y="3212"/>
                  </a:lnTo>
                  <a:lnTo>
                    <a:pt x="2633" y="3207"/>
                  </a:lnTo>
                  <a:lnTo>
                    <a:pt x="2621" y="3203"/>
                  </a:lnTo>
                  <a:lnTo>
                    <a:pt x="2606" y="3201"/>
                  </a:lnTo>
                  <a:lnTo>
                    <a:pt x="2592" y="3203"/>
                  </a:lnTo>
                  <a:lnTo>
                    <a:pt x="2580" y="3207"/>
                  </a:lnTo>
                  <a:lnTo>
                    <a:pt x="2570" y="3212"/>
                  </a:lnTo>
                  <a:lnTo>
                    <a:pt x="2562" y="3219"/>
                  </a:lnTo>
                  <a:lnTo>
                    <a:pt x="2547" y="3229"/>
                  </a:lnTo>
                  <a:lnTo>
                    <a:pt x="2528" y="3234"/>
                  </a:lnTo>
                  <a:lnTo>
                    <a:pt x="2509" y="3234"/>
                  </a:lnTo>
                  <a:lnTo>
                    <a:pt x="2492" y="3229"/>
                  </a:lnTo>
                  <a:lnTo>
                    <a:pt x="2475" y="3219"/>
                  </a:lnTo>
                  <a:lnTo>
                    <a:pt x="2468" y="3212"/>
                  </a:lnTo>
                  <a:lnTo>
                    <a:pt x="2458" y="3207"/>
                  </a:lnTo>
                  <a:lnTo>
                    <a:pt x="2446" y="3203"/>
                  </a:lnTo>
                  <a:lnTo>
                    <a:pt x="2431" y="3201"/>
                  </a:lnTo>
                  <a:close/>
                  <a:moveTo>
                    <a:pt x="329" y="3201"/>
                  </a:moveTo>
                  <a:lnTo>
                    <a:pt x="308" y="3204"/>
                  </a:lnTo>
                  <a:lnTo>
                    <a:pt x="290" y="3214"/>
                  </a:lnTo>
                  <a:lnTo>
                    <a:pt x="276" y="3229"/>
                  </a:lnTo>
                  <a:lnTo>
                    <a:pt x="267" y="3246"/>
                  </a:lnTo>
                  <a:lnTo>
                    <a:pt x="263" y="3267"/>
                  </a:lnTo>
                  <a:lnTo>
                    <a:pt x="265" y="3284"/>
                  </a:lnTo>
                  <a:lnTo>
                    <a:pt x="272" y="3299"/>
                  </a:lnTo>
                  <a:lnTo>
                    <a:pt x="279" y="3316"/>
                  </a:lnTo>
                  <a:lnTo>
                    <a:pt x="280" y="3331"/>
                  </a:lnTo>
                  <a:lnTo>
                    <a:pt x="279" y="3348"/>
                  </a:lnTo>
                  <a:lnTo>
                    <a:pt x="272" y="3363"/>
                  </a:lnTo>
                  <a:lnTo>
                    <a:pt x="263" y="3376"/>
                  </a:lnTo>
                  <a:lnTo>
                    <a:pt x="250" y="3387"/>
                  </a:lnTo>
                  <a:lnTo>
                    <a:pt x="237" y="3397"/>
                  </a:lnTo>
                  <a:lnTo>
                    <a:pt x="228" y="3411"/>
                  </a:lnTo>
                  <a:lnTo>
                    <a:pt x="221" y="3426"/>
                  </a:lnTo>
                  <a:lnTo>
                    <a:pt x="219" y="3443"/>
                  </a:lnTo>
                  <a:lnTo>
                    <a:pt x="222" y="3464"/>
                  </a:lnTo>
                  <a:lnTo>
                    <a:pt x="232" y="3481"/>
                  </a:lnTo>
                  <a:lnTo>
                    <a:pt x="247" y="3496"/>
                  </a:lnTo>
                  <a:lnTo>
                    <a:pt x="264" y="3505"/>
                  </a:lnTo>
                  <a:lnTo>
                    <a:pt x="285" y="3509"/>
                  </a:lnTo>
                  <a:lnTo>
                    <a:pt x="723" y="3509"/>
                  </a:lnTo>
                  <a:lnTo>
                    <a:pt x="744" y="3505"/>
                  </a:lnTo>
                  <a:lnTo>
                    <a:pt x="762" y="3496"/>
                  </a:lnTo>
                  <a:lnTo>
                    <a:pt x="777" y="3481"/>
                  </a:lnTo>
                  <a:lnTo>
                    <a:pt x="785" y="3464"/>
                  </a:lnTo>
                  <a:lnTo>
                    <a:pt x="789" y="3443"/>
                  </a:lnTo>
                  <a:lnTo>
                    <a:pt x="786" y="3426"/>
                  </a:lnTo>
                  <a:lnTo>
                    <a:pt x="781" y="3411"/>
                  </a:lnTo>
                  <a:lnTo>
                    <a:pt x="771" y="3397"/>
                  </a:lnTo>
                  <a:lnTo>
                    <a:pt x="758" y="3387"/>
                  </a:lnTo>
                  <a:lnTo>
                    <a:pt x="746" y="3376"/>
                  </a:lnTo>
                  <a:lnTo>
                    <a:pt x="736" y="3363"/>
                  </a:lnTo>
                  <a:lnTo>
                    <a:pt x="730" y="3348"/>
                  </a:lnTo>
                  <a:lnTo>
                    <a:pt x="728" y="3331"/>
                  </a:lnTo>
                  <a:lnTo>
                    <a:pt x="730" y="3316"/>
                  </a:lnTo>
                  <a:lnTo>
                    <a:pt x="737" y="3299"/>
                  </a:lnTo>
                  <a:lnTo>
                    <a:pt x="742" y="3284"/>
                  </a:lnTo>
                  <a:lnTo>
                    <a:pt x="745" y="3267"/>
                  </a:lnTo>
                  <a:lnTo>
                    <a:pt x="741" y="3246"/>
                  </a:lnTo>
                  <a:lnTo>
                    <a:pt x="733" y="3229"/>
                  </a:lnTo>
                  <a:lnTo>
                    <a:pt x="718" y="3214"/>
                  </a:lnTo>
                  <a:lnTo>
                    <a:pt x="701" y="3204"/>
                  </a:lnTo>
                  <a:lnTo>
                    <a:pt x="680" y="3201"/>
                  </a:lnTo>
                  <a:lnTo>
                    <a:pt x="663" y="3203"/>
                  </a:lnTo>
                  <a:lnTo>
                    <a:pt x="649" y="3209"/>
                  </a:lnTo>
                  <a:lnTo>
                    <a:pt x="636" y="3219"/>
                  </a:lnTo>
                  <a:lnTo>
                    <a:pt x="619" y="3229"/>
                  </a:lnTo>
                  <a:lnTo>
                    <a:pt x="601" y="3234"/>
                  </a:lnTo>
                  <a:lnTo>
                    <a:pt x="583" y="3234"/>
                  </a:lnTo>
                  <a:lnTo>
                    <a:pt x="564" y="3229"/>
                  </a:lnTo>
                  <a:lnTo>
                    <a:pt x="547" y="3219"/>
                  </a:lnTo>
                  <a:lnTo>
                    <a:pt x="534" y="3209"/>
                  </a:lnTo>
                  <a:lnTo>
                    <a:pt x="520" y="3203"/>
                  </a:lnTo>
                  <a:lnTo>
                    <a:pt x="504" y="3201"/>
                  </a:lnTo>
                  <a:lnTo>
                    <a:pt x="488" y="3203"/>
                  </a:lnTo>
                  <a:lnTo>
                    <a:pt x="474" y="3209"/>
                  </a:lnTo>
                  <a:lnTo>
                    <a:pt x="460" y="3219"/>
                  </a:lnTo>
                  <a:lnTo>
                    <a:pt x="444" y="3229"/>
                  </a:lnTo>
                  <a:lnTo>
                    <a:pt x="426" y="3234"/>
                  </a:lnTo>
                  <a:lnTo>
                    <a:pt x="408" y="3234"/>
                  </a:lnTo>
                  <a:lnTo>
                    <a:pt x="389" y="3229"/>
                  </a:lnTo>
                  <a:lnTo>
                    <a:pt x="372" y="3219"/>
                  </a:lnTo>
                  <a:lnTo>
                    <a:pt x="359" y="3209"/>
                  </a:lnTo>
                  <a:lnTo>
                    <a:pt x="345" y="3203"/>
                  </a:lnTo>
                  <a:lnTo>
                    <a:pt x="329" y="3201"/>
                  </a:lnTo>
                  <a:close/>
                  <a:moveTo>
                    <a:pt x="394" y="482"/>
                  </a:moveTo>
                  <a:lnTo>
                    <a:pt x="394" y="3081"/>
                  </a:lnTo>
                  <a:lnTo>
                    <a:pt x="416" y="3091"/>
                  </a:lnTo>
                  <a:lnTo>
                    <a:pt x="445" y="3080"/>
                  </a:lnTo>
                  <a:lnTo>
                    <a:pt x="474" y="3072"/>
                  </a:lnTo>
                  <a:lnTo>
                    <a:pt x="504" y="3070"/>
                  </a:lnTo>
                  <a:lnTo>
                    <a:pt x="534" y="3072"/>
                  </a:lnTo>
                  <a:lnTo>
                    <a:pt x="564" y="3080"/>
                  </a:lnTo>
                  <a:lnTo>
                    <a:pt x="591" y="3091"/>
                  </a:lnTo>
                  <a:lnTo>
                    <a:pt x="620" y="3080"/>
                  </a:lnTo>
                  <a:lnTo>
                    <a:pt x="649" y="3072"/>
                  </a:lnTo>
                  <a:lnTo>
                    <a:pt x="680" y="3070"/>
                  </a:lnTo>
                  <a:lnTo>
                    <a:pt x="715" y="3073"/>
                  </a:lnTo>
                  <a:lnTo>
                    <a:pt x="748" y="3082"/>
                  </a:lnTo>
                  <a:lnTo>
                    <a:pt x="779" y="3097"/>
                  </a:lnTo>
                  <a:lnTo>
                    <a:pt x="806" y="3116"/>
                  </a:lnTo>
                  <a:lnTo>
                    <a:pt x="831" y="3140"/>
                  </a:lnTo>
                  <a:lnTo>
                    <a:pt x="849" y="3168"/>
                  </a:lnTo>
                  <a:lnTo>
                    <a:pt x="864" y="3199"/>
                  </a:lnTo>
                  <a:lnTo>
                    <a:pt x="874" y="3232"/>
                  </a:lnTo>
                  <a:lnTo>
                    <a:pt x="877" y="3267"/>
                  </a:lnTo>
                  <a:lnTo>
                    <a:pt x="875" y="3290"/>
                  </a:lnTo>
                  <a:lnTo>
                    <a:pt x="871" y="3312"/>
                  </a:lnTo>
                  <a:lnTo>
                    <a:pt x="888" y="3334"/>
                  </a:lnTo>
                  <a:lnTo>
                    <a:pt x="902" y="3360"/>
                  </a:lnTo>
                  <a:lnTo>
                    <a:pt x="912" y="3386"/>
                  </a:lnTo>
                  <a:lnTo>
                    <a:pt x="919" y="3414"/>
                  </a:lnTo>
                  <a:lnTo>
                    <a:pt x="920" y="3443"/>
                  </a:lnTo>
                  <a:lnTo>
                    <a:pt x="918" y="3477"/>
                  </a:lnTo>
                  <a:lnTo>
                    <a:pt x="909" y="3509"/>
                  </a:lnTo>
                  <a:lnTo>
                    <a:pt x="1314" y="3509"/>
                  </a:lnTo>
                  <a:lnTo>
                    <a:pt x="1314" y="3223"/>
                  </a:lnTo>
                  <a:lnTo>
                    <a:pt x="1317" y="3202"/>
                  </a:lnTo>
                  <a:lnTo>
                    <a:pt x="1327" y="3184"/>
                  </a:lnTo>
                  <a:lnTo>
                    <a:pt x="1342" y="3170"/>
                  </a:lnTo>
                  <a:lnTo>
                    <a:pt x="1359" y="3161"/>
                  </a:lnTo>
                  <a:lnTo>
                    <a:pt x="1380" y="3158"/>
                  </a:lnTo>
                  <a:lnTo>
                    <a:pt x="1731" y="3158"/>
                  </a:lnTo>
                  <a:lnTo>
                    <a:pt x="1752" y="3161"/>
                  </a:lnTo>
                  <a:lnTo>
                    <a:pt x="1769" y="3170"/>
                  </a:lnTo>
                  <a:lnTo>
                    <a:pt x="1783" y="3184"/>
                  </a:lnTo>
                  <a:lnTo>
                    <a:pt x="1793" y="3202"/>
                  </a:lnTo>
                  <a:lnTo>
                    <a:pt x="1797" y="3223"/>
                  </a:lnTo>
                  <a:lnTo>
                    <a:pt x="1797" y="3509"/>
                  </a:lnTo>
                  <a:lnTo>
                    <a:pt x="2202" y="3509"/>
                  </a:lnTo>
                  <a:lnTo>
                    <a:pt x="2193" y="3477"/>
                  </a:lnTo>
                  <a:lnTo>
                    <a:pt x="2190" y="3443"/>
                  </a:lnTo>
                  <a:lnTo>
                    <a:pt x="2192" y="3414"/>
                  </a:lnTo>
                  <a:lnTo>
                    <a:pt x="2199" y="3386"/>
                  </a:lnTo>
                  <a:lnTo>
                    <a:pt x="2209" y="3360"/>
                  </a:lnTo>
                  <a:lnTo>
                    <a:pt x="2222" y="3334"/>
                  </a:lnTo>
                  <a:lnTo>
                    <a:pt x="2240" y="3312"/>
                  </a:lnTo>
                  <a:lnTo>
                    <a:pt x="2235" y="3290"/>
                  </a:lnTo>
                  <a:lnTo>
                    <a:pt x="2234" y="3267"/>
                  </a:lnTo>
                  <a:lnTo>
                    <a:pt x="2237" y="3232"/>
                  </a:lnTo>
                  <a:lnTo>
                    <a:pt x="2246" y="3199"/>
                  </a:lnTo>
                  <a:lnTo>
                    <a:pt x="2262" y="3168"/>
                  </a:lnTo>
                  <a:lnTo>
                    <a:pt x="2280" y="3140"/>
                  </a:lnTo>
                  <a:lnTo>
                    <a:pt x="2305" y="3116"/>
                  </a:lnTo>
                  <a:lnTo>
                    <a:pt x="2332" y="3097"/>
                  </a:lnTo>
                  <a:lnTo>
                    <a:pt x="2363" y="3082"/>
                  </a:lnTo>
                  <a:lnTo>
                    <a:pt x="2396" y="3073"/>
                  </a:lnTo>
                  <a:lnTo>
                    <a:pt x="2431" y="3070"/>
                  </a:lnTo>
                  <a:lnTo>
                    <a:pt x="2462" y="3072"/>
                  </a:lnTo>
                  <a:lnTo>
                    <a:pt x="2491" y="3080"/>
                  </a:lnTo>
                  <a:lnTo>
                    <a:pt x="2519" y="3091"/>
                  </a:lnTo>
                  <a:lnTo>
                    <a:pt x="2547" y="3080"/>
                  </a:lnTo>
                  <a:lnTo>
                    <a:pt x="2577" y="3072"/>
                  </a:lnTo>
                  <a:lnTo>
                    <a:pt x="2606" y="3070"/>
                  </a:lnTo>
                  <a:lnTo>
                    <a:pt x="2637" y="3072"/>
                  </a:lnTo>
                  <a:lnTo>
                    <a:pt x="2666" y="3080"/>
                  </a:lnTo>
                  <a:lnTo>
                    <a:pt x="2695" y="3091"/>
                  </a:lnTo>
                  <a:lnTo>
                    <a:pt x="2717" y="3081"/>
                  </a:lnTo>
                  <a:lnTo>
                    <a:pt x="2717" y="482"/>
                  </a:lnTo>
                  <a:lnTo>
                    <a:pt x="394" y="482"/>
                  </a:lnTo>
                  <a:close/>
                  <a:moveTo>
                    <a:pt x="307" y="131"/>
                  </a:moveTo>
                  <a:lnTo>
                    <a:pt x="307" y="351"/>
                  </a:lnTo>
                  <a:lnTo>
                    <a:pt x="2804" y="351"/>
                  </a:lnTo>
                  <a:lnTo>
                    <a:pt x="2804" y="131"/>
                  </a:lnTo>
                  <a:lnTo>
                    <a:pt x="307" y="131"/>
                  </a:lnTo>
                  <a:close/>
                  <a:moveTo>
                    <a:pt x="241" y="0"/>
                  </a:moveTo>
                  <a:lnTo>
                    <a:pt x="2870" y="0"/>
                  </a:lnTo>
                  <a:lnTo>
                    <a:pt x="2891" y="3"/>
                  </a:lnTo>
                  <a:lnTo>
                    <a:pt x="2908" y="13"/>
                  </a:lnTo>
                  <a:lnTo>
                    <a:pt x="2923" y="26"/>
                  </a:lnTo>
                  <a:lnTo>
                    <a:pt x="2931" y="45"/>
                  </a:lnTo>
                  <a:lnTo>
                    <a:pt x="2935" y="66"/>
                  </a:lnTo>
                  <a:lnTo>
                    <a:pt x="2935" y="417"/>
                  </a:lnTo>
                  <a:lnTo>
                    <a:pt x="2931" y="438"/>
                  </a:lnTo>
                  <a:lnTo>
                    <a:pt x="2923" y="456"/>
                  </a:lnTo>
                  <a:lnTo>
                    <a:pt x="2908" y="470"/>
                  </a:lnTo>
                  <a:lnTo>
                    <a:pt x="2891" y="479"/>
                  </a:lnTo>
                  <a:lnTo>
                    <a:pt x="2870" y="482"/>
                  </a:lnTo>
                  <a:lnTo>
                    <a:pt x="2848" y="482"/>
                  </a:lnTo>
                  <a:lnTo>
                    <a:pt x="2848" y="3081"/>
                  </a:lnTo>
                  <a:lnTo>
                    <a:pt x="2879" y="3095"/>
                  </a:lnTo>
                  <a:lnTo>
                    <a:pt x="2907" y="3115"/>
                  </a:lnTo>
                  <a:lnTo>
                    <a:pt x="2931" y="3139"/>
                  </a:lnTo>
                  <a:lnTo>
                    <a:pt x="2951" y="3167"/>
                  </a:lnTo>
                  <a:lnTo>
                    <a:pt x="2967" y="3198"/>
                  </a:lnTo>
                  <a:lnTo>
                    <a:pt x="2975" y="3232"/>
                  </a:lnTo>
                  <a:lnTo>
                    <a:pt x="2979" y="3267"/>
                  </a:lnTo>
                  <a:lnTo>
                    <a:pt x="2978" y="3290"/>
                  </a:lnTo>
                  <a:lnTo>
                    <a:pt x="2973" y="3312"/>
                  </a:lnTo>
                  <a:lnTo>
                    <a:pt x="2991" y="3334"/>
                  </a:lnTo>
                  <a:lnTo>
                    <a:pt x="3004" y="3360"/>
                  </a:lnTo>
                  <a:lnTo>
                    <a:pt x="3014" y="3386"/>
                  </a:lnTo>
                  <a:lnTo>
                    <a:pt x="3021" y="3414"/>
                  </a:lnTo>
                  <a:lnTo>
                    <a:pt x="3023" y="3443"/>
                  </a:lnTo>
                  <a:lnTo>
                    <a:pt x="3020" y="3477"/>
                  </a:lnTo>
                  <a:lnTo>
                    <a:pt x="3012" y="3509"/>
                  </a:lnTo>
                  <a:lnTo>
                    <a:pt x="3045" y="3509"/>
                  </a:lnTo>
                  <a:lnTo>
                    <a:pt x="3066" y="3512"/>
                  </a:lnTo>
                  <a:lnTo>
                    <a:pt x="3083" y="3521"/>
                  </a:lnTo>
                  <a:lnTo>
                    <a:pt x="3098" y="3535"/>
                  </a:lnTo>
                  <a:lnTo>
                    <a:pt x="3107" y="3554"/>
                  </a:lnTo>
                  <a:lnTo>
                    <a:pt x="3110" y="3574"/>
                  </a:lnTo>
                  <a:lnTo>
                    <a:pt x="3107" y="3595"/>
                  </a:lnTo>
                  <a:lnTo>
                    <a:pt x="3098" y="3614"/>
                  </a:lnTo>
                  <a:lnTo>
                    <a:pt x="3083" y="3627"/>
                  </a:lnTo>
                  <a:lnTo>
                    <a:pt x="3066" y="3637"/>
                  </a:lnTo>
                  <a:lnTo>
                    <a:pt x="3045" y="3640"/>
                  </a:lnTo>
                  <a:lnTo>
                    <a:pt x="66" y="3640"/>
                  </a:lnTo>
                  <a:lnTo>
                    <a:pt x="45" y="3637"/>
                  </a:lnTo>
                  <a:lnTo>
                    <a:pt x="27" y="3627"/>
                  </a:lnTo>
                  <a:lnTo>
                    <a:pt x="13" y="3614"/>
                  </a:lnTo>
                  <a:lnTo>
                    <a:pt x="4" y="3595"/>
                  </a:lnTo>
                  <a:lnTo>
                    <a:pt x="0" y="3574"/>
                  </a:lnTo>
                  <a:lnTo>
                    <a:pt x="4" y="3554"/>
                  </a:lnTo>
                  <a:lnTo>
                    <a:pt x="13" y="3535"/>
                  </a:lnTo>
                  <a:lnTo>
                    <a:pt x="27" y="3521"/>
                  </a:lnTo>
                  <a:lnTo>
                    <a:pt x="45" y="3512"/>
                  </a:lnTo>
                  <a:lnTo>
                    <a:pt x="66" y="3509"/>
                  </a:lnTo>
                  <a:lnTo>
                    <a:pt x="99" y="3509"/>
                  </a:lnTo>
                  <a:lnTo>
                    <a:pt x="91" y="3477"/>
                  </a:lnTo>
                  <a:lnTo>
                    <a:pt x="88" y="3443"/>
                  </a:lnTo>
                  <a:lnTo>
                    <a:pt x="90" y="3414"/>
                  </a:lnTo>
                  <a:lnTo>
                    <a:pt x="96" y="3386"/>
                  </a:lnTo>
                  <a:lnTo>
                    <a:pt x="107" y="3360"/>
                  </a:lnTo>
                  <a:lnTo>
                    <a:pt x="120" y="3334"/>
                  </a:lnTo>
                  <a:lnTo>
                    <a:pt x="138" y="3312"/>
                  </a:lnTo>
                  <a:lnTo>
                    <a:pt x="133" y="3290"/>
                  </a:lnTo>
                  <a:lnTo>
                    <a:pt x="132" y="3267"/>
                  </a:lnTo>
                  <a:lnTo>
                    <a:pt x="135" y="3232"/>
                  </a:lnTo>
                  <a:lnTo>
                    <a:pt x="144" y="3198"/>
                  </a:lnTo>
                  <a:lnTo>
                    <a:pt x="160" y="3167"/>
                  </a:lnTo>
                  <a:lnTo>
                    <a:pt x="179" y="3139"/>
                  </a:lnTo>
                  <a:lnTo>
                    <a:pt x="204" y="3115"/>
                  </a:lnTo>
                  <a:lnTo>
                    <a:pt x="232" y="3095"/>
                  </a:lnTo>
                  <a:lnTo>
                    <a:pt x="263" y="3081"/>
                  </a:lnTo>
                  <a:lnTo>
                    <a:pt x="263" y="482"/>
                  </a:lnTo>
                  <a:lnTo>
                    <a:pt x="241" y="482"/>
                  </a:lnTo>
                  <a:lnTo>
                    <a:pt x="220" y="479"/>
                  </a:lnTo>
                  <a:lnTo>
                    <a:pt x="203" y="470"/>
                  </a:lnTo>
                  <a:lnTo>
                    <a:pt x="188" y="456"/>
                  </a:lnTo>
                  <a:lnTo>
                    <a:pt x="179" y="438"/>
                  </a:lnTo>
                  <a:lnTo>
                    <a:pt x="176" y="417"/>
                  </a:lnTo>
                  <a:lnTo>
                    <a:pt x="176" y="66"/>
                  </a:lnTo>
                  <a:lnTo>
                    <a:pt x="179" y="45"/>
                  </a:lnTo>
                  <a:lnTo>
                    <a:pt x="188" y="26"/>
                  </a:lnTo>
                  <a:lnTo>
                    <a:pt x="203" y="13"/>
                  </a:lnTo>
                  <a:lnTo>
                    <a:pt x="220" y="3"/>
                  </a:lnTo>
                  <a:lnTo>
                    <a:pt x="2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" name="Freeform 306"/>
            <p:cNvSpPr>
              <a:spLocks noEditPoints="1"/>
            </p:cNvSpPr>
            <p:nvPr/>
          </p:nvSpPr>
          <p:spPr bwMode="auto">
            <a:xfrm>
              <a:off x="779463" y="2114550"/>
              <a:ext cx="76200" cy="61913"/>
            </a:xfrm>
            <a:custGeom>
              <a:avLst/>
              <a:gdLst>
                <a:gd name="T0" fmla="*/ 219 w 482"/>
                <a:gd name="T1" fmla="*/ 131 h 395"/>
                <a:gd name="T2" fmla="*/ 219 w 482"/>
                <a:gd name="T3" fmla="*/ 262 h 395"/>
                <a:gd name="T4" fmla="*/ 263 w 482"/>
                <a:gd name="T5" fmla="*/ 262 h 395"/>
                <a:gd name="T6" fmla="*/ 263 w 482"/>
                <a:gd name="T7" fmla="*/ 131 h 395"/>
                <a:gd name="T8" fmla="*/ 219 w 482"/>
                <a:gd name="T9" fmla="*/ 131 h 395"/>
                <a:gd name="T10" fmla="*/ 154 w 482"/>
                <a:gd name="T11" fmla="*/ 0 h 395"/>
                <a:gd name="T12" fmla="*/ 329 w 482"/>
                <a:gd name="T13" fmla="*/ 0 h 395"/>
                <a:gd name="T14" fmla="*/ 350 w 482"/>
                <a:gd name="T15" fmla="*/ 3 h 395"/>
                <a:gd name="T16" fmla="*/ 367 w 482"/>
                <a:gd name="T17" fmla="*/ 12 h 395"/>
                <a:gd name="T18" fmla="*/ 382 w 482"/>
                <a:gd name="T19" fmla="*/ 26 h 395"/>
                <a:gd name="T20" fmla="*/ 390 w 482"/>
                <a:gd name="T21" fmla="*/ 45 h 395"/>
                <a:gd name="T22" fmla="*/ 394 w 482"/>
                <a:gd name="T23" fmla="*/ 65 h 395"/>
                <a:gd name="T24" fmla="*/ 394 w 482"/>
                <a:gd name="T25" fmla="*/ 262 h 395"/>
                <a:gd name="T26" fmla="*/ 416 w 482"/>
                <a:gd name="T27" fmla="*/ 262 h 395"/>
                <a:gd name="T28" fmla="*/ 437 w 482"/>
                <a:gd name="T29" fmla="*/ 266 h 395"/>
                <a:gd name="T30" fmla="*/ 455 w 482"/>
                <a:gd name="T31" fmla="*/ 276 h 395"/>
                <a:gd name="T32" fmla="*/ 469 w 482"/>
                <a:gd name="T33" fmla="*/ 290 h 395"/>
                <a:gd name="T34" fmla="*/ 479 w 482"/>
                <a:gd name="T35" fmla="*/ 308 h 395"/>
                <a:gd name="T36" fmla="*/ 482 w 482"/>
                <a:gd name="T37" fmla="*/ 329 h 395"/>
                <a:gd name="T38" fmla="*/ 479 w 482"/>
                <a:gd name="T39" fmla="*/ 350 h 395"/>
                <a:gd name="T40" fmla="*/ 469 w 482"/>
                <a:gd name="T41" fmla="*/ 367 h 395"/>
                <a:gd name="T42" fmla="*/ 455 w 482"/>
                <a:gd name="T43" fmla="*/ 382 h 395"/>
                <a:gd name="T44" fmla="*/ 437 w 482"/>
                <a:gd name="T45" fmla="*/ 391 h 395"/>
                <a:gd name="T46" fmla="*/ 416 w 482"/>
                <a:gd name="T47" fmla="*/ 395 h 395"/>
                <a:gd name="T48" fmla="*/ 65 w 482"/>
                <a:gd name="T49" fmla="*/ 395 h 395"/>
                <a:gd name="T50" fmla="*/ 45 w 482"/>
                <a:gd name="T51" fmla="*/ 391 h 395"/>
                <a:gd name="T52" fmla="*/ 27 w 482"/>
                <a:gd name="T53" fmla="*/ 382 h 395"/>
                <a:gd name="T54" fmla="*/ 13 w 482"/>
                <a:gd name="T55" fmla="*/ 367 h 395"/>
                <a:gd name="T56" fmla="*/ 4 w 482"/>
                <a:gd name="T57" fmla="*/ 350 h 395"/>
                <a:gd name="T58" fmla="*/ 0 w 482"/>
                <a:gd name="T59" fmla="*/ 329 h 395"/>
                <a:gd name="T60" fmla="*/ 4 w 482"/>
                <a:gd name="T61" fmla="*/ 308 h 395"/>
                <a:gd name="T62" fmla="*/ 13 w 482"/>
                <a:gd name="T63" fmla="*/ 290 h 395"/>
                <a:gd name="T64" fmla="*/ 27 w 482"/>
                <a:gd name="T65" fmla="*/ 276 h 395"/>
                <a:gd name="T66" fmla="*/ 45 w 482"/>
                <a:gd name="T67" fmla="*/ 266 h 395"/>
                <a:gd name="T68" fmla="*/ 65 w 482"/>
                <a:gd name="T69" fmla="*/ 262 h 395"/>
                <a:gd name="T70" fmla="*/ 88 w 482"/>
                <a:gd name="T71" fmla="*/ 262 h 395"/>
                <a:gd name="T72" fmla="*/ 88 w 482"/>
                <a:gd name="T73" fmla="*/ 65 h 395"/>
                <a:gd name="T74" fmla="*/ 91 w 482"/>
                <a:gd name="T75" fmla="*/ 45 h 395"/>
                <a:gd name="T76" fmla="*/ 101 w 482"/>
                <a:gd name="T77" fmla="*/ 26 h 395"/>
                <a:gd name="T78" fmla="*/ 115 w 482"/>
                <a:gd name="T79" fmla="*/ 12 h 395"/>
                <a:gd name="T80" fmla="*/ 133 w 482"/>
                <a:gd name="T81" fmla="*/ 3 h 395"/>
                <a:gd name="T82" fmla="*/ 154 w 482"/>
                <a:gd name="T83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2" h="395">
                  <a:moveTo>
                    <a:pt x="219" y="131"/>
                  </a:moveTo>
                  <a:lnTo>
                    <a:pt x="219" y="262"/>
                  </a:lnTo>
                  <a:lnTo>
                    <a:pt x="263" y="262"/>
                  </a:lnTo>
                  <a:lnTo>
                    <a:pt x="263" y="131"/>
                  </a:lnTo>
                  <a:lnTo>
                    <a:pt x="219" y="131"/>
                  </a:lnTo>
                  <a:close/>
                  <a:moveTo>
                    <a:pt x="154" y="0"/>
                  </a:moveTo>
                  <a:lnTo>
                    <a:pt x="329" y="0"/>
                  </a:lnTo>
                  <a:lnTo>
                    <a:pt x="350" y="3"/>
                  </a:lnTo>
                  <a:lnTo>
                    <a:pt x="367" y="12"/>
                  </a:lnTo>
                  <a:lnTo>
                    <a:pt x="382" y="26"/>
                  </a:lnTo>
                  <a:lnTo>
                    <a:pt x="390" y="45"/>
                  </a:lnTo>
                  <a:lnTo>
                    <a:pt x="394" y="65"/>
                  </a:lnTo>
                  <a:lnTo>
                    <a:pt x="394" y="262"/>
                  </a:lnTo>
                  <a:lnTo>
                    <a:pt x="416" y="262"/>
                  </a:lnTo>
                  <a:lnTo>
                    <a:pt x="437" y="266"/>
                  </a:lnTo>
                  <a:lnTo>
                    <a:pt x="455" y="276"/>
                  </a:lnTo>
                  <a:lnTo>
                    <a:pt x="469" y="290"/>
                  </a:lnTo>
                  <a:lnTo>
                    <a:pt x="479" y="308"/>
                  </a:lnTo>
                  <a:lnTo>
                    <a:pt x="482" y="329"/>
                  </a:lnTo>
                  <a:lnTo>
                    <a:pt x="479" y="350"/>
                  </a:lnTo>
                  <a:lnTo>
                    <a:pt x="469" y="367"/>
                  </a:lnTo>
                  <a:lnTo>
                    <a:pt x="455" y="382"/>
                  </a:lnTo>
                  <a:lnTo>
                    <a:pt x="437" y="391"/>
                  </a:lnTo>
                  <a:lnTo>
                    <a:pt x="416" y="395"/>
                  </a:lnTo>
                  <a:lnTo>
                    <a:pt x="65" y="395"/>
                  </a:lnTo>
                  <a:lnTo>
                    <a:pt x="45" y="391"/>
                  </a:lnTo>
                  <a:lnTo>
                    <a:pt x="27" y="382"/>
                  </a:lnTo>
                  <a:lnTo>
                    <a:pt x="13" y="367"/>
                  </a:lnTo>
                  <a:lnTo>
                    <a:pt x="4" y="350"/>
                  </a:lnTo>
                  <a:lnTo>
                    <a:pt x="0" y="329"/>
                  </a:lnTo>
                  <a:lnTo>
                    <a:pt x="4" y="308"/>
                  </a:lnTo>
                  <a:lnTo>
                    <a:pt x="13" y="290"/>
                  </a:lnTo>
                  <a:lnTo>
                    <a:pt x="27" y="276"/>
                  </a:lnTo>
                  <a:lnTo>
                    <a:pt x="45" y="266"/>
                  </a:lnTo>
                  <a:lnTo>
                    <a:pt x="65" y="262"/>
                  </a:lnTo>
                  <a:lnTo>
                    <a:pt x="88" y="262"/>
                  </a:lnTo>
                  <a:lnTo>
                    <a:pt x="88" y="65"/>
                  </a:lnTo>
                  <a:lnTo>
                    <a:pt x="91" y="45"/>
                  </a:lnTo>
                  <a:lnTo>
                    <a:pt x="101" y="26"/>
                  </a:lnTo>
                  <a:lnTo>
                    <a:pt x="115" y="12"/>
                  </a:lnTo>
                  <a:lnTo>
                    <a:pt x="133" y="3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" name="Freeform 307"/>
            <p:cNvSpPr>
              <a:spLocks noEditPoints="1"/>
            </p:cNvSpPr>
            <p:nvPr/>
          </p:nvSpPr>
          <p:spPr bwMode="auto">
            <a:xfrm>
              <a:off x="862013" y="2114550"/>
              <a:ext cx="76200" cy="61913"/>
            </a:xfrm>
            <a:custGeom>
              <a:avLst/>
              <a:gdLst>
                <a:gd name="T0" fmla="*/ 218 w 481"/>
                <a:gd name="T1" fmla="*/ 131 h 395"/>
                <a:gd name="T2" fmla="*/ 218 w 481"/>
                <a:gd name="T3" fmla="*/ 262 h 395"/>
                <a:gd name="T4" fmla="*/ 262 w 481"/>
                <a:gd name="T5" fmla="*/ 262 h 395"/>
                <a:gd name="T6" fmla="*/ 262 w 481"/>
                <a:gd name="T7" fmla="*/ 131 h 395"/>
                <a:gd name="T8" fmla="*/ 218 w 481"/>
                <a:gd name="T9" fmla="*/ 131 h 395"/>
                <a:gd name="T10" fmla="*/ 153 w 481"/>
                <a:gd name="T11" fmla="*/ 0 h 395"/>
                <a:gd name="T12" fmla="*/ 328 w 481"/>
                <a:gd name="T13" fmla="*/ 0 h 395"/>
                <a:gd name="T14" fmla="*/ 349 w 481"/>
                <a:gd name="T15" fmla="*/ 3 h 395"/>
                <a:gd name="T16" fmla="*/ 367 w 481"/>
                <a:gd name="T17" fmla="*/ 12 h 395"/>
                <a:gd name="T18" fmla="*/ 381 w 481"/>
                <a:gd name="T19" fmla="*/ 26 h 395"/>
                <a:gd name="T20" fmla="*/ 390 w 481"/>
                <a:gd name="T21" fmla="*/ 45 h 395"/>
                <a:gd name="T22" fmla="*/ 394 w 481"/>
                <a:gd name="T23" fmla="*/ 65 h 395"/>
                <a:gd name="T24" fmla="*/ 394 w 481"/>
                <a:gd name="T25" fmla="*/ 262 h 395"/>
                <a:gd name="T26" fmla="*/ 415 w 481"/>
                <a:gd name="T27" fmla="*/ 262 h 395"/>
                <a:gd name="T28" fmla="*/ 436 w 481"/>
                <a:gd name="T29" fmla="*/ 266 h 395"/>
                <a:gd name="T30" fmla="*/ 455 w 481"/>
                <a:gd name="T31" fmla="*/ 276 h 395"/>
                <a:gd name="T32" fmla="*/ 469 w 481"/>
                <a:gd name="T33" fmla="*/ 290 h 395"/>
                <a:gd name="T34" fmla="*/ 478 w 481"/>
                <a:gd name="T35" fmla="*/ 308 h 395"/>
                <a:gd name="T36" fmla="*/ 481 w 481"/>
                <a:gd name="T37" fmla="*/ 329 h 395"/>
                <a:gd name="T38" fmla="*/ 478 w 481"/>
                <a:gd name="T39" fmla="*/ 350 h 395"/>
                <a:gd name="T40" fmla="*/ 469 w 481"/>
                <a:gd name="T41" fmla="*/ 367 h 395"/>
                <a:gd name="T42" fmla="*/ 455 w 481"/>
                <a:gd name="T43" fmla="*/ 382 h 395"/>
                <a:gd name="T44" fmla="*/ 436 w 481"/>
                <a:gd name="T45" fmla="*/ 391 h 395"/>
                <a:gd name="T46" fmla="*/ 415 w 481"/>
                <a:gd name="T47" fmla="*/ 395 h 395"/>
                <a:gd name="T48" fmla="*/ 65 w 481"/>
                <a:gd name="T49" fmla="*/ 395 h 395"/>
                <a:gd name="T50" fmla="*/ 44 w 481"/>
                <a:gd name="T51" fmla="*/ 391 h 395"/>
                <a:gd name="T52" fmla="*/ 26 w 481"/>
                <a:gd name="T53" fmla="*/ 382 h 395"/>
                <a:gd name="T54" fmla="*/ 12 w 481"/>
                <a:gd name="T55" fmla="*/ 367 h 395"/>
                <a:gd name="T56" fmla="*/ 3 w 481"/>
                <a:gd name="T57" fmla="*/ 350 h 395"/>
                <a:gd name="T58" fmla="*/ 0 w 481"/>
                <a:gd name="T59" fmla="*/ 329 h 395"/>
                <a:gd name="T60" fmla="*/ 3 w 481"/>
                <a:gd name="T61" fmla="*/ 308 h 395"/>
                <a:gd name="T62" fmla="*/ 12 w 481"/>
                <a:gd name="T63" fmla="*/ 290 h 395"/>
                <a:gd name="T64" fmla="*/ 26 w 481"/>
                <a:gd name="T65" fmla="*/ 276 h 395"/>
                <a:gd name="T66" fmla="*/ 44 w 481"/>
                <a:gd name="T67" fmla="*/ 266 h 395"/>
                <a:gd name="T68" fmla="*/ 65 w 481"/>
                <a:gd name="T69" fmla="*/ 262 h 395"/>
                <a:gd name="T70" fmla="*/ 87 w 481"/>
                <a:gd name="T71" fmla="*/ 262 h 395"/>
                <a:gd name="T72" fmla="*/ 87 w 481"/>
                <a:gd name="T73" fmla="*/ 65 h 395"/>
                <a:gd name="T74" fmla="*/ 90 w 481"/>
                <a:gd name="T75" fmla="*/ 45 h 395"/>
                <a:gd name="T76" fmla="*/ 100 w 481"/>
                <a:gd name="T77" fmla="*/ 26 h 395"/>
                <a:gd name="T78" fmla="*/ 115 w 481"/>
                <a:gd name="T79" fmla="*/ 12 h 395"/>
                <a:gd name="T80" fmla="*/ 132 w 481"/>
                <a:gd name="T81" fmla="*/ 3 h 395"/>
                <a:gd name="T82" fmla="*/ 153 w 481"/>
                <a:gd name="T83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1" h="395">
                  <a:moveTo>
                    <a:pt x="218" y="131"/>
                  </a:moveTo>
                  <a:lnTo>
                    <a:pt x="218" y="262"/>
                  </a:lnTo>
                  <a:lnTo>
                    <a:pt x="262" y="262"/>
                  </a:lnTo>
                  <a:lnTo>
                    <a:pt x="262" y="131"/>
                  </a:lnTo>
                  <a:lnTo>
                    <a:pt x="218" y="131"/>
                  </a:lnTo>
                  <a:close/>
                  <a:moveTo>
                    <a:pt x="153" y="0"/>
                  </a:moveTo>
                  <a:lnTo>
                    <a:pt x="328" y="0"/>
                  </a:lnTo>
                  <a:lnTo>
                    <a:pt x="349" y="3"/>
                  </a:lnTo>
                  <a:lnTo>
                    <a:pt x="367" y="12"/>
                  </a:lnTo>
                  <a:lnTo>
                    <a:pt x="381" y="26"/>
                  </a:lnTo>
                  <a:lnTo>
                    <a:pt x="390" y="45"/>
                  </a:lnTo>
                  <a:lnTo>
                    <a:pt x="394" y="65"/>
                  </a:lnTo>
                  <a:lnTo>
                    <a:pt x="394" y="262"/>
                  </a:lnTo>
                  <a:lnTo>
                    <a:pt x="415" y="262"/>
                  </a:lnTo>
                  <a:lnTo>
                    <a:pt x="436" y="266"/>
                  </a:lnTo>
                  <a:lnTo>
                    <a:pt x="455" y="276"/>
                  </a:lnTo>
                  <a:lnTo>
                    <a:pt x="469" y="290"/>
                  </a:lnTo>
                  <a:lnTo>
                    <a:pt x="478" y="308"/>
                  </a:lnTo>
                  <a:lnTo>
                    <a:pt x="481" y="329"/>
                  </a:lnTo>
                  <a:lnTo>
                    <a:pt x="478" y="350"/>
                  </a:lnTo>
                  <a:lnTo>
                    <a:pt x="469" y="367"/>
                  </a:lnTo>
                  <a:lnTo>
                    <a:pt x="455" y="382"/>
                  </a:lnTo>
                  <a:lnTo>
                    <a:pt x="436" y="391"/>
                  </a:lnTo>
                  <a:lnTo>
                    <a:pt x="415" y="395"/>
                  </a:lnTo>
                  <a:lnTo>
                    <a:pt x="65" y="395"/>
                  </a:lnTo>
                  <a:lnTo>
                    <a:pt x="44" y="391"/>
                  </a:lnTo>
                  <a:lnTo>
                    <a:pt x="26" y="382"/>
                  </a:lnTo>
                  <a:lnTo>
                    <a:pt x="12" y="367"/>
                  </a:lnTo>
                  <a:lnTo>
                    <a:pt x="3" y="350"/>
                  </a:lnTo>
                  <a:lnTo>
                    <a:pt x="0" y="329"/>
                  </a:lnTo>
                  <a:lnTo>
                    <a:pt x="3" y="308"/>
                  </a:lnTo>
                  <a:lnTo>
                    <a:pt x="12" y="290"/>
                  </a:lnTo>
                  <a:lnTo>
                    <a:pt x="26" y="276"/>
                  </a:lnTo>
                  <a:lnTo>
                    <a:pt x="44" y="266"/>
                  </a:lnTo>
                  <a:lnTo>
                    <a:pt x="65" y="262"/>
                  </a:lnTo>
                  <a:lnTo>
                    <a:pt x="87" y="262"/>
                  </a:lnTo>
                  <a:lnTo>
                    <a:pt x="87" y="65"/>
                  </a:lnTo>
                  <a:lnTo>
                    <a:pt x="90" y="45"/>
                  </a:lnTo>
                  <a:lnTo>
                    <a:pt x="100" y="26"/>
                  </a:lnTo>
                  <a:lnTo>
                    <a:pt x="115" y="12"/>
                  </a:lnTo>
                  <a:lnTo>
                    <a:pt x="132" y="3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Freeform 308"/>
            <p:cNvSpPr>
              <a:spLocks noEditPoints="1"/>
            </p:cNvSpPr>
            <p:nvPr/>
          </p:nvSpPr>
          <p:spPr bwMode="auto">
            <a:xfrm>
              <a:off x="946150" y="2114550"/>
              <a:ext cx="76200" cy="61913"/>
            </a:xfrm>
            <a:custGeom>
              <a:avLst/>
              <a:gdLst>
                <a:gd name="T0" fmla="*/ 220 w 482"/>
                <a:gd name="T1" fmla="*/ 131 h 395"/>
                <a:gd name="T2" fmla="*/ 220 w 482"/>
                <a:gd name="T3" fmla="*/ 262 h 395"/>
                <a:gd name="T4" fmla="*/ 263 w 482"/>
                <a:gd name="T5" fmla="*/ 262 h 395"/>
                <a:gd name="T6" fmla="*/ 263 w 482"/>
                <a:gd name="T7" fmla="*/ 131 h 395"/>
                <a:gd name="T8" fmla="*/ 220 w 482"/>
                <a:gd name="T9" fmla="*/ 131 h 395"/>
                <a:gd name="T10" fmla="*/ 154 w 482"/>
                <a:gd name="T11" fmla="*/ 0 h 395"/>
                <a:gd name="T12" fmla="*/ 329 w 482"/>
                <a:gd name="T13" fmla="*/ 0 h 395"/>
                <a:gd name="T14" fmla="*/ 350 w 482"/>
                <a:gd name="T15" fmla="*/ 3 h 395"/>
                <a:gd name="T16" fmla="*/ 367 w 482"/>
                <a:gd name="T17" fmla="*/ 12 h 395"/>
                <a:gd name="T18" fmla="*/ 382 w 482"/>
                <a:gd name="T19" fmla="*/ 26 h 395"/>
                <a:gd name="T20" fmla="*/ 392 w 482"/>
                <a:gd name="T21" fmla="*/ 45 h 395"/>
                <a:gd name="T22" fmla="*/ 395 w 482"/>
                <a:gd name="T23" fmla="*/ 65 h 395"/>
                <a:gd name="T24" fmla="*/ 395 w 482"/>
                <a:gd name="T25" fmla="*/ 262 h 395"/>
                <a:gd name="T26" fmla="*/ 417 w 482"/>
                <a:gd name="T27" fmla="*/ 262 h 395"/>
                <a:gd name="T28" fmla="*/ 437 w 482"/>
                <a:gd name="T29" fmla="*/ 266 h 395"/>
                <a:gd name="T30" fmla="*/ 455 w 482"/>
                <a:gd name="T31" fmla="*/ 276 h 395"/>
                <a:gd name="T32" fmla="*/ 470 w 482"/>
                <a:gd name="T33" fmla="*/ 290 h 395"/>
                <a:gd name="T34" fmla="*/ 479 w 482"/>
                <a:gd name="T35" fmla="*/ 308 h 395"/>
                <a:gd name="T36" fmla="*/ 482 w 482"/>
                <a:gd name="T37" fmla="*/ 329 h 395"/>
                <a:gd name="T38" fmla="*/ 479 w 482"/>
                <a:gd name="T39" fmla="*/ 350 h 395"/>
                <a:gd name="T40" fmla="*/ 470 w 482"/>
                <a:gd name="T41" fmla="*/ 367 h 395"/>
                <a:gd name="T42" fmla="*/ 455 w 482"/>
                <a:gd name="T43" fmla="*/ 382 h 395"/>
                <a:gd name="T44" fmla="*/ 437 w 482"/>
                <a:gd name="T45" fmla="*/ 391 h 395"/>
                <a:gd name="T46" fmla="*/ 417 w 482"/>
                <a:gd name="T47" fmla="*/ 395 h 395"/>
                <a:gd name="T48" fmla="*/ 65 w 482"/>
                <a:gd name="T49" fmla="*/ 395 h 395"/>
                <a:gd name="T50" fmla="*/ 46 w 482"/>
                <a:gd name="T51" fmla="*/ 391 h 395"/>
                <a:gd name="T52" fmla="*/ 27 w 482"/>
                <a:gd name="T53" fmla="*/ 382 h 395"/>
                <a:gd name="T54" fmla="*/ 13 w 482"/>
                <a:gd name="T55" fmla="*/ 367 h 395"/>
                <a:gd name="T56" fmla="*/ 4 w 482"/>
                <a:gd name="T57" fmla="*/ 350 h 395"/>
                <a:gd name="T58" fmla="*/ 0 w 482"/>
                <a:gd name="T59" fmla="*/ 329 h 395"/>
                <a:gd name="T60" fmla="*/ 4 w 482"/>
                <a:gd name="T61" fmla="*/ 308 h 395"/>
                <a:gd name="T62" fmla="*/ 13 w 482"/>
                <a:gd name="T63" fmla="*/ 290 h 395"/>
                <a:gd name="T64" fmla="*/ 27 w 482"/>
                <a:gd name="T65" fmla="*/ 276 h 395"/>
                <a:gd name="T66" fmla="*/ 46 w 482"/>
                <a:gd name="T67" fmla="*/ 266 h 395"/>
                <a:gd name="T68" fmla="*/ 65 w 482"/>
                <a:gd name="T69" fmla="*/ 262 h 395"/>
                <a:gd name="T70" fmla="*/ 88 w 482"/>
                <a:gd name="T71" fmla="*/ 262 h 395"/>
                <a:gd name="T72" fmla="*/ 88 w 482"/>
                <a:gd name="T73" fmla="*/ 65 h 395"/>
                <a:gd name="T74" fmla="*/ 91 w 482"/>
                <a:gd name="T75" fmla="*/ 45 h 395"/>
                <a:gd name="T76" fmla="*/ 101 w 482"/>
                <a:gd name="T77" fmla="*/ 26 h 395"/>
                <a:gd name="T78" fmla="*/ 115 w 482"/>
                <a:gd name="T79" fmla="*/ 12 h 395"/>
                <a:gd name="T80" fmla="*/ 133 w 482"/>
                <a:gd name="T81" fmla="*/ 3 h 395"/>
                <a:gd name="T82" fmla="*/ 154 w 482"/>
                <a:gd name="T83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2" h="395">
                  <a:moveTo>
                    <a:pt x="220" y="131"/>
                  </a:moveTo>
                  <a:lnTo>
                    <a:pt x="220" y="262"/>
                  </a:lnTo>
                  <a:lnTo>
                    <a:pt x="263" y="262"/>
                  </a:lnTo>
                  <a:lnTo>
                    <a:pt x="263" y="131"/>
                  </a:lnTo>
                  <a:lnTo>
                    <a:pt x="220" y="131"/>
                  </a:lnTo>
                  <a:close/>
                  <a:moveTo>
                    <a:pt x="154" y="0"/>
                  </a:moveTo>
                  <a:lnTo>
                    <a:pt x="329" y="0"/>
                  </a:lnTo>
                  <a:lnTo>
                    <a:pt x="350" y="3"/>
                  </a:lnTo>
                  <a:lnTo>
                    <a:pt x="367" y="12"/>
                  </a:lnTo>
                  <a:lnTo>
                    <a:pt x="382" y="26"/>
                  </a:lnTo>
                  <a:lnTo>
                    <a:pt x="392" y="45"/>
                  </a:lnTo>
                  <a:lnTo>
                    <a:pt x="395" y="65"/>
                  </a:lnTo>
                  <a:lnTo>
                    <a:pt x="395" y="262"/>
                  </a:lnTo>
                  <a:lnTo>
                    <a:pt x="417" y="262"/>
                  </a:lnTo>
                  <a:lnTo>
                    <a:pt x="437" y="266"/>
                  </a:lnTo>
                  <a:lnTo>
                    <a:pt x="455" y="276"/>
                  </a:lnTo>
                  <a:lnTo>
                    <a:pt x="470" y="290"/>
                  </a:lnTo>
                  <a:lnTo>
                    <a:pt x="479" y="308"/>
                  </a:lnTo>
                  <a:lnTo>
                    <a:pt x="482" y="329"/>
                  </a:lnTo>
                  <a:lnTo>
                    <a:pt x="479" y="350"/>
                  </a:lnTo>
                  <a:lnTo>
                    <a:pt x="470" y="367"/>
                  </a:lnTo>
                  <a:lnTo>
                    <a:pt x="455" y="382"/>
                  </a:lnTo>
                  <a:lnTo>
                    <a:pt x="437" y="391"/>
                  </a:lnTo>
                  <a:lnTo>
                    <a:pt x="417" y="395"/>
                  </a:lnTo>
                  <a:lnTo>
                    <a:pt x="65" y="395"/>
                  </a:lnTo>
                  <a:lnTo>
                    <a:pt x="46" y="391"/>
                  </a:lnTo>
                  <a:lnTo>
                    <a:pt x="27" y="382"/>
                  </a:lnTo>
                  <a:lnTo>
                    <a:pt x="13" y="367"/>
                  </a:lnTo>
                  <a:lnTo>
                    <a:pt x="4" y="350"/>
                  </a:lnTo>
                  <a:lnTo>
                    <a:pt x="0" y="329"/>
                  </a:lnTo>
                  <a:lnTo>
                    <a:pt x="4" y="308"/>
                  </a:lnTo>
                  <a:lnTo>
                    <a:pt x="13" y="290"/>
                  </a:lnTo>
                  <a:lnTo>
                    <a:pt x="27" y="276"/>
                  </a:lnTo>
                  <a:lnTo>
                    <a:pt x="46" y="266"/>
                  </a:lnTo>
                  <a:lnTo>
                    <a:pt x="65" y="262"/>
                  </a:lnTo>
                  <a:lnTo>
                    <a:pt x="88" y="262"/>
                  </a:lnTo>
                  <a:lnTo>
                    <a:pt x="88" y="65"/>
                  </a:lnTo>
                  <a:lnTo>
                    <a:pt x="91" y="45"/>
                  </a:lnTo>
                  <a:lnTo>
                    <a:pt x="101" y="26"/>
                  </a:lnTo>
                  <a:lnTo>
                    <a:pt x="115" y="12"/>
                  </a:lnTo>
                  <a:lnTo>
                    <a:pt x="133" y="3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2" name="Freeform 309"/>
            <p:cNvSpPr>
              <a:spLocks noEditPoints="1"/>
            </p:cNvSpPr>
            <p:nvPr/>
          </p:nvSpPr>
          <p:spPr bwMode="auto">
            <a:xfrm>
              <a:off x="1028700" y="2114550"/>
              <a:ext cx="76200" cy="61913"/>
            </a:xfrm>
            <a:custGeom>
              <a:avLst/>
              <a:gdLst>
                <a:gd name="T0" fmla="*/ 219 w 481"/>
                <a:gd name="T1" fmla="*/ 131 h 395"/>
                <a:gd name="T2" fmla="*/ 219 w 481"/>
                <a:gd name="T3" fmla="*/ 262 h 395"/>
                <a:gd name="T4" fmla="*/ 262 w 481"/>
                <a:gd name="T5" fmla="*/ 262 h 395"/>
                <a:gd name="T6" fmla="*/ 262 w 481"/>
                <a:gd name="T7" fmla="*/ 131 h 395"/>
                <a:gd name="T8" fmla="*/ 219 w 481"/>
                <a:gd name="T9" fmla="*/ 131 h 395"/>
                <a:gd name="T10" fmla="*/ 153 w 481"/>
                <a:gd name="T11" fmla="*/ 0 h 395"/>
                <a:gd name="T12" fmla="*/ 328 w 481"/>
                <a:gd name="T13" fmla="*/ 0 h 395"/>
                <a:gd name="T14" fmla="*/ 349 w 481"/>
                <a:gd name="T15" fmla="*/ 3 h 395"/>
                <a:gd name="T16" fmla="*/ 367 w 481"/>
                <a:gd name="T17" fmla="*/ 12 h 395"/>
                <a:gd name="T18" fmla="*/ 381 w 481"/>
                <a:gd name="T19" fmla="*/ 26 h 395"/>
                <a:gd name="T20" fmla="*/ 391 w 481"/>
                <a:gd name="T21" fmla="*/ 45 h 395"/>
                <a:gd name="T22" fmla="*/ 394 w 481"/>
                <a:gd name="T23" fmla="*/ 65 h 395"/>
                <a:gd name="T24" fmla="*/ 394 w 481"/>
                <a:gd name="T25" fmla="*/ 262 h 395"/>
                <a:gd name="T26" fmla="*/ 416 w 481"/>
                <a:gd name="T27" fmla="*/ 262 h 395"/>
                <a:gd name="T28" fmla="*/ 436 w 481"/>
                <a:gd name="T29" fmla="*/ 266 h 395"/>
                <a:gd name="T30" fmla="*/ 455 w 481"/>
                <a:gd name="T31" fmla="*/ 276 h 395"/>
                <a:gd name="T32" fmla="*/ 469 w 481"/>
                <a:gd name="T33" fmla="*/ 290 h 395"/>
                <a:gd name="T34" fmla="*/ 478 w 481"/>
                <a:gd name="T35" fmla="*/ 308 h 395"/>
                <a:gd name="T36" fmla="*/ 481 w 481"/>
                <a:gd name="T37" fmla="*/ 329 h 395"/>
                <a:gd name="T38" fmla="*/ 478 w 481"/>
                <a:gd name="T39" fmla="*/ 350 h 395"/>
                <a:gd name="T40" fmla="*/ 469 w 481"/>
                <a:gd name="T41" fmla="*/ 367 h 395"/>
                <a:gd name="T42" fmla="*/ 455 w 481"/>
                <a:gd name="T43" fmla="*/ 382 h 395"/>
                <a:gd name="T44" fmla="*/ 436 w 481"/>
                <a:gd name="T45" fmla="*/ 391 h 395"/>
                <a:gd name="T46" fmla="*/ 416 w 481"/>
                <a:gd name="T47" fmla="*/ 395 h 395"/>
                <a:gd name="T48" fmla="*/ 66 w 481"/>
                <a:gd name="T49" fmla="*/ 395 h 395"/>
                <a:gd name="T50" fmla="*/ 45 w 481"/>
                <a:gd name="T51" fmla="*/ 391 h 395"/>
                <a:gd name="T52" fmla="*/ 26 w 481"/>
                <a:gd name="T53" fmla="*/ 382 h 395"/>
                <a:gd name="T54" fmla="*/ 12 w 481"/>
                <a:gd name="T55" fmla="*/ 367 h 395"/>
                <a:gd name="T56" fmla="*/ 3 w 481"/>
                <a:gd name="T57" fmla="*/ 350 h 395"/>
                <a:gd name="T58" fmla="*/ 0 w 481"/>
                <a:gd name="T59" fmla="*/ 329 h 395"/>
                <a:gd name="T60" fmla="*/ 3 w 481"/>
                <a:gd name="T61" fmla="*/ 308 h 395"/>
                <a:gd name="T62" fmla="*/ 12 w 481"/>
                <a:gd name="T63" fmla="*/ 290 h 395"/>
                <a:gd name="T64" fmla="*/ 26 w 481"/>
                <a:gd name="T65" fmla="*/ 276 h 395"/>
                <a:gd name="T66" fmla="*/ 45 w 481"/>
                <a:gd name="T67" fmla="*/ 266 h 395"/>
                <a:gd name="T68" fmla="*/ 66 w 481"/>
                <a:gd name="T69" fmla="*/ 262 h 395"/>
                <a:gd name="T70" fmla="*/ 87 w 481"/>
                <a:gd name="T71" fmla="*/ 262 h 395"/>
                <a:gd name="T72" fmla="*/ 87 w 481"/>
                <a:gd name="T73" fmla="*/ 65 h 395"/>
                <a:gd name="T74" fmla="*/ 90 w 481"/>
                <a:gd name="T75" fmla="*/ 45 h 395"/>
                <a:gd name="T76" fmla="*/ 100 w 481"/>
                <a:gd name="T77" fmla="*/ 26 h 395"/>
                <a:gd name="T78" fmla="*/ 115 w 481"/>
                <a:gd name="T79" fmla="*/ 12 h 395"/>
                <a:gd name="T80" fmla="*/ 132 w 481"/>
                <a:gd name="T81" fmla="*/ 3 h 395"/>
                <a:gd name="T82" fmla="*/ 153 w 481"/>
                <a:gd name="T83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1" h="395">
                  <a:moveTo>
                    <a:pt x="219" y="131"/>
                  </a:moveTo>
                  <a:lnTo>
                    <a:pt x="219" y="262"/>
                  </a:lnTo>
                  <a:lnTo>
                    <a:pt x="262" y="262"/>
                  </a:lnTo>
                  <a:lnTo>
                    <a:pt x="262" y="131"/>
                  </a:lnTo>
                  <a:lnTo>
                    <a:pt x="219" y="131"/>
                  </a:lnTo>
                  <a:close/>
                  <a:moveTo>
                    <a:pt x="153" y="0"/>
                  </a:moveTo>
                  <a:lnTo>
                    <a:pt x="328" y="0"/>
                  </a:lnTo>
                  <a:lnTo>
                    <a:pt x="349" y="3"/>
                  </a:lnTo>
                  <a:lnTo>
                    <a:pt x="367" y="12"/>
                  </a:lnTo>
                  <a:lnTo>
                    <a:pt x="381" y="26"/>
                  </a:lnTo>
                  <a:lnTo>
                    <a:pt x="391" y="45"/>
                  </a:lnTo>
                  <a:lnTo>
                    <a:pt x="394" y="65"/>
                  </a:lnTo>
                  <a:lnTo>
                    <a:pt x="394" y="262"/>
                  </a:lnTo>
                  <a:lnTo>
                    <a:pt x="416" y="262"/>
                  </a:lnTo>
                  <a:lnTo>
                    <a:pt x="436" y="266"/>
                  </a:lnTo>
                  <a:lnTo>
                    <a:pt x="455" y="276"/>
                  </a:lnTo>
                  <a:lnTo>
                    <a:pt x="469" y="290"/>
                  </a:lnTo>
                  <a:lnTo>
                    <a:pt x="478" y="308"/>
                  </a:lnTo>
                  <a:lnTo>
                    <a:pt x="481" y="329"/>
                  </a:lnTo>
                  <a:lnTo>
                    <a:pt x="478" y="350"/>
                  </a:lnTo>
                  <a:lnTo>
                    <a:pt x="469" y="367"/>
                  </a:lnTo>
                  <a:lnTo>
                    <a:pt x="455" y="382"/>
                  </a:lnTo>
                  <a:lnTo>
                    <a:pt x="436" y="391"/>
                  </a:lnTo>
                  <a:lnTo>
                    <a:pt x="416" y="395"/>
                  </a:lnTo>
                  <a:lnTo>
                    <a:pt x="66" y="395"/>
                  </a:lnTo>
                  <a:lnTo>
                    <a:pt x="45" y="391"/>
                  </a:lnTo>
                  <a:lnTo>
                    <a:pt x="26" y="382"/>
                  </a:lnTo>
                  <a:lnTo>
                    <a:pt x="12" y="367"/>
                  </a:lnTo>
                  <a:lnTo>
                    <a:pt x="3" y="350"/>
                  </a:lnTo>
                  <a:lnTo>
                    <a:pt x="0" y="329"/>
                  </a:lnTo>
                  <a:lnTo>
                    <a:pt x="3" y="308"/>
                  </a:lnTo>
                  <a:lnTo>
                    <a:pt x="12" y="290"/>
                  </a:lnTo>
                  <a:lnTo>
                    <a:pt x="26" y="276"/>
                  </a:lnTo>
                  <a:lnTo>
                    <a:pt x="45" y="266"/>
                  </a:lnTo>
                  <a:lnTo>
                    <a:pt x="66" y="262"/>
                  </a:lnTo>
                  <a:lnTo>
                    <a:pt x="87" y="262"/>
                  </a:lnTo>
                  <a:lnTo>
                    <a:pt x="87" y="65"/>
                  </a:lnTo>
                  <a:lnTo>
                    <a:pt x="90" y="45"/>
                  </a:lnTo>
                  <a:lnTo>
                    <a:pt x="100" y="26"/>
                  </a:lnTo>
                  <a:lnTo>
                    <a:pt x="115" y="12"/>
                  </a:lnTo>
                  <a:lnTo>
                    <a:pt x="132" y="3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3" name="Freeform 310"/>
            <p:cNvSpPr>
              <a:spLocks noEditPoints="1"/>
            </p:cNvSpPr>
            <p:nvPr/>
          </p:nvSpPr>
          <p:spPr bwMode="auto">
            <a:xfrm>
              <a:off x="779463" y="2016125"/>
              <a:ext cx="76200" cy="63500"/>
            </a:xfrm>
            <a:custGeom>
              <a:avLst/>
              <a:gdLst>
                <a:gd name="T0" fmla="*/ 219 w 482"/>
                <a:gd name="T1" fmla="*/ 131 h 394"/>
                <a:gd name="T2" fmla="*/ 219 w 482"/>
                <a:gd name="T3" fmla="*/ 263 h 394"/>
                <a:gd name="T4" fmla="*/ 263 w 482"/>
                <a:gd name="T5" fmla="*/ 263 h 394"/>
                <a:gd name="T6" fmla="*/ 263 w 482"/>
                <a:gd name="T7" fmla="*/ 131 h 394"/>
                <a:gd name="T8" fmla="*/ 219 w 482"/>
                <a:gd name="T9" fmla="*/ 131 h 394"/>
                <a:gd name="T10" fmla="*/ 154 w 482"/>
                <a:gd name="T11" fmla="*/ 0 h 394"/>
                <a:gd name="T12" fmla="*/ 329 w 482"/>
                <a:gd name="T13" fmla="*/ 0 h 394"/>
                <a:gd name="T14" fmla="*/ 350 w 482"/>
                <a:gd name="T15" fmla="*/ 3 h 394"/>
                <a:gd name="T16" fmla="*/ 367 w 482"/>
                <a:gd name="T17" fmla="*/ 13 h 394"/>
                <a:gd name="T18" fmla="*/ 382 w 482"/>
                <a:gd name="T19" fmla="*/ 27 h 394"/>
                <a:gd name="T20" fmla="*/ 390 w 482"/>
                <a:gd name="T21" fmla="*/ 45 h 394"/>
                <a:gd name="T22" fmla="*/ 394 w 482"/>
                <a:gd name="T23" fmla="*/ 66 h 394"/>
                <a:gd name="T24" fmla="*/ 394 w 482"/>
                <a:gd name="T25" fmla="*/ 263 h 394"/>
                <a:gd name="T26" fmla="*/ 416 w 482"/>
                <a:gd name="T27" fmla="*/ 263 h 394"/>
                <a:gd name="T28" fmla="*/ 437 w 482"/>
                <a:gd name="T29" fmla="*/ 266 h 394"/>
                <a:gd name="T30" fmla="*/ 455 w 482"/>
                <a:gd name="T31" fmla="*/ 275 h 394"/>
                <a:gd name="T32" fmla="*/ 469 w 482"/>
                <a:gd name="T33" fmla="*/ 290 h 394"/>
                <a:gd name="T34" fmla="*/ 479 w 482"/>
                <a:gd name="T35" fmla="*/ 307 h 394"/>
                <a:gd name="T36" fmla="*/ 482 w 482"/>
                <a:gd name="T37" fmla="*/ 328 h 394"/>
                <a:gd name="T38" fmla="*/ 479 w 482"/>
                <a:gd name="T39" fmla="*/ 349 h 394"/>
                <a:gd name="T40" fmla="*/ 469 w 482"/>
                <a:gd name="T41" fmla="*/ 368 h 394"/>
                <a:gd name="T42" fmla="*/ 455 w 482"/>
                <a:gd name="T43" fmla="*/ 381 h 394"/>
                <a:gd name="T44" fmla="*/ 437 w 482"/>
                <a:gd name="T45" fmla="*/ 391 h 394"/>
                <a:gd name="T46" fmla="*/ 416 w 482"/>
                <a:gd name="T47" fmla="*/ 394 h 394"/>
                <a:gd name="T48" fmla="*/ 65 w 482"/>
                <a:gd name="T49" fmla="*/ 394 h 394"/>
                <a:gd name="T50" fmla="*/ 45 w 482"/>
                <a:gd name="T51" fmla="*/ 391 h 394"/>
                <a:gd name="T52" fmla="*/ 27 w 482"/>
                <a:gd name="T53" fmla="*/ 381 h 394"/>
                <a:gd name="T54" fmla="*/ 13 w 482"/>
                <a:gd name="T55" fmla="*/ 368 h 394"/>
                <a:gd name="T56" fmla="*/ 4 w 482"/>
                <a:gd name="T57" fmla="*/ 349 h 394"/>
                <a:gd name="T58" fmla="*/ 0 w 482"/>
                <a:gd name="T59" fmla="*/ 328 h 394"/>
                <a:gd name="T60" fmla="*/ 4 w 482"/>
                <a:gd name="T61" fmla="*/ 307 h 394"/>
                <a:gd name="T62" fmla="*/ 13 w 482"/>
                <a:gd name="T63" fmla="*/ 290 h 394"/>
                <a:gd name="T64" fmla="*/ 27 w 482"/>
                <a:gd name="T65" fmla="*/ 275 h 394"/>
                <a:gd name="T66" fmla="*/ 45 w 482"/>
                <a:gd name="T67" fmla="*/ 266 h 394"/>
                <a:gd name="T68" fmla="*/ 65 w 482"/>
                <a:gd name="T69" fmla="*/ 263 h 394"/>
                <a:gd name="T70" fmla="*/ 88 w 482"/>
                <a:gd name="T71" fmla="*/ 263 h 394"/>
                <a:gd name="T72" fmla="*/ 88 w 482"/>
                <a:gd name="T73" fmla="*/ 66 h 394"/>
                <a:gd name="T74" fmla="*/ 91 w 482"/>
                <a:gd name="T75" fmla="*/ 45 h 394"/>
                <a:gd name="T76" fmla="*/ 101 w 482"/>
                <a:gd name="T77" fmla="*/ 27 h 394"/>
                <a:gd name="T78" fmla="*/ 115 w 482"/>
                <a:gd name="T79" fmla="*/ 13 h 394"/>
                <a:gd name="T80" fmla="*/ 133 w 482"/>
                <a:gd name="T81" fmla="*/ 3 h 394"/>
                <a:gd name="T82" fmla="*/ 154 w 482"/>
                <a:gd name="T83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2" h="394">
                  <a:moveTo>
                    <a:pt x="219" y="131"/>
                  </a:moveTo>
                  <a:lnTo>
                    <a:pt x="219" y="263"/>
                  </a:lnTo>
                  <a:lnTo>
                    <a:pt x="263" y="263"/>
                  </a:lnTo>
                  <a:lnTo>
                    <a:pt x="263" y="131"/>
                  </a:lnTo>
                  <a:lnTo>
                    <a:pt x="219" y="131"/>
                  </a:lnTo>
                  <a:close/>
                  <a:moveTo>
                    <a:pt x="154" y="0"/>
                  </a:moveTo>
                  <a:lnTo>
                    <a:pt x="329" y="0"/>
                  </a:lnTo>
                  <a:lnTo>
                    <a:pt x="350" y="3"/>
                  </a:lnTo>
                  <a:lnTo>
                    <a:pt x="367" y="13"/>
                  </a:lnTo>
                  <a:lnTo>
                    <a:pt x="382" y="27"/>
                  </a:lnTo>
                  <a:lnTo>
                    <a:pt x="390" y="45"/>
                  </a:lnTo>
                  <a:lnTo>
                    <a:pt x="394" y="66"/>
                  </a:lnTo>
                  <a:lnTo>
                    <a:pt x="394" y="263"/>
                  </a:lnTo>
                  <a:lnTo>
                    <a:pt x="416" y="263"/>
                  </a:lnTo>
                  <a:lnTo>
                    <a:pt x="437" y="266"/>
                  </a:lnTo>
                  <a:lnTo>
                    <a:pt x="455" y="275"/>
                  </a:lnTo>
                  <a:lnTo>
                    <a:pt x="469" y="290"/>
                  </a:lnTo>
                  <a:lnTo>
                    <a:pt x="479" y="307"/>
                  </a:lnTo>
                  <a:lnTo>
                    <a:pt x="482" y="328"/>
                  </a:lnTo>
                  <a:lnTo>
                    <a:pt x="479" y="349"/>
                  </a:lnTo>
                  <a:lnTo>
                    <a:pt x="469" y="368"/>
                  </a:lnTo>
                  <a:lnTo>
                    <a:pt x="455" y="381"/>
                  </a:lnTo>
                  <a:lnTo>
                    <a:pt x="437" y="391"/>
                  </a:lnTo>
                  <a:lnTo>
                    <a:pt x="416" y="394"/>
                  </a:lnTo>
                  <a:lnTo>
                    <a:pt x="65" y="394"/>
                  </a:lnTo>
                  <a:lnTo>
                    <a:pt x="45" y="391"/>
                  </a:lnTo>
                  <a:lnTo>
                    <a:pt x="27" y="381"/>
                  </a:lnTo>
                  <a:lnTo>
                    <a:pt x="13" y="368"/>
                  </a:lnTo>
                  <a:lnTo>
                    <a:pt x="4" y="349"/>
                  </a:lnTo>
                  <a:lnTo>
                    <a:pt x="0" y="328"/>
                  </a:lnTo>
                  <a:lnTo>
                    <a:pt x="4" y="307"/>
                  </a:lnTo>
                  <a:lnTo>
                    <a:pt x="13" y="290"/>
                  </a:lnTo>
                  <a:lnTo>
                    <a:pt x="27" y="275"/>
                  </a:lnTo>
                  <a:lnTo>
                    <a:pt x="45" y="266"/>
                  </a:lnTo>
                  <a:lnTo>
                    <a:pt x="65" y="263"/>
                  </a:lnTo>
                  <a:lnTo>
                    <a:pt x="88" y="263"/>
                  </a:lnTo>
                  <a:lnTo>
                    <a:pt x="88" y="66"/>
                  </a:lnTo>
                  <a:lnTo>
                    <a:pt x="91" y="45"/>
                  </a:lnTo>
                  <a:lnTo>
                    <a:pt x="101" y="27"/>
                  </a:lnTo>
                  <a:lnTo>
                    <a:pt x="115" y="13"/>
                  </a:lnTo>
                  <a:lnTo>
                    <a:pt x="133" y="3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" name="Freeform 311"/>
            <p:cNvSpPr>
              <a:spLocks noEditPoints="1"/>
            </p:cNvSpPr>
            <p:nvPr/>
          </p:nvSpPr>
          <p:spPr bwMode="auto">
            <a:xfrm>
              <a:off x="862013" y="2016125"/>
              <a:ext cx="76200" cy="63500"/>
            </a:xfrm>
            <a:custGeom>
              <a:avLst/>
              <a:gdLst>
                <a:gd name="T0" fmla="*/ 218 w 481"/>
                <a:gd name="T1" fmla="*/ 131 h 394"/>
                <a:gd name="T2" fmla="*/ 218 w 481"/>
                <a:gd name="T3" fmla="*/ 263 h 394"/>
                <a:gd name="T4" fmla="*/ 262 w 481"/>
                <a:gd name="T5" fmla="*/ 263 h 394"/>
                <a:gd name="T6" fmla="*/ 262 w 481"/>
                <a:gd name="T7" fmla="*/ 131 h 394"/>
                <a:gd name="T8" fmla="*/ 218 w 481"/>
                <a:gd name="T9" fmla="*/ 131 h 394"/>
                <a:gd name="T10" fmla="*/ 153 w 481"/>
                <a:gd name="T11" fmla="*/ 0 h 394"/>
                <a:gd name="T12" fmla="*/ 328 w 481"/>
                <a:gd name="T13" fmla="*/ 0 h 394"/>
                <a:gd name="T14" fmla="*/ 349 w 481"/>
                <a:gd name="T15" fmla="*/ 3 h 394"/>
                <a:gd name="T16" fmla="*/ 367 w 481"/>
                <a:gd name="T17" fmla="*/ 13 h 394"/>
                <a:gd name="T18" fmla="*/ 381 w 481"/>
                <a:gd name="T19" fmla="*/ 27 h 394"/>
                <a:gd name="T20" fmla="*/ 390 w 481"/>
                <a:gd name="T21" fmla="*/ 45 h 394"/>
                <a:gd name="T22" fmla="*/ 394 w 481"/>
                <a:gd name="T23" fmla="*/ 66 h 394"/>
                <a:gd name="T24" fmla="*/ 394 w 481"/>
                <a:gd name="T25" fmla="*/ 263 h 394"/>
                <a:gd name="T26" fmla="*/ 415 w 481"/>
                <a:gd name="T27" fmla="*/ 263 h 394"/>
                <a:gd name="T28" fmla="*/ 436 w 481"/>
                <a:gd name="T29" fmla="*/ 266 h 394"/>
                <a:gd name="T30" fmla="*/ 455 w 481"/>
                <a:gd name="T31" fmla="*/ 275 h 394"/>
                <a:gd name="T32" fmla="*/ 469 w 481"/>
                <a:gd name="T33" fmla="*/ 290 h 394"/>
                <a:gd name="T34" fmla="*/ 478 w 481"/>
                <a:gd name="T35" fmla="*/ 307 h 394"/>
                <a:gd name="T36" fmla="*/ 481 w 481"/>
                <a:gd name="T37" fmla="*/ 328 h 394"/>
                <a:gd name="T38" fmla="*/ 478 w 481"/>
                <a:gd name="T39" fmla="*/ 349 h 394"/>
                <a:gd name="T40" fmla="*/ 469 w 481"/>
                <a:gd name="T41" fmla="*/ 368 h 394"/>
                <a:gd name="T42" fmla="*/ 455 w 481"/>
                <a:gd name="T43" fmla="*/ 381 h 394"/>
                <a:gd name="T44" fmla="*/ 436 w 481"/>
                <a:gd name="T45" fmla="*/ 391 h 394"/>
                <a:gd name="T46" fmla="*/ 415 w 481"/>
                <a:gd name="T47" fmla="*/ 394 h 394"/>
                <a:gd name="T48" fmla="*/ 65 w 481"/>
                <a:gd name="T49" fmla="*/ 394 h 394"/>
                <a:gd name="T50" fmla="*/ 44 w 481"/>
                <a:gd name="T51" fmla="*/ 391 h 394"/>
                <a:gd name="T52" fmla="*/ 26 w 481"/>
                <a:gd name="T53" fmla="*/ 381 h 394"/>
                <a:gd name="T54" fmla="*/ 12 w 481"/>
                <a:gd name="T55" fmla="*/ 368 h 394"/>
                <a:gd name="T56" fmla="*/ 3 w 481"/>
                <a:gd name="T57" fmla="*/ 349 h 394"/>
                <a:gd name="T58" fmla="*/ 0 w 481"/>
                <a:gd name="T59" fmla="*/ 328 h 394"/>
                <a:gd name="T60" fmla="*/ 3 w 481"/>
                <a:gd name="T61" fmla="*/ 307 h 394"/>
                <a:gd name="T62" fmla="*/ 12 w 481"/>
                <a:gd name="T63" fmla="*/ 290 h 394"/>
                <a:gd name="T64" fmla="*/ 26 w 481"/>
                <a:gd name="T65" fmla="*/ 275 h 394"/>
                <a:gd name="T66" fmla="*/ 44 w 481"/>
                <a:gd name="T67" fmla="*/ 266 h 394"/>
                <a:gd name="T68" fmla="*/ 65 w 481"/>
                <a:gd name="T69" fmla="*/ 263 h 394"/>
                <a:gd name="T70" fmla="*/ 87 w 481"/>
                <a:gd name="T71" fmla="*/ 263 h 394"/>
                <a:gd name="T72" fmla="*/ 87 w 481"/>
                <a:gd name="T73" fmla="*/ 66 h 394"/>
                <a:gd name="T74" fmla="*/ 90 w 481"/>
                <a:gd name="T75" fmla="*/ 45 h 394"/>
                <a:gd name="T76" fmla="*/ 100 w 481"/>
                <a:gd name="T77" fmla="*/ 27 h 394"/>
                <a:gd name="T78" fmla="*/ 115 w 481"/>
                <a:gd name="T79" fmla="*/ 13 h 394"/>
                <a:gd name="T80" fmla="*/ 132 w 481"/>
                <a:gd name="T81" fmla="*/ 3 h 394"/>
                <a:gd name="T82" fmla="*/ 153 w 481"/>
                <a:gd name="T83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1" h="394">
                  <a:moveTo>
                    <a:pt x="218" y="131"/>
                  </a:moveTo>
                  <a:lnTo>
                    <a:pt x="218" y="263"/>
                  </a:lnTo>
                  <a:lnTo>
                    <a:pt x="262" y="263"/>
                  </a:lnTo>
                  <a:lnTo>
                    <a:pt x="262" y="131"/>
                  </a:lnTo>
                  <a:lnTo>
                    <a:pt x="218" y="131"/>
                  </a:lnTo>
                  <a:close/>
                  <a:moveTo>
                    <a:pt x="153" y="0"/>
                  </a:moveTo>
                  <a:lnTo>
                    <a:pt x="328" y="0"/>
                  </a:lnTo>
                  <a:lnTo>
                    <a:pt x="349" y="3"/>
                  </a:lnTo>
                  <a:lnTo>
                    <a:pt x="367" y="13"/>
                  </a:lnTo>
                  <a:lnTo>
                    <a:pt x="381" y="27"/>
                  </a:lnTo>
                  <a:lnTo>
                    <a:pt x="390" y="45"/>
                  </a:lnTo>
                  <a:lnTo>
                    <a:pt x="394" y="66"/>
                  </a:lnTo>
                  <a:lnTo>
                    <a:pt x="394" y="263"/>
                  </a:lnTo>
                  <a:lnTo>
                    <a:pt x="415" y="263"/>
                  </a:lnTo>
                  <a:lnTo>
                    <a:pt x="436" y="266"/>
                  </a:lnTo>
                  <a:lnTo>
                    <a:pt x="455" y="275"/>
                  </a:lnTo>
                  <a:lnTo>
                    <a:pt x="469" y="290"/>
                  </a:lnTo>
                  <a:lnTo>
                    <a:pt x="478" y="307"/>
                  </a:lnTo>
                  <a:lnTo>
                    <a:pt x="481" y="328"/>
                  </a:lnTo>
                  <a:lnTo>
                    <a:pt x="478" y="349"/>
                  </a:lnTo>
                  <a:lnTo>
                    <a:pt x="469" y="368"/>
                  </a:lnTo>
                  <a:lnTo>
                    <a:pt x="455" y="381"/>
                  </a:lnTo>
                  <a:lnTo>
                    <a:pt x="436" y="391"/>
                  </a:lnTo>
                  <a:lnTo>
                    <a:pt x="415" y="394"/>
                  </a:lnTo>
                  <a:lnTo>
                    <a:pt x="65" y="394"/>
                  </a:lnTo>
                  <a:lnTo>
                    <a:pt x="44" y="391"/>
                  </a:lnTo>
                  <a:lnTo>
                    <a:pt x="26" y="381"/>
                  </a:lnTo>
                  <a:lnTo>
                    <a:pt x="12" y="368"/>
                  </a:lnTo>
                  <a:lnTo>
                    <a:pt x="3" y="349"/>
                  </a:lnTo>
                  <a:lnTo>
                    <a:pt x="0" y="328"/>
                  </a:lnTo>
                  <a:lnTo>
                    <a:pt x="3" y="307"/>
                  </a:lnTo>
                  <a:lnTo>
                    <a:pt x="12" y="290"/>
                  </a:lnTo>
                  <a:lnTo>
                    <a:pt x="26" y="275"/>
                  </a:lnTo>
                  <a:lnTo>
                    <a:pt x="44" y="266"/>
                  </a:lnTo>
                  <a:lnTo>
                    <a:pt x="65" y="263"/>
                  </a:lnTo>
                  <a:lnTo>
                    <a:pt x="87" y="263"/>
                  </a:lnTo>
                  <a:lnTo>
                    <a:pt x="87" y="66"/>
                  </a:lnTo>
                  <a:lnTo>
                    <a:pt x="90" y="45"/>
                  </a:lnTo>
                  <a:lnTo>
                    <a:pt x="100" y="27"/>
                  </a:lnTo>
                  <a:lnTo>
                    <a:pt x="115" y="13"/>
                  </a:lnTo>
                  <a:lnTo>
                    <a:pt x="132" y="3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" name="Freeform 312"/>
            <p:cNvSpPr>
              <a:spLocks noEditPoints="1"/>
            </p:cNvSpPr>
            <p:nvPr/>
          </p:nvSpPr>
          <p:spPr bwMode="auto">
            <a:xfrm>
              <a:off x="946150" y="2016125"/>
              <a:ext cx="76200" cy="63500"/>
            </a:xfrm>
            <a:custGeom>
              <a:avLst/>
              <a:gdLst>
                <a:gd name="T0" fmla="*/ 220 w 482"/>
                <a:gd name="T1" fmla="*/ 131 h 394"/>
                <a:gd name="T2" fmla="*/ 220 w 482"/>
                <a:gd name="T3" fmla="*/ 263 h 394"/>
                <a:gd name="T4" fmla="*/ 263 w 482"/>
                <a:gd name="T5" fmla="*/ 263 h 394"/>
                <a:gd name="T6" fmla="*/ 263 w 482"/>
                <a:gd name="T7" fmla="*/ 131 h 394"/>
                <a:gd name="T8" fmla="*/ 220 w 482"/>
                <a:gd name="T9" fmla="*/ 131 h 394"/>
                <a:gd name="T10" fmla="*/ 154 w 482"/>
                <a:gd name="T11" fmla="*/ 0 h 394"/>
                <a:gd name="T12" fmla="*/ 329 w 482"/>
                <a:gd name="T13" fmla="*/ 0 h 394"/>
                <a:gd name="T14" fmla="*/ 350 w 482"/>
                <a:gd name="T15" fmla="*/ 3 h 394"/>
                <a:gd name="T16" fmla="*/ 367 w 482"/>
                <a:gd name="T17" fmla="*/ 13 h 394"/>
                <a:gd name="T18" fmla="*/ 382 w 482"/>
                <a:gd name="T19" fmla="*/ 27 h 394"/>
                <a:gd name="T20" fmla="*/ 392 w 482"/>
                <a:gd name="T21" fmla="*/ 45 h 394"/>
                <a:gd name="T22" fmla="*/ 395 w 482"/>
                <a:gd name="T23" fmla="*/ 66 h 394"/>
                <a:gd name="T24" fmla="*/ 395 w 482"/>
                <a:gd name="T25" fmla="*/ 263 h 394"/>
                <a:gd name="T26" fmla="*/ 417 w 482"/>
                <a:gd name="T27" fmla="*/ 263 h 394"/>
                <a:gd name="T28" fmla="*/ 437 w 482"/>
                <a:gd name="T29" fmla="*/ 266 h 394"/>
                <a:gd name="T30" fmla="*/ 455 w 482"/>
                <a:gd name="T31" fmla="*/ 275 h 394"/>
                <a:gd name="T32" fmla="*/ 470 w 482"/>
                <a:gd name="T33" fmla="*/ 290 h 394"/>
                <a:gd name="T34" fmla="*/ 479 w 482"/>
                <a:gd name="T35" fmla="*/ 307 h 394"/>
                <a:gd name="T36" fmla="*/ 482 w 482"/>
                <a:gd name="T37" fmla="*/ 328 h 394"/>
                <a:gd name="T38" fmla="*/ 479 w 482"/>
                <a:gd name="T39" fmla="*/ 349 h 394"/>
                <a:gd name="T40" fmla="*/ 470 w 482"/>
                <a:gd name="T41" fmla="*/ 368 h 394"/>
                <a:gd name="T42" fmla="*/ 455 w 482"/>
                <a:gd name="T43" fmla="*/ 381 h 394"/>
                <a:gd name="T44" fmla="*/ 437 w 482"/>
                <a:gd name="T45" fmla="*/ 391 h 394"/>
                <a:gd name="T46" fmla="*/ 417 w 482"/>
                <a:gd name="T47" fmla="*/ 394 h 394"/>
                <a:gd name="T48" fmla="*/ 65 w 482"/>
                <a:gd name="T49" fmla="*/ 394 h 394"/>
                <a:gd name="T50" fmla="*/ 46 w 482"/>
                <a:gd name="T51" fmla="*/ 391 h 394"/>
                <a:gd name="T52" fmla="*/ 27 w 482"/>
                <a:gd name="T53" fmla="*/ 381 h 394"/>
                <a:gd name="T54" fmla="*/ 13 w 482"/>
                <a:gd name="T55" fmla="*/ 368 h 394"/>
                <a:gd name="T56" fmla="*/ 4 w 482"/>
                <a:gd name="T57" fmla="*/ 349 h 394"/>
                <a:gd name="T58" fmla="*/ 0 w 482"/>
                <a:gd name="T59" fmla="*/ 328 h 394"/>
                <a:gd name="T60" fmla="*/ 4 w 482"/>
                <a:gd name="T61" fmla="*/ 307 h 394"/>
                <a:gd name="T62" fmla="*/ 13 w 482"/>
                <a:gd name="T63" fmla="*/ 290 h 394"/>
                <a:gd name="T64" fmla="*/ 27 w 482"/>
                <a:gd name="T65" fmla="*/ 275 h 394"/>
                <a:gd name="T66" fmla="*/ 46 w 482"/>
                <a:gd name="T67" fmla="*/ 266 h 394"/>
                <a:gd name="T68" fmla="*/ 65 w 482"/>
                <a:gd name="T69" fmla="*/ 263 h 394"/>
                <a:gd name="T70" fmla="*/ 88 w 482"/>
                <a:gd name="T71" fmla="*/ 263 h 394"/>
                <a:gd name="T72" fmla="*/ 88 w 482"/>
                <a:gd name="T73" fmla="*/ 66 h 394"/>
                <a:gd name="T74" fmla="*/ 91 w 482"/>
                <a:gd name="T75" fmla="*/ 45 h 394"/>
                <a:gd name="T76" fmla="*/ 101 w 482"/>
                <a:gd name="T77" fmla="*/ 27 h 394"/>
                <a:gd name="T78" fmla="*/ 115 w 482"/>
                <a:gd name="T79" fmla="*/ 13 h 394"/>
                <a:gd name="T80" fmla="*/ 133 w 482"/>
                <a:gd name="T81" fmla="*/ 3 h 394"/>
                <a:gd name="T82" fmla="*/ 154 w 482"/>
                <a:gd name="T83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2" h="394">
                  <a:moveTo>
                    <a:pt x="220" y="131"/>
                  </a:moveTo>
                  <a:lnTo>
                    <a:pt x="220" y="263"/>
                  </a:lnTo>
                  <a:lnTo>
                    <a:pt x="263" y="263"/>
                  </a:lnTo>
                  <a:lnTo>
                    <a:pt x="263" y="131"/>
                  </a:lnTo>
                  <a:lnTo>
                    <a:pt x="220" y="131"/>
                  </a:lnTo>
                  <a:close/>
                  <a:moveTo>
                    <a:pt x="154" y="0"/>
                  </a:moveTo>
                  <a:lnTo>
                    <a:pt x="329" y="0"/>
                  </a:lnTo>
                  <a:lnTo>
                    <a:pt x="350" y="3"/>
                  </a:lnTo>
                  <a:lnTo>
                    <a:pt x="367" y="13"/>
                  </a:lnTo>
                  <a:lnTo>
                    <a:pt x="382" y="27"/>
                  </a:lnTo>
                  <a:lnTo>
                    <a:pt x="392" y="45"/>
                  </a:lnTo>
                  <a:lnTo>
                    <a:pt x="395" y="66"/>
                  </a:lnTo>
                  <a:lnTo>
                    <a:pt x="395" y="263"/>
                  </a:lnTo>
                  <a:lnTo>
                    <a:pt x="417" y="263"/>
                  </a:lnTo>
                  <a:lnTo>
                    <a:pt x="437" y="266"/>
                  </a:lnTo>
                  <a:lnTo>
                    <a:pt x="455" y="275"/>
                  </a:lnTo>
                  <a:lnTo>
                    <a:pt x="470" y="290"/>
                  </a:lnTo>
                  <a:lnTo>
                    <a:pt x="479" y="307"/>
                  </a:lnTo>
                  <a:lnTo>
                    <a:pt x="482" y="328"/>
                  </a:lnTo>
                  <a:lnTo>
                    <a:pt x="479" y="349"/>
                  </a:lnTo>
                  <a:lnTo>
                    <a:pt x="470" y="368"/>
                  </a:lnTo>
                  <a:lnTo>
                    <a:pt x="455" y="381"/>
                  </a:lnTo>
                  <a:lnTo>
                    <a:pt x="437" y="391"/>
                  </a:lnTo>
                  <a:lnTo>
                    <a:pt x="417" y="394"/>
                  </a:lnTo>
                  <a:lnTo>
                    <a:pt x="65" y="394"/>
                  </a:lnTo>
                  <a:lnTo>
                    <a:pt x="46" y="391"/>
                  </a:lnTo>
                  <a:lnTo>
                    <a:pt x="27" y="381"/>
                  </a:lnTo>
                  <a:lnTo>
                    <a:pt x="13" y="368"/>
                  </a:lnTo>
                  <a:lnTo>
                    <a:pt x="4" y="349"/>
                  </a:lnTo>
                  <a:lnTo>
                    <a:pt x="0" y="328"/>
                  </a:lnTo>
                  <a:lnTo>
                    <a:pt x="4" y="307"/>
                  </a:lnTo>
                  <a:lnTo>
                    <a:pt x="13" y="290"/>
                  </a:lnTo>
                  <a:lnTo>
                    <a:pt x="27" y="275"/>
                  </a:lnTo>
                  <a:lnTo>
                    <a:pt x="46" y="266"/>
                  </a:lnTo>
                  <a:lnTo>
                    <a:pt x="65" y="263"/>
                  </a:lnTo>
                  <a:lnTo>
                    <a:pt x="88" y="263"/>
                  </a:lnTo>
                  <a:lnTo>
                    <a:pt x="88" y="66"/>
                  </a:lnTo>
                  <a:lnTo>
                    <a:pt x="91" y="45"/>
                  </a:lnTo>
                  <a:lnTo>
                    <a:pt x="101" y="27"/>
                  </a:lnTo>
                  <a:lnTo>
                    <a:pt x="115" y="13"/>
                  </a:lnTo>
                  <a:lnTo>
                    <a:pt x="133" y="3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" name="Freeform 313"/>
            <p:cNvSpPr>
              <a:spLocks noEditPoints="1"/>
            </p:cNvSpPr>
            <p:nvPr/>
          </p:nvSpPr>
          <p:spPr bwMode="auto">
            <a:xfrm>
              <a:off x="1028700" y="2016125"/>
              <a:ext cx="76200" cy="63500"/>
            </a:xfrm>
            <a:custGeom>
              <a:avLst/>
              <a:gdLst>
                <a:gd name="T0" fmla="*/ 219 w 481"/>
                <a:gd name="T1" fmla="*/ 131 h 394"/>
                <a:gd name="T2" fmla="*/ 219 w 481"/>
                <a:gd name="T3" fmla="*/ 263 h 394"/>
                <a:gd name="T4" fmla="*/ 262 w 481"/>
                <a:gd name="T5" fmla="*/ 263 h 394"/>
                <a:gd name="T6" fmla="*/ 262 w 481"/>
                <a:gd name="T7" fmla="*/ 131 h 394"/>
                <a:gd name="T8" fmla="*/ 219 w 481"/>
                <a:gd name="T9" fmla="*/ 131 h 394"/>
                <a:gd name="T10" fmla="*/ 153 w 481"/>
                <a:gd name="T11" fmla="*/ 0 h 394"/>
                <a:gd name="T12" fmla="*/ 328 w 481"/>
                <a:gd name="T13" fmla="*/ 0 h 394"/>
                <a:gd name="T14" fmla="*/ 349 w 481"/>
                <a:gd name="T15" fmla="*/ 3 h 394"/>
                <a:gd name="T16" fmla="*/ 367 w 481"/>
                <a:gd name="T17" fmla="*/ 13 h 394"/>
                <a:gd name="T18" fmla="*/ 381 w 481"/>
                <a:gd name="T19" fmla="*/ 27 h 394"/>
                <a:gd name="T20" fmla="*/ 391 w 481"/>
                <a:gd name="T21" fmla="*/ 45 h 394"/>
                <a:gd name="T22" fmla="*/ 394 w 481"/>
                <a:gd name="T23" fmla="*/ 66 h 394"/>
                <a:gd name="T24" fmla="*/ 394 w 481"/>
                <a:gd name="T25" fmla="*/ 263 h 394"/>
                <a:gd name="T26" fmla="*/ 416 w 481"/>
                <a:gd name="T27" fmla="*/ 263 h 394"/>
                <a:gd name="T28" fmla="*/ 436 w 481"/>
                <a:gd name="T29" fmla="*/ 266 h 394"/>
                <a:gd name="T30" fmla="*/ 455 w 481"/>
                <a:gd name="T31" fmla="*/ 275 h 394"/>
                <a:gd name="T32" fmla="*/ 469 w 481"/>
                <a:gd name="T33" fmla="*/ 290 h 394"/>
                <a:gd name="T34" fmla="*/ 478 w 481"/>
                <a:gd name="T35" fmla="*/ 307 h 394"/>
                <a:gd name="T36" fmla="*/ 481 w 481"/>
                <a:gd name="T37" fmla="*/ 328 h 394"/>
                <a:gd name="T38" fmla="*/ 478 w 481"/>
                <a:gd name="T39" fmla="*/ 349 h 394"/>
                <a:gd name="T40" fmla="*/ 469 w 481"/>
                <a:gd name="T41" fmla="*/ 368 h 394"/>
                <a:gd name="T42" fmla="*/ 455 w 481"/>
                <a:gd name="T43" fmla="*/ 381 h 394"/>
                <a:gd name="T44" fmla="*/ 436 w 481"/>
                <a:gd name="T45" fmla="*/ 391 h 394"/>
                <a:gd name="T46" fmla="*/ 416 w 481"/>
                <a:gd name="T47" fmla="*/ 394 h 394"/>
                <a:gd name="T48" fmla="*/ 66 w 481"/>
                <a:gd name="T49" fmla="*/ 394 h 394"/>
                <a:gd name="T50" fmla="*/ 45 w 481"/>
                <a:gd name="T51" fmla="*/ 391 h 394"/>
                <a:gd name="T52" fmla="*/ 26 w 481"/>
                <a:gd name="T53" fmla="*/ 381 h 394"/>
                <a:gd name="T54" fmla="*/ 12 w 481"/>
                <a:gd name="T55" fmla="*/ 368 h 394"/>
                <a:gd name="T56" fmla="*/ 3 w 481"/>
                <a:gd name="T57" fmla="*/ 349 h 394"/>
                <a:gd name="T58" fmla="*/ 0 w 481"/>
                <a:gd name="T59" fmla="*/ 328 h 394"/>
                <a:gd name="T60" fmla="*/ 3 w 481"/>
                <a:gd name="T61" fmla="*/ 307 h 394"/>
                <a:gd name="T62" fmla="*/ 12 w 481"/>
                <a:gd name="T63" fmla="*/ 290 h 394"/>
                <a:gd name="T64" fmla="*/ 26 w 481"/>
                <a:gd name="T65" fmla="*/ 275 h 394"/>
                <a:gd name="T66" fmla="*/ 45 w 481"/>
                <a:gd name="T67" fmla="*/ 266 h 394"/>
                <a:gd name="T68" fmla="*/ 66 w 481"/>
                <a:gd name="T69" fmla="*/ 263 h 394"/>
                <a:gd name="T70" fmla="*/ 87 w 481"/>
                <a:gd name="T71" fmla="*/ 263 h 394"/>
                <a:gd name="T72" fmla="*/ 87 w 481"/>
                <a:gd name="T73" fmla="*/ 66 h 394"/>
                <a:gd name="T74" fmla="*/ 90 w 481"/>
                <a:gd name="T75" fmla="*/ 45 h 394"/>
                <a:gd name="T76" fmla="*/ 100 w 481"/>
                <a:gd name="T77" fmla="*/ 27 h 394"/>
                <a:gd name="T78" fmla="*/ 115 w 481"/>
                <a:gd name="T79" fmla="*/ 13 h 394"/>
                <a:gd name="T80" fmla="*/ 132 w 481"/>
                <a:gd name="T81" fmla="*/ 3 h 394"/>
                <a:gd name="T82" fmla="*/ 153 w 481"/>
                <a:gd name="T83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1" h="394">
                  <a:moveTo>
                    <a:pt x="219" y="131"/>
                  </a:moveTo>
                  <a:lnTo>
                    <a:pt x="219" y="263"/>
                  </a:lnTo>
                  <a:lnTo>
                    <a:pt x="262" y="263"/>
                  </a:lnTo>
                  <a:lnTo>
                    <a:pt x="262" y="131"/>
                  </a:lnTo>
                  <a:lnTo>
                    <a:pt x="219" y="131"/>
                  </a:lnTo>
                  <a:close/>
                  <a:moveTo>
                    <a:pt x="153" y="0"/>
                  </a:moveTo>
                  <a:lnTo>
                    <a:pt x="328" y="0"/>
                  </a:lnTo>
                  <a:lnTo>
                    <a:pt x="349" y="3"/>
                  </a:lnTo>
                  <a:lnTo>
                    <a:pt x="367" y="13"/>
                  </a:lnTo>
                  <a:lnTo>
                    <a:pt x="381" y="27"/>
                  </a:lnTo>
                  <a:lnTo>
                    <a:pt x="391" y="45"/>
                  </a:lnTo>
                  <a:lnTo>
                    <a:pt x="394" y="66"/>
                  </a:lnTo>
                  <a:lnTo>
                    <a:pt x="394" y="263"/>
                  </a:lnTo>
                  <a:lnTo>
                    <a:pt x="416" y="263"/>
                  </a:lnTo>
                  <a:lnTo>
                    <a:pt x="436" y="266"/>
                  </a:lnTo>
                  <a:lnTo>
                    <a:pt x="455" y="275"/>
                  </a:lnTo>
                  <a:lnTo>
                    <a:pt x="469" y="290"/>
                  </a:lnTo>
                  <a:lnTo>
                    <a:pt x="478" y="307"/>
                  </a:lnTo>
                  <a:lnTo>
                    <a:pt x="481" y="328"/>
                  </a:lnTo>
                  <a:lnTo>
                    <a:pt x="478" y="349"/>
                  </a:lnTo>
                  <a:lnTo>
                    <a:pt x="469" y="368"/>
                  </a:lnTo>
                  <a:lnTo>
                    <a:pt x="455" y="381"/>
                  </a:lnTo>
                  <a:lnTo>
                    <a:pt x="436" y="391"/>
                  </a:lnTo>
                  <a:lnTo>
                    <a:pt x="416" y="394"/>
                  </a:lnTo>
                  <a:lnTo>
                    <a:pt x="66" y="394"/>
                  </a:lnTo>
                  <a:lnTo>
                    <a:pt x="45" y="391"/>
                  </a:lnTo>
                  <a:lnTo>
                    <a:pt x="26" y="381"/>
                  </a:lnTo>
                  <a:lnTo>
                    <a:pt x="12" y="368"/>
                  </a:lnTo>
                  <a:lnTo>
                    <a:pt x="3" y="349"/>
                  </a:lnTo>
                  <a:lnTo>
                    <a:pt x="0" y="328"/>
                  </a:lnTo>
                  <a:lnTo>
                    <a:pt x="3" y="307"/>
                  </a:lnTo>
                  <a:lnTo>
                    <a:pt x="12" y="290"/>
                  </a:lnTo>
                  <a:lnTo>
                    <a:pt x="26" y="275"/>
                  </a:lnTo>
                  <a:lnTo>
                    <a:pt x="45" y="266"/>
                  </a:lnTo>
                  <a:lnTo>
                    <a:pt x="66" y="263"/>
                  </a:lnTo>
                  <a:lnTo>
                    <a:pt x="87" y="263"/>
                  </a:lnTo>
                  <a:lnTo>
                    <a:pt x="87" y="66"/>
                  </a:lnTo>
                  <a:lnTo>
                    <a:pt x="90" y="45"/>
                  </a:lnTo>
                  <a:lnTo>
                    <a:pt x="100" y="27"/>
                  </a:lnTo>
                  <a:lnTo>
                    <a:pt x="115" y="13"/>
                  </a:lnTo>
                  <a:lnTo>
                    <a:pt x="132" y="3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7" name="Freeform 314"/>
            <p:cNvSpPr>
              <a:spLocks noEditPoints="1"/>
            </p:cNvSpPr>
            <p:nvPr/>
          </p:nvSpPr>
          <p:spPr bwMode="auto">
            <a:xfrm>
              <a:off x="779463" y="2211388"/>
              <a:ext cx="76200" cy="61913"/>
            </a:xfrm>
            <a:custGeom>
              <a:avLst/>
              <a:gdLst>
                <a:gd name="T0" fmla="*/ 219 w 482"/>
                <a:gd name="T1" fmla="*/ 133 h 395"/>
                <a:gd name="T2" fmla="*/ 219 w 482"/>
                <a:gd name="T3" fmla="*/ 264 h 395"/>
                <a:gd name="T4" fmla="*/ 263 w 482"/>
                <a:gd name="T5" fmla="*/ 264 h 395"/>
                <a:gd name="T6" fmla="*/ 263 w 482"/>
                <a:gd name="T7" fmla="*/ 133 h 395"/>
                <a:gd name="T8" fmla="*/ 219 w 482"/>
                <a:gd name="T9" fmla="*/ 133 h 395"/>
                <a:gd name="T10" fmla="*/ 154 w 482"/>
                <a:gd name="T11" fmla="*/ 0 h 395"/>
                <a:gd name="T12" fmla="*/ 329 w 482"/>
                <a:gd name="T13" fmla="*/ 0 h 395"/>
                <a:gd name="T14" fmla="*/ 350 w 482"/>
                <a:gd name="T15" fmla="*/ 4 h 395"/>
                <a:gd name="T16" fmla="*/ 367 w 482"/>
                <a:gd name="T17" fmla="*/ 13 h 395"/>
                <a:gd name="T18" fmla="*/ 382 w 482"/>
                <a:gd name="T19" fmla="*/ 28 h 395"/>
                <a:gd name="T20" fmla="*/ 390 w 482"/>
                <a:gd name="T21" fmla="*/ 45 h 395"/>
                <a:gd name="T22" fmla="*/ 394 w 482"/>
                <a:gd name="T23" fmla="*/ 66 h 395"/>
                <a:gd name="T24" fmla="*/ 394 w 482"/>
                <a:gd name="T25" fmla="*/ 264 h 395"/>
                <a:gd name="T26" fmla="*/ 416 w 482"/>
                <a:gd name="T27" fmla="*/ 264 h 395"/>
                <a:gd name="T28" fmla="*/ 437 w 482"/>
                <a:gd name="T29" fmla="*/ 267 h 395"/>
                <a:gd name="T30" fmla="*/ 455 w 482"/>
                <a:gd name="T31" fmla="*/ 276 h 395"/>
                <a:gd name="T32" fmla="*/ 469 w 482"/>
                <a:gd name="T33" fmla="*/ 290 h 395"/>
                <a:gd name="T34" fmla="*/ 479 w 482"/>
                <a:gd name="T35" fmla="*/ 309 h 395"/>
                <a:gd name="T36" fmla="*/ 482 w 482"/>
                <a:gd name="T37" fmla="*/ 330 h 395"/>
                <a:gd name="T38" fmla="*/ 479 w 482"/>
                <a:gd name="T39" fmla="*/ 350 h 395"/>
                <a:gd name="T40" fmla="*/ 469 w 482"/>
                <a:gd name="T41" fmla="*/ 369 h 395"/>
                <a:gd name="T42" fmla="*/ 455 w 482"/>
                <a:gd name="T43" fmla="*/ 383 h 395"/>
                <a:gd name="T44" fmla="*/ 437 w 482"/>
                <a:gd name="T45" fmla="*/ 392 h 395"/>
                <a:gd name="T46" fmla="*/ 416 w 482"/>
                <a:gd name="T47" fmla="*/ 395 h 395"/>
                <a:gd name="T48" fmla="*/ 65 w 482"/>
                <a:gd name="T49" fmla="*/ 395 h 395"/>
                <a:gd name="T50" fmla="*/ 45 w 482"/>
                <a:gd name="T51" fmla="*/ 392 h 395"/>
                <a:gd name="T52" fmla="*/ 27 w 482"/>
                <a:gd name="T53" fmla="*/ 383 h 395"/>
                <a:gd name="T54" fmla="*/ 13 w 482"/>
                <a:gd name="T55" fmla="*/ 369 h 395"/>
                <a:gd name="T56" fmla="*/ 4 w 482"/>
                <a:gd name="T57" fmla="*/ 350 h 395"/>
                <a:gd name="T58" fmla="*/ 0 w 482"/>
                <a:gd name="T59" fmla="*/ 330 h 395"/>
                <a:gd name="T60" fmla="*/ 4 w 482"/>
                <a:gd name="T61" fmla="*/ 309 h 395"/>
                <a:gd name="T62" fmla="*/ 13 w 482"/>
                <a:gd name="T63" fmla="*/ 290 h 395"/>
                <a:gd name="T64" fmla="*/ 27 w 482"/>
                <a:gd name="T65" fmla="*/ 276 h 395"/>
                <a:gd name="T66" fmla="*/ 45 w 482"/>
                <a:gd name="T67" fmla="*/ 267 h 395"/>
                <a:gd name="T68" fmla="*/ 65 w 482"/>
                <a:gd name="T69" fmla="*/ 264 h 395"/>
                <a:gd name="T70" fmla="*/ 88 w 482"/>
                <a:gd name="T71" fmla="*/ 264 h 395"/>
                <a:gd name="T72" fmla="*/ 88 w 482"/>
                <a:gd name="T73" fmla="*/ 66 h 395"/>
                <a:gd name="T74" fmla="*/ 91 w 482"/>
                <a:gd name="T75" fmla="*/ 45 h 395"/>
                <a:gd name="T76" fmla="*/ 101 w 482"/>
                <a:gd name="T77" fmla="*/ 28 h 395"/>
                <a:gd name="T78" fmla="*/ 115 w 482"/>
                <a:gd name="T79" fmla="*/ 13 h 395"/>
                <a:gd name="T80" fmla="*/ 133 w 482"/>
                <a:gd name="T81" fmla="*/ 4 h 395"/>
                <a:gd name="T82" fmla="*/ 154 w 482"/>
                <a:gd name="T83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2" h="395">
                  <a:moveTo>
                    <a:pt x="219" y="133"/>
                  </a:moveTo>
                  <a:lnTo>
                    <a:pt x="219" y="264"/>
                  </a:lnTo>
                  <a:lnTo>
                    <a:pt x="263" y="264"/>
                  </a:lnTo>
                  <a:lnTo>
                    <a:pt x="263" y="133"/>
                  </a:lnTo>
                  <a:lnTo>
                    <a:pt x="219" y="133"/>
                  </a:lnTo>
                  <a:close/>
                  <a:moveTo>
                    <a:pt x="154" y="0"/>
                  </a:moveTo>
                  <a:lnTo>
                    <a:pt x="329" y="0"/>
                  </a:lnTo>
                  <a:lnTo>
                    <a:pt x="350" y="4"/>
                  </a:lnTo>
                  <a:lnTo>
                    <a:pt x="367" y="13"/>
                  </a:lnTo>
                  <a:lnTo>
                    <a:pt x="382" y="28"/>
                  </a:lnTo>
                  <a:lnTo>
                    <a:pt x="390" y="45"/>
                  </a:lnTo>
                  <a:lnTo>
                    <a:pt x="394" y="66"/>
                  </a:lnTo>
                  <a:lnTo>
                    <a:pt x="394" y="264"/>
                  </a:lnTo>
                  <a:lnTo>
                    <a:pt x="416" y="264"/>
                  </a:lnTo>
                  <a:lnTo>
                    <a:pt x="437" y="267"/>
                  </a:lnTo>
                  <a:lnTo>
                    <a:pt x="455" y="276"/>
                  </a:lnTo>
                  <a:lnTo>
                    <a:pt x="469" y="290"/>
                  </a:lnTo>
                  <a:lnTo>
                    <a:pt x="479" y="309"/>
                  </a:lnTo>
                  <a:lnTo>
                    <a:pt x="482" y="330"/>
                  </a:lnTo>
                  <a:lnTo>
                    <a:pt x="479" y="350"/>
                  </a:lnTo>
                  <a:lnTo>
                    <a:pt x="469" y="369"/>
                  </a:lnTo>
                  <a:lnTo>
                    <a:pt x="455" y="383"/>
                  </a:lnTo>
                  <a:lnTo>
                    <a:pt x="437" y="392"/>
                  </a:lnTo>
                  <a:lnTo>
                    <a:pt x="416" y="395"/>
                  </a:lnTo>
                  <a:lnTo>
                    <a:pt x="65" y="395"/>
                  </a:lnTo>
                  <a:lnTo>
                    <a:pt x="45" y="392"/>
                  </a:lnTo>
                  <a:lnTo>
                    <a:pt x="27" y="383"/>
                  </a:lnTo>
                  <a:lnTo>
                    <a:pt x="13" y="369"/>
                  </a:lnTo>
                  <a:lnTo>
                    <a:pt x="4" y="350"/>
                  </a:lnTo>
                  <a:lnTo>
                    <a:pt x="0" y="330"/>
                  </a:lnTo>
                  <a:lnTo>
                    <a:pt x="4" y="309"/>
                  </a:lnTo>
                  <a:lnTo>
                    <a:pt x="13" y="290"/>
                  </a:lnTo>
                  <a:lnTo>
                    <a:pt x="27" y="276"/>
                  </a:lnTo>
                  <a:lnTo>
                    <a:pt x="45" y="267"/>
                  </a:lnTo>
                  <a:lnTo>
                    <a:pt x="65" y="264"/>
                  </a:lnTo>
                  <a:lnTo>
                    <a:pt x="88" y="264"/>
                  </a:lnTo>
                  <a:lnTo>
                    <a:pt x="88" y="66"/>
                  </a:lnTo>
                  <a:lnTo>
                    <a:pt x="91" y="45"/>
                  </a:lnTo>
                  <a:lnTo>
                    <a:pt x="101" y="28"/>
                  </a:lnTo>
                  <a:lnTo>
                    <a:pt x="115" y="13"/>
                  </a:lnTo>
                  <a:lnTo>
                    <a:pt x="133" y="4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8" name="Freeform 315"/>
            <p:cNvSpPr>
              <a:spLocks noEditPoints="1"/>
            </p:cNvSpPr>
            <p:nvPr/>
          </p:nvSpPr>
          <p:spPr bwMode="auto">
            <a:xfrm>
              <a:off x="862013" y="2211388"/>
              <a:ext cx="76200" cy="61913"/>
            </a:xfrm>
            <a:custGeom>
              <a:avLst/>
              <a:gdLst>
                <a:gd name="T0" fmla="*/ 218 w 481"/>
                <a:gd name="T1" fmla="*/ 133 h 395"/>
                <a:gd name="T2" fmla="*/ 218 w 481"/>
                <a:gd name="T3" fmla="*/ 264 h 395"/>
                <a:gd name="T4" fmla="*/ 262 w 481"/>
                <a:gd name="T5" fmla="*/ 264 h 395"/>
                <a:gd name="T6" fmla="*/ 262 w 481"/>
                <a:gd name="T7" fmla="*/ 133 h 395"/>
                <a:gd name="T8" fmla="*/ 218 w 481"/>
                <a:gd name="T9" fmla="*/ 133 h 395"/>
                <a:gd name="T10" fmla="*/ 153 w 481"/>
                <a:gd name="T11" fmla="*/ 0 h 395"/>
                <a:gd name="T12" fmla="*/ 328 w 481"/>
                <a:gd name="T13" fmla="*/ 0 h 395"/>
                <a:gd name="T14" fmla="*/ 349 w 481"/>
                <a:gd name="T15" fmla="*/ 4 h 395"/>
                <a:gd name="T16" fmla="*/ 367 w 481"/>
                <a:gd name="T17" fmla="*/ 13 h 395"/>
                <a:gd name="T18" fmla="*/ 381 w 481"/>
                <a:gd name="T19" fmla="*/ 28 h 395"/>
                <a:gd name="T20" fmla="*/ 390 w 481"/>
                <a:gd name="T21" fmla="*/ 45 h 395"/>
                <a:gd name="T22" fmla="*/ 394 w 481"/>
                <a:gd name="T23" fmla="*/ 66 h 395"/>
                <a:gd name="T24" fmla="*/ 394 w 481"/>
                <a:gd name="T25" fmla="*/ 264 h 395"/>
                <a:gd name="T26" fmla="*/ 415 w 481"/>
                <a:gd name="T27" fmla="*/ 264 h 395"/>
                <a:gd name="T28" fmla="*/ 436 w 481"/>
                <a:gd name="T29" fmla="*/ 267 h 395"/>
                <a:gd name="T30" fmla="*/ 455 w 481"/>
                <a:gd name="T31" fmla="*/ 276 h 395"/>
                <a:gd name="T32" fmla="*/ 469 w 481"/>
                <a:gd name="T33" fmla="*/ 290 h 395"/>
                <a:gd name="T34" fmla="*/ 478 w 481"/>
                <a:gd name="T35" fmla="*/ 309 h 395"/>
                <a:gd name="T36" fmla="*/ 481 w 481"/>
                <a:gd name="T37" fmla="*/ 330 h 395"/>
                <a:gd name="T38" fmla="*/ 478 w 481"/>
                <a:gd name="T39" fmla="*/ 350 h 395"/>
                <a:gd name="T40" fmla="*/ 469 w 481"/>
                <a:gd name="T41" fmla="*/ 369 h 395"/>
                <a:gd name="T42" fmla="*/ 455 w 481"/>
                <a:gd name="T43" fmla="*/ 383 h 395"/>
                <a:gd name="T44" fmla="*/ 436 w 481"/>
                <a:gd name="T45" fmla="*/ 392 h 395"/>
                <a:gd name="T46" fmla="*/ 415 w 481"/>
                <a:gd name="T47" fmla="*/ 395 h 395"/>
                <a:gd name="T48" fmla="*/ 65 w 481"/>
                <a:gd name="T49" fmla="*/ 395 h 395"/>
                <a:gd name="T50" fmla="*/ 44 w 481"/>
                <a:gd name="T51" fmla="*/ 392 h 395"/>
                <a:gd name="T52" fmla="*/ 26 w 481"/>
                <a:gd name="T53" fmla="*/ 383 h 395"/>
                <a:gd name="T54" fmla="*/ 12 w 481"/>
                <a:gd name="T55" fmla="*/ 369 h 395"/>
                <a:gd name="T56" fmla="*/ 3 w 481"/>
                <a:gd name="T57" fmla="*/ 350 h 395"/>
                <a:gd name="T58" fmla="*/ 0 w 481"/>
                <a:gd name="T59" fmla="*/ 330 h 395"/>
                <a:gd name="T60" fmla="*/ 3 w 481"/>
                <a:gd name="T61" fmla="*/ 309 h 395"/>
                <a:gd name="T62" fmla="*/ 12 w 481"/>
                <a:gd name="T63" fmla="*/ 290 h 395"/>
                <a:gd name="T64" fmla="*/ 26 w 481"/>
                <a:gd name="T65" fmla="*/ 276 h 395"/>
                <a:gd name="T66" fmla="*/ 44 w 481"/>
                <a:gd name="T67" fmla="*/ 267 h 395"/>
                <a:gd name="T68" fmla="*/ 65 w 481"/>
                <a:gd name="T69" fmla="*/ 264 h 395"/>
                <a:gd name="T70" fmla="*/ 87 w 481"/>
                <a:gd name="T71" fmla="*/ 264 h 395"/>
                <a:gd name="T72" fmla="*/ 87 w 481"/>
                <a:gd name="T73" fmla="*/ 66 h 395"/>
                <a:gd name="T74" fmla="*/ 90 w 481"/>
                <a:gd name="T75" fmla="*/ 45 h 395"/>
                <a:gd name="T76" fmla="*/ 100 w 481"/>
                <a:gd name="T77" fmla="*/ 28 h 395"/>
                <a:gd name="T78" fmla="*/ 115 w 481"/>
                <a:gd name="T79" fmla="*/ 13 h 395"/>
                <a:gd name="T80" fmla="*/ 132 w 481"/>
                <a:gd name="T81" fmla="*/ 4 h 395"/>
                <a:gd name="T82" fmla="*/ 153 w 481"/>
                <a:gd name="T83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1" h="395">
                  <a:moveTo>
                    <a:pt x="218" y="133"/>
                  </a:moveTo>
                  <a:lnTo>
                    <a:pt x="218" y="264"/>
                  </a:lnTo>
                  <a:lnTo>
                    <a:pt x="262" y="264"/>
                  </a:lnTo>
                  <a:lnTo>
                    <a:pt x="262" y="133"/>
                  </a:lnTo>
                  <a:lnTo>
                    <a:pt x="218" y="133"/>
                  </a:lnTo>
                  <a:close/>
                  <a:moveTo>
                    <a:pt x="153" y="0"/>
                  </a:moveTo>
                  <a:lnTo>
                    <a:pt x="328" y="0"/>
                  </a:lnTo>
                  <a:lnTo>
                    <a:pt x="349" y="4"/>
                  </a:lnTo>
                  <a:lnTo>
                    <a:pt x="367" y="13"/>
                  </a:lnTo>
                  <a:lnTo>
                    <a:pt x="381" y="28"/>
                  </a:lnTo>
                  <a:lnTo>
                    <a:pt x="390" y="45"/>
                  </a:lnTo>
                  <a:lnTo>
                    <a:pt x="394" y="66"/>
                  </a:lnTo>
                  <a:lnTo>
                    <a:pt x="394" y="264"/>
                  </a:lnTo>
                  <a:lnTo>
                    <a:pt x="415" y="264"/>
                  </a:lnTo>
                  <a:lnTo>
                    <a:pt x="436" y="267"/>
                  </a:lnTo>
                  <a:lnTo>
                    <a:pt x="455" y="276"/>
                  </a:lnTo>
                  <a:lnTo>
                    <a:pt x="469" y="290"/>
                  </a:lnTo>
                  <a:lnTo>
                    <a:pt x="478" y="309"/>
                  </a:lnTo>
                  <a:lnTo>
                    <a:pt x="481" y="330"/>
                  </a:lnTo>
                  <a:lnTo>
                    <a:pt x="478" y="350"/>
                  </a:lnTo>
                  <a:lnTo>
                    <a:pt x="469" y="369"/>
                  </a:lnTo>
                  <a:lnTo>
                    <a:pt x="455" y="383"/>
                  </a:lnTo>
                  <a:lnTo>
                    <a:pt x="436" y="392"/>
                  </a:lnTo>
                  <a:lnTo>
                    <a:pt x="415" y="395"/>
                  </a:lnTo>
                  <a:lnTo>
                    <a:pt x="65" y="395"/>
                  </a:lnTo>
                  <a:lnTo>
                    <a:pt x="44" y="392"/>
                  </a:lnTo>
                  <a:lnTo>
                    <a:pt x="26" y="383"/>
                  </a:lnTo>
                  <a:lnTo>
                    <a:pt x="12" y="369"/>
                  </a:lnTo>
                  <a:lnTo>
                    <a:pt x="3" y="350"/>
                  </a:lnTo>
                  <a:lnTo>
                    <a:pt x="0" y="330"/>
                  </a:lnTo>
                  <a:lnTo>
                    <a:pt x="3" y="309"/>
                  </a:lnTo>
                  <a:lnTo>
                    <a:pt x="12" y="290"/>
                  </a:lnTo>
                  <a:lnTo>
                    <a:pt x="26" y="276"/>
                  </a:lnTo>
                  <a:lnTo>
                    <a:pt x="44" y="267"/>
                  </a:lnTo>
                  <a:lnTo>
                    <a:pt x="65" y="264"/>
                  </a:lnTo>
                  <a:lnTo>
                    <a:pt x="87" y="264"/>
                  </a:lnTo>
                  <a:lnTo>
                    <a:pt x="87" y="66"/>
                  </a:lnTo>
                  <a:lnTo>
                    <a:pt x="90" y="45"/>
                  </a:lnTo>
                  <a:lnTo>
                    <a:pt x="100" y="28"/>
                  </a:lnTo>
                  <a:lnTo>
                    <a:pt x="115" y="13"/>
                  </a:lnTo>
                  <a:lnTo>
                    <a:pt x="132" y="4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9" name="Freeform 316"/>
            <p:cNvSpPr>
              <a:spLocks noEditPoints="1"/>
            </p:cNvSpPr>
            <p:nvPr/>
          </p:nvSpPr>
          <p:spPr bwMode="auto">
            <a:xfrm>
              <a:off x="946150" y="2211388"/>
              <a:ext cx="76200" cy="61913"/>
            </a:xfrm>
            <a:custGeom>
              <a:avLst/>
              <a:gdLst>
                <a:gd name="T0" fmla="*/ 220 w 482"/>
                <a:gd name="T1" fmla="*/ 133 h 395"/>
                <a:gd name="T2" fmla="*/ 220 w 482"/>
                <a:gd name="T3" fmla="*/ 264 h 395"/>
                <a:gd name="T4" fmla="*/ 263 w 482"/>
                <a:gd name="T5" fmla="*/ 264 h 395"/>
                <a:gd name="T6" fmla="*/ 263 w 482"/>
                <a:gd name="T7" fmla="*/ 133 h 395"/>
                <a:gd name="T8" fmla="*/ 220 w 482"/>
                <a:gd name="T9" fmla="*/ 133 h 395"/>
                <a:gd name="T10" fmla="*/ 154 w 482"/>
                <a:gd name="T11" fmla="*/ 0 h 395"/>
                <a:gd name="T12" fmla="*/ 329 w 482"/>
                <a:gd name="T13" fmla="*/ 0 h 395"/>
                <a:gd name="T14" fmla="*/ 350 w 482"/>
                <a:gd name="T15" fmla="*/ 4 h 395"/>
                <a:gd name="T16" fmla="*/ 367 w 482"/>
                <a:gd name="T17" fmla="*/ 13 h 395"/>
                <a:gd name="T18" fmla="*/ 382 w 482"/>
                <a:gd name="T19" fmla="*/ 28 h 395"/>
                <a:gd name="T20" fmla="*/ 392 w 482"/>
                <a:gd name="T21" fmla="*/ 45 h 395"/>
                <a:gd name="T22" fmla="*/ 395 w 482"/>
                <a:gd name="T23" fmla="*/ 66 h 395"/>
                <a:gd name="T24" fmla="*/ 395 w 482"/>
                <a:gd name="T25" fmla="*/ 264 h 395"/>
                <a:gd name="T26" fmla="*/ 417 w 482"/>
                <a:gd name="T27" fmla="*/ 264 h 395"/>
                <a:gd name="T28" fmla="*/ 437 w 482"/>
                <a:gd name="T29" fmla="*/ 267 h 395"/>
                <a:gd name="T30" fmla="*/ 455 w 482"/>
                <a:gd name="T31" fmla="*/ 276 h 395"/>
                <a:gd name="T32" fmla="*/ 470 w 482"/>
                <a:gd name="T33" fmla="*/ 290 h 395"/>
                <a:gd name="T34" fmla="*/ 479 w 482"/>
                <a:gd name="T35" fmla="*/ 309 h 395"/>
                <a:gd name="T36" fmla="*/ 482 w 482"/>
                <a:gd name="T37" fmla="*/ 330 h 395"/>
                <a:gd name="T38" fmla="*/ 479 w 482"/>
                <a:gd name="T39" fmla="*/ 350 h 395"/>
                <a:gd name="T40" fmla="*/ 470 w 482"/>
                <a:gd name="T41" fmla="*/ 369 h 395"/>
                <a:gd name="T42" fmla="*/ 455 w 482"/>
                <a:gd name="T43" fmla="*/ 383 h 395"/>
                <a:gd name="T44" fmla="*/ 437 w 482"/>
                <a:gd name="T45" fmla="*/ 392 h 395"/>
                <a:gd name="T46" fmla="*/ 417 w 482"/>
                <a:gd name="T47" fmla="*/ 395 h 395"/>
                <a:gd name="T48" fmla="*/ 65 w 482"/>
                <a:gd name="T49" fmla="*/ 395 h 395"/>
                <a:gd name="T50" fmla="*/ 46 w 482"/>
                <a:gd name="T51" fmla="*/ 392 h 395"/>
                <a:gd name="T52" fmla="*/ 27 w 482"/>
                <a:gd name="T53" fmla="*/ 383 h 395"/>
                <a:gd name="T54" fmla="*/ 13 w 482"/>
                <a:gd name="T55" fmla="*/ 369 h 395"/>
                <a:gd name="T56" fmla="*/ 4 w 482"/>
                <a:gd name="T57" fmla="*/ 350 h 395"/>
                <a:gd name="T58" fmla="*/ 0 w 482"/>
                <a:gd name="T59" fmla="*/ 330 h 395"/>
                <a:gd name="T60" fmla="*/ 4 w 482"/>
                <a:gd name="T61" fmla="*/ 309 h 395"/>
                <a:gd name="T62" fmla="*/ 13 w 482"/>
                <a:gd name="T63" fmla="*/ 290 h 395"/>
                <a:gd name="T64" fmla="*/ 27 w 482"/>
                <a:gd name="T65" fmla="*/ 276 h 395"/>
                <a:gd name="T66" fmla="*/ 46 w 482"/>
                <a:gd name="T67" fmla="*/ 267 h 395"/>
                <a:gd name="T68" fmla="*/ 65 w 482"/>
                <a:gd name="T69" fmla="*/ 264 h 395"/>
                <a:gd name="T70" fmla="*/ 88 w 482"/>
                <a:gd name="T71" fmla="*/ 264 h 395"/>
                <a:gd name="T72" fmla="*/ 88 w 482"/>
                <a:gd name="T73" fmla="*/ 66 h 395"/>
                <a:gd name="T74" fmla="*/ 91 w 482"/>
                <a:gd name="T75" fmla="*/ 45 h 395"/>
                <a:gd name="T76" fmla="*/ 101 w 482"/>
                <a:gd name="T77" fmla="*/ 28 h 395"/>
                <a:gd name="T78" fmla="*/ 115 w 482"/>
                <a:gd name="T79" fmla="*/ 13 h 395"/>
                <a:gd name="T80" fmla="*/ 133 w 482"/>
                <a:gd name="T81" fmla="*/ 4 h 395"/>
                <a:gd name="T82" fmla="*/ 154 w 482"/>
                <a:gd name="T83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2" h="395">
                  <a:moveTo>
                    <a:pt x="220" y="133"/>
                  </a:moveTo>
                  <a:lnTo>
                    <a:pt x="220" y="264"/>
                  </a:lnTo>
                  <a:lnTo>
                    <a:pt x="263" y="264"/>
                  </a:lnTo>
                  <a:lnTo>
                    <a:pt x="263" y="133"/>
                  </a:lnTo>
                  <a:lnTo>
                    <a:pt x="220" y="133"/>
                  </a:lnTo>
                  <a:close/>
                  <a:moveTo>
                    <a:pt x="154" y="0"/>
                  </a:moveTo>
                  <a:lnTo>
                    <a:pt x="329" y="0"/>
                  </a:lnTo>
                  <a:lnTo>
                    <a:pt x="350" y="4"/>
                  </a:lnTo>
                  <a:lnTo>
                    <a:pt x="367" y="13"/>
                  </a:lnTo>
                  <a:lnTo>
                    <a:pt x="382" y="28"/>
                  </a:lnTo>
                  <a:lnTo>
                    <a:pt x="392" y="45"/>
                  </a:lnTo>
                  <a:lnTo>
                    <a:pt x="395" y="66"/>
                  </a:lnTo>
                  <a:lnTo>
                    <a:pt x="395" y="264"/>
                  </a:lnTo>
                  <a:lnTo>
                    <a:pt x="417" y="264"/>
                  </a:lnTo>
                  <a:lnTo>
                    <a:pt x="437" y="267"/>
                  </a:lnTo>
                  <a:lnTo>
                    <a:pt x="455" y="276"/>
                  </a:lnTo>
                  <a:lnTo>
                    <a:pt x="470" y="290"/>
                  </a:lnTo>
                  <a:lnTo>
                    <a:pt x="479" y="309"/>
                  </a:lnTo>
                  <a:lnTo>
                    <a:pt x="482" y="330"/>
                  </a:lnTo>
                  <a:lnTo>
                    <a:pt x="479" y="350"/>
                  </a:lnTo>
                  <a:lnTo>
                    <a:pt x="470" y="369"/>
                  </a:lnTo>
                  <a:lnTo>
                    <a:pt x="455" y="383"/>
                  </a:lnTo>
                  <a:lnTo>
                    <a:pt x="437" y="392"/>
                  </a:lnTo>
                  <a:lnTo>
                    <a:pt x="417" y="395"/>
                  </a:lnTo>
                  <a:lnTo>
                    <a:pt x="65" y="395"/>
                  </a:lnTo>
                  <a:lnTo>
                    <a:pt x="46" y="392"/>
                  </a:lnTo>
                  <a:lnTo>
                    <a:pt x="27" y="383"/>
                  </a:lnTo>
                  <a:lnTo>
                    <a:pt x="13" y="369"/>
                  </a:lnTo>
                  <a:lnTo>
                    <a:pt x="4" y="350"/>
                  </a:lnTo>
                  <a:lnTo>
                    <a:pt x="0" y="330"/>
                  </a:lnTo>
                  <a:lnTo>
                    <a:pt x="4" y="309"/>
                  </a:lnTo>
                  <a:lnTo>
                    <a:pt x="13" y="290"/>
                  </a:lnTo>
                  <a:lnTo>
                    <a:pt x="27" y="276"/>
                  </a:lnTo>
                  <a:lnTo>
                    <a:pt x="46" y="267"/>
                  </a:lnTo>
                  <a:lnTo>
                    <a:pt x="65" y="264"/>
                  </a:lnTo>
                  <a:lnTo>
                    <a:pt x="88" y="264"/>
                  </a:lnTo>
                  <a:lnTo>
                    <a:pt x="88" y="66"/>
                  </a:lnTo>
                  <a:lnTo>
                    <a:pt x="91" y="45"/>
                  </a:lnTo>
                  <a:lnTo>
                    <a:pt x="101" y="28"/>
                  </a:lnTo>
                  <a:lnTo>
                    <a:pt x="115" y="13"/>
                  </a:lnTo>
                  <a:lnTo>
                    <a:pt x="133" y="4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" name="Freeform 317"/>
            <p:cNvSpPr>
              <a:spLocks noEditPoints="1"/>
            </p:cNvSpPr>
            <p:nvPr/>
          </p:nvSpPr>
          <p:spPr bwMode="auto">
            <a:xfrm>
              <a:off x="1028700" y="2211388"/>
              <a:ext cx="76200" cy="61913"/>
            </a:xfrm>
            <a:custGeom>
              <a:avLst/>
              <a:gdLst>
                <a:gd name="T0" fmla="*/ 219 w 481"/>
                <a:gd name="T1" fmla="*/ 133 h 395"/>
                <a:gd name="T2" fmla="*/ 219 w 481"/>
                <a:gd name="T3" fmla="*/ 264 h 395"/>
                <a:gd name="T4" fmla="*/ 262 w 481"/>
                <a:gd name="T5" fmla="*/ 264 h 395"/>
                <a:gd name="T6" fmla="*/ 262 w 481"/>
                <a:gd name="T7" fmla="*/ 133 h 395"/>
                <a:gd name="T8" fmla="*/ 219 w 481"/>
                <a:gd name="T9" fmla="*/ 133 h 395"/>
                <a:gd name="T10" fmla="*/ 153 w 481"/>
                <a:gd name="T11" fmla="*/ 0 h 395"/>
                <a:gd name="T12" fmla="*/ 328 w 481"/>
                <a:gd name="T13" fmla="*/ 0 h 395"/>
                <a:gd name="T14" fmla="*/ 349 w 481"/>
                <a:gd name="T15" fmla="*/ 4 h 395"/>
                <a:gd name="T16" fmla="*/ 367 w 481"/>
                <a:gd name="T17" fmla="*/ 13 h 395"/>
                <a:gd name="T18" fmla="*/ 381 w 481"/>
                <a:gd name="T19" fmla="*/ 28 h 395"/>
                <a:gd name="T20" fmla="*/ 391 w 481"/>
                <a:gd name="T21" fmla="*/ 45 h 395"/>
                <a:gd name="T22" fmla="*/ 394 w 481"/>
                <a:gd name="T23" fmla="*/ 66 h 395"/>
                <a:gd name="T24" fmla="*/ 394 w 481"/>
                <a:gd name="T25" fmla="*/ 264 h 395"/>
                <a:gd name="T26" fmla="*/ 416 w 481"/>
                <a:gd name="T27" fmla="*/ 264 h 395"/>
                <a:gd name="T28" fmla="*/ 436 w 481"/>
                <a:gd name="T29" fmla="*/ 267 h 395"/>
                <a:gd name="T30" fmla="*/ 455 w 481"/>
                <a:gd name="T31" fmla="*/ 276 h 395"/>
                <a:gd name="T32" fmla="*/ 469 w 481"/>
                <a:gd name="T33" fmla="*/ 290 h 395"/>
                <a:gd name="T34" fmla="*/ 478 w 481"/>
                <a:gd name="T35" fmla="*/ 309 h 395"/>
                <a:gd name="T36" fmla="*/ 481 w 481"/>
                <a:gd name="T37" fmla="*/ 330 h 395"/>
                <a:gd name="T38" fmla="*/ 478 w 481"/>
                <a:gd name="T39" fmla="*/ 350 h 395"/>
                <a:gd name="T40" fmla="*/ 469 w 481"/>
                <a:gd name="T41" fmla="*/ 369 h 395"/>
                <a:gd name="T42" fmla="*/ 455 w 481"/>
                <a:gd name="T43" fmla="*/ 383 h 395"/>
                <a:gd name="T44" fmla="*/ 436 w 481"/>
                <a:gd name="T45" fmla="*/ 392 h 395"/>
                <a:gd name="T46" fmla="*/ 416 w 481"/>
                <a:gd name="T47" fmla="*/ 395 h 395"/>
                <a:gd name="T48" fmla="*/ 66 w 481"/>
                <a:gd name="T49" fmla="*/ 395 h 395"/>
                <a:gd name="T50" fmla="*/ 45 w 481"/>
                <a:gd name="T51" fmla="*/ 392 h 395"/>
                <a:gd name="T52" fmla="*/ 26 w 481"/>
                <a:gd name="T53" fmla="*/ 383 h 395"/>
                <a:gd name="T54" fmla="*/ 12 w 481"/>
                <a:gd name="T55" fmla="*/ 369 h 395"/>
                <a:gd name="T56" fmla="*/ 3 w 481"/>
                <a:gd name="T57" fmla="*/ 350 h 395"/>
                <a:gd name="T58" fmla="*/ 0 w 481"/>
                <a:gd name="T59" fmla="*/ 330 h 395"/>
                <a:gd name="T60" fmla="*/ 3 w 481"/>
                <a:gd name="T61" fmla="*/ 309 h 395"/>
                <a:gd name="T62" fmla="*/ 12 w 481"/>
                <a:gd name="T63" fmla="*/ 290 h 395"/>
                <a:gd name="T64" fmla="*/ 26 w 481"/>
                <a:gd name="T65" fmla="*/ 276 h 395"/>
                <a:gd name="T66" fmla="*/ 45 w 481"/>
                <a:gd name="T67" fmla="*/ 267 h 395"/>
                <a:gd name="T68" fmla="*/ 66 w 481"/>
                <a:gd name="T69" fmla="*/ 264 h 395"/>
                <a:gd name="T70" fmla="*/ 87 w 481"/>
                <a:gd name="T71" fmla="*/ 264 h 395"/>
                <a:gd name="T72" fmla="*/ 87 w 481"/>
                <a:gd name="T73" fmla="*/ 66 h 395"/>
                <a:gd name="T74" fmla="*/ 90 w 481"/>
                <a:gd name="T75" fmla="*/ 45 h 395"/>
                <a:gd name="T76" fmla="*/ 100 w 481"/>
                <a:gd name="T77" fmla="*/ 28 h 395"/>
                <a:gd name="T78" fmla="*/ 115 w 481"/>
                <a:gd name="T79" fmla="*/ 13 h 395"/>
                <a:gd name="T80" fmla="*/ 132 w 481"/>
                <a:gd name="T81" fmla="*/ 4 h 395"/>
                <a:gd name="T82" fmla="*/ 153 w 481"/>
                <a:gd name="T83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1" h="395">
                  <a:moveTo>
                    <a:pt x="219" y="133"/>
                  </a:moveTo>
                  <a:lnTo>
                    <a:pt x="219" y="264"/>
                  </a:lnTo>
                  <a:lnTo>
                    <a:pt x="262" y="264"/>
                  </a:lnTo>
                  <a:lnTo>
                    <a:pt x="262" y="133"/>
                  </a:lnTo>
                  <a:lnTo>
                    <a:pt x="219" y="133"/>
                  </a:lnTo>
                  <a:close/>
                  <a:moveTo>
                    <a:pt x="153" y="0"/>
                  </a:moveTo>
                  <a:lnTo>
                    <a:pt x="328" y="0"/>
                  </a:lnTo>
                  <a:lnTo>
                    <a:pt x="349" y="4"/>
                  </a:lnTo>
                  <a:lnTo>
                    <a:pt x="367" y="13"/>
                  </a:lnTo>
                  <a:lnTo>
                    <a:pt x="381" y="28"/>
                  </a:lnTo>
                  <a:lnTo>
                    <a:pt x="391" y="45"/>
                  </a:lnTo>
                  <a:lnTo>
                    <a:pt x="394" y="66"/>
                  </a:lnTo>
                  <a:lnTo>
                    <a:pt x="394" y="264"/>
                  </a:lnTo>
                  <a:lnTo>
                    <a:pt x="416" y="264"/>
                  </a:lnTo>
                  <a:lnTo>
                    <a:pt x="436" y="267"/>
                  </a:lnTo>
                  <a:lnTo>
                    <a:pt x="455" y="276"/>
                  </a:lnTo>
                  <a:lnTo>
                    <a:pt x="469" y="290"/>
                  </a:lnTo>
                  <a:lnTo>
                    <a:pt x="478" y="309"/>
                  </a:lnTo>
                  <a:lnTo>
                    <a:pt x="481" y="330"/>
                  </a:lnTo>
                  <a:lnTo>
                    <a:pt x="478" y="350"/>
                  </a:lnTo>
                  <a:lnTo>
                    <a:pt x="469" y="369"/>
                  </a:lnTo>
                  <a:lnTo>
                    <a:pt x="455" y="383"/>
                  </a:lnTo>
                  <a:lnTo>
                    <a:pt x="436" y="392"/>
                  </a:lnTo>
                  <a:lnTo>
                    <a:pt x="416" y="395"/>
                  </a:lnTo>
                  <a:lnTo>
                    <a:pt x="66" y="395"/>
                  </a:lnTo>
                  <a:lnTo>
                    <a:pt x="45" y="392"/>
                  </a:lnTo>
                  <a:lnTo>
                    <a:pt x="26" y="383"/>
                  </a:lnTo>
                  <a:lnTo>
                    <a:pt x="12" y="369"/>
                  </a:lnTo>
                  <a:lnTo>
                    <a:pt x="3" y="350"/>
                  </a:lnTo>
                  <a:lnTo>
                    <a:pt x="0" y="330"/>
                  </a:lnTo>
                  <a:lnTo>
                    <a:pt x="3" y="309"/>
                  </a:lnTo>
                  <a:lnTo>
                    <a:pt x="12" y="290"/>
                  </a:lnTo>
                  <a:lnTo>
                    <a:pt x="26" y="276"/>
                  </a:lnTo>
                  <a:lnTo>
                    <a:pt x="45" y="267"/>
                  </a:lnTo>
                  <a:lnTo>
                    <a:pt x="66" y="264"/>
                  </a:lnTo>
                  <a:lnTo>
                    <a:pt x="87" y="264"/>
                  </a:lnTo>
                  <a:lnTo>
                    <a:pt x="87" y="66"/>
                  </a:lnTo>
                  <a:lnTo>
                    <a:pt x="90" y="45"/>
                  </a:lnTo>
                  <a:lnTo>
                    <a:pt x="100" y="28"/>
                  </a:lnTo>
                  <a:lnTo>
                    <a:pt x="115" y="13"/>
                  </a:lnTo>
                  <a:lnTo>
                    <a:pt x="132" y="4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" name="Freeform 318"/>
            <p:cNvSpPr>
              <a:spLocks noEditPoints="1"/>
            </p:cNvSpPr>
            <p:nvPr/>
          </p:nvSpPr>
          <p:spPr bwMode="auto">
            <a:xfrm>
              <a:off x="779463" y="2308225"/>
              <a:ext cx="76200" cy="63500"/>
            </a:xfrm>
            <a:custGeom>
              <a:avLst/>
              <a:gdLst>
                <a:gd name="T0" fmla="*/ 219 w 482"/>
                <a:gd name="T1" fmla="*/ 131 h 394"/>
                <a:gd name="T2" fmla="*/ 219 w 482"/>
                <a:gd name="T3" fmla="*/ 263 h 394"/>
                <a:gd name="T4" fmla="*/ 263 w 482"/>
                <a:gd name="T5" fmla="*/ 263 h 394"/>
                <a:gd name="T6" fmla="*/ 263 w 482"/>
                <a:gd name="T7" fmla="*/ 131 h 394"/>
                <a:gd name="T8" fmla="*/ 219 w 482"/>
                <a:gd name="T9" fmla="*/ 131 h 394"/>
                <a:gd name="T10" fmla="*/ 154 w 482"/>
                <a:gd name="T11" fmla="*/ 0 h 394"/>
                <a:gd name="T12" fmla="*/ 329 w 482"/>
                <a:gd name="T13" fmla="*/ 0 h 394"/>
                <a:gd name="T14" fmla="*/ 350 w 482"/>
                <a:gd name="T15" fmla="*/ 3 h 394"/>
                <a:gd name="T16" fmla="*/ 367 w 482"/>
                <a:gd name="T17" fmla="*/ 13 h 394"/>
                <a:gd name="T18" fmla="*/ 382 w 482"/>
                <a:gd name="T19" fmla="*/ 26 h 394"/>
                <a:gd name="T20" fmla="*/ 390 w 482"/>
                <a:gd name="T21" fmla="*/ 45 h 394"/>
                <a:gd name="T22" fmla="*/ 394 w 482"/>
                <a:gd name="T23" fmla="*/ 66 h 394"/>
                <a:gd name="T24" fmla="*/ 394 w 482"/>
                <a:gd name="T25" fmla="*/ 263 h 394"/>
                <a:gd name="T26" fmla="*/ 416 w 482"/>
                <a:gd name="T27" fmla="*/ 263 h 394"/>
                <a:gd name="T28" fmla="*/ 437 w 482"/>
                <a:gd name="T29" fmla="*/ 267 h 394"/>
                <a:gd name="T30" fmla="*/ 455 w 482"/>
                <a:gd name="T31" fmla="*/ 275 h 394"/>
                <a:gd name="T32" fmla="*/ 469 w 482"/>
                <a:gd name="T33" fmla="*/ 290 h 394"/>
                <a:gd name="T34" fmla="*/ 479 w 482"/>
                <a:gd name="T35" fmla="*/ 307 h 394"/>
                <a:gd name="T36" fmla="*/ 482 w 482"/>
                <a:gd name="T37" fmla="*/ 328 h 394"/>
                <a:gd name="T38" fmla="*/ 479 w 482"/>
                <a:gd name="T39" fmla="*/ 349 h 394"/>
                <a:gd name="T40" fmla="*/ 469 w 482"/>
                <a:gd name="T41" fmla="*/ 367 h 394"/>
                <a:gd name="T42" fmla="*/ 455 w 482"/>
                <a:gd name="T43" fmla="*/ 381 h 394"/>
                <a:gd name="T44" fmla="*/ 437 w 482"/>
                <a:gd name="T45" fmla="*/ 391 h 394"/>
                <a:gd name="T46" fmla="*/ 416 w 482"/>
                <a:gd name="T47" fmla="*/ 394 h 394"/>
                <a:gd name="T48" fmla="*/ 65 w 482"/>
                <a:gd name="T49" fmla="*/ 394 h 394"/>
                <a:gd name="T50" fmla="*/ 45 w 482"/>
                <a:gd name="T51" fmla="*/ 391 h 394"/>
                <a:gd name="T52" fmla="*/ 27 w 482"/>
                <a:gd name="T53" fmla="*/ 381 h 394"/>
                <a:gd name="T54" fmla="*/ 13 w 482"/>
                <a:gd name="T55" fmla="*/ 367 h 394"/>
                <a:gd name="T56" fmla="*/ 4 w 482"/>
                <a:gd name="T57" fmla="*/ 349 h 394"/>
                <a:gd name="T58" fmla="*/ 0 w 482"/>
                <a:gd name="T59" fmla="*/ 328 h 394"/>
                <a:gd name="T60" fmla="*/ 4 w 482"/>
                <a:gd name="T61" fmla="*/ 307 h 394"/>
                <a:gd name="T62" fmla="*/ 13 w 482"/>
                <a:gd name="T63" fmla="*/ 290 h 394"/>
                <a:gd name="T64" fmla="*/ 27 w 482"/>
                <a:gd name="T65" fmla="*/ 275 h 394"/>
                <a:gd name="T66" fmla="*/ 45 w 482"/>
                <a:gd name="T67" fmla="*/ 267 h 394"/>
                <a:gd name="T68" fmla="*/ 65 w 482"/>
                <a:gd name="T69" fmla="*/ 263 h 394"/>
                <a:gd name="T70" fmla="*/ 88 w 482"/>
                <a:gd name="T71" fmla="*/ 263 h 394"/>
                <a:gd name="T72" fmla="*/ 88 w 482"/>
                <a:gd name="T73" fmla="*/ 66 h 394"/>
                <a:gd name="T74" fmla="*/ 91 w 482"/>
                <a:gd name="T75" fmla="*/ 45 h 394"/>
                <a:gd name="T76" fmla="*/ 101 w 482"/>
                <a:gd name="T77" fmla="*/ 26 h 394"/>
                <a:gd name="T78" fmla="*/ 115 w 482"/>
                <a:gd name="T79" fmla="*/ 13 h 394"/>
                <a:gd name="T80" fmla="*/ 133 w 482"/>
                <a:gd name="T81" fmla="*/ 3 h 394"/>
                <a:gd name="T82" fmla="*/ 154 w 482"/>
                <a:gd name="T83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2" h="394">
                  <a:moveTo>
                    <a:pt x="219" y="131"/>
                  </a:moveTo>
                  <a:lnTo>
                    <a:pt x="219" y="263"/>
                  </a:lnTo>
                  <a:lnTo>
                    <a:pt x="263" y="263"/>
                  </a:lnTo>
                  <a:lnTo>
                    <a:pt x="263" y="131"/>
                  </a:lnTo>
                  <a:lnTo>
                    <a:pt x="219" y="131"/>
                  </a:lnTo>
                  <a:close/>
                  <a:moveTo>
                    <a:pt x="154" y="0"/>
                  </a:moveTo>
                  <a:lnTo>
                    <a:pt x="329" y="0"/>
                  </a:lnTo>
                  <a:lnTo>
                    <a:pt x="350" y="3"/>
                  </a:lnTo>
                  <a:lnTo>
                    <a:pt x="367" y="13"/>
                  </a:lnTo>
                  <a:lnTo>
                    <a:pt x="382" y="26"/>
                  </a:lnTo>
                  <a:lnTo>
                    <a:pt x="390" y="45"/>
                  </a:lnTo>
                  <a:lnTo>
                    <a:pt x="394" y="66"/>
                  </a:lnTo>
                  <a:lnTo>
                    <a:pt x="394" y="263"/>
                  </a:lnTo>
                  <a:lnTo>
                    <a:pt x="416" y="263"/>
                  </a:lnTo>
                  <a:lnTo>
                    <a:pt x="437" y="267"/>
                  </a:lnTo>
                  <a:lnTo>
                    <a:pt x="455" y="275"/>
                  </a:lnTo>
                  <a:lnTo>
                    <a:pt x="469" y="290"/>
                  </a:lnTo>
                  <a:lnTo>
                    <a:pt x="479" y="307"/>
                  </a:lnTo>
                  <a:lnTo>
                    <a:pt x="482" y="328"/>
                  </a:lnTo>
                  <a:lnTo>
                    <a:pt x="479" y="349"/>
                  </a:lnTo>
                  <a:lnTo>
                    <a:pt x="469" y="367"/>
                  </a:lnTo>
                  <a:lnTo>
                    <a:pt x="455" y="381"/>
                  </a:lnTo>
                  <a:lnTo>
                    <a:pt x="437" y="391"/>
                  </a:lnTo>
                  <a:lnTo>
                    <a:pt x="416" y="394"/>
                  </a:lnTo>
                  <a:lnTo>
                    <a:pt x="65" y="394"/>
                  </a:lnTo>
                  <a:lnTo>
                    <a:pt x="45" y="391"/>
                  </a:lnTo>
                  <a:lnTo>
                    <a:pt x="27" y="381"/>
                  </a:lnTo>
                  <a:lnTo>
                    <a:pt x="13" y="367"/>
                  </a:lnTo>
                  <a:lnTo>
                    <a:pt x="4" y="349"/>
                  </a:lnTo>
                  <a:lnTo>
                    <a:pt x="0" y="328"/>
                  </a:lnTo>
                  <a:lnTo>
                    <a:pt x="4" y="307"/>
                  </a:lnTo>
                  <a:lnTo>
                    <a:pt x="13" y="290"/>
                  </a:lnTo>
                  <a:lnTo>
                    <a:pt x="27" y="275"/>
                  </a:lnTo>
                  <a:lnTo>
                    <a:pt x="45" y="267"/>
                  </a:lnTo>
                  <a:lnTo>
                    <a:pt x="65" y="263"/>
                  </a:lnTo>
                  <a:lnTo>
                    <a:pt x="88" y="263"/>
                  </a:lnTo>
                  <a:lnTo>
                    <a:pt x="88" y="66"/>
                  </a:lnTo>
                  <a:lnTo>
                    <a:pt x="91" y="45"/>
                  </a:lnTo>
                  <a:lnTo>
                    <a:pt x="101" y="26"/>
                  </a:lnTo>
                  <a:lnTo>
                    <a:pt x="115" y="13"/>
                  </a:lnTo>
                  <a:lnTo>
                    <a:pt x="133" y="3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Freeform 319"/>
            <p:cNvSpPr>
              <a:spLocks noEditPoints="1"/>
            </p:cNvSpPr>
            <p:nvPr/>
          </p:nvSpPr>
          <p:spPr bwMode="auto">
            <a:xfrm>
              <a:off x="862013" y="2308225"/>
              <a:ext cx="76200" cy="63500"/>
            </a:xfrm>
            <a:custGeom>
              <a:avLst/>
              <a:gdLst>
                <a:gd name="T0" fmla="*/ 218 w 481"/>
                <a:gd name="T1" fmla="*/ 131 h 394"/>
                <a:gd name="T2" fmla="*/ 218 w 481"/>
                <a:gd name="T3" fmla="*/ 263 h 394"/>
                <a:gd name="T4" fmla="*/ 262 w 481"/>
                <a:gd name="T5" fmla="*/ 263 h 394"/>
                <a:gd name="T6" fmla="*/ 262 w 481"/>
                <a:gd name="T7" fmla="*/ 131 h 394"/>
                <a:gd name="T8" fmla="*/ 218 w 481"/>
                <a:gd name="T9" fmla="*/ 131 h 394"/>
                <a:gd name="T10" fmla="*/ 153 w 481"/>
                <a:gd name="T11" fmla="*/ 0 h 394"/>
                <a:gd name="T12" fmla="*/ 328 w 481"/>
                <a:gd name="T13" fmla="*/ 0 h 394"/>
                <a:gd name="T14" fmla="*/ 349 w 481"/>
                <a:gd name="T15" fmla="*/ 3 h 394"/>
                <a:gd name="T16" fmla="*/ 367 w 481"/>
                <a:gd name="T17" fmla="*/ 13 h 394"/>
                <a:gd name="T18" fmla="*/ 381 w 481"/>
                <a:gd name="T19" fmla="*/ 26 h 394"/>
                <a:gd name="T20" fmla="*/ 390 w 481"/>
                <a:gd name="T21" fmla="*/ 45 h 394"/>
                <a:gd name="T22" fmla="*/ 394 w 481"/>
                <a:gd name="T23" fmla="*/ 66 h 394"/>
                <a:gd name="T24" fmla="*/ 394 w 481"/>
                <a:gd name="T25" fmla="*/ 263 h 394"/>
                <a:gd name="T26" fmla="*/ 415 w 481"/>
                <a:gd name="T27" fmla="*/ 263 h 394"/>
                <a:gd name="T28" fmla="*/ 436 w 481"/>
                <a:gd name="T29" fmla="*/ 267 h 394"/>
                <a:gd name="T30" fmla="*/ 455 w 481"/>
                <a:gd name="T31" fmla="*/ 275 h 394"/>
                <a:gd name="T32" fmla="*/ 469 w 481"/>
                <a:gd name="T33" fmla="*/ 290 h 394"/>
                <a:gd name="T34" fmla="*/ 478 w 481"/>
                <a:gd name="T35" fmla="*/ 307 h 394"/>
                <a:gd name="T36" fmla="*/ 481 w 481"/>
                <a:gd name="T37" fmla="*/ 328 h 394"/>
                <a:gd name="T38" fmla="*/ 478 w 481"/>
                <a:gd name="T39" fmla="*/ 349 h 394"/>
                <a:gd name="T40" fmla="*/ 469 w 481"/>
                <a:gd name="T41" fmla="*/ 367 h 394"/>
                <a:gd name="T42" fmla="*/ 455 w 481"/>
                <a:gd name="T43" fmla="*/ 381 h 394"/>
                <a:gd name="T44" fmla="*/ 436 w 481"/>
                <a:gd name="T45" fmla="*/ 391 h 394"/>
                <a:gd name="T46" fmla="*/ 415 w 481"/>
                <a:gd name="T47" fmla="*/ 394 h 394"/>
                <a:gd name="T48" fmla="*/ 65 w 481"/>
                <a:gd name="T49" fmla="*/ 394 h 394"/>
                <a:gd name="T50" fmla="*/ 44 w 481"/>
                <a:gd name="T51" fmla="*/ 391 h 394"/>
                <a:gd name="T52" fmla="*/ 26 w 481"/>
                <a:gd name="T53" fmla="*/ 381 h 394"/>
                <a:gd name="T54" fmla="*/ 12 w 481"/>
                <a:gd name="T55" fmla="*/ 367 h 394"/>
                <a:gd name="T56" fmla="*/ 3 w 481"/>
                <a:gd name="T57" fmla="*/ 349 h 394"/>
                <a:gd name="T58" fmla="*/ 0 w 481"/>
                <a:gd name="T59" fmla="*/ 328 h 394"/>
                <a:gd name="T60" fmla="*/ 3 w 481"/>
                <a:gd name="T61" fmla="*/ 307 h 394"/>
                <a:gd name="T62" fmla="*/ 12 w 481"/>
                <a:gd name="T63" fmla="*/ 290 h 394"/>
                <a:gd name="T64" fmla="*/ 26 w 481"/>
                <a:gd name="T65" fmla="*/ 275 h 394"/>
                <a:gd name="T66" fmla="*/ 44 w 481"/>
                <a:gd name="T67" fmla="*/ 267 h 394"/>
                <a:gd name="T68" fmla="*/ 65 w 481"/>
                <a:gd name="T69" fmla="*/ 263 h 394"/>
                <a:gd name="T70" fmla="*/ 87 w 481"/>
                <a:gd name="T71" fmla="*/ 263 h 394"/>
                <a:gd name="T72" fmla="*/ 87 w 481"/>
                <a:gd name="T73" fmla="*/ 66 h 394"/>
                <a:gd name="T74" fmla="*/ 90 w 481"/>
                <a:gd name="T75" fmla="*/ 45 h 394"/>
                <a:gd name="T76" fmla="*/ 100 w 481"/>
                <a:gd name="T77" fmla="*/ 26 h 394"/>
                <a:gd name="T78" fmla="*/ 115 w 481"/>
                <a:gd name="T79" fmla="*/ 13 h 394"/>
                <a:gd name="T80" fmla="*/ 132 w 481"/>
                <a:gd name="T81" fmla="*/ 3 h 394"/>
                <a:gd name="T82" fmla="*/ 153 w 481"/>
                <a:gd name="T83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1" h="394">
                  <a:moveTo>
                    <a:pt x="218" y="131"/>
                  </a:moveTo>
                  <a:lnTo>
                    <a:pt x="218" y="263"/>
                  </a:lnTo>
                  <a:lnTo>
                    <a:pt x="262" y="263"/>
                  </a:lnTo>
                  <a:lnTo>
                    <a:pt x="262" y="131"/>
                  </a:lnTo>
                  <a:lnTo>
                    <a:pt x="218" y="131"/>
                  </a:lnTo>
                  <a:close/>
                  <a:moveTo>
                    <a:pt x="153" y="0"/>
                  </a:moveTo>
                  <a:lnTo>
                    <a:pt x="328" y="0"/>
                  </a:lnTo>
                  <a:lnTo>
                    <a:pt x="349" y="3"/>
                  </a:lnTo>
                  <a:lnTo>
                    <a:pt x="367" y="13"/>
                  </a:lnTo>
                  <a:lnTo>
                    <a:pt x="381" y="26"/>
                  </a:lnTo>
                  <a:lnTo>
                    <a:pt x="390" y="45"/>
                  </a:lnTo>
                  <a:lnTo>
                    <a:pt x="394" y="66"/>
                  </a:lnTo>
                  <a:lnTo>
                    <a:pt x="394" y="263"/>
                  </a:lnTo>
                  <a:lnTo>
                    <a:pt x="415" y="263"/>
                  </a:lnTo>
                  <a:lnTo>
                    <a:pt x="436" y="267"/>
                  </a:lnTo>
                  <a:lnTo>
                    <a:pt x="455" y="275"/>
                  </a:lnTo>
                  <a:lnTo>
                    <a:pt x="469" y="290"/>
                  </a:lnTo>
                  <a:lnTo>
                    <a:pt x="478" y="307"/>
                  </a:lnTo>
                  <a:lnTo>
                    <a:pt x="481" y="328"/>
                  </a:lnTo>
                  <a:lnTo>
                    <a:pt x="478" y="349"/>
                  </a:lnTo>
                  <a:lnTo>
                    <a:pt x="469" y="367"/>
                  </a:lnTo>
                  <a:lnTo>
                    <a:pt x="455" y="381"/>
                  </a:lnTo>
                  <a:lnTo>
                    <a:pt x="436" y="391"/>
                  </a:lnTo>
                  <a:lnTo>
                    <a:pt x="415" y="394"/>
                  </a:lnTo>
                  <a:lnTo>
                    <a:pt x="65" y="394"/>
                  </a:lnTo>
                  <a:lnTo>
                    <a:pt x="44" y="391"/>
                  </a:lnTo>
                  <a:lnTo>
                    <a:pt x="26" y="381"/>
                  </a:lnTo>
                  <a:lnTo>
                    <a:pt x="12" y="367"/>
                  </a:lnTo>
                  <a:lnTo>
                    <a:pt x="3" y="349"/>
                  </a:lnTo>
                  <a:lnTo>
                    <a:pt x="0" y="328"/>
                  </a:lnTo>
                  <a:lnTo>
                    <a:pt x="3" y="307"/>
                  </a:lnTo>
                  <a:lnTo>
                    <a:pt x="12" y="290"/>
                  </a:lnTo>
                  <a:lnTo>
                    <a:pt x="26" y="275"/>
                  </a:lnTo>
                  <a:lnTo>
                    <a:pt x="44" y="267"/>
                  </a:lnTo>
                  <a:lnTo>
                    <a:pt x="65" y="263"/>
                  </a:lnTo>
                  <a:lnTo>
                    <a:pt x="87" y="263"/>
                  </a:lnTo>
                  <a:lnTo>
                    <a:pt x="87" y="66"/>
                  </a:lnTo>
                  <a:lnTo>
                    <a:pt x="90" y="45"/>
                  </a:lnTo>
                  <a:lnTo>
                    <a:pt x="100" y="26"/>
                  </a:lnTo>
                  <a:lnTo>
                    <a:pt x="115" y="13"/>
                  </a:lnTo>
                  <a:lnTo>
                    <a:pt x="132" y="3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Freeform 320"/>
            <p:cNvSpPr>
              <a:spLocks noEditPoints="1"/>
            </p:cNvSpPr>
            <p:nvPr/>
          </p:nvSpPr>
          <p:spPr bwMode="auto">
            <a:xfrm>
              <a:off x="946150" y="2308225"/>
              <a:ext cx="76200" cy="63500"/>
            </a:xfrm>
            <a:custGeom>
              <a:avLst/>
              <a:gdLst>
                <a:gd name="T0" fmla="*/ 220 w 482"/>
                <a:gd name="T1" fmla="*/ 131 h 394"/>
                <a:gd name="T2" fmla="*/ 220 w 482"/>
                <a:gd name="T3" fmla="*/ 263 h 394"/>
                <a:gd name="T4" fmla="*/ 263 w 482"/>
                <a:gd name="T5" fmla="*/ 263 h 394"/>
                <a:gd name="T6" fmla="*/ 263 w 482"/>
                <a:gd name="T7" fmla="*/ 131 h 394"/>
                <a:gd name="T8" fmla="*/ 220 w 482"/>
                <a:gd name="T9" fmla="*/ 131 h 394"/>
                <a:gd name="T10" fmla="*/ 154 w 482"/>
                <a:gd name="T11" fmla="*/ 0 h 394"/>
                <a:gd name="T12" fmla="*/ 329 w 482"/>
                <a:gd name="T13" fmla="*/ 0 h 394"/>
                <a:gd name="T14" fmla="*/ 350 w 482"/>
                <a:gd name="T15" fmla="*/ 3 h 394"/>
                <a:gd name="T16" fmla="*/ 367 w 482"/>
                <a:gd name="T17" fmla="*/ 13 h 394"/>
                <a:gd name="T18" fmla="*/ 382 w 482"/>
                <a:gd name="T19" fmla="*/ 26 h 394"/>
                <a:gd name="T20" fmla="*/ 392 w 482"/>
                <a:gd name="T21" fmla="*/ 45 h 394"/>
                <a:gd name="T22" fmla="*/ 395 w 482"/>
                <a:gd name="T23" fmla="*/ 66 h 394"/>
                <a:gd name="T24" fmla="*/ 395 w 482"/>
                <a:gd name="T25" fmla="*/ 263 h 394"/>
                <a:gd name="T26" fmla="*/ 417 w 482"/>
                <a:gd name="T27" fmla="*/ 263 h 394"/>
                <a:gd name="T28" fmla="*/ 437 w 482"/>
                <a:gd name="T29" fmla="*/ 267 h 394"/>
                <a:gd name="T30" fmla="*/ 455 w 482"/>
                <a:gd name="T31" fmla="*/ 275 h 394"/>
                <a:gd name="T32" fmla="*/ 470 w 482"/>
                <a:gd name="T33" fmla="*/ 290 h 394"/>
                <a:gd name="T34" fmla="*/ 479 w 482"/>
                <a:gd name="T35" fmla="*/ 307 h 394"/>
                <a:gd name="T36" fmla="*/ 482 w 482"/>
                <a:gd name="T37" fmla="*/ 328 h 394"/>
                <a:gd name="T38" fmla="*/ 479 w 482"/>
                <a:gd name="T39" fmla="*/ 349 h 394"/>
                <a:gd name="T40" fmla="*/ 470 w 482"/>
                <a:gd name="T41" fmla="*/ 367 h 394"/>
                <a:gd name="T42" fmla="*/ 455 w 482"/>
                <a:gd name="T43" fmla="*/ 381 h 394"/>
                <a:gd name="T44" fmla="*/ 437 w 482"/>
                <a:gd name="T45" fmla="*/ 391 h 394"/>
                <a:gd name="T46" fmla="*/ 417 w 482"/>
                <a:gd name="T47" fmla="*/ 394 h 394"/>
                <a:gd name="T48" fmla="*/ 65 w 482"/>
                <a:gd name="T49" fmla="*/ 394 h 394"/>
                <a:gd name="T50" fmla="*/ 46 w 482"/>
                <a:gd name="T51" fmla="*/ 391 h 394"/>
                <a:gd name="T52" fmla="*/ 27 w 482"/>
                <a:gd name="T53" fmla="*/ 381 h 394"/>
                <a:gd name="T54" fmla="*/ 13 w 482"/>
                <a:gd name="T55" fmla="*/ 367 h 394"/>
                <a:gd name="T56" fmla="*/ 4 w 482"/>
                <a:gd name="T57" fmla="*/ 349 h 394"/>
                <a:gd name="T58" fmla="*/ 0 w 482"/>
                <a:gd name="T59" fmla="*/ 328 h 394"/>
                <a:gd name="T60" fmla="*/ 4 w 482"/>
                <a:gd name="T61" fmla="*/ 307 h 394"/>
                <a:gd name="T62" fmla="*/ 13 w 482"/>
                <a:gd name="T63" fmla="*/ 290 h 394"/>
                <a:gd name="T64" fmla="*/ 27 w 482"/>
                <a:gd name="T65" fmla="*/ 275 h 394"/>
                <a:gd name="T66" fmla="*/ 46 w 482"/>
                <a:gd name="T67" fmla="*/ 267 h 394"/>
                <a:gd name="T68" fmla="*/ 65 w 482"/>
                <a:gd name="T69" fmla="*/ 263 h 394"/>
                <a:gd name="T70" fmla="*/ 88 w 482"/>
                <a:gd name="T71" fmla="*/ 263 h 394"/>
                <a:gd name="T72" fmla="*/ 88 w 482"/>
                <a:gd name="T73" fmla="*/ 66 h 394"/>
                <a:gd name="T74" fmla="*/ 91 w 482"/>
                <a:gd name="T75" fmla="*/ 45 h 394"/>
                <a:gd name="T76" fmla="*/ 101 w 482"/>
                <a:gd name="T77" fmla="*/ 26 h 394"/>
                <a:gd name="T78" fmla="*/ 115 w 482"/>
                <a:gd name="T79" fmla="*/ 13 h 394"/>
                <a:gd name="T80" fmla="*/ 133 w 482"/>
                <a:gd name="T81" fmla="*/ 3 h 394"/>
                <a:gd name="T82" fmla="*/ 154 w 482"/>
                <a:gd name="T83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2" h="394">
                  <a:moveTo>
                    <a:pt x="220" y="131"/>
                  </a:moveTo>
                  <a:lnTo>
                    <a:pt x="220" y="263"/>
                  </a:lnTo>
                  <a:lnTo>
                    <a:pt x="263" y="263"/>
                  </a:lnTo>
                  <a:lnTo>
                    <a:pt x="263" y="131"/>
                  </a:lnTo>
                  <a:lnTo>
                    <a:pt x="220" y="131"/>
                  </a:lnTo>
                  <a:close/>
                  <a:moveTo>
                    <a:pt x="154" y="0"/>
                  </a:moveTo>
                  <a:lnTo>
                    <a:pt x="329" y="0"/>
                  </a:lnTo>
                  <a:lnTo>
                    <a:pt x="350" y="3"/>
                  </a:lnTo>
                  <a:lnTo>
                    <a:pt x="367" y="13"/>
                  </a:lnTo>
                  <a:lnTo>
                    <a:pt x="382" y="26"/>
                  </a:lnTo>
                  <a:lnTo>
                    <a:pt x="392" y="45"/>
                  </a:lnTo>
                  <a:lnTo>
                    <a:pt x="395" y="66"/>
                  </a:lnTo>
                  <a:lnTo>
                    <a:pt x="395" y="263"/>
                  </a:lnTo>
                  <a:lnTo>
                    <a:pt x="417" y="263"/>
                  </a:lnTo>
                  <a:lnTo>
                    <a:pt x="437" y="267"/>
                  </a:lnTo>
                  <a:lnTo>
                    <a:pt x="455" y="275"/>
                  </a:lnTo>
                  <a:lnTo>
                    <a:pt x="470" y="290"/>
                  </a:lnTo>
                  <a:lnTo>
                    <a:pt x="479" y="307"/>
                  </a:lnTo>
                  <a:lnTo>
                    <a:pt x="482" y="328"/>
                  </a:lnTo>
                  <a:lnTo>
                    <a:pt x="479" y="349"/>
                  </a:lnTo>
                  <a:lnTo>
                    <a:pt x="470" y="367"/>
                  </a:lnTo>
                  <a:lnTo>
                    <a:pt x="455" y="381"/>
                  </a:lnTo>
                  <a:lnTo>
                    <a:pt x="437" y="391"/>
                  </a:lnTo>
                  <a:lnTo>
                    <a:pt x="417" y="394"/>
                  </a:lnTo>
                  <a:lnTo>
                    <a:pt x="65" y="394"/>
                  </a:lnTo>
                  <a:lnTo>
                    <a:pt x="46" y="391"/>
                  </a:lnTo>
                  <a:lnTo>
                    <a:pt x="27" y="381"/>
                  </a:lnTo>
                  <a:lnTo>
                    <a:pt x="13" y="367"/>
                  </a:lnTo>
                  <a:lnTo>
                    <a:pt x="4" y="349"/>
                  </a:lnTo>
                  <a:lnTo>
                    <a:pt x="0" y="328"/>
                  </a:lnTo>
                  <a:lnTo>
                    <a:pt x="4" y="307"/>
                  </a:lnTo>
                  <a:lnTo>
                    <a:pt x="13" y="290"/>
                  </a:lnTo>
                  <a:lnTo>
                    <a:pt x="27" y="275"/>
                  </a:lnTo>
                  <a:lnTo>
                    <a:pt x="46" y="267"/>
                  </a:lnTo>
                  <a:lnTo>
                    <a:pt x="65" y="263"/>
                  </a:lnTo>
                  <a:lnTo>
                    <a:pt x="88" y="263"/>
                  </a:lnTo>
                  <a:lnTo>
                    <a:pt x="88" y="66"/>
                  </a:lnTo>
                  <a:lnTo>
                    <a:pt x="91" y="45"/>
                  </a:lnTo>
                  <a:lnTo>
                    <a:pt x="101" y="26"/>
                  </a:lnTo>
                  <a:lnTo>
                    <a:pt x="115" y="13"/>
                  </a:lnTo>
                  <a:lnTo>
                    <a:pt x="133" y="3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321"/>
            <p:cNvSpPr>
              <a:spLocks noEditPoints="1"/>
            </p:cNvSpPr>
            <p:nvPr/>
          </p:nvSpPr>
          <p:spPr bwMode="auto">
            <a:xfrm>
              <a:off x="1028700" y="2308225"/>
              <a:ext cx="76200" cy="63500"/>
            </a:xfrm>
            <a:custGeom>
              <a:avLst/>
              <a:gdLst>
                <a:gd name="T0" fmla="*/ 219 w 481"/>
                <a:gd name="T1" fmla="*/ 131 h 394"/>
                <a:gd name="T2" fmla="*/ 219 w 481"/>
                <a:gd name="T3" fmla="*/ 263 h 394"/>
                <a:gd name="T4" fmla="*/ 262 w 481"/>
                <a:gd name="T5" fmla="*/ 263 h 394"/>
                <a:gd name="T6" fmla="*/ 262 w 481"/>
                <a:gd name="T7" fmla="*/ 131 h 394"/>
                <a:gd name="T8" fmla="*/ 219 w 481"/>
                <a:gd name="T9" fmla="*/ 131 h 394"/>
                <a:gd name="T10" fmla="*/ 153 w 481"/>
                <a:gd name="T11" fmla="*/ 0 h 394"/>
                <a:gd name="T12" fmla="*/ 328 w 481"/>
                <a:gd name="T13" fmla="*/ 0 h 394"/>
                <a:gd name="T14" fmla="*/ 349 w 481"/>
                <a:gd name="T15" fmla="*/ 3 h 394"/>
                <a:gd name="T16" fmla="*/ 367 w 481"/>
                <a:gd name="T17" fmla="*/ 13 h 394"/>
                <a:gd name="T18" fmla="*/ 381 w 481"/>
                <a:gd name="T19" fmla="*/ 26 h 394"/>
                <a:gd name="T20" fmla="*/ 391 w 481"/>
                <a:gd name="T21" fmla="*/ 45 h 394"/>
                <a:gd name="T22" fmla="*/ 394 w 481"/>
                <a:gd name="T23" fmla="*/ 66 h 394"/>
                <a:gd name="T24" fmla="*/ 394 w 481"/>
                <a:gd name="T25" fmla="*/ 263 h 394"/>
                <a:gd name="T26" fmla="*/ 416 w 481"/>
                <a:gd name="T27" fmla="*/ 263 h 394"/>
                <a:gd name="T28" fmla="*/ 436 w 481"/>
                <a:gd name="T29" fmla="*/ 267 h 394"/>
                <a:gd name="T30" fmla="*/ 455 w 481"/>
                <a:gd name="T31" fmla="*/ 275 h 394"/>
                <a:gd name="T32" fmla="*/ 469 w 481"/>
                <a:gd name="T33" fmla="*/ 290 h 394"/>
                <a:gd name="T34" fmla="*/ 478 w 481"/>
                <a:gd name="T35" fmla="*/ 307 h 394"/>
                <a:gd name="T36" fmla="*/ 481 w 481"/>
                <a:gd name="T37" fmla="*/ 328 h 394"/>
                <a:gd name="T38" fmla="*/ 478 w 481"/>
                <a:gd name="T39" fmla="*/ 349 h 394"/>
                <a:gd name="T40" fmla="*/ 469 w 481"/>
                <a:gd name="T41" fmla="*/ 367 h 394"/>
                <a:gd name="T42" fmla="*/ 455 w 481"/>
                <a:gd name="T43" fmla="*/ 381 h 394"/>
                <a:gd name="T44" fmla="*/ 436 w 481"/>
                <a:gd name="T45" fmla="*/ 391 h 394"/>
                <a:gd name="T46" fmla="*/ 416 w 481"/>
                <a:gd name="T47" fmla="*/ 394 h 394"/>
                <a:gd name="T48" fmla="*/ 66 w 481"/>
                <a:gd name="T49" fmla="*/ 394 h 394"/>
                <a:gd name="T50" fmla="*/ 45 w 481"/>
                <a:gd name="T51" fmla="*/ 391 h 394"/>
                <a:gd name="T52" fmla="*/ 26 w 481"/>
                <a:gd name="T53" fmla="*/ 381 h 394"/>
                <a:gd name="T54" fmla="*/ 12 w 481"/>
                <a:gd name="T55" fmla="*/ 367 h 394"/>
                <a:gd name="T56" fmla="*/ 3 w 481"/>
                <a:gd name="T57" fmla="*/ 349 h 394"/>
                <a:gd name="T58" fmla="*/ 0 w 481"/>
                <a:gd name="T59" fmla="*/ 328 h 394"/>
                <a:gd name="T60" fmla="*/ 3 w 481"/>
                <a:gd name="T61" fmla="*/ 307 h 394"/>
                <a:gd name="T62" fmla="*/ 12 w 481"/>
                <a:gd name="T63" fmla="*/ 290 h 394"/>
                <a:gd name="T64" fmla="*/ 26 w 481"/>
                <a:gd name="T65" fmla="*/ 275 h 394"/>
                <a:gd name="T66" fmla="*/ 45 w 481"/>
                <a:gd name="T67" fmla="*/ 267 h 394"/>
                <a:gd name="T68" fmla="*/ 66 w 481"/>
                <a:gd name="T69" fmla="*/ 263 h 394"/>
                <a:gd name="T70" fmla="*/ 87 w 481"/>
                <a:gd name="T71" fmla="*/ 263 h 394"/>
                <a:gd name="T72" fmla="*/ 87 w 481"/>
                <a:gd name="T73" fmla="*/ 66 h 394"/>
                <a:gd name="T74" fmla="*/ 90 w 481"/>
                <a:gd name="T75" fmla="*/ 45 h 394"/>
                <a:gd name="T76" fmla="*/ 100 w 481"/>
                <a:gd name="T77" fmla="*/ 26 h 394"/>
                <a:gd name="T78" fmla="*/ 115 w 481"/>
                <a:gd name="T79" fmla="*/ 13 h 394"/>
                <a:gd name="T80" fmla="*/ 132 w 481"/>
                <a:gd name="T81" fmla="*/ 3 h 394"/>
                <a:gd name="T82" fmla="*/ 153 w 481"/>
                <a:gd name="T83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1" h="394">
                  <a:moveTo>
                    <a:pt x="219" y="131"/>
                  </a:moveTo>
                  <a:lnTo>
                    <a:pt x="219" y="263"/>
                  </a:lnTo>
                  <a:lnTo>
                    <a:pt x="262" y="263"/>
                  </a:lnTo>
                  <a:lnTo>
                    <a:pt x="262" y="131"/>
                  </a:lnTo>
                  <a:lnTo>
                    <a:pt x="219" y="131"/>
                  </a:lnTo>
                  <a:close/>
                  <a:moveTo>
                    <a:pt x="153" y="0"/>
                  </a:moveTo>
                  <a:lnTo>
                    <a:pt x="328" y="0"/>
                  </a:lnTo>
                  <a:lnTo>
                    <a:pt x="349" y="3"/>
                  </a:lnTo>
                  <a:lnTo>
                    <a:pt x="367" y="13"/>
                  </a:lnTo>
                  <a:lnTo>
                    <a:pt x="381" y="26"/>
                  </a:lnTo>
                  <a:lnTo>
                    <a:pt x="391" y="45"/>
                  </a:lnTo>
                  <a:lnTo>
                    <a:pt x="394" y="66"/>
                  </a:lnTo>
                  <a:lnTo>
                    <a:pt x="394" y="263"/>
                  </a:lnTo>
                  <a:lnTo>
                    <a:pt x="416" y="263"/>
                  </a:lnTo>
                  <a:lnTo>
                    <a:pt x="436" y="267"/>
                  </a:lnTo>
                  <a:lnTo>
                    <a:pt x="455" y="275"/>
                  </a:lnTo>
                  <a:lnTo>
                    <a:pt x="469" y="290"/>
                  </a:lnTo>
                  <a:lnTo>
                    <a:pt x="478" y="307"/>
                  </a:lnTo>
                  <a:lnTo>
                    <a:pt x="481" y="328"/>
                  </a:lnTo>
                  <a:lnTo>
                    <a:pt x="478" y="349"/>
                  </a:lnTo>
                  <a:lnTo>
                    <a:pt x="469" y="367"/>
                  </a:lnTo>
                  <a:lnTo>
                    <a:pt x="455" y="381"/>
                  </a:lnTo>
                  <a:lnTo>
                    <a:pt x="436" y="391"/>
                  </a:lnTo>
                  <a:lnTo>
                    <a:pt x="416" y="394"/>
                  </a:lnTo>
                  <a:lnTo>
                    <a:pt x="66" y="394"/>
                  </a:lnTo>
                  <a:lnTo>
                    <a:pt x="45" y="391"/>
                  </a:lnTo>
                  <a:lnTo>
                    <a:pt x="26" y="381"/>
                  </a:lnTo>
                  <a:lnTo>
                    <a:pt x="12" y="367"/>
                  </a:lnTo>
                  <a:lnTo>
                    <a:pt x="3" y="349"/>
                  </a:lnTo>
                  <a:lnTo>
                    <a:pt x="0" y="328"/>
                  </a:lnTo>
                  <a:lnTo>
                    <a:pt x="3" y="307"/>
                  </a:lnTo>
                  <a:lnTo>
                    <a:pt x="12" y="290"/>
                  </a:lnTo>
                  <a:lnTo>
                    <a:pt x="26" y="275"/>
                  </a:lnTo>
                  <a:lnTo>
                    <a:pt x="45" y="267"/>
                  </a:lnTo>
                  <a:lnTo>
                    <a:pt x="66" y="263"/>
                  </a:lnTo>
                  <a:lnTo>
                    <a:pt x="87" y="263"/>
                  </a:lnTo>
                  <a:lnTo>
                    <a:pt x="87" y="66"/>
                  </a:lnTo>
                  <a:lnTo>
                    <a:pt x="90" y="45"/>
                  </a:lnTo>
                  <a:lnTo>
                    <a:pt x="100" y="26"/>
                  </a:lnTo>
                  <a:lnTo>
                    <a:pt x="115" y="13"/>
                  </a:lnTo>
                  <a:lnTo>
                    <a:pt x="132" y="3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1" name="Group 1040"/>
          <p:cNvGrpSpPr/>
          <p:nvPr/>
        </p:nvGrpSpPr>
        <p:grpSpPr>
          <a:xfrm>
            <a:off x="1592726" y="1906588"/>
            <a:ext cx="577850" cy="576263"/>
            <a:chOff x="1579563" y="1906588"/>
            <a:chExt cx="577850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8" name="Freeform 326"/>
            <p:cNvSpPr>
              <a:spLocks noEditPoints="1"/>
            </p:cNvSpPr>
            <p:nvPr/>
          </p:nvSpPr>
          <p:spPr bwMode="auto">
            <a:xfrm>
              <a:off x="1579563" y="1906588"/>
              <a:ext cx="577850" cy="576263"/>
            </a:xfrm>
            <a:custGeom>
              <a:avLst/>
              <a:gdLst>
                <a:gd name="T0" fmla="*/ 272 w 3641"/>
                <a:gd name="T1" fmla="*/ 3293 h 3633"/>
                <a:gd name="T2" fmla="*/ 228 w 3641"/>
                <a:gd name="T3" fmla="*/ 3405 h 3633"/>
                <a:gd name="T4" fmla="*/ 285 w 3641"/>
                <a:gd name="T5" fmla="*/ 3502 h 3633"/>
                <a:gd name="T6" fmla="*/ 3420 w 3641"/>
                <a:gd name="T7" fmla="*/ 3420 h 3633"/>
                <a:gd name="T8" fmla="*/ 3362 w 3641"/>
                <a:gd name="T9" fmla="*/ 3309 h 3633"/>
                <a:gd name="T10" fmla="*/ 3312 w 3641"/>
                <a:gd name="T11" fmla="*/ 3195 h 3633"/>
                <a:gd name="T12" fmla="*/ 3197 w 3641"/>
                <a:gd name="T13" fmla="*/ 3223 h 3633"/>
                <a:gd name="T14" fmla="*/ 3100 w 3641"/>
                <a:gd name="T15" fmla="*/ 3206 h 3633"/>
                <a:gd name="T16" fmla="*/ 2988 w 3641"/>
                <a:gd name="T17" fmla="*/ 3201 h 3633"/>
                <a:gd name="T18" fmla="*/ 2883 w 3641"/>
                <a:gd name="T19" fmla="*/ 3228 h 3633"/>
                <a:gd name="T20" fmla="*/ 2771 w 3641"/>
                <a:gd name="T21" fmla="*/ 3197 h 3633"/>
                <a:gd name="T22" fmla="*/ 2654 w 3641"/>
                <a:gd name="T23" fmla="*/ 3212 h 3633"/>
                <a:gd name="T24" fmla="*/ 2567 w 3641"/>
                <a:gd name="T25" fmla="*/ 3212 h 3633"/>
                <a:gd name="T26" fmla="*/ 2449 w 3641"/>
                <a:gd name="T27" fmla="*/ 3197 h 3633"/>
                <a:gd name="T28" fmla="*/ 2338 w 3641"/>
                <a:gd name="T29" fmla="*/ 3228 h 3633"/>
                <a:gd name="T30" fmla="*/ 2233 w 3641"/>
                <a:gd name="T31" fmla="*/ 3201 h 3633"/>
                <a:gd name="T32" fmla="*/ 2120 w 3641"/>
                <a:gd name="T33" fmla="*/ 3206 h 3633"/>
                <a:gd name="T34" fmla="*/ 2024 w 3641"/>
                <a:gd name="T35" fmla="*/ 3223 h 3633"/>
                <a:gd name="T36" fmla="*/ 1908 w 3641"/>
                <a:gd name="T37" fmla="*/ 3195 h 3633"/>
                <a:gd name="T38" fmla="*/ 1793 w 3641"/>
                <a:gd name="T39" fmla="*/ 3223 h 3633"/>
                <a:gd name="T40" fmla="*/ 1697 w 3641"/>
                <a:gd name="T41" fmla="*/ 3206 h 3633"/>
                <a:gd name="T42" fmla="*/ 1584 w 3641"/>
                <a:gd name="T43" fmla="*/ 3201 h 3633"/>
                <a:gd name="T44" fmla="*/ 1479 w 3641"/>
                <a:gd name="T45" fmla="*/ 3228 h 3633"/>
                <a:gd name="T46" fmla="*/ 1367 w 3641"/>
                <a:gd name="T47" fmla="*/ 3197 h 3633"/>
                <a:gd name="T48" fmla="*/ 1250 w 3641"/>
                <a:gd name="T49" fmla="*/ 3212 h 3633"/>
                <a:gd name="T50" fmla="*/ 1163 w 3641"/>
                <a:gd name="T51" fmla="*/ 3212 h 3633"/>
                <a:gd name="T52" fmla="*/ 1046 w 3641"/>
                <a:gd name="T53" fmla="*/ 3197 h 3633"/>
                <a:gd name="T54" fmla="*/ 934 w 3641"/>
                <a:gd name="T55" fmla="*/ 3228 h 3633"/>
                <a:gd name="T56" fmla="*/ 829 w 3641"/>
                <a:gd name="T57" fmla="*/ 3201 h 3633"/>
                <a:gd name="T58" fmla="*/ 716 w 3641"/>
                <a:gd name="T59" fmla="*/ 3206 h 3633"/>
                <a:gd name="T60" fmla="*/ 620 w 3641"/>
                <a:gd name="T61" fmla="*/ 3223 h 3633"/>
                <a:gd name="T62" fmla="*/ 505 w 3641"/>
                <a:gd name="T63" fmla="*/ 3195 h 3633"/>
                <a:gd name="T64" fmla="*/ 389 w 3641"/>
                <a:gd name="T65" fmla="*/ 3223 h 3633"/>
                <a:gd name="T66" fmla="*/ 2347 w 3641"/>
                <a:gd name="T67" fmla="*/ 3085 h 3633"/>
                <a:gd name="T68" fmla="*/ 2580 w 3641"/>
                <a:gd name="T69" fmla="*/ 3066 h 3633"/>
                <a:gd name="T70" fmla="*/ 2815 w 3641"/>
                <a:gd name="T71" fmla="*/ 3066 h 3633"/>
                <a:gd name="T72" fmla="*/ 3049 w 3641"/>
                <a:gd name="T73" fmla="*/ 3085 h 3633"/>
                <a:gd name="T74" fmla="*/ 3246 w 3641"/>
                <a:gd name="T75" fmla="*/ 831 h 3633"/>
                <a:gd name="T76" fmla="*/ 538 w 3641"/>
                <a:gd name="T77" fmla="*/ 3067 h 3633"/>
                <a:gd name="T78" fmla="*/ 656 w 3641"/>
                <a:gd name="T79" fmla="*/ 2980 h 3633"/>
                <a:gd name="T80" fmla="*/ 800 w 3641"/>
                <a:gd name="T81" fmla="*/ 3072 h 3633"/>
                <a:gd name="T82" fmla="*/ 920 w 3641"/>
                <a:gd name="T83" fmla="*/ 2980 h 3633"/>
                <a:gd name="T84" fmla="*/ 1064 w 3641"/>
                <a:gd name="T85" fmla="*/ 3067 h 3633"/>
                <a:gd name="T86" fmla="*/ 1184 w 3641"/>
                <a:gd name="T87" fmla="*/ 2980 h 3633"/>
                <a:gd name="T88" fmla="*/ 1326 w 3641"/>
                <a:gd name="T89" fmla="*/ 3072 h 3633"/>
                <a:gd name="T90" fmla="*/ 1447 w 3641"/>
                <a:gd name="T91" fmla="*/ 2980 h 3633"/>
                <a:gd name="T92" fmla="*/ 1591 w 3641"/>
                <a:gd name="T93" fmla="*/ 3067 h 3633"/>
                <a:gd name="T94" fmla="*/ 1710 w 3641"/>
                <a:gd name="T95" fmla="*/ 2980 h 3633"/>
                <a:gd name="T96" fmla="*/ 1853 w 3641"/>
                <a:gd name="T97" fmla="*/ 3072 h 3633"/>
                <a:gd name="T98" fmla="*/ 1973 w 3641"/>
                <a:gd name="T99" fmla="*/ 2980 h 3633"/>
                <a:gd name="T100" fmla="*/ 2114 w 3641"/>
                <a:gd name="T101" fmla="*/ 3066 h 3633"/>
                <a:gd name="T102" fmla="*/ 2280 w 3641"/>
                <a:gd name="T103" fmla="*/ 3 h 3633"/>
                <a:gd name="T104" fmla="*/ 3350 w 3641"/>
                <a:gd name="T105" fmla="*/ 713 h 3633"/>
                <a:gd name="T106" fmla="*/ 3482 w 3641"/>
                <a:gd name="T107" fmla="*/ 3161 h 3633"/>
                <a:gd name="T108" fmla="*/ 3545 w 3641"/>
                <a:gd name="T109" fmla="*/ 3379 h 3633"/>
                <a:gd name="T110" fmla="*/ 3628 w 3641"/>
                <a:gd name="T111" fmla="*/ 3528 h 3633"/>
                <a:gd name="T112" fmla="*/ 66 w 3641"/>
                <a:gd name="T113" fmla="*/ 3633 h 3633"/>
                <a:gd name="T114" fmla="*/ 28 w 3641"/>
                <a:gd name="T115" fmla="*/ 3514 h 3633"/>
                <a:gd name="T116" fmla="*/ 106 w 3641"/>
                <a:gd name="T117" fmla="*/ 3353 h 3633"/>
                <a:gd name="T118" fmla="*/ 179 w 3641"/>
                <a:gd name="T119" fmla="*/ 3133 h 3633"/>
                <a:gd name="T120" fmla="*/ 308 w 3641"/>
                <a:gd name="T121" fmla="*/ 3 h 3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41" h="3633">
                  <a:moveTo>
                    <a:pt x="329" y="3195"/>
                  </a:moveTo>
                  <a:lnTo>
                    <a:pt x="308" y="3198"/>
                  </a:lnTo>
                  <a:lnTo>
                    <a:pt x="291" y="3208"/>
                  </a:lnTo>
                  <a:lnTo>
                    <a:pt x="276" y="3223"/>
                  </a:lnTo>
                  <a:lnTo>
                    <a:pt x="266" y="3240"/>
                  </a:lnTo>
                  <a:lnTo>
                    <a:pt x="263" y="3261"/>
                  </a:lnTo>
                  <a:lnTo>
                    <a:pt x="265" y="3278"/>
                  </a:lnTo>
                  <a:lnTo>
                    <a:pt x="272" y="3293"/>
                  </a:lnTo>
                  <a:lnTo>
                    <a:pt x="278" y="3309"/>
                  </a:lnTo>
                  <a:lnTo>
                    <a:pt x="281" y="3325"/>
                  </a:lnTo>
                  <a:lnTo>
                    <a:pt x="278" y="3341"/>
                  </a:lnTo>
                  <a:lnTo>
                    <a:pt x="273" y="3356"/>
                  </a:lnTo>
                  <a:lnTo>
                    <a:pt x="263" y="3369"/>
                  </a:lnTo>
                  <a:lnTo>
                    <a:pt x="250" y="3380"/>
                  </a:lnTo>
                  <a:lnTo>
                    <a:pt x="238" y="3391"/>
                  </a:lnTo>
                  <a:lnTo>
                    <a:pt x="228" y="3405"/>
                  </a:lnTo>
                  <a:lnTo>
                    <a:pt x="222" y="3420"/>
                  </a:lnTo>
                  <a:lnTo>
                    <a:pt x="220" y="3436"/>
                  </a:lnTo>
                  <a:lnTo>
                    <a:pt x="223" y="3457"/>
                  </a:lnTo>
                  <a:lnTo>
                    <a:pt x="232" y="3475"/>
                  </a:lnTo>
                  <a:lnTo>
                    <a:pt x="246" y="3489"/>
                  </a:lnTo>
                  <a:lnTo>
                    <a:pt x="264" y="3498"/>
                  </a:lnTo>
                  <a:lnTo>
                    <a:pt x="285" y="3502"/>
                  </a:lnTo>
                  <a:lnTo>
                    <a:pt x="285" y="3502"/>
                  </a:lnTo>
                  <a:lnTo>
                    <a:pt x="3356" y="3502"/>
                  </a:lnTo>
                  <a:lnTo>
                    <a:pt x="3356" y="3502"/>
                  </a:lnTo>
                  <a:lnTo>
                    <a:pt x="3377" y="3498"/>
                  </a:lnTo>
                  <a:lnTo>
                    <a:pt x="3395" y="3489"/>
                  </a:lnTo>
                  <a:lnTo>
                    <a:pt x="3409" y="3475"/>
                  </a:lnTo>
                  <a:lnTo>
                    <a:pt x="3418" y="3457"/>
                  </a:lnTo>
                  <a:lnTo>
                    <a:pt x="3422" y="3436"/>
                  </a:lnTo>
                  <a:lnTo>
                    <a:pt x="3420" y="3420"/>
                  </a:lnTo>
                  <a:lnTo>
                    <a:pt x="3413" y="3405"/>
                  </a:lnTo>
                  <a:lnTo>
                    <a:pt x="3403" y="3391"/>
                  </a:lnTo>
                  <a:lnTo>
                    <a:pt x="3391" y="3380"/>
                  </a:lnTo>
                  <a:lnTo>
                    <a:pt x="3378" y="3369"/>
                  </a:lnTo>
                  <a:lnTo>
                    <a:pt x="3368" y="3356"/>
                  </a:lnTo>
                  <a:lnTo>
                    <a:pt x="3362" y="3341"/>
                  </a:lnTo>
                  <a:lnTo>
                    <a:pt x="3360" y="3325"/>
                  </a:lnTo>
                  <a:lnTo>
                    <a:pt x="3362" y="3309"/>
                  </a:lnTo>
                  <a:lnTo>
                    <a:pt x="3369" y="3293"/>
                  </a:lnTo>
                  <a:lnTo>
                    <a:pt x="3376" y="3278"/>
                  </a:lnTo>
                  <a:lnTo>
                    <a:pt x="3378" y="3261"/>
                  </a:lnTo>
                  <a:lnTo>
                    <a:pt x="3375" y="3240"/>
                  </a:lnTo>
                  <a:lnTo>
                    <a:pt x="3365" y="3223"/>
                  </a:lnTo>
                  <a:lnTo>
                    <a:pt x="3350" y="3208"/>
                  </a:lnTo>
                  <a:lnTo>
                    <a:pt x="3333" y="3198"/>
                  </a:lnTo>
                  <a:lnTo>
                    <a:pt x="3312" y="3195"/>
                  </a:lnTo>
                  <a:lnTo>
                    <a:pt x="3297" y="3197"/>
                  </a:lnTo>
                  <a:lnTo>
                    <a:pt x="3285" y="3201"/>
                  </a:lnTo>
                  <a:lnTo>
                    <a:pt x="3276" y="3206"/>
                  </a:lnTo>
                  <a:lnTo>
                    <a:pt x="3268" y="3212"/>
                  </a:lnTo>
                  <a:lnTo>
                    <a:pt x="3252" y="3223"/>
                  </a:lnTo>
                  <a:lnTo>
                    <a:pt x="3233" y="3228"/>
                  </a:lnTo>
                  <a:lnTo>
                    <a:pt x="3214" y="3228"/>
                  </a:lnTo>
                  <a:lnTo>
                    <a:pt x="3197" y="3223"/>
                  </a:lnTo>
                  <a:lnTo>
                    <a:pt x="3180" y="3212"/>
                  </a:lnTo>
                  <a:lnTo>
                    <a:pt x="3172" y="3206"/>
                  </a:lnTo>
                  <a:lnTo>
                    <a:pt x="3162" y="3201"/>
                  </a:lnTo>
                  <a:lnTo>
                    <a:pt x="3151" y="3197"/>
                  </a:lnTo>
                  <a:lnTo>
                    <a:pt x="3137" y="3195"/>
                  </a:lnTo>
                  <a:lnTo>
                    <a:pt x="3123" y="3197"/>
                  </a:lnTo>
                  <a:lnTo>
                    <a:pt x="3110" y="3201"/>
                  </a:lnTo>
                  <a:lnTo>
                    <a:pt x="3100" y="3206"/>
                  </a:lnTo>
                  <a:lnTo>
                    <a:pt x="3093" y="3212"/>
                  </a:lnTo>
                  <a:lnTo>
                    <a:pt x="3076" y="3223"/>
                  </a:lnTo>
                  <a:lnTo>
                    <a:pt x="3058" y="3228"/>
                  </a:lnTo>
                  <a:lnTo>
                    <a:pt x="3040" y="3228"/>
                  </a:lnTo>
                  <a:lnTo>
                    <a:pt x="3021" y="3223"/>
                  </a:lnTo>
                  <a:lnTo>
                    <a:pt x="3004" y="3212"/>
                  </a:lnTo>
                  <a:lnTo>
                    <a:pt x="2998" y="3206"/>
                  </a:lnTo>
                  <a:lnTo>
                    <a:pt x="2988" y="3201"/>
                  </a:lnTo>
                  <a:lnTo>
                    <a:pt x="2976" y="3197"/>
                  </a:lnTo>
                  <a:lnTo>
                    <a:pt x="2961" y="3195"/>
                  </a:lnTo>
                  <a:lnTo>
                    <a:pt x="2947" y="3197"/>
                  </a:lnTo>
                  <a:lnTo>
                    <a:pt x="2935" y="3201"/>
                  </a:lnTo>
                  <a:lnTo>
                    <a:pt x="2925" y="3206"/>
                  </a:lnTo>
                  <a:lnTo>
                    <a:pt x="2917" y="3212"/>
                  </a:lnTo>
                  <a:lnTo>
                    <a:pt x="2900" y="3223"/>
                  </a:lnTo>
                  <a:lnTo>
                    <a:pt x="2883" y="3228"/>
                  </a:lnTo>
                  <a:lnTo>
                    <a:pt x="2864" y="3228"/>
                  </a:lnTo>
                  <a:lnTo>
                    <a:pt x="2845" y="3223"/>
                  </a:lnTo>
                  <a:lnTo>
                    <a:pt x="2830" y="3212"/>
                  </a:lnTo>
                  <a:lnTo>
                    <a:pt x="2822" y="3206"/>
                  </a:lnTo>
                  <a:lnTo>
                    <a:pt x="2812" y="3201"/>
                  </a:lnTo>
                  <a:lnTo>
                    <a:pt x="2800" y="3197"/>
                  </a:lnTo>
                  <a:lnTo>
                    <a:pt x="2785" y="3195"/>
                  </a:lnTo>
                  <a:lnTo>
                    <a:pt x="2771" y="3197"/>
                  </a:lnTo>
                  <a:lnTo>
                    <a:pt x="2759" y="3201"/>
                  </a:lnTo>
                  <a:lnTo>
                    <a:pt x="2749" y="3206"/>
                  </a:lnTo>
                  <a:lnTo>
                    <a:pt x="2741" y="3212"/>
                  </a:lnTo>
                  <a:lnTo>
                    <a:pt x="2726" y="3223"/>
                  </a:lnTo>
                  <a:lnTo>
                    <a:pt x="2707" y="3228"/>
                  </a:lnTo>
                  <a:lnTo>
                    <a:pt x="2688" y="3228"/>
                  </a:lnTo>
                  <a:lnTo>
                    <a:pt x="2670" y="3223"/>
                  </a:lnTo>
                  <a:lnTo>
                    <a:pt x="2654" y="3212"/>
                  </a:lnTo>
                  <a:lnTo>
                    <a:pt x="2646" y="3206"/>
                  </a:lnTo>
                  <a:lnTo>
                    <a:pt x="2636" y="3201"/>
                  </a:lnTo>
                  <a:lnTo>
                    <a:pt x="2624" y="3197"/>
                  </a:lnTo>
                  <a:lnTo>
                    <a:pt x="2610" y="3195"/>
                  </a:lnTo>
                  <a:lnTo>
                    <a:pt x="2595" y="3197"/>
                  </a:lnTo>
                  <a:lnTo>
                    <a:pt x="2583" y="3201"/>
                  </a:lnTo>
                  <a:lnTo>
                    <a:pt x="2574" y="3206"/>
                  </a:lnTo>
                  <a:lnTo>
                    <a:pt x="2567" y="3212"/>
                  </a:lnTo>
                  <a:lnTo>
                    <a:pt x="2550" y="3223"/>
                  </a:lnTo>
                  <a:lnTo>
                    <a:pt x="2532" y="3228"/>
                  </a:lnTo>
                  <a:lnTo>
                    <a:pt x="2512" y="3228"/>
                  </a:lnTo>
                  <a:lnTo>
                    <a:pt x="2495" y="3223"/>
                  </a:lnTo>
                  <a:lnTo>
                    <a:pt x="2478" y="3212"/>
                  </a:lnTo>
                  <a:lnTo>
                    <a:pt x="2470" y="3206"/>
                  </a:lnTo>
                  <a:lnTo>
                    <a:pt x="2462" y="3201"/>
                  </a:lnTo>
                  <a:lnTo>
                    <a:pt x="2449" y="3197"/>
                  </a:lnTo>
                  <a:lnTo>
                    <a:pt x="2435" y="3195"/>
                  </a:lnTo>
                  <a:lnTo>
                    <a:pt x="2421" y="3197"/>
                  </a:lnTo>
                  <a:lnTo>
                    <a:pt x="2409" y="3201"/>
                  </a:lnTo>
                  <a:lnTo>
                    <a:pt x="2399" y="3206"/>
                  </a:lnTo>
                  <a:lnTo>
                    <a:pt x="2391" y="3212"/>
                  </a:lnTo>
                  <a:lnTo>
                    <a:pt x="2374" y="3223"/>
                  </a:lnTo>
                  <a:lnTo>
                    <a:pt x="2357" y="3228"/>
                  </a:lnTo>
                  <a:lnTo>
                    <a:pt x="2338" y="3228"/>
                  </a:lnTo>
                  <a:lnTo>
                    <a:pt x="2319" y="3223"/>
                  </a:lnTo>
                  <a:lnTo>
                    <a:pt x="2303" y="3212"/>
                  </a:lnTo>
                  <a:lnTo>
                    <a:pt x="2296" y="3206"/>
                  </a:lnTo>
                  <a:lnTo>
                    <a:pt x="2286" y="3201"/>
                  </a:lnTo>
                  <a:lnTo>
                    <a:pt x="2274" y="3197"/>
                  </a:lnTo>
                  <a:lnTo>
                    <a:pt x="2259" y="3195"/>
                  </a:lnTo>
                  <a:lnTo>
                    <a:pt x="2245" y="3197"/>
                  </a:lnTo>
                  <a:lnTo>
                    <a:pt x="2233" y="3201"/>
                  </a:lnTo>
                  <a:lnTo>
                    <a:pt x="2223" y="3206"/>
                  </a:lnTo>
                  <a:lnTo>
                    <a:pt x="2215" y="3212"/>
                  </a:lnTo>
                  <a:lnTo>
                    <a:pt x="2198" y="3223"/>
                  </a:lnTo>
                  <a:lnTo>
                    <a:pt x="2181" y="3228"/>
                  </a:lnTo>
                  <a:lnTo>
                    <a:pt x="2162" y="3228"/>
                  </a:lnTo>
                  <a:lnTo>
                    <a:pt x="2144" y="3223"/>
                  </a:lnTo>
                  <a:lnTo>
                    <a:pt x="2128" y="3212"/>
                  </a:lnTo>
                  <a:lnTo>
                    <a:pt x="2120" y="3206"/>
                  </a:lnTo>
                  <a:lnTo>
                    <a:pt x="2110" y="3201"/>
                  </a:lnTo>
                  <a:lnTo>
                    <a:pt x="2098" y="3197"/>
                  </a:lnTo>
                  <a:lnTo>
                    <a:pt x="2084" y="3195"/>
                  </a:lnTo>
                  <a:lnTo>
                    <a:pt x="2069" y="3197"/>
                  </a:lnTo>
                  <a:lnTo>
                    <a:pt x="2057" y="3201"/>
                  </a:lnTo>
                  <a:lnTo>
                    <a:pt x="2047" y="3206"/>
                  </a:lnTo>
                  <a:lnTo>
                    <a:pt x="2040" y="3212"/>
                  </a:lnTo>
                  <a:lnTo>
                    <a:pt x="2024" y="3223"/>
                  </a:lnTo>
                  <a:lnTo>
                    <a:pt x="2005" y="3228"/>
                  </a:lnTo>
                  <a:lnTo>
                    <a:pt x="1986" y="3228"/>
                  </a:lnTo>
                  <a:lnTo>
                    <a:pt x="1969" y="3223"/>
                  </a:lnTo>
                  <a:lnTo>
                    <a:pt x="1952" y="3212"/>
                  </a:lnTo>
                  <a:lnTo>
                    <a:pt x="1944" y="3206"/>
                  </a:lnTo>
                  <a:lnTo>
                    <a:pt x="1934" y="3201"/>
                  </a:lnTo>
                  <a:lnTo>
                    <a:pt x="1922" y="3197"/>
                  </a:lnTo>
                  <a:lnTo>
                    <a:pt x="1908" y="3195"/>
                  </a:lnTo>
                  <a:lnTo>
                    <a:pt x="1893" y="3197"/>
                  </a:lnTo>
                  <a:lnTo>
                    <a:pt x="1882" y="3201"/>
                  </a:lnTo>
                  <a:lnTo>
                    <a:pt x="1872" y="3206"/>
                  </a:lnTo>
                  <a:lnTo>
                    <a:pt x="1865" y="3212"/>
                  </a:lnTo>
                  <a:lnTo>
                    <a:pt x="1848" y="3223"/>
                  </a:lnTo>
                  <a:lnTo>
                    <a:pt x="1830" y="3228"/>
                  </a:lnTo>
                  <a:lnTo>
                    <a:pt x="1812" y="3228"/>
                  </a:lnTo>
                  <a:lnTo>
                    <a:pt x="1793" y="3223"/>
                  </a:lnTo>
                  <a:lnTo>
                    <a:pt x="1776" y="3212"/>
                  </a:lnTo>
                  <a:lnTo>
                    <a:pt x="1768" y="3206"/>
                  </a:lnTo>
                  <a:lnTo>
                    <a:pt x="1760" y="3201"/>
                  </a:lnTo>
                  <a:lnTo>
                    <a:pt x="1747" y="3197"/>
                  </a:lnTo>
                  <a:lnTo>
                    <a:pt x="1733" y="3195"/>
                  </a:lnTo>
                  <a:lnTo>
                    <a:pt x="1719" y="3197"/>
                  </a:lnTo>
                  <a:lnTo>
                    <a:pt x="1707" y="3201"/>
                  </a:lnTo>
                  <a:lnTo>
                    <a:pt x="1697" y="3206"/>
                  </a:lnTo>
                  <a:lnTo>
                    <a:pt x="1689" y="3212"/>
                  </a:lnTo>
                  <a:lnTo>
                    <a:pt x="1672" y="3223"/>
                  </a:lnTo>
                  <a:lnTo>
                    <a:pt x="1655" y="3228"/>
                  </a:lnTo>
                  <a:lnTo>
                    <a:pt x="1636" y="3228"/>
                  </a:lnTo>
                  <a:lnTo>
                    <a:pt x="1617" y="3223"/>
                  </a:lnTo>
                  <a:lnTo>
                    <a:pt x="1602" y="3212"/>
                  </a:lnTo>
                  <a:lnTo>
                    <a:pt x="1594" y="3206"/>
                  </a:lnTo>
                  <a:lnTo>
                    <a:pt x="1584" y="3201"/>
                  </a:lnTo>
                  <a:lnTo>
                    <a:pt x="1572" y="3197"/>
                  </a:lnTo>
                  <a:lnTo>
                    <a:pt x="1557" y="3195"/>
                  </a:lnTo>
                  <a:lnTo>
                    <a:pt x="1543" y="3197"/>
                  </a:lnTo>
                  <a:lnTo>
                    <a:pt x="1531" y="3201"/>
                  </a:lnTo>
                  <a:lnTo>
                    <a:pt x="1521" y="3206"/>
                  </a:lnTo>
                  <a:lnTo>
                    <a:pt x="1513" y="3212"/>
                  </a:lnTo>
                  <a:lnTo>
                    <a:pt x="1498" y="3223"/>
                  </a:lnTo>
                  <a:lnTo>
                    <a:pt x="1479" y="3228"/>
                  </a:lnTo>
                  <a:lnTo>
                    <a:pt x="1460" y="3228"/>
                  </a:lnTo>
                  <a:lnTo>
                    <a:pt x="1442" y="3223"/>
                  </a:lnTo>
                  <a:lnTo>
                    <a:pt x="1426" y="3212"/>
                  </a:lnTo>
                  <a:lnTo>
                    <a:pt x="1418" y="3206"/>
                  </a:lnTo>
                  <a:lnTo>
                    <a:pt x="1408" y="3201"/>
                  </a:lnTo>
                  <a:lnTo>
                    <a:pt x="1396" y="3197"/>
                  </a:lnTo>
                  <a:lnTo>
                    <a:pt x="1382" y="3195"/>
                  </a:lnTo>
                  <a:lnTo>
                    <a:pt x="1367" y="3197"/>
                  </a:lnTo>
                  <a:lnTo>
                    <a:pt x="1355" y="3201"/>
                  </a:lnTo>
                  <a:lnTo>
                    <a:pt x="1345" y="3206"/>
                  </a:lnTo>
                  <a:lnTo>
                    <a:pt x="1339" y="3212"/>
                  </a:lnTo>
                  <a:lnTo>
                    <a:pt x="1322" y="3223"/>
                  </a:lnTo>
                  <a:lnTo>
                    <a:pt x="1303" y="3228"/>
                  </a:lnTo>
                  <a:lnTo>
                    <a:pt x="1284" y="3228"/>
                  </a:lnTo>
                  <a:lnTo>
                    <a:pt x="1267" y="3223"/>
                  </a:lnTo>
                  <a:lnTo>
                    <a:pt x="1250" y="3212"/>
                  </a:lnTo>
                  <a:lnTo>
                    <a:pt x="1242" y="3206"/>
                  </a:lnTo>
                  <a:lnTo>
                    <a:pt x="1232" y="3201"/>
                  </a:lnTo>
                  <a:lnTo>
                    <a:pt x="1220" y="3197"/>
                  </a:lnTo>
                  <a:lnTo>
                    <a:pt x="1206" y="3195"/>
                  </a:lnTo>
                  <a:lnTo>
                    <a:pt x="1193" y="3197"/>
                  </a:lnTo>
                  <a:lnTo>
                    <a:pt x="1180" y="3201"/>
                  </a:lnTo>
                  <a:lnTo>
                    <a:pt x="1170" y="3206"/>
                  </a:lnTo>
                  <a:lnTo>
                    <a:pt x="1163" y="3212"/>
                  </a:lnTo>
                  <a:lnTo>
                    <a:pt x="1146" y="3223"/>
                  </a:lnTo>
                  <a:lnTo>
                    <a:pt x="1128" y="3228"/>
                  </a:lnTo>
                  <a:lnTo>
                    <a:pt x="1110" y="3228"/>
                  </a:lnTo>
                  <a:lnTo>
                    <a:pt x="1091" y="3223"/>
                  </a:lnTo>
                  <a:lnTo>
                    <a:pt x="1074" y="3212"/>
                  </a:lnTo>
                  <a:lnTo>
                    <a:pt x="1068" y="3206"/>
                  </a:lnTo>
                  <a:lnTo>
                    <a:pt x="1058" y="3201"/>
                  </a:lnTo>
                  <a:lnTo>
                    <a:pt x="1046" y="3197"/>
                  </a:lnTo>
                  <a:lnTo>
                    <a:pt x="1031" y="3195"/>
                  </a:lnTo>
                  <a:lnTo>
                    <a:pt x="1017" y="3197"/>
                  </a:lnTo>
                  <a:lnTo>
                    <a:pt x="1005" y="3201"/>
                  </a:lnTo>
                  <a:lnTo>
                    <a:pt x="995" y="3206"/>
                  </a:lnTo>
                  <a:lnTo>
                    <a:pt x="987" y="3212"/>
                  </a:lnTo>
                  <a:lnTo>
                    <a:pt x="970" y="3223"/>
                  </a:lnTo>
                  <a:lnTo>
                    <a:pt x="953" y="3228"/>
                  </a:lnTo>
                  <a:lnTo>
                    <a:pt x="934" y="3228"/>
                  </a:lnTo>
                  <a:lnTo>
                    <a:pt x="915" y="3223"/>
                  </a:lnTo>
                  <a:lnTo>
                    <a:pt x="900" y="3212"/>
                  </a:lnTo>
                  <a:lnTo>
                    <a:pt x="892" y="3206"/>
                  </a:lnTo>
                  <a:lnTo>
                    <a:pt x="882" y="3201"/>
                  </a:lnTo>
                  <a:lnTo>
                    <a:pt x="870" y="3197"/>
                  </a:lnTo>
                  <a:lnTo>
                    <a:pt x="855" y="3195"/>
                  </a:lnTo>
                  <a:lnTo>
                    <a:pt x="841" y="3197"/>
                  </a:lnTo>
                  <a:lnTo>
                    <a:pt x="829" y="3201"/>
                  </a:lnTo>
                  <a:lnTo>
                    <a:pt x="819" y="3206"/>
                  </a:lnTo>
                  <a:lnTo>
                    <a:pt x="811" y="3212"/>
                  </a:lnTo>
                  <a:lnTo>
                    <a:pt x="796" y="3223"/>
                  </a:lnTo>
                  <a:lnTo>
                    <a:pt x="777" y="3228"/>
                  </a:lnTo>
                  <a:lnTo>
                    <a:pt x="758" y="3228"/>
                  </a:lnTo>
                  <a:lnTo>
                    <a:pt x="740" y="3223"/>
                  </a:lnTo>
                  <a:lnTo>
                    <a:pt x="724" y="3212"/>
                  </a:lnTo>
                  <a:lnTo>
                    <a:pt x="716" y="3206"/>
                  </a:lnTo>
                  <a:lnTo>
                    <a:pt x="706" y="3201"/>
                  </a:lnTo>
                  <a:lnTo>
                    <a:pt x="694" y="3197"/>
                  </a:lnTo>
                  <a:lnTo>
                    <a:pt x="680" y="3195"/>
                  </a:lnTo>
                  <a:lnTo>
                    <a:pt x="665" y="3197"/>
                  </a:lnTo>
                  <a:lnTo>
                    <a:pt x="653" y="3201"/>
                  </a:lnTo>
                  <a:lnTo>
                    <a:pt x="644" y="3206"/>
                  </a:lnTo>
                  <a:lnTo>
                    <a:pt x="637" y="3212"/>
                  </a:lnTo>
                  <a:lnTo>
                    <a:pt x="620" y="3223"/>
                  </a:lnTo>
                  <a:lnTo>
                    <a:pt x="601" y="3228"/>
                  </a:lnTo>
                  <a:lnTo>
                    <a:pt x="582" y="3228"/>
                  </a:lnTo>
                  <a:lnTo>
                    <a:pt x="565" y="3223"/>
                  </a:lnTo>
                  <a:lnTo>
                    <a:pt x="548" y="3212"/>
                  </a:lnTo>
                  <a:lnTo>
                    <a:pt x="540" y="3206"/>
                  </a:lnTo>
                  <a:lnTo>
                    <a:pt x="530" y="3201"/>
                  </a:lnTo>
                  <a:lnTo>
                    <a:pt x="519" y="3197"/>
                  </a:lnTo>
                  <a:lnTo>
                    <a:pt x="505" y="3195"/>
                  </a:lnTo>
                  <a:lnTo>
                    <a:pt x="491" y="3197"/>
                  </a:lnTo>
                  <a:lnTo>
                    <a:pt x="479" y="3201"/>
                  </a:lnTo>
                  <a:lnTo>
                    <a:pt x="469" y="3206"/>
                  </a:lnTo>
                  <a:lnTo>
                    <a:pt x="461" y="3212"/>
                  </a:lnTo>
                  <a:lnTo>
                    <a:pt x="444" y="3223"/>
                  </a:lnTo>
                  <a:lnTo>
                    <a:pt x="427" y="3228"/>
                  </a:lnTo>
                  <a:lnTo>
                    <a:pt x="408" y="3228"/>
                  </a:lnTo>
                  <a:lnTo>
                    <a:pt x="389" y="3223"/>
                  </a:lnTo>
                  <a:lnTo>
                    <a:pt x="372" y="3212"/>
                  </a:lnTo>
                  <a:lnTo>
                    <a:pt x="366" y="3206"/>
                  </a:lnTo>
                  <a:lnTo>
                    <a:pt x="356" y="3201"/>
                  </a:lnTo>
                  <a:lnTo>
                    <a:pt x="344" y="3197"/>
                  </a:lnTo>
                  <a:lnTo>
                    <a:pt x="329" y="3195"/>
                  </a:lnTo>
                  <a:close/>
                  <a:moveTo>
                    <a:pt x="2324" y="831"/>
                  </a:moveTo>
                  <a:lnTo>
                    <a:pt x="2324" y="3075"/>
                  </a:lnTo>
                  <a:lnTo>
                    <a:pt x="2347" y="3085"/>
                  </a:lnTo>
                  <a:lnTo>
                    <a:pt x="2374" y="3074"/>
                  </a:lnTo>
                  <a:lnTo>
                    <a:pt x="2404" y="3066"/>
                  </a:lnTo>
                  <a:lnTo>
                    <a:pt x="2435" y="3064"/>
                  </a:lnTo>
                  <a:lnTo>
                    <a:pt x="2465" y="3066"/>
                  </a:lnTo>
                  <a:lnTo>
                    <a:pt x="2495" y="3074"/>
                  </a:lnTo>
                  <a:lnTo>
                    <a:pt x="2522" y="3085"/>
                  </a:lnTo>
                  <a:lnTo>
                    <a:pt x="2550" y="3074"/>
                  </a:lnTo>
                  <a:lnTo>
                    <a:pt x="2580" y="3066"/>
                  </a:lnTo>
                  <a:lnTo>
                    <a:pt x="2610" y="3064"/>
                  </a:lnTo>
                  <a:lnTo>
                    <a:pt x="2641" y="3066"/>
                  </a:lnTo>
                  <a:lnTo>
                    <a:pt x="2669" y="3074"/>
                  </a:lnTo>
                  <a:lnTo>
                    <a:pt x="2698" y="3085"/>
                  </a:lnTo>
                  <a:lnTo>
                    <a:pt x="2726" y="3074"/>
                  </a:lnTo>
                  <a:lnTo>
                    <a:pt x="2756" y="3066"/>
                  </a:lnTo>
                  <a:lnTo>
                    <a:pt x="2785" y="3064"/>
                  </a:lnTo>
                  <a:lnTo>
                    <a:pt x="2815" y="3066"/>
                  </a:lnTo>
                  <a:lnTo>
                    <a:pt x="2845" y="3074"/>
                  </a:lnTo>
                  <a:lnTo>
                    <a:pt x="2873" y="3085"/>
                  </a:lnTo>
                  <a:lnTo>
                    <a:pt x="2902" y="3074"/>
                  </a:lnTo>
                  <a:lnTo>
                    <a:pt x="2930" y="3066"/>
                  </a:lnTo>
                  <a:lnTo>
                    <a:pt x="2961" y="3064"/>
                  </a:lnTo>
                  <a:lnTo>
                    <a:pt x="2991" y="3066"/>
                  </a:lnTo>
                  <a:lnTo>
                    <a:pt x="3021" y="3074"/>
                  </a:lnTo>
                  <a:lnTo>
                    <a:pt x="3049" y="3085"/>
                  </a:lnTo>
                  <a:lnTo>
                    <a:pt x="3076" y="3074"/>
                  </a:lnTo>
                  <a:lnTo>
                    <a:pt x="3106" y="3066"/>
                  </a:lnTo>
                  <a:lnTo>
                    <a:pt x="3136" y="3064"/>
                  </a:lnTo>
                  <a:lnTo>
                    <a:pt x="3167" y="3066"/>
                  </a:lnTo>
                  <a:lnTo>
                    <a:pt x="3197" y="3074"/>
                  </a:lnTo>
                  <a:lnTo>
                    <a:pt x="3224" y="3085"/>
                  </a:lnTo>
                  <a:lnTo>
                    <a:pt x="3246" y="3075"/>
                  </a:lnTo>
                  <a:lnTo>
                    <a:pt x="3246" y="831"/>
                  </a:lnTo>
                  <a:lnTo>
                    <a:pt x="2324" y="831"/>
                  </a:lnTo>
                  <a:close/>
                  <a:moveTo>
                    <a:pt x="395" y="131"/>
                  </a:moveTo>
                  <a:lnTo>
                    <a:pt x="395" y="3075"/>
                  </a:lnTo>
                  <a:lnTo>
                    <a:pt x="417" y="3085"/>
                  </a:lnTo>
                  <a:lnTo>
                    <a:pt x="444" y="3074"/>
                  </a:lnTo>
                  <a:lnTo>
                    <a:pt x="474" y="3066"/>
                  </a:lnTo>
                  <a:lnTo>
                    <a:pt x="505" y="3064"/>
                  </a:lnTo>
                  <a:lnTo>
                    <a:pt x="538" y="3067"/>
                  </a:lnTo>
                  <a:lnTo>
                    <a:pt x="570" y="3075"/>
                  </a:lnTo>
                  <a:lnTo>
                    <a:pt x="570" y="3042"/>
                  </a:lnTo>
                  <a:lnTo>
                    <a:pt x="574" y="3021"/>
                  </a:lnTo>
                  <a:lnTo>
                    <a:pt x="584" y="3003"/>
                  </a:lnTo>
                  <a:lnTo>
                    <a:pt x="597" y="2989"/>
                  </a:lnTo>
                  <a:lnTo>
                    <a:pt x="616" y="2980"/>
                  </a:lnTo>
                  <a:lnTo>
                    <a:pt x="637" y="2977"/>
                  </a:lnTo>
                  <a:lnTo>
                    <a:pt x="656" y="2980"/>
                  </a:lnTo>
                  <a:lnTo>
                    <a:pt x="675" y="2989"/>
                  </a:lnTo>
                  <a:lnTo>
                    <a:pt x="690" y="3003"/>
                  </a:lnTo>
                  <a:lnTo>
                    <a:pt x="698" y="3021"/>
                  </a:lnTo>
                  <a:lnTo>
                    <a:pt x="702" y="3042"/>
                  </a:lnTo>
                  <a:lnTo>
                    <a:pt x="702" y="3065"/>
                  </a:lnTo>
                  <a:lnTo>
                    <a:pt x="736" y="3072"/>
                  </a:lnTo>
                  <a:lnTo>
                    <a:pt x="768" y="3085"/>
                  </a:lnTo>
                  <a:lnTo>
                    <a:pt x="800" y="3072"/>
                  </a:lnTo>
                  <a:lnTo>
                    <a:pt x="833" y="3065"/>
                  </a:lnTo>
                  <a:lnTo>
                    <a:pt x="833" y="3042"/>
                  </a:lnTo>
                  <a:lnTo>
                    <a:pt x="837" y="3021"/>
                  </a:lnTo>
                  <a:lnTo>
                    <a:pt x="847" y="3003"/>
                  </a:lnTo>
                  <a:lnTo>
                    <a:pt x="861" y="2989"/>
                  </a:lnTo>
                  <a:lnTo>
                    <a:pt x="879" y="2980"/>
                  </a:lnTo>
                  <a:lnTo>
                    <a:pt x="900" y="2977"/>
                  </a:lnTo>
                  <a:lnTo>
                    <a:pt x="920" y="2980"/>
                  </a:lnTo>
                  <a:lnTo>
                    <a:pt x="938" y="2989"/>
                  </a:lnTo>
                  <a:lnTo>
                    <a:pt x="953" y="3003"/>
                  </a:lnTo>
                  <a:lnTo>
                    <a:pt x="962" y="3021"/>
                  </a:lnTo>
                  <a:lnTo>
                    <a:pt x="965" y="3042"/>
                  </a:lnTo>
                  <a:lnTo>
                    <a:pt x="965" y="3075"/>
                  </a:lnTo>
                  <a:lnTo>
                    <a:pt x="997" y="3067"/>
                  </a:lnTo>
                  <a:lnTo>
                    <a:pt x="1031" y="3064"/>
                  </a:lnTo>
                  <a:lnTo>
                    <a:pt x="1064" y="3067"/>
                  </a:lnTo>
                  <a:lnTo>
                    <a:pt x="1096" y="3075"/>
                  </a:lnTo>
                  <a:lnTo>
                    <a:pt x="1096" y="3042"/>
                  </a:lnTo>
                  <a:lnTo>
                    <a:pt x="1100" y="3021"/>
                  </a:lnTo>
                  <a:lnTo>
                    <a:pt x="1110" y="3003"/>
                  </a:lnTo>
                  <a:lnTo>
                    <a:pt x="1124" y="2989"/>
                  </a:lnTo>
                  <a:lnTo>
                    <a:pt x="1142" y="2980"/>
                  </a:lnTo>
                  <a:lnTo>
                    <a:pt x="1163" y="2977"/>
                  </a:lnTo>
                  <a:lnTo>
                    <a:pt x="1184" y="2980"/>
                  </a:lnTo>
                  <a:lnTo>
                    <a:pt x="1201" y="2989"/>
                  </a:lnTo>
                  <a:lnTo>
                    <a:pt x="1216" y="3003"/>
                  </a:lnTo>
                  <a:lnTo>
                    <a:pt x="1225" y="3021"/>
                  </a:lnTo>
                  <a:lnTo>
                    <a:pt x="1228" y="3042"/>
                  </a:lnTo>
                  <a:lnTo>
                    <a:pt x="1228" y="3065"/>
                  </a:lnTo>
                  <a:lnTo>
                    <a:pt x="1262" y="3072"/>
                  </a:lnTo>
                  <a:lnTo>
                    <a:pt x="1294" y="3085"/>
                  </a:lnTo>
                  <a:lnTo>
                    <a:pt x="1326" y="3072"/>
                  </a:lnTo>
                  <a:lnTo>
                    <a:pt x="1360" y="3065"/>
                  </a:lnTo>
                  <a:lnTo>
                    <a:pt x="1360" y="3042"/>
                  </a:lnTo>
                  <a:lnTo>
                    <a:pt x="1363" y="3021"/>
                  </a:lnTo>
                  <a:lnTo>
                    <a:pt x="1373" y="3003"/>
                  </a:lnTo>
                  <a:lnTo>
                    <a:pt x="1387" y="2989"/>
                  </a:lnTo>
                  <a:lnTo>
                    <a:pt x="1405" y="2980"/>
                  </a:lnTo>
                  <a:lnTo>
                    <a:pt x="1426" y="2977"/>
                  </a:lnTo>
                  <a:lnTo>
                    <a:pt x="1447" y="2980"/>
                  </a:lnTo>
                  <a:lnTo>
                    <a:pt x="1465" y="2989"/>
                  </a:lnTo>
                  <a:lnTo>
                    <a:pt x="1479" y="3003"/>
                  </a:lnTo>
                  <a:lnTo>
                    <a:pt x="1488" y="3021"/>
                  </a:lnTo>
                  <a:lnTo>
                    <a:pt x="1491" y="3042"/>
                  </a:lnTo>
                  <a:lnTo>
                    <a:pt x="1491" y="3075"/>
                  </a:lnTo>
                  <a:lnTo>
                    <a:pt x="1524" y="3067"/>
                  </a:lnTo>
                  <a:lnTo>
                    <a:pt x="1557" y="3064"/>
                  </a:lnTo>
                  <a:lnTo>
                    <a:pt x="1591" y="3067"/>
                  </a:lnTo>
                  <a:lnTo>
                    <a:pt x="1623" y="3075"/>
                  </a:lnTo>
                  <a:lnTo>
                    <a:pt x="1623" y="3042"/>
                  </a:lnTo>
                  <a:lnTo>
                    <a:pt x="1626" y="3021"/>
                  </a:lnTo>
                  <a:lnTo>
                    <a:pt x="1636" y="3003"/>
                  </a:lnTo>
                  <a:lnTo>
                    <a:pt x="1650" y="2989"/>
                  </a:lnTo>
                  <a:lnTo>
                    <a:pt x="1668" y="2980"/>
                  </a:lnTo>
                  <a:lnTo>
                    <a:pt x="1689" y="2977"/>
                  </a:lnTo>
                  <a:lnTo>
                    <a:pt x="1710" y="2980"/>
                  </a:lnTo>
                  <a:lnTo>
                    <a:pt x="1728" y="2989"/>
                  </a:lnTo>
                  <a:lnTo>
                    <a:pt x="1742" y="3003"/>
                  </a:lnTo>
                  <a:lnTo>
                    <a:pt x="1751" y="3021"/>
                  </a:lnTo>
                  <a:lnTo>
                    <a:pt x="1754" y="3042"/>
                  </a:lnTo>
                  <a:lnTo>
                    <a:pt x="1754" y="3065"/>
                  </a:lnTo>
                  <a:lnTo>
                    <a:pt x="1788" y="3072"/>
                  </a:lnTo>
                  <a:lnTo>
                    <a:pt x="1819" y="3085"/>
                  </a:lnTo>
                  <a:lnTo>
                    <a:pt x="1853" y="3072"/>
                  </a:lnTo>
                  <a:lnTo>
                    <a:pt x="1887" y="3065"/>
                  </a:lnTo>
                  <a:lnTo>
                    <a:pt x="1887" y="3042"/>
                  </a:lnTo>
                  <a:lnTo>
                    <a:pt x="1890" y="3021"/>
                  </a:lnTo>
                  <a:lnTo>
                    <a:pt x="1899" y="3003"/>
                  </a:lnTo>
                  <a:lnTo>
                    <a:pt x="1913" y="2989"/>
                  </a:lnTo>
                  <a:lnTo>
                    <a:pt x="1931" y="2980"/>
                  </a:lnTo>
                  <a:lnTo>
                    <a:pt x="1952" y="2977"/>
                  </a:lnTo>
                  <a:lnTo>
                    <a:pt x="1973" y="2980"/>
                  </a:lnTo>
                  <a:lnTo>
                    <a:pt x="1991" y="2989"/>
                  </a:lnTo>
                  <a:lnTo>
                    <a:pt x="2005" y="3003"/>
                  </a:lnTo>
                  <a:lnTo>
                    <a:pt x="2015" y="3021"/>
                  </a:lnTo>
                  <a:lnTo>
                    <a:pt x="2018" y="3042"/>
                  </a:lnTo>
                  <a:lnTo>
                    <a:pt x="2018" y="3075"/>
                  </a:lnTo>
                  <a:lnTo>
                    <a:pt x="2050" y="3067"/>
                  </a:lnTo>
                  <a:lnTo>
                    <a:pt x="2084" y="3064"/>
                  </a:lnTo>
                  <a:lnTo>
                    <a:pt x="2114" y="3066"/>
                  </a:lnTo>
                  <a:lnTo>
                    <a:pt x="2143" y="3074"/>
                  </a:lnTo>
                  <a:lnTo>
                    <a:pt x="2171" y="3085"/>
                  </a:lnTo>
                  <a:lnTo>
                    <a:pt x="2193" y="3075"/>
                  </a:lnTo>
                  <a:lnTo>
                    <a:pt x="2193" y="131"/>
                  </a:lnTo>
                  <a:lnTo>
                    <a:pt x="395" y="131"/>
                  </a:lnTo>
                  <a:close/>
                  <a:moveTo>
                    <a:pt x="329" y="0"/>
                  </a:moveTo>
                  <a:lnTo>
                    <a:pt x="2259" y="0"/>
                  </a:lnTo>
                  <a:lnTo>
                    <a:pt x="2280" y="3"/>
                  </a:lnTo>
                  <a:lnTo>
                    <a:pt x="2298" y="13"/>
                  </a:lnTo>
                  <a:lnTo>
                    <a:pt x="2312" y="27"/>
                  </a:lnTo>
                  <a:lnTo>
                    <a:pt x="2321" y="45"/>
                  </a:lnTo>
                  <a:lnTo>
                    <a:pt x="2324" y="66"/>
                  </a:lnTo>
                  <a:lnTo>
                    <a:pt x="2324" y="700"/>
                  </a:lnTo>
                  <a:lnTo>
                    <a:pt x="3312" y="700"/>
                  </a:lnTo>
                  <a:lnTo>
                    <a:pt x="3333" y="703"/>
                  </a:lnTo>
                  <a:lnTo>
                    <a:pt x="3350" y="713"/>
                  </a:lnTo>
                  <a:lnTo>
                    <a:pt x="3365" y="728"/>
                  </a:lnTo>
                  <a:lnTo>
                    <a:pt x="3375" y="745"/>
                  </a:lnTo>
                  <a:lnTo>
                    <a:pt x="3378" y="766"/>
                  </a:lnTo>
                  <a:lnTo>
                    <a:pt x="3378" y="3075"/>
                  </a:lnTo>
                  <a:lnTo>
                    <a:pt x="3409" y="3089"/>
                  </a:lnTo>
                  <a:lnTo>
                    <a:pt x="3438" y="3109"/>
                  </a:lnTo>
                  <a:lnTo>
                    <a:pt x="3462" y="3133"/>
                  </a:lnTo>
                  <a:lnTo>
                    <a:pt x="3482" y="3161"/>
                  </a:lnTo>
                  <a:lnTo>
                    <a:pt x="3496" y="3192"/>
                  </a:lnTo>
                  <a:lnTo>
                    <a:pt x="3506" y="3225"/>
                  </a:lnTo>
                  <a:lnTo>
                    <a:pt x="3509" y="3261"/>
                  </a:lnTo>
                  <a:lnTo>
                    <a:pt x="3508" y="3283"/>
                  </a:lnTo>
                  <a:lnTo>
                    <a:pt x="3504" y="3307"/>
                  </a:lnTo>
                  <a:lnTo>
                    <a:pt x="3521" y="3329"/>
                  </a:lnTo>
                  <a:lnTo>
                    <a:pt x="3535" y="3353"/>
                  </a:lnTo>
                  <a:lnTo>
                    <a:pt x="3545" y="3379"/>
                  </a:lnTo>
                  <a:lnTo>
                    <a:pt x="3551" y="3407"/>
                  </a:lnTo>
                  <a:lnTo>
                    <a:pt x="3553" y="3436"/>
                  </a:lnTo>
                  <a:lnTo>
                    <a:pt x="3550" y="3470"/>
                  </a:lnTo>
                  <a:lnTo>
                    <a:pt x="3542" y="3502"/>
                  </a:lnTo>
                  <a:lnTo>
                    <a:pt x="3575" y="3502"/>
                  </a:lnTo>
                  <a:lnTo>
                    <a:pt x="3596" y="3505"/>
                  </a:lnTo>
                  <a:lnTo>
                    <a:pt x="3613" y="3514"/>
                  </a:lnTo>
                  <a:lnTo>
                    <a:pt x="3628" y="3528"/>
                  </a:lnTo>
                  <a:lnTo>
                    <a:pt x="3638" y="3547"/>
                  </a:lnTo>
                  <a:lnTo>
                    <a:pt x="3641" y="3567"/>
                  </a:lnTo>
                  <a:lnTo>
                    <a:pt x="3638" y="3588"/>
                  </a:lnTo>
                  <a:lnTo>
                    <a:pt x="3628" y="3607"/>
                  </a:lnTo>
                  <a:lnTo>
                    <a:pt x="3613" y="3621"/>
                  </a:lnTo>
                  <a:lnTo>
                    <a:pt x="3596" y="3630"/>
                  </a:lnTo>
                  <a:lnTo>
                    <a:pt x="3575" y="3633"/>
                  </a:lnTo>
                  <a:lnTo>
                    <a:pt x="66" y="3633"/>
                  </a:lnTo>
                  <a:lnTo>
                    <a:pt x="45" y="3630"/>
                  </a:lnTo>
                  <a:lnTo>
                    <a:pt x="28" y="3621"/>
                  </a:lnTo>
                  <a:lnTo>
                    <a:pt x="13" y="3607"/>
                  </a:lnTo>
                  <a:lnTo>
                    <a:pt x="3" y="3588"/>
                  </a:lnTo>
                  <a:lnTo>
                    <a:pt x="0" y="3567"/>
                  </a:lnTo>
                  <a:lnTo>
                    <a:pt x="3" y="3547"/>
                  </a:lnTo>
                  <a:lnTo>
                    <a:pt x="13" y="3528"/>
                  </a:lnTo>
                  <a:lnTo>
                    <a:pt x="28" y="3514"/>
                  </a:lnTo>
                  <a:lnTo>
                    <a:pt x="45" y="3505"/>
                  </a:lnTo>
                  <a:lnTo>
                    <a:pt x="66" y="3502"/>
                  </a:lnTo>
                  <a:lnTo>
                    <a:pt x="99" y="3502"/>
                  </a:lnTo>
                  <a:lnTo>
                    <a:pt x="91" y="3470"/>
                  </a:lnTo>
                  <a:lnTo>
                    <a:pt x="88" y="3436"/>
                  </a:lnTo>
                  <a:lnTo>
                    <a:pt x="89" y="3407"/>
                  </a:lnTo>
                  <a:lnTo>
                    <a:pt x="96" y="3379"/>
                  </a:lnTo>
                  <a:lnTo>
                    <a:pt x="106" y="3353"/>
                  </a:lnTo>
                  <a:lnTo>
                    <a:pt x="120" y="3329"/>
                  </a:lnTo>
                  <a:lnTo>
                    <a:pt x="137" y="3307"/>
                  </a:lnTo>
                  <a:lnTo>
                    <a:pt x="133" y="3283"/>
                  </a:lnTo>
                  <a:lnTo>
                    <a:pt x="131" y="3261"/>
                  </a:lnTo>
                  <a:lnTo>
                    <a:pt x="135" y="3225"/>
                  </a:lnTo>
                  <a:lnTo>
                    <a:pt x="145" y="3192"/>
                  </a:lnTo>
                  <a:lnTo>
                    <a:pt x="159" y="3161"/>
                  </a:lnTo>
                  <a:lnTo>
                    <a:pt x="179" y="3133"/>
                  </a:lnTo>
                  <a:lnTo>
                    <a:pt x="203" y="3109"/>
                  </a:lnTo>
                  <a:lnTo>
                    <a:pt x="232" y="3089"/>
                  </a:lnTo>
                  <a:lnTo>
                    <a:pt x="263" y="3075"/>
                  </a:lnTo>
                  <a:lnTo>
                    <a:pt x="263" y="66"/>
                  </a:lnTo>
                  <a:lnTo>
                    <a:pt x="266" y="45"/>
                  </a:lnTo>
                  <a:lnTo>
                    <a:pt x="276" y="27"/>
                  </a:lnTo>
                  <a:lnTo>
                    <a:pt x="291" y="13"/>
                  </a:lnTo>
                  <a:lnTo>
                    <a:pt x="308" y="3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" name="Freeform 327"/>
            <p:cNvSpPr>
              <a:spLocks/>
            </p:cNvSpPr>
            <p:nvPr/>
          </p:nvSpPr>
          <p:spPr bwMode="auto">
            <a:xfrm>
              <a:off x="1970088" y="2073275"/>
              <a:ext cx="103188" cy="20638"/>
            </a:xfrm>
            <a:custGeom>
              <a:avLst/>
              <a:gdLst>
                <a:gd name="T0" fmla="*/ 66 w 659"/>
                <a:gd name="T1" fmla="*/ 0 h 131"/>
                <a:gd name="T2" fmla="*/ 593 w 659"/>
                <a:gd name="T3" fmla="*/ 0 h 131"/>
                <a:gd name="T4" fmla="*/ 614 w 659"/>
                <a:gd name="T5" fmla="*/ 3 h 131"/>
                <a:gd name="T6" fmla="*/ 631 w 659"/>
                <a:gd name="T7" fmla="*/ 12 h 131"/>
                <a:gd name="T8" fmla="*/ 646 w 659"/>
                <a:gd name="T9" fmla="*/ 26 h 131"/>
                <a:gd name="T10" fmla="*/ 656 w 659"/>
                <a:gd name="T11" fmla="*/ 44 h 131"/>
                <a:gd name="T12" fmla="*/ 659 w 659"/>
                <a:gd name="T13" fmla="*/ 65 h 131"/>
                <a:gd name="T14" fmla="*/ 656 w 659"/>
                <a:gd name="T15" fmla="*/ 86 h 131"/>
                <a:gd name="T16" fmla="*/ 646 w 659"/>
                <a:gd name="T17" fmla="*/ 103 h 131"/>
                <a:gd name="T18" fmla="*/ 631 w 659"/>
                <a:gd name="T19" fmla="*/ 118 h 131"/>
                <a:gd name="T20" fmla="*/ 614 w 659"/>
                <a:gd name="T21" fmla="*/ 128 h 131"/>
                <a:gd name="T22" fmla="*/ 593 w 659"/>
                <a:gd name="T23" fmla="*/ 131 h 131"/>
                <a:gd name="T24" fmla="*/ 66 w 659"/>
                <a:gd name="T25" fmla="*/ 131 h 131"/>
                <a:gd name="T26" fmla="*/ 45 w 659"/>
                <a:gd name="T27" fmla="*/ 128 h 131"/>
                <a:gd name="T28" fmla="*/ 28 w 659"/>
                <a:gd name="T29" fmla="*/ 118 h 131"/>
                <a:gd name="T30" fmla="*/ 13 w 659"/>
                <a:gd name="T31" fmla="*/ 103 h 131"/>
                <a:gd name="T32" fmla="*/ 3 w 659"/>
                <a:gd name="T33" fmla="*/ 86 h 131"/>
                <a:gd name="T34" fmla="*/ 0 w 659"/>
                <a:gd name="T35" fmla="*/ 65 h 131"/>
                <a:gd name="T36" fmla="*/ 3 w 659"/>
                <a:gd name="T37" fmla="*/ 44 h 131"/>
                <a:gd name="T38" fmla="*/ 13 w 659"/>
                <a:gd name="T39" fmla="*/ 26 h 131"/>
                <a:gd name="T40" fmla="*/ 28 w 659"/>
                <a:gd name="T41" fmla="*/ 12 h 131"/>
                <a:gd name="T42" fmla="*/ 45 w 659"/>
                <a:gd name="T43" fmla="*/ 3 h 131"/>
                <a:gd name="T44" fmla="*/ 66 w 659"/>
                <a:gd name="T4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9" h="131">
                  <a:moveTo>
                    <a:pt x="66" y="0"/>
                  </a:moveTo>
                  <a:lnTo>
                    <a:pt x="593" y="0"/>
                  </a:lnTo>
                  <a:lnTo>
                    <a:pt x="614" y="3"/>
                  </a:lnTo>
                  <a:lnTo>
                    <a:pt x="631" y="12"/>
                  </a:lnTo>
                  <a:lnTo>
                    <a:pt x="646" y="26"/>
                  </a:lnTo>
                  <a:lnTo>
                    <a:pt x="656" y="44"/>
                  </a:lnTo>
                  <a:lnTo>
                    <a:pt x="659" y="65"/>
                  </a:lnTo>
                  <a:lnTo>
                    <a:pt x="656" y="86"/>
                  </a:lnTo>
                  <a:lnTo>
                    <a:pt x="646" y="103"/>
                  </a:lnTo>
                  <a:lnTo>
                    <a:pt x="631" y="118"/>
                  </a:lnTo>
                  <a:lnTo>
                    <a:pt x="614" y="128"/>
                  </a:lnTo>
                  <a:lnTo>
                    <a:pt x="593" y="131"/>
                  </a:lnTo>
                  <a:lnTo>
                    <a:pt x="66" y="131"/>
                  </a:lnTo>
                  <a:lnTo>
                    <a:pt x="45" y="128"/>
                  </a:lnTo>
                  <a:lnTo>
                    <a:pt x="28" y="118"/>
                  </a:lnTo>
                  <a:lnTo>
                    <a:pt x="13" y="103"/>
                  </a:lnTo>
                  <a:lnTo>
                    <a:pt x="3" y="86"/>
                  </a:lnTo>
                  <a:lnTo>
                    <a:pt x="0" y="65"/>
                  </a:lnTo>
                  <a:lnTo>
                    <a:pt x="3" y="44"/>
                  </a:lnTo>
                  <a:lnTo>
                    <a:pt x="13" y="26"/>
                  </a:lnTo>
                  <a:lnTo>
                    <a:pt x="28" y="12"/>
                  </a:lnTo>
                  <a:lnTo>
                    <a:pt x="45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" name="Freeform 328"/>
            <p:cNvSpPr>
              <a:spLocks/>
            </p:cNvSpPr>
            <p:nvPr/>
          </p:nvSpPr>
          <p:spPr bwMode="auto">
            <a:xfrm>
              <a:off x="1970088" y="2128838"/>
              <a:ext cx="103188" cy="20638"/>
            </a:xfrm>
            <a:custGeom>
              <a:avLst/>
              <a:gdLst>
                <a:gd name="T0" fmla="*/ 66 w 659"/>
                <a:gd name="T1" fmla="*/ 0 h 132"/>
                <a:gd name="T2" fmla="*/ 593 w 659"/>
                <a:gd name="T3" fmla="*/ 0 h 132"/>
                <a:gd name="T4" fmla="*/ 614 w 659"/>
                <a:gd name="T5" fmla="*/ 4 h 132"/>
                <a:gd name="T6" fmla="*/ 631 w 659"/>
                <a:gd name="T7" fmla="*/ 14 h 132"/>
                <a:gd name="T8" fmla="*/ 646 w 659"/>
                <a:gd name="T9" fmla="*/ 28 h 132"/>
                <a:gd name="T10" fmla="*/ 656 w 659"/>
                <a:gd name="T11" fmla="*/ 46 h 132"/>
                <a:gd name="T12" fmla="*/ 659 w 659"/>
                <a:gd name="T13" fmla="*/ 67 h 132"/>
                <a:gd name="T14" fmla="*/ 656 w 659"/>
                <a:gd name="T15" fmla="*/ 88 h 132"/>
                <a:gd name="T16" fmla="*/ 646 w 659"/>
                <a:gd name="T17" fmla="*/ 105 h 132"/>
                <a:gd name="T18" fmla="*/ 631 w 659"/>
                <a:gd name="T19" fmla="*/ 120 h 132"/>
                <a:gd name="T20" fmla="*/ 614 w 659"/>
                <a:gd name="T21" fmla="*/ 128 h 132"/>
                <a:gd name="T22" fmla="*/ 593 w 659"/>
                <a:gd name="T23" fmla="*/ 132 h 132"/>
                <a:gd name="T24" fmla="*/ 66 w 659"/>
                <a:gd name="T25" fmla="*/ 132 h 132"/>
                <a:gd name="T26" fmla="*/ 45 w 659"/>
                <a:gd name="T27" fmla="*/ 128 h 132"/>
                <a:gd name="T28" fmla="*/ 28 w 659"/>
                <a:gd name="T29" fmla="*/ 120 h 132"/>
                <a:gd name="T30" fmla="*/ 13 w 659"/>
                <a:gd name="T31" fmla="*/ 105 h 132"/>
                <a:gd name="T32" fmla="*/ 3 w 659"/>
                <a:gd name="T33" fmla="*/ 88 h 132"/>
                <a:gd name="T34" fmla="*/ 0 w 659"/>
                <a:gd name="T35" fmla="*/ 67 h 132"/>
                <a:gd name="T36" fmla="*/ 3 w 659"/>
                <a:gd name="T37" fmla="*/ 46 h 132"/>
                <a:gd name="T38" fmla="*/ 13 w 659"/>
                <a:gd name="T39" fmla="*/ 28 h 132"/>
                <a:gd name="T40" fmla="*/ 28 w 659"/>
                <a:gd name="T41" fmla="*/ 14 h 132"/>
                <a:gd name="T42" fmla="*/ 45 w 659"/>
                <a:gd name="T43" fmla="*/ 4 h 132"/>
                <a:gd name="T44" fmla="*/ 66 w 659"/>
                <a:gd name="T4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9" h="132">
                  <a:moveTo>
                    <a:pt x="66" y="0"/>
                  </a:moveTo>
                  <a:lnTo>
                    <a:pt x="593" y="0"/>
                  </a:lnTo>
                  <a:lnTo>
                    <a:pt x="614" y="4"/>
                  </a:lnTo>
                  <a:lnTo>
                    <a:pt x="631" y="14"/>
                  </a:lnTo>
                  <a:lnTo>
                    <a:pt x="646" y="28"/>
                  </a:lnTo>
                  <a:lnTo>
                    <a:pt x="656" y="46"/>
                  </a:lnTo>
                  <a:lnTo>
                    <a:pt x="659" y="67"/>
                  </a:lnTo>
                  <a:lnTo>
                    <a:pt x="656" y="88"/>
                  </a:lnTo>
                  <a:lnTo>
                    <a:pt x="646" y="105"/>
                  </a:lnTo>
                  <a:lnTo>
                    <a:pt x="631" y="120"/>
                  </a:lnTo>
                  <a:lnTo>
                    <a:pt x="614" y="128"/>
                  </a:lnTo>
                  <a:lnTo>
                    <a:pt x="593" y="132"/>
                  </a:lnTo>
                  <a:lnTo>
                    <a:pt x="66" y="132"/>
                  </a:lnTo>
                  <a:lnTo>
                    <a:pt x="45" y="128"/>
                  </a:lnTo>
                  <a:lnTo>
                    <a:pt x="28" y="120"/>
                  </a:lnTo>
                  <a:lnTo>
                    <a:pt x="13" y="105"/>
                  </a:lnTo>
                  <a:lnTo>
                    <a:pt x="3" y="88"/>
                  </a:lnTo>
                  <a:lnTo>
                    <a:pt x="0" y="67"/>
                  </a:lnTo>
                  <a:lnTo>
                    <a:pt x="3" y="46"/>
                  </a:lnTo>
                  <a:lnTo>
                    <a:pt x="13" y="28"/>
                  </a:lnTo>
                  <a:lnTo>
                    <a:pt x="28" y="14"/>
                  </a:lnTo>
                  <a:lnTo>
                    <a:pt x="45" y="4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" name="Freeform 329"/>
            <p:cNvSpPr>
              <a:spLocks/>
            </p:cNvSpPr>
            <p:nvPr/>
          </p:nvSpPr>
          <p:spPr bwMode="auto">
            <a:xfrm>
              <a:off x="1970088" y="2184400"/>
              <a:ext cx="103188" cy="20638"/>
            </a:xfrm>
            <a:custGeom>
              <a:avLst/>
              <a:gdLst>
                <a:gd name="T0" fmla="*/ 66 w 659"/>
                <a:gd name="T1" fmla="*/ 0 h 131"/>
                <a:gd name="T2" fmla="*/ 593 w 659"/>
                <a:gd name="T3" fmla="*/ 0 h 131"/>
                <a:gd name="T4" fmla="*/ 614 w 659"/>
                <a:gd name="T5" fmla="*/ 4 h 131"/>
                <a:gd name="T6" fmla="*/ 631 w 659"/>
                <a:gd name="T7" fmla="*/ 12 h 131"/>
                <a:gd name="T8" fmla="*/ 646 w 659"/>
                <a:gd name="T9" fmla="*/ 27 h 131"/>
                <a:gd name="T10" fmla="*/ 656 w 659"/>
                <a:gd name="T11" fmla="*/ 44 h 131"/>
                <a:gd name="T12" fmla="*/ 659 w 659"/>
                <a:gd name="T13" fmla="*/ 65 h 131"/>
                <a:gd name="T14" fmla="*/ 656 w 659"/>
                <a:gd name="T15" fmla="*/ 86 h 131"/>
                <a:gd name="T16" fmla="*/ 646 w 659"/>
                <a:gd name="T17" fmla="*/ 104 h 131"/>
                <a:gd name="T18" fmla="*/ 631 w 659"/>
                <a:gd name="T19" fmla="*/ 118 h 131"/>
                <a:gd name="T20" fmla="*/ 614 w 659"/>
                <a:gd name="T21" fmla="*/ 128 h 131"/>
                <a:gd name="T22" fmla="*/ 593 w 659"/>
                <a:gd name="T23" fmla="*/ 131 h 131"/>
                <a:gd name="T24" fmla="*/ 66 w 659"/>
                <a:gd name="T25" fmla="*/ 131 h 131"/>
                <a:gd name="T26" fmla="*/ 45 w 659"/>
                <a:gd name="T27" fmla="*/ 128 h 131"/>
                <a:gd name="T28" fmla="*/ 28 w 659"/>
                <a:gd name="T29" fmla="*/ 118 h 131"/>
                <a:gd name="T30" fmla="*/ 13 w 659"/>
                <a:gd name="T31" fmla="*/ 104 h 131"/>
                <a:gd name="T32" fmla="*/ 3 w 659"/>
                <a:gd name="T33" fmla="*/ 86 h 131"/>
                <a:gd name="T34" fmla="*/ 0 w 659"/>
                <a:gd name="T35" fmla="*/ 65 h 131"/>
                <a:gd name="T36" fmla="*/ 3 w 659"/>
                <a:gd name="T37" fmla="*/ 44 h 131"/>
                <a:gd name="T38" fmla="*/ 13 w 659"/>
                <a:gd name="T39" fmla="*/ 27 h 131"/>
                <a:gd name="T40" fmla="*/ 28 w 659"/>
                <a:gd name="T41" fmla="*/ 12 h 131"/>
                <a:gd name="T42" fmla="*/ 45 w 659"/>
                <a:gd name="T43" fmla="*/ 4 h 131"/>
                <a:gd name="T44" fmla="*/ 66 w 659"/>
                <a:gd name="T4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9" h="131">
                  <a:moveTo>
                    <a:pt x="66" y="0"/>
                  </a:moveTo>
                  <a:lnTo>
                    <a:pt x="593" y="0"/>
                  </a:lnTo>
                  <a:lnTo>
                    <a:pt x="614" y="4"/>
                  </a:lnTo>
                  <a:lnTo>
                    <a:pt x="631" y="12"/>
                  </a:lnTo>
                  <a:lnTo>
                    <a:pt x="646" y="27"/>
                  </a:lnTo>
                  <a:lnTo>
                    <a:pt x="656" y="44"/>
                  </a:lnTo>
                  <a:lnTo>
                    <a:pt x="659" y="65"/>
                  </a:lnTo>
                  <a:lnTo>
                    <a:pt x="656" y="86"/>
                  </a:lnTo>
                  <a:lnTo>
                    <a:pt x="646" y="104"/>
                  </a:lnTo>
                  <a:lnTo>
                    <a:pt x="631" y="118"/>
                  </a:lnTo>
                  <a:lnTo>
                    <a:pt x="614" y="128"/>
                  </a:lnTo>
                  <a:lnTo>
                    <a:pt x="593" y="131"/>
                  </a:lnTo>
                  <a:lnTo>
                    <a:pt x="66" y="131"/>
                  </a:lnTo>
                  <a:lnTo>
                    <a:pt x="45" y="128"/>
                  </a:lnTo>
                  <a:lnTo>
                    <a:pt x="28" y="118"/>
                  </a:lnTo>
                  <a:lnTo>
                    <a:pt x="13" y="104"/>
                  </a:lnTo>
                  <a:lnTo>
                    <a:pt x="3" y="86"/>
                  </a:lnTo>
                  <a:lnTo>
                    <a:pt x="0" y="65"/>
                  </a:lnTo>
                  <a:lnTo>
                    <a:pt x="3" y="44"/>
                  </a:lnTo>
                  <a:lnTo>
                    <a:pt x="13" y="27"/>
                  </a:lnTo>
                  <a:lnTo>
                    <a:pt x="28" y="12"/>
                  </a:lnTo>
                  <a:lnTo>
                    <a:pt x="45" y="4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" name="Freeform 330"/>
            <p:cNvSpPr>
              <a:spLocks/>
            </p:cNvSpPr>
            <p:nvPr/>
          </p:nvSpPr>
          <p:spPr bwMode="auto">
            <a:xfrm>
              <a:off x="1970088" y="2239963"/>
              <a:ext cx="103188" cy="20638"/>
            </a:xfrm>
            <a:custGeom>
              <a:avLst/>
              <a:gdLst>
                <a:gd name="T0" fmla="*/ 66 w 659"/>
                <a:gd name="T1" fmla="*/ 0 h 131"/>
                <a:gd name="T2" fmla="*/ 593 w 659"/>
                <a:gd name="T3" fmla="*/ 0 h 131"/>
                <a:gd name="T4" fmla="*/ 614 w 659"/>
                <a:gd name="T5" fmla="*/ 3 h 131"/>
                <a:gd name="T6" fmla="*/ 631 w 659"/>
                <a:gd name="T7" fmla="*/ 13 h 131"/>
                <a:gd name="T8" fmla="*/ 646 w 659"/>
                <a:gd name="T9" fmla="*/ 27 h 131"/>
                <a:gd name="T10" fmla="*/ 656 w 659"/>
                <a:gd name="T11" fmla="*/ 45 h 131"/>
                <a:gd name="T12" fmla="*/ 659 w 659"/>
                <a:gd name="T13" fmla="*/ 66 h 131"/>
                <a:gd name="T14" fmla="*/ 656 w 659"/>
                <a:gd name="T15" fmla="*/ 86 h 131"/>
                <a:gd name="T16" fmla="*/ 646 w 659"/>
                <a:gd name="T17" fmla="*/ 105 h 131"/>
                <a:gd name="T18" fmla="*/ 631 w 659"/>
                <a:gd name="T19" fmla="*/ 119 h 131"/>
                <a:gd name="T20" fmla="*/ 614 w 659"/>
                <a:gd name="T21" fmla="*/ 128 h 131"/>
                <a:gd name="T22" fmla="*/ 593 w 659"/>
                <a:gd name="T23" fmla="*/ 131 h 131"/>
                <a:gd name="T24" fmla="*/ 66 w 659"/>
                <a:gd name="T25" fmla="*/ 131 h 131"/>
                <a:gd name="T26" fmla="*/ 45 w 659"/>
                <a:gd name="T27" fmla="*/ 128 h 131"/>
                <a:gd name="T28" fmla="*/ 28 w 659"/>
                <a:gd name="T29" fmla="*/ 119 h 131"/>
                <a:gd name="T30" fmla="*/ 13 w 659"/>
                <a:gd name="T31" fmla="*/ 105 h 131"/>
                <a:gd name="T32" fmla="*/ 3 w 659"/>
                <a:gd name="T33" fmla="*/ 86 h 131"/>
                <a:gd name="T34" fmla="*/ 0 w 659"/>
                <a:gd name="T35" fmla="*/ 66 h 131"/>
                <a:gd name="T36" fmla="*/ 3 w 659"/>
                <a:gd name="T37" fmla="*/ 45 h 131"/>
                <a:gd name="T38" fmla="*/ 13 w 659"/>
                <a:gd name="T39" fmla="*/ 27 h 131"/>
                <a:gd name="T40" fmla="*/ 28 w 659"/>
                <a:gd name="T41" fmla="*/ 13 h 131"/>
                <a:gd name="T42" fmla="*/ 45 w 659"/>
                <a:gd name="T43" fmla="*/ 3 h 131"/>
                <a:gd name="T44" fmla="*/ 66 w 659"/>
                <a:gd name="T4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9" h="131">
                  <a:moveTo>
                    <a:pt x="66" y="0"/>
                  </a:moveTo>
                  <a:lnTo>
                    <a:pt x="593" y="0"/>
                  </a:lnTo>
                  <a:lnTo>
                    <a:pt x="614" y="3"/>
                  </a:lnTo>
                  <a:lnTo>
                    <a:pt x="631" y="13"/>
                  </a:lnTo>
                  <a:lnTo>
                    <a:pt x="646" y="27"/>
                  </a:lnTo>
                  <a:lnTo>
                    <a:pt x="656" y="45"/>
                  </a:lnTo>
                  <a:lnTo>
                    <a:pt x="659" y="66"/>
                  </a:lnTo>
                  <a:lnTo>
                    <a:pt x="656" y="86"/>
                  </a:lnTo>
                  <a:lnTo>
                    <a:pt x="646" y="105"/>
                  </a:lnTo>
                  <a:lnTo>
                    <a:pt x="631" y="119"/>
                  </a:lnTo>
                  <a:lnTo>
                    <a:pt x="614" y="128"/>
                  </a:lnTo>
                  <a:lnTo>
                    <a:pt x="593" y="131"/>
                  </a:lnTo>
                  <a:lnTo>
                    <a:pt x="66" y="131"/>
                  </a:lnTo>
                  <a:lnTo>
                    <a:pt x="45" y="128"/>
                  </a:lnTo>
                  <a:lnTo>
                    <a:pt x="28" y="119"/>
                  </a:lnTo>
                  <a:lnTo>
                    <a:pt x="13" y="105"/>
                  </a:lnTo>
                  <a:lnTo>
                    <a:pt x="3" y="86"/>
                  </a:lnTo>
                  <a:lnTo>
                    <a:pt x="0" y="66"/>
                  </a:lnTo>
                  <a:lnTo>
                    <a:pt x="3" y="45"/>
                  </a:lnTo>
                  <a:lnTo>
                    <a:pt x="13" y="27"/>
                  </a:lnTo>
                  <a:lnTo>
                    <a:pt x="28" y="13"/>
                  </a:lnTo>
                  <a:lnTo>
                    <a:pt x="45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" name="Freeform 331"/>
            <p:cNvSpPr>
              <a:spLocks/>
            </p:cNvSpPr>
            <p:nvPr/>
          </p:nvSpPr>
          <p:spPr bwMode="auto">
            <a:xfrm>
              <a:off x="1970088" y="2295525"/>
              <a:ext cx="103188" cy="20638"/>
            </a:xfrm>
            <a:custGeom>
              <a:avLst/>
              <a:gdLst>
                <a:gd name="T0" fmla="*/ 66 w 659"/>
                <a:gd name="T1" fmla="*/ 0 h 131"/>
                <a:gd name="T2" fmla="*/ 593 w 659"/>
                <a:gd name="T3" fmla="*/ 0 h 131"/>
                <a:gd name="T4" fmla="*/ 614 w 659"/>
                <a:gd name="T5" fmla="*/ 3 h 131"/>
                <a:gd name="T6" fmla="*/ 631 w 659"/>
                <a:gd name="T7" fmla="*/ 12 h 131"/>
                <a:gd name="T8" fmla="*/ 646 w 659"/>
                <a:gd name="T9" fmla="*/ 26 h 131"/>
                <a:gd name="T10" fmla="*/ 656 w 659"/>
                <a:gd name="T11" fmla="*/ 44 h 131"/>
                <a:gd name="T12" fmla="*/ 659 w 659"/>
                <a:gd name="T13" fmla="*/ 65 h 131"/>
                <a:gd name="T14" fmla="*/ 656 w 659"/>
                <a:gd name="T15" fmla="*/ 86 h 131"/>
                <a:gd name="T16" fmla="*/ 646 w 659"/>
                <a:gd name="T17" fmla="*/ 103 h 131"/>
                <a:gd name="T18" fmla="*/ 631 w 659"/>
                <a:gd name="T19" fmla="*/ 118 h 131"/>
                <a:gd name="T20" fmla="*/ 614 w 659"/>
                <a:gd name="T21" fmla="*/ 128 h 131"/>
                <a:gd name="T22" fmla="*/ 593 w 659"/>
                <a:gd name="T23" fmla="*/ 131 h 131"/>
                <a:gd name="T24" fmla="*/ 66 w 659"/>
                <a:gd name="T25" fmla="*/ 131 h 131"/>
                <a:gd name="T26" fmla="*/ 45 w 659"/>
                <a:gd name="T27" fmla="*/ 128 h 131"/>
                <a:gd name="T28" fmla="*/ 28 w 659"/>
                <a:gd name="T29" fmla="*/ 118 h 131"/>
                <a:gd name="T30" fmla="*/ 13 w 659"/>
                <a:gd name="T31" fmla="*/ 103 h 131"/>
                <a:gd name="T32" fmla="*/ 3 w 659"/>
                <a:gd name="T33" fmla="*/ 86 h 131"/>
                <a:gd name="T34" fmla="*/ 0 w 659"/>
                <a:gd name="T35" fmla="*/ 65 h 131"/>
                <a:gd name="T36" fmla="*/ 3 w 659"/>
                <a:gd name="T37" fmla="*/ 44 h 131"/>
                <a:gd name="T38" fmla="*/ 13 w 659"/>
                <a:gd name="T39" fmla="*/ 26 h 131"/>
                <a:gd name="T40" fmla="*/ 28 w 659"/>
                <a:gd name="T41" fmla="*/ 12 h 131"/>
                <a:gd name="T42" fmla="*/ 45 w 659"/>
                <a:gd name="T43" fmla="*/ 3 h 131"/>
                <a:gd name="T44" fmla="*/ 66 w 659"/>
                <a:gd name="T4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9" h="131">
                  <a:moveTo>
                    <a:pt x="66" y="0"/>
                  </a:moveTo>
                  <a:lnTo>
                    <a:pt x="593" y="0"/>
                  </a:lnTo>
                  <a:lnTo>
                    <a:pt x="614" y="3"/>
                  </a:lnTo>
                  <a:lnTo>
                    <a:pt x="631" y="12"/>
                  </a:lnTo>
                  <a:lnTo>
                    <a:pt x="646" y="26"/>
                  </a:lnTo>
                  <a:lnTo>
                    <a:pt x="656" y="44"/>
                  </a:lnTo>
                  <a:lnTo>
                    <a:pt x="659" y="65"/>
                  </a:lnTo>
                  <a:lnTo>
                    <a:pt x="656" y="86"/>
                  </a:lnTo>
                  <a:lnTo>
                    <a:pt x="646" y="103"/>
                  </a:lnTo>
                  <a:lnTo>
                    <a:pt x="631" y="118"/>
                  </a:lnTo>
                  <a:lnTo>
                    <a:pt x="614" y="128"/>
                  </a:lnTo>
                  <a:lnTo>
                    <a:pt x="593" y="131"/>
                  </a:lnTo>
                  <a:lnTo>
                    <a:pt x="66" y="131"/>
                  </a:lnTo>
                  <a:lnTo>
                    <a:pt x="45" y="128"/>
                  </a:lnTo>
                  <a:lnTo>
                    <a:pt x="28" y="118"/>
                  </a:lnTo>
                  <a:lnTo>
                    <a:pt x="13" y="103"/>
                  </a:lnTo>
                  <a:lnTo>
                    <a:pt x="3" y="86"/>
                  </a:lnTo>
                  <a:lnTo>
                    <a:pt x="0" y="65"/>
                  </a:lnTo>
                  <a:lnTo>
                    <a:pt x="3" y="44"/>
                  </a:lnTo>
                  <a:lnTo>
                    <a:pt x="13" y="26"/>
                  </a:lnTo>
                  <a:lnTo>
                    <a:pt x="28" y="12"/>
                  </a:lnTo>
                  <a:lnTo>
                    <a:pt x="45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" name="Freeform 332"/>
            <p:cNvSpPr>
              <a:spLocks/>
            </p:cNvSpPr>
            <p:nvPr/>
          </p:nvSpPr>
          <p:spPr bwMode="auto">
            <a:xfrm>
              <a:off x="1970088" y="2351088"/>
              <a:ext cx="103188" cy="20638"/>
            </a:xfrm>
            <a:custGeom>
              <a:avLst/>
              <a:gdLst>
                <a:gd name="T0" fmla="*/ 66 w 659"/>
                <a:gd name="T1" fmla="*/ 0 h 132"/>
                <a:gd name="T2" fmla="*/ 593 w 659"/>
                <a:gd name="T3" fmla="*/ 0 h 132"/>
                <a:gd name="T4" fmla="*/ 614 w 659"/>
                <a:gd name="T5" fmla="*/ 4 h 132"/>
                <a:gd name="T6" fmla="*/ 631 w 659"/>
                <a:gd name="T7" fmla="*/ 14 h 132"/>
                <a:gd name="T8" fmla="*/ 646 w 659"/>
                <a:gd name="T9" fmla="*/ 27 h 132"/>
                <a:gd name="T10" fmla="*/ 656 w 659"/>
                <a:gd name="T11" fmla="*/ 46 h 132"/>
                <a:gd name="T12" fmla="*/ 659 w 659"/>
                <a:gd name="T13" fmla="*/ 66 h 132"/>
                <a:gd name="T14" fmla="*/ 656 w 659"/>
                <a:gd name="T15" fmla="*/ 86 h 132"/>
                <a:gd name="T16" fmla="*/ 646 w 659"/>
                <a:gd name="T17" fmla="*/ 105 h 132"/>
                <a:gd name="T18" fmla="*/ 631 w 659"/>
                <a:gd name="T19" fmla="*/ 119 h 132"/>
                <a:gd name="T20" fmla="*/ 614 w 659"/>
                <a:gd name="T21" fmla="*/ 128 h 132"/>
                <a:gd name="T22" fmla="*/ 593 w 659"/>
                <a:gd name="T23" fmla="*/ 132 h 132"/>
                <a:gd name="T24" fmla="*/ 66 w 659"/>
                <a:gd name="T25" fmla="*/ 132 h 132"/>
                <a:gd name="T26" fmla="*/ 45 w 659"/>
                <a:gd name="T27" fmla="*/ 128 h 132"/>
                <a:gd name="T28" fmla="*/ 28 w 659"/>
                <a:gd name="T29" fmla="*/ 119 h 132"/>
                <a:gd name="T30" fmla="*/ 13 w 659"/>
                <a:gd name="T31" fmla="*/ 105 h 132"/>
                <a:gd name="T32" fmla="*/ 3 w 659"/>
                <a:gd name="T33" fmla="*/ 86 h 132"/>
                <a:gd name="T34" fmla="*/ 0 w 659"/>
                <a:gd name="T35" fmla="*/ 66 h 132"/>
                <a:gd name="T36" fmla="*/ 3 w 659"/>
                <a:gd name="T37" fmla="*/ 46 h 132"/>
                <a:gd name="T38" fmla="*/ 13 w 659"/>
                <a:gd name="T39" fmla="*/ 27 h 132"/>
                <a:gd name="T40" fmla="*/ 28 w 659"/>
                <a:gd name="T41" fmla="*/ 14 h 132"/>
                <a:gd name="T42" fmla="*/ 45 w 659"/>
                <a:gd name="T43" fmla="*/ 4 h 132"/>
                <a:gd name="T44" fmla="*/ 66 w 659"/>
                <a:gd name="T4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9" h="132">
                  <a:moveTo>
                    <a:pt x="66" y="0"/>
                  </a:moveTo>
                  <a:lnTo>
                    <a:pt x="593" y="0"/>
                  </a:lnTo>
                  <a:lnTo>
                    <a:pt x="614" y="4"/>
                  </a:lnTo>
                  <a:lnTo>
                    <a:pt x="631" y="14"/>
                  </a:lnTo>
                  <a:lnTo>
                    <a:pt x="646" y="27"/>
                  </a:lnTo>
                  <a:lnTo>
                    <a:pt x="656" y="46"/>
                  </a:lnTo>
                  <a:lnTo>
                    <a:pt x="659" y="66"/>
                  </a:lnTo>
                  <a:lnTo>
                    <a:pt x="656" y="86"/>
                  </a:lnTo>
                  <a:lnTo>
                    <a:pt x="646" y="105"/>
                  </a:lnTo>
                  <a:lnTo>
                    <a:pt x="631" y="119"/>
                  </a:lnTo>
                  <a:lnTo>
                    <a:pt x="614" y="128"/>
                  </a:lnTo>
                  <a:lnTo>
                    <a:pt x="593" y="132"/>
                  </a:lnTo>
                  <a:lnTo>
                    <a:pt x="66" y="132"/>
                  </a:lnTo>
                  <a:lnTo>
                    <a:pt x="45" y="128"/>
                  </a:lnTo>
                  <a:lnTo>
                    <a:pt x="28" y="119"/>
                  </a:lnTo>
                  <a:lnTo>
                    <a:pt x="13" y="105"/>
                  </a:lnTo>
                  <a:lnTo>
                    <a:pt x="3" y="86"/>
                  </a:lnTo>
                  <a:lnTo>
                    <a:pt x="0" y="66"/>
                  </a:lnTo>
                  <a:lnTo>
                    <a:pt x="3" y="46"/>
                  </a:lnTo>
                  <a:lnTo>
                    <a:pt x="13" y="27"/>
                  </a:lnTo>
                  <a:lnTo>
                    <a:pt x="28" y="14"/>
                  </a:lnTo>
                  <a:lnTo>
                    <a:pt x="45" y="4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Freeform 333"/>
            <p:cNvSpPr>
              <a:spLocks/>
            </p:cNvSpPr>
            <p:nvPr/>
          </p:nvSpPr>
          <p:spPr bwMode="auto">
            <a:xfrm>
              <a:off x="1670051" y="1962150"/>
              <a:ext cx="20638" cy="34925"/>
            </a:xfrm>
            <a:custGeom>
              <a:avLst/>
              <a:gdLst>
                <a:gd name="T0" fmla="*/ 67 w 132"/>
                <a:gd name="T1" fmla="*/ 0 h 219"/>
                <a:gd name="T2" fmla="*/ 86 w 132"/>
                <a:gd name="T3" fmla="*/ 4 h 219"/>
                <a:gd name="T4" fmla="*/ 105 w 132"/>
                <a:gd name="T5" fmla="*/ 13 h 219"/>
                <a:gd name="T6" fmla="*/ 120 w 132"/>
                <a:gd name="T7" fmla="*/ 27 h 219"/>
                <a:gd name="T8" fmla="*/ 128 w 132"/>
                <a:gd name="T9" fmla="*/ 46 h 219"/>
                <a:gd name="T10" fmla="*/ 132 w 132"/>
                <a:gd name="T11" fmla="*/ 65 h 219"/>
                <a:gd name="T12" fmla="*/ 132 w 132"/>
                <a:gd name="T13" fmla="*/ 154 h 219"/>
                <a:gd name="T14" fmla="*/ 128 w 132"/>
                <a:gd name="T15" fmla="*/ 175 h 219"/>
                <a:gd name="T16" fmla="*/ 120 w 132"/>
                <a:gd name="T17" fmla="*/ 192 h 219"/>
                <a:gd name="T18" fmla="*/ 105 w 132"/>
                <a:gd name="T19" fmla="*/ 207 h 219"/>
                <a:gd name="T20" fmla="*/ 86 w 132"/>
                <a:gd name="T21" fmla="*/ 215 h 219"/>
                <a:gd name="T22" fmla="*/ 67 w 132"/>
                <a:gd name="T23" fmla="*/ 219 h 219"/>
                <a:gd name="T24" fmla="*/ 46 w 132"/>
                <a:gd name="T25" fmla="*/ 215 h 219"/>
                <a:gd name="T26" fmla="*/ 27 w 132"/>
                <a:gd name="T27" fmla="*/ 207 h 219"/>
                <a:gd name="T28" fmla="*/ 14 w 132"/>
                <a:gd name="T29" fmla="*/ 192 h 219"/>
                <a:gd name="T30" fmla="*/ 4 w 132"/>
                <a:gd name="T31" fmla="*/ 175 h 219"/>
                <a:gd name="T32" fmla="*/ 0 w 132"/>
                <a:gd name="T33" fmla="*/ 154 h 219"/>
                <a:gd name="T34" fmla="*/ 0 w 132"/>
                <a:gd name="T35" fmla="*/ 65 h 219"/>
                <a:gd name="T36" fmla="*/ 4 w 132"/>
                <a:gd name="T37" fmla="*/ 46 h 219"/>
                <a:gd name="T38" fmla="*/ 14 w 132"/>
                <a:gd name="T39" fmla="*/ 27 h 219"/>
                <a:gd name="T40" fmla="*/ 27 w 132"/>
                <a:gd name="T41" fmla="*/ 13 h 219"/>
                <a:gd name="T42" fmla="*/ 46 w 132"/>
                <a:gd name="T43" fmla="*/ 4 h 219"/>
                <a:gd name="T44" fmla="*/ 67 w 132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219">
                  <a:moveTo>
                    <a:pt x="67" y="0"/>
                  </a:moveTo>
                  <a:lnTo>
                    <a:pt x="86" y="4"/>
                  </a:lnTo>
                  <a:lnTo>
                    <a:pt x="105" y="13"/>
                  </a:lnTo>
                  <a:lnTo>
                    <a:pt x="120" y="27"/>
                  </a:lnTo>
                  <a:lnTo>
                    <a:pt x="128" y="46"/>
                  </a:lnTo>
                  <a:lnTo>
                    <a:pt x="132" y="65"/>
                  </a:lnTo>
                  <a:lnTo>
                    <a:pt x="132" y="154"/>
                  </a:lnTo>
                  <a:lnTo>
                    <a:pt x="128" y="175"/>
                  </a:lnTo>
                  <a:lnTo>
                    <a:pt x="120" y="192"/>
                  </a:lnTo>
                  <a:lnTo>
                    <a:pt x="105" y="207"/>
                  </a:lnTo>
                  <a:lnTo>
                    <a:pt x="86" y="215"/>
                  </a:lnTo>
                  <a:lnTo>
                    <a:pt x="67" y="219"/>
                  </a:lnTo>
                  <a:lnTo>
                    <a:pt x="46" y="215"/>
                  </a:lnTo>
                  <a:lnTo>
                    <a:pt x="27" y="207"/>
                  </a:lnTo>
                  <a:lnTo>
                    <a:pt x="14" y="192"/>
                  </a:lnTo>
                  <a:lnTo>
                    <a:pt x="4" y="175"/>
                  </a:lnTo>
                  <a:lnTo>
                    <a:pt x="0" y="154"/>
                  </a:lnTo>
                  <a:lnTo>
                    <a:pt x="0" y="65"/>
                  </a:lnTo>
                  <a:lnTo>
                    <a:pt x="4" y="46"/>
                  </a:lnTo>
                  <a:lnTo>
                    <a:pt x="14" y="27"/>
                  </a:lnTo>
                  <a:lnTo>
                    <a:pt x="27" y="13"/>
                  </a:lnTo>
                  <a:lnTo>
                    <a:pt x="46" y="4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" name="Freeform 334"/>
            <p:cNvSpPr>
              <a:spLocks/>
            </p:cNvSpPr>
            <p:nvPr/>
          </p:nvSpPr>
          <p:spPr bwMode="auto">
            <a:xfrm>
              <a:off x="1711326" y="1962150"/>
              <a:ext cx="20638" cy="34925"/>
            </a:xfrm>
            <a:custGeom>
              <a:avLst/>
              <a:gdLst>
                <a:gd name="T0" fmla="*/ 67 w 132"/>
                <a:gd name="T1" fmla="*/ 0 h 219"/>
                <a:gd name="T2" fmla="*/ 87 w 132"/>
                <a:gd name="T3" fmla="*/ 4 h 219"/>
                <a:gd name="T4" fmla="*/ 105 w 132"/>
                <a:gd name="T5" fmla="*/ 13 h 219"/>
                <a:gd name="T6" fmla="*/ 120 w 132"/>
                <a:gd name="T7" fmla="*/ 27 h 219"/>
                <a:gd name="T8" fmla="*/ 129 w 132"/>
                <a:gd name="T9" fmla="*/ 46 h 219"/>
                <a:gd name="T10" fmla="*/ 132 w 132"/>
                <a:gd name="T11" fmla="*/ 65 h 219"/>
                <a:gd name="T12" fmla="*/ 132 w 132"/>
                <a:gd name="T13" fmla="*/ 154 h 219"/>
                <a:gd name="T14" fmla="*/ 129 w 132"/>
                <a:gd name="T15" fmla="*/ 175 h 219"/>
                <a:gd name="T16" fmla="*/ 120 w 132"/>
                <a:gd name="T17" fmla="*/ 192 h 219"/>
                <a:gd name="T18" fmla="*/ 105 w 132"/>
                <a:gd name="T19" fmla="*/ 207 h 219"/>
                <a:gd name="T20" fmla="*/ 87 w 132"/>
                <a:gd name="T21" fmla="*/ 215 h 219"/>
                <a:gd name="T22" fmla="*/ 67 w 132"/>
                <a:gd name="T23" fmla="*/ 219 h 219"/>
                <a:gd name="T24" fmla="*/ 46 w 132"/>
                <a:gd name="T25" fmla="*/ 215 h 219"/>
                <a:gd name="T26" fmla="*/ 28 w 132"/>
                <a:gd name="T27" fmla="*/ 207 h 219"/>
                <a:gd name="T28" fmla="*/ 14 w 132"/>
                <a:gd name="T29" fmla="*/ 192 h 219"/>
                <a:gd name="T30" fmla="*/ 4 w 132"/>
                <a:gd name="T31" fmla="*/ 175 h 219"/>
                <a:gd name="T32" fmla="*/ 0 w 132"/>
                <a:gd name="T33" fmla="*/ 154 h 219"/>
                <a:gd name="T34" fmla="*/ 0 w 132"/>
                <a:gd name="T35" fmla="*/ 65 h 219"/>
                <a:gd name="T36" fmla="*/ 4 w 132"/>
                <a:gd name="T37" fmla="*/ 46 h 219"/>
                <a:gd name="T38" fmla="*/ 14 w 132"/>
                <a:gd name="T39" fmla="*/ 27 h 219"/>
                <a:gd name="T40" fmla="*/ 28 w 132"/>
                <a:gd name="T41" fmla="*/ 13 h 219"/>
                <a:gd name="T42" fmla="*/ 46 w 132"/>
                <a:gd name="T43" fmla="*/ 4 h 219"/>
                <a:gd name="T44" fmla="*/ 67 w 132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219">
                  <a:moveTo>
                    <a:pt x="67" y="0"/>
                  </a:moveTo>
                  <a:lnTo>
                    <a:pt x="87" y="4"/>
                  </a:lnTo>
                  <a:lnTo>
                    <a:pt x="105" y="13"/>
                  </a:lnTo>
                  <a:lnTo>
                    <a:pt x="120" y="27"/>
                  </a:lnTo>
                  <a:lnTo>
                    <a:pt x="129" y="46"/>
                  </a:lnTo>
                  <a:lnTo>
                    <a:pt x="132" y="65"/>
                  </a:lnTo>
                  <a:lnTo>
                    <a:pt x="132" y="154"/>
                  </a:lnTo>
                  <a:lnTo>
                    <a:pt x="129" y="175"/>
                  </a:lnTo>
                  <a:lnTo>
                    <a:pt x="120" y="192"/>
                  </a:lnTo>
                  <a:lnTo>
                    <a:pt x="105" y="207"/>
                  </a:lnTo>
                  <a:lnTo>
                    <a:pt x="87" y="215"/>
                  </a:lnTo>
                  <a:lnTo>
                    <a:pt x="67" y="219"/>
                  </a:lnTo>
                  <a:lnTo>
                    <a:pt x="46" y="215"/>
                  </a:lnTo>
                  <a:lnTo>
                    <a:pt x="28" y="207"/>
                  </a:lnTo>
                  <a:lnTo>
                    <a:pt x="14" y="192"/>
                  </a:lnTo>
                  <a:lnTo>
                    <a:pt x="4" y="175"/>
                  </a:lnTo>
                  <a:lnTo>
                    <a:pt x="0" y="154"/>
                  </a:lnTo>
                  <a:lnTo>
                    <a:pt x="0" y="65"/>
                  </a:lnTo>
                  <a:lnTo>
                    <a:pt x="4" y="46"/>
                  </a:lnTo>
                  <a:lnTo>
                    <a:pt x="14" y="27"/>
                  </a:lnTo>
                  <a:lnTo>
                    <a:pt x="28" y="13"/>
                  </a:lnTo>
                  <a:lnTo>
                    <a:pt x="46" y="4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" name="Freeform 335"/>
            <p:cNvSpPr>
              <a:spLocks/>
            </p:cNvSpPr>
            <p:nvPr/>
          </p:nvSpPr>
          <p:spPr bwMode="auto">
            <a:xfrm>
              <a:off x="1754188" y="1962150"/>
              <a:ext cx="20638" cy="34925"/>
            </a:xfrm>
            <a:custGeom>
              <a:avLst/>
              <a:gdLst>
                <a:gd name="T0" fmla="*/ 67 w 132"/>
                <a:gd name="T1" fmla="*/ 0 h 219"/>
                <a:gd name="T2" fmla="*/ 88 w 132"/>
                <a:gd name="T3" fmla="*/ 4 h 219"/>
                <a:gd name="T4" fmla="*/ 105 w 132"/>
                <a:gd name="T5" fmla="*/ 13 h 219"/>
                <a:gd name="T6" fmla="*/ 120 w 132"/>
                <a:gd name="T7" fmla="*/ 27 h 219"/>
                <a:gd name="T8" fmla="*/ 129 w 132"/>
                <a:gd name="T9" fmla="*/ 46 h 219"/>
                <a:gd name="T10" fmla="*/ 132 w 132"/>
                <a:gd name="T11" fmla="*/ 65 h 219"/>
                <a:gd name="T12" fmla="*/ 132 w 132"/>
                <a:gd name="T13" fmla="*/ 154 h 219"/>
                <a:gd name="T14" fmla="*/ 129 w 132"/>
                <a:gd name="T15" fmla="*/ 175 h 219"/>
                <a:gd name="T16" fmla="*/ 120 w 132"/>
                <a:gd name="T17" fmla="*/ 192 h 219"/>
                <a:gd name="T18" fmla="*/ 105 w 132"/>
                <a:gd name="T19" fmla="*/ 207 h 219"/>
                <a:gd name="T20" fmla="*/ 88 w 132"/>
                <a:gd name="T21" fmla="*/ 215 h 219"/>
                <a:gd name="T22" fmla="*/ 67 w 132"/>
                <a:gd name="T23" fmla="*/ 219 h 219"/>
                <a:gd name="T24" fmla="*/ 46 w 132"/>
                <a:gd name="T25" fmla="*/ 215 h 219"/>
                <a:gd name="T26" fmla="*/ 28 w 132"/>
                <a:gd name="T27" fmla="*/ 207 h 219"/>
                <a:gd name="T28" fmla="*/ 14 w 132"/>
                <a:gd name="T29" fmla="*/ 192 h 219"/>
                <a:gd name="T30" fmla="*/ 4 w 132"/>
                <a:gd name="T31" fmla="*/ 175 h 219"/>
                <a:gd name="T32" fmla="*/ 0 w 132"/>
                <a:gd name="T33" fmla="*/ 154 h 219"/>
                <a:gd name="T34" fmla="*/ 0 w 132"/>
                <a:gd name="T35" fmla="*/ 65 h 219"/>
                <a:gd name="T36" fmla="*/ 4 w 132"/>
                <a:gd name="T37" fmla="*/ 46 h 219"/>
                <a:gd name="T38" fmla="*/ 14 w 132"/>
                <a:gd name="T39" fmla="*/ 27 h 219"/>
                <a:gd name="T40" fmla="*/ 28 w 132"/>
                <a:gd name="T41" fmla="*/ 13 h 219"/>
                <a:gd name="T42" fmla="*/ 46 w 132"/>
                <a:gd name="T43" fmla="*/ 4 h 219"/>
                <a:gd name="T44" fmla="*/ 67 w 132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219">
                  <a:moveTo>
                    <a:pt x="67" y="0"/>
                  </a:moveTo>
                  <a:lnTo>
                    <a:pt x="88" y="4"/>
                  </a:lnTo>
                  <a:lnTo>
                    <a:pt x="105" y="13"/>
                  </a:lnTo>
                  <a:lnTo>
                    <a:pt x="120" y="27"/>
                  </a:lnTo>
                  <a:lnTo>
                    <a:pt x="129" y="46"/>
                  </a:lnTo>
                  <a:lnTo>
                    <a:pt x="132" y="65"/>
                  </a:lnTo>
                  <a:lnTo>
                    <a:pt x="132" y="154"/>
                  </a:lnTo>
                  <a:lnTo>
                    <a:pt x="129" y="175"/>
                  </a:lnTo>
                  <a:lnTo>
                    <a:pt x="120" y="192"/>
                  </a:lnTo>
                  <a:lnTo>
                    <a:pt x="105" y="207"/>
                  </a:lnTo>
                  <a:lnTo>
                    <a:pt x="88" y="215"/>
                  </a:lnTo>
                  <a:lnTo>
                    <a:pt x="67" y="219"/>
                  </a:lnTo>
                  <a:lnTo>
                    <a:pt x="46" y="215"/>
                  </a:lnTo>
                  <a:lnTo>
                    <a:pt x="28" y="207"/>
                  </a:lnTo>
                  <a:lnTo>
                    <a:pt x="14" y="192"/>
                  </a:lnTo>
                  <a:lnTo>
                    <a:pt x="4" y="175"/>
                  </a:lnTo>
                  <a:lnTo>
                    <a:pt x="0" y="154"/>
                  </a:lnTo>
                  <a:lnTo>
                    <a:pt x="0" y="65"/>
                  </a:lnTo>
                  <a:lnTo>
                    <a:pt x="4" y="46"/>
                  </a:lnTo>
                  <a:lnTo>
                    <a:pt x="14" y="27"/>
                  </a:lnTo>
                  <a:lnTo>
                    <a:pt x="28" y="13"/>
                  </a:lnTo>
                  <a:lnTo>
                    <a:pt x="46" y="4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Freeform 336"/>
            <p:cNvSpPr>
              <a:spLocks/>
            </p:cNvSpPr>
            <p:nvPr/>
          </p:nvSpPr>
          <p:spPr bwMode="auto">
            <a:xfrm>
              <a:off x="1795463" y="1962150"/>
              <a:ext cx="20638" cy="34925"/>
            </a:xfrm>
            <a:custGeom>
              <a:avLst/>
              <a:gdLst>
                <a:gd name="T0" fmla="*/ 66 w 131"/>
                <a:gd name="T1" fmla="*/ 0 h 219"/>
                <a:gd name="T2" fmla="*/ 87 w 131"/>
                <a:gd name="T3" fmla="*/ 4 h 219"/>
                <a:gd name="T4" fmla="*/ 105 w 131"/>
                <a:gd name="T5" fmla="*/ 13 h 219"/>
                <a:gd name="T6" fmla="*/ 119 w 131"/>
                <a:gd name="T7" fmla="*/ 27 h 219"/>
                <a:gd name="T8" fmla="*/ 128 w 131"/>
                <a:gd name="T9" fmla="*/ 46 h 219"/>
                <a:gd name="T10" fmla="*/ 131 w 131"/>
                <a:gd name="T11" fmla="*/ 65 h 219"/>
                <a:gd name="T12" fmla="*/ 131 w 131"/>
                <a:gd name="T13" fmla="*/ 154 h 219"/>
                <a:gd name="T14" fmla="*/ 128 w 131"/>
                <a:gd name="T15" fmla="*/ 175 h 219"/>
                <a:gd name="T16" fmla="*/ 119 w 131"/>
                <a:gd name="T17" fmla="*/ 192 h 219"/>
                <a:gd name="T18" fmla="*/ 105 w 131"/>
                <a:gd name="T19" fmla="*/ 207 h 219"/>
                <a:gd name="T20" fmla="*/ 87 w 131"/>
                <a:gd name="T21" fmla="*/ 215 h 219"/>
                <a:gd name="T22" fmla="*/ 66 w 131"/>
                <a:gd name="T23" fmla="*/ 219 h 219"/>
                <a:gd name="T24" fmla="*/ 45 w 131"/>
                <a:gd name="T25" fmla="*/ 215 h 219"/>
                <a:gd name="T26" fmla="*/ 27 w 131"/>
                <a:gd name="T27" fmla="*/ 207 h 219"/>
                <a:gd name="T28" fmla="*/ 13 w 131"/>
                <a:gd name="T29" fmla="*/ 192 h 219"/>
                <a:gd name="T30" fmla="*/ 3 w 131"/>
                <a:gd name="T31" fmla="*/ 175 h 219"/>
                <a:gd name="T32" fmla="*/ 0 w 131"/>
                <a:gd name="T33" fmla="*/ 154 h 219"/>
                <a:gd name="T34" fmla="*/ 0 w 131"/>
                <a:gd name="T35" fmla="*/ 65 h 219"/>
                <a:gd name="T36" fmla="*/ 3 w 131"/>
                <a:gd name="T37" fmla="*/ 46 h 219"/>
                <a:gd name="T38" fmla="*/ 13 w 131"/>
                <a:gd name="T39" fmla="*/ 27 h 219"/>
                <a:gd name="T40" fmla="*/ 27 w 131"/>
                <a:gd name="T41" fmla="*/ 13 h 219"/>
                <a:gd name="T42" fmla="*/ 45 w 131"/>
                <a:gd name="T43" fmla="*/ 4 h 219"/>
                <a:gd name="T44" fmla="*/ 66 w 131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219">
                  <a:moveTo>
                    <a:pt x="66" y="0"/>
                  </a:moveTo>
                  <a:lnTo>
                    <a:pt x="87" y="4"/>
                  </a:lnTo>
                  <a:lnTo>
                    <a:pt x="105" y="13"/>
                  </a:lnTo>
                  <a:lnTo>
                    <a:pt x="119" y="27"/>
                  </a:lnTo>
                  <a:lnTo>
                    <a:pt x="128" y="46"/>
                  </a:lnTo>
                  <a:lnTo>
                    <a:pt x="131" y="65"/>
                  </a:lnTo>
                  <a:lnTo>
                    <a:pt x="131" y="154"/>
                  </a:lnTo>
                  <a:lnTo>
                    <a:pt x="128" y="175"/>
                  </a:lnTo>
                  <a:lnTo>
                    <a:pt x="119" y="192"/>
                  </a:lnTo>
                  <a:lnTo>
                    <a:pt x="105" y="207"/>
                  </a:lnTo>
                  <a:lnTo>
                    <a:pt x="87" y="215"/>
                  </a:lnTo>
                  <a:lnTo>
                    <a:pt x="66" y="219"/>
                  </a:lnTo>
                  <a:lnTo>
                    <a:pt x="45" y="215"/>
                  </a:lnTo>
                  <a:lnTo>
                    <a:pt x="27" y="207"/>
                  </a:lnTo>
                  <a:lnTo>
                    <a:pt x="13" y="192"/>
                  </a:lnTo>
                  <a:lnTo>
                    <a:pt x="3" y="175"/>
                  </a:lnTo>
                  <a:lnTo>
                    <a:pt x="0" y="154"/>
                  </a:lnTo>
                  <a:lnTo>
                    <a:pt x="0" y="65"/>
                  </a:lnTo>
                  <a:lnTo>
                    <a:pt x="3" y="46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5" y="4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" name="Freeform 337"/>
            <p:cNvSpPr>
              <a:spLocks/>
            </p:cNvSpPr>
            <p:nvPr/>
          </p:nvSpPr>
          <p:spPr bwMode="auto">
            <a:xfrm>
              <a:off x="1836738" y="1962150"/>
              <a:ext cx="20638" cy="34925"/>
            </a:xfrm>
            <a:custGeom>
              <a:avLst/>
              <a:gdLst>
                <a:gd name="T0" fmla="*/ 66 w 131"/>
                <a:gd name="T1" fmla="*/ 0 h 219"/>
                <a:gd name="T2" fmla="*/ 87 w 131"/>
                <a:gd name="T3" fmla="*/ 4 h 219"/>
                <a:gd name="T4" fmla="*/ 105 w 131"/>
                <a:gd name="T5" fmla="*/ 13 h 219"/>
                <a:gd name="T6" fmla="*/ 119 w 131"/>
                <a:gd name="T7" fmla="*/ 27 h 219"/>
                <a:gd name="T8" fmla="*/ 128 w 131"/>
                <a:gd name="T9" fmla="*/ 46 h 219"/>
                <a:gd name="T10" fmla="*/ 131 w 131"/>
                <a:gd name="T11" fmla="*/ 65 h 219"/>
                <a:gd name="T12" fmla="*/ 131 w 131"/>
                <a:gd name="T13" fmla="*/ 154 h 219"/>
                <a:gd name="T14" fmla="*/ 128 w 131"/>
                <a:gd name="T15" fmla="*/ 175 h 219"/>
                <a:gd name="T16" fmla="*/ 119 w 131"/>
                <a:gd name="T17" fmla="*/ 192 h 219"/>
                <a:gd name="T18" fmla="*/ 105 w 131"/>
                <a:gd name="T19" fmla="*/ 207 h 219"/>
                <a:gd name="T20" fmla="*/ 87 w 131"/>
                <a:gd name="T21" fmla="*/ 215 h 219"/>
                <a:gd name="T22" fmla="*/ 66 w 131"/>
                <a:gd name="T23" fmla="*/ 219 h 219"/>
                <a:gd name="T24" fmla="*/ 45 w 131"/>
                <a:gd name="T25" fmla="*/ 215 h 219"/>
                <a:gd name="T26" fmla="*/ 27 w 131"/>
                <a:gd name="T27" fmla="*/ 207 h 219"/>
                <a:gd name="T28" fmla="*/ 13 w 131"/>
                <a:gd name="T29" fmla="*/ 192 h 219"/>
                <a:gd name="T30" fmla="*/ 3 w 131"/>
                <a:gd name="T31" fmla="*/ 175 h 219"/>
                <a:gd name="T32" fmla="*/ 0 w 131"/>
                <a:gd name="T33" fmla="*/ 154 h 219"/>
                <a:gd name="T34" fmla="*/ 0 w 131"/>
                <a:gd name="T35" fmla="*/ 65 h 219"/>
                <a:gd name="T36" fmla="*/ 3 w 131"/>
                <a:gd name="T37" fmla="*/ 46 h 219"/>
                <a:gd name="T38" fmla="*/ 13 w 131"/>
                <a:gd name="T39" fmla="*/ 27 h 219"/>
                <a:gd name="T40" fmla="*/ 27 w 131"/>
                <a:gd name="T41" fmla="*/ 13 h 219"/>
                <a:gd name="T42" fmla="*/ 45 w 131"/>
                <a:gd name="T43" fmla="*/ 4 h 219"/>
                <a:gd name="T44" fmla="*/ 66 w 131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219">
                  <a:moveTo>
                    <a:pt x="66" y="0"/>
                  </a:moveTo>
                  <a:lnTo>
                    <a:pt x="87" y="4"/>
                  </a:lnTo>
                  <a:lnTo>
                    <a:pt x="105" y="13"/>
                  </a:lnTo>
                  <a:lnTo>
                    <a:pt x="119" y="27"/>
                  </a:lnTo>
                  <a:lnTo>
                    <a:pt x="128" y="46"/>
                  </a:lnTo>
                  <a:lnTo>
                    <a:pt x="131" y="65"/>
                  </a:lnTo>
                  <a:lnTo>
                    <a:pt x="131" y="154"/>
                  </a:lnTo>
                  <a:lnTo>
                    <a:pt x="128" y="175"/>
                  </a:lnTo>
                  <a:lnTo>
                    <a:pt x="119" y="192"/>
                  </a:lnTo>
                  <a:lnTo>
                    <a:pt x="105" y="207"/>
                  </a:lnTo>
                  <a:lnTo>
                    <a:pt x="87" y="215"/>
                  </a:lnTo>
                  <a:lnTo>
                    <a:pt x="66" y="219"/>
                  </a:lnTo>
                  <a:lnTo>
                    <a:pt x="45" y="215"/>
                  </a:lnTo>
                  <a:lnTo>
                    <a:pt x="27" y="207"/>
                  </a:lnTo>
                  <a:lnTo>
                    <a:pt x="13" y="192"/>
                  </a:lnTo>
                  <a:lnTo>
                    <a:pt x="3" y="175"/>
                  </a:lnTo>
                  <a:lnTo>
                    <a:pt x="0" y="154"/>
                  </a:lnTo>
                  <a:lnTo>
                    <a:pt x="0" y="65"/>
                  </a:lnTo>
                  <a:lnTo>
                    <a:pt x="3" y="46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5" y="4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" name="Freeform 338"/>
            <p:cNvSpPr>
              <a:spLocks/>
            </p:cNvSpPr>
            <p:nvPr/>
          </p:nvSpPr>
          <p:spPr bwMode="auto">
            <a:xfrm>
              <a:off x="1879601" y="1962150"/>
              <a:ext cx="20638" cy="34925"/>
            </a:xfrm>
            <a:custGeom>
              <a:avLst/>
              <a:gdLst>
                <a:gd name="T0" fmla="*/ 65 w 131"/>
                <a:gd name="T1" fmla="*/ 0 h 219"/>
                <a:gd name="T2" fmla="*/ 86 w 131"/>
                <a:gd name="T3" fmla="*/ 4 h 219"/>
                <a:gd name="T4" fmla="*/ 104 w 131"/>
                <a:gd name="T5" fmla="*/ 13 h 219"/>
                <a:gd name="T6" fmla="*/ 118 w 131"/>
                <a:gd name="T7" fmla="*/ 27 h 219"/>
                <a:gd name="T8" fmla="*/ 128 w 131"/>
                <a:gd name="T9" fmla="*/ 46 h 219"/>
                <a:gd name="T10" fmla="*/ 131 w 131"/>
                <a:gd name="T11" fmla="*/ 65 h 219"/>
                <a:gd name="T12" fmla="*/ 131 w 131"/>
                <a:gd name="T13" fmla="*/ 154 h 219"/>
                <a:gd name="T14" fmla="*/ 128 w 131"/>
                <a:gd name="T15" fmla="*/ 175 h 219"/>
                <a:gd name="T16" fmla="*/ 118 w 131"/>
                <a:gd name="T17" fmla="*/ 192 h 219"/>
                <a:gd name="T18" fmla="*/ 104 w 131"/>
                <a:gd name="T19" fmla="*/ 207 h 219"/>
                <a:gd name="T20" fmla="*/ 86 w 131"/>
                <a:gd name="T21" fmla="*/ 215 h 219"/>
                <a:gd name="T22" fmla="*/ 65 w 131"/>
                <a:gd name="T23" fmla="*/ 219 h 219"/>
                <a:gd name="T24" fmla="*/ 44 w 131"/>
                <a:gd name="T25" fmla="*/ 215 h 219"/>
                <a:gd name="T26" fmla="*/ 26 w 131"/>
                <a:gd name="T27" fmla="*/ 207 h 219"/>
                <a:gd name="T28" fmla="*/ 12 w 131"/>
                <a:gd name="T29" fmla="*/ 192 h 219"/>
                <a:gd name="T30" fmla="*/ 3 w 131"/>
                <a:gd name="T31" fmla="*/ 175 h 219"/>
                <a:gd name="T32" fmla="*/ 0 w 131"/>
                <a:gd name="T33" fmla="*/ 154 h 219"/>
                <a:gd name="T34" fmla="*/ 0 w 131"/>
                <a:gd name="T35" fmla="*/ 65 h 219"/>
                <a:gd name="T36" fmla="*/ 3 w 131"/>
                <a:gd name="T37" fmla="*/ 46 h 219"/>
                <a:gd name="T38" fmla="*/ 12 w 131"/>
                <a:gd name="T39" fmla="*/ 27 h 219"/>
                <a:gd name="T40" fmla="*/ 26 w 131"/>
                <a:gd name="T41" fmla="*/ 13 h 219"/>
                <a:gd name="T42" fmla="*/ 44 w 131"/>
                <a:gd name="T43" fmla="*/ 4 h 219"/>
                <a:gd name="T44" fmla="*/ 65 w 131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219">
                  <a:moveTo>
                    <a:pt x="65" y="0"/>
                  </a:moveTo>
                  <a:lnTo>
                    <a:pt x="86" y="4"/>
                  </a:lnTo>
                  <a:lnTo>
                    <a:pt x="104" y="13"/>
                  </a:lnTo>
                  <a:lnTo>
                    <a:pt x="118" y="27"/>
                  </a:lnTo>
                  <a:lnTo>
                    <a:pt x="128" y="46"/>
                  </a:lnTo>
                  <a:lnTo>
                    <a:pt x="131" y="65"/>
                  </a:lnTo>
                  <a:lnTo>
                    <a:pt x="131" y="154"/>
                  </a:lnTo>
                  <a:lnTo>
                    <a:pt x="128" y="175"/>
                  </a:lnTo>
                  <a:lnTo>
                    <a:pt x="118" y="192"/>
                  </a:lnTo>
                  <a:lnTo>
                    <a:pt x="104" y="207"/>
                  </a:lnTo>
                  <a:lnTo>
                    <a:pt x="86" y="215"/>
                  </a:lnTo>
                  <a:lnTo>
                    <a:pt x="65" y="219"/>
                  </a:lnTo>
                  <a:lnTo>
                    <a:pt x="44" y="215"/>
                  </a:lnTo>
                  <a:lnTo>
                    <a:pt x="26" y="207"/>
                  </a:lnTo>
                  <a:lnTo>
                    <a:pt x="12" y="192"/>
                  </a:lnTo>
                  <a:lnTo>
                    <a:pt x="3" y="175"/>
                  </a:lnTo>
                  <a:lnTo>
                    <a:pt x="0" y="154"/>
                  </a:lnTo>
                  <a:lnTo>
                    <a:pt x="0" y="65"/>
                  </a:lnTo>
                  <a:lnTo>
                    <a:pt x="3" y="46"/>
                  </a:lnTo>
                  <a:lnTo>
                    <a:pt x="12" y="27"/>
                  </a:lnTo>
                  <a:lnTo>
                    <a:pt x="26" y="13"/>
                  </a:lnTo>
                  <a:lnTo>
                    <a:pt x="44" y="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" name="Freeform 339"/>
            <p:cNvSpPr>
              <a:spLocks/>
            </p:cNvSpPr>
            <p:nvPr/>
          </p:nvSpPr>
          <p:spPr bwMode="auto">
            <a:xfrm>
              <a:off x="1670051" y="2032000"/>
              <a:ext cx="20638" cy="33338"/>
            </a:xfrm>
            <a:custGeom>
              <a:avLst/>
              <a:gdLst>
                <a:gd name="T0" fmla="*/ 67 w 132"/>
                <a:gd name="T1" fmla="*/ 0 h 219"/>
                <a:gd name="T2" fmla="*/ 86 w 132"/>
                <a:gd name="T3" fmla="*/ 4 h 219"/>
                <a:gd name="T4" fmla="*/ 105 w 132"/>
                <a:gd name="T5" fmla="*/ 12 h 219"/>
                <a:gd name="T6" fmla="*/ 120 w 132"/>
                <a:gd name="T7" fmla="*/ 27 h 219"/>
                <a:gd name="T8" fmla="*/ 128 w 132"/>
                <a:gd name="T9" fmla="*/ 44 h 219"/>
                <a:gd name="T10" fmla="*/ 132 w 132"/>
                <a:gd name="T11" fmla="*/ 65 h 219"/>
                <a:gd name="T12" fmla="*/ 132 w 132"/>
                <a:gd name="T13" fmla="*/ 154 h 219"/>
                <a:gd name="T14" fmla="*/ 128 w 132"/>
                <a:gd name="T15" fmla="*/ 173 h 219"/>
                <a:gd name="T16" fmla="*/ 120 w 132"/>
                <a:gd name="T17" fmla="*/ 192 h 219"/>
                <a:gd name="T18" fmla="*/ 105 w 132"/>
                <a:gd name="T19" fmla="*/ 207 h 219"/>
                <a:gd name="T20" fmla="*/ 86 w 132"/>
                <a:gd name="T21" fmla="*/ 215 h 219"/>
                <a:gd name="T22" fmla="*/ 67 w 132"/>
                <a:gd name="T23" fmla="*/ 219 h 219"/>
                <a:gd name="T24" fmla="*/ 46 w 132"/>
                <a:gd name="T25" fmla="*/ 215 h 219"/>
                <a:gd name="T26" fmla="*/ 27 w 132"/>
                <a:gd name="T27" fmla="*/ 207 h 219"/>
                <a:gd name="T28" fmla="*/ 14 w 132"/>
                <a:gd name="T29" fmla="*/ 192 h 219"/>
                <a:gd name="T30" fmla="*/ 4 w 132"/>
                <a:gd name="T31" fmla="*/ 173 h 219"/>
                <a:gd name="T32" fmla="*/ 0 w 132"/>
                <a:gd name="T33" fmla="*/ 154 h 219"/>
                <a:gd name="T34" fmla="*/ 0 w 132"/>
                <a:gd name="T35" fmla="*/ 65 h 219"/>
                <a:gd name="T36" fmla="*/ 4 w 132"/>
                <a:gd name="T37" fmla="*/ 44 h 219"/>
                <a:gd name="T38" fmla="*/ 14 w 132"/>
                <a:gd name="T39" fmla="*/ 27 h 219"/>
                <a:gd name="T40" fmla="*/ 27 w 132"/>
                <a:gd name="T41" fmla="*/ 12 h 219"/>
                <a:gd name="T42" fmla="*/ 46 w 132"/>
                <a:gd name="T43" fmla="*/ 4 h 219"/>
                <a:gd name="T44" fmla="*/ 67 w 132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219">
                  <a:moveTo>
                    <a:pt x="67" y="0"/>
                  </a:moveTo>
                  <a:lnTo>
                    <a:pt x="86" y="4"/>
                  </a:lnTo>
                  <a:lnTo>
                    <a:pt x="105" y="12"/>
                  </a:lnTo>
                  <a:lnTo>
                    <a:pt x="120" y="27"/>
                  </a:lnTo>
                  <a:lnTo>
                    <a:pt x="128" y="44"/>
                  </a:lnTo>
                  <a:lnTo>
                    <a:pt x="132" y="65"/>
                  </a:lnTo>
                  <a:lnTo>
                    <a:pt x="132" y="154"/>
                  </a:lnTo>
                  <a:lnTo>
                    <a:pt x="128" y="173"/>
                  </a:lnTo>
                  <a:lnTo>
                    <a:pt x="120" y="192"/>
                  </a:lnTo>
                  <a:lnTo>
                    <a:pt x="105" y="207"/>
                  </a:lnTo>
                  <a:lnTo>
                    <a:pt x="86" y="215"/>
                  </a:lnTo>
                  <a:lnTo>
                    <a:pt x="67" y="219"/>
                  </a:lnTo>
                  <a:lnTo>
                    <a:pt x="46" y="215"/>
                  </a:lnTo>
                  <a:lnTo>
                    <a:pt x="27" y="207"/>
                  </a:lnTo>
                  <a:lnTo>
                    <a:pt x="14" y="192"/>
                  </a:lnTo>
                  <a:lnTo>
                    <a:pt x="4" y="173"/>
                  </a:lnTo>
                  <a:lnTo>
                    <a:pt x="0" y="154"/>
                  </a:lnTo>
                  <a:lnTo>
                    <a:pt x="0" y="65"/>
                  </a:lnTo>
                  <a:lnTo>
                    <a:pt x="4" y="44"/>
                  </a:lnTo>
                  <a:lnTo>
                    <a:pt x="14" y="27"/>
                  </a:lnTo>
                  <a:lnTo>
                    <a:pt x="27" y="12"/>
                  </a:lnTo>
                  <a:lnTo>
                    <a:pt x="46" y="4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" name="Freeform 340"/>
            <p:cNvSpPr>
              <a:spLocks/>
            </p:cNvSpPr>
            <p:nvPr/>
          </p:nvSpPr>
          <p:spPr bwMode="auto">
            <a:xfrm>
              <a:off x="1711326" y="2032000"/>
              <a:ext cx="20638" cy="33338"/>
            </a:xfrm>
            <a:custGeom>
              <a:avLst/>
              <a:gdLst>
                <a:gd name="T0" fmla="*/ 67 w 132"/>
                <a:gd name="T1" fmla="*/ 0 h 219"/>
                <a:gd name="T2" fmla="*/ 87 w 132"/>
                <a:gd name="T3" fmla="*/ 4 h 219"/>
                <a:gd name="T4" fmla="*/ 105 w 132"/>
                <a:gd name="T5" fmla="*/ 12 h 219"/>
                <a:gd name="T6" fmla="*/ 120 w 132"/>
                <a:gd name="T7" fmla="*/ 27 h 219"/>
                <a:gd name="T8" fmla="*/ 129 w 132"/>
                <a:gd name="T9" fmla="*/ 44 h 219"/>
                <a:gd name="T10" fmla="*/ 132 w 132"/>
                <a:gd name="T11" fmla="*/ 65 h 219"/>
                <a:gd name="T12" fmla="*/ 132 w 132"/>
                <a:gd name="T13" fmla="*/ 154 h 219"/>
                <a:gd name="T14" fmla="*/ 129 w 132"/>
                <a:gd name="T15" fmla="*/ 173 h 219"/>
                <a:gd name="T16" fmla="*/ 120 w 132"/>
                <a:gd name="T17" fmla="*/ 192 h 219"/>
                <a:gd name="T18" fmla="*/ 105 w 132"/>
                <a:gd name="T19" fmla="*/ 207 h 219"/>
                <a:gd name="T20" fmla="*/ 87 w 132"/>
                <a:gd name="T21" fmla="*/ 215 h 219"/>
                <a:gd name="T22" fmla="*/ 67 w 132"/>
                <a:gd name="T23" fmla="*/ 219 h 219"/>
                <a:gd name="T24" fmla="*/ 46 w 132"/>
                <a:gd name="T25" fmla="*/ 215 h 219"/>
                <a:gd name="T26" fmla="*/ 28 w 132"/>
                <a:gd name="T27" fmla="*/ 207 h 219"/>
                <a:gd name="T28" fmla="*/ 14 w 132"/>
                <a:gd name="T29" fmla="*/ 192 h 219"/>
                <a:gd name="T30" fmla="*/ 4 w 132"/>
                <a:gd name="T31" fmla="*/ 173 h 219"/>
                <a:gd name="T32" fmla="*/ 0 w 132"/>
                <a:gd name="T33" fmla="*/ 154 h 219"/>
                <a:gd name="T34" fmla="*/ 0 w 132"/>
                <a:gd name="T35" fmla="*/ 65 h 219"/>
                <a:gd name="T36" fmla="*/ 4 w 132"/>
                <a:gd name="T37" fmla="*/ 44 h 219"/>
                <a:gd name="T38" fmla="*/ 14 w 132"/>
                <a:gd name="T39" fmla="*/ 27 h 219"/>
                <a:gd name="T40" fmla="*/ 28 w 132"/>
                <a:gd name="T41" fmla="*/ 12 h 219"/>
                <a:gd name="T42" fmla="*/ 46 w 132"/>
                <a:gd name="T43" fmla="*/ 4 h 219"/>
                <a:gd name="T44" fmla="*/ 67 w 132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219">
                  <a:moveTo>
                    <a:pt x="67" y="0"/>
                  </a:moveTo>
                  <a:lnTo>
                    <a:pt x="87" y="4"/>
                  </a:lnTo>
                  <a:lnTo>
                    <a:pt x="105" y="12"/>
                  </a:lnTo>
                  <a:lnTo>
                    <a:pt x="120" y="27"/>
                  </a:lnTo>
                  <a:lnTo>
                    <a:pt x="129" y="44"/>
                  </a:lnTo>
                  <a:lnTo>
                    <a:pt x="132" y="65"/>
                  </a:lnTo>
                  <a:lnTo>
                    <a:pt x="132" y="154"/>
                  </a:lnTo>
                  <a:lnTo>
                    <a:pt x="129" y="173"/>
                  </a:lnTo>
                  <a:lnTo>
                    <a:pt x="120" y="192"/>
                  </a:lnTo>
                  <a:lnTo>
                    <a:pt x="105" y="207"/>
                  </a:lnTo>
                  <a:lnTo>
                    <a:pt x="87" y="215"/>
                  </a:lnTo>
                  <a:lnTo>
                    <a:pt x="67" y="219"/>
                  </a:lnTo>
                  <a:lnTo>
                    <a:pt x="46" y="215"/>
                  </a:lnTo>
                  <a:lnTo>
                    <a:pt x="28" y="207"/>
                  </a:lnTo>
                  <a:lnTo>
                    <a:pt x="14" y="192"/>
                  </a:lnTo>
                  <a:lnTo>
                    <a:pt x="4" y="173"/>
                  </a:lnTo>
                  <a:lnTo>
                    <a:pt x="0" y="154"/>
                  </a:lnTo>
                  <a:lnTo>
                    <a:pt x="0" y="65"/>
                  </a:lnTo>
                  <a:lnTo>
                    <a:pt x="4" y="44"/>
                  </a:lnTo>
                  <a:lnTo>
                    <a:pt x="14" y="27"/>
                  </a:lnTo>
                  <a:lnTo>
                    <a:pt x="28" y="12"/>
                  </a:lnTo>
                  <a:lnTo>
                    <a:pt x="46" y="4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" name="Freeform 341"/>
            <p:cNvSpPr>
              <a:spLocks/>
            </p:cNvSpPr>
            <p:nvPr/>
          </p:nvSpPr>
          <p:spPr bwMode="auto">
            <a:xfrm>
              <a:off x="1754188" y="2032000"/>
              <a:ext cx="20638" cy="33338"/>
            </a:xfrm>
            <a:custGeom>
              <a:avLst/>
              <a:gdLst>
                <a:gd name="T0" fmla="*/ 67 w 132"/>
                <a:gd name="T1" fmla="*/ 0 h 219"/>
                <a:gd name="T2" fmla="*/ 88 w 132"/>
                <a:gd name="T3" fmla="*/ 4 h 219"/>
                <a:gd name="T4" fmla="*/ 105 w 132"/>
                <a:gd name="T5" fmla="*/ 12 h 219"/>
                <a:gd name="T6" fmla="*/ 120 w 132"/>
                <a:gd name="T7" fmla="*/ 27 h 219"/>
                <a:gd name="T8" fmla="*/ 129 w 132"/>
                <a:gd name="T9" fmla="*/ 44 h 219"/>
                <a:gd name="T10" fmla="*/ 132 w 132"/>
                <a:gd name="T11" fmla="*/ 65 h 219"/>
                <a:gd name="T12" fmla="*/ 132 w 132"/>
                <a:gd name="T13" fmla="*/ 154 h 219"/>
                <a:gd name="T14" fmla="*/ 129 w 132"/>
                <a:gd name="T15" fmla="*/ 173 h 219"/>
                <a:gd name="T16" fmla="*/ 120 w 132"/>
                <a:gd name="T17" fmla="*/ 192 h 219"/>
                <a:gd name="T18" fmla="*/ 105 w 132"/>
                <a:gd name="T19" fmla="*/ 207 h 219"/>
                <a:gd name="T20" fmla="*/ 88 w 132"/>
                <a:gd name="T21" fmla="*/ 215 h 219"/>
                <a:gd name="T22" fmla="*/ 67 w 132"/>
                <a:gd name="T23" fmla="*/ 219 h 219"/>
                <a:gd name="T24" fmla="*/ 46 w 132"/>
                <a:gd name="T25" fmla="*/ 215 h 219"/>
                <a:gd name="T26" fmla="*/ 28 w 132"/>
                <a:gd name="T27" fmla="*/ 207 h 219"/>
                <a:gd name="T28" fmla="*/ 14 w 132"/>
                <a:gd name="T29" fmla="*/ 192 h 219"/>
                <a:gd name="T30" fmla="*/ 4 w 132"/>
                <a:gd name="T31" fmla="*/ 173 h 219"/>
                <a:gd name="T32" fmla="*/ 0 w 132"/>
                <a:gd name="T33" fmla="*/ 154 h 219"/>
                <a:gd name="T34" fmla="*/ 0 w 132"/>
                <a:gd name="T35" fmla="*/ 65 h 219"/>
                <a:gd name="T36" fmla="*/ 4 w 132"/>
                <a:gd name="T37" fmla="*/ 44 h 219"/>
                <a:gd name="T38" fmla="*/ 14 w 132"/>
                <a:gd name="T39" fmla="*/ 27 h 219"/>
                <a:gd name="T40" fmla="*/ 28 w 132"/>
                <a:gd name="T41" fmla="*/ 12 h 219"/>
                <a:gd name="T42" fmla="*/ 46 w 132"/>
                <a:gd name="T43" fmla="*/ 4 h 219"/>
                <a:gd name="T44" fmla="*/ 67 w 132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219">
                  <a:moveTo>
                    <a:pt x="67" y="0"/>
                  </a:moveTo>
                  <a:lnTo>
                    <a:pt x="88" y="4"/>
                  </a:lnTo>
                  <a:lnTo>
                    <a:pt x="105" y="12"/>
                  </a:lnTo>
                  <a:lnTo>
                    <a:pt x="120" y="27"/>
                  </a:lnTo>
                  <a:lnTo>
                    <a:pt x="129" y="44"/>
                  </a:lnTo>
                  <a:lnTo>
                    <a:pt x="132" y="65"/>
                  </a:lnTo>
                  <a:lnTo>
                    <a:pt x="132" y="154"/>
                  </a:lnTo>
                  <a:lnTo>
                    <a:pt x="129" y="173"/>
                  </a:lnTo>
                  <a:lnTo>
                    <a:pt x="120" y="192"/>
                  </a:lnTo>
                  <a:lnTo>
                    <a:pt x="105" y="207"/>
                  </a:lnTo>
                  <a:lnTo>
                    <a:pt x="88" y="215"/>
                  </a:lnTo>
                  <a:lnTo>
                    <a:pt x="67" y="219"/>
                  </a:lnTo>
                  <a:lnTo>
                    <a:pt x="46" y="215"/>
                  </a:lnTo>
                  <a:lnTo>
                    <a:pt x="28" y="207"/>
                  </a:lnTo>
                  <a:lnTo>
                    <a:pt x="14" y="192"/>
                  </a:lnTo>
                  <a:lnTo>
                    <a:pt x="4" y="173"/>
                  </a:lnTo>
                  <a:lnTo>
                    <a:pt x="0" y="154"/>
                  </a:lnTo>
                  <a:lnTo>
                    <a:pt x="0" y="65"/>
                  </a:lnTo>
                  <a:lnTo>
                    <a:pt x="4" y="44"/>
                  </a:lnTo>
                  <a:lnTo>
                    <a:pt x="14" y="27"/>
                  </a:lnTo>
                  <a:lnTo>
                    <a:pt x="28" y="12"/>
                  </a:lnTo>
                  <a:lnTo>
                    <a:pt x="46" y="4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4" name="Freeform 342"/>
            <p:cNvSpPr>
              <a:spLocks/>
            </p:cNvSpPr>
            <p:nvPr/>
          </p:nvSpPr>
          <p:spPr bwMode="auto">
            <a:xfrm>
              <a:off x="1795463" y="2032000"/>
              <a:ext cx="20638" cy="33338"/>
            </a:xfrm>
            <a:custGeom>
              <a:avLst/>
              <a:gdLst>
                <a:gd name="T0" fmla="*/ 66 w 131"/>
                <a:gd name="T1" fmla="*/ 0 h 219"/>
                <a:gd name="T2" fmla="*/ 87 w 131"/>
                <a:gd name="T3" fmla="*/ 4 h 219"/>
                <a:gd name="T4" fmla="*/ 105 w 131"/>
                <a:gd name="T5" fmla="*/ 12 h 219"/>
                <a:gd name="T6" fmla="*/ 119 w 131"/>
                <a:gd name="T7" fmla="*/ 27 h 219"/>
                <a:gd name="T8" fmla="*/ 128 w 131"/>
                <a:gd name="T9" fmla="*/ 44 h 219"/>
                <a:gd name="T10" fmla="*/ 131 w 131"/>
                <a:gd name="T11" fmla="*/ 65 h 219"/>
                <a:gd name="T12" fmla="*/ 131 w 131"/>
                <a:gd name="T13" fmla="*/ 154 h 219"/>
                <a:gd name="T14" fmla="*/ 128 w 131"/>
                <a:gd name="T15" fmla="*/ 173 h 219"/>
                <a:gd name="T16" fmla="*/ 119 w 131"/>
                <a:gd name="T17" fmla="*/ 192 h 219"/>
                <a:gd name="T18" fmla="*/ 105 w 131"/>
                <a:gd name="T19" fmla="*/ 207 h 219"/>
                <a:gd name="T20" fmla="*/ 87 w 131"/>
                <a:gd name="T21" fmla="*/ 215 h 219"/>
                <a:gd name="T22" fmla="*/ 66 w 131"/>
                <a:gd name="T23" fmla="*/ 219 h 219"/>
                <a:gd name="T24" fmla="*/ 45 w 131"/>
                <a:gd name="T25" fmla="*/ 215 h 219"/>
                <a:gd name="T26" fmla="*/ 27 w 131"/>
                <a:gd name="T27" fmla="*/ 207 h 219"/>
                <a:gd name="T28" fmla="*/ 13 w 131"/>
                <a:gd name="T29" fmla="*/ 192 h 219"/>
                <a:gd name="T30" fmla="*/ 3 w 131"/>
                <a:gd name="T31" fmla="*/ 173 h 219"/>
                <a:gd name="T32" fmla="*/ 0 w 131"/>
                <a:gd name="T33" fmla="*/ 154 h 219"/>
                <a:gd name="T34" fmla="*/ 0 w 131"/>
                <a:gd name="T35" fmla="*/ 65 h 219"/>
                <a:gd name="T36" fmla="*/ 3 w 131"/>
                <a:gd name="T37" fmla="*/ 44 h 219"/>
                <a:gd name="T38" fmla="*/ 13 w 131"/>
                <a:gd name="T39" fmla="*/ 27 h 219"/>
                <a:gd name="T40" fmla="*/ 27 w 131"/>
                <a:gd name="T41" fmla="*/ 12 h 219"/>
                <a:gd name="T42" fmla="*/ 45 w 131"/>
                <a:gd name="T43" fmla="*/ 4 h 219"/>
                <a:gd name="T44" fmla="*/ 66 w 131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219">
                  <a:moveTo>
                    <a:pt x="66" y="0"/>
                  </a:moveTo>
                  <a:lnTo>
                    <a:pt x="87" y="4"/>
                  </a:lnTo>
                  <a:lnTo>
                    <a:pt x="105" y="12"/>
                  </a:lnTo>
                  <a:lnTo>
                    <a:pt x="119" y="27"/>
                  </a:lnTo>
                  <a:lnTo>
                    <a:pt x="128" y="44"/>
                  </a:lnTo>
                  <a:lnTo>
                    <a:pt x="131" y="65"/>
                  </a:lnTo>
                  <a:lnTo>
                    <a:pt x="131" y="154"/>
                  </a:lnTo>
                  <a:lnTo>
                    <a:pt x="128" y="173"/>
                  </a:lnTo>
                  <a:lnTo>
                    <a:pt x="119" y="192"/>
                  </a:lnTo>
                  <a:lnTo>
                    <a:pt x="105" y="207"/>
                  </a:lnTo>
                  <a:lnTo>
                    <a:pt x="87" y="215"/>
                  </a:lnTo>
                  <a:lnTo>
                    <a:pt x="66" y="219"/>
                  </a:lnTo>
                  <a:lnTo>
                    <a:pt x="45" y="215"/>
                  </a:lnTo>
                  <a:lnTo>
                    <a:pt x="27" y="207"/>
                  </a:lnTo>
                  <a:lnTo>
                    <a:pt x="13" y="192"/>
                  </a:lnTo>
                  <a:lnTo>
                    <a:pt x="3" y="173"/>
                  </a:lnTo>
                  <a:lnTo>
                    <a:pt x="0" y="154"/>
                  </a:lnTo>
                  <a:lnTo>
                    <a:pt x="0" y="65"/>
                  </a:lnTo>
                  <a:lnTo>
                    <a:pt x="3" y="44"/>
                  </a:lnTo>
                  <a:lnTo>
                    <a:pt x="13" y="27"/>
                  </a:lnTo>
                  <a:lnTo>
                    <a:pt x="27" y="12"/>
                  </a:lnTo>
                  <a:lnTo>
                    <a:pt x="45" y="4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" name="Freeform 343"/>
            <p:cNvSpPr>
              <a:spLocks/>
            </p:cNvSpPr>
            <p:nvPr/>
          </p:nvSpPr>
          <p:spPr bwMode="auto">
            <a:xfrm>
              <a:off x="1836738" y="2032000"/>
              <a:ext cx="20638" cy="33338"/>
            </a:xfrm>
            <a:custGeom>
              <a:avLst/>
              <a:gdLst>
                <a:gd name="T0" fmla="*/ 66 w 131"/>
                <a:gd name="T1" fmla="*/ 0 h 219"/>
                <a:gd name="T2" fmla="*/ 87 w 131"/>
                <a:gd name="T3" fmla="*/ 4 h 219"/>
                <a:gd name="T4" fmla="*/ 105 w 131"/>
                <a:gd name="T5" fmla="*/ 12 h 219"/>
                <a:gd name="T6" fmla="*/ 119 w 131"/>
                <a:gd name="T7" fmla="*/ 27 h 219"/>
                <a:gd name="T8" fmla="*/ 128 w 131"/>
                <a:gd name="T9" fmla="*/ 44 h 219"/>
                <a:gd name="T10" fmla="*/ 131 w 131"/>
                <a:gd name="T11" fmla="*/ 65 h 219"/>
                <a:gd name="T12" fmla="*/ 131 w 131"/>
                <a:gd name="T13" fmla="*/ 154 h 219"/>
                <a:gd name="T14" fmla="*/ 128 w 131"/>
                <a:gd name="T15" fmla="*/ 173 h 219"/>
                <a:gd name="T16" fmla="*/ 119 w 131"/>
                <a:gd name="T17" fmla="*/ 192 h 219"/>
                <a:gd name="T18" fmla="*/ 105 w 131"/>
                <a:gd name="T19" fmla="*/ 207 h 219"/>
                <a:gd name="T20" fmla="*/ 87 w 131"/>
                <a:gd name="T21" fmla="*/ 215 h 219"/>
                <a:gd name="T22" fmla="*/ 66 w 131"/>
                <a:gd name="T23" fmla="*/ 219 h 219"/>
                <a:gd name="T24" fmla="*/ 45 w 131"/>
                <a:gd name="T25" fmla="*/ 215 h 219"/>
                <a:gd name="T26" fmla="*/ 27 w 131"/>
                <a:gd name="T27" fmla="*/ 207 h 219"/>
                <a:gd name="T28" fmla="*/ 13 w 131"/>
                <a:gd name="T29" fmla="*/ 192 h 219"/>
                <a:gd name="T30" fmla="*/ 3 w 131"/>
                <a:gd name="T31" fmla="*/ 173 h 219"/>
                <a:gd name="T32" fmla="*/ 0 w 131"/>
                <a:gd name="T33" fmla="*/ 154 h 219"/>
                <a:gd name="T34" fmla="*/ 0 w 131"/>
                <a:gd name="T35" fmla="*/ 65 h 219"/>
                <a:gd name="T36" fmla="*/ 3 w 131"/>
                <a:gd name="T37" fmla="*/ 44 h 219"/>
                <a:gd name="T38" fmla="*/ 13 w 131"/>
                <a:gd name="T39" fmla="*/ 27 h 219"/>
                <a:gd name="T40" fmla="*/ 27 w 131"/>
                <a:gd name="T41" fmla="*/ 12 h 219"/>
                <a:gd name="T42" fmla="*/ 45 w 131"/>
                <a:gd name="T43" fmla="*/ 4 h 219"/>
                <a:gd name="T44" fmla="*/ 66 w 131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219">
                  <a:moveTo>
                    <a:pt x="66" y="0"/>
                  </a:moveTo>
                  <a:lnTo>
                    <a:pt x="87" y="4"/>
                  </a:lnTo>
                  <a:lnTo>
                    <a:pt x="105" y="12"/>
                  </a:lnTo>
                  <a:lnTo>
                    <a:pt x="119" y="27"/>
                  </a:lnTo>
                  <a:lnTo>
                    <a:pt x="128" y="44"/>
                  </a:lnTo>
                  <a:lnTo>
                    <a:pt x="131" y="65"/>
                  </a:lnTo>
                  <a:lnTo>
                    <a:pt x="131" y="154"/>
                  </a:lnTo>
                  <a:lnTo>
                    <a:pt x="128" y="173"/>
                  </a:lnTo>
                  <a:lnTo>
                    <a:pt x="119" y="192"/>
                  </a:lnTo>
                  <a:lnTo>
                    <a:pt x="105" y="207"/>
                  </a:lnTo>
                  <a:lnTo>
                    <a:pt x="87" y="215"/>
                  </a:lnTo>
                  <a:lnTo>
                    <a:pt x="66" y="219"/>
                  </a:lnTo>
                  <a:lnTo>
                    <a:pt x="45" y="215"/>
                  </a:lnTo>
                  <a:lnTo>
                    <a:pt x="27" y="207"/>
                  </a:lnTo>
                  <a:lnTo>
                    <a:pt x="13" y="192"/>
                  </a:lnTo>
                  <a:lnTo>
                    <a:pt x="3" y="173"/>
                  </a:lnTo>
                  <a:lnTo>
                    <a:pt x="0" y="154"/>
                  </a:lnTo>
                  <a:lnTo>
                    <a:pt x="0" y="65"/>
                  </a:lnTo>
                  <a:lnTo>
                    <a:pt x="3" y="44"/>
                  </a:lnTo>
                  <a:lnTo>
                    <a:pt x="13" y="27"/>
                  </a:lnTo>
                  <a:lnTo>
                    <a:pt x="27" y="12"/>
                  </a:lnTo>
                  <a:lnTo>
                    <a:pt x="45" y="4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6" name="Freeform 344"/>
            <p:cNvSpPr>
              <a:spLocks/>
            </p:cNvSpPr>
            <p:nvPr/>
          </p:nvSpPr>
          <p:spPr bwMode="auto">
            <a:xfrm>
              <a:off x="1879601" y="2032000"/>
              <a:ext cx="20638" cy="33338"/>
            </a:xfrm>
            <a:custGeom>
              <a:avLst/>
              <a:gdLst>
                <a:gd name="T0" fmla="*/ 65 w 131"/>
                <a:gd name="T1" fmla="*/ 0 h 219"/>
                <a:gd name="T2" fmla="*/ 86 w 131"/>
                <a:gd name="T3" fmla="*/ 4 h 219"/>
                <a:gd name="T4" fmla="*/ 104 w 131"/>
                <a:gd name="T5" fmla="*/ 12 h 219"/>
                <a:gd name="T6" fmla="*/ 118 w 131"/>
                <a:gd name="T7" fmla="*/ 27 h 219"/>
                <a:gd name="T8" fmla="*/ 128 w 131"/>
                <a:gd name="T9" fmla="*/ 44 h 219"/>
                <a:gd name="T10" fmla="*/ 131 w 131"/>
                <a:gd name="T11" fmla="*/ 65 h 219"/>
                <a:gd name="T12" fmla="*/ 131 w 131"/>
                <a:gd name="T13" fmla="*/ 154 h 219"/>
                <a:gd name="T14" fmla="*/ 128 w 131"/>
                <a:gd name="T15" fmla="*/ 173 h 219"/>
                <a:gd name="T16" fmla="*/ 118 w 131"/>
                <a:gd name="T17" fmla="*/ 192 h 219"/>
                <a:gd name="T18" fmla="*/ 104 w 131"/>
                <a:gd name="T19" fmla="*/ 207 h 219"/>
                <a:gd name="T20" fmla="*/ 86 w 131"/>
                <a:gd name="T21" fmla="*/ 215 h 219"/>
                <a:gd name="T22" fmla="*/ 65 w 131"/>
                <a:gd name="T23" fmla="*/ 219 h 219"/>
                <a:gd name="T24" fmla="*/ 44 w 131"/>
                <a:gd name="T25" fmla="*/ 215 h 219"/>
                <a:gd name="T26" fmla="*/ 26 w 131"/>
                <a:gd name="T27" fmla="*/ 207 h 219"/>
                <a:gd name="T28" fmla="*/ 12 w 131"/>
                <a:gd name="T29" fmla="*/ 192 h 219"/>
                <a:gd name="T30" fmla="*/ 3 w 131"/>
                <a:gd name="T31" fmla="*/ 173 h 219"/>
                <a:gd name="T32" fmla="*/ 0 w 131"/>
                <a:gd name="T33" fmla="*/ 154 h 219"/>
                <a:gd name="T34" fmla="*/ 0 w 131"/>
                <a:gd name="T35" fmla="*/ 65 h 219"/>
                <a:gd name="T36" fmla="*/ 3 w 131"/>
                <a:gd name="T37" fmla="*/ 44 h 219"/>
                <a:gd name="T38" fmla="*/ 12 w 131"/>
                <a:gd name="T39" fmla="*/ 27 h 219"/>
                <a:gd name="T40" fmla="*/ 26 w 131"/>
                <a:gd name="T41" fmla="*/ 12 h 219"/>
                <a:gd name="T42" fmla="*/ 44 w 131"/>
                <a:gd name="T43" fmla="*/ 4 h 219"/>
                <a:gd name="T44" fmla="*/ 65 w 131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219">
                  <a:moveTo>
                    <a:pt x="65" y="0"/>
                  </a:moveTo>
                  <a:lnTo>
                    <a:pt x="86" y="4"/>
                  </a:lnTo>
                  <a:lnTo>
                    <a:pt x="104" y="12"/>
                  </a:lnTo>
                  <a:lnTo>
                    <a:pt x="118" y="27"/>
                  </a:lnTo>
                  <a:lnTo>
                    <a:pt x="128" y="44"/>
                  </a:lnTo>
                  <a:lnTo>
                    <a:pt x="131" y="65"/>
                  </a:lnTo>
                  <a:lnTo>
                    <a:pt x="131" y="154"/>
                  </a:lnTo>
                  <a:lnTo>
                    <a:pt x="128" y="173"/>
                  </a:lnTo>
                  <a:lnTo>
                    <a:pt x="118" y="192"/>
                  </a:lnTo>
                  <a:lnTo>
                    <a:pt x="104" y="207"/>
                  </a:lnTo>
                  <a:lnTo>
                    <a:pt x="86" y="215"/>
                  </a:lnTo>
                  <a:lnTo>
                    <a:pt x="65" y="219"/>
                  </a:lnTo>
                  <a:lnTo>
                    <a:pt x="44" y="215"/>
                  </a:lnTo>
                  <a:lnTo>
                    <a:pt x="26" y="207"/>
                  </a:lnTo>
                  <a:lnTo>
                    <a:pt x="12" y="192"/>
                  </a:lnTo>
                  <a:lnTo>
                    <a:pt x="3" y="173"/>
                  </a:lnTo>
                  <a:lnTo>
                    <a:pt x="0" y="154"/>
                  </a:lnTo>
                  <a:lnTo>
                    <a:pt x="0" y="65"/>
                  </a:lnTo>
                  <a:lnTo>
                    <a:pt x="3" y="44"/>
                  </a:lnTo>
                  <a:lnTo>
                    <a:pt x="12" y="27"/>
                  </a:lnTo>
                  <a:lnTo>
                    <a:pt x="26" y="12"/>
                  </a:lnTo>
                  <a:lnTo>
                    <a:pt x="44" y="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Freeform 345"/>
            <p:cNvSpPr>
              <a:spLocks/>
            </p:cNvSpPr>
            <p:nvPr/>
          </p:nvSpPr>
          <p:spPr bwMode="auto">
            <a:xfrm>
              <a:off x="1670051" y="2100263"/>
              <a:ext cx="20638" cy="34925"/>
            </a:xfrm>
            <a:custGeom>
              <a:avLst/>
              <a:gdLst>
                <a:gd name="T0" fmla="*/ 67 w 132"/>
                <a:gd name="T1" fmla="*/ 0 h 219"/>
                <a:gd name="T2" fmla="*/ 86 w 132"/>
                <a:gd name="T3" fmla="*/ 3 h 219"/>
                <a:gd name="T4" fmla="*/ 105 w 132"/>
                <a:gd name="T5" fmla="*/ 12 h 219"/>
                <a:gd name="T6" fmla="*/ 120 w 132"/>
                <a:gd name="T7" fmla="*/ 27 h 219"/>
                <a:gd name="T8" fmla="*/ 128 w 132"/>
                <a:gd name="T9" fmla="*/ 44 h 219"/>
                <a:gd name="T10" fmla="*/ 132 w 132"/>
                <a:gd name="T11" fmla="*/ 65 h 219"/>
                <a:gd name="T12" fmla="*/ 132 w 132"/>
                <a:gd name="T13" fmla="*/ 152 h 219"/>
                <a:gd name="T14" fmla="*/ 128 w 132"/>
                <a:gd name="T15" fmla="*/ 173 h 219"/>
                <a:gd name="T16" fmla="*/ 120 w 132"/>
                <a:gd name="T17" fmla="*/ 192 h 219"/>
                <a:gd name="T18" fmla="*/ 105 w 132"/>
                <a:gd name="T19" fmla="*/ 205 h 219"/>
                <a:gd name="T20" fmla="*/ 86 w 132"/>
                <a:gd name="T21" fmla="*/ 215 h 219"/>
                <a:gd name="T22" fmla="*/ 67 w 132"/>
                <a:gd name="T23" fmla="*/ 219 h 219"/>
                <a:gd name="T24" fmla="*/ 46 w 132"/>
                <a:gd name="T25" fmla="*/ 215 h 219"/>
                <a:gd name="T26" fmla="*/ 27 w 132"/>
                <a:gd name="T27" fmla="*/ 205 h 219"/>
                <a:gd name="T28" fmla="*/ 14 w 132"/>
                <a:gd name="T29" fmla="*/ 192 h 219"/>
                <a:gd name="T30" fmla="*/ 4 w 132"/>
                <a:gd name="T31" fmla="*/ 173 h 219"/>
                <a:gd name="T32" fmla="*/ 0 w 132"/>
                <a:gd name="T33" fmla="*/ 152 h 219"/>
                <a:gd name="T34" fmla="*/ 0 w 132"/>
                <a:gd name="T35" fmla="*/ 65 h 219"/>
                <a:gd name="T36" fmla="*/ 4 w 132"/>
                <a:gd name="T37" fmla="*/ 44 h 219"/>
                <a:gd name="T38" fmla="*/ 14 w 132"/>
                <a:gd name="T39" fmla="*/ 27 h 219"/>
                <a:gd name="T40" fmla="*/ 27 w 132"/>
                <a:gd name="T41" fmla="*/ 12 h 219"/>
                <a:gd name="T42" fmla="*/ 46 w 132"/>
                <a:gd name="T43" fmla="*/ 3 h 219"/>
                <a:gd name="T44" fmla="*/ 67 w 132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219">
                  <a:moveTo>
                    <a:pt x="67" y="0"/>
                  </a:moveTo>
                  <a:lnTo>
                    <a:pt x="86" y="3"/>
                  </a:lnTo>
                  <a:lnTo>
                    <a:pt x="105" y="12"/>
                  </a:lnTo>
                  <a:lnTo>
                    <a:pt x="120" y="27"/>
                  </a:lnTo>
                  <a:lnTo>
                    <a:pt x="128" y="44"/>
                  </a:lnTo>
                  <a:lnTo>
                    <a:pt x="132" y="65"/>
                  </a:lnTo>
                  <a:lnTo>
                    <a:pt x="132" y="152"/>
                  </a:lnTo>
                  <a:lnTo>
                    <a:pt x="128" y="173"/>
                  </a:lnTo>
                  <a:lnTo>
                    <a:pt x="120" y="192"/>
                  </a:lnTo>
                  <a:lnTo>
                    <a:pt x="105" y="205"/>
                  </a:lnTo>
                  <a:lnTo>
                    <a:pt x="86" y="215"/>
                  </a:lnTo>
                  <a:lnTo>
                    <a:pt x="67" y="219"/>
                  </a:lnTo>
                  <a:lnTo>
                    <a:pt x="46" y="215"/>
                  </a:lnTo>
                  <a:lnTo>
                    <a:pt x="27" y="205"/>
                  </a:lnTo>
                  <a:lnTo>
                    <a:pt x="14" y="192"/>
                  </a:lnTo>
                  <a:lnTo>
                    <a:pt x="4" y="173"/>
                  </a:lnTo>
                  <a:lnTo>
                    <a:pt x="0" y="152"/>
                  </a:lnTo>
                  <a:lnTo>
                    <a:pt x="0" y="65"/>
                  </a:lnTo>
                  <a:lnTo>
                    <a:pt x="4" y="44"/>
                  </a:lnTo>
                  <a:lnTo>
                    <a:pt x="14" y="27"/>
                  </a:lnTo>
                  <a:lnTo>
                    <a:pt x="27" y="12"/>
                  </a:lnTo>
                  <a:lnTo>
                    <a:pt x="46" y="3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Freeform 346"/>
            <p:cNvSpPr>
              <a:spLocks/>
            </p:cNvSpPr>
            <p:nvPr/>
          </p:nvSpPr>
          <p:spPr bwMode="auto">
            <a:xfrm>
              <a:off x="1711326" y="2100263"/>
              <a:ext cx="20638" cy="34925"/>
            </a:xfrm>
            <a:custGeom>
              <a:avLst/>
              <a:gdLst>
                <a:gd name="T0" fmla="*/ 67 w 132"/>
                <a:gd name="T1" fmla="*/ 0 h 219"/>
                <a:gd name="T2" fmla="*/ 87 w 132"/>
                <a:gd name="T3" fmla="*/ 3 h 219"/>
                <a:gd name="T4" fmla="*/ 105 w 132"/>
                <a:gd name="T5" fmla="*/ 12 h 219"/>
                <a:gd name="T6" fmla="*/ 120 w 132"/>
                <a:gd name="T7" fmla="*/ 27 h 219"/>
                <a:gd name="T8" fmla="*/ 129 w 132"/>
                <a:gd name="T9" fmla="*/ 44 h 219"/>
                <a:gd name="T10" fmla="*/ 132 w 132"/>
                <a:gd name="T11" fmla="*/ 65 h 219"/>
                <a:gd name="T12" fmla="*/ 132 w 132"/>
                <a:gd name="T13" fmla="*/ 152 h 219"/>
                <a:gd name="T14" fmla="*/ 129 w 132"/>
                <a:gd name="T15" fmla="*/ 173 h 219"/>
                <a:gd name="T16" fmla="*/ 120 w 132"/>
                <a:gd name="T17" fmla="*/ 192 h 219"/>
                <a:gd name="T18" fmla="*/ 105 w 132"/>
                <a:gd name="T19" fmla="*/ 205 h 219"/>
                <a:gd name="T20" fmla="*/ 87 w 132"/>
                <a:gd name="T21" fmla="*/ 215 h 219"/>
                <a:gd name="T22" fmla="*/ 67 w 132"/>
                <a:gd name="T23" fmla="*/ 219 h 219"/>
                <a:gd name="T24" fmla="*/ 46 w 132"/>
                <a:gd name="T25" fmla="*/ 215 h 219"/>
                <a:gd name="T26" fmla="*/ 28 w 132"/>
                <a:gd name="T27" fmla="*/ 205 h 219"/>
                <a:gd name="T28" fmla="*/ 14 w 132"/>
                <a:gd name="T29" fmla="*/ 192 h 219"/>
                <a:gd name="T30" fmla="*/ 4 w 132"/>
                <a:gd name="T31" fmla="*/ 173 h 219"/>
                <a:gd name="T32" fmla="*/ 0 w 132"/>
                <a:gd name="T33" fmla="*/ 152 h 219"/>
                <a:gd name="T34" fmla="*/ 0 w 132"/>
                <a:gd name="T35" fmla="*/ 65 h 219"/>
                <a:gd name="T36" fmla="*/ 4 w 132"/>
                <a:gd name="T37" fmla="*/ 44 h 219"/>
                <a:gd name="T38" fmla="*/ 14 w 132"/>
                <a:gd name="T39" fmla="*/ 27 h 219"/>
                <a:gd name="T40" fmla="*/ 28 w 132"/>
                <a:gd name="T41" fmla="*/ 12 h 219"/>
                <a:gd name="T42" fmla="*/ 46 w 132"/>
                <a:gd name="T43" fmla="*/ 3 h 219"/>
                <a:gd name="T44" fmla="*/ 67 w 132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219">
                  <a:moveTo>
                    <a:pt x="67" y="0"/>
                  </a:moveTo>
                  <a:lnTo>
                    <a:pt x="87" y="3"/>
                  </a:lnTo>
                  <a:lnTo>
                    <a:pt x="105" y="12"/>
                  </a:lnTo>
                  <a:lnTo>
                    <a:pt x="120" y="27"/>
                  </a:lnTo>
                  <a:lnTo>
                    <a:pt x="129" y="44"/>
                  </a:lnTo>
                  <a:lnTo>
                    <a:pt x="132" y="65"/>
                  </a:lnTo>
                  <a:lnTo>
                    <a:pt x="132" y="152"/>
                  </a:lnTo>
                  <a:lnTo>
                    <a:pt x="129" y="173"/>
                  </a:lnTo>
                  <a:lnTo>
                    <a:pt x="120" y="192"/>
                  </a:lnTo>
                  <a:lnTo>
                    <a:pt x="105" y="205"/>
                  </a:lnTo>
                  <a:lnTo>
                    <a:pt x="87" y="215"/>
                  </a:lnTo>
                  <a:lnTo>
                    <a:pt x="67" y="219"/>
                  </a:lnTo>
                  <a:lnTo>
                    <a:pt x="46" y="215"/>
                  </a:lnTo>
                  <a:lnTo>
                    <a:pt x="28" y="205"/>
                  </a:lnTo>
                  <a:lnTo>
                    <a:pt x="14" y="192"/>
                  </a:lnTo>
                  <a:lnTo>
                    <a:pt x="4" y="173"/>
                  </a:lnTo>
                  <a:lnTo>
                    <a:pt x="0" y="152"/>
                  </a:lnTo>
                  <a:lnTo>
                    <a:pt x="0" y="65"/>
                  </a:lnTo>
                  <a:lnTo>
                    <a:pt x="4" y="44"/>
                  </a:lnTo>
                  <a:lnTo>
                    <a:pt x="14" y="27"/>
                  </a:lnTo>
                  <a:lnTo>
                    <a:pt x="28" y="12"/>
                  </a:lnTo>
                  <a:lnTo>
                    <a:pt x="46" y="3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Freeform 347"/>
            <p:cNvSpPr>
              <a:spLocks/>
            </p:cNvSpPr>
            <p:nvPr/>
          </p:nvSpPr>
          <p:spPr bwMode="auto">
            <a:xfrm>
              <a:off x="1754188" y="2100263"/>
              <a:ext cx="20638" cy="34925"/>
            </a:xfrm>
            <a:custGeom>
              <a:avLst/>
              <a:gdLst>
                <a:gd name="T0" fmla="*/ 67 w 132"/>
                <a:gd name="T1" fmla="*/ 0 h 219"/>
                <a:gd name="T2" fmla="*/ 88 w 132"/>
                <a:gd name="T3" fmla="*/ 3 h 219"/>
                <a:gd name="T4" fmla="*/ 105 w 132"/>
                <a:gd name="T5" fmla="*/ 12 h 219"/>
                <a:gd name="T6" fmla="*/ 120 w 132"/>
                <a:gd name="T7" fmla="*/ 27 h 219"/>
                <a:gd name="T8" fmla="*/ 129 w 132"/>
                <a:gd name="T9" fmla="*/ 44 h 219"/>
                <a:gd name="T10" fmla="*/ 132 w 132"/>
                <a:gd name="T11" fmla="*/ 65 h 219"/>
                <a:gd name="T12" fmla="*/ 132 w 132"/>
                <a:gd name="T13" fmla="*/ 152 h 219"/>
                <a:gd name="T14" fmla="*/ 129 w 132"/>
                <a:gd name="T15" fmla="*/ 173 h 219"/>
                <a:gd name="T16" fmla="*/ 120 w 132"/>
                <a:gd name="T17" fmla="*/ 192 h 219"/>
                <a:gd name="T18" fmla="*/ 105 w 132"/>
                <a:gd name="T19" fmla="*/ 205 h 219"/>
                <a:gd name="T20" fmla="*/ 88 w 132"/>
                <a:gd name="T21" fmla="*/ 215 h 219"/>
                <a:gd name="T22" fmla="*/ 67 w 132"/>
                <a:gd name="T23" fmla="*/ 219 h 219"/>
                <a:gd name="T24" fmla="*/ 46 w 132"/>
                <a:gd name="T25" fmla="*/ 215 h 219"/>
                <a:gd name="T26" fmla="*/ 28 w 132"/>
                <a:gd name="T27" fmla="*/ 205 h 219"/>
                <a:gd name="T28" fmla="*/ 14 w 132"/>
                <a:gd name="T29" fmla="*/ 192 h 219"/>
                <a:gd name="T30" fmla="*/ 4 w 132"/>
                <a:gd name="T31" fmla="*/ 173 h 219"/>
                <a:gd name="T32" fmla="*/ 0 w 132"/>
                <a:gd name="T33" fmla="*/ 152 h 219"/>
                <a:gd name="T34" fmla="*/ 0 w 132"/>
                <a:gd name="T35" fmla="*/ 65 h 219"/>
                <a:gd name="T36" fmla="*/ 4 w 132"/>
                <a:gd name="T37" fmla="*/ 44 h 219"/>
                <a:gd name="T38" fmla="*/ 14 w 132"/>
                <a:gd name="T39" fmla="*/ 27 h 219"/>
                <a:gd name="T40" fmla="*/ 28 w 132"/>
                <a:gd name="T41" fmla="*/ 12 h 219"/>
                <a:gd name="T42" fmla="*/ 46 w 132"/>
                <a:gd name="T43" fmla="*/ 3 h 219"/>
                <a:gd name="T44" fmla="*/ 67 w 132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219">
                  <a:moveTo>
                    <a:pt x="67" y="0"/>
                  </a:moveTo>
                  <a:lnTo>
                    <a:pt x="88" y="3"/>
                  </a:lnTo>
                  <a:lnTo>
                    <a:pt x="105" y="12"/>
                  </a:lnTo>
                  <a:lnTo>
                    <a:pt x="120" y="27"/>
                  </a:lnTo>
                  <a:lnTo>
                    <a:pt x="129" y="44"/>
                  </a:lnTo>
                  <a:lnTo>
                    <a:pt x="132" y="65"/>
                  </a:lnTo>
                  <a:lnTo>
                    <a:pt x="132" y="152"/>
                  </a:lnTo>
                  <a:lnTo>
                    <a:pt x="129" y="173"/>
                  </a:lnTo>
                  <a:lnTo>
                    <a:pt x="120" y="192"/>
                  </a:lnTo>
                  <a:lnTo>
                    <a:pt x="105" y="205"/>
                  </a:lnTo>
                  <a:lnTo>
                    <a:pt x="88" y="215"/>
                  </a:lnTo>
                  <a:lnTo>
                    <a:pt x="67" y="219"/>
                  </a:lnTo>
                  <a:lnTo>
                    <a:pt x="46" y="215"/>
                  </a:lnTo>
                  <a:lnTo>
                    <a:pt x="28" y="205"/>
                  </a:lnTo>
                  <a:lnTo>
                    <a:pt x="14" y="192"/>
                  </a:lnTo>
                  <a:lnTo>
                    <a:pt x="4" y="173"/>
                  </a:lnTo>
                  <a:lnTo>
                    <a:pt x="0" y="152"/>
                  </a:lnTo>
                  <a:lnTo>
                    <a:pt x="0" y="65"/>
                  </a:lnTo>
                  <a:lnTo>
                    <a:pt x="4" y="44"/>
                  </a:lnTo>
                  <a:lnTo>
                    <a:pt x="14" y="27"/>
                  </a:lnTo>
                  <a:lnTo>
                    <a:pt x="28" y="12"/>
                  </a:lnTo>
                  <a:lnTo>
                    <a:pt x="46" y="3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0" name="Freeform 348"/>
            <p:cNvSpPr>
              <a:spLocks/>
            </p:cNvSpPr>
            <p:nvPr/>
          </p:nvSpPr>
          <p:spPr bwMode="auto">
            <a:xfrm>
              <a:off x="1795463" y="2100263"/>
              <a:ext cx="20638" cy="34925"/>
            </a:xfrm>
            <a:custGeom>
              <a:avLst/>
              <a:gdLst>
                <a:gd name="T0" fmla="*/ 66 w 131"/>
                <a:gd name="T1" fmla="*/ 0 h 219"/>
                <a:gd name="T2" fmla="*/ 87 w 131"/>
                <a:gd name="T3" fmla="*/ 3 h 219"/>
                <a:gd name="T4" fmla="*/ 105 w 131"/>
                <a:gd name="T5" fmla="*/ 12 h 219"/>
                <a:gd name="T6" fmla="*/ 119 w 131"/>
                <a:gd name="T7" fmla="*/ 27 h 219"/>
                <a:gd name="T8" fmla="*/ 128 w 131"/>
                <a:gd name="T9" fmla="*/ 44 h 219"/>
                <a:gd name="T10" fmla="*/ 131 w 131"/>
                <a:gd name="T11" fmla="*/ 65 h 219"/>
                <a:gd name="T12" fmla="*/ 131 w 131"/>
                <a:gd name="T13" fmla="*/ 152 h 219"/>
                <a:gd name="T14" fmla="*/ 128 w 131"/>
                <a:gd name="T15" fmla="*/ 173 h 219"/>
                <a:gd name="T16" fmla="*/ 119 w 131"/>
                <a:gd name="T17" fmla="*/ 192 h 219"/>
                <a:gd name="T18" fmla="*/ 105 w 131"/>
                <a:gd name="T19" fmla="*/ 205 h 219"/>
                <a:gd name="T20" fmla="*/ 87 w 131"/>
                <a:gd name="T21" fmla="*/ 215 h 219"/>
                <a:gd name="T22" fmla="*/ 66 w 131"/>
                <a:gd name="T23" fmla="*/ 219 h 219"/>
                <a:gd name="T24" fmla="*/ 45 w 131"/>
                <a:gd name="T25" fmla="*/ 215 h 219"/>
                <a:gd name="T26" fmla="*/ 27 w 131"/>
                <a:gd name="T27" fmla="*/ 205 h 219"/>
                <a:gd name="T28" fmla="*/ 13 w 131"/>
                <a:gd name="T29" fmla="*/ 192 h 219"/>
                <a:gd name="T30" fmla="*/ 3 w 131"/>
                <a:gd name="T31" fmla="*/ 173 h 219"/>
                <a:gd name="T32" fmla="*/ 0 w 131"/>
                <a:gd name="T33" fmla="*/ 152 h 219"/>
                <a:gd name="T34" fmla="*/ 0 w 131"/>
                <a:gd name="T35" fmla="*/ 65 h 219"/>
                <a:gd name="T36" fmla="*/ 3 w 131"/>
                <a:gd name="T37" fmla="*/ 44 h 219"/>
                <a:gd name="T38" fmla="*/ 13 w 131"/>
                <a:gd name="T39" fmla="*/ 27 h 219"/>
                <a:gd name="T40" fmla="*/ 27 w 131"/>
                <a:gd name="T41" fmla="*/ 12 h 219"/>
                <a:gd name="T42" fmla="*/ 45 w 131"/>
                <a:gd name="T43" fmla="*/ 3 h 219"/>
                <a:gd name="T44" fmla="*/ 66 w 131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219">
                  <a:moveTo>
                    <a:pt x="66" y="0"/>
                  </a:moveTo>
                  <a:lnTo>
                    <a:pt x="87" y="3"/>
                  </a:lnTo>
                  <a:lnTo>
                    <a:pt x="105" y="12"/>
                  </a:lnTo>
                  <a:lnTo>
                    <a:pt x="119" y="27"/>
                  </a:lnTo>
                  <a:lnTo>
                    <a:pt x="128" y="44"/>
                  </a:lnTo>
                  <a:lnTo>
                    <a:pt x="131" y="65"/>
                  </a:lnTo>
                  <a:lnTo>
                    <a:pt x="131" y="152"/>
                  </a:lnTo>
                  <a:lnTo>
                    <a:pt x="128" y="173"/>
                  </a:lnTo>
                  <a:lnTo>
                    <a:pt x="119" y="192"/>
                  </a:lnTo>
                  <a:lnTo>
                    <a:pt x="105" y="205"/>
                  </a:lnTo>
                  <a:lnTo>
                    <a:pt x="87" y="215"/>
                  </a:lnTo>
                  <a:lnTo>
                    <a:pt x="66" y="219"/>
                  </a:lnTo>
                  <a:lnTo>
                    <a:pt x="45" y="215"/>
                  </a:lnTo>
                  <a:lnTo>
                    <a:pt x="27" y="205"/>
                  </a:lnTo>
                  <a:lnTo>
                    <a:pt x="13" y="192"/>
                  </a:lnTo>
                  <a:lnTo>
                    <a:pt x="3" y="173"/>
                  </a:lnTo>
                  <a:lnTo>
                    <a:pt x="0" y="152"/>
                  </a:lnTo>
                  <a:lnTo>
                    <a:pt x="0" y="65"/>
                  </a:lnTo>
                  <a:lnTo>
                    <a:pt x="3" y="44"/>
                  </a:lnTo>
                  <a:lnTo>
                    <a:pt x="13" y="27"/>
                  </a:lnTo>
                  <a:lnTo>
                    <a:pt x="27" y="12"/>
                  </a:lnTo>
                  <a:lnTo>
                    <a:pt x="45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" name="Freeform 349"/>
            <p:cNvSpPr>
              <a:spLocks/>
            </p:cNvSpPr>
            <p:nvPr/>
          </p:nvSpPr>
          <p:spPr bwMode="auto">
            <a:xfrm>
              <a:off x="1836738" y="2100263"/>
              <a:ext cx="20638" cy="34925"/>
            </a:xfrm>
            <a:custGeom>
              <a:avLst/>
              <a:gdLst>
                <a:gd name="T0" fmla="*/ 66 w 131"/>
                <a:gd name="T1" fmla="*/ 0 h 219"/>
                <a:gd name="T2" fmla="*/ 87 w 131"/>
                <a:gd name="T3" fmla="*/ 3 h 219"/>
                <a:gd name="T4" fmla="*/ 105 w 131"/>
                <a:gd name="T5" fmla="*/ 12 h 219"/>
                <a:gd name="T6" fmla="*/ 119 w 131"/>
                <a:gd name="T7" fmla="*/ 27 h 219"/>
                <a:gd name="T8" fmla="*/ 128 w 131"/>
                <a:gd name="T9" fmla="*/ 44 h 219"/>
                <a:gd name="T10" fmla="*/ 131 w 131"/>
                <a:gd name="T11" fmla="*/ 65 h 219"/>
                <a:gd name="T12" fmla="*/ 131 w 131"/>
                <a:gd name="T13" fmla="*/ 152 h 219"/>
                <a:gd name="T14" fmla="*/ 128 w 131"/>
                <a:gd name="T15" fmla="*/ 173 h 219"/>
                <a:gd name="T16" fmla="*/ 119 w 131"/>
                <a:gd name="T17" fmla="*/ 192 h 219"/>
                <a:gd name="T18" fmla="*/ 105 w 131"/>
                <a:gd name="T19" fmla="*/ 205 h 219"/>
                <a:gd name="T20" fmla="*/ 87 w 131"/>
                <a:gd name="T21" fmla="*/ 215 h 219"/>
                <a:gd name="T22" fmla="*/ 66 w 131"/>
                <a:gd name="T23" fmla="*/ 219 h 219"/>
                <a:gd name="T24" fmla="*/ 45 w 131"/>
                <a:gd name="T25" fmla="*/ 215 h 219"/>
                <a:gd name="T26" fmla="*/ 27 w 131"/>
                <a:gd name="T27" fmla="*/ 205 h 219"/>
                <a:gd name="T28" fmla="*/ 13 w 131"/>
                <a:gd name="T29" fmla="*/ 192 h 219"/>
                <a:gd name="T30" fmla="*/ 3 w 131"/>
                <a:gd name="T31" fmla="*/ 173 h 219"/>
                <a:gd name="T32" fmla="*/ 0 w 131"/>
                <a:gd name="T33" fmla="*/ 152 h 219"/>
                <a:gd name="T34" fmla="*/ 0 w 131"/>
                <a:gd name="T35" fmla="*/ 65 h 219"/>
                <a:gd name="T36" fmla="*/ 3 w 131"/>
                <a:gd name="T37" fmla="*/ 44 h 219"/>
                <a:gd name="T38" fmla="*/ 13 w 131"/>
                <a:gd name="T39" fmla="*/ 27 h 219"/>
                <a:gd name="T40" fmla="*/ 27 w 131"/>
                <a:gd name="T41" fmla="*/ 12 h 219"/>
                <a:gd name="T42" fmla="*/ 45 w 131"/>
                <a:gd name="T43" fmla="*/ 3 h 219"/>
                <a:gd name="T44" fmla="*/ 66 w 131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219">
                  <a:moveTo>
                    <a:pt x="66" y="0"/>
                  </a:moveTo>
                  <a:lnTo>
                    <a:pt x="87" y="3"/>
                  </a:lnTo>
                  <a:lnTo>
                    <a:pt x="105" y="12"/>
                  </a:lnTo>
                  <a:lnTo>
                    <a:pt x="119" y="27"/>
                  </a:lnTo>
                  <a:lnTo>
                    <a:pt x="128" y="44"/>
                  </a:lnTo>
                  <a:lnTo>
                    <a:pt x="131" y="65"/>
                  </a:lnTo>
                  <a:lnTo>
                    <a:pt x="131" y="152"/>
                  </a:lnTo>
                  <a:lnTo>
                    <a:pt x="128" y="173"/>
                  </a:lnTo>
                  <a:lnTo>
                    <a:pt x="119" y="192"/>
                  </a:lnTo>
                  <a:lnTo>
                    <a:pt x="105" y="205"/>
                  </a:lnTo>
                  <a:lnTo>
                    <a:pt x="87" y="215"/>
                  </a:lnTo>
                  <a:lnTo>
                    <a:pt x="66" y="219"/>
                  </a:lnTo>
                  <a:lnTo>
                    <a:pt x="45" y="215"/>
                  </a:lnTo>
                  <a:lnTo>
                    <a:pt x="27" y="205"/>
                  </a:lnTo>
                  <a:lnTo>
                    <a:pt x="13" y="192"/>
                  </a:lnTo>
                  <a:lnTo>
                    <a:pt x="3" y="173"/>
                  </a:lnTo>
                  <a:lnTo>
                    <a:pt x="0" y="152"/>
                  </a:lnTo>
                  <a:lnTo>
                    <a:pt x="0" y="65"/>
                  </a:lnTo>
                  <a:lnTo>
                    <a:pt x="3" y="44"/>
                  </a:lnTo>
                  <a:lnTo>
                    <a:pt x="13" y="27"/>
                  </a:lnTo>
                  <a:lnTo>
                    <a:pt x="27" y="12"/>
                  </a:lnTo>
                  <a:lnTo>
                    <a:pt x="45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" name="Freeform 350"/>
            <p:cNvSpPr>
              <a:spLocks/>
            </p:cNvSpPr>
            <p:nvPr/>
          </p:nvSpPr>
          <p:spPr bwMode="auto">
            <a:xfrm>
              <a:off x="1879601" y="2100263"/>
              <a:ext cx="20638" cy="34925"/>
            </a:xfrm>
            <a:custGeom>
              <a:avLst/>
              <a:gdLst>
                <a:gd name="T0" fmla="*/ 65 w 131"/>
                <a:gd name="T1" fmla="*/ 0 h 219"/>
                <a:gd name="T2" fmla="*/ 86 w 131"/>
                <a:gd name="T3" fmla="*/ 3 h 219"/>
                <a:gd name="T4" fmla="*/ 104 w 131"/>
                <a:gd name="T5" fmla="*/ 12 h 219"/>
                <a:gd name="T6" fmla="*/ 118 w 131"/>
                <a:gd name="T7" fmla="*/ 27 h 219"/>
                <a:gd name="T8" fmla="*/ 128 w 131"/>
                <a:gd name="T9" fmla="*/ 44 h 219"/>
                <a:gd name="T10" fmla="*/ 131 w 131"/>
                <a:gd name="T11" fmla="*/ 65 h 219"/>
                <a:gd name="T12" fmla="*/ 131 w 131"/>
                <a:gd name="T13" fmla="*/ 152 h 219"/>
                <a:gd name="T14" fmla="*/ 128 w 131"/>
                <a:gd name="T15" fmla="*/ 173 h 219"/>
                <a:gd name="T16" fmla="*/ 118 w 131"/>
                <a:gd name="T17" fmla="*/ 192 h 219"/>
                <a:gd name="T18" fmla="*/ 104 w 131"/>
                <a:gd name="T19" fmla="*/ 205 h 219"/>
                <a:gd name="T20" fmla="*/ 86 w 131"/>
                <a:gd name="T21" fmla="*/ 215 h 219"/>
                <a:gd name="T22" fmla="*/ 65 w 131"/>
                <a:gd name="T23" fmla="*/ 219 h 219"/>
                <a:gd name="T24" fmla="*/ 44 w 131"/>
                <a:gd name="T25" fmla="*/ 215 h 219"/>
                <a:gd name="T26" fmla="*/ 26 w 131"/>
                <a:gd name="T27" fmla="*/ 205 h 219"/>
                <a:gd name="T28" fmla="*/ 12 w 131"/>
                <a:gd name="T29" fmla="*/ 192 h 219"/>
                <a:gd name="T30" fmla="*/ 3 w 131"/>
                <a:gd name="T31" fmla="*/ 173 h 219"/>
                <a:gd name="T32" fmla="*/ 0 w 131"/>
                <a:gd name="T33" fmla="*/ 152 h 219"/>
                <a:gd name="T34" fmla="*/ 0 w 131"/>
                <a:gd name="T35" fmla="*/ 65 h 219"/>
                <a:gd name="T36" fmla="*/ 3 w 131"/>
                <a:gd name="T37" fmla="*/ 44 h 219"/>
                <a:gd name="T38" fmla="*/ 12 w 131"/>
                <a:gd name="T39" fmla="*/ 27 h 219"/>
                <a:gd name="T40" fmla="*/ 26 w 131"/>
                <a:gd name="T41" fmla="*/ 12 h 219"/>
                <a:gd name="T42" fmla="*/ 44 w 131"/>
                <a:gd name="T43" fmla="*/ 3 h 219"/>
                <a:gd name="T44" fmla="*/ 65 w 131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219">
                  <a:moveTo>
                    <a:pt x="65" y="0"/>
                  </a:moveTo>
                  <a:lnTo>
                    <a:pt x="86" y="3"/>
                  </a:lnTo>
                  <a:lnTo>
                    <a:pt x="104" y="12"/>
                  </a:lnTo>
                  <a:lnTo>
                    <a:pt x="118" y="27"/>
                  </a:lnTo>
                  <a:lnTo>
                    <a:pt x="128" y="44"/>
                  </a:lnTo>
                  <a:lnTo>
                    <a:pt x="131" y="65"/>
                  </a:lnTo>
                  <a:lnTo>
                    <a:pt x="131" y="152"/>
                  </a:lnTo>
                  <a:lnTo>
                    <a:pt x="128" y="173"/>
                  </a:lnTo>
                  <a:lnTo>
                    <a:pt x="118" y="192"/>
                  </a:lnTo>
                  <a:lnTo>
                    <a:pt x="104" y="205"/>
                  </a:lnTo>
                  <a:lnTo>
                    <a:pt x="86" y="215"/>
                  </a:lnTo>
                  <a:lnTo>
                    <a:pt x="65" y="219"/>
                  </a:lnTo>
                  <a:lnTo>
                    <a:pt x="44" y="215"/>
                  </a:lnTo>
                  <a:lnTo>
                    <a:pt x="26" y="205"/>
                  </a:lnTo>
                  <a:lnTo>
                    <a:pt x="12" y="192"/>
                  </a:lnTo>
                  <a:lnTo>
                    <a:pt x="3" y="173"/>
                  </a:lnTo>
                  <a:lnTo>
                    <a:pt x="0" y="152"/>
                  </a:lnTo>
                  <a:lnTo>
                    <a:pt x="0" y="65"/>
                  </a:lnTo>
                  <a:lnTo>
                    <a:pt x="3" y="44"/>
                  </a:lnTo>
                  <a:lnTo>
                    <a:pt x="12" y="27"/>
                  </a:lnTo>
                  <a:lnTo>
                    <a:pt x="26" y="12"/>
                  </a:lnTo>
                  <a:lnTo>
                    <a:pt x="44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" name="Freeform 351"/>
            <p:cNvSpPr>
              <a:spLocks/>
            </p:cNvSpPr>
            <p:nvPr/>
          </p:nvSpPr>
          <p:spPr bwMode="auto">
            <a:xfrm>
              <a:off x="1670051" y="2170113"/>
              <a:ext cx="20638" cy="34925"/>
            </a:xfrm>
            <a:custGeom>
              <a:avLst/>
              <a:gdLst>
                <a:gd name="T0" fmla="*/ 67 w 132"/>
                <a:gd name="T1" fmla="*/ 0 h 219"/>
                <a:gd name="T2" fmla="*/ 86 w 132"/>
                <a:gd name="T3" fmla="*/ 3 h 219"/>
                <a:gd name="T4" fmla="*/ 105 w 132"/>
                <a:gd name="T5" fmla="*/ 13 h 219"/>
                <a:gd name="T6" fmla="*/ 120 w 132"/>
                <a:gd name="T7" fmla="*/ 28 h 219"/>
                <a:gd name="T8" fmla="*/ 128 w 132"/>
                <a:gd name="T9" fmla="*/ 45 h 219"/>
                <a:gd name="T10" fmla="*/ 132 w 132"/>
                <a:gd name="T11" fmla="*/ 66 h 219"/>
                <a:gd name="T12" fmla="*/ 132 w 132"/>
                <a:gd name="T13" fmla="*/ 153 h 219"/>
                <a:gd name="T14" fmla="*/ 128 w 132"/>
                <a:gd name="T15" fmla="*/ 174 h 219"/>
                <a:gd name="T16" fmla="*/ 120 w 132"/>
                <a:gd name="T17" fmla="*/ 192 h 219"/>
                <a:gd name="T18" fmla="*/ 105 w 132"/>
                <a:gd name="T19" fmla="*/ 206 h 219"/>
                <a:gd name="T20" fmla="*/ 86 w 132"/>
                <a:gd name="T21" fmla="*/ 216 h 219"/>
                <a:gd name="T22" fmla="*/ 67 w 132"/>
                <a:gd name="T23" fmla="*/ 219 h 219"/>
                <a:gd name="T24" fmla="*/ 46 w 132"/>
                <a:gd name="T25" fmla="*/ 216 h 219"/>
                <a:gd name="T26" fmla="*/ 27 w 132"/>
                <a:gd name="T27" fmla="*/ 206 h 219"/>
                <a:gd name="T28" fmla="*/ 14 w 132"/>
                <a:gd name="T29" fmla="*/ 192 h 219"/>
                <a:gd name="T30" fmla="*/ 4 w 132"/>
                <a:gd name="T31" fmla="*/ 174 h 219"/>
                <a:gd name="T32" fmla="*/ 0 w 132"/>
                <a:gd name="T33" fmla="*/ 153 h 219"/>
                <a:gd name="T34" fmla="*/ 0 w 132"/>
                <a:gd name="T35" fmla="*/ 66 h 219"/>
                <a:gd name="T36" fmla="*/ 4 w 132"/>
                <a:gd name="T37" fmla="*/ 45 h 219"/>
                <a:gd name="T38" fmla="*/ 14 w 132"/>
                <a:gd name="T39" fmla="*/ 28 h 219"/>
                <a:gd name="T40" fmla="*/ 27 w 132"/>
                <a:gd name="T41" fmla="*/ 13 h 219"/>
                <a:gd name="T42" fmla="*/ 46 w 132"/>
                <a:gd name="T43" fmla="*/ 3 h 219"/>
                <a:gd name="T44" fmla="*/ 67 w 132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219">
                  <a:moveTo>
                    <a:pt x="67" y="0"/>
                  </a:moveTo>
                  <a:lnTo>
                    <a:pt x="86" y="3"/>
                  </a:lnTo>
                  <a:lnTo>
                    <a:pt x="105" y="13"/>
                  </a:lnTo>
                  <a:lnTo>
                    <a:pt x="120" y="28"/>
                  </a:lnTo>
                  <a:lnTo>
                    <a:pt x="128" y="45"/>
                  </a:lnTo>
                  <a:lnTo>
                    <a:pt x="132" y="66"/>
                  </a:lnTo>
                  <a:lnTo>
                    <a:pt x="132" y="153"/>
                  </a:lnTo>
                  <a:lnTo>
                    <a:pt x="128" y="174"/>
                  </a:lnTo>
                  <a:lnTo>
                    <a:pt x="120" y="192"/>
                  </a:lnTo>
                  <a:lnTo>
                    <a:pt x="105" y="206"/>
                  </a:lnTo>
                  <a:lnTo>
                    <a:pt x="86" y="216"/>
                  </a:lnTo>
                  <a:lnTo>
                    <a:pt x="67" y="219"/>
                  </a:lnTo>
                  <a:lnTo>
                    <a:pt x="46" y="216"/>
                  </a:lnTo>
                  <a:lnTo>
                    <a:pt x="27" y="206"/>
                  </a:lnTo>
                  <a:lnTo>
                    <a:pt x="14" y="192"/>
                  </a:lnTo>
                  <a:lnTo>
                    <a:pt x="4" y="174"/>
                  </a:lnTo>
                  <a:lnTo>
                    <a:pt x="0" y="153"/>
                  </a:lnTo>
                  <a:lnTo>
                    <a:pt x="0" y="66"/>
                  </a:lnTo>
                  <a:lnTo>
                    <a:pt x="4" y="45"/>
                  </a:lnTo>
                  <a:lnTo>
                    <a:pt x="14" y="28"/>
                  </a:lnTo>
                  <a:lnTo>
                    <a:pt x="27" y="13"/>
                  </a:lnTo>
                  <a:lnTo>
                    <a:pt x="46" y="3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Freeform 352"/>
            <p:cNvSpPr>
              <a:spLocks/>
            </p:cNvSpPr>
            <p:nvPr/>
          </p:nvSpPr>
          <p:spPr bwMode="auto">
            <a:xfrm>
              <a:off x="1711326" y="2170113"/>
              <a:ext cx="20638" cy="34925"/>
            </a:xfrm>
            <a:custGeom>
              <a:avLst/>
              <a:gdLst>
                <a:gd name="T0" fmla="*/ 67 w 132"/>
                <a:gd name="T1" fmla="*/ 0 h 219"/>
                <a:gd name="T2" fmla="*/ 87 w 132"/>
                <a:gd name="T3" fmla="*/ 3 h 219"/>
                <a:gd name="T4" fmla="*/ 105 w 132"/>
                <a:gd name="T5" fmla="*/ 13 h 219"/>
                <a:gd name="T6" fmla="*/ 120 w 132"/>
                <a:gd name="T7" fmla="*/ 28 h 219"/>
                <a:gd name="T8" fmla="*/ 129 w 132"/>
                <a:gd name="T9" fmla="*/ 45 h 219"/>
                <a:gd name="T10" fmla="*/ 132 w 132"/>
                <a:gd name="T11" fmla="*/ 66 h 219"/>
                <a:gd name="T12" fmla="*/ 132 w 132"/>
                <a:gd name="T13" fmla="*/ 153 h 219"/>
                <a:gd name="T14" fmla="*/ 129 w 132"/>
                <a:gd name="T15" fmla="*/ 174 h 219"/>
                <a:gd name="T16" fmla="*/ 120 w 132"/>
                <a:gd name="T17" fmla="*/ 192 h 219"/>
                <a:gd name="T18" fmla="*/ 105 w 132"/>
                <a:gd name="T19" fmla="*/ 206 h 219"/>
                <a:gd name="T20" fmla="*/ 87 w 132"/>
                <a:gd name="T21" fmla="*/ 216 h 219"/>
                <a:gd name="T22" fmla="*/ 67 w 132"/>
                <a:gd name="T23" fmla="*/ 219 h 219"/>
                <a:gd name="T24" fmla="*/ 46 w 132"/>
                <a:gd name="T25" fmla="*/ 216 h 219"/>
                <a:gd name="T26" fmla="*/ 28 w 132"/>
                <a:gd name="T27" fmla="*/ 206 h 219"/>
                <a:gd name="T28" fmla="*/ 14 w 132"/>
                <a:gd name="T29" fmla="*/ 192 h 219"/>
                <a:gd name="T30" fmla="*/ 4 w 132"/>
                <a:gd name="T31" fmla="*/ 174 h 219"/>
                <a:gd name="T32" fmla="*/ 0 w 132"/>
                <a:gd name="T33" fmla="*/ 153 h 219"/>
                <a:gd name="T34" fmla="*/ 0 w 132"/>
                <a:gd name="T35" fmla="*/ 66 h 219"/>
                <a:gd name="T36" fmla="*/ 4 w 132"/>
                <a:gd name="T37" fmla="*/ 45 h 219"/>
                <a:gd name="T38" fmla="*/ 14 w 132"/>
                <a:gd name="T39" fmla="*/ 28 h 219"/>
                <a:gd name="T40" fmla="*/ 28 w 132"/>
                <a:gd name="T41" fmla="*/ 13 h 219"/>
                <a:gd name="T42" fmla="*/ 46 w 132"/>
                <a:gd name="T43" fmla="*/ 3 h 219"/>
                <a:gd name="T44" fmla="*/ 67 w 132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219">
                  <a:moveTo>
                    <a:pt x="67" y="0"/>
                  </a:moveTo>
                  <a:lnTo>
                    <a:pt x="87" y="3"/>
                  </a:lnTo>
                  <a:lnTo>
                    <a:pt x="105" y="13"/>
                  </a:lnTo>
                  <a:lnTo>
                    <a:pt x="120" y="28"/>
                  </a:lnTo>
                  <a:lnTo>
                    <a:pt x="129" y="45"/>
                  </a:lnTo>
                  <a:lnTo>
                    <a:pt x="132" y="66"/>
                  </a:lnTo>
                  <a:lnTo>
                    <a:pt x="132" y="153"/>
                  </a:lnTo>
                  <a:lnTo>
                    <a:pt x="129" y="174"/>
                  </a:lnTo>
                  <a:lnTo>
                    <a:pt x="120" y="192"/>
                  </a:lnTo>
                  <a:lnTo>
                    <a:pt x="105" y="206"/>
                  </a:lnTo>
                  <a:lnTo>
                    <a:pt x="87" y="216"/>
                  </a:lnTo>
                  <a:lnTo>
                    <a:pt x="67" y="219"/>
                  </a:lnTo>
                  <a:lnTo>
                    <a:pt x="46" y="216"/>
                  </a:lnTo>
                  <a:lnTo>
                    <a:pt x="28" y="206"/>
                  </a:lnTo>
                  <a:lnTo>
                    <a:pt x="14" y="192"/>
                  </a:lnTo>
                  <a:lnTo>
                    <a:pt x="4" y="174"/>
                  </a:lnTo>
                  <a:lnTo>
                    <a:pt x="0" y="153"/>
                  </a:lnTo>
                  <a:lnTo>
                    <a:pt x="0" y="66"/>
                  </a:lnTo>
                  <a:lnTo>
                    <a:pt x="4" y="45"/>
                  </a:lnTo>
                  <a:lnTo>
                    <a:pt x="14" y="28"/>
                  </a:lnTo>
                  <a:lnTo>
                    <a:pt x="28" y="13"/>
                  </a:lnTo>
                  <a:lnTo>
                    <a:pt x="46" y="3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Freeform 353"/>
            <p:cNvSpPr>
              <a:spLocks/>
            </p:cNvSpPr>
            <p:nvPr/>
          </p:nvSpPr>
          <p:spPr bwMode="auto">
            <a:xfrm>
              <a:off x="1754188" y="2170113"/>
              <a:ext cx="20638" cy="34925"/>
            </a:xfrm>
            <a:custGeom>
              <a:avLst/>
              <a:gdLst>
                <a:gd name="T0" fmla="*/ 67 w 132"/>
                <a:gd name="T1" fmla="*/ 0 h 219"/>
                <a:gd name="T2" fmla="*/ 88 w 132"/>
                <a:gd name="T3" fmla="*/ 3 h 219"/>
                <a:gd name="T4" fmla="*/ 105 w 132"/>
                <a:gd name="T5" fmla="*/ 13 h 219"/>
                <a:gd name="T6" fmla="*/ 120 w 132"/>
                <a:gd name="T7" fmla="*/ 28 h 219"/>
                <a:gd name="T8" fmla="*/ 129 w 132"/>
                <a:gd name="T9" fmla="*/ 45 h 219"/>
                <a:gd name="T10" fmla="*/ 132 w 132"/>
                <a:gd name="T11" fmla="*/ 66 h 219"/>
                <a:gd name="T12" fmla="*/ 132 w 132"/>
                <a:gd name="T13" fmla="*/ 153 h 219"/>
                <a:gd name="T14" fmla="*/ 129 w 132"/>
                <a:gd name="T15" fmla="*/ 174 h 219"/>
                <a:gd name="T16" fmla="*/ 120 w 132"/>
                <a:gd name="T17" fmla="*/ 192 h 219"/>
                <a:gd name="T18" fmla="*/ 105 w 132"/>
                <a:gd name="T19" fmla="*/ 206 h 219"/>
                <a:gd name="T20" fmla="*/ 88 w 132"/>
                <a:gd name="T21" fmla="*/ 216 h 219"/>
                <a:gd name="T22" fmla="*/ 67 w 132"/>
                <a:gd name="T23" fmla="*/ 219 h 219"/>
                <a:gd name="T24" fmla="*/ 46 w 132"/>
                <a:gd name="T25" fmla="*/ 216 h 219"/>
                <a:gd name="T26" fmla="*/ 28 w 132"/>
                <a:gd name="T27" fmla="*/ 206 h 219"/>
                <a:gd name="T28" fmla="*/ 14 w 132"/>
                <a:gd name="T29" fmla="*/ 192 h 219"/>
                <a:gd name="T30" fmla="*/ 4 w 132"/>
                <a:gd name="T31" fmla="*/ 174 h 219"/>
                <a:gd name="T32" fmla="*/ 0 w 132"/>
                <a:gd name="T33" fmla="*/ 153 h 219"/>
                <a:gd name="T34" fmla="*/ 0 w 132"/>
                <a:gd name="T35" fmla="*/ 66 h 219"/>
                <a:gd name="T36" fmla="*/ 4 w 132"/>
                <a:gd name="T37" fmla="*/ 45 h 219"/>
                <a:gd name="T38" fmla="*/ 14 w 132"/>
                <a:gd name="T39" fmla="*/ 28 h 219"/>
                <a:gd name="T40" fmla="*/ 28 w 132"/>
                <a:gd name="T41" fmla="*/ 13 h 219"/>
                <a:gd name="T42" fmla="*/ 46 w 132"/>
                <a:gd name="T43" fmla="*/ 3 h 219"/>
                <a:gd name="T44" fmla="*/ 67 w 132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219">
                  <a:moveTo>
                    <a:pt x="67" y="0"/>
                  </a:moveTo>
                  <a:lnTo>
                    <a:pt x="88" y="3"/>
                  </a:lnTo>
                  <a:lnTo>
                    <a:pt x="105" y="13"/>
                  </a:lnTo>
                  <a:lnTo>
                    <a:pt x="120" y="28"/>
                  </a:lnTo>
                  <a:lnTo>
                    <a:pt x="129" y="45"/>
                  </a:lnTo>
                  <a:lnTo>
                    <a:pt x="132" y="66"/>
                  </a:lnTo>
                  <a:lnTo>
                    <a:pt x="132" y="153"/>
                  </a:lnTo>
                  <a:lnTo>
                    <a:pt x="129" y="174"/>
                  </a:lnTo>
                  <a:lnTo>
                    <a:pt x="120" y="192"/>
                  </a:lnTo>
                  <a:lnTo>
                    <a:pt x="105" y="206"/>
                  </a:lnTo>
                  <a:lnTo>
                    <a:pt x="88" y="216"/>
                  </a:lnTo>
                  <a:lnTo>
                    <a:pt x="67" y="219"/>
                  </a:lnTo>
                  <a:lnTo>
                    <a:pt x="46" y="216"/>
                  </a:lnTo>
                  <a:lnTo>
                    <a:pt x="28" y="206"/>
                  </a:lnTo>
                  <a:lnTo>
                    <a:pt x="14" y="192"/>
                  </a:lnTo>
                  <a:lnTo>
                    <a:pt x="4" y="174"/>
                  </a:lnTo>
                  <a:lnTo>
                    <a:pt x="0" y="153"/>
                  </a:lnTo>
                  <a:lnTo>
                    <a:pt x="0" y="66"/>
                  </a:lnTo>
                  <a:lnTo>
                    <a:pt x="4" y="45"/>
                  </a:lnTo>
                  <a:lnTo>
                    <a:pt x="14" y="28"/>
                  </a:lnTo>
                  <a:lnTo>
                    <a:pt x="28" y="13"/>
                  </a:lnTo>
                  <a:lnTo>
                    <a:pt x="46" y="3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6" name="Freeform 354"/>
            <p:cNvSpPr>
              <a:spLocks/>
            </p:cNvSpPr>
            <p:nvPr/>
          </p:nvSpPr>
          <p:spPr bwMode="auto">
            <a:xfrm>
              <a:off x="1795463" y="2170113"/>
              <a:ext cx="20638" cy="34925"/>
            </a:xfrm>
            <a:custGeom>
              <a:avLst/>
              <a:gdLst>
                <a:gd name="T0" fmla="*/ 66 w 131"/>
                <a:gd name="T1" fmla="*/ 0 h 219"/>
                <a:gd name="T2" fmla="*/ 87 w 131"/>
                <a:gd name="T3" fmla="*/ 3 h 219"/>
                <a:gd name="T4" fmla="*/ 105 w 131"/>
                <a:gd name="T5" fmla="*/ 13 h 219"/>
                <a:gd name="T6" fmla="*/ 119 w 131"/>
                <a:gd name="T7" fmla="*/ 28 h 219"/>
                <a:gd name="T8" fmla="*/ 128 w 131"/>
                <a:gd name="T9" fmla="*/ 45 h 219"/>
                <a:gd name="T10" fmla="*/ 131 w 131"/>
                <a:gd name="T11" fmla="*/ 66 h 219"/>
                <a:gd name="T12" fmla="*/ 131 w 131"/>
                <a:gd name="T13" fmla="*/ 153 h 219"/>
                <a:gd name="T14" fmla="*/ 128 w 131"/>
                <a:gd name="T15" fmla="*/ 174 h 219"/>
                <a:gd name="T16" fmla="*/ 119 w 131"/>
                <a:gd name="T17" fmla="*/ 192 h 219"/>
                <a:gd name="T18" fmla="*/ 105 w 131"/>
                <a:gd name="T19" fmla="*/ 206 h 219"/>
                <a:gd name="T20" fmla="*/ 87 w 131"/>
                <a:gd name="T21" fmla="*/ 216 h 219"/>
                <a:gd name="T22" fmla="*/ 66 w 131"/>
                <a:gd name="T23" fmla="*/ 219 h 219"/>
                <a:gd name="T24" fmla="*/ 45 w 131"/>
                <a:gd name="T25" fmla="*/ 216 h 219"/>
                <a:gd name="T26" fmla="*/ 27 w 131"/>
                <a:gd name="T27" fmla="*/ 206 h 219"/>
                <a:gd name="T28" fmla="*/ 13 w 131"/>
                <a:gd name="T29" fmla="*/ 192 h 219"/>
                <a:gd name="T30" fmla="*/ 3 w 131"/>
                <a:gd name="T31" fmla="*/ 174 h 219"/>
                <a:gd name="T32" fmla="*/ 0 w 131"/>
                <a:gd name="T33" fmla="*/ 153 h 219"/>
                <a:gd name="T34" fmla="*/ 0 w 131"/>
                <a:gd name="T35" fmla="*/ 66 h 219"/>
                <a:gd name="T36" fmla="*/ 3 w 131"/>
                <a:gd name="T37" fmla="*/ 45 h 219"/>
                <a:gd name="T38" fmla="*/ 13 w 131"/>
                <a:gd name="T39" fmla="*/ 28 h 219"/>
                <a:gd name="T40" fmla="*/ 27 w 131"/>
                <a:gd name="T41" fmla="*/ 13 h 219"/>
                <a:gd name="T42" fmla="*/ 45 w 131"/>
                <a:gd name="T43" fmla="*/ 3 h 219"/>
                <a:gd name="T44" fmla="*/ 66 w 131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219">
                  <a:moveTo>
                    <a:pt x="66" y="0"/>
                  </a:moveTo>
                  <a:lnTo>
                    <a:pt x="87" y="3"/>
                  </a:lnTo>
                  <a:lnTo>
                    <a:pt x="105" y="13"/>
                  </a:lnTo>
                  <a:lnTo>
                    <a:pt x="119" y="28"/>
                  </a:lnTo>
                  <a:lnTo>
                    <a:pt x="128" y="45"/>
                  </a:lnTo>
                  <a:lnTo>
                    <a:pt x="131" y="66"/>
                  </a:lnTo>
                  <a:lnTo>
                    <a:pt x="131" y="153"/>
                  </a:lnTo>
                  <a:lnTo>
                    <a:pt x="128" y="174"/>
                  </a:lnTo>
                  <a:lnTo>
                    <a:pt x="119" y="192"/>
                  </a:lnTo>
                  <a:lnTo>
                    <a:pt x="105" y="206"/>
                  </a:lnTo>
                  <a:lnTo>
                    <a:pt x="87" y="216"/>
                  </a:lnTo>
                  <a:lnTo>
                    <a:pt x="66" y="219"/>
                  </a:lnTo>
                  <a:lnTo>
                    <a:pt x="45" y="216"/>
                  </a:lnTo>
                  <a:lnTo>
                    <a:pt x="27" y="206"/>
                  </a:lnTo>
                  <a:lnTo>
                    <a:pt x="13" y="192"/>
                  </a:lnTo>
                  <a:lnTo>
                    <a:pt x="3" y="174"/>
                  </a:lnTo>
                  <a:lnTo>
                    <a:pt x="0" y="153"/>
                  </a:lnTo>
                  <a:lnTo>
                    <a:pt x="0" y="66"/>
                  </a:lnTo>
                  <a:lnTo>
                    <a:pt x="3" y="45"/>
                  </a:lnTo>
                  <a:lnTo>
                    <a:pt x="13" y="28"/>
                  </a:lnTo>
                  <a:lnTo>
                    <a:pt x="27" y="13"/>
                  </a:lnTo>
                  <a:lnTo>
                    <a:pt x="45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Freeform 355"/>
            <p:cNvSpPr>
              <a:spLocks/>
            </p:cNvSpPr>
            <p:nvPr/>
          </p:nvSpPr>
          <p:spPr bwMode="auto">
            <a:xfrm>
              <a:off x="1836738" y="2170113"/>
              <a:ext cx="20638" cy="34925"/>
            </a:xfrm>
            <a:custGeom>
              <a:avLst/>
              <a:gdLst>
                <a:gd name="T0" fmla="*/ 66 w 131"/>
                <a:gd name="T1" fmla="*/ 0 h 219"/>
                <a:gd name="T2" fmla="*/ 87 w 131"/>
                <a:gd name="T3" fmla="*/ 3 h 219"/>
                <a:gd name="T4" fmla="*/ 105 w 131"/>
                <a:gd name="T5" fmla="*/ 13 h 219"/>
                <a:gd name="T6" fmla="*/ 119 w 131"/>
                <a:gd name="T7" fmla="*/ 28 h 219"/>
                <a:gd name="T8" fmla="*/ 128 w 131"/>
                <a:gd name="T9" fmla="*/ 45 h 219"/>
                <a:gd name="T10" fmla="*/ 131 w 131"/>
                <a:gd name="T11" fmla="*/ 66 h 219"/>
                <a:gd name="T12" fmla="*/ 131 w 131"/>
                <a:gd name="T13" fmla="*/ 153 h 219"/>
                <a:gd name="T14" fmla="*/ 128 w 131"/>
                <a:gd name="T15" fmla="*/ 174 h 219"/>
                <a:gd name="T16" fmla="*/ 119 w 131"/>
                <a:gd name="T17" fmla="*/ 192 h 219"/>
                <a:gd name="T18" fmla="*/ 105 w 131"/>
                <a:gd name="T19" fmla="*/ 206 h 219"/>
                <a:gd name="T20" fmla="*/ 87 w 131"/>
                <a:gd name="T21" fmla="*/ 216 h 219"/>
                <a:gd name="T22" fmla="*/ 66 w 131"/>
                <a:gd name="T23" fmla="*/ 219 h 219"/>
                <a:gd name="T24" fmla="*/ 45 w 131"/>
                <a:gd name="T25" fmla="*/ 216 h 219"/>
                <a:gd name="T26" fmla="*/ 27 w 131"/>
                <a:gd name="T27" fmla="*/ 206 h 219"/>
                <a:gd name="T28" fmla="*/ 13 w 131"/>
                <a:gd name="T29" fmla="*/ 192 h 219"/>
                <a:gd name="T30" fmla="*/ 3 w 131"/>
                <a:gd name="T31" fmla="*/ 174 h 219"/>
                <a:gd name="T32" fmla="*/ 0 w 131"/>
                <a:gd name="T33" fmla="*/ 153 h 219"/>
                <a:gd name="T34" fmla="*/ 0 w 131"/>
                <a:gd name="T35" fmla="*/ 66 h 219"/>
                <a:gd name="T36" fmla="*/ 3 w 131"/>
                <a:gd name="T37" fmla="*/ 45 h 219"/>
                <a:gd name="T38" fmla="*/ 13 w 131"/>
                <a:gd name="T39" fmla="*/ 28 h 219"/>
                <a:gd name="T40" fmla="*/ 27 w 131"/>
                <a:gd name="T41" fmla="*/ 13 h 219"/>
                <a:gd name="T42" fmla="*/ 45 w 131"/>
                <a:gd name="T43" fmla="*/ 3 h 219"/>
                <a:gd name="T44" fmla="*/ 66 w 131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219">
                  <a:moveTo>
                    <a:pt x="66" y="0"/>
                  </a:moveTo>
                  <a:lnTo>
                    <a:pt x="87" y="3"/>
                  </a:lnTo>
                  <a:lnTo>
                    <a:pt x="105" y="13"/>
                  </a:lnTo>
                  <a:lnTo>
                    <a:pt x="119" y="28"/>
                  </a:lnTo>
                  <a:lnTo>
                    <a:pt x="128" y="45"/>
                  </a:lnTo>
                  <a:lnTo>
                    <a:pt x="131" y="66"/>
                  </a:lnTo>
                  <a:lnTo>
                    <a:pt x="131" y="153"/>
                  </a:lnTo>
                  <a:lnTo>
                    <a:pt x="128" y="174"/>
                  </a:lnTo>
                  <a:lnTo>
                    <a:pt x="119" y="192"/>
                  </a:lnTo>
                  <a:lnTo>
                    <a:pt x="105" y="206"/>
                  </a:lnTo>
                  <a:lnTo>
                    <a:pt x="87" y="216"/>
                  </a:lnTo>
                  <a:lnTo>
                    <a:pt x="66" y="219"/>
                  </a:lnTo>
                  <a:lnTo>
                    <a:pt x="45" y="216"/>
                  </a:lnTo>
                  <a:lnTo>
                    <a:pt x="27" y="206"/>
                  </a:lnTo>
                  <a:lnTo>
                    <a:pt x="13" y="192"/>
                  </a:lnTo>
                  <a:lnTo>
                    <a:pt x="3" y="174"/>
                  </a:lnTo>
                  <a:lnTo>
                    <a:pt x="0" y="153"/>
                  </a:lnTo>
                  <a:lnTo>
                    <a:pt x="0" y="66"/>
                  </a:lnTo>
                  <a:lnTo>
                    <a:pt x="3" y="45"/>
                  </a:lnTo>
                  <a:lnTo>
                    <a:pt x="13" y="28"/>
                  </a:lnTo>
                  <a:lnTo>
                    <a:pt x="27" y="13"/>
                  </a:lnTo>
                  <a:lnTo>
                    <a:pt x="45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" name="Freeform 356"/>
            <p:cNvSpPr>
              <a:spLocks/>
            </p:cNvSpPr>
            <p:nvPr/>
          </p:nvSpPr>
          <p:spPr bwMode="auto">
            <a:xfrm>
              <a:off x="1879601" y="2170113"/>
              <a:ext cx="20638" cy="34925"/>
            </a:xfrm>
            <a:custGeom>
              <a:avLst/>
              <a:gdLst>
                <a:gd name="T0" fmla="*/ 65 w 131"/>
                <a:gd name="T1" fmla="*/ 0 h 219"/>
                <a:gd name="T2" fmla="*/ 86 w 131"/>
                <a:gd name="T3" fmla="*/ 3 h 219"/>
                <a:gd name="T4" fmla="*/ 104 w 131"/>
                <a:gd name="T5" fmla="*/ 13 h 219"/>
                <a:gd name="T6" fmla="*/ 118 w 131"/>
                <a:gd name="T7" fmla="*/ 28 h 219"/>
                <a:gd name="T8" fmla="*/ 128 w 131"/>
                <a:gd name="T9" fmla="*/ 45 h 219"/>
                <a:gd name="T10" fmla="*/ 131 w 131"/>
                <a:gd name="T11" fmla="*/ 66 h 219"/>
                <a:gd name="T12" fmla="*/ 131 w 131"/>
                <a:gd name="T13" fmla="*/ 153 h 219"/>
                <a:gd name="T14" fmla="*/ 128 w 131"/>
                <a:gd name="T15" fmla="*/ 174 h 219"/>
                <a:gd name="T16" fmla="*/ 118 w 131"/>
                <a:gd name="T17" fmla="*/ 192 h 219"/>
                <a:gd name="T18" fmla="*/ 104 w 131"/>
                <a:gd name="T19" fmla="*/ 206 h 219"/>
                <a:gd name="T20" fmla="*/ 86 w 131"/>
                <a:gd name="T21" fmla="*/ 216 h 219"/>
                <a:gd name="T22" fmla="*/ 65 w 131"/>
                <a:gd name="T23" fmla="*/ 219 h 219"/>
                <a:gd name="T24" fmla="*/ 44 w 131"/>
                <a:gd name="T25" fmla="*/ 216 h 219"/>
                <a:gd name="T26" fmla="*/ 26 w 131"/>
                <a:gd name="T27" fmla="*/ 206 h 219"/>
                <a:gd name="T28" fmla="*/ 12 w 131"/>
                <a:gd name="T29" fmla="*/ 192 h 219"/>
                <a:gd name="T30" fmla="*/ 3 w 131"/>
                <a:gd name="T31" fmla="*/ 174 h 219"/>
                <a:gd name="T32" fmla="*/ 0 w 131"/>
                <a:gd name="T33" fmla="*/ 153 h 219"/>
                <a:gd name="T34" fmla="*/ 0 w 131"/>
                <a:gd name="T35" fmla="*/ 66 h 219"/>
                <a:gd name="T36" fmla="*/ 3 w 131"/>
                <a:gd name="T37" fmla="*/ 45 h 219"/>
                <a:gd name="T38" fmla="*/ 12 w 131"/>
                <a:gd name="T39" fmla="*/ 28 h 219"/>
                <a:gd name="T40" fmla="*/ 26 w 131"/>
                <a:gd name="T41" fmla="*/ 13 h 219"/>
                <a:gd name="T42" fmla="*/ 44 w 131"/>
                <a:gd name="T43" fmla="*/ 3 h 219"/>
                <a:gd name="T44" fmla="*/ 65 w 131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219">
                  <a:moveTo>
                    <a:pt x="65" y="0"/>
                  </a:moveTo>
                  <a:lnTo>
                    <a:pt x="86" y="3"/>
                  </a:lnTo>
                  <a:lnTo>
                    <a:pt x="104" y="13"/>
                  </a:lnTo>
                  <a:lnTo>
                    <a:pt x="118" y="28"/>
                  </a:lnTo>
                  <a:lnTo>
                    <a:pt x="128" y="45"/>
                  </a:lnTo>
                  <a:lnTo>
                    <a:pt x="131" y="66"/>
                  </a:lnTo>
                  <a:lnTo>
                    <a:pt x="131" y="153"/>
                  </a:lnTo>
                  <a:lnTo>
                    <a:pt x="128" y="174"/>
                  </a:lnTo>
                  <a:lnTo>
                    <a:pt x="118" y="192"/>
                  </a:lnTo>
                  <a:lnTo>
                    <a:pt x="104" y="206"/>
                  </a:lnTo>
                  <a:lnTo>
                    <a:pt x="86" y="216"/>
                  </a:lnTo>
                  <a:lnTo>
                    <a:pt x="65" y="219"/>
                  </a:lnTo>
                  <a:lnTo>
                    <a:pt x="44" y="216"/>
                  </a:lnTo>
                  <a:lnTo>
                    <a:pt x="26" y="206"/>
                  </a:lnTo>
                  <a:lnTo>
                    <a:pt x="12" y="192"/>
                  </a:lnTo>
                  <a:lnTo>
                    <a:pt x="3" y="174"/>
                  </a:lnTo>
                  <a:lnTo>
                    <a:pt x="0" y="153"/>
                  </a:lnTo>
                  <a:lnTo>
                    <a:pt x="0" y="66"/>
                  </a:lnTo>
                  <a:lnTo>
                    <a:pt x="3" y="45"/>
                  </a:lnTo>
                  <a:lnTo>
                    <a:pt x="12" y="28"/>
                  </a:lnTo>
                  <a:lnTo>
                    <a:pt x="26" y="13"/>
                  </a:lnTo>
                  <a:lnTo>
                    <a:pt x="44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Freeform 357"/>
            <p:cNvSpPr>
              <a:spLocks/>
            </p:cNvSpPr>
            <p:nvPr/>
          </p:nvSpPr>
          <p:spPr bwMode="auto">
            <a:xfrm>
              <a:off x="1670051" y="2239963"/>
              <a:ext cx="20638" cy="34925"/>
            </a:xfrm>
            <a:custGeom>
              <a:avLst/>
              <a:gdLst>
                <a:gd name="T0" fmla="*/ 67 w 132"/>
                <a:gd name="T1" fmla="*/ 0 h 219"/>
                <a:gd name="T2" fmla="*/ 86 w 132"/>
                <a:gd name="T3" fmla="*/ 3 h 219"/>
                <a:gd name="T4" fmla="*/ 105 w 132"/>
                <a:gd name="T5" fmla="*/ 13 h 219"/>
                <a:gd name="T6" fmla="*/ 120 w 132"/>
                <a:gd name="T7" fmla="*/ 27 h 219"/>
                <a:gd name="T8" fmla="*/ 128 w 132"/>
                <a:gd name="T9" fmla="*/ 45 h 219"/>
                <a:gd name="T10" fmla="*/ 132 w 132"/>
                <a:gd name="T11" fmla="*/ 66 h 219"/>
                <a:gd name="T12" fmla="*/ 132 w 132"/>
                <a:gd name="T13" fmla="*/ 153 h 219"/>
                <a:gd name="T14" fmla="*/ 128 w 132"/>
                <a:gd name="T15" fmla="*/ 174 h 219"/>
                <a:gd name="T16" fmla="*/ 120 w 132"/>
                <a:gd name="T17" fmla="*/ 192 h 219"/>
                <a:gd name="T18" fmla="*/ 105 w 132"/>
                <a:gd name="T19" fmla="*/ 206 h 219"/>
                <a:gd name="T20" fmla="*/ 86 w 132"/>
                <a:gd name="T21" fmla="*/ 216 h 219"/>
                <a:gd name="T22" fmla="*/ 67 w 132"/>
                <a:gd name="T23" fmla="*/ 219 h 219"/>
                <a:gd name="T24" fmla="*/ 46 w 132"/>
                <a:gd name="T25" fmla="*/ 216 h 219"/>
                <a:gd name="T26" fmla="*/ 27 w 132"/>
                <a:gd name="T27" fmla="*/ 206 h 219"/>
                <a:gd name="T28" fmla="*/ 14 w 132"/>
                <a:gd name="T29" fmla="*/ 192 h 219"/>
                <a:gd name="T30" fmla="*/ 4 w 132"/>
                <a:gd name="T31" fmla="*/ 174 h 219"/>
                <a:gd name="T32" fmla="*/ 0 w 132"/>
                <a:gd name="T33" fmla="*/ 153 h 219"/>
                <a:gd name="T34" fmla="*/ 0 w 132"/>
                <a:gd name="T35" fmla="*/ 66 h 219"/>
                <a:gd name="T36" fmla="*/ 4 w 132"/>
                <a:gd name="T37" fmla="*/ 45 h 219"/>
                <a:gd name="T38" fmla="*/ 14 w 132"/>
                <a:gd name="T39" fmla="*/ 27 h 219"/>
                <a:gd name="T40" fmla="*/ 27 w 132"/>
                <a:gd name="T41" fmla="*/ 13 h 219"/>
                <a:gd name="T42" fmla="*/ 46 w 132"/>
                <a:gd name="T43" fmla="*/ 3 h 219"/>
                <a:gd name="T44" fmla="*/ 67 w 132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219">
                  <a:moveTo>
                    <a:pt x="67" y="0"/>
                  </a:moveTo>
                  <a:lnTo>
                    <a:pt x="86" y="3"/>
                  </a:lnTo>
                  <a:lnTo>
                    <a:pt x="105" y="13"/>
                  </a:lnTo>
                  <a:lnTo>
                    <a:pt x="120" y="27"/>
                  </a:lnTo>
                  <a:lnTo>
                    <a:pt x="128" y="45"/>
                  </a:lnTo>
                  <a:lnTo>
                    <a:pt x="132" y="66"/>
                  </a:lnTo>
                  <a:lnTo>
                    <a:pt x="132" y="153"/>
                  </a:lnTo>
                  <a:lnTo>
                    <a:pt x="128" y="174"/>
                  </a:lnTo>
                  <a:lnTo>
                    <a:pt x="120" y="192"/>
                  </a:lnTo>
                  <a:lnTo>
                    <a:pt x="105" y="206"/>
                  </a:lnTo>
                  <a:lnTo>
                    <a:pt x="86" y="216"/>
                  </a:lnTo>
                  <a:lnTo>
                    <a:pt x="67" y="219"/>
                  </a:lnTo>
                  <a:lnTo>
                    <a:pt x="46" y="216"/>
                  </a:lnTo>
                  <a:lnTo>
                    <a:pt x="27" y="206"/>
                  </a:lnTo>
                  <a:lnTo>
                    <a:pt x="14" y="192"/>
                  </a:lnTo>
                  <a:lnTo>
                    <a:pt x="4" y="174"/>
                  </a:lnTo>
                  <a:lnTo>
                    <a:pt x="0" y="153"/>
                  </a:lnTo>
                  <a:lnTo>
                    <a:pt x="0" y="66"/>
                  </a:lnTo>
                  <a:lnTo>
                    <a:pt x="4" y="45"/>
                  </a:lnTo>
                  <a:lnTo>
                    <a:pt x="14" y="27"/>
                  </a:lnTo>
                  <a:lnTo>
                    <a:pt x="27" y="13"/>
                  </a:lnTo>
                  <a:lnTo>
                    <a:pt x="46" y="3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358"/>
            <p:cNvSpPr>
              <a:spLocks/>
            </p:cNvSpPr>
            <p:nvPr/>
          </p:nvSpPr>
          <p:spPr bwMode="auto">
            <a:xfrm>
              <a:off x="1711326" y="2239963"/>
              <a:ext cx="20638" cy="34925"/>
            </a:xfrm>
            <a:custGeom>
              <a:avLst/>
              <a:gdLst>
                <a:gd name="T0" fmla="*/ 67 w 132"/>
                <a:gd name="T1" fmla="*/ 0 h 219"/>
                <a:gd name="T2" fmla="*/ 87 w 132"/>
                <a:gd name="T3" fmla="*/ 3 h 219"/>
                <a:gd name="T4" fmla="*/ 105 w 132"/>
                <a:gd name="T5" fmla="*/ 13 h 219"/>
                <a:gd name="T6" fmla="*/ 120 w 132"/>
                <a:gd name="T7" fmla="*/ 27 h 219"/>
                <a:gd name="T8" fmla="*/ 129 w 132"/>
                <a:gd name="T9" fmla="*/ 45 h 219"/>
                <a:gd name="T10" fmla="*/ 132 w 132"/>
                <a:gd name="T11" fmla="*/ 66 h 219"/>
                <a:gd name="T12" fmla="*/ 132 w 132"/>
                <a:gd name="T13" fmla="*/ 153 h 219"/>
                <a:gd name="T14" fmla="*/ 129 w 132"/>
                <a:gd name="T15" fmla="*/ 174 h 219"/>
                <a:gd name="T16" fmla="*/ 120 w 132"/>
                <a:gd name="T17" fmla="*/ 192 h 219"/>
                <a:gd name="T18" fmla="*/ 105 w 132"/>
                <a:gd name="T19" fmla="*/ 206 h 219"/>
                <a:gd name="T20" fmla="*/ 87 w 132"/>
                <a:gd name="T21" fmla="*/ 216 h 219"/>
                <a:gd name="T22" fmla="*/ 67 w 132"/>
                <a:gd name="T23" fmla="*/ 219 h 219"/>
                <a:gd name="T24" fmla="*/ 46 w 132"/>
                <a:gd name="T25" fmla="*/ 216 h 219"/>
                <a:gd name="T26" fmla="*/ 28 w 132"/>
                <a:gd name="T27" fmla="*/ 206 h 219"/>
                <a:gd name="T28" fmla="*/ 14 w 132"/>
                <a:gd name="T29" fmla="*/ 192 h 219"/>
                <a:gd name="T30" fmla="*/ 4 w 132"/>
                <a:gd name="T31" fmla="*/ 174 h 219"/>
                <a:gd name="T32" fmla="*/ 0 w 132"/>
                <a:gd name="T33" fmla="*/ 153 h 219"/>
                <a:gd name="T34" fmla="*/ 0 w 132"/>
                <a:gd name="T35" fmla="*/ 66 h 219"/>
                <a:gd name="T36" fmla="*/ 4 w 132"/>
                <a:gd name="T37" fmla="*/ 45 h 219"/>
                <a:gd name="T38" fmla="*/ 14 w 132"/>
                <a:gd name="T39" fmla="*/ 27 h 219"/>
                <a:gd name="T40" fmla="*/ 28 w 132"/>
                <a:gd name="T41" fmla="*/ 13 h 219"/>
                <a:gd name="T42" fmla="*/ 46 w 132"/>
                <a:gd name="T43" fmla="*/ 3 h 219"/>
                <a:gd name="T44" fmla="*/ 67 w 132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219">
                  <a:moveTo>
                    <a:pt x="67" y="0"/>
                  </a:moveTo>
                  <a:lnTo>
                    <a:pt x="87" y="3"/>
                  </a:lnTo>
                  <a:lnTo>
                    <a:pt x="105" y="13"/>
                  </a:lnTo>
                  <a:lnTo>
                    <a:pt x="120" y="27"/>
                  </a:lnTo>
                  <a:lnTo>
                    <a:pt x="129" y="45"/>
                  </a:lnTo>
                  <a:lnTo>
                    <a:pt x="132" y="66"/>
                  </a:lnTo>
                  <a:lnTo>
                    <a:pt x="132" y="153"/>
                  </a:lnTo>
                  <a:lnTo>
                    <a:pt x="129" y="174"/>
                  </a:lnTo>
                  <a:lnTo>
                    <a:pt x="120" y="192"/>
                  </a:lnTo>
                  <a:lnTo>
                    <a:pt x="105" y="206"/>
                  </a:lnTo>
                  <a:lnTo>
                    <a:pt x="87" y="216"/>
                  </a:lnTo>
                  <a:lnTo>
                    <a:pt x="67" y="219"/>
                  </a:lnTo>
                  <a:lnTo>
                    <a:pt x="46" y="216"/>
                  </a:lnTo>
                  <a:lnTo>
                    <a:pt x="28" y="206"/>
                  </a:lnTo>
                  <a:lnTo>
                    <a:pt x="14" y="192"/>
                  </a:lnTo>
                  <a:lnTo>
                    <a:pt x="4" y="174"/>
                  </a:lnTo>
                  <a:lnTo>
                    <a:pt x="0" y="153"/>
                  </a:lnTo>
                  <a:lnTo>
                    <a:pt x="0" y="66"/>
                  </a:lnTo>
                  <a:lnTo>
                    <a:pt x="4" y="45"/>
                  </a:lnTo>
                  <a:lnTo>
                    <a:pt x="14" y="27"/>
                  </a:lnTo>
                  <a:lnTo>
                    <a:pt x="28" y="13"/>
                  </a:lnTo>
                  <a:lnTo>
                    <a:pt x="46" y="3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Freeform 359"/>
            <p:cNvSpPr>
              <a:spLocks/>
            </p:cNvSpPr>
            <p:nvPr/>
          </p:nvSpPr>
          <p:spPr bwMode="auto">
            <a:xfrm>
              <a:off x="1754188" y="2239963"/>
              <a:ext cx="20638" cy="34925"/>
            </a:xfrm>
            <a:custGeom>
              <a:avLst/>
              <a:gdLst>
                <a:gd name="T0" fmla="*/ 67 w 132"/>
                <a:gd name="T1" fmla="*/ 0 h 219"/>
                <a:gd name="T2" fmla="*/ 88 w 132"/>
                <a:gd name="T3" fmla="*/ 3 h 219"/>
                <a:gd name="T4" fmla="*/ 105 w 132"/>
                <a:gd name="T5" fmla="*/ 13 h 219"/>
                <a:gd name="T6" fmla="*/ 120 w 132"/>
                <a:gd name="T7" fmla="*/ 27 h 219"/>
                <a:gd name="T8" fmla="*/ 129 w 132"/>
                <a:gd name="T9" fmla="*/ 45 h 219"/>
                <a:gd name="T10" fmla="*/ 132 w 132"/>
                <a:gd name="T11" fmla="*/ 66 h 219"/>
                <a:gd name="T12" fmla="*/ 132 w 132"/>
                <a:gd name="T13" fmla="*/ 153 h 219"/>
                <a:gd name="T14" fmla="*/ 129 w 132"/>
                <a:gd name="T15" fmla="*/ 174 h 219"/>
                <a:gd name="T16" fmla="*/ 120 w 132"/>
                <a:gd name="T17" fmla="*/ 192 h 219"/>
                <a:gd name="T18" fmla="*/ 105 w 132"/>
                <a:gd name="T19" fmla="*/ 206 h 219"/>
                <a:gd name="T20" fmla="*/ 88 w 132"/>
                <a:gd name="T21" fmla="*/ 216 h 219"/>
                <a:gd name="T22" fmla="*/ 67 w 132"/>
                <a:gd name="T23" fmla="*/ 219 h 219"/>
                <a:gd name="T24" fmla="*/ 46 w 132"/>
                <a:gd name="T25" fmla="*/ 216 h 219"/>
                <a:gd name="T26" fmla="*/ 28 w 132"/>
                <a:gd name="T27" fmla="*/ 206 h 219"/>
                <a:gd name="T28" fmla="*/ 14 w 132"/>
                <a:gd name="T29" fmla="*/ 192 h 219"/>
                <a:gd name="T30" fmla="*/ 4 w 132"/>
                <a:gd name="T31" fmla="*/ 174 h 219"/>
                <a:gd name="T32" fmla="*/ 0 w 132"/>
                <a:gd name="T33" fmla="*/ 153 h 219"/>
                <a:gd name="T34" fmla="*/ 0 w 132"/>
                <a:gd name="T35" fmla="*/ 66 h 219"/>
                <a:gd name="T36" fmla="*/ 4 w 132"/>
                <a:gd name="T37" fmla="*/ 45 h 219"/>
                <a:gd name="T38" fmla="*/ 14 w 132"/>
                <a:gd name="T39" fmla="*/ 27 h 219"/>
                <a:gd name="T40" fmla="*/ 28 w 132"/>
                <a:gd name="T41" fmla="*/ 13 h 219"/>
                <a:gd name="T42" fmla="*/ 46 w 132"/>
                <a:gd name="T43" fmla="*/ 3 h 219"/>
                <a:gd name="T44" fmla="*/ 67 w 132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219">
                  <a:moveTo>
                    <a:pt x="67" y="0"/>
                  </a:moveTo>
                  <a:lnTo>
                    <a:pt x="88" y="3"/>
                  </a:lnTo>
                  <a:lnTo>
                    <a:pt x="105" y="13"/>
                  </a:lnTo>
                  <a:lnTo>
                    <a:pt x="120" y="27"/>
                  </a:lnTo>
                  <a:lnTo>
                    <a:pt x="129" y="45"/>
                  </a:lnTo>
                  <a:lnTo>
                    <a:pt x="132" y="66"/>
                  </a:lnTo>
                  <a:lnTo>
                    <a:pt x="132" y="153"/>
                  </a:lnTo>
                  <a:lnTo>
                    <a:pt x="129" y="174"/>
                  </a:lnTo>
                  <a:lnTo>
                    <a:pt x="120" y="192"/>
                  </a:lnTo>
                  <a:lnTo>
                    <a:pt x="105" y="206"/>
                  </a:lnTo>
                  <a:lnTo>
                    <a:pt x="88" y="216"/>
                  </a:lnTo>
                  <a:lnTo>
                    <a:pt x="67" y="219"/>
                  </a:lnTo>
                  <a:lnTo>
                    <a:pt x="46" y="216"/>
                  </a:lnTo>
                  <a:lnTo>
                    <a:pt x="28" y="206"/>
                  </a:lnTo>
                  <a:lnTo>
                    <a:pt x="14" y="192"/>
                  </a:lnTo>
                  <a:lnTo>
                    <a:pt x="4" y="174"/>
                  </a:lnTo>
                  <a:lnTo>
                    <a:pt x="0" y="153"/>
                  </a:lnTo>
                  <a:lnTo>
                    <a:pt x="0" y="66"/>
                  </a:lnTo>
                  <a:lnTo>
                    <a:pt x="4" y="45"/>
                  </a:lnTo>
                  <a:lnTo>
                    <a:pt x="14" y="27"/>
                  </a:lnTo>
                  <a:lnTo>
                    <a:pt x="28" y="13"/>
                  </a:lnTo>
                  <a:lnTo>
                    <a:pt x="46" y="3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Freeform 360"/>
            <p:cNvSpPr>
              <a:spLocks/>
            </p:cNvSpPr>
            <p:nvPr/>
          </p:nvSpPr>
          <p:spPr bwMode="auto">
            <a:xfrm>
              <a:off x="1795463" y="2239963"/>
              <a:ext cx="20638" cy="34925"/>
            </a:xfrm>
            <a:custGeom>
              <a:avLst/>
              <a:gdLst>
                <a:gd name="T0" fmla="*/ 66 w 131"/>
                <a:gd name="T1" fmla="*/ 0 h 219"/>
                <a:gd name="T2" fmla="*/ 87 w 131"/>
                <a:gd name="T3" fmla="*/ 3 h 219"/>
                <a:gd name="T4" fmla="*/ 105 w 131"/>
                <a:gd name="T5" fmla="*/ 13 h 219"/>
                <a:gd name="T6" fmla="*/ 119 w 131"/>
                <a:gd name="T7" fmla="*/ 27 h 219"/>
                <a:gd name="T8" fmla="*/ 128 w 131"/>
                <a:gd name="T9" fmla="*/ 45 h 219"/>
                <a:gd name="T10" fmla="*/ 131 w 131"/>
                <a:gd name="T11" fmla="*/ 66 h 219"/>
                <a:gd name="T12" fmla="*/ 131 w 131"/>
                <a:gd name="T13" fmla="*/ 153 h 219"/>
                <a:gd name="T14" fmla="*/ 128 w 131"/>
                <a:gd name="T15" fmla="*/ 174 h 219"/>
                <a:gd name="T16" fmla="*/ 119 w 131"/>
                <a:gd name="T17" fmla="*/ 192 h 219"/>
                <a:gd name="T18" fmla="*/ 105 w 131"/>
                <a:gd name="T19" fmla="*/ 206 h 219"/>
                <a:gd name="T20" fmla="*/ 87 w 131"/>
                <a:gd name="T21" fmla="*/ 216 h 219"/>
                <a:gd name="T22" fmla="*/ 66 w 131"/>
                <a:gd name="T23" fmla="*/ 219 h 219"/>
                <a:gd name="T24" fmla="*/ 45 w 131"/>
                <a:gd name="T25" fmla="*/ 216 h 219"/>
                <a:gd name="T26" fmla="*/ 27 w 131"/>
                <a:gd name="T27" fmla="*/ 206 h 219"/>
                <a:gd name="T28" fmla="*/ 13 w 131"/>
                <a:gd name="T29" fmla="*/ 192 h 219"/>
                <a:gd name="T30" fmla="*/ 3 w 131"/>
                <a:gd name="T31" fmla="*/ 174 h 219"/>
                <a:gd name="T32" fmla="*/ 0 w 131"/>
                <a:gd name="T33" fmla="*/ 153 h 219"/>
                <a:gd name="T34" fmla="*/ 0 w 131"/>
                <a:gd name="T35" fmla="*/ 66 h 219"/>
                <a:gd name="T36" fmla="*/ 3 w 131"/>
                <a:gd name="T37" fmla="*/ 45 h 219"/>
                <a:gd name="T38" fmla="*/ 13 w 131"/>
                <a:gd name="T39" fmla="*/ 27 h 219"/>
                <a:gd name="T40" fmla="*/ 27 w 131"/>
                <a:gd name="T41" fmla="*/ 13 h 219"/>
                <a:gd name="T42" fmla="*/ 45 w 131"/>
                <a:gd name="T43" fmla="*/ 3 h 219"/>
                <a:gd name="T44" fmla="*/ 66 w 131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219">
                  <a:moveTo>
                    <a:pt x="66" y="0"/>
                  </a:moveTo>
                  <a:lnTo>
                    <a:pt x="87" y="3"/>
                  </a:lnTo>
                  <a:lnTo>
                    <a:pt x="105" y="13"/>
                  </a:lnTo>
                  <a:lnTo>
                    <a:pt x="119" y="27"/>
                  </a:lnTo>
                  <a:lnTo>
                    <a:pt x="128" y="45"/>
                  </a:lnTo>
                  <a:lnTo>
                    <a:pt x="131" y="66"/>
                  </a:lnTo>
                  <a:lnTo>
                    <a:pt x="131" y="153"/>
                  </a:lnTo>
                  <a:lnTo>
                    <a:pt x="128" y="174"/>
                  </a:lnTo>
                  <a:lnTo>
                    <a:pt x="119" y="192"/>
                  </a:lnTo>
                  <a:lnTo>
                    <a:pt x="105" y="206"/>
                  </a:lnTo>
                  <a:lnTo>
                    <a:pt x="87" y="216"/>
                  </a:lnTo>
                  <a:lnTo>
                    <a:pt x="66" y="219"/>
                  </a:lnTo>
                  <a:lnTo>
                    <a:pt x="45" y="216"/>
                  </a:lnTo>
                  <a:lnTo>
                    <a:pt x="27" y="206"/>
                  </a:lnTo>
                  <a:lnTo>
                    <a:pt x="13" y="192"/>
                  </a:lnTo>
                  <a:lnTo>
                    <a:pt x="3" y="174"/>
                  </a:lnTo>
                  <a:lnTo>
                    <a:pt x="0" y="153"/>
                  </a:lnTo>
                  <a:lnTo>
                    <a:pt x="0" y="66"/>
                  </a:lnTo>
                  <a:lnTo>
                    <a:pt x="3" y="45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5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" name="Freeform 361"/>
            <p:cNvSpPr>
              <a:spLocks/>
            </p:cNvSpPr>
            <p:nvPr/>
          </p:nvSpPr>
          <p:spPr bwMode="auto">
            <a:xfrm>
              <a:off x="1836738" y="2239963"/>
              <a:ext cx="20638" cy="34925"/>
            </a:xfrm>
            <a:custGeom>
              <a:avLst/>
              <a:gdLst>
                <a:gd name="T0" fmla="*/ 66 w 131"/>
                <a:gd name="T1" fmla="*/ 0 h 219"/>
                <a:gd name="T2" fmla="*/ 87 w 131"/>
                <a:gd name="T3" fmla="*/ 3 h 219"/>
                <a:gd name="T4" fmla="*/ 105 w 131"/>
                <a:gd name="T5" fmla="*/ 13 h 219"/>
                <a:gd name="T6" fmla="*/ 119 w 131"/>
                <a:gd name="T7" fmla="*/ 27 h 219"/>
                <a:gd name="T8" fmla="*/ 128 w 131"/>
                <a:gd name="T9" fmla="*/ 45 h 219"/>
                <a:gd name="T10" fmla="*/ 131 w 131"/>
                <a:gd name="T11" fmla="*/ 66 h 219"/>
                <a:gd name="T12" fmla="*/ 131 w 131"/>
                <a:gd name="T13" fmla="*/ 153 h 219"/>
                <a:gd name="T14" fmla="*/ 128 w 131"/>
                <a:gd name="T15" fmla="*/ 174 h 219"/>
                <a:gd name="T16" fmla="*/ 119 w 131"/>
                <a:gd name="T17" fmla="*/ 192 h 219"/>
                <a:gd name="T18" fmla="*/ 105 w 131"/>
                <a:gd name="T19" fmla="*/ 206 h 219"/>
                <a:gd name="T20" fmla="*/ 87 w 131"/>
                <a:gd name="T21" fmla="*/ 216 h 219"/>
                <a:gd name="T22" fmla="*/ 66 w 131"/>
                <a:gd name="T23" fmla="*/ 219 h 219"/>
                <a:gd name="T24" fmla="*/ 45 w 131"/>
                <a:gd name="T25" fmla="*/ 216 h 219"/>
                <a:gd name="T26" fmla="*/ 27 w 131"/>
                <a:gd name="T27" fmla="*/ 206 h 219"/>
                <a:gd name="T28" fmla="*/ 13 w 131"/>
                <a:gd name="T29" fmla="*/ 192 h 219"/>
                <a:gd name="T30" fmla="*/ 3 w 131"/>
                <a:gd name="T31" fmla="*/ 174 h 219"/>
                <a:gd name="T32" fmla="*/ 0 w 131"/>
                <a:gd name="T33" fmla="*/ 153 h 219"/>
                <a:gd name="T34" fmla="*/ 0 w 131"/>
                <a:gd name="T35" fmla="*/ 66 h 219"/>
                <a:gd name="T36" fmla="*/ 3 w 131"/>
                <a:gd name="T37" fmla="*/ 45 h 219"/>
                <a:gd name="T38" fmla="*/ 13 w 131"/>
                <a:gd name="T39" fmla="*/ 27 h 219"/>
                <a:gd name="T40" fmla="*/ 27 w 131"/>
                <a:gd name="T41" fmla="*/ 13 h 219"/>
                <a:gd name="T42" fmla="*/ 45 w 131"/>
                <a:gd name="T43" fmla="*/ 3 h 219"/>
                <a:gd name="T44" fmla="*/ 66 w 131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219">
                  <a:moveTo>
                    <a:pt x="66" y="0"/>
                  </a:moveTo>
                  <a:lnTo>
                    <a:pt x="87" y="3"/>
                  </a:lnTo>
                  <a:lnTo>
                    <a:pt x="105" y="13"/>
                  </a:lnTo>
                  <a:lnTo>
                    <a:pt x="119" y="27"/>
                  </a:lnTo>
                  <a:lnTo>
                    <a:pt x="128" y="45"/>
                  </a:lnTo>
                  <a:lnTo>
                    <a:pt x="131" y="66"/>
                  </a:lnTo>
                  <a:lnTo>
                    <a:pt x="131" y="153"/>
                  </a:lnTo>
                  <a:lnTo>
                    <a:pt x="128" y="174"/>
                  </a:lnTo>
                  <a:lnTo>
                    <a:pt x="119" y="192"/>
                  </a:lnTo>
                  <a:lnTo>
                    <a:pt x="105" y="206"/>
                  </a:lnTo>
                  <a:lnTo>
                    <a:pt x="87" y="216"/>
                  </a:lnTo>
                  <a:lnTo>
                    <a:pt x="66" y="219"/>
                  </a:lnTo>
                  <a:lnTo>
                    <a:pt x="45" y="216"/>
                  </a:lnTo>
                  <a:lnTo>
                    <a:pt x="27" y="206"/>
                  </a:lnTo>
                  <a:lnTo>
                    <a:pt x="13" y="192"/>
                  </a:lnTo>
                  <a:lnTo>
                    <a:pt x="3" y="174"/>
                  </a:lnTo>
                  <a:lnTo>
                    <a:pt x="0" y="153"/>
                  </a:lnTo>
                  <a:lnTo>
                    <a:pt x="0" y="66"/>
                  </a:lnTo>
                  <a:lnTo>
                    <a:pt x="3" y="45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5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4" name="Freeform 362"/>
            <p:cNvSpPr>
              <a:spLocks/>
            </p:cNvSpPr>
            <p:nvPr/>
          </p:nvSpPr>
          <p:spPr bwMode="auto">
            <a:xfrm>
              <a:off x="1879601" y="2239963"/>
              <a:ext cx="20638" cy="34925"/>
            </a:xfrm>
            <a:custGeom>
              <a:avLst/>
              <a:gdLst>
                <a:gd name="T0" fmla="*/ 65 w 131"/>
                <a:gd name="T1" fmla="*/ 0 h 219"/>
                <a:gd name="T2" fmla="*/ 86 w 131"/>
                <a:gd name="T3" fmla="*/ 3 h 219"/>
                <a:gd name="T4" fmla="*/ 104 w 131"/>
                <a:gd name="T5" fmla="*/ 13 h 219"/>
                <a:gd name="T6" fmla="*/ 118 w 131"/>
                <a:gd name="T7" fmla="*/ 27 h 219"/>
                <a:gd name="T8" fmla="*/ 128 w 131"/>
                <a:gd name="T9" fmla="*/ 45 h 219"/>
                <a:gd name="T10" fmla="*/ 131 w 131"/>
                <a:gd name="T11" fmla="*/ 66 h 219"/>
                <a:gd name="T12" fmla="*/ 131 w 131"/>
                <a:gd name="T13" fmla="*/ 153 h 219"/>
                <a:gd name="T14" fmla="*/ 128 w 131"/>
                <a:gd name="T15" fmla="*/ 174 h 219"/>
                <a:gd name="T16" fmla="*/ 118 w 131"/>
                <a:gd name="T17" fmla="*/ 192 h 219"/>
                <a:gd name="T18" fmla="*/ 104 w 131"/>
                <a:gd name="T19" fmla="*/ 206 h 219"/>
                <a:gd name="T20" fmla="*/ 86 w 131"/>
                <a:gd name="T21" fmla="*/ 216 h 219"/>
                <a:gd name="T22" fmla="*/ 65 w 131"/>
                <a:gd name="T23" fmla="*/ 219 h 219"/>
                <a:gd name="T24" fmla="*/ 44 w 131"/>
                <a:gd name="T25" fmla="*/ 216 h 219"/>
                <a:gd name="T26" fmla="*/ 26 w 131"/>
                <a:gd name="T27" fmla="*/ 206 h 219"/>
                <a:gd name="T28" fmla="*/ 12 w 131"/>
                <a:gd name="T29" fmla="*/ 192 h 219"/>
                <a:gd name="T30" fmla="*/ 3 w 131"/>
                <a:gd name="T31" fmla="*/ 174 h 219"/>
                <a:gd name="T32" fmla="*/ 0 w 131"/>
                <a:gd name="T33" fmla="*/ 153 h 219"/>
                <a:gd name="T34" fmla="*/ 0 w 131"/>
                <a:gd name="T35" fmla="*/ 66 h 219"/>
                <a:gd name="T36" fmla="*/ 3 w 131"/>
                <a:gd name="T37" fmla="*/ 45 h 219"/>
                <a:gd name="T38" fmla="*/ 12 w 131"/>
                <a:gd name="T39" fmla="*/ 27 h 219"/>
                <a:gd name="T40" fmla="*/ 26 w 131"/>
                <a:gd name="T41" fmla="*/ 13 h 219"/>
                <a:gd name="T42" fmla="*/ 44 w 131"/>
                <a:gd name="T43" fmla="*/ 3 h 219"/>
                <a:gd name="T44" fmla="*/ 65 w 131"/>
                <a:gd name="T4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219">
                  <a:moveTo>
                    <a:pt x="65" y="0"/>
                  </a:moveTo>
                  <a:lnTo>
                    <a:pt x="86" y="3"/>
                  </a:lnTo>
                  <a:lnTo>
                    <a:pt x="104" y="13"/>
                  </a:lnTo>
                  <a:lnTo>
                    <a:pt x="118" y="27"/>
                  </a:lnTo>
                  <a:lnTo>
                    <a:pt x="128" y="45"/>
                  </a:lnTo>
                  <a:lnTo>
                    <a:pt x="131" y="66"/>
                  </a:lnTo>
                  <a:lnTo>
                    <a:pt x="131" y="153"/>
                  </a:lnTo>
                  <a:lnTo>
                    <a:pt x="128" y="174"/>
                  </a:lnTo>
                  <a:lnTo>
                    <a:pt x="118" y="192"/>
                  </a:lnTo>
                  <a:lnTo>
                    <a:pt x="104" y="206"/>
                  </a:lnTo>
                  <a:lnTo>
                    <a:pt x="86" y="216"/>
                  </a:lnTo>
                  <a:lnTo>
                    <a:pt x="65" y="219"/>
                  </a:lnTo>
                  <a:lnTo>
                    <a:pt x="44" y="216"/>
                  </a:lnTo>
                  <a:lnTo>
                    <a:pt x="26" y="206"/>
                  </a:lnTo>
                  <a:lnTo>
                    <a:pt x="12" y="192"/>
                  </a:lnTo>
                  <a:lnTo>
                    <a:pt x="3" y="174"/>
                  </a:lnTo>
                  <a:lnTo>
                    <a:pt x="0" y="153"/>
                  </a:lnTo>
                  <a:lnTo>
                    <a:pt x="0" y="66"/>
                  </a:lnTo>
                  <a:lnTo>
                    <a:pt x="3" y="45"/>
                  </a:lnTo>
                  <a:lnTo>
                    <a:pt x="12" y="27"/>
                  </a:lnTo>
                  <a:lnTo>
                    <a:pt x="26" y="13"/>
                  </a:lnTo>
                  <a:lnTo>
                    <a:pt x="44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5" name="Freeform 363"/>
            <p:cNvSpPr>
              <a:spLocks/>
            </p:cNvSpPr>
            <p:nvPr/>
          </p:nvSpPr>
          <p:spPr bwMode="auto">
            <a:xfrm>
              <a:off x="1670051" y="2309813"/>
              <a:ext cx="20638" cy="33338"/>
            </a:xfrm>
            <a:custGeom>
              <a:avLst/>
              <a:gdLst>
                <a:gd name="T0" fmla="*/ 67 w 132"/>
                <a:gd name="T1" fmla="*/ 0 h 218"/>
                <a:gd name="T2" fmla="*/ 86 w 132"/>
                <a:gd name="T3" fmla="*/ 3 h 218"/>
                <a:gd name="T4" fmla="*/ 105 w 132"/>
                <a:gd name="T5" fmla="*/ 12 h 218"/>
                <a:gd name="T6" fmla="*/ 120 w 132"/>
                <a:gd name="T7" fmla="*/ 26 h 218"/>
                <a:gd name="T8" fmla="*/ 128 w 132"/>
                <a:gd name="T9" fmla="*/ 45 h 218"/>
                <a:gd name="T10" fmla="*/ 132 w 132"/>
                <a:gd name="T11" fmla="*/ 65 h 218"/>
                <a:gd name="T12" fmla="*/ 132 w 132"/>
                <a:gd name="T13" fmla="*/ 153 h 218"/>
                <a:gd name="T14" fmla="*/ 128 w 132"/>
                <a:gd name="T15" fmla="*/ 174 h 218"/>
                <a:gd name="T16" fmla="*/ 120 w 132"/>
                <a:gd name="T17" fmla="*/ 192 h 218"/>
                <a:gd name="T18" fmla="*/ 105 w 132"/>
                <a:gd name="T19" fmla="*/ 206 h 218"/>
                <a:gd name="T20" fmla="*/ 86 w 132"/>
                <a:gd name="T21" fmla="*/ 215 h 218"/>
                <a:gd name="T22" fmla="*/ 67 w 132"/>
                <a:gd name="T23" fmla="*/ 218 h 218"/>
                <a:gd name="T24" fmla="*/ 46 w 132"/>
                <a:gd name="T25" fmla="*/ 215 h 218"/>
                <a:gd name="T26" fmla="*/ 27 w 132"/>
                <a:gd name="T27" fmla="*/ 206 h 218"/>
                <a:gd name="T28" fmla="*/ 14 w 132"/>
                <a:gd name="T29" fmla="*/ 192 h 218"/>
                <a:gd name="T30" fmla="*/ 4 w 132"/>
                <a:gd name="T31" fmla="*/ 174 h 218"/>
                <a:gd name="T32" fmla="*/ 0 w 132"/>
                <a:gd name="T33" fmla="*/ 153 h 218"/>
                <a:gd name="T34" fmla="*/ 0 w 132"/>
                <a:gd name="T35" fmla="*/ 65 h 218"/>
                <a:gd name="T36" fmla="*/ 4 w 132"/>
                <a:gd name="T37" fmla="*/ 45 h 218"/>
                <a:gd name="T38" fmla="*/ 14 w 132"/>
                <a:gd name="T39" fmla="*/ 26 h 218"/>
                <a:gd name="T40" fmla="*/ 27 w 132"/>
                <a:gd name="T41" fmla="*/ 12 h 218"/>
                <a:gd name="T42" fmla="*/ 46 w 132"/>
                <a:gd name="T43" fmla="*/ 3 h 218"/>
                <a:gd name="T44" fmla="*/ 67 w 132"/>
                <a:gd name="T4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218">
                  <a:moveTo>
                    <a:pt x="67" y="0"/>
                  </a:moveTo>
                  <a:lnTo>
                    <a:pt x="86" y="3"/>
                  </a:lnTo>
                  <a:lnTo>
                    <a:pt x="105" y="12"/>
                  </a:lnTo>
                  <a:lnTo>
                    <a:pt x="120" y="26"/>
                  </a:lnTo>
                  <a:lnTo>
                    <a:pt x="128" y="45"/>
                  </a:lnTo>
                  <a:lnTo>
                    <a:pt x="132" y="65"/>
                  </a:lnTo>
                  <a:lnTo>
                    <a:pt x="132" y="153"/>
                  </a:lnTo>
                  <a:lnTo>
                    <a:pt x="128" y="174"/>
                  </a:lnTo>
                  <a:lnTo>
                    <a:pt x="120" y="192"/>
                  </a:lnTo>
                  <a:lnTo>
                    <a:pt x="105" y="206"/>
                  </a:lnTo>
                  <a:lnTo>
                    <a:pt x="86" y="215"/>
                  </a:lnTo>
                  <a:lnTo>
                    <a:pt x="67" y="218"/>
                  </a:lnTo>
                  <a:lnTo>
                    <a:pt x="46" y="215"/>
                  </a:lnTo>
                  <a:lnTo>
                    <a:pt x="27" y="206"/>
                  </a:lnTo>
                  <a:lnTo>
                    <a:pt x="14" y="192"/>
                  </a:lnTo>
                  <a:lnTo>
                    <a:pt x="4" y="174"/>
                  </a:lnTo>
                  <a:lnTo>
                    <a:pt x="0" y="153"/>
                  </a:lnTo>
                  <a:lnTo>
                    <a:pt x="0" y="65"/>
                  </a:lnTo>
                  <a:lnTo>
                    <a:pt x="4" y="45"/>
                  </a:lnTo>
                  <a:lnTo>
                    <a:pt x="14" y="26"/>
                  </a:lnTo>
                  <a:lnTo>
                    <a:pt x="27" y="12"/>
                  </a:lnTo>
                  <a:lnTo>
                    <a:pt x="46" y="3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" name="Freeform 364"/>
            <p:cNvSpPr>
              <a:spLocks/>
            </p:cNvSpPr>
            <p:nvPr/>
          </p:nvSpPr>
          <p:spPr bwMode="auto">
            <a:xfrm>
              <a:off x="1711326" y="2309813"/>
              <a:ext cx="20638" cy="33338"/>
            </a:xfrm>
            <a:custGeom>
              <a:avLst/>
              <a:gdLst>
                <a:gd name="T0" fmla="*/ 67 w 132"/>
                <a:gd name="T1" fmla="*/ 0 h 218"/>
                <a:gd name="T2" fmla="*/ 87 w 132"/>
                <a:gd name="T3" fmla="*/ 3 h 218"/>
                <a:gd name="T4" fmla="*/ 105 w 132"/>
                <a:gd name="T5" fmla="*/ 12 h 218"/>
                <a:gd name="T6" fmla="*/ 120 w 132"/>
                <a:gd name="T7" fmla="*/ 26 h 218"/>
                <a:gd name="T8" fmla="*/ 129 w 132"/>
                <a:gd name="T9" fmla="*/ 45 h 218"/>
                <a:gd name="T10" fmla="*/ 132 w 132"/>
                <a:gd name="T11" fmla="*/ 65 h 218"/>
                <a:gd name="T12" fmla="*/ 132 w 132"/>
                <a:gd name="T13" fmla="*/ 153 h 218"/>
                <a:gd name="T14" fmla="*/ 129 w 132"/>
                <a:gd name="T15" fmla="*/ 174 h 218"/>
                <a:gd name="T16" fmla="*/ 120 w 132"/>
                <a:gd name="T17" fmla="*/ 192 h 218"/>
                <a:gd name="T18" fmla="*/ 105 w 132"/>
                <a:gd name="T19" fmla="*/ 206 h 218"/>
                <a:gd name="T20" fmla="*/ 87 w 132"/>
                <a:gd name="T21" fmla="*/ 215 h 218"/>
                <a:gd name="T22" fmla="*/ 67 w 132"/>
                <a:gd name="T23" fmla="*/ 218 h 218"/>
                <a:gd name="T24" fmla="*/ 46 w 132"/>
                <a:gd name="T25" fmla="*/ 215 h 218"/>
                <a:gd name="T26" fmla="*/ 28 w 132"/>
                <a:gd name="T27" fmla="*/ 206 h 218"/>
                <a:gd name="T28" fmla="*/ 14 w 132"/>
                <a:gd name="T29" fmla="*/ 192 h 218"/>
                <a:gd name="T30" fmla="*/ 4 w 132"/>
                <a:gd name="T31" fmla="*/ 174 h 218"/>
                <a:gd name="T32" fmla="*/ 0 w 132"/>
                <a:gd name="T33" fmla="*/ 153 h 218"/>
                <a:gd name="T34" fmla="*/ 0 w 132"/>
                <a:gd name="T35" fmla="*/ 65 h 218"/>
                <a:gd name="T36" fmla="*/ 4 w 132"/>
                <a:gd name="T37" fmla="*/ 45 h 218"/>
                <a:gd name="T38" fmla="*/ 14 w 132"/>
                <a:gd name="T39" fmla="*/ 26 h 218"/>
                <a:gd name="T40" fmla="*/ 28 w 132"/>
                <a:gd name="T41" fmla="*/ 12 h 218"/>
                <a:gd name="T42" fmla="*/ 46 w 132"/>
                <a:gd name="T43" fmla="*/ 3 h 218"/>
                <a:gd name="T44" fmla="*/ 67 w 132"/>
                <a:gd name="T4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218">
                  <a:moveTo>
                    <a:pt x="67" y="0"/>
                  </a:moveTo>
                  <a:lnTo>
                    <a:pt x="87" y="3"/>
                  </a:lnTo>
                  <a:lnTo>
                    <a:pt x="105" y="12"/>
                  </a:lnTo>
                  <a:lnTo>
                    <a:pt x="120" y="26"/>
                  </a:lnTo>
                  <a:lnTo>
                    <a:pt x="129" y="45"/>
                  </a:lnTo>
                  <a:lnTo>
                    <a:pt x="132" y="65"/>
                  </a:lnTo>
                  <a:lnTo>
                    <a:pt x="132" y="153"/>
                  </a:lnTo>
                  <a:lnTo>
                    <a:pt x="129" y="174"/>
                  </a:lnTo>
                  <a:lnTo>
                    <a:pt x="120" y="192"/>
                  </a:lnTo>
                  <a:lnTo>
                    <a:pt x="105" y="206"/>
                  </a:lnTo>
                  <a:lnTo>
                    <a:pt x="87" y="215"/>
                  </a:lnTo>
                  <a:lnTo>
                    <a:pt x="67" y="218"/>
                  </a:lnTo>
                  <a:lnTo>
                    <a:pt x="46" y="215"/>
                  </a:lnTo>
                  <a:lnTo>
                    <a:pt x="28" y="206"/>
                  </a:lnTo>
                  <a:lnTo>
                    <a:pt x="14" y="192"/>
                  </a:lnTo>
                  <a:lnTo>
                    <a:pt x="4" y="174"/>
                  </a:lnTo>
                  <a:lnTo>
                    <a:pt x="0" y="153"/>
                  </a:lnTo>
                  <a:lnTo>
                    <a:pt x="0" y="65"/>
                  </a:lnTo>
                  <a:lnTo>
                    <a:pt x="4" y="45"/>
                  </a:lnTo>
                  <a:lnTo>
                    <a:pt x="14" y="26"/>
                  </a:lnTo>
                  <a:lnTo>
                    <a:pt x="28" y="12"/>
                  </a:lnTo>
                  <a:lnTo>
                    <a:pt x="46" y="3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" name="Freeform 365"/>
            <p:cNvSpPr>
              <a:spLocks/>
            </p:cNvSpPr>
            <p:nvPr/>
          </p:nvSpPr>
          <p:spPr bwMode="auto">
            <a:xfrm>
              <a:off x="1754188" y="2309813"/>
              <a:ext cx="20638" cy="33338"/>
            </a:xfrm>
            <a:custGeom>
              <a:avLst/>
              <a:gdLst>
                <a:gd name="T0" fmla="*/ 67 w 132"/>
                <a:gd name="T1" fmla="*/ 0 h 218"/>
                <a:gd name="T2" fmla="*/ 88 w 132"/>
                <a:gd name="T3" fmla="*/ 3 h 218"/>
                <a:gd name="T4" fmla="*/ 105 w 132"/>
                <a:gd name="T5" fmla="*/ 12 h 218"/>
                <a:gd name="T6" fmla="*/ 120 w 132"/>
                <a:gd name="T7" fmla="*/ 26 h 218"/>
                <a:gd name="T8" fmla="*/ 129 w 132"/>
                <a:gd name="T9" fmla="*/ 45 h 218"/>
                <a:gd name="T10" fmla="*/ 132 w 132"/>
                <a:gd name="T11" fmla="*/ 65 h 218"/>
                <a:gd name="T12" fmla="*/ 132 w 132"/>
                <a:gd name="T13" fmla="*/ 153 h 218"/>
                <a:gd name="T14" fmla="*/ 129 w 132"/>
                <a:gd name="T15" fmla="*/ 174 h 218"/>
                <a:gd name="T16" fmla="*/ 120 w 132"/>
                <a:gd name="T17" fmla="*/ 192 h 218"/>
                <a:gd name="T18" fmla="*/ 105 w 132"/>
                <a:gd name="T19" fmla="*/ 206 h 218"/>
                <a:gd name="T20" fmla="*/ 88 w 132"/>
                <a:gd name="T21" fmla="*/ 215 h 218"/>
                <a:gd name="T22" fmla="*/ 67 w 132"/>
                <a:gd name="T23" fmla="*/ 218 h 218"/>
                <a:gd name="T24" fmla="*/ 46 w 132"/>
                <a:gd name="T25" fmla="*/ 215 h 218"/>
                <a:gd name="T26" fmla="*/ 28 w 132"/>
                <a:gd name="T27" fmla="*/ 206 h 218"/>
                <a:gd name="T28" fmla="*/ 14 w 132"/>
                <a:gd name="T29" fmla="*/ 192 h 218"/>
                <a:gd name="T30" fmla="*/ 4 w 132"/>
                <a:gd name="T31" fmla="*/ 174 h 218"/>
                <a:gd name="T32" fmla="*/ 0 w 132"/>
                <a:gd name="T33" fmla="*/ 153 h 218"/>
                <a:gd name="T34" fmla="*/ 0 w 132"/>
                <a:gd name="T35" fmla="*/ 65 h 218"/>
                <a:gd name="T36" fmla="*/ 4 w 132"/>
                <a:gd name="T37" fmla="*/ 45 h 218"/>
                <a:gd name="T38" fmla="*/ 14 w 132"/>
                <a:gd name="T39" fmla="*/ 26 h 218"/>
                <a:gd name="T40" fmla="*/ 28 w 132"/>
                <a:gd name="T41" fmla="*/ 12 h 218"/>
                <a:gd name="T42" fmla="*/ 46 w 132"/>
                <a:gd name="T43" fmla="*/ 3 h 218"/>
                <a:gd name="T44" fmla="*/ 67 w 132"/>
                <a:gd name="T4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218">
                  <a:moveTo>
                    <a:pt x="67" y="0"/>
                  </a:moveTo>
                  <a:lnTo>
                    <a:pt x="88" y="3"/>
                  </a:lnTo>
                  <a:lnTo>
                    <a:pt x="105" y="12"/>
                  </a:lnTo>
                  <a:lnTo>
                    <a:pt x="120" y="26"/>
                  </a:lnTo>
                  <a:lnTo>
                    <a:pt x="129" y="45"/>
                  </a:lnTo>
                  <a:lnTo>
                    <a:pt x="132" y="65"/>
                  </a:lnTo>
                  <a:lnTo>
                    <a:pt x="132" y="153"/>
                  </a:lnTo>
                  <a:lnTo>
                    <a:pt x="129" y="174"/>
                  </a:lnTo>
                  <a:lnTo>
                    <a:pt x="120" y="192"/>
                  </a:lnTo>
                  <a:lnTo>
                    <a:pt x="105" y="206"/>
                  </a:lnTo>
                  <a:lnTo>
                    <a:pt x="88" y="215"/>
                  </a:lnTo>
                  <a:lnTo>
                    <a:pt x="67" y="218"/>
                  </a:lnTo>
                  <a:lnTo>
                    <a:pt x="46" y="215"/>
                  </a:lnTo>
                  <a:lnTo>
                    <a:pt x="28" y="206"/>
                  </a:lnTo>
                  <a:lnTo>
                    <a:pt x="14" y="192"/>
                  </a:lnTo>
                  <a:lnTo>
                    <a:pt x="4" y="174"/>
                  </a:lnTo>
                  <a:lnTo>
                    <a:pt x="0" y="153"/>
                  </a:lnTo>
                  <a:lnTo>
                    <a:pt x="0" y="65"/>
                  </a:lnTo>
                  <a:lnTo>
                    <a:pt x="4" y="45"/>
                  </a:lnTo>
                  <a:lnTo>
                    <a:pt x="14" y="26"/>
                  </a:lnTo>
                  <a:lnTo>
                    <a:pt x="28" y="12"/>
                  </a:lnTo>
                  <a:lnTo>
                    <a:pt x="46" y="3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Freeform 366"/>
            <p:cNvSpPr>
              <a:spLocks/>
            </p:cNvSpPr>
            <p:nvPr/>
          </p:nvSpPr>
          <p:spPr bwMode="auto">
            <a:xfrm>
              <a:off x="1795463" y="2309813"/>
              <a:ext cx="20638" cy="33338"/>
            </a:xfrm>
            <a:custGeom>
              <a:avLst/>
              <a:gdLst>
                <a:gd name="T0" fmla="*/ 66 w 131"/>
                <a:gd name="T1" fmla="*/ 0 h 218"/>
                <a:gd name="T2" fmla="*/ 87 w 131"/>
                <a:gd name="T3" fmla="*/ 3 h 218"/>
                <a:gd name="T4" fmla="*/ 105 w 131"/>
                <a:gd name="T5" fmla="*/ 12 h 218"/>
                <a:gd name="T6" fmla="*/ 119 w 131"/>
                <a:gd name="T7" fmla="*/ 26 h 218"/>
                <a:gd name="T8" fmla="*/ 128 w 131"/>
                <a:gd name="T9" fmla="*/ 45 h 218"/>
                <a:gd name="T10" fmla="*/ 131 w 131"/>
                <a:gd name="T11" fmla="*/ 65 h 218"/>
                <a:gd name="T12" fmla="*/ 131 w 131"/>
                <a:gd name="T13" fmla="*/ 153 h 218"/>
                <a:gd name="T14" fmla="*/ 128 w 131"/>
                <a:gd name="T15" fmla="*/ 174 h 218"/>
                <a:gd name="T16" fmla="*/ 119 w 131"/>
                <a:gd name="T17" fmla="*/ 192 h 218"/>
                <a:gd name="T18" fmla="*/ 105 w 131"/>
                <a:gd name="T19" fmla="*/ 206 h 218"/>
                <a:gd name="T20" fmla="*/ 87 w 131"/>
                <a:gd name="T21" fmla="*/ 215 h 218"/>
                <a:gd name="T22" fmla="*/ 66 w 131"/>
                <a:gd name="T23" fmla="*/ 218 h 218"/>
                <a:gd name="T24" fmla="*/ 45 w 131"/>
                <a:gd name="T25" fmla="*/ 215 h 218"/>
                <a:gd name="T26" fmla="*/ 27 w 131"/>
                <a:gd name="T27" fmla="*/ 206 h 218"/>
                <a:gd name="T28" fmla="*/ 13 w 131"/>
                <a:gd name="T29" fmla="*/ 192 h 218"/>
                <a:gd name="T30" fmla="*/ 3 w 131"/>
                <a:gd name="T31" fmla="*/ 174 h 218"/>
                <a:gd name="T32" fmla="*/ 0 w 131"/>
                <a:gd name="T33" fmla="*/ 153 h 218"/>
                <a:gd name="T34" fmla="*/ 0 w 131"/>
                <a:gd name="T35" fmla="*/ 65 h 218"/>
                <a:gd name="T36" fmla="*/ 3 w 131"/>
                <a:gd name="T37" fmla="*/ 45 h 218"/>
                <a:gd name="T38" fmla="*/ 13 w 131"/>
                <a:gd name="T39" fmla="*/ 26 h 218"/>
                <a:gd name="T40" fmla="*/ 27 w 131"/>
                <a:gd name="T41" fmla="*/ 12 h 218"/>
                <a:gd name="T42" fmla="*/ 45 w 131"/>
                <a:gd name="T43" fmla="*/ 3 h 218"/>
                <a:gd name="T44" fmla="*/ 66 w 131"/>
                <a:gd name="T4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218">
                  <a:moveTo>
                    <a:pt x="66" y="0"/>
                  </a:moveTo>
                  <a:lnTo>
                    <a:pt x="87" y="3"/>
                  </a:lnTo>
                  <a:lnTo>
                    <a:pt x="105" y="12"/>
                  </a:lnTo>
                  <a:lnTo>
                    <a:pt x="119" y="26"/>
                  </a:lnTo>
                  <a:lnTo>
                    <a:pt x="128" y="45"/>
                  </a:lnTo>
                  <a:lnTo>
                    <a:pt x="131" y="65"/>
                  </a:lnTo>
                  <a:lnTo>
                    <a:pt x="131" y="153"/>
                  </a:lnTo>
                  <a:lnTo>
                    <a:pt x="128" y="174"/>
                  </a:lnTo>
                  <a:lnTo>
                    <a:pt x="119" y="192"/>
                  </a:lnTo>
                  <a:lnTo>
                    <a:pt x="105" y="206"/>
                  </a:lnTo>
                  <a:lnTo>
                    <a:pt x="87" y="215"/>
                  </a:lnTo>
                  <a:lnTo>
                    <a:pt x="66" y="218"/>
                  </a:lnTo>
                  <a:lnTo>
                    <a:pt x="45" y="215"/>
                  </a:lnTo>
                  <a:lnTo>
                    <a:pt x="27" y="206"/>
                  </a:lnTo>
                  <a:lnTo>
                    <a:pt x="13" y="192"/>
                  </a:lnTo>
                  <a:lnTo>
                    <a:pt x="3" y="174"/>
                  </a:lnTo>
                  <a:lnTo>
                    <a:pt x="0" y="153"/>
                  </a:lnTo>
                  <a:lnTo>
                    <a:pt x="0" y="65"/>
                  </a:lnTo>
                  <a:lnTo>
                    <a:pt x="3" y="45"/>
                  </a:lnTo>
                  <a:lnTo>
                    <a:pt x="13" y="26"/>
                  </a:lnTo>
                  <a:lnTo>
                    <a:pt x="27" y="12"/>
                  </a:lnTo>
                  <a:lnTo>
                    <a:pt x="45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Freeform 367"/>
            <p:cNvSpPr>
              <a:spLocks/>
            </p:cNvSpPr>
            <p:nvPr/>
          </p:nvSpPr>
          <p:spPr bwMode="auto">
            <a:xfrm>
              <a:off x="1836738" y="2309813"/>
              <a:ext cx="20638" cy="33338"/>
            </a:xfrm>
            <a:custGeom>
              <a:avLst/>
              <a:gdLst>
                <a:gd name="T0" fmla="*/ 66 w 131"/>
                <a:gd name="T1" fmla="*/ 0 h 218"/>
                <a:gd name="T2" fmla="*/ 87 w 131"/>
                <a:gd name="T3" fmla="*/ 3 h 218"/>
                <a:gd name="T4" fmla="*/ 105 w 131"/>
                <a:gd name="T5" fmla="*/ 12 h 218"/>
                <a:gd name="T6" fmla="*/ 119 w 131"/>
                <a:gd name="T7" fmla="*/ 26 h 218"/>
                <a:gd name="T8" fmla="*/ 128 w 131"/>
                <a:gd name="T9" fmla="*/ 45 h 218"/>
                <a:gd name="T10" fmla="*/ 131 w 131"/>
                <a:gd name="T11" fmla="*/ 65 h 218"/>
                <a:gd name="T12" fmla="*/ 131 w 131"/>
                <a:gd name="T13" fmla="*/ 153 h 218"/>
                <a:gd name="T14" fmla="*/ 128 w 131"/>
                <a:gd name="T15" fmla="*/ 174 h 218"/>
                <a:gd name="T16" fmla="*/ 119 w 131"/>
                <a:gd name="T17" fmla="*/ 192 h 218"/>
                <a:gd name="T18" fmla="*/ 105 w 131"/>
                <a:gd name="T19" fmla="*/ 206 h 218"/>
                <a:gd name="T20" fmla="*/ 87 w 131"/>
                <a:gd name="T21" fmla="*/ 215 h 218"/>
                <a:gd name="T22" fmla="*/ 66 w 131"/>
                <a:gd name="T23" fmla="*/ 218 h 218"/>
                <a:gd name="T24" fmla="*/ 45 w 131"/>
                <a:gd name="T25" fmla="*/ 215 h 218"/>
                <a:gd name="T26" fmla="*/ 27 w 131"/>
                <a:gd name="T27" fmla="*/ 206 h 218"/>
                <a:gd name="T28" fmla="*/ 13 w 131"/>
                <a:gd name="T29" fmla="*/ 192 h 218"/>
                <a:gd name="T30" fmla="*/ 3 w 131"/>
                <a:gd name="T31" fmla="*/ 174 h 218"/>
                <a:gd name="T32" fmla="*/ 0 w 131"/>
                <a:gd name="T33" fmla="*/ 153 h 218"/>
                <a:gd name="T34" fmla="*/ 0 w 131"/>
                <a:gd name="T35" fmla="*/ 65 h 218"/>
                <a:gd name="T36" fmla="*/ 3 w 131"/>
                <a:gd name="T37" fmla="*/ 45 h 218"/>
                <a:gd name="T38" fmla="*/ 13 w 131"/>
                <a:gd name="T39" fmla="*/ 26 h 218"/>
                <a:gd name="T40" fmla="*/ 27 w 131"/>
                <a:gd name="T41" fmla="*/ 12 h 218"/>
                <a:gd name="T42" fmla="*/ 45 w 131"/>
                <a:gd name="T43" fmla="*/ 3 h 218"/>
                <a:gd name="T44" fmla="*/ 66 w 131"/>
                <a:gd name="T4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218">
                  <a:moveTo>
                    <a:pt x="66" y="0"/>
                  </a:moveTo>
                  <a:lnTo>
                    <a:pt x="87" y="3"/>
                  </a:lnTo>
                  <a:lnTo>
                    <a:pt x="105" y="12"/>
                  </a:lnTo>
                  <a:lnTo>
                    <a:pt x="119" y="26"/>
                  </a:lnTo>
                  <a:lnTo>
                    <a:pt x="128" y="45"/>
                  </a:lnTo>
                  <a:lnTo>
                    <a:pt x="131" y="65"/>
                  </a:lnTo>
                  <a:lnTo>
                    <a:pt x="131" y="153"/>
                  </a:lnTo>
                  <a:lnTo>
                    <a:pt x="128" y="174"/>
                  </a:lnTo>
                  <a:lnTo>
                    <a:pt x="119" y="192"/>
                  </a:lnTo>
                  <a:lnTo>
                    <a:pt x="105" y="206"/>
                  </a:lnTo>
                  <a:lnTo>
                    <a:pt x="87" y="215"/>
                  </a:lnTo>
                  <a:lnTo>
                    <a:pt x="66" y="218"/>
                  </a:lnTo>
                  <a:lnTo>
                    <a:pt x="45" y="215"/>
                  </a:lnTo>
                  <a:lnTo>
                    <a:pt x="27" y="206"/>
                  </a:lnTo>
                  <a:lnTo>
                    <a:pt x="13" y="192"/>
                  </a:lnTo>
                  <a:lnTo>
                    <a:pt x="3" y="174"/>
                  </a:lnTo>
                  <a:lnTo>
                    <a:pt x="0" y="153"/>
                  </a:lnTo>
                  <a:lnTo>
                    <a:pt x="0" y="65"/>
                  </a:lnTo>
                  <a:lnTo>
                    <a:pt x="3" y="45"/>
                  </a:lnTo>
                  <a:lnTo>
                    <a:pt x="13" y="26"/>
                  </a:lnTo>
                  <a:lnTo>
                    <a:pt x="27" y="12"/>
                  </a:lnTo>
                  <a:lnTo>
                    <a:pt x="45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" name="Freeform 368"/>
            <p:cNvSpPr>
              <a:spLocks/>
            </p:cNvSpPr>
            <p:nvPr/>
          </p:nvSpPr>
          <p:spPr bwMode="auto">
            <a:xfrm>
              <a:off x="1879601" y="2309813"/>
              <a:ext cx="20638" cy="33338"/>
            </a:xfrm>
            <a:custGeom>
              <a:avLst/>
              <a:gdLst>
                <a:gd name="T0" fmla="*/ 65 w 131"/>
                <a:gd name="T1" fmla="*/ 0 h 218"/>
                <a:gd name="T2" fmla="*/ 86 w 131"/>
                <a:gd name="T3" fmla="*/ 3 h 218"/>
                <a:gd name="T4" fmla="*/ 104 w 131"/>
                <a:gd name="T5" fmla="*/ 12 h 218"/>
                <a:gd name="T6" fmla="*/ 118 w 131"/>
                <a:gd name="T7" fmla="*/ 26 h 218"/>
                <a:gd name="T8" fmla="*/ 128 w 131"/>
                <a:gd name="T9" fmla="*/ 45 h 218"/>
                <a:gd name="T10" fmla="*/ 131 w 131"/>
                <a:gd name="T11" fmla="*/ 65 h 218"/>
                <a:gd name="T12" fmla="*/ 131 w 131"/>
                <a:gd name="T13" fmla="*/ 153 h 218"/>
                <a:gd name="T14" fmla="*/ 128 w 131"/>
                <a:gd name="T15" fmla="*/ 174 h 218"/>
                <a:gd name="T16" fmla="*/ 118 w 131"/>
                <a:gd name="T17" fmla="*/ 192 h 218"/>
                <a:gd name="T18" fmla="*/ 104 w 131"/>
                <a:gd name="T19" fmla="*/ 206 h 218"/>
                <a:gd name="T20" fmla="*/ 86 w 131"/>
                <a:gd name="T21" fmla="*/ 215 h 218"/>
                <a:gd name="T22" fmla="*/ 65 w 131"/>
                <a:gd name="T23" fmla="*/ 218 h 218"/>
                <a:gd name="T24" fmla="*/ 44 w 131"/>
                <a:gd name="T25" fmla="*/ 215 h 218"/>
                <a:gd name="T26" fmla="*/ 26 w 131"/>
                <a:gd name="T27" fmla="*/ 206 h 218"/>
                <a:gd name="T28" fmla="*/ 12 w 131"/>
                <a:gd name="T29" fmla="*/ 192 h 218"/>
                <a:gd name="T30" fmla="*/ 3 w 131"/>
                <a:gd name="T31" fmla="*/ 174 h 218"/>
                <a:gd name="T32" fmla="*/ 0 w 131"/>
                <a:gd name="T33" fmla="*/ 153 h 218"/>
                <a:gd name="T34" fmla="*/ 0 w 131"/>
                <a:gd name="T35" fmla="*/ 65 h 218"/>
                <a:gd name="T36" fmla="*/ 3 w 131"/>
                <a:gd name="T37" fmla="*/ 45 h 218"/>
                <a:gd name="T38" fmla="*/ 12 w 131"/>
                <a:gd name="T39" fmla="*/ 26 h 218"/>
                <a:gd name="T40" fmla="*/ 26 w 131"/>
                <a:gd name="T41" fmla="*/ 12 h 218"/>
                <a:gd name="T42" fmla="*/ 44 w 131"/>
                <a:gd name="T43" fmla="*/ 3 h 218"/>
                <a:gd name="T44" fmla="*/ 65 w 131"/>
                <a:gd name="T4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218">
                  <a:moveTo>
                    <a:pt x="65" y="0"/>
                  </a:moveTo>
                  <a:lnTo>
                    <a:pt x="86" y="3"/>
                  </a:lnTo>
                  <a:lnTo>
                    <a:pt x="104" y="12"/>
                  </a:lnTo>
                  <a:lnTo>
                    <a:pt x="118" y="26"/>
                  </a:lnTo>
                  <a:lnTo>
                    <a:pt x="128" y="45"/>
                  </a:lnTo>
                  <a:lnTo>
                    <a:pt x="131" y="65"/>
                  </a:lnTo>
                  <a:lnTo>
                    <a:pt x="131" y="153"/>
                  </a:lnTo>
                  <a:lnTo>
                    <a:pt x="128" y="174"/>
                  </a:lnTo>
                  <a:lnTo>
                    <a:pt x="118" y="192"/>
                  </a:lnTo>
                  <a:lnTo>
                    <a:pt x="104" y="206"/>
                  </a:lnTo>
                  <a:lnTo>
                    <a:pt x="86" y="215"/>
                  </a:lnTo>
                  <a:lnTo>
                    <a:pt x="65" y="218"/>
                  </a:lnTo>
                  <a:lnTo>
                    <a:pt x="44" y="215"/>
                  </a:lnTo>
                  <a:lnTo>
                    <a:pt x="26" y="206"/>
                  </a:lnTo>
                  <a:lnTo>
                    <a:pt x="12" y="192"/>
                  </a:lnTo>
                  <a:lnTo>
                    <a:pt x="3" y="174"/>
                  </a:lnTo>
                  <a:lnTo>
                    <a:pt x="0" y="153"/>
                  </a:lnTo>
                  <a:lnTo>
                    <a:pt x="0" y="65"/>
                  </a:lnTo>
                  <a:lnTo>
                    <a:pt x="3" y="45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4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44" name="Freeform 373"/>
          <p:cNvSpPr>
            <a:spLocks noEditPoints="1"/>
          </p:cNvSpPr>
          <p:nvPr/>
        </p:nvSpPr>
        <p:spPr bwMode="auto">
          <a:xfrm>
            <a:off x="2528220" y="1997075"/>
            <a:ext cx="577850" cy="395288"/>
          </a:xfrm>
          <a:custGeom>
            <a:avLst/>
            <a:gdLst>
              <a:gd name="T0" fmla="*/ 2376 w 3640"/>
              <a:gd name="T1" fmla="*/ 2372 h 2486"/>
              <a:gd name="T2" fmla="*/ 1455 w 3640"/>
              <a:gd name="T3" fmla="*/ 1798 h 2486"/>
              <a:gd name="T4" fmla="*/ 2185 w 3640"/>
              <a:gd name="T5" fmla="*/ 1798 h 2486"/>
              <a:gd name="T6" fmla="*/ 1487 w 3640"/>
              <a:gd name="T7" fmla="*/ 1684 h 2486"/>
              <a:gd name="T8" fmla="*/ 1540 w 3640"/>
              <a:gd name="T9" fmla="*/ 1492 h 2486"/>
              <a:gd name="T10" fmla="*/ 3295 w 3640"/>
              <a:gd name="T11" fmla="*/ 2372 h 2486"/>
              <a:gd name="T12" fmla="*/ 2134 w 3640"/>
              <a:gd name="T13" fmla="*/ 1186 h 2486"/>
              <a:gd name="T14" fmla="*/ 2451 w 3640"/>
              <a:gd name="T15" fmla="*/ 2145 h 2486"/>
              <a:gd name="T16" fmla="*/ 2487 w 3640"/>
              <a:gd name="T17" fmla="*/ 2181 h 2486"/>
              <a:gd name="T18" fmla="*/ 2988 w 3640"/>
              <a:gd name="T19" fmla="*/ 2372 h 2486"/>
              <a:gd name="T20" fmla="*/ 652 w 3640"/>
              <a:gd name="T21" fmla="*/ 1186 h 2486"/>
              <a:gd name="T22" fmla="*/ 1149 w 3640"/>
              <a:gd name="T23" fmla="*/ 2200 h 2486"/>
              <a:gd name="T24" fmla="*/ 1173 w 3640"/>
              <a:gd name="T25" fmla="*/ 2154 h 2486"/>
              <a:gd name="T26" fmla="*/ 1240 w 3640"/>
              <a:gd name="T27" fmla="*/ 2143 h 2486"/>
              <a:gd name="T28" fmla="*/ 345 w 3640"/>
              <a:gd name="T29" fmla="*/ 1186 h 2486"/>
              <a:gd name="T30" fmla="*/ 536 w 3640"/>
              <a:gd name="T31" fmla="*/ 1186 h 2486"/>
              <a:gd name="T32" fmla="*/ 1422 w 3640"/>
              <a:gd name="T33" fmla="*/ 1071 h 2486"/>
              <a:gd name="T34" fmla="*/ 1711 w 3640"/>
              <a:gd name="T35" fmla="*/ 880 h 2486"/>
              <a:gd name="T36" fmla="*/ 1935 w 3640"/>
              <a:gd name="T37" fmla="*/ 899 h 2486"/>
              <a:gd name="T38" fmla="*/ 1711 w 3640"/>
              <a:gd name="T39" fmla="*/ 880 h 2486"/>
              <a:gd name="T40" fmla="*/ 3525 w 3640"/>
              <a:gd name="T41" fmla="*/ 1071 h 2486"/>
              <a:gd name="T42" fmla="*/ 2648 w 3640"/>
              <a:gd name="T43" fmla="*/ 1071 h 2486"/>
              <a:gd name="T44" fmla="*/ 3525 w 3640"/>
              <a:gd name="T45" fmla="*/ 196 h 2486"/>
              <a:gd name="T46" fmla="*/ 2102 w 3640"/>
              <a:gd name="T47" fmla="*/ 1071 h 2486"/>
              <a:gd name="T48" fmla="*/ 2840 w 3640"/>
              <a:gd name="T49" fmla="*/ 115 h 2486"/>
              <a:gd name="T50" fmla="*/ 1973 w 3640"/>
              <a:gd name="T51" fmla="*/ 765 h 2486"/>
              <a:gd name="T52" fmla="*/ 2012 w 3640"/>
              <a:gd name="T53" fmla="*/ 780 h 2486"/>
              <a:gd name="T54" fmla="*/ 1614 w 3640"/>
              <a:gd name="T55" fmla="*/ 115 h 2486"/>
              <a:gd name="T56" fmla="*/ 2218 w 3640"/>
              <a:gd name="T57" fmla="*/ 115 h 2486"/>
              <a:gd name="T58" fmla="*/ 196 w 3640"/>
              <a:gd name="T59" fmla="*/ 1071 h 2486"/>
              <a:gd name="T60" fmla="*/ 1154 w 3640"/>
              <a:gd name="T61" fmla="*/ 115 h 2486"/>
              <a:gd name="T62" fmla="*/ 992 w 3640"/>
              <a:gd name="T63" fmla="*/ 115 h 2486"/>
              <a:gd name="T64" fmla="*/ 3583 w 3640"/>
              <a:gd name="T65" fmla="*/ 0 h 2486"/>
              <a:gd name="T66" fmla="*/ 3629 w 3640"/>
              <a:gd name="T67" fmla="*/ 25 h 2486"/>
              <a:gd name="T68" fmla="*/ 3640 w 3640"/>
              <a:gd name="T69" fmla="*/ 1129 h 2486"/>
              <a:gd name="T70" fmla="*/ 3617 w 3640"/>
              <a:gd name="T71" fmla="*/ 1175 h 2486"/>
              <a:gd name="T72" fmla="*/ 3411 w 3640"/>
              <a:gd name="T73" fmla="*/ 1186 h 2486"/>
              <a:gd name="T74" fmla="*/ 3524 w 3640"/>
              <a:gd name="T75" fmla="*/ 2375 h 2486"/>
              <a:gd name="T76" fmla="*/ 3561 w 3640"/>
              <a:gd name="T77" fmla="*/ 2411 h 2486"/>
              <a:gd name="T78" fmla="*/ 3552 w 3640"/>
              <a:gd name="T79" fmla="*/ 2463 h 2486"/>
              <a:gd name="T80" fmla="*/ 3505 w 3640"/>
              <a:gd name="T81" fmla="*/ 2486 h 2486"/>
              <a:gd name="T82" fmla="*/ 100 w 3640"/>
              <a:gd name="T83" fmla="*/ 2475 h 2486"/>
              <a:gd name="T84" fmla="*/ 76 w 3640"/>
              <a:gd name="T85" fmla="*/ 2429 h 2486"/>
              <a:gd name="T86" fmla="*/ 100 w 3640"/>
              <a:gd name="T87" fmla="*/ 2383 h 2486"/>
              <a:gd name="T88" fmla="*/ 229 w 3640"/>
              <a:gd name="T89" fmla="*/ 2372 h 2486"/>
              <a:gd name="T90" fmla="*/ 40 w 3640"/>
              <a:gd name="T91" fmla="*/ 1183 h 2486"/>
              <a:gd name="T92" fmla="*/ 3 w 3640"/>
              <a:gd name="T93" fmla="*/ 1146 h 2486"/>
              <a:gd name="T94" fmla="*/ 3 w 3640"/>
              <a:gd name="T95" fmla="*/ 40 h 2486"/>
              <a:gd name="T96" fmla="*/ 40 w 3640"/>
              <a:gd name="T97" fmla="*/ 4 h 2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40" h="2486">
                <a:moveTo>
                  <a:pt x="1264" y="2257"/>
                </a:moveTo>
                <a:lnTo>
                  <a:pt x="1264" y="2372"/>
                </a:lnTo>
                <a:lnTo>
                  <a:pt x="2376" y="2372"/>
                </a:lnTo>
                <a:lnTo>
                  <a:pt x="2376" y="2257"/>
                </a:lnTo>
                <a:lnTo>
                  <a:pt x="1264" y="2257"/>
                </a:lnTo>
                <a:close/>
                <a:moveTo>
                  <a:pt x="1455" y="1798"/>
                </a:moveTo>
                <a:lnTo>
                  <a:pt x="1359" y="2143"/>
                </a:lnTo>
                <a:lnTo>
                  <a:pt x="2281" y="2143"/>
                </a:lnTo>
                <a:lnTo>
                  <a:pt x="2185" y="1798"/>
                </a:lnTo>
                <a:lnTo>
                  <a:pt x="1455" y="1798"/>
                </a:lnTo>
                <a:close/>
                <a:moveTo>
                  <a:pt x="1540" y="1492"/>
                </a:moveTo>
                <a:lnTo>
                  <a:pt x="1487" y="1684"/>
                </a:lnTo>
                <a:lnTo>
                  <a:pt x="2153" y="1684"/>
                </a:lnTo>
                <a:lnTo>
                  <a:pt x="2100" y="1492"/>
                </a:lnTo>
                <a:lnTo>
                  <a:pt x="1540" y="1492"/>
                </a:lnTo>
                <a:close/>
                <a:moveTo>
                  <a:pt x="3104" y="1186"/>
                </a:moveTo>
                <a:lnTo>
                  <a:pt x="3104" y="2372"/>
                </a:lnTo>
                <a:lnTo>
                  <a:pt x="3295" y="2372"/>
                </a:lnTo>
                <a:lnTo>
                  <a:pt x="3295" y="1186"/>
                </a:lnTo>
                <a:lnTo>
                  <a:pt x="3104" y="1186"/>
                </a:lnTo>
                <a:close/>
                <a:moveTo>
                  <a:pt x="2134" y="1186"/>
                </a:moveTo>
                <a:lnTo>
                  <a:pt x="2400" y="2143"/>
                </a:lnTo>
                <a:lnTo>
                  <a:pt x="2433" y="2143"/>
                </a:lnTo>
                <a:lnTo>
                  <a:pt x="2451" y="2145"/>
                </a:lnTo>
                <a:lnTo>
                  <a:pt x="2467" y="2154"/>
                </a:lnTo>
                <a:lnTo>
                  <a:pt x="2480" y="2166"/>
                </a:lnTo>
                <a:lnTo>
                  <a:pt x="2487" y="2181"/>
                </a:lnTo>
                <a:lnTo>
                  <a:pt x="2491" y="2200"/>
                </a:lnTo>
                <a:lnTo>
                  <a:pt x="2491" y="2372"/>
                </a:lnTo>
                <a:lnTo>
                  <a:pt x="2988" y="2372"/>
                </a:lnTo>
                <a:lnTo>
                  <a:pt x="2988" y="1186"/>
                </a:lnTo>
                <a:lnTo>
                  <a:pt x="2134" y="1186"/>
                </a:lnTo>
                <a:close/>
                <a:moveTo>
                  <a:pt x="652" y="1186"/>
                </a:moveTo>
                <a:lnTo>
                  <a:pt x="652" y="2372"/>
                </a:lnTo>
                <a:lnTo>
                  <a:pt x="1149" y="2372"/>
                </a:lnTo>
                <a:lnTo>
                  <a:pt x="1149" y="2200"/>
                </a:lnTo>
                <a:lnTo>
                  <a:pt x="1153" y="2181"/>
                </a:lnTo>
                <a:lnTo>
                  <a:pt x="1160" y="2166"/>
                </a:lnTo>
                <a:lnTo>
                  <a:pt x="1173" y="2154"/>
                </a:lnTo>
                <a:lnTo>
                  <a:pt x="1189" y="2145"/>
                </a:lnTo>
                <a:lnTo>
                  <a:pt x="1207" y="2143"/>
                </a:lnTo>
                <a:lnTo>
                  <a:pt x="1240" y="2143"/>
                </a:lnTo>
                <a:lnTo>
                  <a:pt x="1506" y="1186"/>
                </a:lnTo>
                <a:lnTo>
                  <a:pt x="652" y="1186"/>
                </a:lnTo>
                <a:close/>
                <a:moveTo>
                  <a:pt x="345" y="1186"/>
                </a:moveTo>
                <a:lnTo>
                  <a:pt x="345" y="2372"/>
                </a:lnTo>
                <a:lnTo>
                  <a:pt x="536" y="2372"/>
                </a:lnTo>
                <a:lnTo>
                  <a:pt x="536" y="1186"/>
                </a:lnTo>
                <a:lnTo>
                  <a:pt x="345" y="1186"/>
                </a:lnTo>
                <a:close/>
                <a:moveTo>
                  <a:pt x="1583" y="912"/>
                </a:moveTo>
                <a:lnTo>
                  <a:pt x="1422" y="1071"/>
                </a:lnTo>
                <a:lnTo>
                  <a:pt x="1538" y="1071"/>
                </a:lnTo>
                <a:lnTo>
                  <a:pt x="1583" y="912"/>
                </a:lnTo>
                <a:close/>
                <a:moveTo>
                  <a:pt x="1711" y="880"/>
                </a:moveTo>
                <a:lnTo>
                  <a:pt x="1572" y="1377"/>
                </a:lnTo>
                <a:lnTo>
                  <a:pt x="2068" y="1377"/>
                </a:lnTo>
                <a:lnTo>
                  <a:pt x="1935" y="899"/>
                </a:lnTo>
                <a:lnTo>
                  <a:pt x="1935" y="899"/>
                </a:lnTo>
                <a:lnTo>
                  <a:pt x="1929" y="880"/>
                </a:lnTo>
                <a:lnTo>
                  <a:pt x="1711" y="880"/>
                </a:lnTo>
                <a:close/>
                <a:moveTo>
                  <a:pt x="3525" y="655"/>
                </a:moveTo>
                <a:lnTo>
                  <a:pt x="3108" y="1071"/>
                </a:lnTo>
                <a:lnTo>
                  <a:pt x="3525" y="1071"/>
                </a:lnTo>
                <a:lnTo>
                  <a:pt x="3525" y="655"/>
                </a:lnTo>
                <a:close/>
                <a:moveTo>
                  <a:pt x="3525" y="196"/>
                </a:moveTo>
                <a:lnTo>
                  <a:pt x="2648" y="1071"/>
                </a:lnTo>
                <a:lnTo>
                  <a:pt x="2946" y="1071"/>
                </a:lnTo>
                <a:lnTo>
                  <a:pt x="3525" y="494"/>
                </a:lnTo>
                <a:lnTo>
                  <a:pt x="3525" y="196"/>
                </a:lnTo>
                <a:close/>
                <a:moveTo>
                  <a:pt x="2840" y="115"/>
                </a:moveTo>
                <a:lnTo>
                  <a:pt x="2054" y="900"/>
                </a:lnTo>
                <a:lnTo>
                  <a:pt x="2102" y="1071"/>
                </a:lnTo>
                <a:lnTo>
                  <a:pt x="2486" y="1071"/>
                </a:lnTo>
                <a:lnTo>
                  <a:pt x="3444" y="115"/>
                </a:lnTo>
                <a:lnTo>
                  <a:pt x="2840" y="115"/>
                </a:lnTo>
                <a:close/>
                <a:moveTo>
                  <a:pt x="2380" y="115"/>
                </a:moveTo>
                <a:lnTo>
                  <a:pt x="1728" y="765"/>
                </a:lnTo>
                <a:lnTo>
                  <a:pt x="1973" y="765"/>
                </a:lnTo>
                <a:lnTo>
                  <a:pt x="1988" y="768"/>
                </a:lnTo>
                <a:lnTo>
                  <a:pt x="2000" y="772"/>
                </a:lnTo>
                <a:lnTo>
                  <a:pt x="2012" y="780"/>
                </a:lnTo>
                <a:lnTo>
                  <a:pt x="2677" y="115"/>
                </a:lnTo>
                <a:lnTo>
                  <a:pt x="2380" y="115"/>
                </a:lnTo>
                <a:close/>
                <a:moveTo>
                  <a:pt x="1614" y="115"/>
                </a:moveTo>
                <a:lnTo>
                  <a:pt x="656" y="1071"/>
                </a:lnTo>
                <a:lnTo>
                  <a:pt x="1260" y="1071"/>
                </a:lnTo>
                <a:lnTo>
                  <a:pt x="2218" y="115"/>
                </a:lnTo>
                <a:lnTo>
                  <a:pt x="1614" y="115"/>
                </a:lnTo>
                <a:close/>
                <a:moveTo>
                  <a:pt x="1154" y="115"/>
                </a:moveTo>
                <a:lnTo>
                  <a:pt x="196" y="1071"/>
                </a:lnTo>
                <a:lnTo>
                  <a:pt x="493" y="1071"/>
                </a:lnTo>
                <a:lnTo>
                  <a:pt x="1452" y="115"/>
                </a:lnTo>
                <a:lnTo>
                  <a:pt x="1154" y="115"/>
                </a:lnTo>
                <a:close/>
                <a:moveTo>
                  <a:pt x="115" y="115"/>
                </a:moveTo>
                <a:lnTo>
                  <a:pt x="115" y="990"/>
                </a:lnTo>
                <a:lnTo>
                  <a:pt x="992" y="115"/>
                </a:lnTo>
                <a:lnTo>
                  <a:pt x="115" y="115"/>
                </a:lnTo>
                <a:close/>
                <a:moveTo>
                  <a:pt x="57" y="0"/>
                </a:moveTo>
                <a:lnTo>
                  <a:pt x="3583" y="0"/>
                </a:lnTo>
                <a:lnTo>
                  <a:pt x="3600" y="4"/>
                </a:lnTo>
                <a:lnTo>
                  <a:pt x="3617" y="11"/>
                </a:lnTo>
                <a:lnTo>
                  <a:pt x="3629" y="25"/>
                </a:lnTo>
                <a:lnTo>
                  <a:pt x="3637" y="40"/>
                </a:lnTo>
                <a:lnTo>
                  <a:pt x="3640" y="58"/>
                </a:lnTo>
                <a:lnTo>
                  <a:pt x="3640" y="1129"/>
                </a:lnTo>
                <a:lnTo>
                  <a:pt x="3637" y="1146"/>
                </a:lnTo>
                <a:lnTo>
                  <a:pt x="3629" y="1163"/>
                </a:lnTo>
                <a:lnTo>
                  <a:pt x="3617" y="1175"/>
                </a:lnTo>
                <a:lnTo>
                  <a:pt x="3600" y="1183"/>
                </a:lnTo>
                <a:lnTo>
                  <a:pt x="3583" y="1186"/>
                </a:lnTo>
                <a:lnTo>
                  <a:pt x="3411" y="1186"/>
                </a:lnTo>
                <a:lnTo>
                  <a:pt x="3411" y="2372"/>
                </a:lnTo>
                <a:lnTo>
                  <a:pt x="3505" y="2372"/>
                </a:lnTo>
                <a:lnTo>
                  <a:pt x="3524" y="2375"/>
                </a:lnTo>
                <a:lnTo>
                  <a:pt x="3540" y="2383"/>
                </a:lnTo>
                <a:lnTo>
                  <a:pt x="3552" y="2395"/>
                </a:lnTo>
                <a:lnTo>
                  <a:pt x="3561" y="2411"/>
                </a:lnTo>
                <a:lnTo>
                  <a:pt x="3564" y="2429"/>
                </a:lnTo>
                <a:lnTo>
                  <a:pt x="3561" y="2447"/>
                </a:lnTo>
                <a:lnTo>
                  <a:pt x="3552" y="2463"/>
                </a:lnTo>
                <a:lnTo>
                  <a:pt x="3540" y="2475"/>
                </a:lnTo>
                <a:lnTo>
                  <a:pt x="3524" y="2483"/>
                </a:lnTo>
                <a:lnTo>
                  <a:pt x="3505" y="2486"/>
                </a:lnTo>
                <a:lnTo>
                  <a:pt x="135" y="2486"/>
                </a:lnTo>
                <a:lnTo>
                  <a:pt x="116" y="2483"/>
                </a:lnTo>
                <a:lnTo>
                  <a:pt x="100" y="2475"/>
                </a:lnTo>
                <a:lnTo>
                  <a:pt x="88" y="2463"/>
                </a:lnTo>
                <a:lnTo>
                  <a:pt x="79" y="2447"/>
                </a:lnTo>
                <a:lnTo>
                  <a:pt x="76" y="2429"/>
                </a:lnTo>
                <a:lnTo>
                  <a:pt x="79" y="2411"/>
                </a:lnTo>
                <a:lnTo>
                  <a:pt x="88" y="2395"/>
                </a:lnTo>
                <a:lnTo>
                  <a:pt x="100" y="2383"/>
                </a:lnTo>
                <a:lnTo>
                  <a:pt x="116" y="2375"/>
                </a:lnTo>
                <a:lnTo>
                  <a:pt x="135" y="2372"/>
                </a:lnTo>
                <a:lnTo>
                  <a:pt x="229" y="2372"/>
                </a:lnTo>
                <a:lnTo>
                  <a:pt x="229" y="1186"/>
                </a:lnTo>
                <a:lnTo>
                  <a:pt x="57" y="1186"/>
                </a:lnTo>
                <a:lnTo>
                  <a:pt x="40" y="1183"/>
                </a:lnTo>
                <a:lnTo>
                  <a:pt x="23" y="1175"/>
                </a:lnTo>
                <a:lnTo>
                  <a:pt x="11" y="1163"/>
                </a:lnTo>
                <a:lnTo>
                  <a:pt x="3" y="1146"/>
                </a:lnTo>
                <a:lnTo>
                  <a:pt x="0" y="1129"/>
                </a:lnTo>
                <a:lnTo>
                  <a:pt x="0" y="58"/>
                </a:lnTo>
                <a:lnTo>
                  <a:pt x="3" y="40"/>
                </a:lnTo>
                <a:lnTo>
                  <a:pt x="11" y="25"/>
                </a:lnTo>
                <a:lnTo>
                  <a:pt x="23" y="11"/>
                </a:lnTo>
                <a:lnTo>
                  <a:pt x="40" y="4"/>
                </a:lnTo>
                <a:lnTo>
                  <a:pt x="5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42" name="Group 1041"/>
          <p:cNvGrpSpPr/>
          <p:nvPr/>
        </p:nvGrpSpPr>
        <p:grpSpPr>
          <a:xfrm>
            <a:off x="3544677" y="1944688"/>
            <a:ext cx="415925" cy="577850"/>
            <a:chOff x="3503613" y="1944688"/>
            <a:chExt cx="415925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8" name="Freeform 378"/>
            <p:cNvSpPr>
              <a:spLocks noEditPoints="1"/>
            </p:cNvSpPr>
            <p:nvPr/>
          </p:nvSpPr>
          <p:spPr bwMode="auto">
            <a:xfrm>
              <a:off x="3503613" y="1944688"/>
              <a:ext cx="415925" cy="577850"/>
            </a:xfrm>
            <a:custGeom>
              <a:avLst/>
              <a:gdLst>
                <a:gd name="T0" fmla="*/ 1794 w 2619"/>
                <a:gd name="T1" fmla="*/ 2818 h 3640"/>
                <a:gd name="T2" fmla="*/ 1021 w 2619"/>
                <a:gd name="T3" fmla="*/ 2622 h 3640"/>
                <a:gd name="T4" fmla="*/ 1251 w 2619"/>
                <a:gd name="T5" fmla="*/ 2622 h 3640"/>
                <a:gd name="T6" fmla="*/ 508 w 2619"/>
                <a:gd name="T7" fmla="*/ 2505 h 3640"/>
                <a:gd name="T8" fmla="*/ 508 w 2619"/>
                <a:gd name="T9" fmla="*/ 2310 h 3640"/>
                <a:gd name="T10" fmla="*/ 391 w 2619"/>
                <a:gd name="T11" fmla="*/ 2505 h 3640"/>
                <a:gd name="T12" fmla="*/ 402 w 2619"/>
                <a:gd name="T13" fmla="*/ 2216 h 3640"/>
                <a:gd name="T14" fmla="*/ 450 w 2619"/>
                <a:gd name="T15" fmla="*/ 2192 h 3640"/>
                <a:gd name="T16" fmla="*/ 2205 w 2619"/>
                <a:gd name="T17" fmla="*/ 2203 h 3640"/>
                <a:gd name="T18" fmla="*/ 2228 w 2619"/>
                <a:gd name="T19" fmla="*/ 2250 h 3640"/>
                <a:gd name="T20" fmla="*/ 2502 w 2619"/>
                <a:gd name="T21" fmla="*/ 743 h 3640"/>
                <a:gd name="T22" fmla="*/ 1134 w 2619"/>
                <a:gd name="T23" fmla="*/ 627 h 3640"/>
                <a:gd name="T24" fmla="*/ 1134 w 2619"/>
                <a:gd name="T25" fmla="*/ 352 h 3640"/>
                <a:gd name="T26" fmla="*/ 1344 w 2619"/>
                <a:gd name="T27" fmla="*/ 11 h 3640"/>
                <a:gd name="T28" fmla="*/ 1368 w 2619"/>
                <a:gd name="T29" fmla="*/ 58 h 3640"/>
                <a:gd name="T30" fmla="*/ 1562 w 2619"/>
                <a:gd name="T31" fmla="*/ 238 h 3640"/>
                <a:gd name="T32" fmla="*/ 1600 w 2619"/>
                <a:gd name="T33" fmla="*/ 275 h 3640"/>
                <a:gd name="T34" fmla="*/ 2561 w 2619"/>
                <a:gd name="T35" fmla="*/ 627 h 3640"/>
                <a:gd name="T36" fmla="*/ 2608 w 2619"/>
                <a:gd name="T37" fmla="*/ 651 h 3640"/>
                <a:gd name="T38" fmla="*/ 2619 w 2619"/>
                <a:gd name="T39" fmla="*/ 2563 h 3640"/>
                <a:gd name="T40" fmla="*/ 2595 w 2619"/>
                <a:gd name="T41" fmla="*/ 2611 h 3640"/>
                <a:gd name="T42" fmla="*/ 1764 w 2619"/>
                <a:gd name="T43" fmla="*/ 2622 h 3640"/>
                <a:gd name="T44" fmla="*/ 2461 w 2619"/>
                <a:gd name="T45" fmla="*/ 3331 h 3640"/>
                <a:gd name="T46" fmla="*/ 2455 w 2619"/>
                <a:gd name="T47" fmla="*/ 3375 h 3640"/>
                <a:gd name="T48" fmla="*/ 2419 w 2619"/>
                <a:gd name="T49" fmla="*/ 3403 h 3640"/>
                <a:gd name="T50" fmla="*/ 2375 w 2619"/>
                <a:gd name="T51" fmla="*/ 3397 h 3640"/>
                <a:gd name="T52" fmla="*/ 1368 w 2619"/>
                <a:gd name="T53" fmla="*/ 2935 h 3640"/>
                <a:gd name="T54" fmla="*/ 1357 w 2619"/>
                <a:gd name="T55" fmla="*/ 3616 h 3640"/>
                <a:gd name="T56" fmla="*/ 1309 w 2619"/>
                <a:gd name="T57" fmla="*/ 3640 h 3640"/>
                <a:gd name="T58" fmla="*/ 1263 w 2619"/>
                <a:gd name="T59" fmla="*/ 3616 h 3640"/>
                <a:gd name="T60" fmla="*/ 1251 w 2619"/>
                <a:gd name="T61" fmla="*/ 2935 h 3640"/>
                <a:gd name="T62" fmla="*/ 243 w 2619"/>
                <a:gd name="T63" fmla="*/ 3397 h 3640"/>
                <a:gd name="T64" fmla="*/ 201 w 2619"/>
                <a:gd name="T65" fmla="*/ 3403 h 3640"/>
                <a:gd name="T66" fmla="*/ 164 w 2619"/>
                <a:gd name="T67" fmla="*/ 3375 h 3640"/>
                <a:gd name="T68" fmla="*/ 159 w 2619"/>
                <a:gd name="T69" fmla="*/ 3331 h 3640"/>
                <a:gd name="T70" fmla="*/ 855 w 2619"/>
                <a:gd name="T71" fmla="*/ 2622 h 3640"/>
                <a:gd name="T72" fmla="*/ 24 w 2619"/>
                <a:gd name="T73" fmla="*/ 2611 h 3640"/>
                <a:gd name="T74" fmla="*/ 0 w 2619"/>
                <a:gd name="T75" fmla="*/ 2563 h 3640"/>
                <a:gd name="T76" fmla="*/ 11 w 2619"/>
                <a:gd name="T77" fmla="*/ 651 h 3640"/>
                <a:gd name="T78" fmla="*/ 58 w 2619"/>
                <a:gd name="T79" fmla="*/ 627 h 3640"/>
                <a:gd name="T80" fmla="*/ 1019 w 2619"/>
                <a:gd name="T81" fmla="*/ 275 h 3640"/>
                <a:gd name="T82" fmla="*/ 1057 w 2619"/>
                <a:gd name="T83" fmla="*/ 238 h 3640"/>
                <a:gd name="T84" fmla="*/ 1251 w 2619"/>
                <a:gd name="T85" fmla="*/ 58 h 3640"/>
                <a:gd name="T86" fmla="*/ 1275 w 2619"/>
                <a:gd name="T87" fmla="*/ 11 h 3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19" h="3640">
                  <a:moveTo>
                    <a:pt x="1368" y="2622"/>
                  </a:moveTo>
                  <a:lnTo>
                    <a:pt x="1368" y="2818"/>
                  </a:lnTo>
                  <a:lnTo>
                    <a:pt x="1794" y="2818"/>
                  </a:lnTo>
                  <a:lnTo>
                    <a:pt x="1598" y="2622"/>
                  </a:lnTo>
                  <a:lnTo>
                    <a:pt x="1368" y="2622"/>
                  </a:lnTo>
                  <a:close/>
                  <a:moveTo>
                    <a:pt x="1021" y="2622"/>
                  </a:moveTo>
                  <a:lnTo>
                    <a:pt x="825" y="2818"/>
                  </a:lnTo>
                  <a:lnTo>
                    <a:pt x="1251" y="2818"/>
                  </a:lnTo>
                  <a:lnTo>
                    <a:pt x="1251" y="2622"/>
                  </a:lnTo>
                  <a:lnTo>
                    <a:pt x="1021" y="2622"/>
                  </a:lnTo>
                  <a:close/>
                  <a:moveTo>
                    <a:pt x="508" y="2310"/>
                  </a:moveTo>
                  <a:lnTo>
                    <a:pt x="508" y="2505"/>
                  </a:lnTo>
                  <a:lnTo>
                    <a:pt x="2111" y="2505"/>
                  </a:lnTo>
                  <a:lnTo>
                    <a:pt x="2111" y="2310"/>
                  </a:lnTo>
                  <a:lnTo>
                    <a:pt x="508" y="2310"/>
                  </a:lnTo>
                  <a:close/>
                  <a:moveTo>
                    <a:pt x="117" y="743"/>
                  </a:moveTo>
                  <a:lnTo>
                    <a:pt x="117" y="2505"/>
                  </a:lnTo>
                  <a:lnTo>
                    <a:pt x="391" y="2505"/>
                  </a:lnTo>
                  <a:lnTo>
                    <a:pt x="391" y="2250"/>
                  </a:lnTo>
                  <a:lnTo>
                    <a:pt x="393" y="2233"/>
                  </a:lnTo>
                  <a:lnTo>
                    <a:pt x="402" y="2216"/>
                  </a:lnTo>
                  <a:lnTo>
                    <a:pt x="414" y="2203"/>
                  </a:lnTo>
                  <a:lnTo>
                    <a:pt x="431" y="2195"/>
                  </a:lnTo>
                  <a:lnTo>
                    <a:pt x="450" y="2192"/>
                  </a:lnTo>
                  <a:lnTo>
                    <a:pt x="2169" y="2192"/>
                  </a:lnTo>
                  <a:lnTo>
                    <a:pt x="2188" y="2195"/>
                  </a:lnTo>
                  <a:lnTo>
                    <a:pt x="2205" y="2203"/>
                  </a:lnTo>
                  <a:lnTo>
                    <a:pt x="2217" y="2216"/>
                  </a:lnTo>
                  <a:lnTo>
                    <a:pt x="2226" y="2233"/>
                  </a:lnTo>
                  <a:lnTo>
                    <a:pt x="2228" y="2250"/>
                  </a:lnTo>
                  <a:lnTo>
                    <a:pt x="2228" y="2505"/>
                  </a:lnTo>
                  <a:lnTo>
                    <a:pt x="2502" y="2505"/>
                  </a:lnTo>
                  <a:lnTo>
                    <a:pt x="2502" y="743"/>
                  </a:lnTo>
                  <a:lnTo>
                    <a:pt x="117" y="743"/>
                  </a:lnTo>
                  <a:close/>
                  <a:moveTo>
                    <a:pt x="1134" y="352"/>
                  </a:moveTo>
                  <a:lnTo>
                    <a:pt x="1134" y="627"/>
                  </a:lnTo>
                  <a:lnTo>
                    <a:pt x="1485" y="627"/>
                  </a:lnTo>
                  <a:lnTo>
                    <a:pt x="1485" y="352"/>
                  </a:lnTo>
                  <a:lnTo>
                    <a:pt x="1134" y="352"/>
                  </a:lnTo>
                  <a:close/>
                  <a:moveTo>
                    <a:pt x="1309" y="0"/>
                  </a:moveTo>
                  <a:lnTo>
                    <a:pt x="1328" y="3"/>
                  </a:lnTo>
                  <a:lnTo>
                    <a:pt x="1344" y="11"/>
                  </a:lnTo>
                  <a:lnTo>
                    <a:pt x="1357" y="24"/>
                  </a:lnTo>
                  <a:lnTo>
                    <a:pt x="1365" y="40"/>
                  </a:lnTo>
                  <a:lnTo>
                    <a:pt x="1368" y="58"/>
                  </a:lnTo>
                  <a:lnTo>
                    <a:pt x="1368" y="235"/>
                  </a:lnTo>
                  <a:lnTo>
                    <a:pt x="1544" y="235"/>
                  </a:lnTo>
                  <a:lnTo>
                    <a:pt x="1562" y="238"/>
                  </a:lnTo>
                  <a:lnTo>
                    <a:pt x="1579" y="246"/>
                  </a:lnTo>
                  <a:lnTo>
                    <a:pt x="1591" y="259"/>
                  </a:lnTo>
                  <a:lnTo>
                    <a:pt x="1600" y="275"/>
                  </a:lnTo>
                  <a:lnTo>
                    <a:pt x="1603" y="293"/>
                  </a:lnTo>
                  <a:lnTo>
                    <a:pt x="1603" y="627"/>
                  </a:lnTo>
                  <a:lnTo>
                    <a:pt x="2561" y="627"/>
                  </a:lnTo>
                  <a:lnTo>
                    <a:pt x="2579" y="629"/>
                  </a:lnTo>
                  <a:lnTo>
                    <a:pt x="2595" y="638"/>
                  </a:lnTo>
                  <a:lnTo>
                    <a:pt x="2608" y="651"/>
                  </a:lnTo>
                  <a:lnTo>
                    <a:pt x="2617" y="666"/>
                  </a:lnTo>
                  <a:lnTo>
                    <a:pt x="2619" y="685"/>
                  </a:lnTo>
                  <a:lnTo>
                    <a:pt x="2619" y="2563"/>
                  </a:lnTo>
                  <a:lnTo>
                    <a:pt x="2617" y="2582"/>
                  </a:lnTo>
                  <a:lnTo>
                    <a:pt x="2608" y="2599"/>
                  </a:lnTo>
                  <a:lnTo>
                    <a:pt x="2595" y="2611"/>
                  </a:lnTo>
                  <a:lnTo>
                    <a:pt x="2579" y="2620"/>
                  </a:lnTo>
                  <a:lnTo>
                    <a:pt x="2561" y="2622"/>
                  </a:lnTo>
                  <a:lnTo>
                    <a:pt x="1764" y="2622"/>
                  </a:lnTo>
                  <a:lnTo>
                    <a:pt x="2446" y="3305"/>
                  </a:lnTo>
                  <a:lnTo>
                    <a:pt x="2455" y="3318"/>
                  </a:lnTo>
                  <a:lnTo>
                    <a:pt x="2461" y="3331"/>
                  </a:lnTo>
                  <a:lnTo>
                    <a:pt x="2462" y="3347"/>
                  </a:lnTo>
                  <a:lnTo>
                    <a:pt x="2461" y="3361"/>
                  </a:lnTo>
                  <a:lnTo>
                    <a:pt x="2455" y="3375"/>
                  </a:lnTo>
                  <a:lnTo>
                    <a:pt x="2446" y="3389"/>
                  </a:lnTo>
                  <a:lnTo>
                    <a:pt x="2433" y="3397"/>
                  </a:lnTo>
                  <a:lnTo>
                    <a:pt x="2419" y="3403"/>
                  </a:lnTo>
                  <a:lnTo>
                    <a:pt x="2404" y="3405"/>
                  </a:lnTo>
                  <a:lnTo>
                    <a:pt x="2390" y="3403"/>
                  </a:lnTo>
                  <a:lnTo>
                    <a:pt x="2375" y="3397"/>
                  </a:lnTo>
                  <a:lnTo>
                    <a:pt x="2362" y="3389"/>
                  </a:lnTo>
                  <a:lnTo>
                    <a:pt x="1910" y="2935"/>
                  </a:lnTo>
                  <a:lnTo>
                    <a:pt x="1368" y="2935"/>
                  </a:lnTo>
                  <a:lnTo>
                    <a:pt x="1368" y="3582"/>
                  </a:lnTo>
                  <a:lnTo>
                    <a:pt x="1365" y="3600"/>
                  </a:lnTo>
                  <a:lnTo>
                    <a:pt x="1357" y="3616"/>
                  </a:lnTo>
                  <a:lnTo>
                    <a:pt x="1344" y="3629"/>
                  </a:lnTo>
                  <a:lnTo>
                    <a:pt x="1328" y="3637"/>
                  </a:lnTo>
                  <a:lnTo>
                    <a:pt x="1309" y="3640"/>
                  </a:lnTo>
                  <a:lnTo>
                    <a:pt x="1291" y="3637"/>
                  </a:lnTo>
                  <a:lnTo>
                    <a:pt x="1275" y="3629"/>
                  </a:lnTo>
                  <a:lnTo>
                    <a:pt x="1263" y="3616"/>
                  </a:lnTo>
                  <a:lnTo>
                    <a:pt x="1254" y="3600"/>
                  </a:lnTo>
                  <a:lnTo>
                    <a:pt x="1251" y="3582"/>
                  </a:lnTo>
                  <a:lnTo>
                    <a:pt x="1251" y="2935"/>
                  </a:lnTo>
                  <a:lnTo>
                    <a:pt x="708" y="2935"/>
                  </a:lnTo>
                  <a:lnTo>
                    <a:pt x="257" y="3389"/>
                  </a:lnTo>
                  <a:lnTo>
                    <a:pt x="243" y="3397"/>
                  </a:lnTo>
                  <a:lnTo>
                    <a:pt x="230" y="3403"/>
                  </a:lnTo>
                  <a:lnTo>
                    <a:pt x="215" y="3405"/>
                  </a:lnTo>
                  <a:lnTo>
                    <a:pt x="201" y="3403"/>
                  </a:lnTo>
                  <a:lnTo>
                    <a:pt x="186" y="3397"/>
                  </a:lnTo>
                  <a:lnTo>
                    <a:pt x="173" y="3389"/>
                  </a:lnTo>
                  <a:lnTo>
                    <a:pt x="164" y="3375"/>
                  </a:lnTo>
                  <a:lnTo>
                    <a:pt x="159" y="3361"/>
                  </a:lnTo>
                  <a:lnTo>
                    <a:pt x="156" y="3347"/>
                  </a:lnTo>
                  <a:lnTo>
                    <a:pt x="159" y="3331"/>
                  </a:lnTo>
                  <a:lnTo>
                    <a:pt x="164" y="3318"/>
                  </a:lnTo>
                  <a:lnTo>
                    <a:pt x="173" y="3305"/>
                  </a:lnTo>
                  <a:lnTo>
                    <a:pt x="855" y="2622"/>
                  </a:lnTo>
                  <a:lnTo>
                    <a:pt x="58" y="2622"/>
                  </a:lnTo>
                  <a:lnTo>
                    <a:pt x="40" y="2620"/>
                  </a:lnTo>
                  <a:lnTo>
                    <a:pt x="24" y="2611"/>
                  </a:lnTo>
                  <a:lnTo>
                    <a:pt x="11" y="2599"/>
                  </a:lnTo>
                  <a:lnTo>
                    <a:pt x="3" y="2582"/>
                  </a:lnTo>
                  <a:lnTo>
                    <a:pt x="0" y="2563"/>
                  </a:lnTo>
                  <a:lnTo>
                    <a:pt x="0" y="685"/>
                  </a:lnTo>
                  <a:lnTo>
                    <a:pt x="3" y="666"/>
                  </a:lnTo>
                  <a:lnTo>
                    <a:pt x="11" y="651"/>
                  </a:lnTo>
                  <a:lnTo>
                    <a:pt x="24" y="638"/>
                  </a:lnTo>
                  <a:lnTo>
                    <a:pt x="40" y="629"/>
                  </a:lnTo>
                  <a:lnTo>
                    <a:pt x="58" y="627"/>
                  </a:lnTo>
                  <a:lnTo>
                    <a:pt x="1016" y="627"/>
                  </a:lnTo>
                  <a:lnTo>
                    <a:pt x="1016" y="293"/>
                  </a:lnTo>
                  <a:lnTo>
                    <a:pt x="1019" y="275"/>
                  </a:lnTo>
                  <a:lnTo>
                    <a:pt x="1028" y="259"/>
                  </a:lnTo>
                  <a:lnTo>
                    <a:pt x="1040" y="246"/>
                  </a:lnTo>
                  <a:lnTo>
                    <a:pt x="1057" y="238"/>
                  </a:lnTo>
                  <a:lnTo>
                    <a:pt x="1075" y="235"/>
                  </a:lnTo>
                  <a:lnTo>
                    <a:pt x="1251" y="235"/>
                  </a:lnTo>
                  <a:lnTo>
                    <a:pt x="1251" y="58"/>
                  </a:lnTo>
                  <a:lnTo>
                    <a:pt x="1254" y="40"/>
                  </a:lnTo>
                  <a:lnTo>
                    <a:pt x="1263" y="24"/>
                  </a:lnTo>
                  <a:lnTo>
                    <a:pt x="1275" y="11"/>
                  </a:lnTo>
                  <a:lnTo>
                    <a:pt x="1291" y="3"/>
                  </a:lnTo>
                  <a:lnTo>
                    <a:pt x="13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9" name="Freeform 379"/>
            <p:cNvSpPr>
              <a:spLocks noEditPoints="1"/>
            </p:cNvSpPr>
            <p:nvPr/>
          </p:nvSpPr>
          <p:spPr bwMode="auto">
            <a:xfrm>
              <a:off x="3552826" y="2093913"/>
              <a:ext cx="317500" cy="168275"/>
            </a:xfrm>
            <a:custGeom>
              <a:avLst/>
              <a:gdLst>
                <a:gd name="T0" fmla="*/ 1447 w 1993"/>
                <a:gd name="T1" fmla="*/ 475 h 1056"/>
                <a:gd name="T2" fmla="*/ 1521 w 1993"/>
                <a:gd name="T3" fmla="*/ 502 h 1056"/>
                <a:gd name="T4" fmla="*/ 1586 w 1993"/>
                <a:gd name="T5" fmla="*/ 547 h 1056"/>
                <a:gd name="T6" fmla="*/ 1637 w 1993"/>
                <a:gd name="T7" fmla="*/ 608 h 1056"/>
                <a:gd name="T8" fmla="*/ 1669 w 1993"/>
                <a:gd name="T9" fmla="*/ 680 h 1056"/>
                <a:gd name="T10" fmla="*/ 1681 w 1993"/>
                <a:gd name="T11" fmla="*/ 763 h 1056"/>
                <a:gd name="T12" fmla="*/ 1669 w 1993"/>
                <a:gd name="T13" fmla="*/ 797 h 1056"/>
                <a:gd name="T14" fmla="*/ 1640 w 1993"/>
                <a:gd name="T15" fmla="*/ 818 h 1056"/>
                <a:gd name="T16" fmla="*/ 1603 w 1993"/>
                <a:gd name="T17" fmla="*/ 818 h 1056"/>
                <a:gd name="T18" fmla="*/ 1574 w 1993"/>
                <a:gd name="T19" fmla="*/ 797 h 1056"/>
                <a:gd name="T20" fmla="*/ 1563 w 1993"/>
                <a:gd name="T21" fmla="*/ 763 h 1056"/>
                <a:gd name="T22" fmla="*/ 1552 w 1993"/>
                <a:gd name="T23" fmla="*/ 700 h 1056"/>
                <a:gd name="T24" fmla="*/ 1521 w 1993"/>
                <a:gd name="T25" fmla="*/ 648 h 1056"/>
                <a:gd name="T26" fmla="*/ 1474 w 1993"/>
                <a:gd name="T27" fmla="*/ 610 h 1056"/>
                <a:gd name="T28" fmla="*/ 1447 w 1993"/>
                <a:gd name="T29" fmla="*/ 938 h 1056"/>
                <a:gd name="T30" fmla="*/ 1876 w 1993"/>
                <a:gd name="T31" fmla="*/ 117 h 1056"/>
                <a:gd name="T32" fmla="*/ 117 w 1993"/>
                <a:gd name="T33" fmla="*/ 117 h 1056"/>
                <a:gd name="T34" fmla="*/ 240 w 1993"/>
                <a:gd name="T35" fmla="*/ 938 h 1056"/>
                <a:gd name="T36" fmla="*/ 267 w 1993"/>
                <a:gd name="T37" fmla="*/ 862 h 1056"/>
                <a:gd name="T38" fmla="*/ 312 w 1993"/>
                <a:gd name="T39" fmla="*/ 798 h 1056"/>
                <a:gd name="T40" fmla="*/ 373 w 1993"/>
                <a:gd name="T41" fmla="*/ 748 h 1056"/>
                <a:gd name="T42" fmla="*/ 446 w 1993"/>
                <a:gd name="T43" fmla="*/ 716 h 1056"/>
                <a:gd name="T44" fmla="*/ 528 w 1993"/>
                <a:gd name="T45" fmla="*/ 704 h 1056"/>
                <a:gd name="T46" fmla="*/ 562 w 1993"/>
                <a:gd name="T47" fmla="*/ 716 h 1056"/>
                <a:gd name="T48" fmla="*/ 583 w 1993"/>
                <a:gd name="T49" fmla="*/ 744 h 1056"/>
                <a:gd name="T50" fmla="*/ 583 w 1993"/>
                <a:gd name="T51" fmla="*/ 781 h 1056"/>
                <a:gd name="T52" fmla="*/ 562 w 1993"/>
                <a:gd name="T53" fmla="*/ 811 h 1056"/>
                <a:gd name="T54" fmla="*/ 528 w 1993"/>
                <a:gd name="T55" fmla="*/ 822 h 1056"/>
                <a:gd name="T56" fmla="*/ 465 w 1993"/>
                <a:gd name="T57" fmla="*/ 833 h 1056"/>
                <a:gd name="T58" fmla="*/ 413 w 1993"/>
                <a:gd name="T59" fmla="*/ 863 h 1056"/>
                <a:gd name="T60" fmla="*/ 375 w 1993"/>
                <a:gd name="T61" fmla="*/ 911 h 1056"/>
                <a:gd name="T62" fmla="*/ 703 w 1993"/>
                <a:gd name="T63" fmla="*/ 938 h 1056"/>
                <a:gd name="T64" fmla="*/ 684 w 1993"/>
                <a:gd name="T65" fmla="*/ 430 h 1056"/>
                <a:gd name="T66" fmla="*/ 649 w 1993"/>
                <a:gd name="T67" fmla="*/ 419 h 1056"/>
                <a:gd name="T68" fmla="*/ 628 w 1993"/>
                <a:gd name="T69" fmla="*/ 390 h 1056"/>
                <a:gd name="T70" fmla="*/ 628 w 1993"/>
                <a:gd name="T71" fmla="*/ 353 h 1056"/>
                <a:gd name="T72" fmla="*/ 649 w 1993"/>
                <a:gd name="T73" fmla="*/ 324 h 1056"/>
                <a:gd name="T74" fmla="*/ 684 w 1993"/>
                <a:gd name="T75" fmla="*/ 312 h 1056"/>
                <a:gd name="T76" fmla="*/ 858 w 1993"/>
                <a:gd name="T77" fmla="*/ 315 h 1056"/>
                <a:gd name="T78" fmla="*/ 888 w 1993"/>
                <a:gd name="T79" fmla="*/ 336 h 1056"/>
                <a:gd name="T80" fmla="*/ 899 w 1993"/>
                <a:gd name="T81" fmla="*/ 372 h 1056"/>
                <a:gd name="T82" fmla="*/ 888 w 1993"/>
                <a:gd name="T83" fmla="*/ 406 h 1056"/>
                <a:gd name="T84" fmla="*/ 858 w 1993"/>
                <a:gd name="T85" fmla="*/ 427 h 1056"/>
                <a:gd name="T86" fmla="*/ 821 w 1993"/>
                <a:gd name="T87" fmla="*/ 430 h 1056"/>
                <a:gd name="T88" fmla="*/ 1329 w 1993"/>
                <a:gd name="T89" fmla="*/ 938 h 1056"/>
                <a:gd name="T90" fmla="*/ 117 w 1993"/>
                <a:gd name="T91" fmla="*/ 117 h 1056"/>
                <a:gd name="T92" fmla="*/ 1935 w 1993"/>
                <a:gd name="T93" fmla="*/ 0 h 1056"/>
                <a:gd name="T94" fmla="*/ 1970 w 1993"/>
                <a:gd name="T95" fmla="*/ 11 h 1056"/>
                <a:gd name="T96" fmla="*/ 1991 w 1993"/>
                <a:gd name="T97" fmla="*/ 39 h 1056"/>
                <a:gd name="T98" fmla="*/ 1993 w 1993"/>
                <a:gd name="T99" fmla="*/ 997 h 1056"/>
                <a:gd name="T100" fmla="*/ 1982 w 1993"/>
                <a:gd name="T101" fmla="*/ 1032 h 1056"/>
                <a:gd name="T102" fmla="*/ 1953 w 1993"/>
                <a:gd name="T103" fmla="*/ 1053 h 1056"/>
                <a:gd name="T104" fmla="*/ 58 w 1993"/>
                <a:gd name="T105" fmla="*/ 1056 h 1056"/>
                <a:gd name="T106" fmla="*/ 24 w 1993"/>
                <a:gd name="T107" fmla="*/ 1044 h 1056"/>
                <a:gd name="T108" fmla="*/ 2 w 1993"/>
                <a:gd name="T109" fmla="*/ 1016 h 1056"/>
                <a:gd name="T110" fmla="*/ 0 w 1993"/>
                <a:gd name="T111" fmla="*/ 58 h 1056"/>
                <a:gd name="T112" fmla="*/ 11 w 1993"/>
                <a:gd name="T113" fmla="*/ 23 h 1056"/>
                <a:gd name="T114" fmla="*/ 40 w 1993"/>
                <a:gd name="T115" fmla="*/ 2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93" h="1056">
                  <a:moveTo>
                    <a:pt x="1447" y="117"/>
                  </a:moveTo>
                  <a:lnTo>
                    <a:pt x="1447" y="475"/>
                  </a:lnTo>
                  <a:lnTo>
                    <a:pt x="1485" y="486"/>
                  </a:lnTo>
                  <a:lnTo>
                    <a:pt x="1521" y="502"/>
                  </a:lnTo>
                  <a:lnTo>
                    <a:pt x="1556" y="523"/>
                  </a:lnTo>
                  <a:lnTo>
                    <a:pt x="1586" y="547"/>
                  </a:lnTo>
                  <a:lnTo>
                    <a:pt x="1614" y="576"/>
                  </a:lnTo>
                  <a:lnTo>
                    <a:pt x="1637" y="608"/>
                  </a:lnTo>
                  <a:lnTo>
                    <a:pt x="1655" y="643"/>
                  </a:lnTo>
                  <a:lnTo>
                    <a:pt x="1669" y="680"/>
                  </a:lnTo>
                  <a:lnTo>
                    <a:pt x="1678" y="721"/>
                  </a:lnTo>
                  <a:lnTo>
                    <a:pt x="1681" y="763"/>
                  </a:lnTo>
                  <a:lnTo>
                    <a:pt x="1678" y="781"/>
                  </a:lnTo>
                  <a:lnTo>
                    <a:pt x="1669" y="797"/>
                  </a:lnTo>
                  <a:lnTo>
                    <a:pt x="1657" y="811"/>
                  </a:lnTo>
                  <a:lnTo>
                    <a:pt x="1640" y="818"/>
                  </a:lnTo>
                  <a:lnTo>
                    <a:pt x="1622" y="822"/>
                  </a:lnTo>
                  <a:lnTo>
                    <a:pt x="1603" y="818"/>
                  </a:lnTo>
                  <a:lnTo>
                    <a:pt x="1588" y="811"/>
                  </a:lnTo>
                  <a:lnTo>
                    <a:pt x="1574" y="797"/>
                  </a:lnTo>
                  <a:lnTo>
                    <a:pt x="1567" y="781"/>
                  </a:lnTo>
                  <a:lnTo>
                    <a:pt x="1563" y="763"/>
                  </a:lnTo>
                  <a:lnTo>
                    <a:pt x="1560" y="731"/>
                  </a:lnTo>
                  <a:lnTo>
                    <a:pt x="1552" y="700"/>
                  </a:lnTo>
                  <a:lnTo>
                    <a:pt x="1539" y="673"/>
                  </a:lnTo>
                  <a:lnTo>
                    <a:pt x="1521" y="648"/>
                  </a:lnTo>
                  <a:lnTo>
                    <a:pt x="1499" y="626"/>
                  </a:lnTo>
                  <a:lnTo>
                    <a:pt x="1474" y="610"/>
                  </a:lnTo>
                  <a:lnTo>
                    <a:pt x="1447" y="597"/>
                  </a:lnTo>
                  <a:lnTo>
                    <a:pt x="1447" y="938"/>
                  </a:lnTo>
                  <a:lnTo>
                    <a:pt x="1876" y="938"/>
                  </a:lnTo>
                  <a:lnTo>
                    <a:pt x="1876" y="117"/>
                  </a:lnTo>
                  <a:lnTo>
                    <a:pt x="1447" y="117"/>
                  </a:lnTo>
                  <a:close/>
                  <a:moveTo>
                    <a:pt x="117" y="117"/>
                  </a:moveTo>
                  <a:lnTo>
                    <a:pt x="117" y="938"/>
                  </a:lnTo>
                  <a:lnTo>
                    <a:pt x="240" y="938"/>
                  </a:lnTo>
                  <a:lnTo>
                    <a:pt x="251" y="900"/>
                  </a:lnTo>
                  <a:lnTo>
                    <a:pt x="267" y="862"/>
                  </a:lnTo>
                  <a:lnTo>
                    <a:pt x="287" y="829"/>
                  </a:lnTo>
                  <a:lnTo>
                    <a:pt x="312" y="798"/>
                  </a:lnTo>
                  <a:lnTo>
                    <a:pt x="340" y="771"/>
                  </a:lnTo>
                  <a:lnTo>
                    <a:pt x="373" y="748"/>
                  </a:lnTo>
                  <a:lnTo>
                    <a:pt x="408" y="729"/>
                  </a:lnTo>
                  <a:lnTo>
                    <a:pt x="446" y="716"/>
                  </a:lnTo>
                  <a:lnTo>
                    <a:pt x="486" y="707"/>
                  </a:lnTo>
                  <a:lnTo>
                    <a:pt x="528" y="704"/>
                  </a:lnTo>
                  <a:lnTo>
                    <a:pt x="546" y="707"/>
                  </a:lnTo>
                  <a:lnTo>
                    <a:pt x="562" y="716"/>
                  </a:lnTo>
                  <a:lnTo>
                    <a:pt x="575" y="728"/>
                  </a:lnTo>
                  <a:lnTo>
                    <a:pt x="583" y="744"/>
                  </a:lnTo>
                  <a:lnTo>
                    <a:pt x="586" y="763"/>
                  </a:lnTo>
                  <a:lnTo>
                    <a:pt x="583" y="781"/>
                  </a:lnTo>
                  <a:lnTo>
                    <a:pt x="575" y="797"/>
                  </a:lnTo>
                  <a:lnTo>
                    <a:pt x="562" y="811"/>
                  </a:lnTo>
                  <a:lnTo>
                    <a:pt x="546" y="818"/>
                  </a:lnTo>
                  <a:lnTo>
                    <a:pt x="528" y="822"/>
                  </a:lnTo>
                  <a:lnTo>
                    <a:pt x="496" y="824"/>
                  </a:lnTo>
                  <a:lnTo>
                    <a:pt x="465" y="833"/>
                  </a:lnTo>
                  <a:lnTo>
                    <a:pt x="437" y="846"/>
                  </a:lnTo>
                  <a:lnTo>
                    <a:pt x="413" y="863"/>
                  </a:lnTo>
                  <a:lnTo>
                    <a:pt x="392" y="886"/>
                  </a:lnTo>
                  <a:lnTo>
                    <a:pt x="375" y="911"/>
                  </a:lnTo>
                  <a:lnTo>
                    <a:pt x="361" y="938"/>
                  </a:lnTo>
                  <a:lnTo>
                    <a:pt x="703" y="938"/>
                  </a:lnTo>
                  <a:lnTo>
                    <a:pt x="703" y="430"/>
                  </a:lnTo>
                  <a:lnTo>
                    <a:pt x="684" y="430"/>
                  </a:lnTo>
                  <a:lnTo>
                    <a:pt x="665" y="427"/>
                  </a:lnTo>
                  <a:lnTo>
                    <a:pt x="649" y="419"/>
                  </a:lnTo>
                  <a:lnTo>
                    <a:pt x="637" y="406"/>
                  </a:lnTo>
                  <a:lnTo>
                    <a:pt x="628" y="390"/>
                  </a:lnTo>
                  <a:lnTo>
                    <a:pt x="625" y="372"/>
                  </a:lnTo>
                  <a:lnTo>
                    <a:pt x="628" y="353"/>
                  </a:lnTo>
                  <a:lnTo>
                    <a:pt x="637" y="336"/>
                  </a:lnTo>
                  <a:lnTo>
                    <a:pt x="649" y="324"/>
                  </a:lnTo>
                  <a:lnTo>
                    <a:pt x="665" y="315"/>
                  </a:lnTo>
                  <a:lnTo>
                    <a:pt x="684" y="312"/>
                  </a:lnTo>
                  <a:lnTo>
                    <a:pt x="841" y="312"/>
                  </a:lnTo>
                  <a:lnTo>
                    <a:pt x="858" y="315"/>
                  </a:lnTo>
                  <a:lnTo>
                    <a:pt x="875" y="324"/>
                  </a:lnTo>
                  <a:lnTo>
                    <a:pt x="888" y="336"/>
                  </a:lnTo>
                  <a:lnTo>
                    <a:pt x="896" y="353"/>
                  </a:lnTo>
                  <a:lnTo>
                    <a:pt x="899" y="372"/>
                  </a:lnTo>
                  <a:lnTo>
                    <a:pt x="896" y="390"/>
                  </a:lnTo>
                  <a:lnTo>
                    <a:pt x="888" y="406"/>
                  </a:lnTo>
                  <a:lnTo>
                    <a:pt x="875" y="419"/>
                  </a:lnTo>
                  <a:lnTo>
                    <a:pt x="858" y="427"/>
                  </a:lnTo>
                  <a:lnTo>
                    <a:pt x="841" y="430"/>
                  </a:lnTo>
                  <a:lnTo>
                    <a:pt x="821" y="430"/>
                  </a:lnTo>
                  <a:lnTo>
                    <a:pt x="821" y="938"/>
                  </a:lnTo>
                  <a:lnTo>
                    <a:pt x="1329" y="938"/>
                  </a:lnTo>
                  <a:lnTo>
                    <a:pt x="1329" y="117"/>
                  </a:lnTo>
                  <a:lnTo>
                    <a:pt x="117" y="117"/>
                  </a:lnTo>
                  <a:close/>
                  <a:moveTo>
                    <a:pt x="58" y="0"/>
                  </a:moveTo>
                  <a:lnTo>
                    <a:pt x="1935" y="0"/>
                  </a:lnTo>
                  <a:lnTo>
                    <a:pt x="1953" y="2"/>
                  </a:lnTo>
                  <a:lnTo>
                    <a:pt x="1970" y="11"/>
                  </a:lnTo>
                  <a:lnTo>
                    <a:pt x="1982" y="23"/>
                  </a:lnTo>
                  <a:lnTo>
                    <a:pt x="1991" y="39"/>
                  </a:lnTo>
                  <a:lnTo>
                    <a:pt x="1993" y="58"/>
                  </a:lnTo>
                  <a:lnTo>
                    <a:pt x="1993" y="997"/>
                  </a:lnTo>
                  <a:lnTo>
                    <a:pt x="1991" y="1016"/>
                  </a:lnTo>
                  <a:lnTo>
                    <a:pt x="1982" y="1032"/>
                  </a:lnTo>
                  <a:lnTo>
                    <a:pt x="1970" y="1044"/>
                  </a:lnTo>
                  <a:lnTo>
                    <a:pt x="1953" y="1053"/>
                  </a:lnTo>
                  <a:lnTo>
                    <a:pt x="1935" y="1056"/>
                  </a:lnTo>
                  <a:lnTo>
                    <a:pt x="58" y="1056"/>
                  </a:lnTo>
                  <a:lnTo>
                    <a:pt x="40" y="1053"/>
                  </a:lnTo>
                  <a:lnTo>
                    <a:pt x="24" y="1044"/>
                  </a:lnTo>
                  <a:lnTo>
                    <a:pt x="11" y="1032"/>
                  </a:lnTo>
                  <a:lnTo>
                    <a:pt x="2" y="1016"/>
                  </a:lnTo>
                  <a:lnTo>
                    <a:pt x="0" y="997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3" name="Group 1042"/>
          <p:cNvGrpSpPr/>
          <p:nvPr/>
        </p:nvGrpSpPr>
        <p:grpSpPr>
          <a:xfrm>
            <a:off x="4399208" y="1958975"/>
            <a:ext cx="577850" cy="469900"/>
            <a:chOff x="4386263" y="1958975"/>
            <a:chExt cx="577850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3" name="Freeform 384"/>
            <p:cNvSpPr>
              <a:spLocks noEditPoints="1"/>
            </p:cNvSpPr>
            <p:nvPr/>
          </p:nvSpPr>
          <p:spPr bwMode="auto">
            <a:xfrm>
              <a:off x="4386263" y="1958975"/>
              <a:ext cx="577850" cy="469900"/>
            </a:xfrm>
            <a:custGeom>
              <a:avLst/>
              <a:gdLst>
                <a:gd name="T0" fmla="*/ 2343 w 3640"/>
                <a:gd name="T1" fmla="*/ 2444 h 2959"/>
                <a:gd name="T2" fmla="*/ 2469 w 3640"/>
                <a:gd name="T3" fmla="*/ 1278 h 2959"/>
                <a:gd name="T4" fmla="*/ 2557 w 3640"/>
                <a:gd name="T5" fmla="*/ 1271 h 2959"/>
                <a:gd name="T6" fmla="*/ 2589 w 3640"/>
                <a:gd name="T7" fmla="*/ 1325 h 2959"/>
                <a:gd name="T8" fmla="*/ 2559 w 3640"/>
                <a:gd name="T9" fmla="*/ 1379 h 2959"/>
                <a:gd name="T10" fmla="*/ 3096 w 3640"/>
                <a:gd name="T11" fmla="*/ 2135 h 2959"/>
                <a:gd name="T12" fmla="*/ 3016 w 3640"/>
                <a:gd name="T13" fmla="*/ 1858 h 2959"/>
                <a:gd name="T14" fmla="*/ 2970 w 3640"/>
                <a:gd name="T15" fmla="*/ 1980 h 2959"/>
                <a:gd name="T16" fmla="*/ 2927 w 3640"/>
                <a:gd name="T17" fmla="*/ 2039 h 2959"/>
                <a:gd name="T18" fmla="*/ 2857 w 3640"/>
                <a:gd name="T19" fmla="*/ 2016 h 2959"/>
                <a:gd name="T20" fmla="*/ 2858 w 3640"/>
                <a:gd name="T21" fmla="*/ 1892 h 2959"/>
                <a:gd name="T22" fmla="*/ 2946 w 3640"/>
                <a:gd name="T23" fmla="*/ 1750 h 2959"/>
                <a:gd name="T24" fmla="*/ 3096 w 3640"/>
                <a:gd name="T25" fmla="*/ 1673 h 2959"/>
                <a:gd name="T26" fmla="*/ 3070 w 3640"/>
                <a:gd name="T27" fmla="*/ 1171 h 2959"/>
                <a:gd name="T28" fmla="*/ 3084 w 3640"/>
                <a:gd name="T29" fmla="*/ 1112 h 2959"/>
                <a:gd name="T30" fmla="*/ 544 w 3640"/>
                <a:gd name="T31" fmla="*/ 824 h 2959"/>
                <a:gd name="T32" fmla="*/ 624 w 3640"/>
                <a:gd name="T33" fmla="*/ 1101 h 2959"/>
                <a:gd name="T34" fmla="*/ 670 w 3640"/>
                <a:gd name="T35" fmla="*/ 979 h 2959"/>
                <a:gd name="T36" fmla="*/ 713 w 3640"/>
                <a:gd name="T37" fmla="*/ 920 h 2959"/>
                <a:gd name="T38" fmla="*/ 783 w 3640"/>
                <a:gd name="T39" fmla="*/ 943 h 2959"/>
                <a:gd name="T40" fmla="*/ 782 w 3640"/>
                <a:gd name="T41" fmla="*/ 1067 h 2959"/>
                <a:gd name="T42" fmla="*/ 694 w 3640"/>
                <a:gd name="T43" fmla="*/ 1209 h 2959"/>
                <a:gd name="T44" fmla="*/ 544 w 3640"/>
                <a:gd name="T45" fmla="*/ 1286 h 2959"/>
                <a:gd name="T46" fmla="*/ 618 w 3640"/>
                <a:gd name="T47" fmla="*/ 1766 h 2959"/>
                <a:gd name="T48" fmla="*/ 662 w 3640"/>
                <a:gd name="T49" fmla="*/ 1809 h 2959"/>
                <a:gd name="T50" fmla="*/ 647 w 3640"/>
                <a:gd name="T51" fmla="*/ 1869 h 2959"/>
                <a:gd name="T52" fmla="*/ 544 w 3640"/>
                <a:gd name="T53" fmla="*/ 2194 h 2959"/>
                <a:gd name="T54" fmla="*/ 1150 w 3640"/>
                <a:gd name="T55" fmla="*/ 1686 h 2959"/>
                <a:gd name="T56" fmla="*/ 1150 w 3640"/>
                <a:gd name="T57" fmla="*/ 1625 h 2959"/>
                <a:gd name="T58" fmla="*/ 1297 w 3640"/>
                <a:gd name="T59" fmla="*/ 645 h 2959"/>
                <a:gd name="T60" fmla="*/ 1883 w 3640"/>
                <a:gd name="T61" fmla="*/ 812 h 2959"/>
                <a:gd name="T62" fmla="*/ 1858 w 3640"/>
                <a:gd name="T63" fmla="*/ 904 h 2959"/>
                <a:gd name="T64" fmla="*/ 1782 w 3640"/>
                <a:gd name="T65" fmla="*/ 904 h 2959"/>
                <a:gd name="T66" fmla="*/ 1757 w 3640"/>
                <a:gd name="T67" fmla="*/ 777 h 2959"/>
                <a:gd name="T68" fmla="*/ 2343 w 3640"/>
                <a:gd name="T69" fmla="*/ 813 h 2959"/>
                <a:gd name="T70" fmla="*/ 2469 w 3640"/>
                <a:gd name="T71" fmla="*/ 443 h 2959"/>
                <a:gd name="T72" fmla="*/ 3180 w 3640"/>
                <a:gd name="T73" fmla="*/ 623 h 2959"/>
                <a:gd name="T74" fmla="*/ 3222 w 3640"/>
                <a:gd name="T75" fmla="*/ 681 h 2959"/>
                <a:gd name="T76" fmla="*/ 3203 w 3640"/>
                <a:gd name="T77" fmla="*/ 2226 h 2959"/>
                <a:gd name="T78" fmla="*/ 2469 w 3640"/>
                <a:gd name="T79" fmla="*/ 2814 h 2959"/>
                <a:gd name="T80" fmla="*/ 126 w 3640"/>
                <a:gd name="T81" fmla="*/ 443 h 2959"/>
                <a:gd name="T82" fmla="*/ 499 w 3640"/>
                <a:gd name="T83" fmla="*/ 2337 h 2959"/>
                <a:gd name="T84" fmla="*/ 430 w 3640"/>
                <a:gd name="T85" fmla="*/ 2313 h 2959"/>
                <a:gd name="T86" fmla="*/ 420 w 3640"/>
                <a:gd name="T87" fmla="*/ 760 h 2959"/>
                <a:gd name="T88" fmla="*/ 464 w 3640"/>
                <a:gd name="T89" fmla="*/ 716 h 2959"/>
                <a:gd name="T90" fmla="*/ 1252 w 3640"/>
                <a:gd name="T91" fmla="*/ 2 h 2959"/>
                <a:gd name="T92" fmla="*/ 3598 w 3640"/>
                <a:gd name="T93" fmla="*/ 3 h 2959"/>
                <a:gd name="T94" fmla="*/ 3640 w 3640"/>
                <a:gd name="T95" fmla="*/ 63 h 2959"/>
                <a:gd name="T96" fmla="*/ 3622 w 3640"/>
                <a:gd name="T97" fmla="*/ 2606 h 2959"/>
                <a:gd name="T98" fmla="*/ 2406 w 3640"/>
                <a:gd name="T99" fmla="*/ 2959 h 2959"/>
                <a:gd name="T100" fmla="*/ 72 w 3640"/>
                <a:gd name="T101" fmla="*/ 2959 h 2959"/>
                <a:gd name="T102" fmla="*/ 25 w 3640"/>
                <a:gd name="T103" fmla="*/ 2947 h 2959"/>
                <a:gd name="T104" fmla="*/ 0 w 3640"/>
                <a:gd name="T105" fmla="*/ 396 h 2959"/>
                <a:gd name="T106" fmla="*/ 31 w 3640"/>
                <a:gd name="T107" fmla="*/ 343 h 2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40" h="2959">
                  <a:moveTo>
                    <a:pt x="1297" y="2146"/>
                  </a:moveTo>
                  <a:lnTo>
                    <a:pt x="1297" y="2516"/>
                  </a:lnTo>
                  <a:lnTo>
                    <a:pt x="2343" y="2814"/>
                  </a:lnTo>
                  <a:lnTo>
                    <a:pt x="2343" y="2444"/>
                  </a:lnTo>
                  <a:lnTo>
                    <a:pt x="1297" y="2146"/>
                  </a:lnTo>
                  <a:close/>
                  <a:moveTo>
                    <a:pt x="3096" y="765"/>
                  </a:moveTo>
                  <a:lnTo>
                    <a:pt x="2469" y="943"/>
                  </a:lnTo>
                  <a:lnTo>
                    <a:pt x="2469" y="1278"/>
                  </a:lnTo>
                  <a:lnTo>
                    <a:pt x="2509" y="1266"/>
                  </a:lnTo>
                  <a:lnTo>
                    <a:pt x="2526" y="1264"/>
                  </a:lnTo>
                  <a:lnTo>
                    <a:pt x="2542" y="1266"/>
                  </a:lnTo>
                  <a:lnTo>
                    <a:pt x="2557" y="1271"/>
                  </a:lnTo>
                  <a:lnTo>
                    <a:pt x="2570" y="1281"/>
                  </a:lnTo>
                  <a:lnTo>
                    <a:pt x="2580" y="1293"/>
                  </a:lnTo>
                  <a:lnTo>
                    <a:pt x="2587" y="1309"/>
                  </a:lnTo>
                  <a:lnTo>
                    <a:pt x="2589" y="1325"/>
                  </a:lnTo>
                  <a:lnTo>
                    <a:pt x="2588" y="1342"/>
                  </a:lnTo>
                  <a:lnTo>
                    <a:pt x="2581" y="1357"/>
                  </a:lnTo>
                  <a:lnTo>
                    <a:pt x="2572" y="1369"/>
                  </a:lnTo>
                  <a:lnTo>
                    <a:pt x="2559" y="1379"/>
                  </a:lnTo>
                  <a:lnTo>
                    <a:pt x="2544" y="1387"/>
                  </a:lnTo>
                  <a:lnTo>
                    <a:pt x="2469" y="1408"/>
                  </a:lnTo>
                  <a:lnTo>
                    <a:pt x="2469" y="2314"/>
                  </a:lnTo>
                  <a:lnTo>
                    <a:pt x="3096" y="2135"/>
                  </a:lnTo>
                  <a:lnTo>
                    <a:pt x="3096" y="1803"/>
                  </a:lnTo>
                  <a:lnTo>
                    <a:pt x="3066" y="1816"/>
                  </a:lnTo>
                  <a:lnTo>
                    <a:pt x="3039" y="1835"/>
                  </a:lnTo>
                  <a:lnTo>
                    <a:pt x="3016" y="1858"/>
                  </a:lnTo>
                  <a:lnTo>
                    <a:pt x="2997" y="1884"/>
                  </a:lnTo>
                  <a:lnTo>
                    <a:pt x="2983" y="1913"/>
                  </a:lnTo>
                  <a:lnTo>
                    <a:pt x="2974" y="1946"/>
                  </a:lnTo>
                  <a:lnTo>
                    <a:pt x="2970" y="1980"/>
                  </a:lnTo>
                  <a:lnTo>
                    <a:pt x="2967" y="2000"/>
                  </a:lnTo>
                  <a:lnTo>
                    <a:pt x="2958" y="2016"/>
                  </a:lnTo>
                  <a:lnTo>
                    <a:pt x="2945" y="2031"/>
                  </a:lnTo>
                  <a:lnTo>
                    <a:pt x="2927" y="2039"/>
                  </a:lnTo>
                  <a:lnTo>
                    <a:pt x="2908" y="2043"/>
                  </a:lnTo>
                  <a:lnTo>
                    <a:pt x="2888" y="2039"/>
                  </a:lnTo>
                  <a:lnTo>
                    <a:pt x="2871" y="2031"/>
                  </a:lnTo>
                  <a:lnTo>
                    <a:pt x="2857" y="2016"/>
                  </a:lnTo>
                  <a:lnTo>
                    <a:pt x="2848" y="2000"/>
                  </a:lnTo>
                  <a:lnTo>
                    <a:pt x="2845" y="1980"/>
                  </a:lnTo>
                  <a:lnTo>
                    <a:pt x="2848" y="1935"/>
                  </a:lnTo>
                  <a:lnTo>
                    <a:pt x="2858" y="1892"/>
                  </a:lnTo>
                  <a:lnTo>
                    <a:pt x="2872" y="1853"/>
                  </a:lnTo>
                  <a:lnTo>
                    <a:pt x="2892" y="1815"/>
                  </a:lnTo>
                  <a:lnTo>
                    <a:pt x="2916" y="1781"/>
                  </a:lnTo>
                  <a:lnTo>
                    <a:pt x="2946" y="1750"/>
                  </a:lnTo>
                  <a:lnTo>
                    <a:pt x="2979" y="1724"/>
                  </a:lnTo>
                  <a:lnTo>
                    <a:pt x="3015" y="1702"/>
                  </a:lnTo>
                  <a:lnTo>
                    <a:pt x="3054" y="1684"/>
                  </a:lnTo>
                  <a:lnTo>
                    <a:pt x="3096" y="1673"/>
                  </a:lnTo>
                  <a:lnTo>
                    <a:pt x="3096" y="1207"/>
                  </a:lnTo>
                  <a:lnTo>
                    <a:pt x="3085" y="1198"/>
                  </a:lnTo>
                  <a:lnTo>
                    <a:pt x="3075" y="1186"/>
                  </a:lnTo>
                  <a:lnTo>
                    <a:pt x="3070" y="1171"/>
                  </a:lnTo>
                  <a:lnTo>
                    <a:pt x="3068" y="1155"/>
                  </a:lnTo>
                  <a:lnTo>
                    <a:pt x="3069" y="1139"/>
                  </a:lnTo>
                  <a:lnTo>
                    <a:pt x="3074" y="1125"/>
                  </a:lnTo>
                  <a:lnTo>
                    <a:pt x="3084" y="1112"/>
                  </a:lnTo>
                  <a:lnTo>
                    <a:pt x="3096" y="1102"/>
                  </a:lnTo>
                  <a:lnTo>
                    <a:pt x="3096" y="765"/>
                  </a:lnTo>
                  <a:close/>
                  <a:moveTo>
                    <a:pt x="1171" y="645"/>
                  </a:moveTo>
                  <a:lnTo>
                    <a:pt x="544" y="824"/>
                  </a:lnTo>
                  <a:lnTo>
                    <a:pt x="544" y="1156"/>
                  </a:lnTo>
                  <a:lnTo>
                    <a:pt x="574" y="1143"/>
                  </a:lnTo>
                  <a:lnTo>
                    <a:pt x="601" y="1124"/>
                  </a:lnTo>
                  <a:lnTo>
                    <a:pt x="624" y="1101"/>
                  </a:lnTo>
                  <a:lnTo>
                    <a:pt x="643" y="1075"/>
                  </a:lnTo>
                  <a:lnTo>
                    <a:pt x="657" y="1046"/>
                  </a:lnTo>
                  <a:lnTo>
                    <a:pt x="666" y="1013"/>
                  </a:lnTo>
                  <a:lnTo>
                    <a:pt x="670" y="979"/>
                  </a:lnTo>
                  <a:lnTo>
                    <a:pt x="673" y="959"/>
                  </a:lnTo>
                  <a:lnTo>
                    <a:pt x="682" y="943"/>
                  </a:lnTo>
                  <a:lnTo>
                    <a:pt x="695" y="929"/>
                  </a:lnTo>
                  <a:lnTo>
                    <a:pt x="713" y="920"/>
                  </a:lnTo>
                  <a:lnTo>
                    <a:pt x="732" y="916"/>
                  </a:lnTo>
                  <a:lnTo>
                    <a:pt x="752" y="920"/>
                  </a:lnTo>
                  <a:lnTo>
                    <a:pt x="769" y="929"/>
                  </a:lnTo>
                  <a:lnTo>
                    <a:pt x="783" y="943"/>
                  </a:lnTo>
                  <a:lnTo>
                    <a:pt x="792" y="959"/>
                  </a:lnTo>
                  <a:lnTo>
                    <a:pt x="795" y="979"/>
                  </a:lnTo>
                  <a:lnTo>
                    <a:pt x="792" y="1024"/>
                  </a:lnTo>
                  <a:lnTo>
                    <a:pt x="782" y="1067"/>
                  </a:lnTo>
                  <a:lnTo>
                    <a:pt x="768" y="1107"/>
                  </a:lnTo>
                  <a:lnTo>
                    <a:pt x="748" y="1144"/>
                  </a:lnTo>
                  <a:lnTo>
                    <a:pt x="724" y="1178"/>
                  </a:lnTo>
                  <a:lnTo>
                    <a:pt x="694" y="1209"/>
                  </a:lnTo>
                  <a:lnTo>
                    <a:pt x="661" y="1235"/>
                  </a:lnTo>
                  <a:lnTo>
                    <a:pt x="625" y="1257"/>
                  </a:lnTo>
                  <a:lnTo>
                    <a:pt x="586" y="1275"/>
                  </a:lnTo>
                  <a:lnTo>
                    <a:pt x="544" y="1286"/>
                  </a:lnTo>
                  <a:lnTo>
                    <a:pt x="544" y="1778"/>
                  </a:lnTo>
                  <a:lnTo>
                    <a:pt x="585" y="1766"/>
                  </a:lnTo>
                  <a:lnTo>
                    <a:pt x="601" y="1764"/>
                  </a:lnTo>
                  <a:lnTo>
                    <a:pt x="618" y="1766"/>
                  </a:lnTo>
                  <a:lnTo>
                    <a:pt x="632" y="1771"/>
                  </a:lnTo>
                  <a:lnTo>
                    <a:pt x="645" y="1781"/>
                  </a:lnTo>
                  <a:lnTo>
                    <a:pt x="655" y="1793"/>
                  </a:lnTo>
                  <a:lnTo>
                    <a:pt x="662" y="1809"/>
                  </a:lnTo>
                  <a:lnTo>
                    <a:pt x="665" y="1826"/>
                  </a:lnTo>
                  <a:lnTo>
                    <a:pt x="663" y="1842"/>
                  </a:lnTo>
                  <a:lnTo>
                    <a:pt x="656" y="1857"/>
                  </a:lnTo>
                  <a:lnTo>
                    <a:pt x="647" y="1869"/>
                  </a:lnTo>
                  <a:lnTo>
                    <a:pt x="634" y="1880"/>
                  </a:lnTo>
                  <a:lnTo>
                    <a:pt x="619" y="1887"/>
                  </a:lnTo>
                  <a:lnTo>
                    <a:pt x="544" y="1908"/>
                  </a:lnTo>
                  <a:lnTo>
                    <a:pt x="544" y="2194"/>
                  </a:lnTo>
                  <a:lnTo>
                    <a:pt x="1171" y="2016"/>
                  </a:lnTo>
                  <a:lnTo>
                    <a:pt x="1171" y="1706"/>
                  </a:lnTo>
                  <a:lnTo>
                    <a:pt x="1160" y="1698"/>
                  </a:lnTo>
                  <a:lnTo>
                    <a:pt x="1150" y="1686"/>
                  </a:lnTo>
                  <a:lnTo>
                    <a:pt x="1145" y="1671"/>
                  </a:lnTo>
                  <a:lnTo>
                    <a:pt x="1143" y="1656"/>
                  </a:lnTo>
                  <a:lnTo>
                    <a:pt x="1144" y="1639"/>
                  </a:lnTo>
                  <a:lnTo>
                    <a:pt x="1150" y="1625"/>
                  </a:lnTo>
                  <a:lnTo>
                    <a:pt x="1159" y="1612"/>
                  </a:lnTo>
                  <a:lnTo>
                    <a:pt x="1171" y="1602"/>
                  </a:lnTo>
                  <a:lnTo>
                    <a:pt x="1171" y="645"/>
                  </a:lnTo>
                  <a:close/>
                  <a:moveTo>
                    <a:pt x="1297" y="645"/>
                  </a:moveTo>
                  <a:lnTo>
                    <a:pt x="1297" y="2016"/>
                  </a:lnTo>
                  <a:lnTo>
                    <a:pt x="2343" y="2314"/>
                  </a:lnTo>
                  <a:lnTo>
                    <a:pt x="2343" y="943"/>
                  </a:lnTo>
                  <a:lnTo>
                    <a:pt x="1883" y="812"/>
                  </a:lnTo>
                  <a:lnTo>
                    <a:pt x="1883" y="855"/>
                  </a:lnTo>
                  <a:lnTo>
                    <a:pt x="1880" y="875"/>
                  </a:lnTo>
                  <a:lnTo>
                    <a:pt x="1871" y="891"/>
                  </a:lnTo>
                  <a:lnTo>
                    <a:pt x="1858" y="904"/>
                  </a:lnTo>
                  <a:lnTo>
                    <a:pt x="1840" y="914"/>
                  </a:lnTo>
                  <a:lnTo>
                    <a:pt x="1820" y="916"/>
                  </a:lnTo>
                  <a:lnTo>
                    <a:pt x="1800" y="914"/>
                  </a:lnTo>
                  <a:lnTo>
                    <a:pt x="1782" y="904"/>
                  </a:lnTo>
                  <a:lnTo>
                    <a:pt x="1769" y="891"/>
                  </a:lnTo>
                  <a:lnTo>
                    <a:pt x="1760" y="875"/>
                  </a:lnTo>
                  <a:lnTo>
                    <a:pt x="1757" y="855"/>
                  </a:lnTo>
                  <a:lnTo>
                    <a:pt x="1757" y="777"/>
                  </a:lnTo>
                  <a:lnTo>
                    <a:pt x="1297" y="645"/>
                  </a:lnTo>
                  <a:close/>
                  <a:moveTo>
                    <a:pt x="1297" y="145"/>
                  </a:moveTo>
                  <a:lnTo>
                    <a:pt x="1297" y="515"/>
                  </a:lnTo>
                  <a:lnTo>
                    <a:pt x="2343" y="813"/>
                  </a:lnTo>
                  <a:lnTo>
                    <a:pt x="2343" y="443"/>
                  </a:lnTo>
                  <a:lnTo>
                    <a:pt x="1297" y="145"/>
                  </a:lnTo>
                  <a:close/>
                  <a:moveTo>
                    <a:pt x="3514" y="145"/>
                  </a:moveTo>
                  <a:lnTo>
                    <a:pt x="2469" y="443"/>
                  </a:lnTo>
                  <a:lnTo>
                    <a:pt x="2469" y="813"/>
                  </a:lnTo>
                  <a:lnTo>
                    <a:pt x="3141" y="622"/>
                  </a:lnTo>
                  <a:lnTo>
                    <a:pt x="3161" y="620"/>
                  </a:lnTo>
                  <a:lnTo>
                    <a:pt x="3180" y="623"/>
                  </a:lnTo>
                  <a:lnTo>
                    <a:pt x="3197" y="632"/>
                  </a:lnTo>
                  <a:lnTo>
                    <a:pt x="3210" y="646"/>
                  </a:lnTo>
                  <a:lnTo>
                    <a:pt x="3219" y="663"/>
                  </a:lnTo>
                  <a:lnTo>
                    <a:pt x="3222" y="681"/>
                  </a:lnTo>
                  <a:lnTo>
                    <a:pt x="3222" y="2182"/>
                  </a:lnTo>
                  <a:lnTo>
                    <a:pt x="3220" y="2199"/>
                  </a:lnTo>
                  <a:lnTo>
                    <a:pt x="3213" y="2213"/>
                  </a:lnTo>
                  <a:lnTo>
                    <a:pt x="3203" y="2226"/>
                  </a:lnTo>
                  <a:lnTo>
                    <a:pt x="3191" y="2236"/>
                  </a:lnTo>
                  <a:lnTo>
                    <a:pt x="3176" y="2243"/>
                  </a:lnTo>
                  <a:lnTo>
                    <a:pt x="2469" y="2444"/>
                  </a:lnTo>
                  <a:lnTo>
                    <a:pt x="2469" y="2814"/>
                  </a:lnTo>
                  <a:lnTo>
                    <a:pt x="3514" y="2516"/>
                  </a:lnTo>
                  <a:lnTo>
                    <a:pt x="3514" y="145"/>
                  </a:lnTo>
                  <a:close/>
                  <a:moveTo>
                    <a:pt x="1171" y="145"/>
                  </a:moveTo>
                  <a:lnTo>
                    <a:pt x="126" y="443"/>
                  </a:lnTo>
                  <a:lnTo>
                    <a:pt x="126" y="2814"/>
                  </a:lnTo>
                  <a:lnTo>
                    <a:pt x="1171" y="2516"/>
                  </a:lnTo>
                  <a:lnTo>
                    <a:pt x="1171" y="2146"/>
                  </a:lnTo>
                  <a:lnTo>
                    <a:pt x="499" y="2337"/>
                  </a:lnTo>
                  <a:lnTo>
                    <a:pt x="479" y="2339"/>
                  </a:lnTo>
                  <a:lnTo>
                    <a:pt x="460" y="2336"/>
                  </a:lnTo>
                  <a:lnTo>
                    <a:pt x="443" y="2327"/>
                  </a:lnTo>
                  <a:lnTo>
                    <a:pt x="430" y="2313"/>
                  </a:lnTo>
                  <a:lnTo>
                    <a:pt x="421" y="2296"/>
                  </a:lnTo>
                  <a:lnTo>
                    <a:pt x="418" y="2278"/>
                  </a:lnTo>
                  <a:lnTo>
                    <a:pt x="418" y="777"/>
                  </a:lnTo>
                  <a:lnTo>
                    <a:pt x="420" y="760"/>
                  </a:lnTo>
                  <a:lnTo>
                    <a:pt x="427" y="746"/>
                  </a:lnTo>
                  <a:lnTo>
                    <a:pt x="436" y="733"/>
                  </a:lnTo>
                  <a:lnTo>
                    <a:pt x="449" y="723"/>
                  </a:lnTo>
                  <a:lnTo>
                    <a:pt x="464" y="716"/>
                  </a:lnTo>
                  <a:lnTo>
                    <a:pt x="1171" y="515"/>
                  </a:lnTo>
                  <a:lnTo>
                    <a:pt x="1171" y="145"/>
                  </a:lnTo>
                  <a:close/>
                  <a:moveTo>
                    <a:pt x="1234" y="0"/>
                  </a:moveTo>
                  <a:lnTo>
                    <a:pt x="1252" y="2"/>
                  </a:lnTo>
                  <a:lnTo>
                    <a:pt x="2406" y="331"/>
                  </a:lnTo>
                  <a:lnTo>
                    <a:pt x="3559" y="2"/>
                  </a:lnTo>
                  <a:lnTo>
                    <a:pt x="3579" y="0"/>
                  </a:lnTo>
                  <a:lnTo>
                    <a:pt x="3598" y="3"/>
                  </a:lnTo>
                  <a:lnTo>
                    <a:pt x="3615" y="12"/>
                  </a:lnTo>
                  <a:lnTo>
                    <a:pt x="3629" y="26"/>
                  </a:lnTo>
                  <a:lnTo>
                    <a:pt x="3637" y="44"/>
                  </a:lnTo>
                  <a:lnTo>
                    <a:pt x="3640" y="63"/>
                  </a:lnTo>
                  <a:lnTo>
                    <a:pt x="3640" y="2563"/>
                  </a:lnTo>
                  <a:lnTo>
                    <a:pt x="3638" y="2579"/>
                  </a:lnTo>
                  <a:lnTo>
                    <a:pt x="3632" y="2594"/>
                  </a:lnTo>
                  <a:lnTo>
                    <a:pt x="3622" y="2606"/>
                  </a:lnTo>
                  <a:lnTo>
                    <a:pt x="3609" y="2616"/>
                  </a:lnTo>
                  <a:lnTo>
                    <a:pt x="3595" y="2623"/>
                  </a:lnTo>
                  <a:lnTo>
                    <a:pt x="2423" y="2957"/>
                  </a:lnTo>
                  <a:lnTo>
                    <a:pt x="2406" y="2959"/>
                  </a:lnTo>
                  <a:lnTo>
                    <a:pt x="2388" y="2957"/>
                  </a:lnTo>
                  <a:lnTo>
                    <a:pt x="1234" y="2628"/>
                  </a:lnTo>
                  <a:lnTo>
                    <a:pt x="81" y="2957"/>
                  </a:lnTo>
                  <a:lnTo>
                    <a:pt x="72" y="2959"/>
                  </a:lnTo>
                  <a:lnTo>
                    <a:pt x="63" y="2959"/>
                  </a:lnTo>
                  <a:lnTo>
                    <a:pt x="50" y="2958"/>
                  </a:lnTo>
                  <a:lnTo>
                    <a:pt x="36" y="2954"/>
                  </a:lnTo>
                  <a:lnTo>
                    <a:pt x="25" y="2947"/>
                  </a:lnTo>
                  <a:lnTo>
                    <a:pt x="11" y="2933"/>
                  </a:lnTo>
                  <a:lnTo>
                    <a:pt x="3" y="2915"/>
                  </a:lnTo>
                  <a:lnTo>
                    <a:pt x="0" y="2896"/>
                  </a:lnTo>
                  <a:lnTo>
                    <a:pt x="0" y="396"/>
                  </a:lnTo>
                  <a:lnTo>
                    <a:pt x="2" y="380"/>
                  </a:lnTo>
                  <a:lnTo>
                    <a:pt x="8" y="365"/>
                  </a:lnTo>
                  <a:lnTo>
                    <a:pt x="18" y="353"/>
                  </a:lnTo>
                  <a:lnTo>
                    <a:pt x="31" y="343"/>
                  </a:lnTo>
                  <a:lnTo>
                    <a:pt x="45" y="336"/>
                  </a:lnTo>
                  <a:lnTo>
                    <a:pt x="1217" y="2"/>
                  </a:lnTo>
                  <a:lnTo>
                    <a:pt x="12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4" name="Freeform 385"/>
            <p:cNvSpPr>
              <a:spLocks/>
            </p:cNvSpPr>
            <p:nvPr/>
          </p:nvSpPr>
          <p:spPr bwMode="auto">
            <a:xfrm>
              <a:off x="4814888" y="2143125"/>
              <a:ext cx="39688" cy="25400"/>
            </a:xfrm>
            <a:custGeom>
              <a:avLst/>
              <a:gdLst>
                <a:gd name="T0" fmla="*/ 183 w 247"/>
                <a:gd name="T1" fmla="*/ 0 h 160"/>
                <a:gd name="T2" fmla="*/ 199 w 247"/>
                <a:gd name="T3" fmla="*/ 3 h 160"/>
                <a:gd name="T4" fmla="*/ 214 w 247"/>
                <a:gd name="T5" fmla="*/ 8 h 160"/>
                <a:gd name="T6" fmla="*/ 227 w 247"/>
                <a:gd name="T7" fmla="*/ 18 h 160"/>
                <a:gd name="T8" fmla="*/ 237 w 247"/>
                <a:gd name="T9" fmla="*/ 30 h 160"/>
                <a:gd name="T10" fmla="*/ 243 w 247"/>
                <a:gd name="T11" fmla="*/ 45 h 160"/>
                <a:gd name="T12" fmla="*/ 247 w 247"/>
                <a:gd name="T13" fmla="*/ 63 h 160"/>
                <a:gd name="T14" fmla="*/ 245 w 247"/>
                <a:gd name="T15" fmla="*/ 78 h 160"/>
                <a:gd name="T16" fmla="*/ 238 w 247"/>
                <a:gd name="T17" fmla="*/ 94 h 160"/>
                <a:gd name="T18" fmla="*/ 229 w 247"/>
                <a:gd name="T19" fmla="*/ 106 h 160"/>
                <a:gd name="T20" fmla="*/ 216 w 247"/>
                <a:gd name="T21" fmla="*/ 117 h 160"/>
                <a:gd name="T22" fmla="*/ 200 w 247"/>
                <a:gd name="T23" fmla="*/ 123 h 160"/>
                <a:gd name="T24" fmla="*/ 80 w 247"/>
                <a:gd name="T25" fmla="*/ 157 h 160"/>
                <a:gd name="T26" fmla="*/ 71 w 247"/>
                <a:gd name="T27" fmla="*/ 160 h 160"/>
                <a:gd name="T28" fmla="*/ 63 w 247"/>
                <a:gd name="T29" fmla="*/ 160 h 160"/>
                <a:gd name="T30" fmla="*/ 47 w 247"/>
                <a:gd name="T31" fmla="*/ 157 h 160"/>
                <a:gd name="T32" fmla="*/ 32 w 247"/>
                <a:gd name="T33" fmla="*/ 152 h 160"/>
                <a:gd name="T34" fmla="*/ 19 w 247"/>
                <a:gd name="T35" fmla="*/ 142 h 160"/>
                <a:gd name="T36" fmla="*/ 10 w 247"/>
                <a:gd name="T37" fmla="*/ 130 h 160"/>
                <a:gd name="T38" fmla="*/ 3 w 247"/>
                <a:gd name="T39" fmla="*/ 115 h 160"/>
                <a:gd name="T40" fmla="*/ 0 w 247"/>
                <a:gd name="T41" fmla="*/ 98 h 160"/>
                <a:gd name="T42" fmla="*/ 2 w 247"/>
                <a:gd name="T43" fmla="*/ 82 h 160"/>
                <a:gd name="T44" fmla="*/ 8 w 247"/>
                <a:gd name="T45" fmla="*/ 67 h 160"/>
                <a:gd name="T46" fmla="*/ 17 w 247"/>
                <a:gd name="T47" fmla="*/ 54 h 160"/>
                <a:gd name="T48" fmla="*/ 31 w 247"/>
                <a:gd name="T49" fmla="*/ 44 h 160"/>
                <a:gd name="T50" fmla="*/ 46 w 247"/>
                <a:gd name="T51" fmla="*/ 38 h 160"/>
                <a:gd name="T52" fmla="*/ 166 w 247"/>
                <a:gd name="T53" fmla="*/ 3 h 160"/>
                <a:gd name="T54" fmla="*/ 183 w 247"/>
                <a:gd name="T5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7" h="160">
                  <a:moveTo>
                    <a:pt x="183" y="0"/>
                  </a:moveTo>
                  <a:lnTo>
                    <a:pt x="199" y="3"/>
                  </a:lnTo>
                  <a:lnTo>
                    <a:pt x="214" y="8"/>
                  </a:lnTo>
                  <a:lnTo>
                    <a:pt x="227" y="18"/>
                  </a:lnTo>
                  <a:lnTo>
                    <a:pt x="237" y="30"/>
                  </a:lnTo>
                  <a:lnTo>
                    <a:pt x="243" y="45"/>
                  </a:lnTo>
                  <a:lnTo>
                    <a:pt x="247" y="63"/>
                  </a:lnTo>
                  <a:lnTo>
                    <a:pt x="245" y="78"/>
                  </a:lnTo>
                  <a:lnTo>
                    <a:pt x="238" y="94"/>
                  </a:lnTo>
                  <a:lnTo>
                    <a:pt x="229" y="106"/>
                  </a:lnTo>
                  <a:lnTo>
                    <a:pt x="216" y="117"/>
                  </a:lnTo>
                  <a:lnTo>
                    <a:pt x="200" y="123"/>
                  </a:lnTo>
                  <a:lnTo>
                    <a:pt x="80" y="157"/>
                  </a:lnTo>
                  <a:lnTo>
                    <a:pt x="71" y="160"/>
                  </a:lnTo>
                  <a:lnTo>
                    <a:pt x="63" y="160"/>
                  </a:lnTo>
                  <a:lnTo>
                    <a:pt x="47" y="157"/>
                  </a:lnTo>
                  <a:lnTo>
                    <a:pt x="32" y="152"/>
                  </a:lnTo>
                  <a:lnTo>
                    <a:pt x="19" y="142"/>
                  </a:lnTo>
                  <a:lnTo>
                    <a:pt x="10" y="130"/>
                  </a:lnTo>
                  <a:lnTo>
                    <a:pt x="3" y="115"/>
                  </a:lnTo>
                  <a:lnTo>
                    <a:pt x="0" y="98"/>
                  </a:lnTo>
                  <a:lnTo>
                    <a:pt x="2" y="82"/>
                  </a:lnTo>
                  <a:lnTo>
                    <a:pt x="8" y="67"/>
                  </a:lnTo>
                  <a:lnTo>
                    <a:pt x="17" y="54"/>
                  </a:lnTo>
                  <a:lnTo>
                    <a:pt x="31" y="44"/>
                  </a:lnTo>
                  <a:lnTo>
                    <a:pt x="46" y="38"/>
                  </a:lnTo>
                  <a:lnTo>
                    <a:pt x="166" y="3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5" name="Freeform 386"/>
            <p:cNvSpPr>
              <a:spLocks/>
            </p:cNvSpPr>
            <p:nvPr/>
          </p:nvSpPr>
          <p:spPr bwMode="auto">
            <a:xfrm>
              <a:off x="4510088" y="2222500"/>
              <a:ext cx="39688" cy="25400"/>
            </a:xfrm>
            <a:custGeom>
              <a:avLst/>
              <a:gdLst>
                <a:gd name="T0" fmla="*/ 182 w 246"/>
                <a:gd name="T1" fmla="*/ 0 h 160"/>
                <a:gd name="T2" fmla="*/ 198 w 246"/>
                <a:gd name="T3" fmla="*/ 2 h 160"/>
                <a:gd name="T4" fmla="*/ 213 w 246"/>
                <a:gd name="T5" fmla="*/ 9 h 160"/>
                <a:gd name="T6" fmla="*/ 226 w 246"/>
                <a:gd name="T7" fmla="*/ 18 h 160"/>
                <a:gd name="T8" fmla="*/ 236 w 246"/>
                <a:gd name="T9" fmla="*/ 31 h 160"/>
                <a:gd name="T10" fmla="*/ 244 w 246"/>
                <a:gd name="T11" fmla="*/ 46 h 160"/>
                <a:gd name="T12" fmla="*/ 246 w 246"/>
                <a:gd name="T13" fmla="*/ 63 h 160"/>
                <a:gd name="T14" fmla="*/ 244 w 246"/>
                <a:gd name="T15" fmla="*/ 78 h 160"/>
                <a:gd name="T16" fmla="*/ 238 w 246"/>
                <a:gd name="T17" fmla="*/ 94 h 160"/>
                <a:gd name="T18" fmla="*/ 228 w 246"/>
                <a:gd name="T19" fmla="*/ 107 h 160"/>
                <a:gd name="T20" fmla="*/ 215 w 246"/>
                <a:gd name="T21" fmla="*/ 117 h 160"/>
                <a:gd name="T22" fmla="*/ 200 w 246"/>
                <a:gd name="T23" fmla="*/ 123 h 160"/>
                <a:gd name="T24" fmla="*/ 79 w 246"/>
                <a:gd name="T25" fmla="*/ 157 h 160"/>
                <a:gd name="T26" fmla="*/ 71 w 246"/>
                <a:gd name="T27" fmla="*/ 160 h 160"/>
                <a:gd name="T28" fmla="*/ 62 w 246"/>
                <a:gd name="T29" fmla="*/ 160 h 160"/>
                <a:gd name="T30" fmla="*/ 46 w 246"/>
                <a:gd name="T31" fmla="*/ 159 h 160"/>
                <a:gd name="T32" fmla="*/ 32 w 246"/>
                <a:gd name="T33" fmla="*/ 152 h 160"/>
                <a:gd name="T34" fmla="*/ 19 w 246"/>
                <a:gd name="T35" fmla="*/ 142 h 160"/>
                <a:gd name="T36" fmla="*/ 9 w 246"/>
                <a:gd name="T37" fmla="*/ 130 h 160"/>
                <a:gd name="T38" fmla="*/ 2 w 246"/>
                <a:gd name="T39" fmla="*/ 115 h 160"/>
                <a:gd name="T40" fmla="*/ 0 w 246"/>
                <a:gd name="T41" fmla="*/ 98 h 160"/>
                <a:gd name="T42" fmla="*/ 1 w 246"/>
                <a:gd name="T43" fmla="*/ 82 h 160"/>
                <a:gd name="T44" fmla="*/ 8 w 246"/>
                <a:gd name="T45" fmla="*/ 67 h 160"/>
                <a:gd name="T46" fmla="*/ 16 w 246"/>
                <a:gd name="T47" fmla="*/ 54 h 160"/>
                <a:gd name="T48" fmla="*/ 30 w 246"/>
                <a:gd name="T49" fmla="*/ 44 h 160"/>
                <a:gd name="T50" fmla="*/ 45 w 246"/>
                <a:gd name="T51" fmla="*/ 38 h 160"/>
                <a:gd name="T52" fmla="*/ 165 w 246"/>
                <a:gd name="T53" fmla="*/ 4 h 160"/>
                <a:gd name="T54" fmla="*/ 182 w 246"/>
                <a:gd name="T5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6" h="160">
                  <a:moveTo>
                    <a:pt x="182" y="0"/>
                  </a:moveTo>
                  <a:lnTo>
                    <a:pt x="198" y="2"/>
                  </a:lnTo>
                  <a:lnTo>
                    <a:pt x="213" y="9"/>
                  </a:lnTo>
                  <a:lnTo>
                    <a:pt x="226" y="18"/>
                  </a:lnTo>
                  <a:lnTo>
                    <a:pt x="236" y="31"/>
                  </a:lnTo>
                  <a:lnTo>
                    <a:pt x="244" y="46"/>
                  </a:lnTo>
                  <a:lnTo>
                    <a:pt x="246" y="63"/>
                  </a:lnTo>
                  <a:lnTo>
                    <a:pt x="244" y="78"/>
                  </a:lnTo>
                  <a:lnTo>
                    <a:pt x="238" y="94"/>
                  </a:lnTo>
                  <a:lnTo>
                    <a:pt x="228" y="107"/>
                  </a:lnTo>
                  <a:lnTo>
                    <a:pt x="215" y="117"/>
                  </a:lnTo>
                  <a:lnTo>
                    <a:pt x="200" y="123"/>
                  </a:lnTo>
                  <a:lnTo>
                    <a:pt x="79" y="157"/>
                  </a:lnTo>
                  <a:lnTo>
                    <a:pt x="71" y="160"/>
                  </a:lnTo>
                  <a:lnTo>
                    <a:pt x="62" y="160"/>
                  </a:lnTo>
                  <a:lnTo>
                    <a:pt x="46" y="159"/>
                  </a:lnTo>
                  <a:lnTo>
                    <a:pt x="32" y="152"/>
                  </a:lnTo>
                  <a:lnTo>
                    <a:pt x="19" y="142"/>
                  </a:lnTo>
                  <a:lnTo>
                    <a:pt x="9" y="130"/>
                  </a:lnTo>
                  <a:lnTo>
                    <a:pt x="2" y="115"/>
                  </a:lnTo>
                  <a:lnTo>
                    <a:pt x="0" y="98"/>
                  </a:lnTo>
                  <a:lnTo>
                    <a:pt x="1" y="82"/>
                  </a:lnTo>
                  <a:lnTo>
                    <a:pt x="8" y="67"/>
                  </a:lnTo>
                  <a:lnTo>
                    <a:pt x="16" y="54"/>
                  </a:lnTo>
                  <a:lnTo>
                    <a:pt x="30" y="44"/>
                  </a:lnTo>
                  <a:lnTo>
                    <a:pt x="45" y="38"/>
                  </a:lnTo>
                  <a:lnTo>
                    <a:pt x="165" y="4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" name="Freeform 387"/>
            <p:cNvSpPr>
              <a:spLocks/>
            </p:cNvSpPr>
            <p:nvPr/>
          </p:nvSpPr>
          <p:spPr bwMode="auto">
            <a:xfrm>
              <a:off x="4638676" y="2235200"/>
              <a:ext cx="73025" cy="34925"/>
            </a:xfrm>
            <a:custGeom>
              <a:avLst/>
              <a:gdLst>
                <a:gd name="T0" fmla="*/ 64 w 462"/>
                <a:gd name="T1" fmla="*/ 0 h 221"/>
                <a:gd name="T2" fmla="*/ 81 w 462"/>
                <a:gd name="T3" fmla="*/ 2 h 221"/>
                <a:gd name="T4" fmla="*/ 415 w 462"/>
                <a:gd name="T5" fmla="*/ 98 h 221"/>
                <a:gd name="T6" fmla="*/ 431 w 462"/>
                <a:gd name="T7" fmla="*/ 105 h 221"/>
                <a:gd name="T8" fmla="*/ 444 w 462"/>
                <a:gd name="T9" fmla="*/ 115 h 221"/>
                <a:gd name="T10" fmla="*/ 453 w 462"/>
                <a:gd name="T11" fmla="*/ 128 h 221"/>
                <a:gd name="T12" fmla="*/ 459 w 462"/>
                <a:gd name="T13" fmla="*/ 143 h 221"/>
                <a:gd name="T14" fmla="*/ 462 w 462"/>
                <a:gd name="T15" fmla="*/ 159 h 221"/>
                <a:gd name="T16" fmla="*/ 458 w 462"/>
                <a:gd name="T17" fmla="*/ 175 h 221"/>
                <a:gd name="T18" fmla="*/ 452 w 462"/>
                <a:gd name="T19" fmla="*/ 190 h 221"/>
                <a:gd name="T20" fmla="*/ 442 w 462"/>
                <a:gd name="T21" fmla="*/ 204 h 221"/>
                <a:gd name="T22" fmla="*/ 430 w 462"/>
                <a:gd name="T23" fmla="*/ 212 h 221"/>
                <a:gd name="T24" fmla="*/ 414 w 462"/>
                <a:gd name="T25" fmla="*/ 219 h 221"/>
                <a:gd name="T26" fmla="*/ 399 w 462"/>
                <a:gd name="T27" fmla="*/ 221 h 221"/>
                <a:gd name="T28" fmla="*/ 390 w 462"/>
                <a:gd name="T29" fmla="*/ 220 h 221"/>
                <a:gd name="T30" fmla="*/ 381 w 462"/>
                <a:gd name="T31" fmla="*/ 219 h 221"/>
                <a:gd name="T32" fmla="*/ 47 w 462"/>
                <a:gd name="T33" fmla="*/ 123 h 221"/>
                <a:gd name="T34" fmla="*/ 31 w 462"/>
                <a:gd name="T35" fmla="*/ 117 h 221"/>
                <a:gd name="T36" fmla="*/ 18 w 462"/>
                <a:gd name="T37" fmla="*/ 106 h 221"/>
                <a:gd name="T38" fmla="*/ 9 w 462"/>
                <a:gd name="T39" fmla="*/ 94 h 221"/>
                <a:gd name="T40" fmla="*/ 3 w 462"/>
                <a:gd name="T41" fmla="*/ 78 h 221"/>
                <a:gd name="T42" fmla="*/ 0 w 462"/>
                <a:gd name="T43" fmla="*/ 63 h 221"/>
                <a:gd name="T44" fmla="*/ 4 w 462"/>
                <a:gd name="T45" fmla="*/ 45 h 221"/>
                <a:gd name="T46" fmla="*/ 10 w 462"/>
                <a:gd name="T47" fmla="*/ 30 h 221"/>
                <a:gd name="T48" fmla="*/ 20 w 462"/>
                <a:gd name="T49" fmla="*/ 18 h 221"/>
                <a:gd name="T50" fmla="*/ 34 w 462"/>
                <a:gd name="T51" fmla="*/ 8 h 221"/>
                <a:gd name="T52" fmla="*/ 48 w 462"/>
                <a:gd name="T53" fmla="*/ 2 h 221"/>
                <a:gd name="T54" fmla="*/ 64 w 462"/>
                <a:gd name="T5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2" h="221">
                  <a:moveTo>
                    <a:pt x="64" y="0"/>
                  </a:moveTo>
                  <a:lnTo>
                    <a:pt x="81" y="2"/>
                  </a:lnTo>
                  <a:lnTo>
                    <a:pt x="415" y="98"/>
                  </a:lnTo>
                  <a:lnTo>
                    <a:pt x="431" y="105"/>
                  </a:lnTo>
                  <a:lnTo>
                    <a:pt x="444" y="115"/>
                  </a:lnTo>
                  <a:lnTo>
                    <a:pt x="453" y="128"/>
                  </a:lnTo>
                  <a:lnTo>
                    <a:pt x="459" y="143"/>
                  </a:lnTo>
                  <a:lnTo>
                    <a:pt x="462" y="159"/>
                  </a:lnTo>
                  <a:lnTo>
                    <a:pt x="458" y="175"/>
                  </a:lnTo>
                  <a:lnTo>
                    <a:pt x="452" y="190"/>
                  </a:lnTo>
                  <a:lnTo>
                    <a:pt x="442" y="204"/>
                  </a:lnTo>
                  <a:lnTo>
                    <a:pt x="430" y="212"/>
                  </a:lnTo>
                  <a:lnTo>
                    <a:pt x="414" y="219"/>
                  </a:lnTo>
                  <a:lnTo>
                    <a:pt x="399" y="221"/>
                  </a:lnTo>
                  <a:lnTo>
                    <a:pt x="390" y="220"/>
                  </a:lnTo>
                  <a:lnTo>
                    <a:pt x="381" y="219"/>
                  </a:lnTo>
                  <a:lnTo>
                    <a:pt x="47" y="123"/>
                  </a:lnTo>
                  <a:lnTo>
                    <a:pt x="31" y="117"/>
                  </a:lnTo>
                  <a:lnTo>
                    <a:pt x="18" y="106"/>
                  </a:lnTo>
                  <a:lnTo>
                    <a:pt x="9" y="94"/>
                  </a:lnTo>
                  <a:lnTo>
                    <a:pt x="3" y="78"/>
                  </a:lnTo>
                  <a:lnTo>
                    <a:pt x="0" y="63"/>
                  </a:lnTo>
                  <a:lnTo>
                    <a:pt x="4" y="45"/>
                  </a:lnTo>
                  <a:lnTo>
                    <a:pt x="10" y="30"/>
                  </a:lnTo>
                  <a:lnTo>
                    <a:pt x="20" y="18"/>
                  </a:lnTo>
                  <a:lnTo>
                    <a:pt x="34" y="8"/>
                  </a:lnTo>
                  <a:lnTo>
                    <a:pt x="48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7" name="Freeform 388"/>
            <p:cNvSpPr>
              <a:spLocks/>
            </p:cNvSpPr>
            <p:nvPr/>
          </p:nvSpPr>
          <p:spPr bwMode="auto">
            <a:xfrm>
              <a:off x="4665663" y="2124075"/>
              <a:ext cx="19050" cy="39688"/>
            </a:xfrm>
            <a:custGeom>
              <a:avLst/>
              <a:gdLst>
                <a:gd name="T0" fmla="*/ 63 w 126"/>
                <a:gd name="T1" fmla="*/ 0 h 250"/>
                <a:gd name="T2" fmla="*/ 83 w 126"/>
                <a:gd name="T3" fmla="*/ 3 h 250"/>
                <a:gd name="T4" fmla="*/ 101 w 126"/>
                <a:gd name="T5" fmla="*/ 12 h 250"/>
                <a:gd name="T6" fmla="*/ 114 w 126"/>
                <a:gd name="T7" fmla="*/ 26 h 250"/>
                <a:gd name="T8" fmla="*/ 123 w 126"/>
                <a:gd name="T9" fmla="*/ 43 h 250"/>
                <a:gd name="T10" fmla="*/ 126 w 126"/>
                <a:gd name="T11" fmla="*/ 62 h 250"/>
                <a:gd name="T12" fmla="*/ 126 w 126"/>
                <a:gd name="T13" fmla="*/ 188 h 250"/>
                <a:gd name="T14" fmla="*/ 123 w 126"/>
                <a:gd name="T15" fmla="*/ 207 h 250"/>
                <a:gd name="T16" fmla="*/ 114 w 126"/>
                <a:gd name="T17" fmla="*/ 225 h 250"/>
                <a:gd name="T18" fmla="*/ 101 w 126"/>
                <a:gd name="T19" fmla="*/ 238 h 250"/>
                <a:gd name="T20" fmla="*/ 83 w 126"/>
                <a:gd name="T21" fmla="*/ 247 h 250"/>
                <a:gd name="T22" fmla="*/ 63 w 126"/>
                <a:gd name="T23" fmla="*/ 250 h 250"/>
                <a:gd name="T24" fmla="*/ 43 w 126"/>
                <a:gd name="T25" fmla="*/ 247 h 250"/>
                <a:gd name="T26" fmla="*/ 25 w 126"/>
                <a:gd name="T27" fmla="*/ 238 h 250"/>
                <a:gd name="T28" fmla="*/ 12 w 126"/>
                <a:gd name="T29" fmla="*/ 225 h 250"/>
                <a:gd name="T30" fmla="*/ 3 w 126"/>
                <a:gd name="T31" fmla="*/ 207 h 250"/>
                <a:gd name="T32" fmla="*/ 0 w 126"/>
                <a:gd name="T33" fmla="*/ 188 h 250"/>
                <a:gd name="T34" fmla="*/ 0 w 126"/>
                <a:gd name="T35" fmla="*/ 62 h 250"/>
                <a:gd name="T36" fmla="*/ 3 w 126"/>
                <a:gd name="T37" fmla="*/ 43 h 250"/>
                <a:gd name="T38" fmla="*/ 12 w 126"/>
                <a:gd name="T39" fmla="*/ 26 h 250"/>
                <a:gd name="T40" fmla="*/ 25 w 126"/>
                <a:gd name="T41" fmla="*/ 12 h 250"/>
                <a:gd name="T42" fmla="*/ 43 w 126"/>
                <a:gd name="T43" fmla="*/ 3 h 250"/>
                <a:gd name="T44" fmla="*/ 63 w 126"/>
                <a:gd name="T45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6" h="250">
                  <a:moveTo>
                    <a:pt x="63" y="0"/>
                  </a:moveTo>
                  <a:lnTo>
                    <a:pt x="83" y="3"/>
                  </a:lnTo>
                  <a:lnTo>
                    <a:pt x="101" y="12"/>
                  </a:lnTo>
                  <a:lnTo>
                    <a:pt x="114" y="26"/>
                  </a:lnTo>
                  <a:lnTo>
                    <a:pt x="123" y="43"/>
                  </a:lnTo>
                  <a:lnTo>
                    <a:pt x="126" y="62"/>
                  </a:lnTo>
                  <a:lnTo>
                    <a:pt x="126" y="188"/>
                  </a:lnTo>
                  <a:lnTo>
                    <a:pt x="123" y="207"/>
                  </a:lnTo>
                  <a:lnTo>
                    <a:pt x="114" y="225"/>
                  </a:lnTo>
                  <a:lnTo>
                    <a:pt x="101" y="238"/>
                  </a:lnTo>
                  <a:lnTo>
                    <a:pt x="83" y="247"/>
                  </a:lnTo>
                  <a:lnTo>
                    <a:pt x="63" y="250"/>
                  </a:lnTo>
                  <a:lnTo>
                    <a:pt x="43" y="247"/>
                  </a:lnTo>
                  <a:lnTo>
                    <a:pt x="25" y="238"/>
                  </a:lnTo>
                  <a:lnTo>
                    <a:pt x="12" y="225"/>
                  </a:lnTo>
                  <a:lnTo>
                    <a:pt x="3" y="207"/>
                  </a:lnTo>
                  <a:lnTo>
                    <a:pt x="0" y="188"/>
                  </a:lnTo>
                  <a:lnTo>
                    <a:pt x="0" y="62"/>
                  </a:lnTo>
                  <a:lnTo>
                    <a:pt x="3" y="43"/>
                  </a:lnTo>
                  <a:lnTo>
                    <a:pt x="12" y="26"/>
                  </a:lnTo>
                  <a:lnTo>
                    <a:pt x="25" y="12"/>
                  </a:lnTo>
                  <a:lnTo>
                    <a:pt x="43" y="3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8" name="Freeform 389"/>
            <p:cNvSpPr>
              <a:spLocks/>
            </p:cNvSpPr>
            <p:nvPr/>
          </p:nvSpPr>
          <p:spPr bwMode="auto">
            <a:xfrm>
              <a:off x="4665663" y="2184400"/>
              <a:ext cx="19050" cy="39688"/>
            </a:xfrm>
            <a:custGeom>
              <a:avLst/>
              <a:gdLst>
                <a:gd name="T0" fmla="*/ 63 w 126"/>
                <a:gd name="T1" fmla="*/ 0 h 250"/>
                <a:gd name="T2" fmla="*/ 83 w 126"/>
                <a:gd name="T3" fmla="*/ 4 h 250"/>
                <a:gd name="T4" fmla="*/ 101 w 126"/>
                <a:gd name="T5" fmla="*/ 13 h 250"/>
                <a:gd name="T6" fmla="*/ 114 w 126"/>
                <a:gd name="T7" fmla="*/ 26 h 250"/>
                <a:gd name="T8" fmla="*/ 123 w 126"/>
                <a:gd name="T9" fmla="*/ 43 h 250"/>
                <a:gd name="T10" fmla="*/ 126 w 126"/>
                <a:gd name="T11" fmla="*/ 63 h 250"/>
                <a:gd name="T12" fmla="*/ 126 w 126"/>
                <a:gd name="T13" fmla="*/ 187 h 250"/>
                <a:gd name="T14" fmla="*/ 123 w 126"/>
                <a:gd name="T15" fmla="*/ 207 h 250"/>
                <a:gd name="T16" fmla="*/ 114 w 126"/>
                <a:gd name="T17" fmla="*/ 225 h 250"/>
                <a:gd name="T18" fmla="*/ 101 w 126"/>
                <a:gd name="T19" fmla="*/ 238 h 250"/>
                <a:gd name="T20" fmla="*/ 83 w 126"/>
                <a:gd name="T21" fmla="*/ 247 h 250"/>
                <a:gd name="T22" fmla="*/ 63 w 126"/>
                <a:gd name="T23" fmla="*/ 250 h 250"/>
                <a:gd name="T24" fmla="*/ 43 w 126"/>
                <a:gd name="T25" fmla="*/ 247 h 250"/>
                <a:gd name="T26" fmla="*/ 25 w 126"/>
                <a:gd name="T27" fmla="*/ 238 h 250"/>
                <a:gd name="T28" fmla="*/ 12 w 126"/>
                <a:gd name="T29" fmla="*/ 225 h 250"/>
                <a:gd name="T30" fmla="*/ 3 w 126"/>
                <a:gd name="T31" fmla="*/ 207 h 250"/>
                <a:gd name="T32" fmla="*/ 0 w 126"/>
                <a:gd name="T33" fmla="*/ 187 h 250"/>
                <a:gd name="T34" fmla="*/ 0 w 126"/>
                <a:gd name="T35" fmla="*/ 63 h 250"/>
                <a:gd name="T36" fmla="*/ 3 w 126"/>
                <a:gd name="T37" fmla="*/ 43 h 250"/>
                <a:gd name="T38" fmla="*/ 12 w 126"/>
                <a:gd name="T39" fmla="*/ 26 h 250"/>
                <a:gd name="T40" fmla="*/ 25 w 126"/>
                <a:gd name="T41" fmla="*/ 13 h 250"/>
                <a:gd name="T42" fmla="*/ 43 w 126"/>
                <a:gd name="T43" fmla="*/ 4 h 250"/>
                <a:gd name="T44" fmla="*/ 63 w 126"/>
                <a:gd name="T45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6" h="250">
                  <a:moveTo>
                    <a:pt x="63" y="0"/>
                  </a:moveTo>
                  <a:lnTo>
                    <a:pt x="83" y="4"/>
                  </a:lnTo>
                  <a:lnTo>
                    <a:pt x="101" y="13"/>
                  </a:lnTo>
                  <a:lnTo>
                    <a:pt x="114" y="26"/>
                  </a:lnTo>
                  <a:lnTo>
                    <a:pt x="123" y="43"/>
                  </a:lnTo>
                  <a:lnTo>
                    <a:pt x="126" y="63"/>
                  </a:lnTo>
                  <a:lnTo>
                    <a:pt x="126" y="187"/>
                  </a:lnTo>
                  <a:lnTo>
                    <a:pt x="123" y="207"/>
                  </a:lnTo>
                  <a:lnTo>
                    <a:pt x="114" y="225"/>
                  </a:lnTo>
                  <a:lnTo>
                    <a:pt x="101" y="238"/>
                  </a:lnTo>
                  <a:lnTo>
                    <a:pt x="83" y="247"/>
                  </a:lnTo>
                  <a:lnTo>
                    <a:pt x="63" y="250"/>
                  </a:lnTo>
                  <a:lnTo>
                    <a:pt x="43" y="247"/>
                  </a:lnTo>
                  <a:lnTo>
                    <a:pt x="25" y="238"/>
                  </a:lnTo>
                  <a:lnTo>
                    <a:pt x="12" y="225"/>
                  </a:lnTo>
                  <a:lnTo>
                    <a:pt x="3" y="207"/>
                  </a:lnTo>
                  <a:lnTo>
                    <a:pt x="0" y="187"/>
                  </a:lnTo>
                  <a:lnTo>
                    <a:pt x="0" y="63"/>
                  </a:lnTo>
                  <a:lnTo>
                    <a:pt x="3" y="43"/>
                  </a:lnTo>
                  <a:lnTo>
                    <a:pt x="12" y="26"/>
                  </a:lnTo>
                  <a:lnTo>
                    <a:pt x="25" y="13"/>
                  </a:lnTo>
                  <a:lnTo>
                    <a:pt x="43" y="4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4" name="Group 1043"/>
          <p:cNvGrpSpPr/>
          <p:nvPr/>
        </p:nvGrpSpPr>
        <p:grpSpPr>
          <a:xfrm>
            <a:off x="5334702" y="1995488"/>
            <a:ext cx="577850" cy="398462"/>
            <a:chOff x="5348288" y="1995488"/>
            <a:chExt cx="577850" cy="3984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2" name="Freeform 394"/>
            <p:cNvSpPr>
              <a:spLocks/>
            </p:cNvSpPr>
            <p:nvPr/>
          </p:nvSpPr>
          <p:spPr bwMode="auto">
            <a:xfrm>
              <a:off x="5403851" y="2119313"/>
              <a:ext cx="84138" cy="15875"/>
            </a:xfrm>
            <a:custGeom>
              <a:avLst/>
              <a:gdLst>
                <a:gd name="T0" fmla="*/ 53 w 531"/>
                <a:gd name="T1" fmla="*/ 0 h 106"/>
                <a:gd name="T2" fmla="*/ 478 w 531"/>
                <a:gd name="T3" fmla="*/ 0 h 106"/>
                <a:gd name="T4" fmla="*/ 494 w 531"/>
                <a:gd name="T5" fmla="*/ 2 h 106"/>
                <a:gd name="T6" fmla="*/ 508 w 531"/>
                <a:gd name="T7" fmla="*/ 10 h 106"/>
                <a:gd name="T8" fmla="*/ 521 w 531"/>
                <a:gd name="T9" fmla="*/ 21 h 106"/>
                <a:gd name="T10" fmla="*/ 528 w 531"/>
                <a:gd name="T11" fmla="*/ 36 h 106"/>
                <a:gd name="T12" fmla="*/ 531 w 531"/>
                <a:gd name="T13" fmla="*/ 53 h 106"/>
                <a:gd name="T14" fmla="*/ 528 w 531"/>
                <a:gd name="T15" fmla="*/ 69 h 106"/>
                <a:gd name="T16" fmla="*/ 521 w 531"/>
                <a:gd name="T17" fmla="*/ 84 h 106"/>
                <a:gd name="T18" fmla="*/ 508 w 531"/>
                <a:gd name="T19" fmla="*/ 96 h 106"/>
                <a:gd name="T20" fmla="*/ 494 w 531"/>
                <a:gd name="T21" fmla="*/ 102 h 106"/>
                <a:gd name="T22" fmla="*/ 478 w 531"/>
                <a:gd name="T23" fmla="*/ 106 h 106"/>
                <a:gd name="T24" fmla="*/ 53 w 531"/>
                <a:gd name="T25" fmla="*/ 106 h 106"/>
                <a:gd name="T26" fmla="*/ 36 w 531"/>
                <a:gd name="T27" fmla="*/ 102 h 106"/>
                <a:gd name="T28" fmla="*/ 22 w 531"/>
                <a:gd name="T29" fmla="*/ 96 h 106"/>
                <a:gd name="T30" fmla="*/ 11 w 531"/>
                <a:gd name="T31" fmla="*/ 84 h 106"/>
                <a:gd name="T32" fmla="*/ 3 w 531"/>
                <a:gd name="T33" fmla="*/ 69 h 106"/>
                <a:gd name="T34" fmla="*/ 0 w 531"/>
                <a:gd name="T35" fmla="*/ 53 h 106"/>
                <a:gd name="T36" fmla="*/ 3 w 531"/>
                <a:gd name="T37" fmla="*/ 36 h 106"/>
                <a:gd name="T38" fmla="*/ 11 w 531"/>
                <a:gd name="T39" fmla="*/ 21 h 106"/>
                <a:gd name="T40" fmla="*/ 22 w 531"/>
                <a:gd name="T41" fmla="*/ 10 h 106"/>
                <a:gd name="T42" fmla="*/ 36 w 531"/>
                <a:gd name="T43" fmla="*/ 2 h 106"/>
                <a:gd name="T44" fmla="*/ 53 w 531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1" h="106">
                  <a:moveTo>
                    <a:pt x="53" y="0"/>
                  </a:moveTo>
                  <a:lnTo>
                    <a:pt x="478" y="0"/>
                  </a:lnTo>
                  <a:lnTo>
                    <a:pt x="494" y="2"/>
                  </a:lnTo>
                  <a:lnTo>
                    <a:pt x="508" y="10"/>
                  </a:lnTo>
                  <a:lnTo>
                    <a:pt x="521" y="21"/>
                  </a:lnTo>
                  <a:lnTo>
                    <a:pt x="528" y="36"/>
                  </a:lnTo>
                  <a:lnTo>
                    <a:pt x="531" y="53"/>
                  </a:lnTo>
                  <a:lnTo>
                    <a:pt x="528" y="69"/>
                  </a:lnTo>
                  <a:lnTo>
                    <a:pt x="521" y="84"/>
                  </a:lnTo>
                  <a:lnTo>
                    <a:pt x="508" y="96"/>
                  </a:lnTo>
                  <a:lnTo>
                    <a:pt x="494" y="102"/>
                  </a:lnTo>
                  <a:lnTo>
                    <a:pt x="478" y="106"/>
                  </a:lnTo>
                  <a:lnTo>
                    <a:pt x="53" y="106"/>
                  </a:lnTo>
                  <a:lnTo>
                    <a:pt x="36" y="102"/>
                  </a:lnTo>
                  <a:lnTo>
                    <a:pt x="22" y="96"/>
                  </a:lnTo>
                  <a:lnTo>
                    <a:pt x="11" y="84"/>
                  </a:lnTo>
                  <a:lnTo>
                    <a:pt x="3" y="69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6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3" name="Freeform 395"/>
            <p:cNvSpPr>
              <a:spLocks/>
            </p:cNvSpPr>
            <p:nvPr/>
          </p:nvSpPr>
          <p:spPr bwMode="auto">
            <a:xfrm>
              <a:off x="5403851" y="2163763"/>
              <a:ext cx="84138" cy="17462"/>
            </a:xfrm>
            <a:custGeom>
              <a:avLst/>
              <a:gdLst>
                <a:gd name="T0" fmla="*/ 53 w 531"/>
                <a:gd name="T1" fmla="*/ 0 h 106"/>
                <a:gd name="T2" fmla="*/ 478 w 531"/>
                <a:gd name="T3" fmla="*/ 0 h 106"/>
                <a:gd name="T4" fmla="*/ 494 w 531"/>
                <a:gd name="T5" fmla="*/ 2 h 106"/>
                <a:gd name="T6" fmla="*/ 508 w 531"/>
                <a:gd name="T7" fmla="*/ 10 h 106"/>
                <a:gd name="T8" fmla="*/ 521 w 531"/>
                <a:gd name="T9" fmla="*/ 22 h 106"/>
                <a:gd name="T10" fmla="*/ 528 w 531"/>
                <a:gd name="T11" fmla="*/ 37 h 106"/>
                <a:gd name="T12" fmla="*/ 531 w 531"/>
                <a:gd name="T13" fmla="*/ 53 h 106"/>
                <a:gd name="T14" fmla="*/ 528 w 531"/>
                <a:gd name="T15" fmla="*/ 70 h 106"/>
                <a:gd name="T16" fmla="*/ 521 w 531"/>
                <a:gd name="T17" fmla="*/ 84 h 106"/>
                <a:gd name="T18" fmla="*/ 508 w 531"/>
                <a:gd name="T19" fmla="*/ 96 h 106"/>
                <a:gd name="T20" fmla="*/ 494 w 531"/>
                <a:gd name="T21" fmla="*/ 104 h 106"/>
                <a:gd name="T22" fmla="*/ 478 w 531"/>
                <a:gd name="T23" fmla="*/ 106 h 106"/>
                <a:gd name="T24" fmla="*/ 53 w 531"/>
                <a:gd name="T25" fmla="*/ 106 h 106"/>
                <a:gd name="T26" fmla="*/ 36 w 531"/>
                <a:gd name="T27" fmla="*/ 104 h 106"/>
                <a:gd name="T28" fmla="*/ 22 w 531"/>
                <a:gd name="T29" fmla="*/ 96 h 106"/>
                <a:gd name="T30" fmla="*/ 11 w 531"/>
                <a:gd name="T31" fmla="*/ 84 h 106"/>
                <a:gd name="T32" fmla="*/ 3 w 531"/>
                <a:gd name="T33" fmla="*/ 70 h 106"/>
                <a:gd name="T34" fmla="*/ 0 w 531"/>
                <a:gd name="T35" fmla="*/ 53 h 106"/>
                <a:gd name="T36" fmla="*/ 3 w 531"/>
                <a:gd name="T37" fmla="*/ 37 h 106"/>
                <a:gd name="T38" fmla="*/ 11 w 531"/>
                <a:gd name="T39" fmla="*/ 22 h 106"/>
                <a:gd name="T40" fmla="*/ 22 w 531"/>
                <a:gd name="T41" fmla="*/ 10 h 106"/>
                <a:gd name="T42" fmla="*/ 36 w 531"/>
                <a:gd name="T43" fmla="*/ 2 h 106"/>
                <a:gd name="T44" fmla="*/ 53 w 531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1" h="106">
                  <a:moveTo>
                    <a:pt x="53" y="0"/>
                  </a:moveTo>
                  <a:lnTo>
                    <a:pt x="478" y="0"/>
                  </a:lnTo>
                  <a:lnTo>
                    <a:pt x="494" y="2"/>
                  </a:lnTo>
                  <a:lnTo>
                    <a:pt x="508" y="10"/>
                  </a:lnTo>
                  <a:lnTo>
                    <a:pt x="521" y="22"/>
                  </a:lnTo>
                  <a:lnTo>
                    <a:pt x="528" y="37"/>
                  </a:lnTo>
                  <a:lnTo>
                    <a:pt x="531" y="53"/>
                  </a:lnTo>
                  <a:lnTo>
                    <a:pt x="528" y="70"/>
                  </a:lnTo>
                  <a:lnTo>
                    <a:pt x="521" y="84"/>
                  </a:lnTo>
                  <a:lnTo>
                    <a:pt x="508" y="96"/>
                  </a:lnTo>
                  <a:lnTo>
                    <a:pt x="494" y="104"/>
                  </a:lnTo>
                  <a:lnTo>
                    <a:pt x="478" y="106"/>
                  </a:lnTo>
                  <a:lnTo>
                    <a:pt x="53" y="106"/>
                  </a:lnTo>
                  <a:lnTo>
                    <a:pt x="36" y="104"/>
                  </a:lnTo>
                  <a:lnTo>
                    <a:pt x="22" y="96"/>
                  </a:lnTo>
                  <a:lnTo>
                    <a:pt x="11" y="84"/>
                  </a:lnTo>
                  <a:lnTo>
                    <a:pt x="3" y="70"/>
                  </a:lnTo>
                  <a:lnTo>
                    <a:pt x="0" y="53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6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4" name="Freeform 396"/>
            <p:cNvSpPr>
              <a:spLocks/>
            </p:cNvSpPr>
            <p:nvPr/>
          </p:nvSpPr>
          <p:spPr bwMode="auto">
            <a:xfrm>
              <a:off x="5403851" y="2208213"/>
              <a:ext cx="84138" cy="17462"/>
            </a:xfrm>
            <a:custGeom>
              <a:avLst/>
              <a:gdLst>
                <a:gd name="T0" fmla="*/ 53 w 531"/>
                <a:gd name="T1" fmla="*/ 0 h 106"/>
                <a:gd name="T2" fmla="*/ 478 w 531"/>
                <a:gd name="T3" fmla="*/ 0 h 106"/>
                <a:gd name="T4" fmla="*/ 494 w 531"/>
                <a:gd name="T5" fmla="*/ 3 h 106"/>
                <a:gd name="T6" fmla="*/ 508 w 531"/>
                <a:gd name="T7" fmla="*/ 11 h 106"/>
                <a:gd name="T8" fmla="*/ 521 w 531"/>
                <a:gd name="T9" fmla="*/ 22 h 106"/>
                <a:gd name="T10" fmla="*/ 528 w 531"/>
                <a:gd name="T11" fmla="*/ 36 h 106"/>
                <a:gd name="T12" fmla="*/ 531 w 531"/>
                <a:gd name="T13" fmla="*/ 53 h 106"/>
                <a:gd name="T14" fmla="*/ 528 w 531"/>
                <a:gd name="T15" fmla="*/ 70 h 106"/>
                <a:gd name="T16" fmla="*/ 521 w 531"/>
                <a:gd name="T17" fmla="*/ 85 h 106"/>
                <a:gd name="T18" fmla="*/ 508 w 531"/>
                <a:gd name="T19" fmla="*/ 96 h 106"/>
                <a:gd name="T20" fmla="*/ 494 w 531"/>
                <a:gd name="T21" fmla="*/ 103 h 106"/>
                <a:gd name="T22" fmla="*/ 478 w 531"/>
                <a:gd name="T23" fmla="*/ 106 h 106"/>
                <a:gd name="T24" fmla="*/ 53 w 531"/>
                <a:gd name="T25" fmla="*/ 106 h 106"/>
                <a:gd name="T26" fmla="*/ 36 w 531"/>
                <a:gd name="T27" fmla="*/ 103 h 106"/>
                <a:gd name="T28" fmla="*/ 22 w 531"/>
                <a:gd name="T29" fmla="*/ 96 h 106"/>
                <a:gd name="T30" fmla="*/ 11 w 531"/>
                <a:gd name="T31" fmla="*/ 85 h 106"/>
                <a:gd name="T32" fmla="*/ 3 w 531"/>
                <a:gd name="T33" fmla="*/ 70 h 106"/>
                <a:gd name="T34" fmla="*/ 0 w 531"/>
                <a:gd name="T35" fmla="*/ 53 h 106"/>
                <a:gd name="T36" fmla="*/ 3 w 531"/>
                <a:gd name="T37" fmla="*/ 36 h 106"/>
                <a:gd name="T38" fmla="*/ 11 w 531"/>
                <a:gd name="T39" fmla="*/ 22 h 106"/>
                <a:gd name="T40" fmla="*/ 22 w 531"/>
                <a:gd name="T41" fmla="*/ 11 h 106"/>
                <a:gd name="T42" fmla="*/ 36 w 531"/>
                <a:gd name="T43" fmla="*/ 3 h 106"/>
                <a:gd name="T44" fmla="*/ 53 w 531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1" h="106">
                  <a:moveTo>
                    <a:pt x="53" y="0"/>
                  </a:moveTo>
                  <a:lnTo>
                    <a:pt x="478" y="0"/>
                  </a:lnTo>
                  <a:lnTo>
                    <a:pt x="494" y="3"/>
                  </a:lnTo>
                  <a:lnTo>
                    <a:pt x="508" y="11"/>
                  </a:lnTo>
                  <a:lnTo>
                    <a:pt x="521" y="22"/>
                  </a:lnTo>
                  <a:lnTo>
                    <a:pt x="528" y="36"/>
                  </a:lnTo>
                  <a:lnTo>
                    <a:pt x="531" y="53"/>
                  </a:lnTo>
                  <a:lnTo>
                    <a:pt x="528" y="70"/>
                  </a:lnTo>
                  <a:lnTo>
                    <a:pt x="521" y="85"/>
                  </a:lnTo>
                  <a:lnTo>
                    <a:pt x="508" y="96"/>
                  </a:lnTo>
                  <a:lnTo>
                    <a:pt x="494" y="103"/>
                  </a:lnTo>
                  <a:lnTo>
                    <a:pt x="478" y="106"/>
                  </a:lnTo>
                  <a:lnTo>
                    <a:pt x="53" y="106"/>
                  </a:lnTo>
                  <a:lnTo>
                    <a:pt x="36" y="103"/>
                  </a:lnTo>
                  <a:lnTo>
                    <a:pt x="22" y="96"/>
                  </a:lnTo>
                  <a:lnTo>
                    <a:pt x="11" y="85"/>
                  </a:lnTo>
                  <a:lnTo>
                    <a:pt x="3" y="70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5" name="Freeform 397"/>
            <p:cNvSpPr>
              <a:spLocks/>
            </p:cNvSpPr>
            <p:nvPr/>
          </p:nvSpPr>
          <p:spPr bwMode="auto">
            <a:xfrm>
              <a:off x="5403851" y="2254250"/>
              <a:ext cx="84138" cy="15875"/>
            </a:xfrm>
            <a:custGeom>
              <a:avLst/>
              <a:gdLst>
                <a:gd name="T0" fmla="*/ 53 w 531"/>
                <a:gd name="T1" fmla="*/ 0 h 106"/>
                <a:gd name="T2" fmla="*/ 478 w 531"/>
                <a:gd name="T3" fmla="*/ 0 h 106"/>
                <a:gd name="T4" fmla="*/ 494 w 531"/>
                <a:gd name="T5" fmla="*/ 2 h 106"/>
                <a:gd name="T6" fmla="*/ 508 w 531"/>
                <a:gd name="T7" fmla="*/ 10 h 106"/>
                <a:gd name="T8" fmla="*/ 521 w 531"/>
                <a:gd name="T9" fmla="*/ 21 h 106"/>
                <a:gd name="T10" fmla="*/ 528 w 531"/>
                <a:gd name="T11" fmla="*/ 36 h 106"/>
                <a:gd name="T12" fmla="*/ 531 w 531"/>
                <a:gd name="T13" fmla="*/ 53 h 106"/>
                <a:gd name="T14" fmla="*/ 528 w 531"/>
                <a:gd name="T15" fmla="*/ 70 h 106"/>
                <a:gd name="T16" fmla="*/ 521 w 531"/>
                <a:gd name="T17" fmla="*/ 84 h 106"/>
                <a:gd name="T18" fmla="*/ 508 w 531"/>
                <a:gd name="T19" fmla="*/ 95 h 106"/>
                <a:gd name="T20" fmla="*/ 494 w 531"/>
                <a:gd name="T21" fmla="*/ 103 h 106"/>
                <a:gd name="T22" fmla="*/ 478 w 531"/>
                <a:gd name="T23" fmla="*/ 106 h 106"/>
                <a:gd name="T24" fmla="*/ 53 w 531"/>
                <a:gd name="T25" fmla="*/ 106 h 106"/>
                <a:gd name="T26" fmla="*/ 36 w 531"/>
                <a:gd name="T27" fmla="*/ 103 h 106"/>
                <a:gd name="T28" fmla="*/ 22 w 531"/>
                <a:gd name="T29" fmla="*/ 95 h 106"/>
                <a:gd name="T30" fmla="*/ 11 w 531"/>
                <a:gd name="T31" fmla="*/ 84 h 106"/>
                <a:gd name="T32" fmla="*/ 3 w 531"/>
                <a:gd name="T33" fmla="*/ 70 h 106"/>
                <a:gd name="T34" fmla="*/ 0 w 531"/>
                <a:gd name="T35" fmla="*/ 53 h 106"/>
                <a:gd name="T36" fmla="*/ 3 w 531"/>
                <a:gd name="T37" fmla="*/ 36 h 106"/>
                <a:gd name="T38" fmla="*/ 11 w 531"/>
                <a:gd name="T39" fmla="*/ 21 h 106"/>
                <a:gd name="T40" fmla="*/ 22 w 531"/>
                <a:gd name="T41" fmla="*/ 10 h 106"/>
                <a:gd name="T42" fmla="*/ 36 w 531"/>
                <a:gd name="T43" fmla="*/ 2 h 106"/>
                <a:gd name="T44" fmla="*/ 53 w 531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1" h="106">
                  <a:moveTo>
                    <a:pt x="53" y="0"/>
                  </a:moveTo>
                  <a:lnTo>
                    <a:pt x="478" y="0"/>
                  </a:lnTo>
                  <a:lnTo>
                    <a:pt x="494" y="2"/>
                  </a:lnTo>
                  <a:lnTo>
                    <a:pt x="508" y="10"/>
                  </a:lnTo>
                  <a:lnTo>
                    <a:pt x="521" y="21"/>
                  </a:lnTo>
                  <a:lnTo>
                    <a:pt x="528" y="36"/>
                  </a:lnTo>
                  <a:lnTo>
                    <a:pt x="531" y="53"/>
                  </a:lnTo>
                  <a:lnTo>
                    <a:pt x="528" y="70"/>
                  </a:lnTo>
                  <a:lnTo>
                    <a:pt x="521" y="84"/>
                  </a:lnTo>
                  <a:lnTo>
                    <a:pt x="508" y="95"/>
                  </a:lnTo>
                  <a:lnTo>
                    <a:pt x="494" y="103"/>
                  </a:lnTo>
                  <a:lnTo>
                    <a:pt x="478" y="106"/>
                  </a:lnTo>
                  <a:lnTo>
                    <a:pt x="53" y="106"/>
                  </a:lnTo>
                  <a:lnTo>
                    <a:pt x="36" y="103"/>
                  </a:lnTo>
                  <a:lnTo>
                    <a:pt x="22" y="95"/>
                  </a:lnTo>
                  <a:lnTo>
                    <a:pt x="11" y="84"/>
                  </a:lnTo>
                  <a:lnTo>
                    <a:pt x="3" y="70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6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6" name="Freeform 398"/>
            <p:cNvSpPr>
              <a:spLocks/>
            </p:cNvSpPr>
            <p:nvPr/>
          </p:nvSpPr>
          <p:spPr bwMode="auto">
            <a:xfrm>
              <a:off x="5403851" y="2298700"/>
              <a:ext cx="84138" cy="15875"/>
            </a:xfrm>
            <a:custGeom>
              <a:avLst/>
              <a:gdLst>
                <a:gd name="T0" fmla="*/ 53 w 531"/>
                <a:gd name="T1" fmla="*/ 0 h 106"/>
                <a:gd name="T2" fmla="*/ 478 w 531"/>
                <a:gd name="T3" fmla="*/ 0 h 106"/>
                <a:gd name="T4" fmla="*/ 494 w 531"/>
                <a:gd name="T5" fmla="*/ 2 h 106"/>
                <a:gd name="T6" fmla="*/ 508 w 531"/>
                <a:gd name="T7" fmla="*/ 10 h 106"/>
                <a:gd name="T8" fmla="*/ 521 w 531"/>
                <a:gd name="T9" fmla="*/ 22 h 106"/>
                <a:gd name="T10" fmla="*/ 528 w 531"/>
                <a:gd name="T11" fmla="*/ 36 h 106"/>
                <a:gd name="T12" fmla="*/ 531 w 531"/>
                <a:gd name="T13" fmla="*/ 53 h 106"/>
                <a:gd name="T14" fmla="*/ 528 w 531"/>
                <a:gd name="T15" fmla="*/ 69 h 106"/>
                <a:gd name="T16" fmla="*/ 521 w 531"/>
                <a:gd name="T17" fmla="*/ 84 h 106"/>
                <a:gd name="T18" fmla="*/ 508 w 531"/>
                <a:gd name="T19" fmla="*/ 96 h 106"/>
                <a:gd name="T20" fmla="*/ 494 w 531"/>
                <a:gd name="T21" fmla="*/ 103 h 106"/>
                <a:gd name="T22" fmla="*/ 478 w 531"/>
                <a:gd name="T23" fmla="*/ 106 h 106"/>
                <a:gd name="T24" fmla="*/ 53 w 531"/>
                <a:gd name="T25" fmla="*/ 106 h 106"/>
                <a:gd name="T26" fmla="*/ 36 w 531"/>
                <a:gd name="T27" fmla="*/ 103 h 106"/>
                <a:gd name="T28" fmla="*/ 22 w 531"/>
                <a:gd name="T29" fmla="*/ 96 h 106"/>
                <a:gd name="T30" fmla="*/ 11 w 531"/>
                <a:gd name="T31" fmla="*/ 84 h 106"/>
                <a:gd name="T32" fmla="*/ 3 w 531"/>
                <a:gd name="T33" fmla="*/ 69 h 106"/>
                <a:gd name="T34" fmla="*/ 0 w 531"/>
                <a:gd name="T35" fmla="*/ 53 h 106"/>
                <a:gd name="T36" fmla="*/ 3 w 531"/>
                <a:gd name="T37" fmla="*/ 36 h 106"/>
                <a:gd name="T38" fmla="*/ 11 w 531"/>
                <a:gd name="T39" fmla="*/ 22 h 106"/>
                <a:gd name="T40" fmla="*/ 22 w 531"/>
                <a:gd name="T41" fmla="*/ 10 h 106"/>
                <a:gd name="T42" fmla="*/ 36 w 531"/>
                <a:gd name="T43" fmla="*/ 2 h 106"/>
                <a:gd name="T44" fmla="*/ 53 w 531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1" h="106">
                  <a:moveTo>
                    <a:pt x="53" y="0"/>
                  </a:moveTo>
                  <a:lnTo>
                    <a:pt x="478" y="0"/>
                  </a:lnTo>
                  <a:lnTo>
                    <a:pt x="494" y="2"/>
                  </a:lnTo>
                  <a:lnTo>
                    <a:pt x="508" y="10"/>
                  </a:lnTo>
                  <a:lnTo>
                    <a:pt x="521" y="22"/>
                  </a:lnTo>
                  <a:lnTo>
                    <a:pt x="528" y="36"/>
                  </a:lnTo>
                  <a:lnTo>
                    <a:pt x="531" y="53"/>
                  </a:lnTo>
                  <a:lnTo>
                    <a:pt x="528" y="69"/>
                  </a:lnTo>
                  <a:lnTo>
                    <a:pt x="521" y="84"/>
                  </a:lnTo>
                  <a:lnTo>
                    <a:pt x="508" y="96"/>
                  </a:lnTo>
                  <a:lnTo>
                    <a:pt x="494" y="103"/>
                  </a:lnTo>
                  <a:lnTo>
                    <a:pt x="478" y="106"/>
                  </a:lnTo>
                  <a:lnTo>
                    <a:pt x="53" y="106"/>
                  </a:lnTo>
                  <a:lnTo>
                    <a:pt x="36" y="103"/>
                  </a:lnTo>
                  <a:lnTo>
                    <a:pt x="22" y="96"/>
                  </a:lnTo>
                  <a:lnTo>
                    <a:pt x="11" y="84"/>
                  </a:lnTo>
                  <a:lnTo>
                    <a:pt x="3" y="69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6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7" name="Freeform 399"/>
            <p:cNvSpPr>
              <a:spLocks/>
            </p:cNvSpPr>
            <p:nvPr/>
          </p:nvSpPr>
          <p:spPr bwMode="auto">
            <a:xfrm>
              <a:off x="5786438" y="2119313"/>
              <a:ext cx="84138" cy="15875"/>
            </a:xfrm>
            <a:custGeom>
              <a:avLst/>
              <a:gdLst>
                <a:gd name="T0" fmla="*/ 53 w 531"/>
                <a:gd name="T1" fmla="*/ 0 h 106"/>
                <a:gd name="T2" fmla="*/ 478 w 531"/>
                <a:gd name="T3" fmla="*/ 0 h 106"/>
                <a:gd name="T4" fmla="*/ 495 w 531"/>
                <a:gd name="T5" fmla="*/ 2 h 106"/>
                <a:gd name="T6" fmla="*/ 509 w 531"/>
                <a:gd name="T7" fmla="*/ 10 h 106"/>
                <a:gd name="T8" fmla="*/ 520 w 531"/>
                <a:gd name="T9" fmla="*/ 21 h 106"/>
                <a:gd name="T10" fmla="*/ 528 w 531"/>
                <a:gd name="T11" fmla="*/ 36 h 106"/>
                <a:gd name="T12" fmla="*/ 531 w 531"/>
                <a:gd name="T13" fmla="*/ 53 h 106"/>
                <a:gd name="T14" fmla="*/ 528 w 531"/>
                <a:gd name="T15" fmla="*/ 69 h 106"/>
                <a:gd name="T16" fmla="*/ 520 w 531"/>
                <a:gd name="T17" fmla="*/ 84 h 106"/>
                <a:gd name="T18" fmla="*/ 509 w 531"/>
                <a:gd name="T19" fmla="*/ 96 h 106"/>
                <a:gd name="T20" fmla="*/ 495 w 531"/>
                <a:gd name="T21" fmla="*/ 102 h 106"/>
                <a:gd name="T22" fmla="*/ 478 w 531"/>
                <a:gd name="T23" fmla="*/ 106 h 106"/>
                <a:gd name="T24" fmla="*/ 53 w 531"/>
                <a:gd name="T25" fmla="*/ 106 h 106"/>
                <a:gd name="T26" fmla="*/ 37 w 531"/>
                <a:gd name="T27" fmla="*/ 102 h 106"/>
                <a:gd name="T28" fmla="*/ 23 w 531"/>
                <a:gd name="T29" fmla="*/ 96 h 106"/>
                <a:gd name="T30" fmla="*/ 10 w 531"/>
                <a:gd name="T31" fmla="*/ 84 h 106"/>
                <a:gd name="T32" fmla="*/ 3 w 531"/>
                <a:gd name="T33" fmla="*/ 69 h 106"/>
                <a:gd name="T34" fmla="*/ 0 w 531"/>
                <a:gd name="T35" fmla="*/ 53 h 106"/>
                <a:gd name="T36" fmla="*/ 3 w 531"/>
                <a:gd name="T37" fmla="*/ 36 h 106"/>
                <a:gd name="T38" fmla="*/ 10 w 531"/>
                <a:gd name="T39" fmla="*/ 21 h 106"/>
                <a:gd name="T40" fmla="*/ 23 w 531"/>
                <a:gd name="T41" fmla="*/ 10 h 106"/>
                <a:gd name="T42" fmla="*/ 37 w 531"/>
                <a:gd name="T43" fmla="*/ 2 h 106"/>
                <a:gd name="T44" fmla="*/ 53 w 531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1" h="106">
                  <a:moveTo>
                    <a:pt x="53" y="0"/>
                  </a:moveTo>
                  <a:lnTo>
                    <a:pt x="478" y="0"/>
                  </a:lnTo>
                  <a:lnTo>
                    <a:pt x="495" y="2"/>
                  </a:lnTo>
                  <a:lnTo>
                    <a:pt x="509" y="10"/>
                  </a:lnTo>
                  <a:lnTo>
                    <a:pt x="520" y="21"/>
                  </a:lnTo>
                  <a:lnTo>
                    <a:pt x="528" y="36"/>
                  </a:lnTo>
                  <a:lnTo>
                    <a:pt x="531" y="53"/>
                  </a:lnTo>
                  <a:lnTo>
                    <a:pt x="528" y="69"/>
                  </a:lnTo>
                  <a:lnTo>
                    <a:pt x="520" y="84"/>
                  </a:lnTo>
                  <a:lnTo>
                    <a:pt x="509" y="96"/>
                  </a:lnTo>
                  <a:lnTo>
                    <a:pt x="495" y="102"/>
                  </a:lnTo>
                  <a:lnTo>
                    <a:pt x="478" y="106"/>
                  </a:lnTo>
                  <a:lnTo>
                    <a:pt x="53" y="106"/>
                  </a:lnTo>
                  <a:lnTo>
                    <a:pt x="37" y="102"/>
                  </a:lnTo>
                  <a:lnTo>
                    <a:pt x="23" y="96"/>
                  </a:lnTo>
                  <a:lnTo>
                    <a:pt x="10" y="84"/>
                  </a:lnTo>
                  <a:lnTo>
                    <a:pt x="3" y="69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0" y="21"/>
                  </a:lnTo>
                  <a:lnTo>
                    <a:pt x="23" y="10"/>
                  </a:lnTo>
                  <a:lnTo>
                    <a:pt x="37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8" name="Freeform 400"/>
            <p:cNvSpPr>
              <a:spLocks/>
            </p:cNvSpPr>
            <p:nvPr/>
          </p:nvSpPr>
          <p:spPr bwMode="auto">
            <a:xfrm>
              <a:off x="5786438" y="2163763"/>
              <a:ext cx="84138" cy="17462"/>
            </a:xfrm>
            <a:custGeom>
              <a:avLst/>
              <a:gdLst>
                <a:gd name="T0" fmla="*/ 53 w 531"/>
                <a:gd name="T1" fmla="*/ 0 h 106"/>
                <a:gd name="T2" fmla="*/ 478 w 531"/>
                <a:gd name="T3" fmla="*/ 0 h 106"/>
                <a:gd name="T4" fmla="*/ 495 w 531"/>
                <a:gd name="T5" fmla="*/ 2 h 106"/>
                <a:gd name="T6" fmla="*/ 509 w 531"/>
                <a:gd name="T7" fmla="*/ 10 h 106"/>
                <a:gd name="T8" fmla="*/ 520 w 531"/>
                <a:gd name="T9" fmla="*/ 22 h 106"/>
                <a:gd name="T10" fmla="*/ 528 w 531"/>
                <a:gd name="T11" fmla="*/ 37 h 106"/>
                <a:gd name="T12" fmla="*/ 531 w 531"/>
                <a:gd name="T13" fmla="*/ 53 h 106"/>
                <a:gd name="T14" fmla="*/ 528 w 531"/>
                <a:gd name="T15" fmla="*/ 70 h 106"/>
                <a:gd name="T16" fmla="*/ 520 w 531"/>
                <a:gd name="T17" fmla="*/ 84 h 106"/>
                <a:gd name="T18" fmla="*/ 509 w 531"/>
                <a:gd name="T19" fmla="*/ 96 h 106"/>
                <a:gd name="T20" fmla="*/ 495 w 531"/>
                <a:gd name="T21" fmla="*/ 104 h 106"/>
                <a:gd name="T22" fmla="*/ 478 w 531"/>
                <a:gd name="T23" fmla="*/ 106 h 106"/>
                <a:gd name="T24" fmla="*/ 53 w 531"/>
                <a:gd name="T25" fmla="*/ 106 h 106"/>
                <a:gd name="T26" fmla="*/ 37 w 531"/>
                <a:gd name="T27" fmla="*/ 104 h 106"/>
                <a:gd name="T28" fmla="*/ 23 w 531"/>
                <a:gd name="T29" fmla="*/ 96 h 106"/>
                <a:gd name="T30" fmla="*/ 10 w 531"/>
                <a:gd name="T31" fmla="*/ 84 h 106"/>
                <a:gd name="T32" fmla="*/ 3 w 531"/>
                <a:gd name="T33" fmla="*/ 70 h 106"/>
                <a:gd name="T34" fmla="*/ 0 w 531"/>
                <a:gd name="T35" fmla="*/ 53 h 106"/>
                <a:gd name="T36" fmla="*/ 3 w 531"/>
                <a:gd name="T37" fmla="*/ 37 h 106"/>
                <a:gd name="T38" fmla="*/ 10 w 531"/>
                <a:gd name="T39" fmla="*/ 22 h 106"/>
                <a:gd name="T40" fmla="*/ 23 w 531"/>
                <a:gd name="T41" fmla="*/ 10 h 106"/>
                <a:gd name="T42" fmla="*/ 37 w 531"/>
                <a:gd name="T43" fmla="*/ 2 h 106"/>
                <a:gd name="T44" fmla="*/ 53 w 531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1" h="106">
                  <a:moveTo>
                    <a:pt x="53" y="0"/>
                  </a:moveTo>
                  <a:lnTo>
                    <a:pt x="478" y="0"/>
                  </a:lnTo>
                  <a:lnTo>
                    <a:pt x="495" y="2"/>
                  </a:lnTo>
                  <a:lnTo>
                    <a:pt x="509" y="10"/>
                  </a:lnTo>
                  <a:lnTo>
                    <a:pt x="520" y="22"/>
                  </a:lnTo>
                  <a:lnTo>
                    <a:pt x="528" y="37"/>
                  </a:lnTo>
                  <a:lnTo>
                    <a:pt x="531" y="53"/>
                  </a:lnTo>
                  <a:lnTo>
                    <a:pt x="528" y="70"/>
                  </a:lnTo>
                  <a:lnTo>
                    <a:pt x="520" y="84"/>
                  </a:lnTo>
                  <a:lnTo>
                    <a:pt x="509" y="96"/>
                  </a:lnTo>
                  <a:lnTo>
                    <a:pt x="495" y="104"/>
                  </a:lnTo>
                  <a:lnTo>
                    <a:pt x="478" y="106"/>
                  </a:lnTo>
                  <a:lnTo>
                    <a:pt x="53" y="106"/>
                  </a:lnTo>
                  <a:lnTo>
                    <a:pt x="37" y="104"/>
                  </a:lnTo>
                  <a:lnTo>
                    <a:pt x="23" y="96"/>
                  </a:lnTo>
                  <a:lnTo>
                    <a:pt x="10" y="84"/>
                  </a:lnTo>
                  <a:lnTo>
                    <a:pt x="3" y="70"/>
                  </a:lnTo>
                  <a:lnTo>
                    <a:pt x="0" y="53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7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9" name="Freeform 401"/>
            <p:cNvSpPr>
              <a:spLocks/>
            </p:cNvSpPr>
            <p:nvPr/>
          </p:nvSpPr>
          <p:spPr bwMode="auto">
            <a:xfrm>
              <a:off x="5786438" y="2208213"/>
              <a:ext cx="84138" cy="17462"/>
            </a:xfrm>
            <a:custGeom>
              <a:avLst/>
              <a:gdLst>
                <a:gd name="T0" fmla="*/ 53 w 531"/>
                <a:gd name="T1" fmla="*/ 0 h 106"/>
                <a:gd name="T2" fmla="*/ 478 w 531"/>
                <a:gd name="T3" fmla="*/ 0 h 106"/>
                <a:gd name="T4" fmla="*/ 495 w 531"/>
                <a:gd name="T5" fmla="*/ 3 h 106"/>
                <a:gd name="T6" fmla="*/ 509 w 531"/>
                <a:gd name="T7" fmla="*/ 11 h 106"/>
                <a:gd name="T8" fmla="*/ 520 w 531"/>
                <a:gd name="T9" fmla="*/ 22 h 106"/>
                <a:gd name="T10" fmla="*/ 528 w 531"/>
                <a:gd name="T11" fmla="*/ 36 h 106"/>
                <a:gd name="T12" fmla="*/ 531 w 531"/>
                <a:gd name="T13" fmla="*/ 53 h 106"/>
                <a:gd name="T14" fmla="*/ 528 w 531"/>
                <a:gd name="T15" fmla="*/ 70 h 106"/>
                <a:gd name="T16" fmla="*/ 520 w 531"/>
                <a:gd name="T17" fmla="*/ 85 h 106"/>
                <a:gd name="T18" fmla="*/ 509 w 531"/>
                <a:gd name="T19" fmla="*/ 96 h 106"/>
                <a:gd name="T20" fmla="*/ 495 w 531"/>
                <a:gd name="T21" fmla="*/ 103 h 106"/>
                <a:gd name="T22" fmla="*/ 478 w 531"/>
                <a:gd name="T23" fmla="*/ 106 h 106"/>
                <a:gd name="T24" fmla="*/ 53 w 531"/>
                <a:gd name="T25" fmla="*/ 106 h 106"/>
                <a:gd name="T26" fmla="*/ 37 w 531"/>
                <a:gd name="T27" fmla="*/ 103 h 106"/>
                <a:gd name="T28" fmla="*/ 23 w 531"/>
                <a:gd name="T29" fmla="*/ 96 h 106"/>
                <a:gd name="T30" fmla="*/ 10 w 531"/>
                <a:gd name="T31" fmla="*/ 85 h 106"/>
                <a:gd name="T32" fmla="*/ 3 w 531"/>
                <a:gd name="T33" fmla="*/ 70 h 106"/>
                <a:gd name="T34" fmla="*/ 0 w 531"/>
                <a:gd name="T35" fmla="*/ 53 h 106"/>
                <a:gd name="T36" fmla="*/ 3 w 531"/>
                <a:gd name="T37" fmla="*/ 36 h 106"/>
                <a:gd name="T38" fmla="*/ 10 w 531"/>
                <a:gd name="T39" fmla="*/ 22 h 106"/>
                <a:gd name="T40" fmla="*/ 23 w 531"/>
                <a:gd name="T41" fmla="*/ 11 h 106"/>
                <a:gd name="T42" fmla="*/ 37 w 531"/>
                <a:gd name="T43" fmla="*/ 3 h 106"/>
                <a:gd name="T44" fmla="*/ 53 w 531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1" h="106">
                  <a:moveTo>
                    <a:pt x="53" y="0"/>
                  </a:moveTo>
                  <a:lnTo>
                    <a:pt x="478" y="0"/>
                  </a:lnTo>
                  <a:lnTo>
                    <a:pt x="495" y="3"/>
                  </a:lnTo>
                  <a:lnTo>
                    <a:pt x="509" y="11"/>
                  </a:lnTo>
                  <a:lnTo>
                    <a:pt x="520" y="22"/>
                  </a:lnTo>
                  <a:lnTo>
                    <a:pt x="528" y="36"/>
                  </a:lnTo>
                  <a:lnTo>
                    <a:pt x="531" y="53"/>
                  </a:lnTo>
                  <a:lnTo>
                    <a:pt x="528" y="70"/>
                  </a:lnTo>
                  <a:lnTo>
                    <a:pt x="520" y="85"/>
                  </a:lnTo>
                  <a:lnTo>
                    <a:pt x="509" y="96"/>
                  </a:lnTo>
                  <a:lnTo>
                    <a:pt x="495" y="103"/>
                  </a:lnTo>
                  <a:lnTo>
                    <a:pt x="478" y="106"/>
                  </a:lnTo>
                  <a:lnTo>
                    <a:pt x="53" y="106"/>
                  </a:lnTo>
                  <a:lnTo>
                    <a:pt x="37" y="103"/>
                  </a:lnTo>
                  <a:lnTo>
                    <a:pt x="23" y="96"/>
                  </a:lnTo>
                  <a:lnTo>
                    <a:pt x="10" y="85"/>
                  </a:lnTo>
                  <a:lnTo>
                    <a:pt x="3" y="70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3" y="11"/>
                  </a:lnTo>
                  <a:lnTo>
                    <a:pt x="37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0" name="Freeform 402"/>
            <p:cNvSpPr>
              <a:spLocks/>
            </p:cNvSpPr>
            <p:nvPr/>
          </p:nvSpPr>
          <p:spPr bwMode="auto">
            <a:xfrm>
              <a:off x="5786438" y="2254250"/>
              <a:ext cx="84138" cy="15875"/>
            </a:xfrm>
            <a:custGeom>
              <a:avLst/>
              <a:gdLst>
                <a:gd name="T0" fmla="*/ 53 w 531"/>
                <a:gd name="T1" fmla="*/ 0 h 106"/>
                <a:gd name="T2" fmla="*/ 478 w 531"/>
                <a:gd name="T3" fmla="*/ 0 h 106"/>
                <a:gd name="T4" fmla="*/ 495 w 531"/>
                <a:gd name="T5" fmla="*/ 2 h 106"/>
                <a:gd name="T6" fmla="*/ 509 w 531"/>
                <a:gd name="T7" fmla="*/ 10 h 106"/>
                <a:gd name="T8" fmla="*/ 520 w 531"/>
                <a:gd name="T9" fmla="*/ 21 h 106"/>
                <a:gd name="T10" fmla="*/ 528 w 531"/>
                <a:gd name="T11" fmla="*/ 36 h 106"/>
                <a:gd name="T12" fmla="*/ 531 w 531"/>
                <a:gd name="T13" fmla="*/ 53 h 106"/>
                <a:gd name="T14" fmla="*/ 528 w 531"/>
                <a:gd name="T15" fmla="*/ 70 h 106"/>
                <a:gd name="T16" fmla="*/ 520 w 531"/>
                <a:gd name="T17" fmla="*/ 84 h 106"/>
                <a:gd name="T18" fmla="*/ 509 w 531"/>
                <a:gd name="T19" fmla="*/ 95 h 106"/>
                <a:gd name="T20" fmla="*/ 495 w 531"/>
                <a:gd name="T21" fmla="*/ 103 h 106"/>
                <a:gd name="T22" fmla="*/ 478 w 531"/>
                <a:gd name="T23" fmla="*/ 106 h 106"/>
                <a:gd name="T24" fmla="*/ 53 w 531"/>
                <a:gd name="T25" fmla="*/ 106 h 106"/>
                <a:gd name="T26" fmla="*/ 37 w 531"/>
                <a:gd name="T27" fmla="*/ 103 h 106"/>
                <a:gd name="T28" fmla="*/ 23 w 531"/>
                <a:gd name="T29" fmla="*/ 95 h 106"/>
                <a:gd name="T30" fmla="*/ 10 w 531"/>
                <a:gd name="T31" fmla="*/ 84 h 106"/>
                <a:gd name="T32" fmla="*/ 3 w 531"/>
                <a:gd name="T33" fmla="*/ 70 h 106"/>
                <a:gd name="T34" fmla="*/ 0 w 531"/>
                <a:gd name="T35" fmla="*/ 53 h 106"/>
                <a:gd name="T36" fmla="*/ 3 w 531"/>
                <a:gd name="T37" fmla="*/ 36 h 106"/>
                <a:gd name="T38" fmla="*/ 10 w 531"/>
                <a:gd name="T39" fmla="*/ 21 h 106"/>
                <a:gd name="T40" fmla="*/ 23 w 531"/>
                <a:gd name="T41" fmla="*/ 10 h 106"/>
                <a:gd name="T42" fmla="*/ 37 w 531"/>
                <a:gd name="T43" fmla="*/ 2 h 106"/>
                <a:gd name="T44" fmla="*/ 53 w 531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1" h="106">
                  <a:moveTo>
                    <a:pt x="53" y="0"/>
                  </a:moveTo>
                  <a:lnTo>
                    <a:pt x="478" y="0"/>
                  </a:lnTo>
                  <a:lnTo>
                    <a:pt x="495" y="2"/>
                  </a:lnTo>
                  <a:lnTo>
                    <a:pt x="509" y="10"/>
                  </a:lnTo>
                  <a:lnTo>
                    <a:pt x="520" y="21"/>
                  </a:lnTo>
                  <a:lnTo>
                    <a:pt x="528" y="36"/>
                  </a:lnTo>
                  <a:lnTo>
                    <a:pt x="531" y="53"/>
                  </a:lnTo>
                  <a:lnTo>
                    <a:pt x="528" y="70"/>
                  </a:lnTo>
                  <a:lnTo>
                    <a:pt x="520" y="84"/>
                  </a:lnTo>
                  <a:lnTo>
                    <a:pt x="509" y="95"/>
                  </a:lnTo>
                  <a:lnTo>
                    <a:pt x="495" y="103"/>
                  </a:lnTo>
                  <a:lnTo>
                    <a:pt x="478" y="106"/>
                  </a:lnTo>
                  <a:lnTo>
                    <a:pt x="53" y="106"/>
                  </a:lnTo>
                  <a:lnTo>
                    <a:pt x="37" y="103"/>
                  </a:lnTo>
                  <a:lnTo>
                    <a:pt x="23" y="95"/>
                  </a:lnTo>
                  <a:lnTo>
                    <a:pt x="10" y="84"/>
                  </a:lnTo>
                  <a:lnTo>
                    <a:pt x="3" y="70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0" y="21"/>
                  </a:lnTo>
                  <a:lnTo>
                    <a:pt x="23" y="10"/>
                  </a:lnTo>
                  <a:lnTo>
                    <a:pt x="37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1" name="Freeform 403"/>
            <p:cNvSpPr>
              <a:spLocks/>
            </p:cNvSpPr>
            <p:nvPr/>
          </p:nvSpPr>
          <p:spPr bwMode="auto">
            <a:xfrm>
              <a:off x="5786438" y="2298700"/>
              <a:ext cx="84138" cy="15875"/>
            </a:xfrm>
            <a:custGeom>
              <a:avLst/>
              <a:gdLst>
                <a:gd name="T0" fmla="*/ 53 w 531"/>
                <a:gd name="T1" fmla="*/ 0 h 106"/>
                <a:gd name="T2" fmla="*/ 478 w 531"/>
                <a:gd name="T3" fmla="*/ 0 h 106"/>
                <a:gd name="T4" fmla="*/ 495 w 531"/>
                <a:gd name="T5" fmla="*/ 2 h 106"/>
                <a:gd name="T6" fmla="*/ 509 w 531"/>
                <a:gd name="T7" fmla="*/ 10 h 106"/>
                <a:gd name="T8" fmla="*/ 520 w 531"/>
                <a:gd name="T9" fmla="*/ 22 h 106"/>
                <a:gd name="T10" fmla="*/ 528 w 531"/>
                <a:gd name="T11" fmla="*/ 36 h 106"/>
                <a:gd name="T12" fmla="*/ 531 w 531"/>
                <a:gd name="T13" fmla="*/ 53 h 106"/>
                <a:gd name="T14" fmla="*/ 528 w 531"/>
                <a:gd name="T15" fmla="*/ 69 h 106"/>
                <a:gd name="T16" fmla="*/ 520 w 531"/>
                <a:gd name="T17" fmla="*/ 84 h 106"/>
                <a:gd name="T18" fmla="*/ 509 w 531"/>
                <a:gd name="T19" fmla="*/ 96 h 106"/>
                <a:gd name="T20" fmla="*/ 495 w 531"/>
                <a:gd name="T21" fmla="*/ 103 h 106"/>
                <a:gd name="T22" fmla="*/ 478 w 531"/>
                <a:gd name="T23" fmla="*/ 106 h 106"/>
                <a:gd name="T24" fmla="*/ 53 w 531"/>
                <a:gd name="T25" fmla="*/ 106 h 106"/>
                <a:gd name="T26" fmla="*/ 37 w 531"/>
                <a:gd name="T27" fmla="*/ 103 h 106"/>
                <a:gd name="T28" fmla="*/ 23 w 531"/>
                <a:gd name="T29" fmla="*/ 96 h 106"/>
                <a:gd name="T30" fmla="*/ 10 w 531"/>
                <a:gd name="T31" fmla="*/ 84 h 106"/>
                <a:gd name="T32" fmla="*/ 3 w 531"/>
                <a:gd name="T33" fmla="*/ 69 h 106"/>
                <a:gd name="T34" fmla="*/ 0 w 531"/>
                <a:gd name="T35" fmla="*/ 53 h 106"/>
                <a:gd name="T36" fmla="*/ 3 w 531"/>
                <a:gd name="T37" fmla="*/ 36 h 106"/>
                <a:gd name="T38" fmla="*/ 10 w 531"/>
                <a:gd name="T39" fmla="*/ 22 h 106"/>
                <a:gd name="T40" fmla="*/ 23 w 531"/>
                <a:gd name="T41" fmla="*/ 10 h 106"/>
                <a:gd name="T42" fmla="*/ 37 w 531"/>
                <a:gd name="T43" fmla="*/ 2 h 106"/>
                <a:gd name="T44" fmla="*/ 53 w 531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1" h="106">
                  <a:moveTo>
                    <a:pt x="53" y="0"/>
                  </a:moveTo>
                  <a:lnTo>
                    <a:pt x="478" y="0"/>
                  </a:lnTo>
                  <a:lnTo>
                    <a:pt x="495" y="2"/>
                  </a:lnTo>
                  <a:lnTo>
                    <a:pt x="509" y="10"/>
                  </a:lnTo>
                  <a:lnTo>
                    <a:pt x="520" y="22"/>
                  </a:lnTo>
                  <a:lnTo>
                    <a:pt x="528" y="36"/>
                  </a:lnTo>
                  <a:lnTo>
                    <a:pt x="531" y="53"/>
                  </a:lnTo>
                  <a:lnTo>
                    <a:pt x="528" y="69"/>
                  </a:lnTo>
                  <a:lnTo>
                    <a:pt x="520" y="84"/>
                  </a:lnTo>
                  <a:lnTo>
                    <a:pt x="509" y="96"/>
                  </a:lnTo>
                  <a:lnTo>
                    <a:pt x="495" y="103"/>
                  </a:lnTo>
                  <a:lnTo>
                    <a:pt x="478" y="106"/>
                  </a:lnTo>
                  <a:lnTo>
                    <a:pt x="53" y="106"/>
                  </a:lnTo>
                  <a:lnTo>
                    <a:pt x="37" y="103"/>
                  </a:lnTo>
                  <a:lnTo>
                    <a:pt x="23" y="96"/>
                  </a:lnTo>
                  <a:lnTo>
                    <a:pt x="10" y="84"/>
                  </a:lnTo>
                  <a:lnTo>
                    <a:pt x="3" y="69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7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2" name="Freeform 404"/>
            <p:cNvSpPr>
              <a:spLocks noEditPoints="1"/>
            </p:cNvSpPr>
            <p:nvPr/>
          </p:nvSpPr>
          <p:spPr bwMode="auto">
            <a:xfrm>
              <a:off x="5348288" y="1995488"/>
              <a:ext cx="577850" cy="398462"/>
            </a:xfrm>
            <a:custGeom>
              <a:avLst/>
              <a:gdLst>
                <a:gd name="T0" fmla="*/ 1803 w 3640"/>
                <a:gd name="T1" fmla="*/ 2265 h 2510"/>
                <a:gd name="T2" fmla="*/ 1908 w 3640"/>
                <a:gd name="T3" fmla="*/ 2403 h 2510"/>
                <a:gd name="T4" fmla="*/ 3039 w 3640"/>
                <a:gd name="T5" fmla="*/ 2209 h 2510"/>
                <a:gd name="T6" fmla="*/ 3016 w 3640"/>
                <a:gd name="T7" fmla="*/ 2318 h 2510"/>
                <a:gd name="T8" fmla="*/ 3411 w 3640"/>
                <a:gd name="T9" fmla="*/ 2403 h 2510"/>
                <a:gd name="T10" fmla="*/ 3439 w 3640"/>
                <a:gd name="T11" fmla="*/ 2306 h 2510"/>
                <a:gd name="T12" fmla="*/ 3425 w 3640"/>
                <a:gd name="T13" fmla="*/ 2192 h 2510"/>
                <a:gd name="T14" fmla="*/ 3327 w 3640"/>
                <a:gd name="T15" fmla="*/ 2178 h 2510"/>
                <a:gd name="T16" fmla="*/ 3219 w 3640"/>
                <a:gd name="T17" fmla="*/ 2158 h 2510"/>
                <a:gd name="T18" fmla="*/ 3119 w 3640"/>
                <a:gd name="T19" fmla="*/ 2164 h 2510"/>
                <a:gd name="T20" fmla="*/ 212 w 3640"/>
                <a:gd name="T21" fmla="*/ 2209 h 2510"/>
                <a:gd name="T22" fmla="*/ 189 w 3640"/>
                <a:gd name="T23" fmla="*/ 2318 h 2510"/>
                <a:gd name="T24" fmla="*/ 584 w 3640"/>
                <a:gd name="T25" fmla="*/ 2403 h 2510"/>
                <a:gd name="T26" fmla="*/ 611 w 3640"/>
                <a:gd name="T27" fmla="*/ 2306 h 2510"/>
                <a:gd name="T28" fmla="*/ 598 w 3640"/>
                <a:gd name="T29" fmla="*/ 2192 h 2510"/>
                <a:gd name="T30" fmla="*/ 500 w 3640"/>
                <a:gd name="T31" fmla="*/ 2178 h 2510"/>
                <a:gd name="T32" fmla="*/ 392 w 3640"/>
                <a:gd name="T33" fmla="*/ 2158 h 2510"/>
                <a:gd name="T34" fmla="*/ 292 w 3640"/>
                <a:gd name="T35" fmla="*/ 2164 h 2510"/>
                <a:gd name="T36" fmla="*/ 1636 w 3640"/>
                <a:gd name="T37" fmla="*/ 2143 h 2510"/>
                <a:gd name="T38" fmla="*/ 2012 w 3640"/>
                <a:gd name="T39" fmla="*/ 2157 h 2510"/>
                <a:gd name="T40" fmla="*/ 2201 w 3640"/>
                <a:gd name="T41" fmla="*/ 1697 h 2510"/>
                <a:gd name="T42" fmla="*/ 1222 w 3640"/>
                <a:gd name="T43" fmla="*/ 1792 h 2510"/>
                <a:gd name="T44" fmla="*/ 1806 w 3640"/>
                <a:gd name="T45" fmla="*/ 1345 h 2510"/>
                <a:gd name="T46" fmla="*/ 2437 w 3640"/>
                <a:gd name="T47" fmla="*/ 1764 h 2510"/>
                <a:gd name="T48" fmla="*/ 2545 w 3640"/>
                <a:gd name="T49" fmla="*/ 1307 h 2510"/>
                <a:gd name="T50" fmla="*/ 2651 w 3640"/>
                <a:gd name="T51" fmla="*/ 2403 h 2510"/>
                <a:gd name="T52" fmla="*/ 2779 w 3640"/>
                <a:gd name="T53" fmla="*/ 2287 h 2510"/>
                <a:gd name="T54" fmla="*/ 2809 w 3640"/>
                <a:gd name="T55" fmla="*/ 2191 h 2510"/>
                <a:gd name="T56" fmla="*/ 3062 w 3640"/>
                <a:gd name="T57" fmla="*/ 2053 h 2510"/>
                <a:gd name="T58" fmla="*/ 3258 w 3640"/>
                <a:gd name="T59" fmla="*/ 2052 h 2510"/>
                <a:gd name="T60" fmla="*/ 2651 w 3640"/>
                <a:gd name="T61" fmla="*/ 601 h 2510"/>
                <a:gd name="T62" fmla="*/ 382 w 3640"/>
                <a:gd name="T63" fmla="*/ 2052 h 2510"/>
                <a:gd name="T64" fmla="*/ 578 w 3640"/>
                <a:gd name="T65" fmla="*/ 2053 h 2510"/>
                <a:gd name="T66" fmla="*/ 831 w 3640"/>
                <a:gd name="T67" fmla="*/ 2191 h 2510"/>
                <a:gd name="T68" fmla="*/ 861 w 3640"/>
                <a:gd name="T69" fmla="*/ 2287 h 2510"/>
                <a:gd name="T70" fmla="*/ 989 w 3640"/>
                <a:gd name="T71" fmla="*/ 2403 h 2510"/>
                <a:gd name="T72" fmla="*/ 388 w 3640"/>
                <a:gd name="T73" fmla="*/ 388 h 2510"/>
                <a:gd name="T74" fmla="*/ 661 w 3640"/>
                <a:gd name="T75" fmla="*/ 22 h 2510"/>
                <a:gd name="T76" fmla="*/ 952 w 3640"/>
                <a:gd name="T77" fmla="*/ 319 h 2510"/>
                <a:gd name="T78" fmla="*/ 1095 w 3640"/>
                <a:gd name="T79" fmla="*/ 547 h 2510"/>
                <a:gd name="T80" fmla="*/ 1820 w 3640"/>
                <a:gd name="T81" fmla="*/ 637 h 2510"/>
                <a:gd name="T82" fmla="*/ 2224 w 3640"/>
                <a:gd name="T83" fmla="*/ 918 h 2510"/>
                <a:gd name="T84" fmla="*/ 2545 w 3640"/>
                <a:gd name="T85" fmla="*/ 547 h 2510"/>
                <a:gd name="T86" fmla="*/ 2688 w 3640"/>
                <a:gd name="T87" fmla="*/ 319 h 2510"/>
                <a:gd name="T88" fmla="*/ 2979 w 3640"/>
                <a:gd name="T89" fmla="*/ 22 h 2510"/>
                <a:gd name="T90" fmla="*/ 3074 w 3640"/>
                <a:gd name="T91" fmla="*/ 53 h 2510"/>
                <a:gd name="T92" fmla="*/ 3358 w 3640"/>
                <a:gd name="T93" fmla="*/ 494 h 2510"/>
                <a:gd name="T94" fmla="*/ 3499 w 3640"/>
                <a:gd name="T95" fmla="*/ 2108 h 2510"/>
                <a:gd name="T96" fmla="*/ 3559 w 3640"/>
                <a:gd name="T97" fmla="*/ 2294 h 2510"/>
                <a:gd name="T98" fmla="*/ 3630 w 3640"/>
                <a:gd name="T99" fmla="*/ 2425 h 2510"/>
                <a:gd name="T100" fmla="*/ 53 w 3640"/>
                <a:gd name="T101" fmla="*/ 2510 h 2510"/>
                <a:gd name="T102" fmla="*/ 22 w 3640"/>
                <a:gd name="T103" fmla="*/ 2414 h 2510"/>
                <a:gd name="T104" fmla="*/ 94 w 3640"/>
                <a:gd name="T105" fmla="*/ 2268 h 2510"/>
                <a:gd name="T106" fmla="*/ 141 w 3640"/>
                <a:gd name="T107" fmla="*/ 2103 h 2510"/>
                <a:gd name="T108" fmla="*/ 282 w 3640"/>
                <a:gd name="T109" fmla="*/ 335 h 2510"/>
                <a:gd name="T110" fmla="*/ 568 w 3640"/>
                <a:gd name="T111" fmla="*/ 36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40" h="2510">
                  <a:moveTo>
                    <a:pt x="1732" y="2226"/>
                  </a:moveTo>
                  <a:lnTo>
                    <a:pt x="1732" y="2403"/>
                  </a:lnTo>
                  <a:lnTo>
                    <a:pt x="1767" y="2403"/>
                  </a:lnTo>
                  <a:lnTo>
                    <a:pt x="1767" y="2315"/>
                  </a:lnTo>
                  <a:lnTo>
                    <a:pt x="1769" y="2298"/>
                  </a:lnTo>
                  <a:lnTo>
                    <a:pt x="1777" y="2284"/>
                  </a:lnTo>
                  <a:lnTo>
                    <a:pt x="1789" y="2273"/>
                  </a:lnTo>
                  <a:lnTo>
                    <a:pt x="1803" y="2265"/>
                  </a:lnTo>
                  <a:lnTo>
                    <a:pt x="1820" y="2262"/>
                  </a:lnTo>
                  <a:lnTo>
                    <a:pt x="1837" y="2265"/>
                  </a:lnTo>
                  <a:lnTo>
                    <a:pt x="1851" y="2273"/>
                  </a:lnTo>
                  <a:lnTo>
                    <a:pt x="1863" y="2284"/>
                  </a:lnTo>
                  <a:lnTo>
                    <a:pt x="1871" y="2298"/>
                  </a:lnTo>
                  <a:lnTo>
                    <a:pt x="1873" y="2315"/>
                  </a:lnTo>
                  <a:lnTo>
                    <a:pt x="1873" y="2403"/>
                  </a:lnTo>
                  <a:lnTo>
                    <a:pt x="1908" y="2403"/>
                  </a:lnTo>
                  <a:lnTo>
                    <a:pt x="1908" y="2226"/>
                  </a:lnTo>
                  <a:lnTo>
                    <a:pt x="1732" y="2226"/>
                  </a:lnTo>
                  <a:close/>
                  <a:moveTo>
                    <a:pt x="3092" y="2156"/>
                  </a:moveTo>
                  <a:lnTo>
                    <a:pt x="3075" y="2159"/>
                  </a:lnTo>
                  <a:lnTo>
                    <a:pt x="3061" y="2167"/>
                  </a:lnTo>
                  <a:lnTo>
                    <a:pt x="3050" y="2178"/>
                  </a:lnTo>
                  <a:lnTo>
                    <a:pt x="3042" y="2192"/>
                  </a:lnTo>
                  <a:lnTo>
                    <a:pt x="3039" y="2209"/>
                  </a:lnTo>
                  <a:lnTo>
                    <a:pt x="3041" y="2222"/>
                  </a:lnTo>
                  <a:lnTo>
                    <a:pt x="3047" y="2235"/>
                  </a:lnTo>
                  <a:lnTo>
                    <a:pt x="3052" y="2251"/>
                  </a:lnTo>
                  <a:lnTo>
                    <a:pt x="3053" y="2266"/>
                  </a:lnTo>
                  <a:lnTo>
                    <a:pt x="3049" y="2282"/>
                  </a:lnTo>
                  <a:lnTo>
                    <a:pt x="3041" y="2295"/>
                  </a:lnTo>
                  <a:lnTo>
                    <a:pt x="3029" y="2306"/>
                  </a:lnTo>
                  <a:lnTo>
                    <a:pt x="3016" y="2318"/>
                  </a:lnTo>
                  <a:lnTo>
                    <a:pt x="3007" y="2333"/>
                  </a:lnTo>
                  <a:lnTo>
                    <a:pt x="3004" y="2350"/>
                  </a:lnTo>
                  <a:lnTo>
                    <a:pt x="3007" y="2368"/>
                  </a:lnTo>
                  <a:lnTo>
                    <a:pt x="3015" y="2382"/>
                  </a:lnTo>
                  <a:lnTo>
                    <a:pt x="3026" y="2393"/>
                  </a:lnTo>
                  <a:lnTo>
                    <a:pt x="3040" y="2401"/>
                  </a:lnTo>
                  <a:lnTo>
                    <a:pt x="3056" y="2403"/>
                  </a:lnTo>
                  <a:lnTo>
                    <a:pt x="3411" y="2403"/>
                  </a:lnTo>
                  <a:lnTo>
                    <a:pt x="3427" y="2401"/>
                  </a:lnTo>
                  <a:lnTo>
                    <a:pt x="3441" y="2393"/>
                  </a:lnTo>
                  <a:lnTo>
                    <a:pt x="3454" y="2382"/>
                  </a:lnTo>
                  <a:lnTo>
                    <a:pt x="3460" y="2368"/>
                  </a:lnTo>
                  <a:lnTo>
                    <a:pt x="3464" y="2350"/>
                  </a:lnTo>
                  <a:lnTo>
                    <a:pt x="3460" y="2333"/>
                  </a:lnTo>
                  <a:lnTo>
                    <a:pt x="3451" y="2318"/>
                  </a:lnTo>
                  <a:lnTo>
                    <a:pt x="3439" y="2306"/>
                  </a:lnTo>
                  <a:lnTo>
                    <a:pt x="3426" y="2295"/>
                  </a:lnTo>
                  <a:lnTo>
                    <a:pt x="3418" y="2282"/>
                  </a:lnTo>
                  <a:lnTo>
                    <a:pt x="3415" y="2266"/>
                  </a:lnTo>
                  <a:lnTo>
                    <a:pt x="3415" y="2251"/>
                  </a:lnTo>
                  <a:lnTo>
                    <a:pt x="3422" y="2235"/>
                  </a:lnTo>
                  <a:lnTo>
                    <a:pt x="3426" y="2222"/>
                  </a:lnTo>
                  <a:lnTo>
                    <a:pt x="3428" y="2209"/>
                  </a:lnTo>
                  <a:lnTo>
                    <a:pt x="3425" y="2192"/>
                  </a:lnTo>
                  <a:lnTo>
                    <a:pt x="3417" y="2178"/>
                  </a:lnTo>
                  <a:lnTo>
                    <a:pt x="3406" y="2167"/>
                  </a:lnTo>
                  <a:lnTo>
                    <a:pt x="3392" y="2159"/>
                  </a:lnTo>
                  <a:lnTo>
                    <a:pt x="3375" y="2156"/>
                  </a:lnTo>
                  <a:lnTo>
                    <a:pt x="3360" y="2158"/>
                  </a:lnTo>
                  <a:lnTo>
                    <a:pt x="3348" y="2164"/>
                  </a:lnTo>
                  <a:lnTo>
                    <a:pt x="3340" y="2170"/>
                  </a:lnTo>
                  <a:lnTo>
                    <a:pt x="3327" y="2178"/>
                  </a:lnTo>
                  <a:lnTo>
                    <a:pt x="3312" y="2182"/>
                  </a:lnTo>
                  <a:lnTo>
                    <a:pt x="3297" y="2182"/>
                  </a:lnTo>
                  <a:lnTo>
                    <a:pt x="3282" y="2178"/>
                  </a:lnTo>
                  <a:lnTo>
                    <a:pt x="3269" y="2170"/>
                  </a:lnTo>
                  <a:lnTo>
                    <a:pt x="3261" y="2164"/>
                  </a:lnTo>
                  <a:lnTo>
                    <a:pt x="3248" y="2158"/>
                  </a:lnTo>
                  <a:lnTo>
                    <a:pt x="3234" y="2156"/>
                  </a:lnTo>
                  <a:lnTo>
                    <a:pt x="3219" y="2158"/>
                  </a:lnTo>
                  <a:lnTo>
                    <a:pt x="3207" y="2164"/>
                  </a:lnTo>
                  <a:lnTo>
                    <a:pt x="3199" y="2170"/>
                  </a:lnTo>
                  <a:lnTo>
                    <a:pt x="3186" y="2178"/>
                  </a:lnTo>
                  <a:lnTo>
                    <a:pt x="3170" y="2182"/>
                  </a:lnTo>
                  <a:lnTo>
                    <a:pt x="3156" y="2182"/>
                  </a:lnTo>
                  <a:lnTo>
                    <a:pt x="3140" y="2178"/>
                  </a:lnTo>
                  <a:lnTo>
                    <a:pt x="3127" y="2170"/>
                  </a:lnTo>
                  <a:lnTo>
                    <a:pt x="3119" y="2164"/>
                  </a:lnTo>
                  <a:lnTo>
                    <a:pt x="3107" y="2158"/>
                  </a:lnTo>
                  <a:lnTo>
                    <a:pt x="3092" y="2156"/>
                  </a:lnTo>
                  <a:close/>
                  <a:moveTo>
                    <a:pt x="265" y="2156"/>
                  </a:moveTo>
                  <a:lnTo>
                    <a:pt x="248" y="2159"/>
                  </a:lnTo>
                  <a:lnTo>
                    <a:pt x="234" y="2167"/>
                  </a:lnTo>
                  <a:lnTo>
                    <a:pt x="223" y="2178"/>
                  </a:lnTo>
                  <a:lnTo>
                    <a:pt x="215" y="2192"/>
                  </a:lnTo>
                  <a:lnTo>
                    <a:pt x="212" y="2209"/>
                  </a:lnTo>
                  <a:lnTo>
                    <a:pt x="214" y="2222"/>
                  </a:lnTo>
                  <a:lnTo>
                    <a:pt x="218" y="2235"/>
                  </a:lnTo>
                  <a:lnTo>
                    <a:pt x="225" y="2251"/>
                  </a:lnTo>
                  <a:lnTo>
                    <a:pt x="225" y="2266"/>
                  </a:lnTo>
                  <a:lnTo>
                    <a:pt x="222" y="2282"/>
                  </a:lnTo>
                  <a:lnTo>
                    <a:pt x="214" y="2295"/>
                  </a:lnTo>
                  <a:lnTo>
                    <a:pt x="201" y="2306"/>
                  </a:lnTo>
                  <a:lnTo>
                    <a:pt x="189" y="2318"/>
                  </a:lnTo>
                  <a:lnTo>
                    <a:pt x="180" y="2333"/>
                  </a:lnTo>
                  <a:lnTo>
                    <a:pt x="176" y="2350"/>
                  </a:lnTo>
                  <a:lnTo>
                    <a:pt x="180" y="2368"/>
                  </a:lnTo>
                  <a:lnTo>
                    <a:pt x="186" y="2382"/>
                  </a:lnTo>
                  <a:lnTo>
                    <a:pt x="199" y="2393"/>
                  </a:lnTo>
                  <a:lnTo>
                    <a:pt x="213" y="2401"/>
                  </a:lnTo>
                  <a:lnTo>
                    <a:pt x="229" y="2403"/>
                  </a:lnTo>
                  <a:lnTo>
                    <a:pt x="584" y="2403"/>
                  </a:lnTo>
                  <a:lnTo>
                    <a:pt x="600" y="2401"/>
                  </a:lnTo>
                  <a:lnTo>
                    <a:pt x="614" y="2393"/>
                  </a:lnTo>
                  <a:lnTo>
                    <a:pt x="625" y="2382"/>
                  </a:lnTo>
                  <a:lnTo>
                    <a:pt x="633" y="2368"/>
                  </a:lnTo>
                  <a:lnTo>
                    <a:pt x="636" y="2350"/>
                  </a:lnTo>
                  <a:lnTo>
                    <a:pt x="633" y="2333"/>
                  </a:lnTo>
                  <a:lnTo>
                    <a:pt x="624" y="2318"/>
                  </a:lnTo>
                  <a:lnTo>
                    <a:pt x="611" y="2306"/>
                  </a:lnTo>
                  <a:lnTo>
                    <a:pt x="599" y="2295"/>
                  </a:lnTo>
                  <a:lnTo>
                    <a:pt x="591" y="2282"/>
                  </a:lnTo>
                  <a:lnTo>
                    <a:pt x="587" y="2266"/>
                  </a:lnTo>
                  <a:lnTo>
                    <a:pt x="588" y="2251"/>
                  </a:lnTo>
                  <a:lnTo>
                    <a:pt x="593" y="2235"/>
                  </a:lnTo>
                  <a:lnTo>
                    <a:pt x="599" y="2222"/>
                  </a:lnTo>
                  <a:lnTo>
                    <a:pt x="601" y="2209"/>
                  </a:lnTo>
                  <a:lnTo>
                    <a:pt x="598" y="2192"/>
                  </a:lnTo>
                  <a:lnTo>
                    <a:pt x="590" y="2178"/>
                  </a:lnTo>
                  <a:lnTo>
                    <a:pt x="579" y="2167"/>
                  </a:lnTo>
                  <a:lnTo>
                    <a:pt x="565" y="2159"/>
                  </a:lnTo>
                  <a:lnTo>
                    <a:pt x="548" y="2156"/>
                  </a:lnTo>
                  <a:lnTo>
                    <a:pt x="533" y="2158"/>
                  </a:lnTo>
                  <a:lnTo>
                    <a:pt x="521" y="2164"/>
                  </a:lnTo>
                  <a:lnTo>
                    <a:pt x="513" y="2170"/>
                  </a:lnTo>
                  <a:lnTo>
                    <a:pt x="500" y="2178"/>
                  </a:lnTo>
                  <a:lnTo>
                    <a:pt x="484" y="2182"/>
                  </a:lnTo>
                  <a:lnTo>
                    <a:pt x="470" y="2182"/>
                  </a:lnTo>
                  <a:lnTo>
                    <a:pt x="454" y="2178"/>
                  </a:lnTo>
                  <a:lnTo>
                    <a:pt x="441" y="2170"/>
                  </a:lnTo>
                  <a:lnTo>
                    <a:pt x="433" y="2164"/>
                  </a:lnTo>
                  <a:lnTo>
                    <a:pt x="421" y="2158"/>
                  </a:lnTo>
                  <a:lnTo>
                    <a:pt x="406" y="2156"/>
                  </a:lnTo>
                  <a:lnTo>
                    <a:pt x="392" y="2158"/>
                  </a:lnTo>
                  <a:lnTo>
                    <a:pt x="379" y="2164"/>
                  </a:lnTo>
                  <a:lnTo>
                    <a:pt x="371" y="2170"/>
                  </a:lnTo>
                  <a:lnTo>
                    <a:pt x="358" y="2178"/>
                  </a:lnTo>
                  <a:lnTo>
                    <a:pt x="343" y="2182"/>
                  </a:lnTo>
                  <a:lnTo>
                    <a:pt x="328" y="2182"/>
                  </a:lnTo>
                  <a:lnTo>
                    <a:pt x="313" y="2178"/>
                  </a:lnTo>
                  <a:lnTo>
                    <a:pt x="300" y="2170"/>
                  </a:lnTo>
                  <a:lnTo>
                    <a:pt x="292" y="2164"/>
                  </a:lnTo>
                  <a:lnTo>
                    <a:pt x="280" y="2158"/>
                  </a:lnTo>
                  <a:lnTo>
                    <a:pt x="265" y="2156"/>
                  </a:lnTo>
                  <a:close/>
                  <a:moveTo>
                    <a:pt x="1379" y="1803"/>
                  </a:moveTo>
                  <a:lnTo>
                    <a:pt x="1379" y="2403"/>
                  </a:lnTo>
                  <a:lnTo>
                    <a:pt x="1626" y="2403"/>
                  </a:lnTo>
                  <a:lnTo>
                    <a:pt x="1626" y="2173"/>
                  </a:lnTo>
                  <a:lnTo>
                    <a:pt x="1628" y="2157"/>
                  </a:lnTo>
                  <a:lnTo>
                    <a:pt x="1636" y="2143"/>
                  </a:lnTo>
                  <a:lnTo>
                    <a:pt x="1647" y="2130"/>
                  </a:lnTo>
                  <a:lnTo>
                    <a:pt x="1662" y="2124"/>
                  </a:lnTo>
                  <a:lnTo>
                    <a:pt x="1679" y="2121"/>
                  </a:lnTo>
                  <a:lnTo>
                    <a:pt x="1961" y="2121"/>
                  </a:lnTo>
                  <a:lnTo>
                    <a:pt x="1978" y="2124"/>
                  </a:lnTo>
                  <a:lnTo>
                    <a:pt x="1993" y="2130"/>
                  </a:lnTo>
                  <a:lnTo>
                    <a:pt x="2004" y="2143"/>
                  </a:lnTo>
                  <a:lnTo>
                    <a:pt x="2012" y="2157"/>
                  </a:lnTo>
                  <a:lnTo>
                    <a:pt x="2014" y="2173"/>
                  </a:lnTo>
                  <a:lnTo>
                    <a:pt x="2014" y="2403"/>
                  </a:lnTo>
                  <a:lnTo>
                    <a:pt x="2261" y="2403"/>
                  </a:lnTo>
                  <a:lnTo>
                    <a:pt x="2261" y="1803"/>
                  </a:lnTo>
                  <a:lnTo>
                    <a:pt x="1379" y="1803"/>
                  </a:lnTo>
                  <a:close/>
                  <a:moveTo>
                    <a:pt x="1820" y="1459"/>
                  </a:moveTo>
                  <a:lnTo>
                    <a:pt x="1439" y="1697"/>
                  </a:lnTo>
                  <a:lnTo>
                    <a:pt x="2201" y="1697"/>
                  </a:lnTo>
                  <a:lnTo>
                    <a:pt x="1820" y="1459"/>
                  </a:lnTo>
                  <a:close/>
                  <a:moveTo>
                    <a:pt x="1095" y="1307"/>
                  </a:moveTo>
                  <a:lnTo>
                    <a:pt x="1095" y="2403"/>
                  </a:lnTo>
                  <a:lnTo>
                    <a:pt x="1272" y="2403"/>
                  </a:lnTo>
                  <a:lnTo>
                    <a:pt x="1272" y="1803"/>
                  </a:lnTo>
                  <a:lnTo>
                    <a:pt x="1254" y="1803"/>
                  </a:lnTo>
                  <a:lnTo>
                    <a:pt x="1238" y="1799"/>
                  </a:lnTo>
                  <a:lnTo>
                    <a:pt x="1222" y="1792"/>
                  </a:lnTo>
                  <a:lnTo>
                    <a:pt x="1211" y="1780"/>
                  </a:lnTo>
                  <a:lnTo>
                    <a:pt x="1203" y="1764"/>
                  </a:lnTo>
                  <a:lnTo>
                    <a:pt x="1201" y="1747"/>
                  </a:lnTo>
                  <a:lnTo>
                    <a:pt x="1206" y="1731"/>
                  </a:lnTo>
                  <a:lnTo>
                    <a:pt x="1213" y="1716"/>
                  </a:lnTo>
                  <a:lnTo>
                    <a:pt x="1227" y="1705"/>
                  </a:lnTo>
                  <a:lnTo>
                    <a:pt x="1792" y="1352"/>
                  </a:lnTo>
                  <a:lnTo>
                    <a:pt x="1806" y="1345"/>
                  </a:lnTo>
                  <a:lnTo>
                    <a:pt x="1819" y="1343"/>
                  </a:lnTo>
                  <a:lnTo>
                    <a:pt x="1834" y="1345"/>
                  </a:lnTo>
                  <a:lnTo>
                    <a:pt x="1848" y="1352"/>
                  </a:lnTo>
                  <a:lnTo>
                    <a:pt x="2413" y="1705"/>
                  </a:lnTo>
                  <a:lnTo>
                    <a:pt x="2427" y="1716"/>
                  </a:lnTo>
                  <a:lnTo>
                    <a:pt x="2434" y="1731"/>
                  </a:lnTo>
                  <a:lnTo>
                    <a:pt x="2439" y="1747"/>
                  </a:lnTo>
                  <a:lnTo>
                    <a:pt x="2437" y="1764"/>
                  </a:lnTo>
                  <a:lnTo>
                    <a:pt x="2429" y="1780"/>
                  </a:lnTo>
                  <a:lnTo>
                    <a:pt x="2418" y="1792"/>
                  </a:lnTo>
                  <a:lnTo>
                    <a:pt x="2402" y="1799"/>
                  </a:lnTo>
                  <a:lnTo>
                    <a:pt x="2386" y="1803"/>
                  </a:lnTo>
                  <a:lnTo>
                    <a:pt x="2368" y="1803"/>
                  </a:lnTo>
                  <a:lnTo>
                    <a:pt x="2368" y="2403"/>
                  </a:lnTo>
                  <a:lnTo>
                    <a:pt x="2545" y="2403"/>
                  </a:lnTo>
                  <a:lnTo>
                    <a:pt x="2545" y="1307"/>
                  </a:lnTo>
                  <a:lnTo>
                    <a:pt x="1095" y="1307"/>
                  </a:lnTo>
                  <a:close/>
                  <a:moveTo>
                    <a:pt x="1873" y="743"/>
                  </a:moveTo>
                  <a:lnTo>
                    <a:pt x="1873" y="848"/>
                  </a:lnTo>
                  <a:lnTo>
                    <a:pt x="2120" y="848"/>
                  </a:lnTo>
                  <a:lnTo>
                    <a:pt x="2120" y="743"/>
                  </a:lnTo>
                  <a:lnTo>
                    <a:pt x="1873" y="743"/>
                  </a:lnTo>
                  <a:close/>
                  <a:moveTo>
                    <a:pt x="2651" y="601"/>
                  </a:moveTo>
                  <a:lnTo>
                    <a:pt x="2651" y="2403"/>
                  </a:lnTo>
                  <a:lnTo>
                    <a:pt x="2906" y="2403"/>
                  </a:lnTo>
                  <a:lnTo>
                    <a:pt x="2900" y="2378"/>
                  </a:lnTo>
                  <a:lnTo>
                    <a:pt x="2898" y="2350"/>
                  </a:lnTo>
                  <a:lnTo>
                    <a:pt x="2900" y="2324"/>
                  </a:lnTo>
                  <a:lnTo>
                    <a:pt x="2908" y="2297"/>
                  </a:lnTo>
                  <a:lnTo>
                    <a:pt x="2809" y="2297"/>
                  </a:lnTo>
                  <a:lnTo>
                    <a:pt x="2793" y="2295"/>
                  </a:lnTo>
                  <a:lnTo>
                    <a:pt x="2779" y="2287"/>
                  </a:lnTo>
                  <a:lnTo>
                    <a:pt x="2766" y="2276"/>
                  </a:lnTo>
                  <a:lnTo>
                    <a:pt x="2759" y="2262"/>
                  </a:lnTo>
                  <a:lnTo>
                    <a:pt x="2756" y="2244"/>
                  </a:lnTo>
                  <a:lnTo>
                    <a:pt x="2759" y="2228"/>
                  </a:lnTo>
                  <a:lnTo>
                    <a:pt x="2766" y="2213"/>
                  </a:lnTo>
                  <a:lnTo>
                    <a:pt x="2779" y="2202"/>
                  </a:lnTo>
                  <a:lnTo>
                    <a:pt x="2793" y="2194"/>
                  </a:lnTo>
                  <a:lnTo>
                    <a:pt x="2809" y="2191"/>
                  </a:lnTo>
                  <a:lnTo>
                    <a:pt x="2934" y="2191"/>
                  </a:lnTo>
                  <a:lnTo>
                    <a:pt x="2941" y="2162"/>
                  </a:lnTo>
                  <a:lnTo>
                    <a:pt x="2951" y="2136"/>
                  </a:lnTo>
                  <a:lnTo>
                    <a:pt x="2966" y="2112"/>
                  </a:lnTo>
                  <a:lnTo>
                    <a:pt x="2986" y="2091"/>
                  </a:lnTo>
                  <a:lnTo>
                    <a:pt x="3009" y="2074"/>
                  </a:lnTo>
                  <a:lnTo>
                    <a:pt x="3034" y="2061"/>
                  </a:lnTo>
                  <a:lnTo>
                    <a:pt x="3062" y="2053"/>
                  </a:lnTo>
                  <a:lnTo>
                    <a:pt x="3092" y="2050"/>
                  </a:lnTo>
                  <a:lnTo>
                    <a:pt x="3117" y="2052"/>
                  </a:lnTo>
                  <a:lnTo>
                    <a:pt x="3140" y="2058"/>
                  </a:lnTo>
                  <a:lnTo>
                    <a:pt x="3162" y="2066"/>
                  </a:lnTo>
                  <a:lnTo>
                    <a:pt x="3186" y="2058"/>
                  </a:lnTo>
                  <a:lnTo>
                    <a:pt x="3209" y="2052"/>
                  </a:lnTo>
                  <a:lnTo>
                    <a:pt x="3234" y="2050"/>
                  </a:lnTo>
                  <a:lnTo>
                    <a:pt x="3258" y="2052"/>
                  </a:lnTo>
                  <a:lnTo>
                    <a:pt x="3282" y="2058"/>
                  </a:lnTo>
                  <a:lnTo>
                    <a:pt x="3305" y="2066"/>
                  </a:lnTo>
                  <a:lnTo>
                    <a:pt x="3327" y="2058"/>
                  </a:lnTo>
                  <a:lnTo>
                    <a:pt x="3351" y="2052"/>
                  </a:lnTo>
                  <a:lnTo>
                    <a:pt x="3375" y="2050"/>
                  </a:lnTo>
                  <a:lnTo>
                    <a:pt x="3393" y="2051"/>
                  </a:lnTo>
                  <a:lnTo>
                    <a:pt x="3393" y="601"/>
                  </a:lnTo>
                  <a:lnTo>
                    <a:pt x="2651" y="601"/>
                  </a:lnTo>
                  <a:close/>
                  <a:moveTo>
                    <a:pt x="247" y="601"/>
                  </a:moveTo>
                  <a:lnTo>
                    <a:pt x="247" y="2051"/>
                  </a:lnTo>
                  <a:lnTo>
                    <a:pt x="265" y="2050"/>
                  </a:lnTo>
                  <a:lnTo>
                    <a:pt x="289" y="2052"/>
                  </a:lnTo>
                  <a:lnTo>
                    <a:pt x="313" y="2058"/>
                  </a:lnTo>
                  <a:lnTo>
                    <a:pt x="335" y="2066"/>
                  </a:lnTo>
                  <a:lnTo>
                    <a:pt x="358" y="2058"/>
                  </a:lnTo>
                  <a:lnTo>
                    <a:pt x="382" y="2052"/>
                  </a:lnTo>
                  <a:lnTo>
                    <a:pt x="406" y="2050"/>
                  </a:lnTo>
                  <a:lnTo>
                    <a:pt x="431" y="2052"/>
                  </a:lnTo>
                  <a:lnTo>
                    <a:pt x="454" y="2058"/>
                  </a:lnTo>
                  <a:lnTo>
                    <a:pt x="478" y="2066"/>
                  </a:lnTo>
                  <a:lnTo>
                    <a:pt x="500" y="2058"/>
                  </a:lnTo>
                  <a:lnTo>
                    <a:pt x="523" y="2052"/>
                  </a:lnTo>
                  <a:lnTo>
                    <a:pt x="548" y="2050"/>
                  </a:lnTo>
                  <a:lnTo>
                    <a:pt x="578" y="2053"/>
                  </a:lnTo>
                  <a:lnTo>
                    <a:pt x="606" y="2061"/>
                  </a:lnTo>
                  <a:lnTo>
                    <a:pt x="631" y="2074"/>
                  </a:lnTo>
                  <a:lnTo>
                    <a:pt x="654" y="2091"/>
                  </a:lnTo>
                  <a:lnTo>
                    <a:pt x="674" y="2112"/>
                  </a:lnTo>
                  <a:lnTo>
                    <a:pt x="689" y="2136"/>
                  </a:lnTo>
                  <a:lnTo>
                    <a:pt x="699" y="2162"/>
                  </a:lnTo>
                  <a:lnTo>
                    <a:pt x="706" y="2191"/>
                  </a:lnTo>
                  <a:lnTo>
                    <a:pt x="831" y="2191"/>
                  </a:lnTo>
                  <a:lnTo>
                    <a:pt x="847" y="2194"/>
                  </a:lnTo>
                  <a:lnTo>
                    <a:pt x="861" y="2202"/>
                  </a:lnTo>
                  <a:lnTo>
                    <a:pt x="874" y="2213"/>
                  </a:lnTo>
                  <a:lnTo>
                    <a:pt x="881" y="2228"/>
                  </a:lnTo>
                  <a:lnTo>
                    <a:pt x="884" y="2244"/>
                  </a:lnTo>
                  <a:lnTo>
                    <a:pt x="881" y="2261"/>
                  </a:lnTo>
                  <a:lnTo>
                    <a:pt x="874" y="2276"/>
                  </a:lnTo>
                  <a:lnTo>
                    <a:pt x="861" y="2287"/>
                  </a:lnTo>
                  <a:lnTo>
                    <a:pt x="847" y="2295"/>
                  </a:lnTo>
                  <a:lnTo>
                    <a:pt x="831" y="2297"/>
                  </a:lnTo>
                  <a:lnTo>
                    <a:pt x="732" y="2297"/>
                  </a:lnTo>
                  <a:lnTo>
                    <a:pt x="740" y="2324"/>
                  </a:lnTo>
                  <a:lnTo>
                    <a:pt x="742" y="2350"/>
                  </a:lnTo>
                  <a:lnTo>
                    <a:pt x="740" y="2378"/>
                  </a:lnTo>
                  <a:lnTo>
                    <a:pt x="734" y="2403"/>
                  </a:lnTo>
                  <a:lnTo>
                    <a:pt x="989" y="2403"/>
                  </a:lnTo>
                  <a:lnTo>
                    <a:pt x="989" y="601"/>
                  </a:lnTo>
                  <a:lnTo>
                    <a:pt x="247" y="601"/>
                  </a:lnTo>
                  <a:close/>
                  <a:moveTo>
                    <a:pt x="2792" y="388"/>
                  </a:moveTo>
                  <a:lnTo>
                    <a:pt x="2792" y="494"/>
                  </a:lnTo>
                  <a:lnTo>
                    <a:pt x="3252" y="494"/>
                  </a:lnTo>
                  <a:lnTo>
                    <a:pt x="3252" y="388"/>
                  </a:lnTo>
                  <a:lnTo>
                    <a:pt x="2792" y="388"/>
                  </a:lnTo>
                  <a:close/>
                  <a:moveTo>
                    <a:pt x="388" y="388"/>
                  </a:moveTo>
                  <a:lnTo>
                    <a:pt x="388" y="494"/>
                  </a:lnTo>
                  <a:lnTo>
                    <a:pt x="848" y="494"/>
                  </a:lnTo>
                  <a:lnTo>
                    <a:pt x="848" y="388"/>
                  </a:lnTo>
                  <a:lnTo>
                    <a:pt x="388" y="388"/>
                  </a:lnTo>
                  <a:close/>
                  <a:moveTo>
                    <a:pt x="619" y="0"/>
                  </a:moveTo>
                  <a:lnTo>
                    <a:pt x="635" y="2"/>
                  </a:lnTo>
                  <a:lnTo>
                    <a:pt x="650" y="10"/>
                  </a:lnTo>
                  <a:lnTo>
                    <a:pt x="661" y="22"/>
                  </a:lnTo>
                  <a:lnTo>
                    <a:pt x="668" y="36"/>
                  </a:lnTo>
                  <a:lnTo>
                    <a:pt x="672" y="53"/>
                  </a:lnTo>
                  <a:lnTo>
                    <a:pt x="672" y="282"/>
                  </a:lnTo>
                  <a:lnTo>
                    <a:pt x="901" y="282"/>
                  </a:lnTo>
                  <a:lnTo>
                    <a:pt x="918" y="286"/>
                  </a:lnTo>
                  <a:lnTo>
                    <a:pt x="932" y="292"/>
                  </a:lnTo>
                  <a:lnTo>
                    <a:pt x="944" y="305"/>
                  </a:lnTo>
                  <a:lnTo>
                    <a:pt x="952" y="319"/>
                  </a:lnTo>
                  <a:lnTo>
                    <a:pt x="954" y="335"/>
                  </a:lnTo>
                  <a:lnTo>
                    <a:pt x="954" y="494"/>
                  </a:lnTo>
                  <a:lnTo>
                    <a:pt x="1042" y="494"/>
                  </a:lnTo>
                  <a:lnTo>
                    <a:pt x="1059" y="498"/>
                  </a:lnTo>
                  <a:lnTo>
                    <a:pt x="1074" y="505"/>
                  </a:lnTo>
                  <a:lnTo>
                    <a:pt x="1085" y="516"/>
                  </a:lnTo>
                  <a:lnTo>
                    <a:pt x="1093" y="531"/>
                  </a:lnTo>
                  <a:lnTo>
                    <a:pt x="1095" y="547"/>
                  </a:lnTo>
                  <a:lnTo>
                    <a:pt x="1095" y="1201"/>
                  </a:lnTo>
                  <a:lnTo>
                    <a:pt x="1767" y="1201"/>
                  </a:lnTo>
                  <a:lnTo>
                    <a:pt x="1767" y="690"/>
                  </a:lnTo>
                  <a:lnTo>
                    <a:pt x="1769" y="672"/>
                  </a:lnTo>
                  <a:lnTo>
                    <a:pt x="1777" y="658"/>
                  </a:lnTo>
                  <a:lnTo>
                    <a:pt x="1789" y="647"/>
                  </a:lnTo>
                  <a:lnTo>
                    <a:pt x="1803" y="639"/>
                  </a:lnTo>
                  <a:lnTo>
                    <a:pt x="1820" y="637"/>
                  </a:lnTo>
                  <a:lnTo>
                    <a:pt x="2173" y="637"/>
                  </a:lnTo>
                  <a:lnTo>
                    <a:pt x="2191" y="639"/>
                  </a:lnTo>
                  <a:lnTo>
                    <a:pt x="2205" y="647"/>
                  </a:lnTo>
                  <a:lnTo>
                    <a:pt x="2216" y="658"/>
                  </a:lnTo>
                  <a:lnTo>
                    <a:pt x="2224" y="672"/>
                  </a:lnTo>
                  <a:lnTo>
                    <a:pt x="2226" y="690"/>
                  </a:lnTo>
                  <a:lnTo>
                    <a:pt x="2226" y="901"/>
                  </a:lnTo>
                  <a:lnTo>
                    <a:pt x="2224" y="918"/>
                  </a:lnTo>
                  <a:lnTo>
                    <a:pt x="2216" y="932"/>
                  </a:lnTo>
                  <a:lnTo>
                    <a:pt x="2205" y="944"/>
                  </a:lnTo>
                  <a:lnTo>
                    <a:pt x="2191" y="951"/>
                  </a:lnTo>
                  <a:lnTo>
                    <a:pt x="2173" y="954"/>
                  </a:lnTo>
                  <a:lnTo>
                    <a:pt x="1873" y="954"/>
                  </a:lnTo>
                  <a:lnTo>
                    <a:pt x="1873" y="1201"/>
                  </a:lnTo>
                  <a:lnTo>
                    <a:pt x="2545" y="1201"/>
                  </a:lnTo>
                  <a:lnTo>
                    <a:pt x="2545" y="547"/>
                  </a:lnTo>
                  <a:lnTo>
                    <a:pt x="2547" y="531"/>
                  </a:lnTo>
                  <a:lnTo>
                    <a:pt x="2555" y="516"/>
                  </a:lnTo>
                  <a:lnTo>
                    <a:pt x="2566" y="505"/>
                  </a:lnTo>
                  <a:lnTo>
                    <a:pt x="2581" y="498"/>
                  </a:lnTo>
                  <a:lnTo>
                    <a:pt x="2598" y="494"/>
                  </a:lnTo>
                  <a:lnTo>
                    <a:pt x="2686" y="494"/>
                  </a:lnTo>
                  <a:lnTo>
                    <a:pt x="2686" y="335"/>
                  </a:lnTo>
                  <a:lnTo>
                    <a:pt x="2688" y="319"/>
                  </a:lnTo>
                  <a:lnTo>
                    <a:pt x="2696" y="305"/>
                  </a:lnTo>
                  <a:lnTo>
                    <a:pt x="2708" y="292"/>
                  </a:lnTo>
                  <a:lnTo>
                    <a:pt x="2722" y="286"/>
                  </a:lnTo>
                  <a:lnTo>
                    <a:pt x="2739" y="282"/>
                  </a:lnTo>
                  <a:lnTo>
                    <a:pt x="2968" y="282"/>
                  </a:lnTo>
                  <a:lnTo>
                    <a:pt x="2968" y="53"/>
                  </a:lnTo>
                  <a:lnTo>
                    <a:pt x="2972" y="36"/>
                  </a:lnTo>
                  <a:lnTo>
                    <a:pt x="2979" y="22"/>
                  </a:lnTo>
                  <a:lnTo>
                    <a:pt x="2990" y="10"/>
                  </a:lnTo>
                  <a:lnTo>
                    <a:pt x="3005" y="2"/>
                  </a:lnTo>
                  <a:lnTo>
                    <a:pt x="3021" y="0"/>
                  </a:lnTo>
                  <a:lnTo>
                    <a:pt x="3039" y="2"/>
                  </a:lnTo>
                  <a:lnTo>
                    <a:pt x="3053" y="10"/>
                  </a:lnTo>
                  <a:lnTo>
                    <a:pt x="3064" y="22"/>
                  </a:lnTo>
                  <a:lnTo>
                    <a:pt x="3072" y="36"/>
                  </a:lnTo>
                  <a:lnTo>
                    <a:pt x="3074" y="53"/>
                  </a:lnTo>
                  <a:lnTo>
                    <a:pt x="3074" y="282"/>
                  </a:lnTo>
                  <a:lnTo>
                    <a:pt x="3305" y="282"/>
                  </a:lnTo>
                  <a:lnTo>
                    <a:pt x="3321" y="286"/>
                  </a:lnTo>
                  <a:lnTo>
                    <a:pt x="3336" y="292"/>
                  </a:lnTo>
                  <a:lnTo>
                    <a:pt x="3347" y="305"/>
                  </a:lnTo>
                  <a:lnTo>
                    <a:pt x="3354" y="319"/>
                  </a:lnTo>
                  <a:lnTo>
                    <a:pt x="3358" y="335"/>
                  </a:lnTo>
                  <a:lnTo>
                    <a:pt x="3358" y="494"/>
                  </a:lnTo>
                  <a:lnTo>
                    <a:pt x="3446" y="494"/>
                  </a:lnTo>
                  <a:lnTo>
                    <a:pt x="3462" y="498"/>
                  </a:lnTo>
                  <a:lnTo>
                    <a:pt x="3477" y="505"/>
                  </a:lnTo>
                  <a:lnTo>
                    <a:pt x="3489" y="516"/>
                  </a:lnTo>
                  <a:lnTo>
                    <a:pt x="3496" y="531"/>
                  </a:lnTo>
                  <a:lnTo>
                    <a:pt x="3499" y="547"/>
                  </a:lnTo>
                  <a:lnTo>
                    <a:pt x="3499" y="2103"/>
                  </a:lnTo>
                  <a:lnTo>
                    <a:pt x="3499" y="2108"/>
                  </a:lnTo>
                  <a:lnTo>
                    <a:pt x="3513" y="2130"/>
                  </a:lnTo>
                  <a:lnTo>
                    <a:pt x="3524" y="2155"/>
                  </a:lnTo>
                  <a:lnTo>
                    <a:pt x="3532" y="2181"/>
                  </a:lnTo>
                  <a:lnTo>
                    <a:pt x="3534" y="2209"/>
                  </a:lnTo>
                  <a:lnTo>
                    <a:pt x="3533" y="2228"/>
                  </a:lnTo>
                  <a:lnTo>
                    <a:pt x="3530" y="2245"/>
                  </a:lnTo>
                  <a:lnTo>
                    <a:pt x="3546" y="2268"/>
                  </a:lnTo>
                  <a:lnTo>
                    <a:pt x="3559" y="2294"/>
                  </a:lnTo>
                  <a:lnTo>
                    <a:pt x="3567" y="2321"/>
                  </a:lnTo>
                  <a:lnTo>
                    <a:pt x="3569" y="2350"/>
                  </a:lnTo>
                  <a:lnTo>
                    <a:pt x="3567" y="2378"/>
                  </a:lnTo>
                  <a:lnTo>
                    <a:pt x="3561" y="2403"/>
                  </a:lnTo>
                  <a:lnTo>
                    <a:pt x="3587" y="2403"/>
                  </a:lnTo>
                  <a:lnTo>
                    <a:pt x="3604" y="2406"/>
                  </a:lnTo>
                  <a:lnTo>
                    <a:pt x="3618" y="2414"/>
                  </a:lnTo>
                  <a:lnTo>
                    <a:pt x="3630" y="2425"/>
                  </a:lnTo>
                  <a:lnTo>
                    <a:pt x="3638" y="2439"/>
                  </a:lnTo>
                  <a:lnTo>
                    <a:pt x="3640" y="2457"/>
                  </a:lnTo>
                  <a:lnTo>
                    <a:pt x="3638" y="2474"/>
                  </a:lnTo>
                  <a:lnTo>
                    <a:pt x="3630" y="2488"/>
                  </a:lnTo>
                  <a:lnTo>
                    <a:pt x="3618" y="2499"/>
                  </a:lnTo>
                  <a:lnTo>
                    <a:pt x="3604" y="2507"/>
                  </a:lnTo>
                  <a:lnTo>
                    <a:pt x="3587" y="2510"/>
                  </a:lnTo>
                  <a:lnTo>
                    <a:pt x="53" y="2510"/>
                  </a:lnTo>
                  <a:lnTo>
                    <a:pt x="36" y="2507"/>
                  </a:lnTo>
                  <a:lnTo>
                    <a:pt x="22" y="2499"/>
                  </a:lnTo>
                  <a:lnTo>
                    <a:pt x="10" y="2488"/>
                  </a:lnTo>
                  <a:lnTo>
                    <a:pt x="2" y="2474"/>
                  </a:lnTo>
                  <a:lnTo>
                    <a:pt x="0" y="2457"/>
                  </a:lnTo>
                  <a:lnTo>
                    <a:pt x="2" y="2439"/>
                  </a:lnTo>
                  <a:lnTo>
                    <a:pt x="10" y="2425"/>
                  </a:lnTo>
                  <a:lnTo>
                    <a:pt x="22" y="2414"/>
                  </a:lnTo>
                  <a:lnTo>
                    <a:pt x="36" y="2406"/>
                  </a:lnTo>
                  <a:lnTo>
                    <a:pt x="53" y="2403"/>
                  </a:lnTo>
                  <a:lnTo>
                    <a:pt x="79" y="2403"/>
                  </a:lnTo>
                  <a:lnTo>
                    <a:pt x="73" y="2378"/>
                  </a:lnTo>
                  <a:lnTo>
                    <a:pt x="71" y="2350"/>
                  </a:lnTo>
                  <a:lnTo>
                    <a:pt x="73" y="2321"/>
                  </a:lnTo>
                  <a:lnTo>
                    <a:pt x="81" y="2294"/>
                  </a:lnTo>
                  <a:lnTo>
                    <a:pt x="94" y="2268"/>
                  </a:lnTo>
                  <a:lnTo>
                    <a:pt x="110" y="2245"/>
                  </a:lnTo>
                  <a:lnTo>
                    <a:pt x="107" y="2228"/>
                  </a:lnTo>
                  <a:lnTo>
                    <a:pt x="106" y="2209"/>
                  </a:lnTo>
                  <a:lnTo>
                    <a:pt x="108" y="2181"/>
                  </a:lnTo>
                  <a:lnTo>
                    <a:pt x="116" y="2155"/>
                  </a:lnTo>
                  <a:lnTo>
                    <a:pt x="127" y="2130"/>
                  </a:lnTo>
                  <a:lnTo>
                    <a:pt x="141" y="2108"/>
                  </a:lnTo>
                  <a:lnTo>
                    <a:pt x="141" y="2103"/>
                  </a:lnTo>
                  <a:lnTo>
                    <a:pt x="141" y="547"/>
                  </a:lnTo>
                  <a:lnTo>
                    <a:pt x="144" y="531"/>
                  </a:lnTo>
                  <a:lnTo>
                    <a:pt x="151" y="516"/>
                  </a:lnTo>
                  <a:lnTo>
                    <a:pt x="163" y="505"/>
                  </a:lnTo>
                  <a:lnTo>
                    <a:pt x="178" y="498"/>
                  </a:lnTo>
                  <a:lnTo>
                    <a:pt x="194" y="494"/>
                  </a:lnTo>
                  <a:lnTo>
                    <a:pt x="282" y="494"/>
                  </a:lnTo>
                  <a:lnTo>
                    <a:pt x="282" y="335"/>
                  </a:lnTo>
                  <a:lnTo>
                    <a:pt x="286" y="319"/>
                  </a:lnTo>
                  <a:lnTo>
                    <a:pt x="293" y="305"/>
                  </a:lnTo>
                  <a:lnTo>
                    <a:pt x="304" y="292"/>
                  </a:lnTo>
                  <a:lnTo>
                    <a:pt x="319" y="286"/>
                  </a:lnTo>
                  <a:lnTo>
                    <a:pt x="335" y="282"/>
                  </a:lnTo>
                  <a:lnTo>
                    <a:pt x="566" y="282"/>
                  </a:lnTo>
                  <a:lnTo>
                    <a:pt x="566" y="53"/>
                  </a:lnTo>
                  <a:lnTo>
                    <a:pt x="568" y="36"/>
                  </a:lnTo>
                  <a:lnTo>
                    <a:pt x="576" y="22"/>
                  </a:lnTo>
                  <a:lnTo>
                    <a:pt x="587" y="10"/>
                  </a:lnTo>
                  <a:lnTo>
                    <a:pt x="601" y="2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3" name="Freeform 405"/>
            <p:cNvSpPr>
              <a:spLocks/>
            </p:cNvSpPr>
            <p:nvPr/>
          </p:nvSpPr>
          <p:spPr bwMode="auto">
            <a:xfrm>
              <a:off x="5595938" y="2298700"/>
              <a:ext cx="15875" cy="28575"/>
            </a:xfrm>
            <a:custGeom>
              <a:avLst/>
              <a:gdLst>
                <a:gd name="T0" fmla="*/ 53 w 106"/>
                <a:gd name="T1" fmla="*/ 0 h 176"/>
                <a:gd name="T2" fmla="*/ 70 w 106"/>
                <a:gd name="T3" fmla="*/ 2 h 176"/>
                <a:gd name="T4" fmla="*/ 84 w 106"/>
                <a:gd name="T5" fmla="*/ 10 h 176"/>
                <a:gd name="T6" fmla="*/ 96 w 106"/>
                <a:gd name="T7" fmla="*/ 22 h 176"/>
                <a:gd name="T8" fmla="*/ 103 w 106"/>
                <a:gd name="T9" fmla="*/ 36 h 176"/>
                <a:gd name="T10" fmla="*/ 106 w 106"/>
                <a:gd name="T11" fmla="*/ 53 h 176"/>
                <a:gd name="T12" fmla="*/ 106 w 106"/>
                <a:gd name="T13" fmla="*/ 123 h 176"/>
                <a:gd name="T14" fmla="*/ 103 w 106"/>
                <a:gd name="T15" fmla="*/ 140 h 176"/>
                <a:gd name="T16" fmla="*/ 96 w 106"/>
                <a:gd name="T17" fmla="*/ 154 h 176"/>
                <a:gd name="T18" fmla="*/ 84 w 106"/>
                <a:gd name="T19" fmla="*/ 166 h 176"/>
                <a:gd name="T20" fmla="*/ 70 w 106"/>
                <a:gd name="T21" fmla="*/ 174 h 176"/>
                <a:gd name="T22" fmla="*/ 53 w 106"/>
                <a:gd name="T23" fmla="*/ 176 h 176"/>
                <a:gd name="T24" fmla="*/ 37 w 106"/>
                <a:gd name="T25" fmla="*/ 174 h 176"/>
                <a:gd name="T26" fmla="*/ 21 w 106"/>
                <a:gd name="T27" fmla="*/ 166 h 176"/>
                <a:gd name="T28" fmla="*/ 10 w 106"/>
                <a:gd name="T29" fmla="*/ 154 h 176"/>
                <a:gd name="T30" fmla="*/ 2 w 106"/>
                <a:gd name="T31" fmla="*/ 140 h 176"/>
                <a:gd name="T32" fmla="*/ 0 w 106"/>
                <a:gd name="T33" fmla="*/ 123 h 176"/>
                <a:gd name="T34" fmla="*/ 0 w 106"/>
                <a:gd name="T35" fmla="*/ 53 h 176"/>
                <a:gd name="T36" fmla="*/ 2 w 106"/>
                <a:gd name="T37" fmla="*/ 36 h 176"/>
                <a:gd name="T38" fmla="*/ 10 w 106"/>
                <a:gd name="T39" fmla="*/ 22 h 176"/>
                <a:gd name="T40" fmla="*/ 21 w 106"/>
                <a:gd name="T41" fmla="*/ 10 h 176"/>
                <a:gd name="T42" fmla="*/ 37 w 106"/>
                <a:gd name="T43" fmla="*/ 2 h 176"/>
                <a:gd name="T44" fmla="*/ 53 w 106"/>
                <a:gd name="T4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176">
                  <a:moveTo>
                    <a:pt x="53" y="0"/>
                  </a:moveTo>
                  <a:lnTo>
                    <a:pt x="70" y="2"/>
                  </a:lnTo>
                  <a:lnTo>
                    <a:pt x="84" y="10"/>
                  </a:lnTo>
                  <a:lnTo>
                    <a:pt x="96" y="22"/>
                  </a:lnTo>
                  <a:lnTo>
                    <a:pt x="103" y="36"/>
                  </a:lnTo>
                  <a:lnTo>
                    <a:pt x="106" y="53"/>
                  </a:lnTo>
                  <a:lnTo>
                    <a:pt x="106" y="123"/>
                  </a:lnTo>
                  <a:lnTo>
                    <a:pt x="103" y="140"/>
                  </a:lnTo>
                  <a:lnTo>
                    <a:pt x="96" y="154"/>
                  </a:lnTo>
                  <a:lnTo>
                    <a:pt x="84" y="166"/>
                  </a:lnTo>
                  <a:lnTo>
                    <a:pt x="70" y="174"/>
                  </a:lnTo>
                  <a:lnTo>
                    <a:pt x="53" y="176"/>
                  </a:lnTo>
                  <a:lnTo>
                    <a:pt x="37" y="174"/>
                  </a:lnTo>
                  <a:lnTo>
                    <a:pt x="21" y="166"/>
                  </a:lnTo>
                  <a:lnTo>
                    <a:pt x="10" y="154"/>
                  </a:lnTo>
                  <a:lnTo>
                    <a:pt x="2" y="140"/>
                  </a:lnTo>
                  <a:lnTo>
                    <a:pt x="0" y="123"/>
                  </a:lnTo>
                  <a:lnTo>
                    <a:pt x="0" y="53"/>
                  </a:lnTo>
                  <a:lnTo>
                    <a:pt x="2" y="36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7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4" name="Freeform 406"/>
            <p:cNvSpPr>
              <a:spLocks/>
            </p:cNvSpPr>
            <p:nvPr/>
          </p:nvSpPr>
          <p:spPr bwMode="auto">
            <a:xfrm>
              <a:off x="5629276" y="2298700"/>
              <a:ext cx="15875" cy="28575"/>
            </a:xfrm>
            <a:custGeom>
              <a:avLst/>
              <a:gdLst>
                <a:gd name="T0" fmla="*/ 53 w 106"/>
                <a:gd name="T1" fmla="*/ 0 h 176"/>
                <a:gd name="T2" fmla="*/ 70 w 106"/>
                <a:gd name="T3" fmla="*/ 2 h 176"/>
                <a:gd name="T4" fmla="*/ 84 w 106"/>
                <a:gd name="T5" fmla="*/ 10 h 176"/>
                <a:gd name="T6" fmla="*/ 96 w 106"/>
                <a:gd name="T7" fmla="*/ 22 h 176"/>
                <a:gd name="T8" fmla="*/ 104 w 106"/>
                <a:gd name="T9" fmla="*/ 36 h 176"/>
                <a:gd name="T10" fmla="*/ 106 w 106"/>
                <a:gd name="T11" fmla="*/ 53 h 176"/>
                <a:gd name="T12" fmla="*/ 106 w 106"/>
                <a:gd name="T13" fmla="*/ 123 h 176"/>
                <a:gd name="T14" fmla="*/ 104 w 106"/>
                <a:gd name="T15" fmla="*/ 140 h 176"/>
                <a:gd name="T16" fmla="*/ 96 w 106"/>
                <a:gd name="T17" fmla="*/ 154 h 176"/>
                <a:gd name="T18" fmla="*/ 84 w 106"/>
                <a:gd name="T19" fmla="*/ 166 h 176"/>
                <a:gd name="T20" fmla="*/ 70 w 106"/>
                <a:gd name="T21" fmla="*/ 174 h 176"/>
                <a:gd name="T22" fmla="*/ 53 w 106"/>
                <a:gd name="T23" fmla="*/ 176 h 176"/>
                <a:gd name="T24" fmla="*/ 36 w 106"/>
                <a:gd name="T25" fmla="*/ 174 h 176"/>
                <a:gd name="T26" fmla="*/ 22 w 106"/>
                <a:gd name="T27" fmla="*/ 166 h 176"/>
                <a:gd name="T28" fmla="*/ 10 w 106"/>
                <a:gd name="T29" fmla="*/ 154 h 176"/>
                <a:gd name="T30" fmla="*/ 2 w 106"/>
                <a:gd name="T31" fmla="*/ 140 h 176"/>
                <a:gd name="T32" fmla="*/ 0 w 106"/>
                <a:gd name="T33" fmla="*/ 123 h 176"/>
                <a:gd name="T34" fmla="*/ 0 w 106"/>
                <a:gd name="T35" fmla="*/ 53 h 176"/>
                <a:gd name="T36" fmla="*/ 2 w 106"/>
                <a:gd name="T37" fmla="*/ 36 h 176"/>
                <a:gd name="T38" fmla="*/ 10 w 106"/>
                <a:gd name="T39" fmla="*/ 22 h 176"/>
                <a:gd name="T40" fmla="*/ 22 w 106"/>
                <a:gd name="T41" fmla="*/ 10 h 176"/>
                <a:gd name="T42" fmla="*/ 36 w 106"/>
                <a:gd name="T43" fmla="*/ 2 h 176"/>
                <a:gd name="T44" fmla="*/ 53 w 106"/>
                <a:gd name="T4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176">
                  <a:moveTo>
                    <a:pt x="53" y="0"/>
                  </a:moveTo>
                  <a:lnTo>
                    <a:pt x="70" y="2"/>
                  </a:lnTo>
                  <a:lnTo>
                    <a:pt x="84" y="10"/>
                  </a:lnTo>
                  <a:lnTo>
                    <a:pt x="96" y="22"/>
                  </a:lnTo>
                  <a:lnTo>
                    <a:pt x="104" y="36"/>
                  </a:lnTo>
                  <a:lnTo>
                    <a:pt x="106" y="53"/>
                  </a:lnTo>
                  <a:lnTo>
                    <a:pt x="106" y="123"/>
                  </a:lnTo>
                  <a:lnTo>
                    <a:pt x="104" y="140"/>
                  </a:lnTo>
                  <a:lnTo>
                    <a:pt x="96" y="154"/>
                  </a:lnTo>
                  <a:lnTo>
                    <a:pt x="84" y="166"/>
                  </a:lnTo>
                  <a:lnTo>
                    <a:pt x="70" y="174"/>
                  </a:lnTo>
                  <a:lnTo>
                    <a:pt x="53" y="176"/>
                  </a:lnTo>
                  <a:lnTo>
                    <a:pt x="36" y="174"/>
                  </a:lnTo>
                  <a:lnTo>
                    <a:pt x="22" y="166"/>
                  </a:lnTo>
                  <a:lnTo>
                    <a:pt x="10" y="154"/>
                  </a:lnTo>
                  <a:lnTo>
                    <a:pt x="2" y="140"/>
                  </a:lnTo>
                  <a:lnTo>
                    <a:pt x="0" y="123"/>
                  </a:lnTo>
                  <a:lnTo>
                    <a:pt x="0" y="53"/>
                  </a:lnTo>
                  <a:lnTo>
                    <a:pt x="2" y="36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6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5" name="Freeform 407"/>
            <p:cNvSpPr>
              <a:spLocks/>
            </p:cNvSpPr>
            <p:nvPr/>
          </p:nvSpPr>
          <p:spPr bwMode="auto">
            <a:xfrm>
              <a:off x="5662613" y="2298700"/>
              <a:ext cx="15875" cy="28575"/>
            </a:xfrm>
            <a:custGeom>
              <a:avLst/>
              <a:gdLst>
                <a:gd name="T0" fmla="*/ 53 w 106"/>
                <a:gd name="T1" fmla="*/ 0 h 176"/>
                <a:gd name="T2" fmla="*/ 69 w 106"/>
                <a:gd name="T3" fmla="*/ 2 h 176"/>
                <a:gd name="T4" fmla="*/ 85 w 106"/>
                <a:gd name="T5" fmla="*/ 10 h 176"/>
                <a:gd name="T6" fmla="*/ 96 w 106"/>
                <a:gd name="T7" fmla="*/ 22 h 176"/>
                <a:gd name="T8" fmla="*/ 104 w 106"/>
                <a:gd name="T9" fmla="*/ 36 h 176"/>
                <a:gd name="T10" fmla="*/ 106 w 106"/>
                <a:gd name="T11" fmla="*/ 53 h 176"/>
                <a:gd name="T12" fmla="*/ 106 w 106"/>
                <a:gd name="T13" fmla="*/ 123 h 176"/>
                <a:gd name="T14" fmla="*/ 104 w 106"/>
                <a:gd name="T15" fmla="*/ 140 h 176"/>
                <a:gd name="T16" fmla="*/ 96 w 106"/>
                <a:gd name="T17" fmla="*/ 154 h 176"/>
                <a:gd name="T18" fmla="*/ 85 w 106"/>
                <a:gd name="T19" fmla="*/ 166 h 176"/>
                <a:gd name="T20" fmla="*/ 69 w 106"/>
                <a:gd name="T21" fmla="*/ 174 h 176"/>
                <a:gd name="T22" fmla="*/ 53 w 106"/>
                <a:gd name="T23" fmla="*/ 176 h 176"/>
                <a:gd name="T24" fmla="*/ 36 w 106"/>
                <a:gd name="T25" fmla="*/ 174 h 176"/>
                <a:gd name="T26" fmla="*/ 22 w 106"/>
                <a:gd name="T27" fmla="*/ 166 h 176"/>
                <a:gd name="T28" fmla="*/ 10 w 106"/>
                <a:gd name="T29" fmla="*/ 154 h 176"/>
                <a:gd name="T30" fmla="*/ 3 w 106"/>
                <a:gd name="T31" fmla="*/ 140 h 176"/>
                <a:gd name="T32" fmla="*/ 0 w 106"/>
                <a:gd name="T33" fmla="*/ 123 h 176"/>
                <a:gd name="T34" fmla="*/ 0 w 106"/>
                <a:gd name="T35" fmla="*/ 53 h 176"/>
                <a:gd name="T36" fmla="*/ 3 w 106"/>
                <a:gd name="T37" fmla="*/ 36 h 176"/>
                <a:gd name="T38" fmla="*/ 10 w 106"/>
                <a:gd name="T39" fmla="*/ 22 h 176"/>
                <a:gd name="T40" fmla="*/ 22 w 106"/>
                <a:gd name="T41" fmla="*/ 10 h 176"/>
                <a:gd name="T42" fmla="*/ 36 w 106"/>
                <a:gd name="T43" fmla="*/ 2 h 176"/>
                <a:gd name="T44" fmla="*/ 53 w 106"/>
                <a:gd name="T4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176">
                  <a:moveTo>
                    <a:pt x="53" y="0"/>
                  </a:moveTo>
                  <a:lnTo>
                    <a:pt x="69" y="2"/>
                  </a:lnTo>
                  <a:lnTo>
                    <a:pt x="85" y="10"/>
                  </a:lnTo>
                  <a:lnTo>
                    <a:pt x="96" y="22"/>
                  </a:lnTo>
                  <a:lnTo>
                    <a:pt x="104" y="36"/>
                  </a:lnTo>
                  <a:lnTo>
                    <a:pt x="106" y="53"/>
                  </a:lnTo>
                  <a:lnTo>
                    <a:pt x="106" y="123"/>
                  </a:lnTo>
                  <a:lnTo>
                    <a:pt x="104" y="140"/>
                  </a:lnTo>
                  <a:lnTo>
                    <a:pt x="96" y="154"/>
                  </a:lnTo>
                  <a:lnTo>
                    <a:pt x="85" y="166"/>
                  </a:lnTo>
                  <a:lnTo>
                    <a:pt x="69" y="174"/>
                  </a:lnTo>
                  <a:lnTo>
                    <a:pt x="53" y="176"/>
                  </a:lnTo>
                  <a:lnTo>
                    <a:pt x="36" y="174"/>
                  </a:lnTo>
                  <a:lnTo>
                    <a:pt x="22" y="166"/>
                  </a:lnTo>
                  <a:lnTo>
                    <a:pt x="10" y="154"/>
                  </a:lnTo>
                  <a:lnTo>
                    <a:pt x="3" y="140"/>
                  </a:lnTo>
                  <a:lnTo>
                    <a:pt x="0" y="123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6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5" name="Group 1044"/>
          <p:cNvGrpSpPr/>
          <p:nvPr/>
        </p:nvGrpSpPr>
        <p:grpSpPr>
          <a:xfrm>
            <a:off x="6270990" y="2001838"/>
            <a:ext cx="576263" cy="384175"/>
            <a:chOff x="6269038" y="2001838"/>
            <a:chExt cx="576263" cy="384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9" name="Freeform 412"/>
            <p:cNvSpPr>
              <a:spLocks/>
            </p:cNvSpPr>
            <p:nvPr/>
          </p:nvSpPr>
          <p:spPr bwMode="auto">
            <a:xfrm>
              <a:off x="6645276" y="2306638"/>
              <a:ext cx="30163" cy="30163"/>
            </a:xfrm>
            <a:custGeom>
              <a:avLst/>
              <a:gdLst>
                <a:gd name="T0" fmla="*/ 96 w 192"/>
                <a:gd name="T1" fmla="*/ 0 h 192"/>
                <a:gd name="T2" fmla="*/ 121 w 192"/>
                <a:gd name="T3" fmla="*/ 4 h 192"/>
                <a:gd name="T4" fmla="*/ 145 w 192"/>
                <a:gd name="T5" fmla="*/ 13 h 192"/>
                <a:gd name="T6" fmla="*/ 163 w 192"/>
                <a:gd name="T7" fmla="*/ 28 h 192"/>
                <a:gd name="T8" fmla="*/ 179 w 192"/>
                <a:gd name="T9" fmla="*/ 48 h 192"/>
                <a:gd name="T10" fmla="*/ 189 w 192"/>
                <a:gd name="T11" fmla="*/ 71 h 192"/>
                <a:gd name="T12" fmla="*/ 192 w 192"/>
                <a:gd name="T13" fmla="*/ 96 h 192"/>
                <a:gd name="T14" fmla="*/ 189 w 192"/>
                <a:gd name="T15" fmla="*/ 122 h 192"/>
                <a:gd name="T16" fmla="*/ 179 w 192"/>
                <a:gd name="T17" fmla="*/ 145 h 192"/>
                <a:gd name="T18" fmla="*/ 163 w 192"/>
                <a:gd name="T19" fmla="*/ 164 h 192"/>
                <a:gd name="T20" fmla="*/ 145 w 192"/>
                <a:gd name="T21" fmla="*/ 179 h 192"/>
                <a:gd name="T22" fmla="*/ 121 w 192"/>
                <a:gd name="T23" fmla="*/ 188 h 192"/>
                <a:gd name="T24" fmla="*/ 96 w 192"/>
                <a:gd name="T25" fmla="*/ 192 h 192"/>
                <a:gd name="T26" fmla="*/ 71 w 192"/>
                <a:gd name="T27" fmla="*/ 188 h 192"/>
                <a:gd name="T28" fmla="*/ 48 w 192"/>
                <a:gd name="T29" fmla="*/ 179 h 192"/>
                <a:gd name="T30" fmla="*/ 29 w 192"/>
                <a:gd name="T31" fmla="*/ 164 h 192"/>
                <a:gd name="T32" fmla="*/ 13 w 192"/>
                <a:gd name="T33" fmla="*/ 145 h 192"/>
                <a:gd name="T34" fmla="*/ 3 w 192"/>
                <a:gd name="T35" fmla="*/ 122 h 192"/>
                <a:gd name="T36" fmla="*/ 0 w 192"/>
                <a:gd name="T37" fmla="*/ 96 h 192"/>
                <a:gd name="T38" fmla="*/ 3 w 192"/>
                <a:gd name="T39" fmla="*/ 71 h 192"/>
                <a:gd name="T40" fmla="*/ 13 w 192"/>
                <a:gd name="T41" fmla="*/ 48 h 192"/>
                <a:gd name="T42" fmla="*/ 29 w 192"/>
                <a:gd name="T43" fmla="*/ 28 h 192"/>
                <a:gd name="T44" fmla="*/ 48 w 192"/>
                <a:gd name="T45" fmla="*/ 13 h 192"/>
                <a:gd name="T46" fmla="*/ 71 w 192"/>
                <a:gd name="T47" fmla="*/ 4 h 192"/>
                <a:gd name="T48" fmla="*/ 96 w 192"/>
                <a:gd name="T4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192">
                  <a:moveTo>
                    <a:pt x="96" y="0"/>
                  </a:moveTo>
                  <a:lnTo>
                    <a:pt x="121" y="4"/>
                  </a:lnTo>
                  <a:lnTo>
                    <a:pt x="145" y="13"/>
                  </a:lnTo>
                  <a:lnTo>
                    <a:pt x="163" y="28"/>
                  </a:lnTo>
                  <a:lnTo>
                    <a:pt x="179" y="48"/>
                  </a:lnTo>
                  <a:lnTo>
                    <a:pt x="189" y="71"/>
                  </a:lnTo>
                  <a:lnTo>
                    <a:pt x="192" y="96"/>
                  </a:lnTo>
                  <a:lnTo>
                    <a:pt x="189" y="122"/>
                  </a:lnTo>
                  <a:lnTo>
                    <a:pt x="179" y="145"/>
                  </a:lnTo>
                  <a:lnTo>
                    <a:pt x="163" y="164"/>
                  </a:lnTo>
                  <a:lnTo>
                    <a:pt x="145" y="179"/>
                  </a:lnTo>
                  <a:lnTo>
                    <a:pt x="121" y="188"/>
                  </a:lnTo>
                  <a:lnTo>
                    <a:pt x="96" y="192"/>
                  </a:lnTo>
                  <a:lnTo>
                    <a:pt x="71" y="188"/>
                  </a:lnTo>
                  <a:lnTo>
                    <a:pt x="48" y="179"/>
                  </a:lnTo>
                  <a:lnTo>
                    <a:pt x="29" y="164"/>
                  </a:lnTo>
                  <a:lnTo>
                    <a:pt x="13" y="145"/>
                  </a:lnTo>
                  <a:lnTo>
                    <a:pt x="3" y="122"/>
                  </a:lnTo>
                  <a:lnTo>
                    <a:pt x="0" y="96"/>
                  </a:lnTo>
                  <a:lnTo>
                    <a:pt x="3" y="71"/>
                  </a:lnTo>
                  <a:lnTo>
                    <a:pt x="13" y="48"/>
                  </a:lnTo>
                  <a:lnTo>
                    <a:pt x="29" y="28"/>
                  </a:lnTo>
                  <a:lnTo>
                    <a:pt x="48" y="13"/>
                  </a:lnTo>
                  <a:lnTo>
                    <a:pt x="71" y="4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0" name="Freeform 413"/>
            <p:cNvSpPr>
              <a:spLocks/>
            </p:cNvSpPr>
            <p:nvPr/>
          </p:nvSpPr>
          <p:spPr bwMode="auto">
            <a:xfrm>
              <a:off x="6765926" y="2306638"/>
              <a:ext cx="31750" cy="30163"/>
            </a:xfrm>
            <a:custGeom>
              <a:avLst/>
              <a:gdLst>
                <a:gd name="T0" fmla="*/ 95 w 191"/>
                <a:gd name="T1" fmla="*/ 0 h 192"/>
                <a:gd name="T2" fmla="*/ 121 w 191"/>
                <a:gd name="T3" fmla="*/ 4 h 192"/>
                <a:gd name="T4" fmla="*/ 143 w 191"/>
                <a:gd name="T5" fmla="*/ 13 h 192"/>
                <a:gd name="T6" fmla="*/ 163 w 191"/>
                <a:gd name="T7" fmla="*/ 28 h 192"/>
                <a:gd name="T8" fmla="*/ 179 w 191"/>
                <a:gd name="T9" fmla="*/ 48 h 192"/>
                <a:gd name="T10" fmla="*/ 187 w 191"/>
                <a:gd name="T11" fmla="*/ 71 h 192"/>
                <a:gd name="T12" fmla="*/ 191 w 191"/>
                <a:gd name="T13" fmla="*/ 96 h 192"/>
                <a:gd name="T14" fmla="*/ 187 w 191"/>
                <a:gd name="T15" fmla="*/ 122 h 192"/>
                <a:gd name="T16" fmla="*/ 179 w 191"/>
                <a:gd name="T17" fmla="*/ 145 h 192"/>
                <a:gd name="T18" fmla="*/ 163 w 191"/>
                <a:gd name="T19" fmla="*/ 164 h 192"/>
                <a:gd name="T20" fmla="*/ 143 w 191"/>
                <a:gd name="T21" fmla="*/ 179 h 192"/>
                <a:gd name="T22" fmla="*/ 121 w 191"/>
                <a:gd name="T23" fmla="*/ 188 h 192"/>
                <a:gd name="T24" fmla="*/ 95 w 191"/>
                <a:gd name="T25" fmla="*/ 192 h 192"/>
                <a:gd name="T26" fmla="*/ 69 w 191"/>
                <a:gd name="T27" fmla="*/ 188 h 192"/>
                <a:gd name="T28" fmla="*/ 47 w 191"/>
                <a:gd name="T29" fmla="*/ 179 h 192"/>
                <a:gd name="T30" fmla="*/ 27 w 191"/>
                <a:gd name="T31" fmla="*/ 164 h 192"/>
                <a:gd name="T32" fmla="*/ 12 w 191"/>
                <a:gd name="T33" fmla="*/ 145 h 192"/>
                <a:gd name="T34" fmla="*/ 3 w 191"/>
                <a:gd name="T35" fmla="*/ 122 h 192"/>
                <a:gd name="T36" fmla="*/ 0 w 191"/>
                <a:gd name="T37" fmla="*/ 96 h 192"/>
                <a:gd name="T38" fmla="*/ 3 w 191"/>
                <a:gd name="T39" fmla="*/ 71 h 192"/>
                <a:gd name="T40" fmla="*/ 12 w 191"/>
                <a:gd name="T41" fmla="*/ 48 h 192"/>
                <a:gd name="T42" fmla="*/ 27 w 191"/>
                <a:gd name="T43" fmla="*/ 28 h 192"/>
                <a:gd name="T44" fmla="*/ 47 w 191"/>
                <a:gd name="T45" fmla="*/ 13 h 192"/>
                <a:gd name="T46" fmla="*/ 69 w 191"/>
                <a:gd name="T47" fmla="*/ 4 h 192"/>
                <a:gd name="T48" fmla="*/ 95 w 191"/>
                <a:gd name="T4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1" h="192">
                  <a:moveTo>
                    <a:pt x="95" y="0"/>
                  </a:moveTo>
                  <a:lnTo>
                    <a:pt x="121" y="4"/>
                  </a:lnTo>
                  <a:lnTo>
                    <a:pt x="143" y="13"/>
                  </a:lnTo>
                  <a:lnTo>
                    <a:pt x="163" y="28"/>
                  </a:lnTo>
                  <a:lnTo>
                    <a:pt x="179" y="48"/>
                  </a:lnTo>
                  <a:lnTo>
                    <a:pt x="187" y="71"/>
                  </a:lnTo>
                  <a:lnTo>
                    <a:pt x="191" y="96"/>
                  </a:lnTo>
                  <a:lnTo>
                    <a:pt x="187" y="122"/>
                  </a:lnTo>
                  <a:lnTo>
                    <a:pt x="179" y="145"/>
                  </a:lnTo>
                  <a:lnTo>
                    <a:pt x="163" y="164"/>
                  </a:lnTo>
                  <a:lnTo>
                    <a:pt x="143" y="179"/>
                  </a:lnTo>
                  <a:lnTo>
                    <a:pt x="121" y="188"/>
                  </a:lnTo>
                  <a:lnTo>
                    <a:pt x="95" y="192"/>
                  </a:lnTo>
                  <a:lnTo>
                    <a:pt x="69" y="188"/>
                  </a:lnTo>
                  <a:lnTo>
                    <a:pt x="47" y="179"/>
                  </a:lnTo>
                  <a:lnTo>
                    <a:pt x="27" y="164"/>
                  </a:lnTo>
                  <a:lnTo>
                    <a:pt x="12" y="145"/>
                  </a:lnTo>
                  <a:lnTo>
                    <a:pt x="3" y="122"/>
                  </a:lnTo>
                  <a:lnTo>
                    <a:pt x="0" y="96"/>
                  </a:lnTo>
                  <a:lnTo>
                    <a:pt x="3" y="71"/>
                  </a:lnTo>
                  <a:lnTo>
                    <a:pt x="12" y="48"/>
                  </a:lnTo>
                  <a:lnTo>
                    <a:pt x="27" y="28"/>
                  </a:lnTo>
                  <a:lnTo>
                    <a:pt x="47" y="13"/>
                  </a:lnTo>
                  <a:lnTo>
                    <a:pt x="69" y="4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1" name="Freeform 414"/>
            <p:cNvSpPr>
              <a:spLocks/>
            </p:cNvSpPr>
            <p:nvPr/>
          </p:nvSpPr>
          <p:spPr bwMode="auto">
            <a:xfrm>
              <a:off x="6705601" y="2306638"/>
              <a:ext cx="30163" cy="30163"/>
            </a:xfrm>
            <a:custGeom>
              <a:avLst/>
              <a:gdLst>
                <a:gd name="T0" fmla="*/ 96 w 192"/>
                <a:gd name="T1" fmla="*/ 0 h 192"/>
                <a:gd name="T2" fmla="*/ 121 w 192"/>
                <a:gd name="T3" fmla="*/ 4 h 192"/>
                <a:gd name="T4" fmla="*/ 144 w 192"/>
                <a:gd name="T5" fmla="*/ 13 h 192"/>
                <a:gd name="T6" fmla="*/ 163 w 192"/>
                <a:gd name="T7" fmla="*/ 28 h 192"/>
                <a:gd name="T8" fmla="*/ 179 w 192"/>
                <a:gd name="T9" fmla="*/ 48 h 192"/>
                <a:gd name="T10" fmla="*/ 189 w 192"/>
                <a:gd name="T11" fmla="*/ 71 h 192"/>
                <a:gd name="T12" fmla="*/ 192 w 192"/>
                <a:gd name="T13" fmla="*/ 96 h 192"/>
                <a:gd name="T14" fmla="*/ 189 w 192"/>
                <a:gd name="T15" fmla="*/ 122 h 192"/>
                <a:gd name="T16" fmla="*/ 179 w 192"/>
                <a:gd name="T17" fmla="*/ 145 h 192"/>
                <a:gd name="T18" fmla="*/ 163 w 192"/>
                <a:gd name="T19" fmla="*/ 164 h 192"/>
                <a:gd name="T20" fmla="*/ 144 w 192"/>
                <a:gd name="T21" fmla="*/ 179 h 192"/>
                <a:gd name="T22" fmla="*/ 121 w 192"/>
                <a:gd name="T23" fmla="*/ 188 h 192"/>
                <a:gd name="T24" fmla="*/ 96 w 192"/>
                <a:gd name="T25" fmla="*/ 192 h 192"/>
                <a:gd name="T26" fmla="*/ 71 w 192"/>
                <a:gd name="T27" fmla="*/ 188 h 192"/>
                <a:gd name="T28" fmla="*/ 47 w 192"/>
                <a:gd name="T29" fmla="*/ 179 h 192"/>
                <a:gd name="T30" fmla="*/ 28 w 192"/>
                <a:gd name="T31" fmla="*/ 164 h 192"/>
                <a:gd name="T32" fmla="*/ 13 w 192"/>
                <a:gd name="T33" fmla="*/ 145 h 192"/>
                <a:gd name="T34" fmla="*/ 3 w 192"/>
                <a:gd name="T35" fmla="*/ 122 h 192"/>
                <a:gd name="T36" fmla="*/ 0 w 192"/>
                <a:gd name="T37" fmla="*/ 96 h 192"/>
                <a:gd name="T38" fmla="*/ 3 w 192"/>
                <a:gd name="T39" fmla="*/ 71 h 192"/>
                <a:gd name="T40" fmla="*/ 13 w 192"/>
                <a:gd name="T41" fmla="*/ 48 h 192"/>
                <a:gd name="T42" fmla="*/ 28 w 192"/>
                <a:gd name="T43" fmla="*/ 28 h 192"/>
                <a:gd name="T44" fmla="*/ 47 w 192"/>
                <a:gd name="T45" fmla="*/ 13 h 192"/>
                <a:gd name="T46" fmla="*/ 71 w 192"/>
                <a:gd name="T47" fmla="*/ 4 h 192"/>
                <a:gd name="T48" fmla="*/ 96 w 192"/>
                <a:gd name="T4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192">
                  <a:moveTo>
                    <a:pt x="96" y="0"/>
                  </a:moveTo>
                  <a:lnTo>
                    <a:pt x="121" y="4"/>
                  </a:lnTo>
                  <a:lnTo>
                    <a:pt x="144" y="13"/>
                  </a:lnTo>
                  <a:lnTo>
                    <a:pt x="163" y="28"/>
                  </a:lnTo>
                  <a:lnTo>
                    <a:pt x="179" y="48"/>
                  </a:lnTo>
                  <a:lnTo>
                    <a:pt x="189" y="71"/>
                  </a:lnTo>
                  <a:lnTo>
                    <a:pt x="192" y="96"/>
                  </a:lnTo>
                  <a:lnTo>
                    <a:pt x="189" y="122"/>
                  </a:lnTo>
                  <a:lnTo>
                    <a:pt x="179" y="145"/>
                  </a:lnTo>
                  <a:lnTo>
                    <a:pt x="163" y="164"/>
                  </a:lnTo>
                  <a:lnTo>
                    <a:pt x="144" y="179"/>
                  </a:lnTo>
                  <a:lnTo>
                    <a:pt x="121" y="188"/>
                  </a:lnTo>
                  <a:lnTo>
                    <a:pt x="96" y="192"/>
                  </a:lnTo>
                  <a:lnTo>
                    <a:pt x="71" y="188"/>
                  </a:lnTo>
                  <a:lnTo>
                    <a:pt x="47" y="179"/>
                  </a:lnTo>
                  <a:lnTo>
                    <a:pt x="28" y="164"/>
                  </a:lnTo>
                  <a:lnTo>
                    <a:pt x="13" y="145"/>
                  </a:lnTo>
                  <a:lnTo>
                    <a:pt x="3" y="122"/>
                  </a:lnTo>
                  <a:lnTo>
                    <a:pt x="0" y="96"/>
                  </a:lnTo>
                  <a:lnTo>
                    <a:pt x="3" y="71"/>
                  </a:lnTo>
                  <a:lnTo>
                    <a:pt x="13" y="48"/>
                  </a:lnTo>
                  <a:lnTo>
                    <a:pt x="28" y="28"/>
                  </a:lnTo>
                  <a:lnTo>
                    <a:pt x="47" y="13"/>
                  </a:lnTo>
                  <a:lnTo>
                    <a:pt x="71" y="4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2" name="Freeform 415"/>
            <p:cNvSpPr>
              <a:spLocks noEditPoints="1"/>
            </p:cNvSpPr>
            <p:nvPr/>
          </p:nvSpPr>
          <p:spPr bwMode="auto">
            <a:xfrm>
              <a:off x="6269038" y="2001838"/>
              <a:ext cx="576263" cy="384175"/>
            </a:xfrm>
            <a:custGeom>
              <a:avLst/>
              <a:gdLst>
                <a:gd name="T0" fmla="*/ 1077 w 3633"/>
                <a:gd name="T1" fmla="*/ 1850 h 2418"/>
                <a:gd name="T2" fmla="*/ 1313 w 3633"/>
                <a:gd name="T3" fmla="*/ 1919 h 2418"/>
                <a:gd name="T4" fmla="*/ 1673 w 3633"/>
                <a:gd name="T5" fmla="*/ 1921 h 2418"/>
                <a:gd name="T6" fmla="*/ 2036 w 3633"/>
                <a:gd name="T7" fmla="*/ 1929 h 2418"/>
                <a:gd name="T8" fmla="*/ 2175 w 3633"/>
                <a:gd name="T9" fmla="*/ 2009 h 2418"/>
                <a:gd name="T10" fmla="*/ 2079 w 3633"/>
                <a:gd name="T11" fmla="*/ 2111 h 2418"/>
                <a:gd name="T12" fmla="*/ 1719 w 3633"/>
                <a:gd name="T13" fmla="*/ 2108 h 2418"/>
                <a:gd name="T14" fmla="*/ 1356 w 3633"/>
                <a:gd name="T15" fmla="*/ 2100 h 2418"/>
                <a:gd name="T16" fmla="*/ 1041 w 3633"/>
                <a:gd name="T17" fmla="*/ 2111 h 2418"/>
                <a:gd name="T18" fmla="*/ 1272 w 3633"/>
                <a:gd name="T19" fmla="*/ 2300 h 2418"/>
                <a:gd name="T20" fmla="*/ 3447 w 3633"/>
                <a:gd name="T21" fmla="*/ 2204 h 2418"/>
                <a:gd name="T22" fmla="*/ 3491 w 3633"/>
                <a:gd name="T23" fmla="*/ 1894 h 2418"/>
                <a:gd name="T24" fmla="*/ 3230 w 3633"/>
                <a:gd name="T25" fmla="*/ 1727 h 2418"/>
                <a:gd name="T26" fmla="*/ 870 w 3633"/>
                <a:gd name="T27" fmla="*/ 1391 h 2418"/>
                <a:gd name="T28" fmla="*/ 722 w 3633"/>
                <a:gd name="T29" fmla="*/ 1958 h 2418"/>
                <a:gd name="T30" fmla="*/ 1085 w 3633"/>
                <a:gd name="T31" fmla="*/ 1683 h 2418"/>
                <a:gd name="T32" fmla="*/ 1198 w 3633"/>
                <a:gd name="T33" fmla="*/ 1420 h 2418"/>
                <a:gd name="T34" fmla="*/ 1006 w 3633"/>
                <a:gd name="T35" fmla="*/ 959 h 2418"/>
                <a:gd name="T36" fmla="*/ 871 w 3633"/>
                <a:gd name="T37" fmla="*/ 1094 h 2418"/>
                <a:gd name="T38" fmla="*/ 1006 w 3633"/>
                <a:gd name="T39" fmla="*/ 1228 h 2418"/>
                <a:gd name="T40" fmla="*/ 1139 w 3633"/>
                <a:gd name="T41" fmla="*/ 1094 h 2418"/>
                <a:gd name="T42" fmla="*/ 1006 w 3633"/>
                <a:gd name="T43" fmla="*/ 959 h 2418"/>
                <a:gd name="T44" fmla="*/ 186 w 3633"/>
                <a:gd name="T45" fmla="*/ 836 h 2418"/>
                <a:gd name="T46" fmla="*/ 517 w 3633"/>
                <a:gd name="T47" fmla="*/ 1192 h 2418"/>
                <a:gd name="T48" fmla="*/ 517 w 3633"/>
                <a:gd name="T49" fmla="*/ 1686 h 2418"/>
                <a:gd name="T50" fmla="*/ 186 w 3633"/>
                <a:gd name="T51" fmla="*/ 2044 h 2418"/>
                <a:gd name="T52" fmla="*/ 531 w 3633"/>
                <a:gd name="T53" fmla="*/ 2021 h 2418"/>
                <a:gd name="T54" fmla="*/ 753 w 3633"/>
                <a:gd name="T55" fmla="*/ 1512 h 2418"/>
                <a:gd name="T56" fmla="*/ 615 w 3633"/>
                <a:gd name="T57" fmla="*/ 968 h 2418"/>
                <a:gd name="T58" fmla="*/ 179 w 3633"/>
                <a:gd name="T59" fmla="*/ 625 h 2418"/>
                <a:gd name="T60" fmla="*/ 3051 w 3633"/>
                <a:gd name="T61" fmla="*/ 614 h 2418"/>
                <a:gd name="T62" fmla="*/ 2847 w 3633"/>
                <a:gd name="T63" fmla="*/ 425 h 2418"/>
                <a:gd name="T64" fmla="*/ 2406 w 3633"/>
                <a:gd name="T65" fmla="*/ 115 h 2418"/>
                <a:gd name="T66" fmla="*/ 3064 w 3633"/>
                <a:gd name="T67" fmla="*/ 413 h 2418"/>
                <a:gd name="T68" fmla="*/ 3170 w 3633"/>
                <a:gd name="T69" fmla="*/ 690 h 2418"/>
                <a:gd name="T70" fmla="*/ 2088 w 3633"/>
                <a:gd name="T71" fmla="*/ 860 h 2418"/>
                <a:gd name="T72" fmla="*/ 1449 w 3633"/>
                <a:gd name="T73" fmla="*/ 843 h 2418"/>
                <a:gd name="T74" fmla="*/ 3352 w 3633"/>
                <a:gd name="T75" fmla="*/ 553 h 2418"/>
                <a:gd name="T76" fmla="*/ 3088 w 3633"/>
                <a:gd name="T77" fmla="*/ 191 h 2418"/>
                <a:gd name="T78" fmla="*/ 2808 w 3633"/>
                <a:gd name="T79" fmla="*/ 0 h 2418"/>
                <a:gd name="T80" fmla="*/ 3283 w 3633"/>
                <a:gd name="T81" fmla="*/ 198 h 2418"/>
                <a:gd name="T82" fmla="*/ 3479 w 3633"/>
                <a:gd name="T83" fmla="*/ 672 h 2418"/>
                <a:gd name="T84" fmla="*/ 3250 w 3633"/>
                <a:gd name="T85" fmla="*/ 1612 h 2418"/>
                <a:gd name="T86" fmla="*/ 3580 w 3633"/>
                <a:gd name="T87" fmla="*/ 1817 h 2418"/>
                <a:gd name="T88" fmla="*/ 3590 w 3633"/>
                <a:gd name="T89" fmla="*/ 2194 h 2418"/>
                <a:gd name="T90" fmla="*/ 3630 w 3633"/>
                <a:gd name="T91" fmla="*/ 2342 h 2418"/>
                <a:gd name="T92" fmla="*/ 949 w 3633"/>
                <a:gd name="T93" fmla="*/ 2415 h 2418"/>
                <a:gd name="T94" fmla="*/ 949 w 3633"/>
                <a:gd name="T95" fmla="*/ 2305 h 2418"/>
                <a:gd name="T96" fmla="*/ 914 w 3633"/>
                <a:gd name="T97" fmla="*/ 2073 h 2418"/>
                <a:gd name="T98" fmla="*/ 362 w 3633"/>
                <a:gd name="T99" fmla="*/ 2299 h 2418"/>
                <a:gd name="T100" fmla="*/ 99 w 3633"/>
                <a:gd name="T101" fmla="*/ 2368 h 2418"/>
                <a:gd name="T102" fmla="*/ 29 w 3633"/>
                <a:gd name="T103" fmla="*/ 1981 h 2418"/>
                <a:gd name="T104" fmla="*/ 352 w 3633"/>
                <a:gd name="T105" fmla="*/ 1754 h 2418"/>
                <a:gd name="T106" fmla="*/ 438 w 3633"/>
                <a:gd name="T107" fmla="*/ 1327 h 2418"/>
                <a:gd name="T108" fmla="*/ 195 w 3633"/>
                <a:gd name="T109" fmla="*/ 972 h 2418"/>
                <a:gd name="T110" fmla="*/ 0 w 3633"/>
                <a:gd name="T111" fmla="*/ 848 h 2418"/>
                <a:gd name="T112" fmla="*/ 224 w 3633"/>
                <a:gd name="T113" fmla="*/ 518 h 2418"/>
                <a:gd name="T114" fmla="*/ 670 w 3633"/>
                <a:gd name="T115" fmla="*/ 844 h 2418"/>
                <a:gd name="T116" fmla="*/ 1447 w 3633"/>
                <a:gd name="T117" fmla="*/ 614 h 2418"/>
                <a:gd name="T118" fmla="*/ 1600 w 3633"/>
                <a:gd name="T119" fmla="*/ 211 h 2418"/>
                <a:gd name="T120" fmla="*/ 1921 w 3633"/>
                <a:gd name="T121" fmla="*/ 88 h 2418"/>
                <a:gd name="T122" fmla="*/ 2088 w 3633"/>
                <a:gd name="T123" fmla="*/ 485 h 2418"/>
                <a:gd name="T124" fmla="*/ 2314 w 3633"/>
                <a:gd name="T125" fmla="*/ 11 h 2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33" h="2418">
                  <a:moveTo>
                    <a:pt x="1313" y="1727"/>
                  </a:moveTo>
                  <a:lnTo>
                    <a:pt x="1272" y="1731"/>
                  </a:lnTo>
                  <a:lnTo>
                    <a:pt x="1232" y="1738"/>
                  </a:lnTo>
                  <a:lnTo>
                    <a:pt x="1196" y="1751"/>
                  </a:lnTo>
                  <a:lnTo>
                    <a:pt x="1160" y="1770"/>
                  </a:lnTo>
                  <a:lnTo>
                    <a:pt x="1130" y="1793"/>
                  </a:lnTo>
                  <a:lnTo>
                    <a:pt x="1101" y="1820"/>
                  </a:lnTo>
                  <a:lnTo>
                    <a:pt x="1077" y="1850"/>
                  </a:lnTo>
                  <a:lnTo>
                    <a:pt x="1057" y="1883"/>
                  </a:lnTo>
                  <a:lnTo>
                    <a:pt x="1041" y="1919"/>
                  </a:lnTo>
                  <a:lnTo>
                    <a:pt x="1030" y="1958"/>
                  </a:lnTo>
                  <a:lnTo>
                    <a:pt x="1235" y="1958"/>
                  </a:lnTo>
                  <a:lnTo>
                    <a:pt x="1251" y="1941"/>
                  </a:lnTo>
                  <a:lnTo>
                    <a:pt x="1268" y="1929"/>
                  </a:lnTo>
                  <a:lnTo>
                    <a:pt x="1289" y="1921"/>
                  </a:lnTo>
                  <a:lnTo>
                    <a:pt x="1313" y="1919"/>
                  </a:lnTo>
                  <a:lnTo>
                    <a:pt x="1335" y="1921"/>
                  </a:lnTo>
                  <a:lnTo>
                    <a:pt x="1356" y="1929"/>
                  </a:lnTo>
                  <a:lnTo>
                    <a:pt x="1374" y="1941"/>
                  </a:lnTo>
                  <a:lnTo>
                    <a:pt x="1389" y="1958"/>
                  </a:lnTo>
                  <a:lnTo>
                    <a:pt x="1619" y="1958"/>
                  </a:lnTo>
                  <a:lnTo>
                    <a:pt x="1635" y="1941"/>
                  </a:lnTo>
                  <a:lnTo>
                    <a:pt x="1652" y="1929"/>
                  </a:lnTo>
                  <a:lnTo>
                    <a:pt x="1673" y="1921"/>
                  </a:lnTo>
                  <a:lnTo>
                    <a:pt x="1696" y="1919"/>
                  </a:lnTo>
                  <a:lnTo>
                    <a:pt x="1719" y="1921"/>
                  </a:lnTo>
                  <a:lnTo>
                    <a:pt x="1739" y="1929"/>
                  </a:lnTo>
                  <a:lnTo>
                    <a:pt x="1757" y="1941"/>
                  </a:lnTo>
                  <a:lnTo>
                    <a:pt x="1773" y="1958"/>
                  </a:lnTo>
                  <a:lnTo>
                    <a:pt x="2003" y="1958"/>
                  </a:lnTo>
                  <a:lnTo>
                    <a:pt x="2017" y="1941"/>
                  </a:lnTo>
                  <a:lnTo>
                    <a:pt x="2036" y="1929"/>
                  </a:lnTo>
                  <a:lnTo>
                    <a:pt x="2057" y="1921"/>
                  </a:lnTo>
                  <a:lnTo>
                    <a:pt x="2079" y="1919"/>
                  </a:lnTo>
                  <a:lnTo>
                    <a:pt x="2105" y="1923"/>
                  </a:lnTo>
                  <a:lnTo>
                    <a:pt x="2127" y="1931"/>
                  </a:lnTo>
                  <a:lnTo>
                    <a:pt x="2145" y="1945"/>
                  </a:lnTo>
                  <a:lnTo>
                    <a:pt x="2160" y="1963"/>
                  </a:lnTo>
                  <a:lnTo>
                    <a:pt x="2171" y="1984"/>
                  </a:lnTo>
                  <a:lnTo>
                    <a:pt x="2175" y="2009"/>
                  </a:lnTo>
                  <a:lnTo>
                    <a:pt x="2175" y="2015"/>
                  </a:lnTo>
                  <a:lnTo>
                    <a:pt x="2175" y="2021"/>
                  </a:lnTo>
                  <a:lnTo>
                    <a:pt x="2171" y="2045"/>
                  </a:lnTo>
                  <a:lnTo>
                    <a:pt x="2160" y="2066"/>
                  </a:lnTo>
                  <a:lnTo>
                    <a:pt x="2145" y="2085"/>
                  </a:lnTo>
                  <a:lnTo>
                    <a:pt x="2127" y="2099"/>
                  </a:lnTo>
                  <a:lnTo>
                    <a:pt x="2105" y="2108"/>
                  </a:lnTo>
                  <a:lnTo>
                    <a:pt x="2079" y="2111"/>
                  </a:lnTo>
                  <a:lnTo>
                    <a:pt x="2057" y="2108"/>
                  </a:lnTo>
                  <a:lnTo>
                    <a:pt x="2036" y="2100"/>
                  </a:lnTo>
                  <a:lnTo>
                    <a:pt x="2017" y="2088"/>
                  </a:lnTo>
                  <a:lnTo>
                    <a:pt x="2003" y="2073"/>
                  </a:lnTo>
                  <a:lnTo>
                    <a:pt x="1773" y="2073"/>
                  </a:lnTo>
                  <a:lnTo>
                    <a:pt x="1757" y="2088"/>
                  </a:lnTo>
                  <a:lnTo>
                    <a:pt x="1739" y="2100"/>
                  </a:lnTo>
                  <a:lnTo>
                    <a:pt x="1719" y="2108"/>
                  </a:lnTo>
                  <a:lnTo>
                    <a:pt x="1696" y="2111"/>
                  </a:lnTo>
                  <a:lnTo>
                    <a:pt x="1673" y="2108"/>
                  </a:lnTo>
                  <a:lnTo>
                    <a:pt x="1652" y="2100"/>
                  </a:lnTo>
                  <a:lnTo>
                    <a:pt x="1635" y="2088"/>
                  </a:lnTo>
                  <a:lnTo>
                    <a:pt x="1619" y="2073"/>
                  </a:lnTo>
                  <a:lnTo>
                    <a:pt x="1389" y="2073"/>
                  </a:lnTo>
                  <a:lnTo>
                    <a:pt x="1374" y="2088"/>
                  </a:lnTo>
                  <a:lnTo>
                    <a:pt x="1356" y="2100"/>
                  </a:lnTo>
                  <a:lnTo>
                    <a:pt x="1335" y="2108"/>
                  </a:lnTo>
                  <a:lnTo>
                    <a:pt x="1313" y="2111"/>
                  </a:lnTo>
                  <a:lnTo>
                    <a:pt x="1289" y="2108"/>
                  </a:lnTo>
                  <a:lnTo>
                    <a:pt x="1268" y="2100"/>
                  </a:lnTo>
                  <a:lnTo>
                    <a:pt x="1251" y="2088"/>
                  </a:lnTo>
                  <a:lnTo>
                    <a:pt x="1235" y="2073"/>
                  </a:lnTo>
                  <a:lnTo>
                    <a:pt x="1030" y="2073"/>
                  </a:lnTo>
                  <a:lnTo>
                    <a:pt x="1041" y="2111"/>
                  </a:lnTo>
                  <a:lnTo>
                    <a:pt x="1057" y="2147"/>
                  </a:lnTo>
                  <a:lnTo>
                    <a:pt x="1077" y="2180"/>
                  </a:lnTo>
                  <a:lnTo>
                    <a:pt x="1101" y="2211"/>
                  </a:lnTo>
                  <a:lnTo>
                    <a:pt x="1130" y="2237"/>
                  </a:lnTo>
                  <a:lnTo>
                    <a:pt x="1160" y="2259"/>
                  </a:lnTo>
                  <a:lnTo>
                    <a:pt x="1196" y="2278"/>
                  </a:lnTo>
                  <a:lnTo>
                    <a:pt x="1232" y="2291"/>
                  </a:lnTo>
                  <a:lnTo>
                    <a:pt x="1272" y="2300"/>
                  </a:lnTo>
                  <a:lnTo>
                    <a:pt x="1313" y="2302"/>
                  </a:lnTo>
                  <a:lnTo>
                    <a:pt x="3230" y="2302"/>
                  </a:lnTo>
                  <a:lnTo>
                    <a:pt x="3273" y="2300"/>
                  </a:lnTo>
                  <a:lnTo>
                    <a:pt x="3314" y="2290"/>
                  </a:lnTo>
                  <a:lnTo>
                    <a:pt x="3351" y="2276"/>
                  </a:lnTo>
                  <a:lnTo>
                    <a:pt x="3386" y="2256"/>
                  </a:lnTo>
                  <a:lnTo>
                    <a:pt x="3418" y="2232"/>
                  </a:lnTo>
                  <a:lnTo>
                    <a:pt x="3447" y="2204"/>
                  </a:lnTo>
                  <a:lnTo>
                    <a:pt x="3471" y="2172"/>
                  </a:lnTo>
                  <a:lnTo>
                    <a:pt x="3491" y="2137"/>
                  </a:lnTo>
                  <a:lnTo>
                    <a:pt x="3505" y="2098"/>
                  </a:lnTo>
                  <a:lnTo>
                    <a:pt x="3514" y="2057"/>
                  </a:lnTo>
                  <a:lnTo>
                    <a:pt x="3518" y="2015"/>
                  </a:lnTo>
                  <a:lnTo>
                    <a:pt x="3514" y="1972"/>
                  </a:lnTo>
                  <a:lnTo>
                    <a:pt x="3505" y="1931"/>
                  </a:lnTo>
                  <a:lnTo>
                    <a:pt x="3491" y="1894"/>
                  </a:lnTo>
                  <a:lnTo>
                    <a:pt x="3471" y="1859"/>
                  </a:lnTo>
                  <a:lnTo>
                    <a:pt x="3447" y="1827"/>
                  </a:lnTo>
                  <a:lnTo>
                    <a:pt x="3418" y="1798"/>
                  </a:lnTo>
                  <a:lnTo>
                    <a:pt x="3386" y="1774"/>
                  </a:lnTo>
                  <a:lnTo>
                    <a:pt x="3351" y="1754"/>
                  </a:lnTo>
                  <a:lnTo>
                    <a:pt x="3314" y="1739"/>
                  </a:lnTo>
                  <a:lnTo>
                    <a:pt x="3273" y="1731"/>
                  </a:lnTo>
                  <a:lnTo>
                    <a:pt x="3230" y="1727"/>
                  </a:lnTo>
                  <a:lnTo>
                    <a:pt x="1313" y="1727"/>
                  </a:lnTo>
                  <a:close/>
                  <a:moveTo>
                    <a:pt x="1485" y="1420"/>
                  </a:moveTo>
                  <a:lnTo>
                    <a:pt x="1485" y="1612"/>
                  </a:lnTo>
                  <a:lnTo>
                    <a:pt x="3135" y="1612"/>
                  </a:lnTo>
                  <a:lnTo>
                    <a:pt x="3135" y="1420"/>
                  </a:lnTo>
                  <a:lnTo>
                    <a:pt x="1485" y="1420"/>
                  </a:lnTo>
                  <a:close/>
                  <a:moveTo>
                    <a:pt x="866" y="1343"/>
                  </a:moveTo>
                  <a:lnTo>
                    <a:pt x="870" y="1391"/>
                  </a:lnTo>
                  <a:lnTo>
                    <a:pt x="871" y="1439"/>
                  </a:lnTo>
                  <a:lnTo>
                    <a:pt x="868" y="1519"/>
                  </a:lnTo>
                  <a:lnTo>
                    <a:pt x="858" y="1597"/>
                  </a:lnTo>
                  <a:lnTo>
                    <a:pt x="843" y="1674"/>
                  </a:lnTo>
                  <a:lnTo>
                    <a:pt x="821" y="1749"/>
                  </a:lnTo>
                  <a:lnTo>
                    <a:pt x="793" y="1821"/>
                  </a:lnTo>
                  <a:lnTo>
                    <a:pt x="760" y="1891"/>
                  </a:lnTo>
                  <a:lnTo>
                    <a:pt x="722" y="1958"/>
                  </a:lnTo>
                  <a:lnTo>
                    <a:pt x="914" y="1958"/>
                  </a:lnTo>
                  <a:lnTo>
                    <a:pt x="923" y="1909"/>
                  </a:lnTo>
                  <a:lnTo>
                    <a:pt x="939" y="1864"/>
                  </a:lnTo>
                  <a:lnTo>
                    <a:pt x="960" y="1821"/>
                  </a:lnTo>
                  <a:lnTo>
                    <a:pt x="985" y="1781"/>
                  </a:lnTo>
                  <a:lnTo>
                    <a:pt x="1014" y="1745"/>
                  </a:lnTo>
                  <a:lnTo>
                    <a:pt x="1048" y="1712"/>
                  </a:lnTo>
                  <a:lnTo>
                    <a:pt x="1085" y="1683"/>
                  </a:lnTo>
                  <a:lnTo>
                    <a:pt x="1125" y="1658"/>
                  </a:lnTo>
                  <a:lnTo>
                    <a:pt x="1168" y="1639"/>
                  </a:lnTo>
                  <a:lnTo>
                    <a:pt x="1214" y="1623"/>
                  </a:lnTo>
                  <a:lnTo>
                    <a:pt x="1263" y="1615"/>
                  </a:lnTo>
                  <a:lnTo>
                    <a:pt x="1313" y="1612"/>
                  </a:lnTo>
                  <a:lnTo>
                    <a:pt x="1370" y="1612"/>
                  </a:lnTo>
                  <a:lnTo>
                    <a:pt x="1370" y="1420"/>
                  </a:lnTo>
                  <a:lnTo>
                    <a:pt x="1198" y="1420"/>
                  </a:lnTo>
                  <a:lnTo>
                    <a:pt x="1179" y="1417"/>
                  </a:lnTo>
                  <a:lnTo>
                    <a:pt x="1164" y="1409"/>
                  </a:lnTo>
                  <a:lnTo>
                    <a:pt x="1150" y="1396"/>
                  </a:lnTo>
                  <a:lnTo>
                    <a:pt x="1143" y="1381"/>
                  </a:lnTo>
                  <a:lnTo>
                    <a:pt x="1139" y="1363"/>
                  </a:lnTo>
                  <a:lnTo>
                    <a:pt x="1139" y="1343"/>
                  </a:lnTo>
                  <a:lnTo>
                    <a:pt x="866" y="1343"/>
                  </a:lnTo>
                  <a:close/>
                  <a:moveTo>
                    <a:pt x="1006" y="959"/>
                  </a:moveTo>
                  <a:lnTo>
                    <a:pt x="978" y="962"/>
                  </a:lnTo>
                  <a:lnTo>
                    <a:pt x="953" y="970"/>
                  </a:lnTo>
                  <a:lnTo>
                    <a:pt x="931" y="982"/>
                  </a:lnTo>
                  <a:lnTo>
                    <a:pt x="911" y="999"/>
                  </a:lnTo>
                  <a:lnTo>
                    <a:pt x="895" y="1019"/>
                  </a:lnTo>
                  <a:lnTo>
                    <a:pt x="882" y="1042"/>
                  </a:lnTo>
                  <a:lnTo>
                    <a:pt x="874" y="1067"/>
                  </a:lnTo>
                  <a:lnTo>
                    <a:pt x="871" y="1094"/>
                  </a:lnTo>
                  <a:lnTo>
                    <a:pt x="874" y="1121"/>
                  </a:lnTo>
                  <a:lnTo>
                    <a:pt x="882" y="1146"/>
                  </a:lnTo>
                  <a:lnTo>
                    <a:pt x="895" y="1169"/>
                  </a:lnTo>
                  <a:lnTo>
                    <a:pt x="911" y="1189"/>
                  </a:lnTo>
                  <a:lnTo>
                    <a:pt x="931" y="1205"/>
                  </a:lnTo>
                  <a:lnTo>
                    <a:pt x="953" y="1217"/>
                  </a:lnTo>
                  <a:lnTo>
                    <a:pt x="978" y="1225"/>
                  </a:lnTo>
                  <a:lnTo>
                    <a:pt x="1006" y="1228"/>
                  </a:lnTo>
                  <a:lnTo>
                    <a:pt x="1032" y="1225"/>
                  </a:lnTo>
                  <a:lnTo>
                    <a:pt x="1058" y="1217"/>
                  </a:lnTo>
                  <a:lnTo>
                    <a:pt x="1081" y="1205"/>
                  </a:lnTo>
                  <a:lnTo>
                    <a:pt x="1101" y="1189"/>
                  </a:lnTo>
                  <a:lnTo>
                    <a:pt x="1117" y="1169"/>
                  </a:lnTo>
                  <a:lnTo>
                    <a:pt x="1130" y="1146"/>
                  </a:lnTo>
                  <a:lnTo>
                    <a:pt x="1137" y="1121"/>
                  </a:lnTo>
                  <a:lnTo>
                    <a:pt x="1139" y="1094"/>
                  </a:lnTo>
                  <a:lnTo>
                    <a:pt x="1137" y="1067"/>
                  </a:lnTo>
                  <a:lnTo>
                    <a:pt x="1130" y="1042"/>
                  </a:lnTo>
                  <a:lnTo>
                    <a:pt x="1117" y="1019"/>
                  </a:lnTo>
                  <a:lnTo>
                    <a:pt x="1101" y="999"/>
                  </a:lnTo>
                  <a:lnTo>
                    <a:pt x="1081" y="982"/>
                  </a:lnTo>
                  <a:lnTo>
                    <a:pt x="1058" y="970"/>
                  </a:lnTo>
                  <a:lnTo>
                    <a:pt x="1032" y="962"/>
                  </a:lnTo>
                  <a:lnTo>
                    <a:pt x="1006" y="959"/>
                  </a:lnTo>
                  <a:close/>
                  <a:moveTo>
                    <a:pt x="745" y="959"/>
                  </a:moveTo>
                  <a:lnTo>
                    <a:pt x="771" y="1009"/>
                  </a:lnTo>
                  <a:lnTo>
                    <a:pt x="782" y="983"/>
                  </a:lnTo>
                  <a:lnTo>
                    <a:pt x="795" y="959"/>
                  </a:lnTo>
                  <a:lnTo>
                    <a:pt x="745" y="959"/>
                  </a:lnTo>
                  <a:close/>
                  <a:moveTo>
                    <a:pt x="179" y="625"/>
                  </a:moveTo>
                  <a:lnTo>
                    <a:pt x="128" y="810"/>
                  </a:lnTo>
                  <a:lnTo>
                    <a:pt x="186" y="836"/>
                  </a:lnTo>
                  <a:lnTo>
                    <a:pt x="242" y="865"/>
                  </a:lnTo>
                  <a:lnTo>
                    <a:pt x="293" y="901"/>
                  </a:lnTo>
                  <a:lnTo>
                    <a:pt x="341" y="939"/>
                  </a:lnTo>
                  <a:lnTo>
                    <a:pt x="385" y="983"/>
                  </a:lnTo>
                  <a:lnTo>
                    <a:pt x="426" y="1031"/>
                  </a:lnTo>
                  <a:lnTo>
                    <a:pt x="461" y="1082"/>
                  </a:lnTo>
                  <a:lnTo>
                    <a:pt x="491" y="1136"/>
                  </a:lnTo>
                  <a:lnTo>
                    <a:pt x="517" y="1192"/>
                  </a:lnTo>
                  <a:lnTo>
                    <a:pt x="537" y="1250"/>
                  </a:lnTo>
                  <a:lnTo>
                    <a:pt x="553" y="1312"/>
                  </a:lnTo>
                  <a:lnTo>
                    <a:pt x="561" y="1375"/>
                  </a:lnTo>
                  <a:lnTo>
                    <a:pt x="565" y="1439"/>
                  </a:lnTo>
                  <a:lnTo>
                    <a:pt x="561" y="1503"/>
                  </a:lnTo>
                  <a:lnTo>
                    <a:pt x="553" y="1566"/>
                  </a:lnTo>
                  <a:lnTo>
                    <a:pt x="537" y="1628"/>
                  </a:lnTo>
                  <a:lnTo>
                    <a:pt x="517" y="1686"/>
                  </a:lnTo>
                  <a:lnTo>
                    <a:pt x="491" y="1744"/>
                  </a:lnTo>
                  <a:lnTo>
                    <a:pt x="461" y="1797"/>
                  </a:lnTo>
                  <a:lnTo>
                    <a:pt x="426" y="1847"/>
                  </a:lnTo>
                  <a:lnTo>
                    <a:pt x="385" y="1895"/>
                  </a:lnTo>
                  <a:lnTo>
                    <a:pt x="341" y="1939"/>
                  </a:lnTo>
                  <a:lnTo>
                    <a:pt x="293" y="1979"/>
                  </a:lnTo>
                  <a:lnTo>
                    <a:pt x="242" y="2013"/>
                  </a:lnTo>
                  <a:lnTo>
                    <a:pt x="186" y="2044"/>
                  </a:lnTo>
                  <a:lnTo>
                    <a:pt x="128" y="2068"/>
                  </a:lnTo>
                  <a:lnTo>
                    <a:pt x="179" y="2254"/>
                  </a:lnTo>
                  <a:lnTo>
                    <a:pt x="246" y="2227"/>
                  </a:lnTo>
                  <a:lnTo>
                    <a:pt x="310" y="2195"/>
                  </a:lnTo>
                  <a:lnTo>
                    <a:pt x="371" y="2159"/>
                  </a:lnTo>
                  <a:lnTo>
                    <a:pt x="428" y="2117"/>
                  </a:lnTo>
                  <a:lnTo>
                    <a:pt x="481" y="2071"/>
                  </a:lnTo>
                  <a:lnTo>
                    <a:pt x="531" y="2021"/>
                  </a:lnTo>
                  <a:lnTo>
                    <a:pt x="576" y="1968"/>
                  </a:lnTo>
                  <a:lnTo>
                    <a:pt x="615" y="1910"/>
                  </a:lnTo>
                  <a:lnTo>
                    <a:pt x="652" y="1850"/>
                  </a:lnTo>
                  <a:lnTo>
                    <a:pt x="683" y="1787"/>
                  </a:lnTo>
                  <a:lnTo>
                    <a:pt x="708" y="1722"/>
                  </a:lnTo>
                  <a:lnTo>
                    <a:pt x="729" y="1653"/>
                  </a:lnTo>
                  <a:lnTo>
                    <a:pt x="745" y="1584"/>
                  </a:lnTo>
                  <a:lnTo>
                    <a:pt x="753" y="1512"/>
                  </a:lnTo>
                  <a:lnTo>
                    <a:pt x="757" y="1439"/>
                  </a:lnTo>
                  <a:lnTo>
                    <a:pt x="753" y="1366"/>
                  </a:lnTo>
                  <a:lnTo>
                    <a:pt x="745" y="1295"/>
                  </a:lnTo>
                  <a:lnTo>
                    <a:pt x="729" y="1225"/>
                  </a:lnTo>
                  <a:lnTo>
                    <a:pt x="708" y="1157"/>
                  </a:lnTo>
                  <a:lnTo>
                    <a:pt x="683" y="1092"/>
                  </a:lnTo>
                  <a:lnTo>
                    <a:pt x="652" y="1029"/>
                  </a:lnTo>
                  <a:lnTo>
                    <a:pt x="615" y="968"/>
                  </a:lnTo>
                  <a:lnTo>
                    <a:pt x="576" y="911"/>
                  </a:lnTo>
                  <a:lnTo>
                    <a:pt x="531" y="858"/>
                  </a:lnTo>
                  <a:lnTo>
                    <a:pt x="481" y="808"/>
                  </a:lnTo>
                  <a:lnTo>
                    <a:pt x="428" y="762"/>
                  </a:lnTo>
                  <a:lnTo>
                    <a:pt x="371" y="720"/>
                  </a:lnTo>
                  <a:lnTo>
                    <a:pt x="310" y="683"/>
                  </a:lnTo>
                  <a:lnTo>
                    <a:pt x="246" y="651"/>
                  </a:lnTo>
                  <a:lnTo>
                    <a:pt x="179" y="625"/>
                  </a:lnTo>
                  <a:close/>
                  <a:moveTo>
                    <a:pt x="1562" y="576"/>
                  </a:moveTo>
                  <a:lnTo>
                    <a:pt x="1562" y="768"/>
                  </a:lnTo>
                  <a:lnTo>
                    <a:pt x="1983" y="768"/>
                  </a:lnTo>
                  <a:lnTo>
                    <a:pt x="1983" y="576"/>
                  </a:lnTo>
                  <a:lnTo>
                    <a:pt x="1562" y="576"/>
                  </a:lnTo>
                  <a:close/>
                  <a:moveTo>
                    <a:pt x="2406" y="423"/>
                  </a:moveTo>
                  <a:lnTo>
                    <a:pt x="2406" y="614"/>
                  </a:lnTo>
                  <a:lnTo>
                    <a:pt x="3051" y="614"/>
                  </a:lnTo>
                  <a:lnTo>
                    <a:pt x="3040" y="578"/>
                  </a:lnTo>
                  <a:lnTo>
                    <a:pt x="3023" y="545"/>
                  </a:lnTo>
                  <a:lnTo>
                    <a:pt x="3002" y="516"/>
                  </a:lnTo>
                  <a:lnTo>
                    <a:pt x="2978" y="489"/>
                  </a:lnTo>
                  <a:lnTo>
                    <a:pt x="2950" y="466"/>
                  </a:lnTo>
                  <a:lnTo>
                    <a:pt x="2918" y="448"/>
                  </a:lnTo>
                  <a:lnTo>
                    <a:pt x="2883" y="434"/>
                  </a:lnTo>
                  <a:lnTo>
                    <a:pt x="2847" y="425"/>
                  </a:lnTo>
                  <a:lnTo>
                    <a:pt x="2808" y="423"/>
                  </a:lnTo>
                  <a:lnTo>
                    <a:pt x="2406" y="423"/>
                  </a:lnTo>
                  <a:close/>
                  <a:moveTo>
                    <a:pt x="1830" y="214"/>
                  </a:moveTo>
                  <a:lnTo>
                    <a:pt x="1715" y="253"/>
                  </a:lnTo>
                  <a:lnTo>
                    <a:pt x="1715" y="460"/>
                  </a:lnTo>
                  <a:lnTo>
                    <a:pt x="1830" y="460"/>
                  </a:lnTo>
                  <a:lnTo>
                    <a:pt x="1830" y="214"/>
                  </a:lnTo>
                  <a:close/>
                  <a:moveTo>
                    <a:pt x="2406" y="115"/>
                  </a:moveTo>
                  <a:lnTo>
                    <a:pt x="2406" y="307"/>
                  </a:lnTo>
                  <a:lnTo>
                    <a:pt x="2808" y="307"/>
                  </a:lnTo>
                  <a:lnTo>
                    <a:pt x="2857" y="310"/>
                  </a:lnTo>
                  <a:lnTo>
                    <a:pt x="2904" y="320"/>
                  </a:lnTo>
                  <a:lnTo>
                    <a:pt x="2950" y="336"/>
                  </a:lnTo>
                  <a:lnTo>
                    <a:pt x="2990" y="357"/>
                  </a:lnTo>
                  <a:lnTo>
                    <a:pt x="3029" y="382"/>
                  </a:lnTo>
                  <a:lnTo>
                    <a:pt x="3064" y="413"/>
                  </a:lnTo>
                  <a:lnTo>
                    <a:pt x="3095" y="447"/>
                  </a:lnTo>
                  <a:lnTo>
                    <a:pt x="3122" y="486"/>
                  </a:lnTo>
                  <a:lnTo>
                    <a:pt x="3143" y="527"/>
                  </a:lnTo>
                  <a:lnTo>
                    <a:pt x="3159" y="572"/>
                  </a:lnTo>
                  <a:lnTo>
                    <a:pt x="3169" y="618"/>
                  </a:lnTo>
                  <a:lnTo>
                    <a:pt x="3172" y="667"/>
                  </a:lnTo>
                  <a:lnTo>
                    <a:pt x="3172" y="672"/>
                  </a:lnTo>
                  <a:lnTo>
                    <a:pt x="3170" y="690"/>
                  </a:lnTo>
                  <a:lnTo>
                    <a:pt x="3161" y="705"/>
                  </a:lnTo>
                  <a:lnTo>
                    <a:pt x="3149" y="719"/>
                  </a:lnTo>
                  <a:lnTo>
                    <a:pt x="3134" y="726"/>
                  </a:lnTo>
                  <a:lnTo>
                    <a:pt x="3115" y="730"/>
                  </a:lnTo>
                  <a:lnTo>
                    <a:pt x="2099" y="730"/>
                  </a:lnTo>
                  <a:lnTo>
                    <a:pt x="2099" y="826"/>
                  </a:lnTo>
                  <a:lnTo>
                    <a:pt x="2096" y="843"/>
                  </a:lnTo>
                  <a:lnTo>
                    <a:pt x="2088" y="860"/>
                  </a:lnTo>
                  <a:lnTo>
                    <a:pt x="2075" y="872"/>
                  </a:lnTo>
                  <a:lnTo>
                    <a:pt x="2059" y="880"/>
                  </a:lnTo>
                  <a:lnTo>
                    <a:pt x="2042" y="883"/>
                  </a:lnTo>
                  <a:lnTo>
                    <a:pt x="1505" y="883"/>
                  </a:lnTo>
                  <a:lnTo>
                    <a:pt x="1486" y="880"/>
                  </a:lnTo>
                  <a:lnTo>
                    <a:pt x="1470" y="872"/>
                  </a:lnTo>
                  <a:lnTo>
                    <a:pt x="1458" y="860"/>
                  </a:lnTo>
                  <a:lnTo>
                    <a:pt x="1449" y="843"/>
                  </a:lnTo>
                  <a:lnTo>
                    <a:pt x="1447" y="826"/>
                  </a:lnTo>
                  <a:lnTo>
                    <a:pt x="1447" y="730"/>
                  </a:lnTo>
                  <a:lnTo>
                    <a:pt x="1255" y="730"/>
                  </a:lnTo>
                  <a:lnTo>
                    <a:pt x="1255" y="1305"/>
                  </a:lnTo>
                  <a:lnTo>
                    <a:pt x="3364" y="1305"/>
                  </a:lnTo>
                  <a:lnTo>
                    <a:pt x="3364" y="672"/>
                  </a:lnTo>
                  <a:lnTo>
                    <a:pt x="3361" y="612"/>
                  </a:lnTo>
                  <a:lnTo>
                    <a:pt x="3352" y="553"/>
                  </a:lnTo>
                  <a:lnTo>
                    <a:pt x="3336" y="496"/>
                  </a:lnTo>
                  <a:lnTo>
                    <a:pt x="3315" y="443"/>
                  </a:lnTo>
                  <a:lnTo>
                    <a:pt x="3288" y="391"/>
                  </a:lnTo>
                  <a:lnTo>
                    <a:pt x="3257" y="343"/>
                  </a:lnTo>
                  <a:lnTo>
                    <a:pt x="3221" y="299"/>
                  </a:lnTo>
                  <a:lnTo>
                    <a:pt x="3181" y="258"/>
                  </a:lnTo>
                  <a:lnTo>
                    <a:pt x="3137" y="223"/>
                  </a:lnTo>
                  <a:lnTo>
                    <a:pt x="3088" y="191"/>
                  </a:lnTo>
                  <a:lnTo>
                    <a:pt x="3038" y="165"/>
                  </a:lnTo>
                  <a:lnTo>
                    <a:pt x="2984" y="144"/>
                  </a:lnTo>
                  <a:lnTo>
                    <a:pt x="2927" y="128"/>
                  </a:lnTo>
                  <a:lnTo>
                    <a:pt x="2869" y="118"/>
                  </a:lnTo>
                  <a:lnTo>
                    <a:pt x="2808" y="115"/>
                  </a:lnTo>
                  <a:lnTo>
                    <a:pt x="2406" y="115"/>
                  </a:lnTo>
                  <a:close/>
                  <a:moveTo>
                    <a:pt x="2348" y="0"/>
                  </a:moveTo>
                  <a:lnTo>
                    <a:pt x="2808" y="0"/>
                  </a:lnTo>
                  <a:lnTo>
                    <a:pt x="2877" y="4"/>
                  </a:lnTo>
                  <a:lnTo>
                    <a:pt x="2943" y="13"/>
                  </a:lnTo>
                  <a:lnTo>
                    <a:pt x="3008" y="31"/>
                  </a:lnTo>
                  <a:lnTo>
                    <a:pt x="3070" y="53"/>
                  </a:lnTo>
                  <a:lnTo>
                    <a:pt x="3128" y="82"/>
                  </a:lnTo>
                  <a:lnTo>
                    <a:pt x="3183" y="115"/>
                  </a:lnTo>
                  <a:lnTo>
                    <a:pt x="3235" y="154"/>
                  </a:lnTo>
                  <a:lnTo>
                    <a:pt x="3283" y="198"/>
                  </a:lnTo>
                  <a:lnTo>
                    <a:pt x="3326" y="245"/>
                  </a:lnTo>
                  <a:lnTo>
                    <a:pt x="3364" y="297"/>
                  </a:lnTo>
                  <a:lnTo>
                    <a:pt x="3398" y="352"/>
                  </a:lnTo>
                  <a:lnTo>
                    <a:pt x="3427" y="411"/>
                  </a:lnTo>
                  <a:lnTo>
                    <a:pt x="3449" y="473"/>
                  </a:lnTo>
                  <a:lnTo>
                    <a:pt x="3466" y="537"/>
                  </a:lnTo>
                  <a:lnTo>
                    <a:pt x="3476" y="603"/>
                  </a:lnTo>
                  <a:lnTo>
                    <a:pt x="3479" y="672"/>
                  </a:lnTo>
                  <a:lnTo>
                    <a:pt x="3479" y="1363"/>
                  </a:lnTo>
                  <a:lnTo>
                    <a:pt x="3477" y="1381"/>
                  </a:lnTo>
                  <a:lnTo>
                    <a:pt x="3468" y="1396"/>
                  </a:lnTo>
                  <a:lnTo>
                    <a:pt x="3456" y="1409"/>
                  </a:lnTo>
                  <a:lnTo>
                    <a:pt x="3440" y="1417"/>
                  </a:lnTo>
                  <a:lnTo>
                    <a:pt x="3422" y="1420"/>
                  </a:lnTo>
                  <a:lnTo>
                    <a:pt x="3250" y="1420"/>
                  </a:lnTo>
                  <a:lnTo>
                    <a:pt x="3250" y="1612"/>
                  </a:lnTo>
                  <a:lnTo>
                    <a:pt x="3301" y="1618"/>
                  </a:lnTo>
                  <a:lnTo>
                    <a:pt x="3352" y="1631"/>
                  </a:lnTo>
                  <a:lnTo>
                    <a:pt x="3400" y="1649"/>
                  </a:lnTo>
                  <a:lnTo>
                    <a:pt x="3444" y="1673"/>
                  </a:lnTo>
                  <a:lnTo>
                    <a:pt x="3484" y="1703"/>
                  </a:lnTo>
                  <a:lnTo>
                    <a:pt x="3521" y="1736"/>
                  </a:lnTo>
                  <a:lnTo>
                    <a:pt x="3553" y="1775"/>
                  </a:lnTo>
                  <a:lnTo>
                    <a:pt x="3580" y="1817"/>
                  </a:lnTo>
                  <a:lnTo>
                    <a:pt x="3602" y="1862"/>
                  </a:lnTo>
                  <a:lnTo>
                    <a:pt x="3619" y="1910"/>
                  </a:lnTo>
                  <a:lnTo>
                    <a:pt x="3629" y="1962"/>
                  </a:lnTo>
                  <a:lnTo>
                    <a:pt x="3633" y="2015"/>
                  </a:lnTo>
                  <a:lnTo>
                    <a:pt x="3630" y="2063"/>
                  </a:lnTo>
                  <a:lnTo>
                    <a:pt x="3622" y="2108"/>
                  </a:lnTo>
                  <a:lnTo>
                    <a:pt x="3609" y="2152"/>
                  </a:lnTo>
                  <a:lnTo>
                    <a:pt x="3590" y="2194"/>
                  </a:lnTo>
                  <a:lnTo>
                    <a:pt x="3568" y="2234"/>
                  </a:lnTo>
                  <a:lnTo>
                    <a:pt x="3542" y="2269"/>
                  </a:lnTo>
                  <a:lnTo>
                    <a:pt x="3512" y="2302"/>
                  </a:lnTo>
                  <a:lnTo>
                    <a:pt x="3575" y="2302"/>
                  </a:lnTo>
                  <a:lnTo>
                    <a:pt x="3594" y="2305"/>
                  </a:lnTo>
                  <a:lnTo>
                    <a:pt x="3609" y="2314"/>
                  </a:lnTo>
                  <a:lnTo>
                    <a:pt x="3621" y="2326"/>
                  </a:lnTo>
                  <a:lnTo>
                    <a:pt x="3630" y="2342"/>
                  </a:lnTo>
                  <a:lnTo>
                    <a:pt x="3633" y="2361"/>
                  </a:lnTo>
                  <a:lnTo>
                    <a:pt x="3630" y="2378"/>
                  </a:lnTo>
                  <a:lnTo>
                    <a:pt x="3621" y="2394"/>
                  </a:lnTo>
                  <a:lnTo>
                    <a:pt x="3609" y="2407"/>
                  </a:lnTo>
                  <a:lnTo>
                    <a:pt x="3594" y="2415"/>
                  </a:lnTo>
                  <a:lnTo>
                    <a:pt x="3575" y="2418"/>
                  </a:lnTo>
                  <a:lnTo>
                    <a:pt x="967" y="2418"/>
                  </a:lnTo>
                  <a:lnTo>
                    <a:pt x="949" y="2415"/>
                  </a:lnTo>
                  <a:lnTo>
                    <a:pt x="933" y="2407"/>
                  </a:lnTo>
                  <a:lnTo>
                    <a:pt x="921" y="2394"/>
                  </a:lnTo>
                  <a:lnTo>
                    <a:pt x="912" y="2378"/>
                  </a:lnTo>
                  <a:lnTo>
                    <a:pt x="910" y="2361"/>
                  </a:lnTo>
                  <a:lnTo>
                    <a:pt x="912" y="2342"/>
                  </a:lnTo>
                  <a:lnTo>
                    <a:pt x="921" y="2326"/>
                  </a:lnTo>
                  <a:lnTo>
                    <a:pt x="933" y="2314"/>
                  </a:lnTo>
                  <a:lnTo>
                    <a:pt x="949" y="2305"/>
                  </a:lnTo>
                  <a:lnTo>
                    <a:pt x="967" y="2302"/>
                  </a:lnTo>
                  <a:lnTo>
                    <a:pt x="1031" y="2302"/>
                  </a:lnTo>
                  <a:lnTo>
                    <a:pt x="1002" y="2271"/>
                  </a:lnTo>
                  <a:lnTo>
                    <a:pt x="976" y="2236"/>
                  </a:lnTo>
                  <a:lnTo>
                    <a:pt x="954" y="2198"/>
                  </a:lnTo>
                  <a:lnTo>
                    <a:pt x="936" y="2159"/>
                  </a:lnTo>
                  <a:lnTo>
                    <a:pt x="923" y="2117"/>
                  </a:lnTo>
                  <a:lnTo>
                    <a:pt x="914" y="2073"/>
                  </a:lnTo>
                  <a:lnTo>
                    <a:pt x="661" y="2073"/>
                  </a:lnTo>
                  <a:lnTo>
                    <a:pt x="651" y="2071"/>
                  </a:lnTo>
                  <a:lnTo>
                    <a:pt x="641" y="2069"/>
                  </a:lnTo>
                  <a:lnTo>
                    <a:pt x="592" y="2122"/>
                  </a:lnTo>
                  <a:lnTo>
                    <a:pt x="540" y="2173"/>
                  </a:lnTo>
                  <a:lnTo>
                    <a:pt x="484" y="2218"/>
                  </a:lnTo>
                  <a:lnTo>
                    <a:pt x="425" y="2260"/>
                  </a:lnTo>
                  <a:lnTo>
                    <a:pt x="362" y="2299"/>
                  </a:lnTo>
                  <a:lnTo>
                    <a:pt x="296" y="2331"/>
                  </a:lnTo>
                  <a:lnTo>
                    <a:pt x="227" y="2360"/>
                  </a:lnTo>
                  <a:lnTo>
                    <a:pt x="156" y="2383"/>
                  </a:lnTo>
                  <a:lnTo>
                    <a:pt x="148" y="2384"/>
                  </a:lnTo>
                  <a:lnTo>
                    <a:pt x="140" y="2384"/>
                  </a:lnTo>
                  <a:lnTo>
                    <a:pt x="125" y="2383"/>
                  </a:lnTo>
                  <a:lnTo>
                    <a:pt x="111" y="2377"/>
                  </a:lnTo>
                  <a:lnTo>
                    <a:pt x="99" y="2368"/>
                  </a:lnTo>
                  <a:lnTo>
                    <a:pt x="90" y="2356"/>
                  </a:lnTo>
                  <a:lnTo>
                    <a:pt x="84" y="2342"/>
                  </a:lnTo>
                  <a:lnTo>
                    <a:pt x="2" y="2046"/>
                  </a:lnTo>
                  <a:lnTo>
                    <a:pt x="0" y="2032"/>
                  </a:lnTo>
                  <a:lnTo>
                    <a:pt x="2" y="2016"/>
                  </a:lnTo>
                  <a:lnTo>
                    <a:pt x="8" y="2002"/>
                  </a:lnTo>
                  <a:lnTo>
                    <a:pt x="17" y="1991"/>
                  </a:lnTo>
                  <a:lnTo>
                    <a:pt x="29" y="1981"/>
                  </a:lnTo>
                  <a:lnTo>
                    <a:pt x="42" y="1975"/>
                  </a:lnTo>
                  <a:lnTo>
                    <a:pt x="96" y="1958"/>
                  </a:lnTo>
                  <a:lnTo>
                    <a:pt x="148" y="1935"/>
                  </a:lnTo>
                  <a:lnTo>
                    <a:pt x="195" y="1906"/>
                  </a:lnTo>
                  <a:lnTo>
                    <a:pt x="240" y="1874"/>
                  </a:lnTo>
                  <a:lnTo>
                    <a:pt x="281" y="1838"/>
                  </a:lnTo>
                  <a:lnTo>
                    <a:pt x="319" y="1797"/>
                  </a:lnTo>
                  <a:lnTo>
                    <a:pt x="352" y="1754"/>
                  </a:lnTo>
                  <a:lnTo>
                    <a:pt x="381" y="1707"/>
                  </a:lnTo>
                  <a:lnTo>
                    <a:pt x="405" y="1658"/>
                  </a:lnTo>
                  <a:lnTo>
                    <a:pt x="424" y="1606"/>
                  </a:lnTo>
                  <a:lnTo>
                    <a:pt x="438" y="1552"/>
                  </a:lnTo>
                  <a:lnTo>
                    <a:pt x="447" y="1497"/>
                  </a:lnTo>
                  <a:lnTo>
                    <a:pt x="449" y="1439"/>
                  </a:lnTo>
                  <a:lnTo>
                    <a:pt x="447" y="1382"/>
                  </a:lnTo>
                  <a:lnTo>
                    <a:pt x="438" y="1327"/>
                  </a:lnTo>
                  <a:lnTo>
                    <a:pt x="424" y="1273"/>
                  </a:lnTo>
                  <a:lnTo>
                    <a:pt x="405" y="1221"/>
                  </a:lnTo>
                  <a:lnTo>
                    <a:pt x="381" y="1172"/>
                  </a:lnTo>
                  <a:lnTo>
                    <a:pt x="352" y="1125"/>
                  </a:lnTo>
                  <a:lnTo>
                    <a:pt x="319" y="1082"/>
                  </a:lnTo>
                  <a:lnTo>
                    <a:pt x="281" y="1041"/>
                  </a:lnTo>
                  <a:lnTo>
                    <a:pt x="240" y="1004"/>
                  </a:lnTo>
                  <a:lnTo>
                    <a:pt x="195" y="972"/>
                  </a:lnTo>
                  <a:lnTo>
                    <a:pt x="148" y="945"/>
                  </a:lnTo>
                  <a:lnTo>
                    <a:pt x="96" y="922"/>
                  </a:lnTo>
                  <a:lnTo>
                    <a:pt x="42" y="903"/>
                  </a:lnTo>
                  <a:lnTo>
                    <a:pt x="29" y="897"/>
                  </a:lnTo>
                  <a:lnTo>
                    <a:pt x="17" y="889"/>
                  </a:lnTo>
                  <a:lnTo>
                    <a:pt x="8" y="876"/>
                  </a:lnTo>
                  <a:lnTo>
                    <a:pt x="2" y="862"/>
                  </a:lnTo>
                  <a:lnTo>
                    <a:pt x="0" y="848"/>
                  </a:lnTo>
                  <a:lnTo>
                    <a:pt x="2" y="832"/>
                  </a:lnTo>
                  <a:lnTo>
                    <a:pt x="84" y="537"/>
                  </a:lnTo>
                  <a:lnTo>
                    <a:pt x="92" y="520"/>
                  </a:lnTo>
                  <a:lnTo>
                    <a:pt x="104" y="507"/>
                  </a:lnTo>
                  <a:lnTo>
                    <a:pt x="119" y="498"/>
                  </a:lnTo>
                  <a:lnTo>
                    <a:pt x="137" y="495"/>
                  </a:lnTo>
                  <a:lnTo>
                    <a:pt x="156" y="497"/>
                  </a:lnTo>
                  <a:lnTo>
                    <a:pt x="224" y="518"/>
                  </a:lnTo>
                  <a:lnTo>
                    <a:pt x="290" y="544"/>
                  </a:lnTo>
                  <a:lnTo>
                    <a:pt x="353" y="576"/>
                  </a:lnTo>
                  <a:lnTo>
                    <a:pt x="414" y="612"/>
                  </a:lnTo>
                  <a:lnTo>
                    <a:pt x="472" y="650"/>
                  </a:lnTo>
                  <a:lnTo>
                    <a:pt x="526" y="694"/>
                  </a:lnTo>
                  <a:lnTo>
                    <a:pt x="578" y="741"/>
                  </a:lnTo>
                  <a:lnTo>
                    <a:pt x="625" y="791"/>
                  </a:lnTo>
                  <a:lnTo>
                    <a:pt x="670" y="844"/>
                  </a:lnTo>
                  <a:lnTo>
                    <a:pt x="1139" y="844"/>
                  </a:lnTo>
                  <a:lnTo>
                    <a:pt x="1139" y="672"/>
                  </a:lnTo>
                  <a:lnTo>
                    <a:pt x="1143" y="653"/>
                  </a:lnTo>
                  <a:lnTo>
                    <a:pt x="1150" y="638"/>
                  </a:lnTo>
                  <a:lnTo>
                    <a:pt x="1164" y="626"/>
                  </a:lnTo>
                  <a:lnTo>
                    <a:pt x="1179" y="617"/>
                  </a:lnTo>
                  <a:lnTo>
                    <a:pt x="1198" y="614"/>
                  </a:lnTo>
                  <a:lnTo>
                    <a:pt x="1447" y="614"/>
                  </a:lnTo>
                  <a:lnTo>
                    <a:pt x="1447" y="519"/>
                  </a:lnTo>
                  <a:lnTo>
                    <a:pt x="1449" y="500"/>
                  </a:lnTo>
                  <a:lnTo>
                    <a:pt x="1458" y="485"/>
                  </a:lnTo>
                  <a:lnTo>
                    <a:pt x="1470" y="471"/>
                  </a:lnTo>
                  <a:lnTo>
                    <a:pt x="1486" y="464"/>
                  </a:lnTo>
                  <a:lnTo>
                    <a:pt x="1505" y="460"/>
                  </a:lnTo>
                  <a:lnTo>
                    <a:pt x="1600" y="460"/>
                  </a:lnTo>
                  <a:lnTo>
                    <a:pt x="1600" y="211"/>
                  </a:lnTo>
                  <a:lnTo>
                    <a:pt x="1603" y="193"/>
                  </a:lnTo>
                  <a:lnTo>
                    <a:pt x="1610" y="178"/>
                  </a:lnTo>
                  <a:lnTo>
                    <a:pt x="1624" y="165"/>
                  </a:lnTo>
                  <a:lnTo>
                    <a:pt x="1639" y="157"/>
                  </a:lnTo>
                  <a:lnTo>
                    <a:pt x="1870" y="80"/>
                  </a:lnTo>
                  <a:lnTo>
                    <a:pt x="1887" y="77"/>
                  </a:lnTo>
                  <a:lnTo>
                    <a:pt x="1905" y="80"/>
                  </a:lnTo>
                  <a:lnTo>
                    <a:pt x="1921" y="88"/>
                  </a:lnTo>
                  <a:lnTo>
                    <a:pt x="1935" y="101"/>
                  </a:lnTo>
                  <a:lnTo>
                    <a:pt x="1942" y="117"/>
                  </a:lnTo>
                  <a:lnTo>
                    <a:pt x="1946" y="135"/>
                  </a:lnTo>
                  <a:lnTo>
                    <a:pt x="1946" y="460"/>
                  </a:lnTo>
                  <a:lnTo>
                    <a:pt x="2042" y="460"/>
                  </a:lnTo>
                  <a:lnTo>
                    <a:pt x="2059" y="464"/>
                  </a:lnTo>
                  <a:lnTo>
                    <a:pt x="2075" y="471"/>
                  </a:lnTo>
                  <a:lnTo>
                    <a:pt x="2088" y="485"/>
                  </a:lnTo>
                  <a:lnTo>
                    <a:pt x="2096" y="500"/>
                  </a:lnTo>
                  <a:lnTo>
                    <a:pt x="2099" y="519"/>
                  </a:lnTo>
                  <a:lnTo>
                    <a:pt x="2099" y="614"/>
                  </a:lnTo>
                  <a:lnTo>
                    <a:pt x="2291" y="614"/>
                  </a:lnTo>
                  <a:lnTo>
                    <a:pt x="2291" y="58"/>
                  </a:lnTo>
                  <a:lnTo>
                    <a:pt x="2293" y="40"/>
                  </a:lnTo>
                  <a:lnTo>
                    <a:pt x="2302" y="23"/>
                  </a:lnTo>
                  <a:lnTo>
                    <a:pt x="2314" y="11"/>
                  </a:lnTo>
                  <a:lnTo>
                    <a:pt x="2330" y="4"/>
                  </a:lnTo>
                  <a:lnTo>
                    <a:pt x="23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" name="Freeform 416"/>
            <p:cNvSpPr>
              <a:spLocks/>
            </p:cNvSpPr>
            <p:nvPr/>
          </p:nvSpPr>
          <p:spPr bwMode="auto">
            <a:xfrm>
              <a:off x="6510338" y="2160588"/>
              <a:ext cx="250825" cy="19050"/>
            </a:xfrm>
            <a:custGeom>
              <a:avLst/>
              <a:gdLst>
                <a:gd name="T0" fmla="*/ 58 w 1573"/>
                <a:gd name="T1" fmla="*/ 0 h 116"/>
                <a:gd name="T2" fmla="*/ 1516 w 1573"/>
                <a:gd name="T3" fmla="*/ 0 h 116"/>
                <a:gd name="T4" fmla="*/ 1533 w 1573"/>
                <a:gd name="T5" fmla="*/ 3 h 116"/>
                <a:gd name="T6" fmla="*/ 1549 w 1573"/>
                <a:gd name="T7" fmla="*/ 11 h 116"/>
                <a:gd name="T8" fmla="*/ 1562 w 1573"/>
                <a:gd name="T9" fmla="*/ 24 h 116"/>
                <a:gd name="T10" fmla="*/ 1570 w 1573"/>
                <a:gd name="T11" fmla="*/ 40 h 116"/>
                <a:gd name="T12" fmla="*/ 1573 w 1573"/>
                <a:gd name="T13" fmla="*/ 57 h 116"/>
                <a:gd name="T14" fmla="*/ 1570 w 1573"/>
                <a:gd name="T15" fmla="*/ 76 h 116"/>
                <a:gd name="T16" fmla="*/ 1562 w 1573"/>
                <a:gd name="T17" fmla="*/ 91 h 116"/>
                <a:gd name="T18" fmla="*/ 1549 w 1573"/>
                <a:gd name="T19" fmla="*/ 104 h 116"/>
                <a:gd name="T20" fmla="*/ 1533 w 1573"/>
                <a:gd name="T21" fmla="*/ 112 h 116"/>
                <a:gd name="T22" fmla="*/ 1516 w 1573"/>
                <a:gd name="T23" fmla="*/ 116 h 116"/>
                <a:gd name="T24" fmla="*/ 58 w 1573"/>
                <a:gd name="T25" fmla="*/ 116 h 116"/>
                <a:gd name="T26" fmla="*/ 40 w 1573"/>
                <a:gd name="T27" fmla="*/ 112 h 116"/>
                <a:gd name="T28" fmla="*/ 23 w 1573"/>
                <a:gd name="T29" fmla="*/ 104 h 116"/>
                <a:gd name="T30" fmla="*/ 11 w 1573"/>
                <a:gd name="T31" fmla="*/ 91 h 116"/>
                <a:gd name="T32" fmla="*/ 4 w 1573"/>
                <a:gd name="T33" fmla="*/ 76 h 116"/>
                <a:gd name="T34" fmla="*/ 0 w 1573"/>
                <a:gd name="T35" fmla="*/ 57 h 116"/>
                <a:gd name="T36" fmla="*/ 4 w 1573"/>
                <a:gd name="T37" fmla="*/ 40 h 116"/>
                <a:gd name="T38" fmla="*/ 11 w 1573"/>
                <a:gd name="T39" fmla="*/ 24 h 116"/>
                <a:gd name="T40" fmla="*/ 23 w 1573"/>
                <a:gd name="T41" fmla="*/ 11 h 116"/>
                <a:gd name="T42" fmla="*/ 40 w 1573"/>
                <a:gd name="T43" fmla="*/ 3 h 116"/>
                <a:gd name="T44" fmla="*/ 58 w 1573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73" h="116">
                  <a:moveTo>
                    <a:pt x="58" y="0"/>
                  </a:moveTo>
                  <a:lnTo>
                    <a:pt x="1516" y="0"/>
                  </a:lnTo>
                  <a:lnTo>
                    <a:pt x="1533" y="3"/>
                  </a:lnTo>
                  <a:lnTo>
                    <a:pt x="1549" y="11"/>
                  </a:lnTo>
                  <a:lnTo>
                    <a:pt x="1562" y="24"/>
                  </a:lnTo>
                  <a:lnTo>
                    <a:pt x="1570" y="40"/>
                  </a:lnTo>
                  <a:lnTo>
                    <a:pt x="1573" y="57"/>
                  </a:lnTo>
                  <a:lnTo>
                    <a:pt x="1570" y="76"/>
                  </a:lnTo>
                  <a:lnTo>
                    <a:pt x="1562" y="91"/>
                  </a:lnTo>
                  <a:lnTo>
                    <a:pt x="1549" y="104"/>
                  </a:lnTo>
                  <a:lnTo>
                    <a:pt x="1533" y="112"/>
                  </a:lnTo>
                  <a:lnTo>
                    <a:pt x="1516" y="116"/>
                  </a:lnTo>
                  <a:lnTo>
                    <a:pt x="58" y="116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4" y="76"/>
                  </a:lnTo>
                  <a:lnTo>
                    <a:pt x="0" y="57"/>
                  </a:lnTo>
                  <a:lnTo>
                    <a:pt x="4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6" name="Group 1045"/>
          <p:cNvGrpSpPr/>
          <p:nvPr/>
        </p:nvGrpSpPr>
        <p:grpSpPr>
          <a:xfrm>
            <a:off x="7231090" y="1906588"/>
            <a:ext cx="527051" cy="576263"/>
            <a:chOff x="7258050" y="1906588"/>
            <a:chExt cx="527051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7" name="Freeform 421"/>
            <p:cNvSpPr>
              <a:spLocks/>
            </p:cNvSpPr>
            <p:nvPr/>
          </p:nvSpPr>
          <p:spPr bwMode="auto">
            <a:xfrm>
              <a:off x="7418388" y="2105025"/>
              <a:ext cx="30163" cy="30163"/>
            </a:xfrm>
            <a:custGeom>
              <a:avLst/>
              <a:gdLst>
                <a:gd name="T0" fmla="*/ 145 w 193"/>
                <a:gd name="T1" fmla="*/ 0 h 193"/>
                <a:gd name="T2" fmla="*/ 163 w 193"/>
                <a:gd name="T3" fmla="*/ 4 h 193"/>
                <a:gd name="T4" fmla="*/ 177 w 193"/>
                <a:gd name="T5" fmla="*/ 15 h 193"/>
                <a:gd name="T6" fmla="*/ 188 w 193"/>
                <a:gd name="T7" fmla="*/ 31 h 193"/>
                <a:gd name="T8" fmla="*/ 193 w 193"/>
                <a:gd name="T9" fmla="*/ 47 h 193"/>
                <a:gd name="T10" fmla="*/ 193 w 193"/>
                <a:gd name="T11" fmla="*/ 65 h 193"/>
                <a:gd name="T12" fmla="*/ 188 w 193"/>
                <a:gd name="T13" fmla="*/ 81 h 193"/>
                <a:gd name="T14" fmla="*/ 177 w 193"/>
                <a:gd name="T15" fmla="*/ 96 h 193"/>
                <a:gd name="T16" fmla="*/ 96 w 193"/>
                <a:gd name="T17" fmla="*/ 176 h 193"/>
                <a:gd name="T18" fmla="*/ 84 w 193"/>
                <a:gd name="T19" fmla="*/ 186 h 193"/>
                <a:gd name="T20" fmla="*/ 71 w 193"/>
                <a:gd name="T21" fmla="*/ 192 h 193"/>
                <a:gd name="T22" fmla="*/ 56 w 193"/>
                <a:gd name="T23" fmla="*/ 193 h 193"/>
                <a:gd name="T24" fmla="*/ 41 w 193"/>
                <a:gd name="T25" fmla="*/ 192 h 193"/>
                <a:gd name="T26" fmla="*/ 28 w 193"/>
                <a:gd name="T27" fmla="*/ 186 h 193"/>
                <a:gd name="T28" fmla="*/ 16 w 193"/>
                <a:gd name="T29" fmla="*/ 176 h 193"/>
                <a:gd name="T30" fmla="*/ 4 w 193"/>
                <a:gd name="T31" fmla="*/ 162 h 193"/>
                <a:gd name="T32" fmla="*/ 0 w 193"/>
                <a:gd name="T33" fmla="*/ 145 h 193"/>
                <a:gd name="T34" fmla="*/ 0 w 193"/>
                <a:gd name="T35" fmla="*/ 128 h 193"/>
                <a:gd name="T36" fmla="*/ 4 w 193"/>
                <a:gd name="T37" fmla="*/ 111 h 193"/>
                <a:gd name="T38" fmla="*/ 16 w 193"/>
                <a:gd name="T39" fmla="*/ 96 h 193"/>
                <a:gd name="T40" fmla="*/ 96 w 193"/>
                <a:gd name="T41" fmla="*/ 15 h 193"/>
                <a:gd name="T42" fmla="*/ 111 w 193"/>
                <a:gd name="T43" fmla="*/ 4 h 193"/>
                <a:gd name="T44" fmla="*/ 128 w 193"/>
                <a:gd name="T45" fmla="*/ 0 h 193"/>
                <a:gd name="T46" fmla="*/ 145 w 193"/>
                <a:gd name="T4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3" h="193">
                  <a:moveTo>
                    <a:pt x="145" y="0"/>
                  </a:moveTo>
                  <a:lnTo>
                    <a:pt x="163" y="4"/>
                  </a:lnTo>
                  <a:lnTo>
                    <a:pt x="177" y="15"/>
                  </a:lnTo>
                  <a:lnTo>
                    <a:pt x="188" y="31"/>
                  </a:lnTo>
                  <a:lnTo>
                    <a:pt x="193" y="47"/>
                  </a:lnTo>
                  <a:lnTo>
                    <a:pt x="193" y="65"/>
                  </a:lnTo>
                  <a:lnTo>
                    <a:pt x="188" y="81"/>
                  </a:lnTo>
                  <a:lnTo>
                    <a:pt x="177" y="96"/>
                  </a:lnTo>
                  <a:lnTo>
                    <a:pt x="96" y="176"/>
                  </a:lnTo>
                  <a:lnTo>
                    <a:pt x="84" y="186"/>
                  </a:lnTo>
                  <a:lnTo>
                    <a:pt x="71" y="192"/>
                  </a:lnTo>
                  <a:lnTo>
                    <a:pt x="56" y="193"/>
                  </a:lnTo>
                  <a:lnTo>
                    <a:pt x="41" y="192"/>
                  </a:lnTo>
                  <a:lnTo>
                    <a:pt x="28" y="186"/>
                  </a:lnTo>
                  <a:lnTo>
                    <a:pt x="16" y="176"/>
                  </a:lnTo>
                  <a:lnTo>
                    <a:pt x="4" y="162"/>
                  </a:lnTo>
                  <a:lnTo>
                    <a:pt x="0" y="145"/>
                  </a:lnTo>
                  <a:lnTo>
                    <a:pt x="0" y="128"/>
                  </a:lnTo>
                  <a:lnTo>
                    <a:pt x="4" y="111"/>
                  </a:lnTo>
                  <a:lnTo>
                    <a:pt x="16" y="96"/>
                  </a:lnTo>
                  <a:lnTo>
                    <a:pt x="96" y="15"/>
                  </a:lnTo>
                  <a:lnTo>
                    <a:pt x="111" y="4"/>
                  </a:lnTo>
                  <a:lnTo>
                    <a:pt x="128" y="0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8" name="Freeform 422"/>
            <p:cNvSpPr>
              <a:spLocks/>
            </p:cNvSpPr>
            <p:nvPr/>
          </p:nvSpPr>
          <p:spPr bwMode="auto">
            <a:xfrm>
              <a:off x="7456488" y="2066925"/>
              <a:ext cx="30163" cy="30163"/>
            </a:xfrm>
            <a:custGeom>
              <a:avLst/>
              <a:gdLst>
                <a:gd name="T0" fmla="*/ 128 w 193"/>
                <a:gd name="T1" fmla="*/ 0 h 193"/>
                <a:gd name="T2" fmla="*/ 145 w 193"/>
                <a:gd name="T3" fmla="*/ 0 h 193"/>
                <a:gd name="T4" fmla="*/ 163 w 193"/>
                <a:gd name="T5" fmla="*/ 5 h 193"/>
                <a:gd name="T6" fmla="*/ 177 w 193"/>
                <a:gd name="T7" fmla="*/ 16 h 193"/>
                <a:gd name="T8" fmla="*/ 188 w 193"/>
                <a:gd name="T9" fmla="*/ 31 h 193"/>
                <a:gd name="T10" fmla="*/ 193 w 193"/>
                <a:gd name="T11" fmla="*/ 48 h 193"/>
                <a:gd name="T12" fmla="*/ 193 w 193"/>
                <a:gd name="T13" fmla="*/ 65 h 193"/>
                <a:gd name="T14" fmla="*/ 188 w 193"/>
                <a:gd name="T15" fmla="*/ 82 h 193"/>
                <a:gd name="T16" fmla="*/ 177 w 193"/>
                <a:gd name="T17" fmla="*/ 96 h 193"/>
                <a:gd name="T18" fmla="*/ 96 w 193"/>
                <a:gd name="T19" fmla="*/ 177 h 193"/>
                <a:gd name="T20" fmla="*/ 84 w 193"/>
                <a:gd name="T21" fmla="*/ 187 h 193"/>
                <a:gd name="T22" fmla="*/ 71 w 193"/>
                <a:gd name="T23" fmla="*/ 192 h 193"/>
                <a:gd name="T24" fmla="*/ 56 w 193"/>
                <a:gd name="T25" fmla="*/ 193 h 193"/>
                <a:gd name="T26" fmla="*/ 41 w 193"/>
                <a:gd name="T27" fmla="*/ 192 h 193"/>
                <a:gd name="T28" fmla="*/ 28 w 193"/>
                <a:gd name="T29" fmla="*/ 187 h 193"/>
                <a:gd name="T30" fmla="*/ 16 w 193"/>
                <a:gd name="T31" fmla="*/ 177 h 193"/>
                <a:gd name="T32" fmla="*/ 4 w 193"/>
                <a:gd name="T33" fmla="*/ 162 h 193"/>
                <a:gd name="T34" fmla="*/ 0 w 193"/>
                <a:gd name="T35" fmla="*/ 146 h 193"/>
                <a:gd name="T36" fmla="*/ 0 w 193"/>
                <a:gd name="T37" fmla="*/ 128 h 193"/>
                <a:gd name="T38" fmla="*/ 4 w 193"/>
                <a:gd name="T39" fmla="*/ 112 h 193"/>
                <a:gd name="T40" fmla="*/ 16 w 193"/>
                <a:gd name="T41" fmla="*/ 96 h 193"/>
                <a:gd name="T42" fmla="*/ 96 w 193"/>
                <a:gd name="T43" fmla="*/ 16 h 193"/>
                <a:gd name="T44" fmla="*/ 111 w 193"/>
                <a:gd name="T45" fmla="*/ 5 h 193"/>
                <a:gd name="T46" fmla="*/ 128 w 193"/>
                <a:gd name="T4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3" h="193">
                  <a:moveTo>
                    <a:pt x="128" y="0"/>
                  </a:moveTo>
                  <a:lnTo>
                    <a:pt x="145" y="0"/>
                  </a:lnTo>
                  <a:lnTo>
                    <a:pt x="163" y="5"/>
                  </a:lnTo>
                  <a:lnTo>
                    <a:pt x="177" y="16"/>
                  </a:lnTo>
                  <a:lnTo>
                    <a:pt x="188" y="31"/>
                  </a:lnTo>
                  <a:lnTo>
                    <a:pt x="193" y="48"/>
                  </a:lnTo>
                  <a:lnTo>
                    <a:pt x="193" y="65"/>
                  </a:lnTo>
                  <a:lnTo>
                    <a:pt x="188" y="82"/>
                  </a:lnTo>
                  <a:lnTo>
                    <a:pt x="177" y="96"/>
                  </a:lnTo>
                  <a:lnTo>
                    <a:pt x="96" y="177"/>
                  </a:lnTo>
                  <a:lnTo>
                    <a:pt x="84" y="187"/>
                  </a:lnTo>
                  <a:lnTo>
                    <a:pt x="71" y="192"/>
                  </a:lnTo>
                  <a:lnTo>
                    <a:pt x="56" y="193"/>
                  </a:lnTo>
                  <a:lnTo>
                    <a:pt x="41" y="192"/>
                  </a:lnTo>
                  <a:lnTo>
                    <a:pt x="28" y="187"/>
                  </a:lnTo>
                  <a:lnTo>
                    <a:pt x="16" y="177"/>
                  </a:lnTo>
                  <a:lnTo>
                    <a:pt x="4" y="162"/>
                  </a:lnTo>
                  <a:lnTo>
                    <a:pt x="0" y="146"/>
                  </a:lnTo>
                  <a:lnTo>
                    <a:pt x="0" y="128"/>
                  </a:lnTo>
                  <a:lnTo>
                    <a:pt x="4" y="112"/>
                  </a:lnTo>
                  <a:lnTo>
                    <a:pt x="16" y="96"/>
                  </a:lnTo>
                  <a:lnTo>
                    <a:pt x="96" y="16"/>
                  </a:lnTo>
                  <a:lnTo>
                    <a:pt x="111" y="5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9" name="Freeform 423"/>
            <p:cNvSpPr>
              <a:spLocks/>
            </p:cNvSpPr>
            <p:nvPr/>
          </p:nvSpPr>
          <p:spPr bwMode="auto">
            <a:xfrm>
              <a:off x="7610475" y="1916113"/>
              <a:ext cx="33338" cy="28575"/>
            </a:xfrm>
            <a:custGeom>
              <a:avLst/>
              <a:gdLst>
                <a:gd name="T0" fmla="*/ 156 w 210"/>
                <a:gd name="T1" fmla="*/ 0 h 174"/>
                <a:gd name="T2" fmla="*/ 171 w 210"/>
                <a:gd name="T3" fmla="*/ 2 h 174"/>
                <a:gd name="T4" fmla="*/ 184 w 210"/>
                <a:gd name="T5" fmla="*/ 9 h 174"/>
                <a:gd name="T6" fmla="*/ 195 w 210"/>
                <a:gd name="T7" fmla="*/ 18 h 174"/>
                <a:gd name="T8" fmla="*/ 204 w 210"/>
                <a:gd name="T9" fmla="*/ 31 h 174"/>
                <a:gd name="T10" fmla="*/ 209 w 210"/>
                <a:gd name="T11" fmla="*/ 45 h 174"/>
                <a:gd name="T12" fmla="*/ 210 w 210"/>
                <a:gd name="T13" fmla="*/ 59 h 174"/>
                <a:gd name="T14" fmla="*/ 208 w 210"/>
                <a:gd name="T15" fmla="*/ 74 h 174"/>
                <a:gd name="T16" fmla="*/ 202 w 210"/>
                <a:gd name="T17" fmla="*/ 87 h 174"/>
                <a:gd name="T18" fmla="*/ 192 w 210"/>
                <a:gd name="T19" fmla="*/ 98 h 174"/>
                <a:gd name="T20" fmla="*/ 179 w 210"/>
                <a:gd name="T21" fmla="*/ 107 h 174"/>
                <a:gd name="T22" fmla="*/ 134 w 210"/>
                <a:gd name="T23" fmla="*/ 132 h 174"/>
                <a:gd name="T24" fmla="*/ 92 w 210"/>
                <a:gd name="T25" fmla="*/ 162 h 174"/>
                <a:gd name="T26" fmla="*/ 81 w 210"/>
                <a:gd name="T27" fmla="*/ 170 h 174"/>
                <a:gd name="T28" fmla="*/ 70 w 210"/>
                <a:gd name="T29" fmla="*/ 173 h 174"/>
                <a:gd name="T30" fmla="*/ 57 w 210"/>
                <a:gd name="T31" fmla="*/ 174 h 174"/>
                <a:gd name="T32" fmla="*/ 40 w 210"/>
                <a:gd name="T33" fmla="*/ 172 h 174"/>
                <a:gd name="T34" fmla="*/ 25 w 210"/>
                <a:gd name="T35" fmla="*/ 164 h 174"/>
                <a:gd name="T36" fmla="*/ 13 w 210"/>
                <a:gd name="T37" fmla="*/ 152 h 174"/>
                <a:gd name="T38" fmla="*/ 5 w 210"/>
                <a:gd name="T39" fmla="*/ 139 h 174"/>
                <a:gd name="T40" fmla="*/ 0 w 210"/>
                <a:gd name="T41" fmla="*/ 126 h 174"/>
                <a:gd name="T42" fmla="*/ 0 w 210"/>
                <a:gd name="T43" fmla="*/ 110 h 174"/>
                <a:gd name="T44" fmla="*/ 5 w 210"/>
                <a:gd name="T45" fmla="*/ 97 h 174"/>
                <a:gd name="T46" fmla="*/ 11 w 210"/>
                <a:gd name="T47" fmla="*/ 84 h 174"/>
                <a:gd name="T48" fmla="*/ 23 w 210"/>
                <a:gd name="T49" fmla="*/ 73 h 174"/>
                <a:gd name="T50" fmla="*/ 73 w 210"/>
                <a:gd name="T51" fmla="*/ 36 h 174"/>
                <a:gd name="T52" fmla="*/ 128 w 210"/>
                <a:gd name="T53" fmla="*/ 5 h 174"/>
                <a:gd name="T54" fmla="*/ 142 w 210"/>
                <a:gd name="T55" fmla="*/ 1 h 174"/>
                <a:gd name="T56" fmla="*/ 156 w 210"/>
                <a:gd name="T5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0" h="174">
                  <a:moveTo>
                    <a:pt x="156" y="0"/>
                  </a:moveTo>
                  <a:lnTo>
                    <a:pt x="171" y="2"/>
                  </a:lnTo>
                  <a:lnTo>
                    <a:pt x="184" y="9"/>
                  </a:lnTo>
                  <a:lnTo>
                    <a:pt x="195" y="18"/>
                  </a:lnTo>
                  <a:lnTo>
                    <a:pt x="204" y="31"/>
                  </a:lnTo>
                  <a:lnTo>
                    <a:pt x="209" y="45"/>
                  </a:lnTo>
                  <a:lnTo>
                    <a:pt x="210" y="59"/>
                  </a:lnTo>
                  <a:lnTo>
                    <a:pt x="208" y="74"/>
                  </a:lnTo>
                  <a:lnTo>
                    <a:pt x="202" y="87"/>
                  </a:lnTo>
                  <a:lnTo>
                    <a:pt x="192" y="98"/>
                  </a:lnTo>
                  <a:lnTo>
                    <a:pt x="179" y="107"/>
                  </a:lnTo>
                  <a:lnTo>
                    <a:pt x="134" y="132"/>
                  </a:lnTo>
                  <a:lnTo>
                    <a:pt x="92" y="162"/>
                  </a:lnTo>
                  <a:lnTo>
                    <a:pt x="81" y="170"/>
                  </a:lnTo>
                  <a:lnTo>
                    <a:pt x="70" y="173"/>
                  </a:lnTo>
                  <a:lnTo>
                    <a:pt x="57" y="174"/>
                  </a:lnTo>
                  <a:lnTo>
                    <a:pt x="40" y="172"/>
                  </a:lnTo>
                  <a:lnTo>
                    <a:pt x="25" y="164"/>
                  </a:lnTo>
                  <a:lnTo>
                    <a:pt x="13" y="152"/>
                  </a:lnTo>
                  <a:lnTo>
                    <a:pt x="5" y="139"/>
                  </a:lnTo>
                  <a:lnTo>
                    <a:pt x="0" y="126"/>
                  </a:lnTo>
                  <a:lnTo>
                    <a:pt x="0" y="110"/>
                  </a:lnTo>
                  <a:lnTo>
                    <a:pt x="5" y="97"/>
                  </a:lnTo>
                  <a:lnTo>
                    <a:pt x="11" y="84"/>
                  </a:lnTo>
                  <a:lnTo>
                    <a:pt x="23" y="73"/>
                  </a:lnTo>
                  <a:lnTo>
                    <a:pt x="73" y="36"/>
                  </a:lnTo>
                  <a:lnTo>
                    <a:pt x="128" y="5"/>
                  </a:lnTo>
                  <a:lnTo>
                    <a:pt x="142" y="1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0" name="Freeform 424"/>
            <p:cNvSpPr>
              <a:spLocks/>
            </p:cNvSpPr>
            <p:nvPr/>
          </p:nvSpPr>
          <p:spPr bwMode="auto">
            <a:xfrm>
              <a:off x="7661275" y="1906588"/>
              <a:ext cx="34925" cy="17463"/>
            </a:xfrm>
            <a:custGeom>
              <a:avLst/>
              <a:gdLst>
                <a:gd name="T0" fmla="*/ 114 w 228"/>
                <a:gd name="T1" fmla="*/ 0 h 117"/>
                <a:gd name="T2" fmla="*/ 176 w 228"/>
                <a:gd name="T3" fmla="*/ 3 h 117"/>
                <a:gd name="T4" fmla="*/ 194 w 228"/>
                <a:gd name="T5" fmla="*/ 7 h 117"/>
                <a:gd name="T6" fmla="*/ 208 w 228"/>
                <a:gd name="T7" fmla="*/ 16 h 117"/>
                <a:gd name="T8" fmla="*/ 220 w 228"/>
                <a:gd name="T9" fmla="*/ 31 h 117"/>
                <a:gd name="T10" fmla="*/ 227 w 228"/>
                <a:gd name="T11" fmla="*/ 46 h 117"/>
                <a:gd name="T12" fmla="*/ 228 w 228"/>
                <a:gd name="T13" fmla="*/ 65 h 117"/>
                <a:gd name="T14" fmla="*/ 224 w 228"/>
                <a:gd name="T15" fmla="*/ 82 h 117"/>
                <a:gd name="T16" fmla="*/ 214 w 228"/>
                <a:gd name="T17" fmla="*/ 97 h 117"/>
                <a:gd name="T18" fmla="*/ 200 w 228"/>
                <a:gd name="T19" fmla="*/ 108 h 117"/>
                <a:gd name="T20" fmla="*/ 184 w 228"/>
                <a:gd name="T21" fmla="*/ 114 h 117"/>
                <a:gd name="T22" fmla="*/ 166 w 228"/>
                <a:gd name="T23" fmla="*/ 117 h 117"/>
                <a:gd name="T24" fmla="*/ 114 w 228"/>
                <a:gd name="T25" fmla="*/ 114 h 117"/>
                <a:gd name="T26" fmla="*/ 62 w 228"/>
                <a:gd name="T27" fmla="*/ 117 h 117"/>
                <a:gd name="T28" fmla="*/ 57 w 228"/>
                <a:gd name="T29" fmla="*/ 117 h 117"/>
                <a:gd name="T30" fmla="*/ 40 w 228"/>
                <a:gd name="T31" fmla="*/ 114 h 117"/>
                <a:gd name="T32" fmla="*/ 26 w 228"/>
                <a:gd name="T33" fmla="*/ 108 h 117"/>
                <a:gd name="T34" fmla="*/ 14 w 228"/>
                <a:gd name="T35" fmla="*/ 97 h 117"/>
                <a:gd name="T36" fmla="*/ 5 w 228"/>
                <a:gd name="T37" fmla="*/ 82 h 117"/>
                <a:gd name="T38" fmla="*/ 0 w 228"/>
                <a:gd name="T39" fmla="*/ 66 h 117"/>
                <a:gd name="T40" fmla="*/ 1 w 228"/>
                <a:gd name="T41" fmla="*/ 47 h 117"/>
                <a:gd name="T42" fmla="*/ 8 w 228"/>
                <a:gd name="T43" fmla="*/ 31 h 117"/>
                <a:gd name="T44" fmla="*/ 19 w 228"/>
                <a:gd name="T45" fmla="*/ 17 h 117"/>
                <a:gd name="T46" fmla="*/ 33 w 228"/>
                <a:gd name="T47" fmla="*/ 7 h 117"/>
                <a:gd name="T48" fmla="*/ 51 w 228"/>
                <a:gd name="T49" fmla="*/ 3 h 117"/>
                <a:gd name="T50" fmla="*/ 114 w 228"/>
                <a:gd name="T5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8" h="117">
                  <a:moveTo>
                    <a:pt x="114" y="0"/>
                  </a:moveTo>
                  <a:lnTo>
                    <a:pt x="176" y="3"/>
                  </a:lnTo>
                  <a:lnTo>
                    <a:pt x="194" y="7"/>
                  </a:lnTo>
                  <a:lnTo>
                    <a:pt x="208" y="16"/>
                  </a:lnTo>
                  <a:lnTo>
                    <a:pt x="220" y="31"/>
                  </a:lnTo>
                  <a:lnTo>
                    <a:pt x="227" y="46"/>
                  </a:lnTo>
                  <a:lnTo>
                    <a:pt x="228" y="65"/>
                  </a:lnTo>
                  <a:lnTo>
                    <a:pt x="224" y="82"/>
                  </a:lnTo>
                  <a:lnTo>
                    <a:pt x="214" y="97"/>
                  </a:lnTo>
                  <a:lnTo>
                    <a:pt x="200" y="108"/>
                  </a:lnTo>
                  <a:lnTo>
                    <a:pt x="184" y="114"/>
                  </a:lnTo>
                  <a:lnTo>
                    <a:pt x="166" y="117"/>
                  </a:lnTo>
                  <a:lnTo>
                    <a:pt x="114" y="114"/>
                  </a:lnTo>
                  <a:lnTo>
                    <a:pt x="62" y="117"/>
                  </a:lnTo>
                  <a:lnTo>
                    <a:pt x="57" y="117"/>
                  </a:lnTo>
                  <a:lnTo>
                    <a:pt x="40" y="114"/>
                  </a:lnTo>
                  <a:lnTo>
                    <a:pt x="26" y="108"/>
                  </a:lnTo>
                  <a:lnTo>
                    <a:pt x="14" y="97"/>
                  </a:lnTo>
                  <a:lnTo>
                    <a:pt x="5" y="82"/>
                  </a:lnTo>
                  <a:lnTo>
                    <a:pt x="0" y="66"/>
                  </a:lnTo>
                  <a:lnTo>
                    <a:pt x="1" y="47"/>
                  </a:lnTo>
                  <a:lnTo>
                    <a:pt x="8" y="31"/>
                  </a:lnTo>
                  <a:lnTo>
                    <a:pt x="19" y="17"/>
                  </a:lnTo>
                  <a:lnTo>
                    <a:pt x="33" y="7"/>
                  </a:lnTo>
                  <a:lnTo>
                    <a:pt x="51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1" name="Freeform 425"/>
            <p:cNvSpPr>
              <a:spLocks/>
            </p:cNvSpPr>
            <p:nvPr/>
          </p:nvSpPr>
          <p:spPr bwMode="auto">
            <a:xfrm>
              <a:off x="7713663" y="1916113"/>
              <a:ext cx="33338" cy="26988"/>
            </a:xfrm>
            <a:custGeom>
              <a:avLst/>
              <a:gdLst>
                <a:gd name="T0" fmla="*/ 54 w 210"/>
                <a:gd name="T1" fmla="*/ 0 h 173"/>
                <a:gd name="T2" fmla="*/ 68 w 210"/>
                <a:gd name="T3" fmla="*/ 1 h 173"/>
                <a:gd name="T4" fmla="*/ 83 w 210"/>
                <a:gd name="T5" fmla="*/ 5 h 173"/>
                <a:gd name="T6" fmla="*/ 137 w 210"/>
                <a:gd name="T7" fmla="*/ 36 h 173"/>
                <a:gd name="T8" fmla="*/ 189 w 210"/>
                <a:gd name="T9" fmla="*/ 71 h 173"/>
                <a:gd name="T10" fmla="*/ 199 w 210"/>
                <a:gd name="T11" fmla="*/ 82 h 173"/>
                <a:gd name="T12" fmla="*/ 207 w 210"/>
                <a:gd name="T13" fmla="*/ 95 h 173"/>
                <a:gd name="T14" fmla="*/ 210 w 210"/>
                <a:gd name="T15" fmla="*/ 109 h 173"/>
                <a:gd name="T16" fmla="*/ 210 w 210"/>
                <a:gd name="T17" fmla="*/ 123 h 173"/>
                <a:gd name="T18" fmla="*/ 207 w 210"/>
                <a:gd name="T19" fmla="*/ 138 h 173"/>
                <a:gd name="T20" fmla="*/ 199 w 210"/>
                <a:gd name="T21" fmla="*/ 151 h 173"/>
                <a:gd name="T22" fmla="*/ 187 w 210"/>
                <a:gd name="T23" fmla="*/ 163 h 173"/>
                <a:gd name="T24" fmla="*/ 170 w 210"/>
                <a:gd name="T25" fmla="*/ 171 h 173"/>
                <a:gd name="T26" fmla="*/ 153 w 210"/>
                <a:gd name="T27" fmla="*/ 173 h 173"/>
                <a:gd name="T28" fmla="*/ 141 w 210"/>
                <a:gd name="T29" fmla="*/ 172 h 173"/>
                <a:gd name="T30" fmla="*/ 130 w 210"/>
                <a:gd name="T31" fmla="*/ 168 h 173"/>
                <a:gd name="T32" fmla="*/ 119 w 210"/>
                <a:gd name="T33" fmla="*/ 162 h 173"/>
                <a:gd name="T34" fmla="*/ 76 w 210"/>
                <a:gd name="T35" fmla="*/ 132 h 173"/>
                <a:gd name="T36" fmla="*/ 32 w 210"/>
                <a:gd name="T37" fmla="*/ 107 h 173"/>
                <a:gd name="T38" fmla="*/ 19 w 210"/>
                <a:gd name="T39" fmla="*/ 99 h 173"/>
                <a:gd name="T40" fmla="*/ 10 w 210"/>
                <a:gd name="T41" fmla="*/ 87 h 173"/>
                <a:gd name="T42" fmla="*/ 3 w 210"/>
                <a:gd name="T43" fmla="*/ 74 h 173"/>
                <a:gd name="T44" fmla="*/ 0 w 210"/>
                <a:gd name="T45" fmla="*/ 60 h 173"/>
                <a:gd name="T46" fmla="*/ 1 w 210"/>
                <a:gd name="T47" fmla="*/ 45 h 173"/>
                <a:gd name="T48" fmla="*/ 7 w 210"/>
                <a:gd name="T49" fmla="*/ 31 h 173"/>
                <a:gd name="T50" fmla="*/ 15 w 210"/>
                <a:gd name="T51" fmla="*/ 18 h 173"/>
                <a:gd name="T52" fmla="*/ 26 w 210"/>
                <a:gd name="T53" fmla="*/ 9 h 173"/>
                <a:gd name="T54" fmla="*/ 40 w 210"/>
                <a:gd name="T55" fmla="*/ 2 h 173"/>
                <a:gd name="T56" fmla="*/ 54 w 210"/>
                <a:gd name="T5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0" h="173">
                  <a:moveTo>
                    <a:pt x="54" y="0"/>
                  </a:moveTo>
                  <a:lnTo>
                    <a:pt x="68" y="1"/>
                  </a:lnTo>
                  <a:lnTo>
                    <a:pt x="83" y="5"/>
                  </a:lnTo>
                  <a:lnTo>
                    <a:pt x="137" y="36"/>
                  </a:lnTo>
                  <a:lnTo>
                    <a:pt x="189" y="71"/>
                  </a:lnTo>
                  <a:lnTo>
                    <a:pt x="199" y="82"/>
                  </a:lnTo>
                  <a:lnTo>
                    <a:pt x="207" y="95"/>
                  </a:lnTo>
                  <a:lnTo>
                    <a:pt x="210" y="109"/>
                  </a:lnTo>
                  <a:lnTo>
                    <a:pt x="210" y="123"/>
                  </a:lnTo>
                  <a:lnTo>
                    <a:pt x="207" y="138"/>
                  </a:lnTo>
                  <a:lnTo>
                    <a:pt x="199" y="151"/>
                  </a:lnTo>
                  <a:lnTo>
                    <a:pt x="187" y="163"/>
                  </a:lnTo>
                  <a:lnTo>
                    <a:pt x="170" y="171"/>
                  </a:lnTo>
                  <a:lnTo>
                    <a:pt x="153" y="173"/>
                  </a:lnTo>
                  <a:lnTo>
                    <a:pt x="141" y="172"/>
                  </a:lnTo>
                  <a:lnTo>
                    <a:pt x="130" y="168"/>
                  </a:lnTo>
                  <a:lnTo>
                    <a:pt x="119" y="162"/>
                  </a:lnTo>
                  <a:lnTo>
                    <a:pt x="76" y="132"/>
                  </a:lnTo>
                  <a:lnTo>
                    <a:pt x="32" y="107"/>
                  </a:lnTo>
                  <a:lnTo>
                    <a:pt x="19" y="99"/>
                  </a:lnTo>
                  <a:lnTo>
                    <a:pt x="10" y="87"/>
                  </a:lnTo>
                  <a:lnTo>
                    <a:pt x="3" y="74"/>
                  </a:lnTo>
                  <a:lnTo>
                    <a:pt x="0" y="60"/>
                  </a:lnTo>
                  <a:lnTo>
                    <a:pt x="1" y="45"/>
                  </a:lnTo>
                  <a:lnTo>
                    <a:pt x="7" y="31"/>
                  </a:lnTo>
                  <a:lnTo>
                    <a:pt x="15" y="18"/>
                  </a:lnTo>
                  <a:lnTo>
                    <a:pt x="26" y="9"/>
                  </a:lnTo>
                  <a:lnTo>
                    <a:pt x="40" y="2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2" name="Freeform 426"/>
            <p:cNvSpPr>
              <a:spLocks/>
            </p:cNvSpPr>
            <p:nvPr/>
          </p:nvSpPr>
          <p:spPr bwMode="auto">
            <a:xfrm>
              <a:off x="7494588" y="2028825"/>
              <a:ext cx="31750" cy="30163"/>
            </a:xfrm>
            <a:custGeom>
              <a:avLst/>
              <a:gdLst>
                <a:gd name="T0" fmla="*/ 145 w 194"/>
                <a:gd name="T1" fmla="*/ 0 h 193"/>
                <a:gd name="T2" fmla="*/ 163 w 194"/>
                <a:gd name="T3" fmla="*/ 4 h 193"/>
                <a:gd name="T4" fmla="*/ 177 w 194"/>
                <a:gd name="T5" fmla="*/ 15 h 193"/>
                <a:gd name="T6" fmla="*/ 188 w 194"/>
                <a:gd name="T7" fmla="*/ 30 h 193"/>
                <a:gd name="T8" fmla="*/ 194 w 194"/>
                <a:gd name="T9" fmla="*/ 47 h 193"/>
                <a:gd name="T10" fmla="*/ 194 w 194"/>
                <a:gd name="T11" fmla="*/ 65 h 193"/>
                <a:gd name="T12" fmla="*/ 188 w 194"/>
                <a:gd name="T13" fmla="*/ 81 h 193"/>
                <a:gd name="T14" fmla="*/ 177 w 194"/>
                <a:gd name="T15" fmla="*/ 95 h 193"/>
                <a:gd name="T16" fmla="*/ 96 w 194"/>
                <a:gd name="T17" fmla="*/ 176 h 193"/>
                <a:gd name="T18" fmla="*/ 84 w 194"/>
                <a:gd name="T19" fmla="*/ 186 h 193"/>
                <a:gd name="T20" fmla="*/ 71 w 194"/>
                <a:gd name="T21" fmla="*/ 191 h 193"/>
                <a:gd name="T22" fmla="*/ 56 w 194"/>
                <a:gd name="T23" fmla="*/ 193 h 193"/>
                <a:gd name="T24" fmla="*/ 41 w 194"/>
                <a:gd name="T25" fmla="*/ 191 h 193"/>
                <a:gd name="T26" fmla="*/ 28 w 194"/>
                <a:gd name="T27" fmla="*/ 186 h 193"/>
                <a:gd name="T28" fmla="*/ 16 w 194"/>
                <a:gd name="T29" fmla="*/ 176 h 193"/>
                <a:gd name="T30" fmla="*/ 5 w 194"/>
                <a:gd name="T31" fmla="*/ 162 h 193"/>
                <a:gd name="T32" fmla="*/ 0 w 194"/>
                <a:gd name="T33" fmla="*/ 145 h 193"/>
                <a:gd name="T34" fmla="*/ 0 w 194"/>
                <a:gd name="T35" fmla="*/ 127 h 193"/>
                <a:gd name="T36" fmla="*/ 5 w 194"/>
                <a:gd name="T37" fmla="*/ 111 h 193"/>
                <a:gd name="T38" fmla="*/ 16 w 194"/>
                <a:gd name="T39" fmla="*/ 95 h 193"/>
                <a:gd name="T40" fmla="*/ 96 w 194"/>
                <a:gd name="T41" fmla="*/ 15 h 193"/>
                <a:gd name="T42" fmla="*/ 111 w 194"/>
                <a:gd name="T43" fmla="*/ 4 h 193"/>
                <a:gd name="T44" fmla="*/ 128 w 194"/>
                <a:gd name="T45" fmla="*/ 0 h 193"/>
                <a:gd name="T46" fmla="*/ 145 w 194"/>
                <a:gd name="T4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4" h="193">
                  <a:moveTo>
                    <a:pt x="145" y="0"/>
                  </a:moveTo>
                  <a:lnTo>
                    <a:pt x="163" y="4"/>
                  </a:lnTo>
                  <a:lnTo>
                    <a:pt x="177" y="15"/>
                  </a:lnTo>
                  <a:lnTo>
                    <a:pt x="188" y="30"/>
                  </a:lnTo>
                  <a:lnTo>
                    <a:pt x="194" y="47"/>
                  </a:lnTo>
                  <a:lnTo>
                    <a:pt x="194" y="65"/>
                  </a:lnTo>
                  <a:lnTo>
                    <a:pt x="188" y="81"/>
                  </a:lnTo>
                  <a:lnTo>
                    <a:pt x="177" y="95"/>
                  </a:lnTo>
                  <a:lnTo>
                    <a:pt x="96" y="176"/>
                  </a:lnTo>
                  <a:lnTo>
                    <a:pt x="84" y="186"/>
                  </a:lnTo>
                  <a:lnTo>
                    <a:pt x="71" y="191"/>
                  </a:lnTo>
                  <a:lnTo>
                    <a:pt x="56" y="193"/>
                  </a:lnTo>
                  <a:lnTo>
                    <a:pt x="41" y="191"/>
                  </a:lnTo>
                  <a:lnTo>
                    <a:pt x="28" y="186"/>
                  </a:lnTo>
                  <a:lnTo>
                    <a:pt x="16" y="176"/>
                  </a:lnTo>
                  <a:lnTo>
                    <a:pt x="5" y="162"/>
                  </a:lnTo>
                  <a:lnTo>
                    <a:pt x="0" y="145"/>
                  </a:lnTo>
                  <a:lnTo>
                    <a:pt x="0" y="127"/>
                  </a:lnTo>
                  <a:lnTo>
                    <a:pt x="5" y="111"/>
                  </a:lnTo>
                  <a:lnTo>
                    <a:pt x="16" y="95"/>
                  </a:lnTo>
                  <a:lnTo>
                    <a:pt x="96" y="15"/>
                  </a:lnTo>
                  <a:lnTo>
                    <a:pt x="111" y="4"/>
                  </a:lnTo>
                  <a:lnTo>
                    <a:pt x="128" y="0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3" name="Freeform 427"/>
            <p:cNvSpPr>
              <a:spLocks/>
            </p:cNvSpPr>
            <p:nvPr/>
          </p:nvSpPr>
          <p:spPr bwMode="auto">
            <a:xfrm>
              <a:off x="7572375" y="1951038"/>
              <a:ext cx="30163" cy="31750"/>
            </a:xfrm>
            <a:custGeom>
              <a:avLst/>
              <a:gdLst>
                <a:gd name="T0" fmla="*/ 128 w 194"/>
                <a:gd name="T1" fmla="*/ 0 h 193"/>
                <a:gd name="T2" fmla="*/ 145 w 194"/>
                <a:gd name="T3" fmla="*/ 0 h 193"/>
                <a:gd name="T4" fmla="*/ 163 w 194"/>
                <a:gd name="T5" fmla="*/ 5 h 193"/>
                <a:gd name="T6" fmla="*/ 177 w 194"/>
                <a:gd name="T7" fmla="*/ 16 h 193"/>
                <a:gd name="T8" fmla="*/ 188 w 194"/>
                <a:gd name="T9" fmla="*/ 31 h 193"/>
                <a:gd name="T10" fmla="*/ 194 w 194"/>
                <a:gd name="T11" fmla="*/ 48 h 193"/>
                <a:gd name="T12" fmla="*/ 194 w 194"/>
                <a:gd name="T13" fmla="*/ 65 h 193"/>
                <a:gd name="T14" fmla="*/ 188 w 194"/>
                <a:gd name="T15" fmla="*/ 82 h 193"/>
                <a:gd name="T16" fmla="*/ 177 w 194"/>
                <a:gd name="T17" fmla="*/ 96 h 193"/>
                <a:gd name="T18" fmla="*/ 96 w 194"/>
                <a:gd name="T19" fmla="*/ 177 h 193"/>
                <a:gd name="T20" fmla="*/ 84 w 194"/>
                <a:gd name="T21" fmla="*/ 187 h 193"/>
                <a:gd name="T22" fmla="*/ 71 w 194"/>
                <a:gd name="T23" fmla="*/ 192 h 193"/>
                <a:gd name="T24" fmla="*/ 57 w 194"/>
                <a:gd name="T25" fmla="*/ 193 h 193"/>
                <a:gd name="T26" fmla="*/ 41 w 194"/>
                <a:gd name="T27" fmla="*/ 192 h 193"/>
                <a:gd name="T28" fmla="*/ 28 w 194"/>
                <a:gd name="T29" fmla="*/ 187 h 193"/>
                <a:gd name="T30" fmla="*/ 16 w 194"/>
                <a:gd name="T31" fmla="*/ 177 h 193"/>
                <a:gd name="T32" fmla="*/ 5 w 194"/>
                <a:gd name="T33" fmla="*/ 163 h 193"/>
                <a:gd name="T34" fmla="*/ 0 w 194"/>
                <a:gd name="T35" fmla="*/ 146 h 193"/>
                <a:gd name="T36" fmla="*/ 0 w 194"/>
                <a:gd name="T37" fmla="*/ 128 h 193"/>
                <a:gd name="T38" fmla="*/ 5 w 194"/>
                <a:gd name="T39" fmla="*/ 112 h 193"/>
                <a:gd name="T40" fmla="*/ 16 w 194"/>
                <a:gd name="T41" fmla="*/ 96 h 193"/>
                <a:gd name="T42" fmla="*/ 96 w 194"/>
                <a:gd name="T43" fmla="*/ 16 h 193"/>
                <a:gd name="T44" fmla="*/ 111 w 194"/>
                <a:gd name="T45" fmla="*/ 5 h 193"/>
                <a:gd name="T46" fmla="*/ 128 w 194"/>
                <a:gd name="T4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4" h="193">
                  <a:moveTo>
                    <a:pt x="128" y="0"/>
                  </a:moveTo>
                  <a:lnTo>
                    <a:pt x="145" y="0"/>
                  </a:lnTo>
                  <a:lnTo>
                    <a:pt x="163" y="5"/>
                  </a:lnTo>
                  <a:lnTo>
                    <a:pt x="177" y="16"/>
                  </a:lnTo>
                  <a:lnTo>
                    <a:pt x="188" y="31"/>
                  </a:lnTo>
                  <a:lnTo>
                    <a:pt x="194" y="48"/>
                  </a:lnTo>
                  <a:lnTo>
                    <a:pt x="194" y="65"/>
                  </a:lnTo>
                  <a:lnTo>
                    <a:pt x="188" y="82"/>
                  </a:lnTo>
                  <a:lnTo>
                    <a:pt x="177" y="96"/>
                  </a:lnTo>
                  <a:lnTo>
                    <a:pt x="96" y="177"/>
                  </a:lnTo>
                  <a:lnTo>
                    <a:pt x="84" y="187"/>
                  </a:lnTo>
                  <a:lnTo>
                    <a:pt x="71" y="192"/>
                  </a:lnTo>
                  <a:lnTo>
                    <a:pt x="57" y="193"/>
                  </a:lnTo>
                  <a:lnTo>
                    <a:pt x="41" y="192"/>
                  </a:lnTo>
                  <a:lnTo>
                    <a:pt x="28" y="187"/>
                  </a:lnTo>
                  <a:lnTo>
                    <a:pt x="16" y="177"/>
                  </a:lnTo>
                  <a:lnTo>
                    <a:pt x="5" y="163"/>
                  </a:lnTo>
                  <a:lnTo>
                    <a:pt x="0" y="146"/>
                  </a:lnTo>
                  <a:lnTo>
                    <a:pt x="0" y="128"/>
                  </a:lnTo>
                  <a:lnTo>
                    <a:pt x="5" y="112"/>
                  </a:lnTo>
                  <a:lnTo>
                    <a:pt x="16" y="96"/>
                  </a:lnTo>
                  <a:lnTo>
                    <a:pt x="96" y="16"/>
                  </a:lnTo>
                  <a:lnTo>
                    <a:pt x="111" y="5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" name="Freeform 428"/>
            <p:cNvSpPr>
              <a:spLocks/>
            </p:cNvSpPr>
            <p:nvPr/>
          </p:nvSpPr>
          <p:spPr bwMode="auto">
            <a:xfrm>
              <a:off x="7534275" y="1989138"/>
              <a:ext cx="30163" cy="31750"/>
            </a:xfrm>
            <a:custGeom>
              <a:avLst/>
              <a:gdLst>
                <a:gd name="T0" fmla="*/ 128 w 194"/>
                <a:gd name="T1" fmla="*/ 0 h 193"/>
                <a:gd name="T2" fmla="*/ 145 w 194"/>
                <a:gd name="T3" fmla="*/ 0 h 193"/>
                <a:gd name="T4" fmla="*/ 163 w 194"/>
                <a:gd name="T5" fmla="*/ 4 h 193"/>
                <a:gd name="T6" fmla="*/ 177 w 194"/>
                <a:gd name="T7" fmla="*/ 15 h 193"/>
                <a:gd name="T8" fmla="*/ 188 w 194"/>
                <a:gd name="T9" fmla="*/ 31 h 193"/>
                <a:gd name="T10" fmla="*/ 194 w 194"/>
                <a:gd name="T11" fmla="*/ 47 h 193"/>
                <a:gd name="T12" fmla="*/ 194 w 194"/>
                <a:gd name="T13" fmla="*/ 65 h 193"/>
                <a:gd name="T14" fmla="*/ 188 w 194"/>
                <a:gd name="T15" fmla="*/ 82 h 193"/>
                <a:gd name="T16" fmla="*/ 177 w 194"/>
                <a:gd name="T17" fmla="*/ 96 h 193"/>
                <a:gd name="T18" fmla="*/ 96 w 194"/>
                <a:gd name="T19" fmla="*/ 176 h 193"/>
                <a:gd name="T20" fmla="*/ 84 w 194"/>
                <a:gd name="T21" fmla="*/ 186 h 193"/>
                <a:gd name="T22" fmla="*/ 71 w 194"/>
                <a:gd name="T23" fmla="*/ 192 h 193"/>
                <a:gd name="T24" fmla="*/ 57 w 194"/>
                <a:gd name="T25" fmla="*/ 193 h 193"/>
                <a:gd name="T26" fmla="*/ 41 w 194"/>
                <a:gd name="T27" fmla="*/ 192 h 193"/>
                <a:gd name="T28" fmla="*/ 28 w 194"/>
                <a:gd name="T29" fmla="*/ 186 h 193"/>
                <a:gd name="T30" fmla="*/ 16 w 194"/>
                <a:gd name="T31" fmla="*/ 176 h 193"/>
                <a:gd name="T32" fmla="*/ 5 w 194"/>
                <a:gd name="T33" fmla="*/ 162 h 193"/>
                <a:gd name="T34" fmla="*/ 0 w 194"/>
                <a:gd name="T35" fmla="*/ 146 h 193"/>
                <a:gd name="T36" fmla="*/ 0 w 194"/>
                <a:gd name="T37" fmla="*/ 128 h 193"/>
                <a:gd name="T38" fmla="*/ 5 w 194"/>
                <a:gd name="T39" fmla="*/ 111 h 193"/>
                <a:gd name="T40" fmla="*/ 16 w 194"/>
                <a:gd name="T41" fmla="*/ 96 h 193"/>
                <a:gd name="T42" fmla="*/ 96 w 194"/>
                <a:gd name="T43" fmla="*/ 15 h 193"/>
                <a:gd name="T44" fmla="*/ 111 w 194"/>
                <a:gd name="T45" fmla="*/ 4 h 193"/>
                <a:gd name="T46" fmla="*/ 128 w 194"/>
                <a:gd name="T4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4" h="193">
                  <a:moveTo>
                    <a:pt x="128" y="0"/>
                  </a:moveTo>
                  <a:lnTo>
                    <a:pt x="145" y="0"/>
                  </a:lnTo>
                  <a:lnTo>
                    <a:pt x="163" y="4"/>
                  </a:lnTo>
                  <a:lnTo>
                    <a:pt x="177" y="15"/>
                  </a:lnTo>
                  <a:lnTo>
                    <a:pt x="188" y="31"/>
                  </a:lnTo>
                  <a:lnTo>
                    <a:pt x="194" y="47"/>
                  </a:lnTo>
                  <a:lnTo>
                    <a:pt x="194" y="65"/>
                  </a:lnTo>
                  <a:lnTo>
                    <a:pt x="188" y="82"/>
                  </a:lnTo>
                  <a:lnTo>
                    <a:pt x="177" y="96"/>
                  </a:lnTo>
                  <a:lnTo>
                    <a:pt x="96" y="176"/>
                  </a:lnTo>
                  <a:lnTo>
                    <a:pt x="84" y="186"/>
                  </a:lnTo>
                  <a:lnTo>
                    <a:pt x="71" y="192"/>
                  </a:lnTo>
                  <a:lnTo>
                    <a:pt x="57" y="193"/>
                  </a:lnTo>
                  <a:lnTo>
                    <a:pt x="41" y="192"/>
                  </a:lnTo>
                  <a:lnTo>
                    <a:pt x="28" y="186"/>
                  </a:lnTo>
                  <a:lnTo>
                    <a:pt x="16" y="176"/>
                  </a:lnTo>
                  <a:lnTo>
                    <a:pt x="5" y="162"/>
                  </a:lnTo>
                  <a:lnTo>
                    <a:pt x="0" y="146"/>
                  </a:lnTo>
                  <a:lnTo>
                    <a:pt x="0" y="128"/>
                  </a:lnTo>
                  <a:lnTo>
                    <a:pt x="5" y="111"/>
                  </a:lnTo>
                  <a:lnTo>
                    <a:pt x="16" y="96"/>
                  </a:lnTo>
                  <a:lnTo>
                    <a:pt x="96" y="15"/>
                  </a:lnTo>
                  <a:lnTo>
                    <a:pt x="111" y="4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" name="Freeform 429"/>
            <p:cNvSpPr>
              <a:spLocks/>
            </p:cNvSpPr>
            <p:nvPr/>
          </p:nvSpPr>
          <p:spPr bwMode="auto">
            <a:xfrm>
              <a:off x="7624763" y="2171700"/>
              <a:ext cx="30163" cy="31750"/>
            </a:xfrm>
            <a:custGeom>
              <a:avLst/>
              <a:gdLst>
                <a:gd name="T0" fmla="*/ 145 w 193"/>
                <a:gd name="T1" fmla="*/ 0 h 194"/>
                <a:gd name="T2" fmla="*/ 162 w 193"/>
                <a:gd name="T3" fmla="*/ 6 h 194"/>
                <a:gd name="T4" fmla="*/ 177 w 193"/>
                <a:gd name="T5" fmla="*/ 17 h 194"/>
                <a:gd name="T6" fmla="*/ 187 w 193"/>
                <a:gd name="T7" fmla="*/ 31 h 194"/>
                <a:gd name="T8" fmla="*/ 193 w 193"/>
                <a:gd name="T9" fmla="*/ 47 h 194"/>
                <a:gd name="T10" fmla="*/ 193 w 193"/>
                <a:gd name="T11" fmla="*/ 65 h 194"/>
                <a:gd name="T12" fmla="*/ 187 w 193"/>
                <a:gd name="T13" fmla="*/ 82 h 194"/>
                <a:gd name="T14" fmla="*/ 177 w 193"/>
                <a:gd name="T15" fmla="*/ 97 h 194"/>
                <a:gd name="T16" fmla="*/ 97 w 193"/>
                <a:gd name="T17" fmla="*/ 178 h 194"/>
                <a:gd name="T18" fmla="*/ 85 w 193"/>
                <a:gd name="T19" fmla="*/ 186 h 194"/>
                <a:gd name="T20" fmla="*/ 70 w 193"/>
                <a:gd name="T21" fmla="*/ 192 h 194"/>
                <a:gd name="T22" fmla="*/ 56 w 193"/>
                <a:gd name="T23" fmla="*/ 194 h 194"/>
                <a:gd name="T24" fmla="*/ 42 w 193"/>
                <a:gd name="T25" fmla="*/ 192 h 194"/>
                <a:gd name="T26" fmla="*/ 28 w 193"/>
                <a:gd name="T27" fmla="*/ 186 h 194"/>
                <a:gd name="T28" fmla="*/ 16 w 193"/>
                <a:gd name="T29" fmla="*/ 178 h 194"/>
                <a:gd name="T30" fmla="*/ 5 w 193"/>
                <a:gd name="T31" fmla="*/ 162 h 194"/>
                <a:gd name="T32" fmla="*/ 0 w 193"/>
                <a:gd name="T33" fmla="*/ 146 h 194"/>
                <a:gd name="T34" fmla="*/ 0 w 193"/>
                <a:gd name="T35" fmla="*/ 128 h 194"/>
                <a:gd name="T36" fmla="*/ 5 w 193"/>
                <a:gd name="T37" fmla="*/ 111 h 194"/>
                <a:gd name="T38" fmla="*/ 16 w 193"/>
                <a:gd name="T39" fmla="*/ 97 h 194"/>
                <a:gd name="T40" fmla="*/ 97 w 193"/>
                <a:gd name="T41" fmla="*/ 17 h 194"/>
                <a:gd name="T42" fmla="*/ 111 w 193"/>
                <a:gd name="T43" fmla="*/ 6 h 194"/>
                <a:gd name="T44" fmla="*/ 128 w 193"/>
                <a:gd name="T45" fmla="*/ 0 h 194"/>
                <a:gd name="T46" fmla="*/ 145 w 193"/>
                <a:gd name="T4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3" h="194">
                  <a:moveTo>
                    <a:pt x="145" y="0"/>
                  </a:moveTo>
                  <a:lnTo>
                    <a:pt x="162" y="6"/>
                  </a:lnTo>
                  <a:lnTo>
                    <a:pt x="177" y="17"/>
                  </a:lnTo>
                  <a:lnTo>
                    <a:pt x="187" y="31"/>
                  </a:lnTo>
                  <a:lnTo>
                    <a:pt x="193" y="47"/>
                  </a:lnTo>
                  <a:lnTo>
                    <a:pt x="193" y="65"/>
                  </a:lnTo>
                  <a:lnTo>
                    <a:pt x="187" y="82"/>
                  </a:lnTo>
                  <a:lnTo>
                    <a:pt x="177" y="97"/>
                  </a:lnTo>
                  <a:lnTo>
                    <a:pt x="97" y="178"/>
                  </a:lnTo>
                  <a:lnTo>
                    <a:pt x="85" y="186"/>
                  </a:lnTo>
                  <a:lnTo>
                    <a:pt x="70" y="192"/>
                  </a:lnTo>
                  <a:lnTo>
                    <a:pt x="56" y="194"/>
                  </a:lnTo>
                  <a:lnTo>
                    <a:pt x="42" y="192"/>
                  </a:lnTo>
                  <a:lnTo>
                    <a:pt x="28" y="186"/>
                  </a:lnTo>
                  <a:lnTo>
                    <a:pt x="16" y="178"/>
                  </a:lnTo>
                  <a:lnTo>
                    <a:pt x="5" y="162"/>
                  </a:lnTo>
                  <a:lnTo>
                    <a:pt x="0" y="146"/>
                  </a:lnTo>
                  <a:lnTo>
                    <a:pt x="0" y="128"/>
                  </a:lnTo>
                  <a:lnTo>
                    <a:pt x="5" y="111"/>
                  </a:lnTo>
                  <a:lnTo>
                    <a:pt x="16" y="97"/>
                  </a:lnTo>
                  <a:lnTo>
                    <a:pt x="97" y="17"/>
                  </a:lnTo>
                  <a:lnTo>
                    <a:pt x="111" y="6"/>
                  </a:lnTo>
                  <a:lnTo>
                    <a:pt x="128" y="0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6" name="Freeform 430"/>
            <p:cNvSpPr>
              <a:spLocks/>
            </p:cNvSpPr>
            <p:nvPr/>
          </p:nvSpPr>
          <p:spPr bwMode="auto">
            <a:xfrm>
              <a:off x="7700963" y="2095500"/>
              <a:ext cx="30163" cy="30163"/>
            </a:xfrm>
            <a:custGeom>
              <a:avLst/>
              <a:gdLst>
                <a:gd name="T0" fmla="*/ 145 w 193"/>
                <a:gd name="T1" fmla="*/ 0 h 194"/>
                <a:gd name="T2" fmla="*/ 162 w 193"/>
                <a:gd name="T3" fmla="*/ 5 h 194"/>
                <a:gd name="T4" fmla="*/ 178 w 193"/>
                <a:gd name="T5" fmla="*/ 16 h 194"/>
                <a:gd name="T6" fmla="*/ 187 w 193"/>
                <a:gd name="T7" fmla="*/ 31 h 194"/>
                <a:gd name="T8" fmla="*/ 193 w 193"/>
                <a:gd name="T9" fmla="*/ 47 h 194"/>
                <a:gd name="T10" fmla="*/ 193 w 193"/>
                <a:gd name="T11" fmla="*/ 65 h 194"/>
                <a:gd name="T12" fmla="*/ 187 w 193"/>
                <a:gd name="T13" fmla="*/ 82 h 194"/>
                <a:gd name="T14" fmla="*/ 178 w 193"/>
                <a:gd name="T15" fmla="*/ 97 h 194"/>
                <a:gd name="T16" fmla="*/ 97 w 193"/>
                <a:gd name="T17" fmla="*/ 177 h 194"/>
                <a:gd name="T18" fmla="*/ 85 w 193"/>
                <a:gd name="T19" fmla="*/ 186 h 194"/>
                <a:gd name="T20" fmla="*/ 70 w 193"/>
                <a:gd name="T21" fmla="*/ 192 h 194"/>
                <a:gd name="T22" fmla="*/ 56 w 193"/>
                <a:gd name="T23" fmla="*/ 194 h 194"/>
                <a:gd name="T24" fmla="*/ 42 w 193"/>
                <a:gd name="T25" fmla="*/ 192 h 194"/>
                <a:gd name="T26" fmla="*/ 28 w 193"/>
                <a:gd name="T27" fmla="*/ 186 h 194"/>
                <a:gd name="T28" fmla="*/ 16 w 193"/>
                <a:gd name="T29" fmla="*/ 177 h 194"/>
                <a:gd name="T30" fmla="*/ 5 w 193"/>
                <a:gd name="T31" fmla="*/ 162 h 194"/>
                <a:gd name="T32" fmla="*/ 0 w 193"/>
                <a:gd name="T33" fmla="*/ 145 h 194"/>
                <a:gd name="T34" fmla="*/ 0 w 193"/>
                <a:gd name="T35" fmla="*/ 128 h 194"/>
                <a:gd name="T36" fmla="*/ 5 w 193"/>
                <a:gd name="T37" fmla="*/ 111 h 194"/>
                <a:gd name="T38" fmla="*/ 16 w 193"/>
                <a:gd name="T39" fmla="*/ 97 h 194"/>
                <a:gd name="T40" fmla="*/ 97 w 193"/>
                <a:gd name="T41" fmla="*/ 16 h 194"/>
                <a:gd name="T42" fmla="*/ 111 w 193"/>
                <a:gd name="T43" fmla="*/ 5 h 194"/>
                <a:gd name="T44" fmla="*/ 128 w 193"/>
                <a:gd name="T45" fmla="*/ 0 h 194"/>
                <a:gd name="T46" fmla="*/ 145 w 193"/>
                <a:gd name="T4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3" h="194">
                  <a:moveTo>
                    <a:pt x="145" y="0"/>
                  </a:moveTo>
                  <a:lnTo>
                    <a:pt x="162" y="5"/>
                  </a:lnTo>
                  <a:lnTo>
                    <a:pt x="178" y="16"/>
                  </a:lnTo>
                  <a:lnTo>
                    <a:pt x="187" y="31"/>
                  </a:lnTo>
                  <a:lnTo>
                    <a:pt x="193" y="47"/>
                  </a:lnTo>
                  <a:lnTo>
                    <a:pt x="193" y="65"/>
                  </a:lnTo>
                  <a:lnTo>
                    <a:pt x="187" y="82"/>
                  </a:lnTo>
                  <a:lnTo>
                    <a:pt x="178" y="97"/>
                  </a:lnTo>
                  <a:lnTo>
                    <a:pt x="97" y="177"/>
                  </a:lnTo>
                  <a:lnTo>
                    <a:pt x="85" y="186"/>
                  </a:lnTo>
                  <a:lnTo>
                    <a:pt x="70" y="192"/>
                  </a:lnTo>
                  <a:lnTo>
                    <a:pt x="56" y="194"/>
                  </a:lnTo>
                  <a:lnTo>
                    <a:pt x="42" y="192"/>
                  </a:lnTo>
                  <a:lnTo>
                    <a:pt x="28" y="186"/>
                  </a:lnTo>
                  <a:lnTo>
                    <a:pt x="16" y="177"/>
                  </a:lnTo>
                  <a:lnTo>
                    <a:pt x="5" y="162"/>
                  </a:lnTo>
                  <a:lnTo>
                    <a:pt x="0" y="145"/>
                  </a:lnTo>
                  <a:lnTo>
                    <a:pt x="0" y="128"/>
                  </a:lnTo>
                  <a:lnTo>
                    <a:pt x="5" y="111"/>
                  </a:lnTo>
                  <a:lnTo>
                    <a:pt x="16" y="97"/>
                  </a:lnTo>
                  <a:lnTo>
                    <a:pt x="97" y="16"/>
                  </a:lnTo>
                  <a:lnTo>
                    <a:pt x="111" y="5"/>
                  </a:lnTo>
                  <a:lnTo>
                    <a:pt x="128" y="0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7" name="Freeform 431"/>
            <p:cNvSpPr>
              <a:spLocks/>
            </p:cNvSpPr>
            <p:nvPr/>
          </p:nvSpPr>
          <p:spPr bwMode="auto">
            <a:xfrm>
              <a:off x="7662863" y="2133600"/>
              <a:ext cx="30163" cy="30163"/>
            </a:xfrm>
            <a:custGeom>
              <a:avLst/>
              <a:gdLst>
                <a:gd name="T0" fmla="*/ 128 w 193"/>
                <a:gd name="T1" fmla="*/ 0 h 195"/>
                <a:gd name="T2" fmla="*/ 145 w 193"/>
                <a:gd name="T3" fmla="*/ 0 h 195"/>
                <a:gd name="T4" fmla="*/ 162 w 193"/>
                <a:gd name="T5" fmla="*/ 6 h 195"/>
                <a:gd name="T6" fmla="*/ 178 w 193"/>
                <a:gd name="T7" fmla="*/ 17 h 195"/>
                <a:gd name="T8" fmla="*/ 187 w 193"/>
                <a:gd name="T9" fmla="*/ 31 h 195"/>
                <a:gd name="T10" fmla="*/ 193 w 193"/>
                <a:gd name="T11" fmla="*/ 48 h 195"/>
                <a:gd name="T12" fmla="*/ 193 w 193"/>
                <a:gd name="T13" fmla="*/ 66 h 195"/>
                <a:gd name="T14" fmla="*/ 187 w 193"/>
                <a:gd name="T15" fmla="*/ 82 h 195"/>
                <a:gd name="T16" fmla="*/ 178 w 193"/>
                <a:gd name="T17" fmla="*/ 98 h 195"/>
                <a:gd name="T18" fmla="*/ 97 w 193"/>
                <a:gd name="T19" fmla="*/ 178 h 195"/>
                <a:gd name="T20" fmla="*/ 85 w 193"/>
                <a:gd name="T21" fmla="*/ 187 h 195"/>
                <a:gd name="T22" fmla="*/ 70 w 193"/>
                <a:gd name="T23" fmla="*/ 192 h 195"/>
                <a:gd name="T24" fmla="*/ 56 w 193"/>
                <a:gd name="T25" fmla="*/ 195 h 195"/>
                <a:gd name="T26" fmla="*/ 42 w 193"/>
                <a:gd name="T27" fmla="*/ 192 h 195"/>
                <a:gd name="T28" fmla="*/ 28 w 193"/>
                <a:gd name="T29" fmla="*/ 187 h 195"/>
                <a:gd name="T30" fmla="*/ 16 w 193"/>
                <a:gd name="T31" fmla="*/ 178 h 195"/>
                <a:gd name="T32" fmla="*/ 5 w 193"/>
                <a:gd name="T33" fmla="*/ 163 h 195"/>
                <a:gd name="T34" fmla="*/ 0 w 193"/>
                <a:gd name="T35" fmla="*/ 146 h 195"/>
                <a:gd name="T36" fmla="*/ 0 w 193"/>
                <a:gd name="T37" fmla="*/ 128 h 195"/>
                <a:gd name="T38" fmla="*/ 5 w 193"/>
                <a:gd name="T39" fmla="*/ 112 h 195"/>
                <a:gd name="T40" fmla="*/ 16 w 193"/>
                <a:gd name="T41" fmla="*/ 98 h 195"/>
                <a:gd name="T42" fmla="*/ 97 w 193"/>
                <a:gd name="T43" fmla="*/ 17 h 195"/>
                <a:gd name="T44" fmla="*/ 111 w 193"/>
                <a:gd name="T45" fmla="*/ 6 h 195"/>
                <a:gd name="T46" fmla="*/ 128 w 193"/>
                <a:gd name="T4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3" h="195">
                  <a:moveTo>
                    <a:pt x="128" y="0"/>
                  </a:moveTo>
                  <a:lnTo>
                    <a:pt x="145" y="0"/>
                  </a:lnTo>
                  <a:lnTo>
                    <a:pt x="162" y="6"/>
                  </a:lnTo>
                  <a:lnTo>
                    <a:pt x="178" y="17"/>
                  </a:lnTo>
                  <a:lnTo>
                    <a:pt x="187" y="31"/>
                  </a:lnTo>
                  <a:lnTo>
                    <a:pt x="193" y="48"/>
                  </a:lnTo>
                  <a:lnTo>
                    <a:pt x="193" y="66"/>
                  </a:lnTo>
                  <a:lnTo>
                    <a:pt x="187" y="82"/>
                  </a:lnTo>
                  <a:lnTo>
                    <a:pt x="178" y="98"/>
                  </a:lnTo>
                  <a:lnTo>
                    <a:pt x="97" y="178"/>
                  </a:lnTo>
                  <a:lnTo>
                    <a:pt x="85" y="187"/>
                  </a:lnTo>
                  <a:lnTo>
                    <a:pt x="70" y="192"/>
                  </a:lnTo>
                  <a:lnTo>
                    <a:pt x="56" y="195"/>
                  </a:lnTo>
                  <a:lnTo>
                    <a:pt x="42" y="192"/>
                  </a:lnTo>
                  <a:lnTo>
                    <a:pt x="28" y="187"/>
                  </a:lnTo>
                  <a:lnTo>
                    <a:pt x="16" y="178"/>
                  </a:lnTo>
                  <a:lnTo>
                    <a:pt x="5" y="163"/>
                  </a:lnTo>
                  <a:lnTo>
                    <a:pt x="0" y="146"/>
                  </a:lnTo>
                  <a:lnTo>
                    <a:pt x="0" y="128"/>
                  </a:lnTo>
                  <a:lnTo>
                    <a:pt x="5" y="112"/>
                  </a:lnTo>
                  <a:lnTo>
                    <a:pt x="16" y="98"/>
                  </a:lnTo>
                  <a:lnTo>
                    <a:pt x="97" y="17"/>
                  </a:lnTo>
                  <a:lnTo>
                    <a:pt x="111" y="6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8" name="Freeform 432"/>
            <p:cNvSpPr>
              <a:spLocks/>
            </p:cNvSpPr>
            <p:nvPr/>
          </p:nvSpPr>
          <p:spPr bwMode="auto">
            <a:xfrm>
              <a:off x="7739063" y="2055813"/>
              <a:ext cx="30163" cy="31750"/>
            </a:xfrm>
            <a:custGeom>
              <a:avLst/>
              <a:gdLst>
                <a:gd name="T0" fmla="*/ 130 w 184"/>
                <a:gd name="T1" fmla="*/ 0 h 202"/>
                <a:gd name="T2" fmla="*/ 146 w 184"/>
                <a:gd name="T3" fmla="*/ 3 h 202"/>
                <a:gd name="T4" fmla="*/ 159 w 184"/>
                <a:gd name="T5" fmla="*/ 9 h 202"/>
                <a:gd name="T6" fmla="*/ 170 w 184"/>
                <a:gd name="T7" fmla="*/ 19 h 202"/>
                <a:gd name="T8" fmla="*/ 179 w 184"/>
                <a:gd name="T9" fmla="*/ 31 h 202"/>
                <a:gd name="T10" fmla="*/ 183 w 184"/>
                <a:gd name="T11" fmla="*/ 45 h 202"/>
                <a:gd name="T12" fmla="*/ 184 w 184"/>
                <a:gd name="T13" fmla="*/ 59 h 202"/>
                <a:gd name="T14" fmla="*/ 182 w 184"/>
                <a:gd name="T15" fmla="*/ 75 h 202"/>
                <a:gd name="T16" fmla="*/ 175 w 184"/>
                <a:gd name="T17" fmla="*/ 88 h 202"/>
                <a:gd name="T18" fmla="*/ 139 w 184"/>
                <a:gd name="T19" fmla="*/ 138 h 202"/>
                <a:gd name="T20" fmla="*/ 97 w 184"/>
                <a:gd name="T21" fmla="*/ 185 h 202"/>
                <a:gd name="T22" fmla="*/ 85 w 184"/>
                <a:gd name="T23" fmla="*/ 195 h 202"/>
                <a:gd name="T24" fmla="*/ 71 w 184"/>
                <a:gd name="T25" fmla="*/ 200 h 202"/>
                <a:gd name="T26" fmla="*/ 56 w 184"/>
                <a:gd name="T27" fmla="*/ 202 h 202"/>
                <a:gd name="T28" fmla="*/ 42 w 184"/>
                <a:gd name="T29" fmla="*/ 200 h 202"/>
                <a:gd name="T30" fmla="*/ 28 w 184"/>
                <a:gd name="T31" fmla="*/ 195 h 202"/>
                <a:gd name="T32" fmla="*/ 16 w 184"/>
                <a:gd name="T33" fmla="*/ 186 h 202"/>
                <a:gd name="T34" fmla="*/ 5 w 184"/>
                <a:gd name="T35" fmla="*/ 172 h 202"/>
                <a:gd name="T36" fmla="*/ 0 w 184"/>
                <a:gd name="T37" fmla="*/ 155 h 202"/>
                <a:gd name="T38" fmla="*/ 0 w 184"/>
                <a:gd name="T39" fmla="*/ 137 h 202"/>
                <a:gd name="T40" fmla="*/ 5 w 184"/>
                <a:gd name="T41" fmla="*/ 121 h 202"/>
                <a:gd name="T42" fmla="*/ 15 w 184"/>
                <a:gd name="T43" fmla="*/ 105 h 202"/>
                <a:gd name="T44" fmla="*/ 49 w 184"/>
                <a:gd name="T45" fmla="*/ 67 h 202"/>
                <a:gd name="T46" fmla="*/ 80 w 184"/>
                <a:gd name="T47" fmla="*/ 25 h 202"/>
                <a:gd name="T48" fmla="*/ 90 w 184"/>
                <a:gd name="T49" fmla="*/ 14 h 202"/>
                <a:gd name="T50" fmla="*/ 102 w 184"/>
                <a:gd name="T51" fmla="*/ 5 h 202"/>
                <a:gd name="T52" fmla="*/ 116 w 184"/>
                <a:gd name="T53" fmla="*/ 1 h 202"/>
                <a:gd name="T54" fmla="*/ 130 w 184"/>
                <a:gd name="T5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4" h="202">
                  <a:moveTo>
                    <a:pt x="130" y="0"/>
                  </a:moveTo>
                  <a:lnTo>
                    <a:pt x="146" y="3"/>
                  </a:lnTo>
                  <a:lnTo>
                    <a:pt x="159" y="9"/>
                  </a:lnTo>
                  <a:lnTo>
                    <a:pt x="170" y="19"/>
                  </a:lnTo>
                  <a:lnTo>
                    <a:pt x="179" y="31"/>
                  </a:lnTo>
                  <a:lnTo>
                    <a:pt x="183" y="45"/>
                  </a:lnTo>
                  <a:lnTo>
                    <a:pt x="184" y="59"/>
                  </a:lnTo>
                  <a:lnTo>
                    <a:pt x="182" y="75"/>
                  </a:lnTo>
                  <a:lnTo>
                    <a:pt x="175" y="88"/>
                  </a:lnTo>
                  <a:lnTo>
                    <a:pt x="139" y="138"/>
                  </a:lnTo>
                  <a:lnTo>
                    <a:pt x="97" y="185"/>
                  </a:lnTo>
                  <a:lnTo>
                    <a:pt x="85" y="195"/>
                  </a:lnTo>
                  <a:lnTo>
                    <a:pt x="71" y="200"/>
                  </a:lnTo>
                  <a:lnTo>
                    <a:pt x="56" y="202"/>
                  </a:lnTo>
                  <a:lnTo>
                    <a:pt x="42" y="200"/>
                  </a:lnTo>
                  <a:lnTo>
                    <a:pt x="28" y="195"/>
                  </a:lnTo>
                  <a:lnTo>
                    <a:pt x="16" y="186"/>
                  </a:lnTo>
                  <a:lnTo>
                    <a:pt x="5" y="172"/>
                  </a:lnTo>
                  <a:lnTo>
                    <a:pt x="0" y="155"/>
                  </a:lnTo>
                  <a:lnTo>
                    <a:pt x="0" y="137"/>
                  </a:lnTo>
                  <a:lnTo>
                    <a:pt x="5" y="121"/>
                  </a:lnTo>
                  <a:lnTo>
                    <a:pt x="15" y="105"/>
                  </a:lnTo>
                  <a:lnTo>
                    <a:pt x="49" y="67"/>
                  </a:lnTo>
                  <a:lnTo>
                    <a:pt x="80" y="25"/>
                  </a:lnTo>
                  <a:lnTo>
                    <a:pt x="90" y="14"/>
                  </a:lnTo>
                  <a:lnTo>
                    <a:pt x="102" y="5"/>
                  </a:lnTo>
                  <a:lnTo>
                    <a:pt x="116" y="1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9" name="Freeform 433"/>
            <p:cNvSpPr>
              <a:spLocks/>
            </p:cNvSpPr>
            <p:nvPr/>
          </p:nvSpPr>
          <p:spPr bwMode="auto">
            <a:xfrm>
              <a:off x="7764463" y="2005013"/>
              <a:ext cx="20638" cy="34925"/>
            </a:xfrm>
            <a:custGeom>
              <a:avLst/>
              <a:gdLst>
                <a:gd name="T0" fmla="*/ 69 w 126"/>
                <a:gd name="T1" fmla="*/ 0 h 228"/>
                <a:gd name="T2" fmla="*/ 70 w 126"/>
                <a:gd name="T3" fmla="*/ 0 h 228"/>
                <a:gd name="T4" fmla="*/ 88 w 126"/>
                <a:gd name="T5" fmla="*/ 4 h 228"/>
                <a:gd name="T6" fmla="*/ 104 w 126"/>
                <a:gd name="T7" fmla="*/ 13 h 228"/>
                <a:gd name="T8" fmla="*/ 116 w 126"/>
                <a:gd name="T9" fmla="*/ 25 h 228"/>
                <a:gd name="T10" fmla="*/ 123 w 126"/>
                <a:gd name="T11" fmla="*/ 40 h 228"/>
                <a:gd name="T12" fmla="*/ 126 w 126"/>
                <a:gd name="T13" fmla="*/ 59 h 228"/>
                <a:gd name="T14" fmla="*/ 122 w 126"/>
                <a:gd name="T15" fmla="*/ 121 h 228"/>
                <a:gd name="T16" fmla="*/ 112 w 126"/>
                <a:gd name="T17" fmla="*/ 182 h 228"/>
                <a:gd name="T18" fmla="*/ 107 w 126"/>
                <a:gd name="T19" fmla="*/ 197 h 228"/>
                <a:gd name="T20" fmla="*/ 98 w 126"/>
                <a:gd name="T21" fmla="*/ 210 h 228"/>
                <a:gd name="T22" fmla="*/ 86 w 126"/>
                <a:gd name="T23" fmla="*/ 219 h 228"/>
                <a:gd name="T24" fmla="*/ 72 w 126"/>
                <a:gd name="T25" fmla="*/ 225 h 228"/>
                <a:gd name="T26" fmla="*/ 56 w 126"/>
                <a:gd name="T27" fmla="*/ 228 h 228"/>
                <a:gd name="T28" fmla="*/ 51 w 126"/>
                <a:gd name="T29" fmla="*/ 228 h 228"/>
                <a:gd name="T30" fmla="*/ 45 w 126"/>
                <a:gd name="T31" fmla="*/ 227 h 228"/>
                <a:gd name="T32" fmla="*/ 27 w 126"/>
                <a:gd name="T33" fmla="*/ 220 h 228"/>
                <a:gd name="T34" fmla="*/ 14 w 126"/>
                <a:gd name="T35" fmla="*/ 209 h 228"/>
                <a:gd name="T36" fmla="*/ 4 w 126"/>
                <a:gd name="T37" fmla="*/ 195 h 228"/>
                <a:gd name="T38" fmla="*/ 0 w 126"/>
                <a:gd name="T39" fmla="*/ 177 h 228"/>
                <a:gd name="T40" fmla="*/ 1 w 126"/>
                <a:gd name="T41" fmla="*/ 159 h 228"/>
                <a:gd name="T42" fmla="*/ 9 w 126"/>
                <a:gd name="T43" fmla="*/ 109 h 228"/>
                <a:gd name="T44" fmla="*/ 12 w 126"/>
                <a:gd name="T45" fmla="*/ 57 h 228"/>
                <a:gd name="T46" fmla="*/ 15 w 126"/>
                <a:gd name="T47" fmla="*/ 39 h 228"/>
                <a:gd name="T48" fmla="*/ 23 w 126"/>
                <a:gd name="T49" fmla="*/ 24 h 228"/>
                <a:gd name="T50" fmla="*/ 36 w 126"/>
                <a:gd name="T51" fmla="*/ 11 h 228"/>
                <a:gd name="T52" fmla="*/ 52 w 126"/>
                <a:gd name="T53" fmla="*/ 4 h 228"/>
                <a:gd name="T54" fmla="*/ 69 w 126"/>
                <a:gd name="T5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6" h="228">
                  <a:moveTo>
                    <a:pt x="69" y="0"/>
                  </a:moveTo>
                  <a:lnTo>
                    <a:pt x="70" y="0"/>
                  </a:lnTo>
                  <a:lnTo>
                    <a:pt x="88" y="4"/>
                  </a:lnTo>
                  <a:lnTo>
                    <a:pt x="104" y="13"/>
                  </a:lnTo>
                  <a:lnTo>
                    <a:pt x="116" y="25"/>
                  </a:lnTo>
                  <a:lnTo>
                    <a:pt x="123" y="40"/>
                  </a:lnTo>
                  <a:lnTo>
                    <a:pt x="126" y="59"/>
                  </a:lnTo>
                  <a:lnTo>
                    <a:pt x="122" y="121"/>
                  </a:lnTo>
                  <a:lnTo>
                    <a:pt x="112" y="182"/>
                  </a:lnTo>
                  <a:lnTo>
                    <a:pt x="107" y="197"/>
                  </a:lnTo>
                  <a:lnTo>
                    <a:pt x="98" y="210"/>
                  </a:lnTo>
                  <a:lnTo>
                    <a:pt x="86" y="219"/>
                  </a:lnTo>
                  <a:lnTo>
                    <a:pt x="72" y="225"/>
                  </a:lnTo>
                  <a:lnTo>
                    <a:pt x="56" y="228"/>
                  </a:lnTo>
                  <a:lnTo>
                    <a:pt x="51" y="228"/>
                  </a:lnTo>
                  <a:lnTo>
                    <a:pt x="45" y="227"/>
                  </a:lnTo>
                  <a:lnTo>
                    <a:pt x="27" y="220"/>
                  </a:lnTo>
                  <a:lnTo>
                    <a:pt x="14" y="209"/>
                  </a:lnTo>
                  <a:lnTo>
                    <a:pt x="4" y="195"/>
                  </a:lnTo>
                  <a:lnTo>
                    <a:pt x="0" y="177"/>
                  </a:lnTo>
                  <a:lnTo>
                    <a:pt x="1" y="159"/>
                  </a:lnTo>
                  <a:lnTo>
                    <a:pt x="9" y="109"/>
                  </a:lnTo>
                  <a:lnTo>
                    <a:pt x="12" y="57"/>
                  </a:lnTo>
                  <a:lnTo>
                    <a:pt x="15" y="39"/>
                  </a:lnTo>
                  <a:lnTo>
                    <a:pt x="23" y="24"/>
                  </a:lnTo>
                  <a:lnTo>
                    <a:pt x="36" y="11"/>
                  </a:lnTo>
                  <a:lnTo>
                    <a:pt x="52" y="4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0" name="Freeform 434"/>
            <p:cNvSpPr>
              <a:spLocks/>
            </p:cNvSpPr>
            <p:nvPr/>
          </p:nvSpPr>
          <p:spPr bwMode="auto">
            <a:xfrm>
              <a:off x="7585075" y="2209800"/>
              <a:ext cx="31750" cy="31750"/>
            </a:xfrm>
            <a:custGeom>
              <a:avLst/>
              <a:gdLst>
                <a:gd name="T0" fmla="*/ 145 w 193"/>
                <a:gd name="T1" fmla="*/ 0 h 194"/>
                <a:gd name="T2" fmla="*/ 162 w 193"/>
                <a:gd name="T3" fmla="*/ 5 h 194"/>
                <a:gd name="T4" fmla="*/ 177 w 193"/>
                <a:gd name="T5" fmla="*/ 16 h 194"/>
                <a:gd name="T6" fmla="*/ 187 w 193"/>
                <a:gd name="T7" fmla="*/ 30 h 194"/>
                <a:gd name="T8" fmla="*/ 193 w 193"/>
                <a:gd name="T9" fmla="*/ 47 h 194"/>
                <a:gd name="T10" fmla="*/ 193 w 193"/>
                <a:gd name="T11" fmla="*/ 65 h 194"/>
                <a:gd name="T12" fmla="*/ 187 w 193"/>
                <a:gd name="T13" fmla="*/ 81 h 194"/>
                <a:gd name="T14" fmla="*/ 177 w 193"/>
                <a:gd name="T15" fmla="*/ 97 h 194"/>
                <a:gd name="T16" fmla="*/ 97 w 193"/>
                <a:gd name="T17" fmla="*/ 177 h 194"/>
                <a:gd name="T18" fmla="*/ 85 w 193"/>
                <a:gd name="T19" fmla="*/ 186 h 194"/>
                <a:gd name="T20" fmla="*/ 70 w 193"/>
                <a:gd name="T21" fmla="*/ 192 h 194"/>
                <a:gd name="T22" fmla="*/ 56 w 193"/>
                <a:gd name="T23" fmla="*/ 194 h 194"/>
                <a:gd name="T24" fmla="*/ 41 w 193"/>
                <a:gd name="T25" fmla="*/ 192 h 194"/>
                <a:gd name="T26" fmla="*/ 28 w 193"/>
                <a:gd name="T27" fmla="*/ 186 h 194"/>
                <a:gd name="T28" fmla="*/ 16 w 193"/>
                <a:gd name="T29" fmla="*/ 177 h 194"/>
                <a:gd name="T30" fmla="*/ 5 w 193"/>
                <a:gd name="T31" fmla="*/ 162 h 194"/>
                <a:gd name="T32" fmla="*/ 0 w 193"/>
                <a:gd name="T33" fmla="*/ 145 h 194"/>
                <a:gd name="T34" fmla="*/ 0 w 193"/>
                <a:gd name="T35" fmla="*/ 128 h 194"/>
                <a:gd name="T36" fmla="*/ 5 w 193"/>
                <a:gd name="T37" fmla="*/ 111 h 194"/>
                <a:gd name="T38" fmla="*/ 16 w 193"/>
                <a:gd name="T39" fmla="*/ 97 h 194"/>
                <a:gd name="T40" fmla="*/ 97 w 193"/>
                <a:gd name="T41" fmla="*/ 16 h 194"/>
                <a:gd name="T42" fmla="*/ 111 w 193"/>
                <a:gd name="T43" fmla="*/ 5 h 194"/>
                <a:gd name="T44" fmla="*/ 128 w 193"/>
                <a:gd name="T45" fmla="*/ 0 h 194"/>
                <a:gd name="T46" fmla="*/ 145 w 193"/>
                <a:gd name="T4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3" h="194">
                  <a:moveTo>
                    <a:pt x="145" y="0"/>
                  </a:moveTo>
                  <a:lnTo>
                    <a:pt x="162" y="5"/>
                  </a:lnTo>
                  <a:lnTo>
                    <a:pt x="177" y="16"/>
                  </a:lnTo>
                  <a:lnTo>
                    <a:pt x="187" y="30"/>
                  </a:lnTo>
                  <a:lnTo>
                    <a:pt x="193" y="47"/>
                  </a:lnTo>
                  <a:lnTo>
                    <a:pt x="193" y="65"/>
                  </a:lnTo>
                  <a:lnTo>
                    <a:pt x="187" y="81"/>
                  </a:lnTo>
                  <a:lnTo>
                    <a:pt x="177" y="97"/>
                  </a:lnTo>
                  <a:lnTo>
                    <a:pt x="97" y="177"/>
                  </a:lnTo>
                  <a:lnTo>
                    <a:pt x="85" y="186"/>
                  </a:lnTo>
                  <a:lnTo>
                    <a:pt x="70" y="192"/>
                  </a:lnTo>
                  <a:lnTo>
                    <a:pt x="56" y="194"/>
                  </a:lnTo>
                  <a:lnTo>
                    <a:pt x="41" y="192"/>
                  </a:lnTo>
                  <a:lnTo>
                    <a:pt x="28" y="186"/>
                  </a:lnTo>
                  <a:lnTo>
                    <a:pt x="16" y="177"/>
                  </a:lnTo>
                  <a:lnTo>
                    <a:pt x="5" y="162"/>
                  </a:lnTo>
                  <a:lnTo>
                    <a:pt x="0" y="145"/>
                  </a:lnTo>
                  <a:lnTo>
                    <a:pt x="0" y="128"/>
                  </a:lnTo>
                  <a:lnTo>
                    <a:pt x="5" y="111"/>
                  </a:lnTo>
                  <a:lnTo>
                    <a:pt x="16" y="97"/>
                  </a:lnTo>
                  <a:lnTo>
                    <a:pt x="97" y="16"/>
                  </a:lnTo>
                  <a:lnTo>
                    <a:pt x="111" y="5"/>
                  </a:lnTo>
                  <a:lnTo>
                    <a:pt x="128" y="0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1" name="Freeform 435"/>
            <p:cNvSpPr>
              <a:spLocks/>
            </p:cNvSpPr>
            <p:nvPr/>
          </p:nvSpPr>
          <p:spPr bwMode="auto">
            <a:xfrm>
              <a:off x="7546975" y="2247900"/>
              <a:ext cx="31750" cy="31750"/>
            </a:xfrm>
            <a:custGeom>
              <a:avLst/>
              <a:gdLst>
                <a:gd name="T0" fmla="*/ 129 w 194"/>
                <a:gd name="T1" fmla="*/ 0 h 194"/>
                <a:gd name="T2" fmla="*/ 146 w 194"/>
                <a:gd name="T3" fmla="*/ 0 h 194"/>
                <a:gd name="T4" fmla="*/ 163 w 194"/>
                <a:gd name="T5" fmla="*/ 6 h 194"/>
                <a:gd name="T6" fmla="*/ 178 w 194"/>
                <a:gd name="T7" fmla="*/ 17 h 194"/>
                <a:gd name="T8" fmla="*/ 188 w 194"/>
                <a:gd name="T9" fmla="*/ 31 h 194"/>
                <a:gd name="T10" fmla="*/ 194 w 194"/>
                <a:gd name="T11" fmla="*/ 48 h 194"/>
                <a:gd name="T12" fmla="*/ 194 w 194"/>
                <a:gd name="T13" fmla="*/ 65 h 194"/>
                <a:gd name="T14" fmla="*/ 188 w 194"/>
                <a:gd name="T15" fmla="*/ 82 h 194"/>
                <a:gd name="T16" fmla="*/ 178 w 194"/>
                <a:gd name="T17" fmla="*/ 97 h 194"/>
                <a:gd name="T18" fmla="*/ 98 w 194"/>
                <a:gd name="T19" fmla="*/ 178 h 194"/>
                <a:gd name="T20" fmla="*/ 86 w 194"/>
                <a:gd name="T21" fmla="*/ 187 h 194"/>
                <a:gd name="T22" fmla="*/ 71 w 194"/>
                <a:gd name="T23" fmla="*/ 192 h 194"/>
                <a:gd name="T24" fmla="*/ 57 w 194"/>
                <a:gd name="T25" fmla="*/ 194 h 194"/>
                <a:gd name="T26" fmla="*/ 42 w 194"/>
                <a:gd name="T27" fmla="*/ 192 h 194"/>
                <a:gd name="T28" fmla="*/ 29 w 194"/>
                <a:gd name="T29" fmla="*/ 187 h 194"/>
                <a:gd name="T30" fmla="*/ 17 w 194"/>
                <a:gd name="T31" fmla="*/ 178 h 194"/>
                <a:gd name="T32" fmla="*/ 6 w 194"/>
                <a:gd name="T33" fmla="*/ 162 h 194"/>
                <a:gd name="T34" fmla="*/ 0 w 194"/>
                <a:gd name="T35" fmla="*/ 146 h 194"/>
                <a:gd name="T36" fmla="*/ 0 w 194"/>
                <a:gd name="T37" fmla="*/ 128 h 194"/>
                <a:gd name="T38" fmla="*/ 6 w 194"/>
                <a:gd name="T39" fmla="*/ 112 h 194"/>
                <a:gd name="T40" fmla="*/ 17 w 194"/>
                <a:gd name="T41" fmla="*/ 97 h 194"/>
                <a:gd name="T42" fmla="*/ 98 w 194"/>
                <a:gd name="T43" fmla="*/ 17 h 194"/>
                <a:gd name="T44" fmla="*/ 112 w 194"/>
                <a:gd name="T45" fmla="*/ 6 h 194"/>
                <a:gd name="T46" fmla="*/ 129 w 194"/>
                <a:gd name="T4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4" h="194">
                  <a:moveTo>
                    <a:pt x="129" y="0"/>
                  </a:moveTo>
                  <a:lnTo>
                    <a:pt x="146" y="0"/>
                  </a:lnTo>
                  <a:lnTo>
                    <a:pt x="163" y="6"/>
                  </a:lnTo>
                  <a:lnTo>
                    <a:pt x="178" y="17"/>
                  </a:lnTo>
                  <a:lnTo>
                    <a:pt x="188" y="31"/>
                  </a:lnTo>
                  <a:lnTo>
                    <a:pt x="194" y="48"/>
                  </a:lnTo>
                  <a:lnTo>
                    <a:pt x="194" y="65"/>
                  </a:lnTo>
                  <a:lnTo>
                    <a:pt x="188" y="82"/>
                  </a:lnTo>
                  <a:lnTo>
                    <a:pt x="178" y="97"/>
                  </a:lnTo>
                  <a:lnTo>
                    <a:pt x="98" y="178"/>
                  </a:lnTo>
                  <a:lnTo>
                    <a:pt x="86" y="187"/>
                  </a:lnTo>
                  <a:lnTo>
                    <a:pt x="71" y="192"/>
                  </a:lnTo>
                  <a:lnTo>
                    <a:pt x="57" y="194"/>
                  </a:lnTo>
                  <a:lnTo>
                    <a:pt x="42" y="192"/>
                  </a:lnTo>
                  <a:lnTo>
                    <a:pt x="29" y="187"/>
                  </a:lnTo>
                  <a:lnTo>
                    <a:pt x="17" y="178"/>
                  </a:lnTo>
                  <a:lnTo>
                    <a:pt x="6" y="162"/>
                  </a:lnTo>
                  <a:lnTo>
                    <a:pt x="0" y="146"/>
                  </a:lnTo>
                  <a:lnTo>
                    <a:pt x="0" y="128"/>
                  </a:lnTo>
                  <a:lnTo>
                    <a:pt x="6" y="112"/>
                  </a:lnTo>
                  <a:lnTo>
                    <a:pt x="17" y="97"/>
                  </a:lnTo>
                  <a:lnTo>
                    <a:pt x="98" y="17"/>
                  </a:lnTo>
                  <a:lnTo>
                    <a:pt x="112" y="6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2" name="Freeform 436"/>
            <p:cNvSpPr>
              <a:spLocks noEditPoints="1"/>
            </p:cNvSpPr>
            <p:nvPr/>
          </p:nvSpPr>
          <p:spPr bwMode="auto">
            <a:xfrm>
              <a:off x="7258050" y="1941513"/>
              <a:ext cx="490538" cy="541338"/>
            </a:xfrm>
            <a:custGeom>
              <a:avLst/>
              <a:gdLst>
                <a:gd name="T0" fmla="*/ 218 w 3089"/>
                <a:gd name="T1" fmla="*/ 1550 h 3405"/>
                <a:gd name="T2" fmla="*/ 168 w 3089"/>
                <a:gd name="T3" fmla="*/ 1671 h 3405"/>
                <a:gd name="T4" fmla="*/ 385 w 3089"/>
                <a:gd name="T5" fmla="*/ 1507 h 3405"/>
                <a:gd name="T6" fmla="*/ 662 w 3089"/>
                <a:gd name="T7" fmla="*/ 1455 h 3405"/>
                <a:gd name="T8" fmla="*/ 540 w 3089"/>
                <a:gd name="T9" fmla="*/ 1550 h 3405"/>
                <a:gd name="T10" fmla="*/ 119 w 3089"/>
                <a:gd name="T11" fmla="*/ 2003 h 3405"/>
                <a:gd name="T12" fmla="*/ 145 w 3089"/>
                <a:gd name="T13" fmla="*/ 2144 h 3405"/>
                <a:gd name="T14" fmla="*/ 611 w 3089"/>
                <a:gd name="T15" fmla="*/ 2637 h 3405"/>
                <a:gd name="T16" fmla="*/ 413 w 3089"/>
                <a:gd name="T17" fmla="*/ 2862 h 3405"/>
                <a:gd name="T18" fmla="*/ 389 w 3089"/>
                <a:gd name="T19" fmla="*/ 3002 h 3405"/>
                <a:gd name="T20" fmla="*/ 614 w 3089"/>
                <a:gd name="T21" fmla="*/ 3258 h 3405"/>
                <a:gd name="T22" fmla="*/ 743 w 3089"/>
                <a:gd name="T23" fmla="*/ 3289 h 3405"/>
                <a:gd name="T24" fmla="*/ 1589 w 3089"/>
                <a:gd name="T25" fmla="*/ 2489 h 3405"/>
                <a:gd name="T26" fmla="*/ 1639 w 3089"/>
                <a:gd name="T27" fmla="*/ 2369 h 3405"/>
                <a:gd name="T28" fmla="*/ 1589 w 3089"/>
                <a:gd name="T29" fmla="*/ 2248 h 3405"/>
                <a:gd name="T30" fmla="*/ 743 w 3089"/>
                <a:gd name="T31" fmla="*/ 1448 h 3405"/>
                <a:gd name="T32" fmla="*/ 2528 w 3089"/>
                <a:gd name="T33" fmla="*/ 138 h 3405"/>
                <a:gd name="T34" fmla="*/ 1522 w 3089"/>
                <a:gd name="T35" fmla="*/ 2020 h 3405"/>
                <a:gd name="T36" fmla="*/ 2964 w 3089"/>
                <a:gd name="T37" fmla="*/ 518 h 3405"/>
                <a:gd name="T38" fmla="*/ 2951 w 3089"/>
                <a:gd name="T39" fmla="*/ 314 h 3405"/>
                <a:gd name="T40" fmla="*/ 2813 w 3089"/>
                <a:gd name="T41" fmla="*/ 157 h 3405"/>
                <a:gd name="T42" fmla="*/ 2651 w 3089"/>
                <a:gd name="T43" fmla="*/ 0 h 3405"/>
                <a:gd name="T44" fmla="*/ 2883 w 3089"/>
                <a:gd name="T45" fmla="*/ 66 h 3405"/>
                <a:gd name="T46" fmla="*/ 3047 w 3089"/>
                <a:gd name="T47" fmla="*/ 249 h 3405"/>
                <a:gd name="T48" fmla="*/ 3086 w 3089"/>
                <a:gd name="T49" fmla="*/ 484 h 3405"/>
                <a:gd name="T50" fmla="*/ 2995 w 3089"/>
                <a:gd name="T51" fmla="*/ 707 h 3405"/>
                <a:gd name="T52" fmla="*/ 1617 w 3089"/>
                <a:gd name="T53" fmla="*/ 2114 h 3405"/>
                <a:gd name="T54" fmla="*/ 1667 w 3089"/>
                <a:gd name="T55" fmla="*/ 2165 h 3405"/>
                <a:gd name="T56" fmla="*/ 1713 w 3089"/>
                <a:gd name="T57" fmla="*/ 2171 h 3405"/>
                <a:gd name="T58" fmla="*/ 1774 w 3089"/>
                <a:gd name="T59" fmla="*/ 2218 h 3405"/>
                <a:gd name="T60" fmla="*/ 1751 w 3089"/>
                <a:gd name="T61" fmla="*/ 2326 h 3405"/>
                <a:gd name="T62" fmla="*/ 1715 w 3089"/>
                <a:gd name="T63" fmla="*/ 2510 h 3405"/>
                <a:gd name="T64" fmla="*/ 858 w 3089"/>
                <a:gd name="T65" fmla="*/ 3367 h 3405"/>
                <a:gd name="T66" fmla="*/ 677 w 3089"/>
                <a:gd name="T67" fmla="*/ 3403 h 3405"/>
                <a:gd name="T68" fmla="*/ 514 w 3089"/>
                <a:gd name="T69" fmla="*/ 3321 h 3405"/>
                <a:gd name="T70" fmla="*/ 279 w 3089"/>
                <a:gd name="T71" fmla="*/ 3031 h 3405"/>
                <a:gd name="T72" fmla="*/ 290 w 3089"/>
                <a:gd name="T73" fmla="*/ 2852 h 3405"/>
                <a:gd name="T74" fmla="*/ 83 w 3089"/>
                <a:gd name="T75" fmla="*/ 2248 h 3405"/>
                <a:gd name="T76" fmla="*/ 2 w 3089"/>
                <a:gd name="T77" fmla="*/ 2084 h 3405"/>
                <a:gd name="T78" fmla="*/ 21 w 3089"/>
                <a:gd name="T79" fmla="*/ 1939 h 3405"/>
                <a:gd name="T80" fmla="*/ 81 w 3089"/>
                <a:gd name="T81" fmla="*/ 1792 h 3405"/>
                <a:gd name="T82" fmla="*/ 63 w 3089"/>
                <a:gd name="T83" fmla="*/ 1597 h 3405"/>
                <a:gd name="T84" fmla="*/ 168 w 3089"/>
                <a:gd name="T85" fmla="*/ 1443 h 3405"/>
                <a:gd name="T86" fmla="*/ 350 w 3089"/>
                <a:gd name="T87" fmla="*/ 1386 h 3405"/>
                <a:gd name="T88" fmla="*/ 514 w 3089"/>
                <a:gd name="T89" fmla="*/ 1416 h 3405"/>
                <a:gd name="T90" fmla="*/ 677 w 3089"/>
                <a:gd name="T91" fmla="*/ 1335 h 3405"/>
                <a:gd name="T92" fmla="*/ 878 w 3089"/>
                <a:gd name="T93" fmla="*/ 1271 h 3405"/>
                <a:gd name="T94" fmla="*/ 955 w 3089"/>
                <a:gd name="T95" fmla="*/ 1297 h 3405"/>
                <a:gd name="T96" fmla="*/ 903 w 3089"/>
                <a:gd name="T97" fmla="*/ 1403 h 3405"/>
                <a:gd name="T98" fmla="*/ 2379 w 3089"/>
                <a:gd name="T99" fmla="*/ 95 h 3405"/>
                <a:gd name="T100" fmla="*/ 2602 w 3089"/>
                <a:gd name="T101" fmla="*/ 2 h 3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89" h="3405">
                  <a:moveTo>
                    <a:pt x="326" y="1501"/>
                  </a:moveTo>
                  <a:lnTo>
                    <a:pt x="296" y="1506"/>
                  </a:lnTo>
                  <a:lnTo>
                    <a:pt x="269" y="1516"/>
                  </a:lnTo>
                  <a:lnTo>
                    <a:pt x="242" y="1530"/>
                  </a:lnTo>
                  <a:lnTo>
                    <a:pt x="218" y="1550"/>
                  </a:lnTo>
                  <a:lnTo>
                    <a:pt x="200" y="1571"/>
                  </a:lnTo>
                  <a:lnTo>
                    <a:pt x="186" y="1594"/>
                  </a:lnTo>
                  <a:lnTo>
                    <a:pt x="176" y="1618"/>
                  </a:lnTo>
                  <a:lnTo>
                    <a:pt x="170" y="1643"/>
                  </a:lnTo>
                  <a:lnTo>
                    <a:pt x="168" y="1671"/>
                  </a:lnTo>
                  <a:lnTo>
                    <a:pt x="169" y="1696"/>
                  </a:lnTo>
                  <a:lnTo>
                    <a:pt x="176" y="1721"/>
                  </a:lnTo>
                  <a:lnTo>
                    <a:pt x="185" y="1745"/>
                  </a:lnTo>
                  <a:lnTo>
                    <a:pt x="412" y="1517"/>
                  </a:lnTo>
                  <a:lnTo>
                    <a:pt x="385" y="1507"/>
                  </a:lnTo>
                  <a:lnTo>
                    <a:pt x="355" y="1501"/>
                  </a:lnTo>
                  <a:lnTo>
                    <a:pt x="326" y="1501"/>
                  </a:lnTo>
                  <a:close/>
                  <a:moveTo>
                    <a:pt x="715" y="1446"/>
                  </a:moveTo>
                  <a:lnTo>
                    <a:pt x="689" y="1448"/>
                  </a:lnTo>
                  <a:lnTo>
                    <a:pt x="662" y="1455"/>
                  </a:lnTo>
                  <a:lnTo>
                    <a:pt x="638" y="1465"/>
                  </a:lnTo>
                  <a:lnTo>
                    <a:pt x="614" y="1479"/>
                  </a:lnTo>
                  <a:lnTo>
                    <a:pt x="595" y="1497"/>
                  </a:lnTo>
                  <a:lnTo>
                    <a:pt x="540" y="1550"/>
                  </a:lnTo>
                  <a:lnTo>
                    <a:pt x="540" y="1550"/>
                  </a:lnTo>
                  <a:lnTo>
                    <a:pt x="540" y="1550"/>
                  </a:lnTo>
                  <a:lnTo>
                    <a:pt x="164" y="1926"/>
                  </a:lnTo>
                  <a:lnTo>
                    <a:pt x="145" y="1950"/>
                  </a:lnTo>
                  <a:lnTo>
                    <a:pt x="129" y="1975"/>
                  </a:lnTo>
                  <a:lnTo>
                    <a:pt x="119" y="2003"/>
                  </a:lnTo>
                  <a:lnTo>
                    <a:pt x="115" y="2032"/>
                  </a:lnTo>
                  <a:lnTo>
                    <a:pt x="115" y="2062"/>
                  </a:lnTo>
                  <a:lnTo>
                    <a:pt x="119" y="2090"/>
                  </a:lnTo>
                  <a:lnTo>
                    <a:pt x="129" y="2118"/>
                  </a:lnTo>
                  <a:lnTo>
                    <a:pt x="145" y="2144"/>
                  </a:lnTo>
                  <a:lnTo>
                    <a:pt x="164" y="2167"/>
                  </a:lnTo>
                  <a:lnTo>
                    <a:pt x="595" y="2596"/>
                  </a:lnTo>
                  <a:lnTo>
                    <a:pt x="603" y="2609"/>
                  </a:lnTo>
                  <a:lnTo>
                    <a:pt x="609" y="2623"/>
                  </a:lnTo>
                  <a:lnTo>
                    <a:pt x="611" y="2637"/>
                  </a:lnTo>
                  <a:lnTo>
                    <a:pt x="609" y="2652"/>
                  </a:lnTo>
                  <a:lnTo>
                    <a:pt x="603" y="2666"/>
                  </a:lnTo>
                  <a:lnTo>
                    <a:pt x="595" y="2677"/>
                  </a:lnTo>
                  <a:lnTo>
                    <a:pt x="433" y="2838"/>
                  </a:lnTo>
                  <a:lnTo>
                    <a:pt x="413" y="2862"/>
                  </a:lnTo>
                  <a:lnTo>
                    <a:pt x="398" y="2888"/>
                  </a:lnTo>
                  <a:lnTo>
                    <a:pt x="388" y="2916"/>
                  </a:lnTo>
                  <a:lnTo>
                    <a:pt x="384" y="2945"/>
                  </a:lnTo>
                  <a:lnTo>
                    <a:pt x="384" y="2974"/>
                  </a:lnTo>
                  <a:lnTo>
                    <a:pt x="389" y="3002"/>
                  </a:lnTo>
                  <a:lnTo>
                    <a:pt x="398" y="3030"/>
                  </a:lnTo>
                  <a:lnTo>
                    <a:pt x="413" y="3056"/>
                  </a:lnTo>
                  <a:lnTo>
                    <a:pt x="433" y="3080"/>
                  </a:lnTo>
                  <a:lnTo>
                    <a:pt x="595" y="3241"/>
                  </a:lnTo>
                  <a:lnTo>
                    <a:pt x="614" y="3258"/>
                  </a:lnTo>
                  <a:lnTo>
                    <a:pt x="638" y="3273"/>
                  </a:lnTo>
                  <a:lnTo>
                    <a:pt x="662" y="3283"/>
                  </a:lnTo>
                  <a:lnTo>
                    <a:pt x="689" y="3289"/>
                  </a:lnTo>
                  <a:lnTo>
                    <a:pt x="715" y="3291"/>
                  </a:lnTo>
                  <a:lnTo>
                    <a:pt x="743" y="3289"/>
                  </a:lnTo>
                  <a:lnTo>
                    <a:pt x="768" y="3283"/>
                  </a:lnTo>
                  <a:lnTo>
                    <a:pt x="792" y="3273"/>
                  </a:lnTo>
                  <a:lnTo>
                    <a:pt x="816" y="3258"/>
                  </a:lnTo>
                  <a:lnTo>
                    <a:pt x="837" y="3241"/>
                  </a:lnTo>
                  <a:lnTo>
                    <a:pt x="1589" y="2489"/>
                  </a:lnTo>
                  <a:lnTo>
                    <a:pt x="1607" y="2469"/>
                  </a:lnTo>
                  <a:lnTo>
                    <a:pt x="1621" y="2446"/>
                  </a:lnTo>
                  <a:lnTo>
                    <a:pt x="1631" y="2422"/>
                  </a:lnTo>
                  <a:lnTo>
                    <a:pt x="1638" y="2396"/>
                  </a:lnTo>
                  <a:lnTo>
                    <a:pt x="1639" y="2369"/>
                  </a:lnTo>
                  <a:lnTo>
                    <a:pt x="1638" y="2342"/>
                  </a:lnTo>
                  <a:lnTo>
                    <a:pt x="1631" y="2316"/>
                  </a:lnTo>
                  <a:lnTo>
                    <a:pt x="1621" y="2291"/>
                  </a:lnTo>
                  <a:lnTo>
                    <a:pt x="1607" y="2269"/>
                  </a:lnTo>
                  <a:lnTo>
                    <a:pt x="1589" y="2248"/>
                  </a:lnTo>
                  <a:lnTo>
                    <a:pt x="837" y="1497"/>
                  </a:lnTo>
                  <a:lnTo>
                    <a:pt x="816" y="1479"/>
                  </a:lnTo>
                  <a:lnTo>
                    <a:pt x="792" y="1465"/>
                  </a:lnTo>
                  <a:lnTo>
                    <a:pt x="768" y="1455"/>
                  </a:lnTo>
                  <a:lnTo>
                    <a:pt x="743" y="1448"/>
                  </a:lnTo>
                  <a:lnTo>
                    <a:pt x="715" y="1446"/>
                  </a:lnTo>
                  <a:close/>
                  <a:moveTo>
                    <a:pt x="2651" y="114"/>
                  </a:moveTo>
                  <a:lnTo>
                    <a:pt x="2609" y="117"/>
                  </a:lnTo>
                  <a:lnTo>
                    <a:pt x="2567" y="125"/>
                  </a:lnTo>
                  <a:lnTo>
                    <a:pt x="2528" y="138"/>
                  </a:lnTo>
                  <a:lnTo>
                    <a:pt x="2490" y="157"/>
                  </a:lnTo>
                  <a:lnTo>
                    <a:pt x="2455" y="180"/>
                  </a:lnTo>
                  <a:lnTo>
                    <a:pt x="2423" y="208"/>
                  </a:lnTo>
                  <a:lnTo>
                    <a:pt x="1065" y="1564"/>
                  </a:lnTo>
                  <a:lnTo>
                    <a:pt x="1522" y="2020"/>
                  </a:lnTo>
                  <a:lnTo>
                    <a:pt x="2880" y="664"/>
                  </a:lnTo>
                  <a:lnTo>
                    <a:pt x="2909" y="632"/>
                  </a:lnTo>
                  <a:lnTo>
                    <a:pt x="2933" y="596"/>
                  </a:lnTo>
                  <a:lnTo>
                    <a:pt x="2951" y="558"/>
                  </a:lnTo>
                  <a:lnTo>
                    <a:pt x="2964" y="518"/>
                  </a:lnTo>
                  <a:lnTo>
                    <a:pt x="2972" y="478"/>
                  </a:lnTo>
                  <a:lnTo>
                    <a:pt x="2975" y="437"/>
                  </a:lnTo>
                  <a:lnTo>
                    <a:pt x="2972" y="395"/>
                  </a:lnTo>
                  <a:lnTo>
                    <a:pt x="2964" y="354"/>
                  </a:lnTo>
                  <a:lnTo>
                    <a:pt x="2951" y="314"/>
                  </a:lnTo>
                  <a:lnTo>
                    <a:pt x="2933" y="277"/>
                  </a:lnTo>
                  <a:lnTo>
                    <a:pt x="2909" y="242"/>
                  </a:lnTo>
                  <a:lnTo>
                    <a:pt x="2880" y="208"/>
                  </a:lnTo>
                  <a:lnTo>
                    <a:pt x="2848" y="180"/>
                  </a:lnTo>
                  <a:lnTo>
                    <a:pt x="2813" y="157"/>
                  </a:lnTo>
                  <a:lnTo>
                    <a:pt x="2775" y="138"/>
                  </a:lnTo>
                  <a:lnTo>
                    <a:pt x="2735" y="125"/>
                  </a:lnTo>
                  <a:lnTo>
                    <a:pt x="2694" y="117"/>
                  </a:lnTo>
                  <a:lnTo>
                    <a:pt x="2651" y="114"/>
                  </a:lnTo>
                  <a:close/>
                  <a:moveTo>
                    <a:pt x="2651" y="0"/>
                  </a:moveTo>
                  <a:lnTo>
                    <a:pt x="2701" y="2"/>
                  </a:lnTo>
                  <a:lnTo>
                    <a:pt x="2750" y="11"/>
                  </a:lnTo>
                  <a:lnTo>
                    <a:pt x="2796" y="24"/>
                  </a:lnTo>
                  <a:lnTo>
                    <a:pt x="2841" y="43"/>
                  </a:lnTo>
                  <a:lnTo>
                    <a:pt x="2883" y="66"/>
                  </a:lnTo>
                  <a:lnTo>
                    <a:pt x="2924" y="95"/>
                  </a:lnTo>
                  <a:lnTo>
                    <a:pt x="2961" y="128"/>
                  </a:lnTo>
                  <a:lnTo>
                    <a:pt x="2995" y="165"/>
                  </a:lnTo>
                  <a:lnTo>
                    <a:pt x="3024" y="206"/>
                  </a:lnTo>
                  <a:lnTo>
                    <a:pt x="3047" y="249"/>
                  </a:lnTo>
                  <a:lnTo>
                    <a:pt x="3066" y="294"/>
                  </a:lnTo>
                  <a:lnTo>
                    <a:pt x="3078" y="341"/>
                  </a:lnTo>
                  <a:lnTo>
                    <a:pt x="3086" y="388"/>
                  </a:lnTo>
                  <a:lnTo>
                    <a:pt x="3089" y="437"/>
                  </a:lnTo>
                  <a:lnTo>
                    <a:pt x="3086" y="484"/>
                  </a:lnTo>
                  <a:lnTo>
                    <a:pt x="3078" y="532"/>
                  </a:lnTo>
                  <a:lnTo>
                    <a:pt x="3066" y="578"/>
                  </a:lnTo>
                  <a:lnTo>
                    <a:pt x="3047" y="623"/>
                  </a:lnTo>
                  <a:lnTo>
                    <a:pt x="3024" y="666"/>
                  </a:lnTo>
                  <a:lnTo>
                    <a:pt x="2995" y="707"/>
                  </a:lnTo>
                  <a:lnTo>
                    <a:pt x="2961" y="744"/>
                  </a:lnTo>
                  <a:lnTo>
                    <a:pt x="1603" y="2100"/>
                  </a:lnTo>
                  <a:lnTo>
                    <a:pt x="1605" y="2102"/>
                  </a:lnTo>
                  <a:lnTo>
                    <a:pt x="1609" y="2107"/>
                  </a:lnTo>
                  <a:lnTo>
                    <a:pt x="1617" y="2114"/>
                  </a:lnTo>
                  <a:lnTo>
                    <a:pt x="1626" y="2123"/>
                  </a:lnTo>
                  <a:lnTo>
                    <a:pt x="1636" y="2134"/>
                  </a:lnTo>
                  <a:lnTo>
                    <a:pt x="1647" y="2144"/>
                  </a:lnTo>
                  <a:lnTo>
                    <a:pt x="1658" y="2155"/>
                  </a:lnTo>
                  <a:lnTo>
                    <a:pt x="1667" y="2165"/>
                  </a:lnTo>
                  <a:lnTo>
                    <a:pt x="1674" y="2173"/>
                  </a:lnTo>
                  <a:lnTo>
                    <a:pt x="1681" y="2178"/>
                  </a:lnTo>
                  <a:lnTo>
                    <a:pt x="1683" y="2182"/>
                  </a:lnTo>
                  <a:lnTo>
                    <a:pt x="1698" y="2174"/>
                  </a:lnTo>
                  <a:lnTo>
                    <a:pt x="1713" y="2171"/>
                  </a:lnTo>
                  <a:lnTo>
                    <a:pt x="1730" y="2172"/>
                  </a:lnTo>
                  <a:lnTo>
                    <a:pt x="1745" y="2177"/>
                  </a:lnTo>
                  <a:lnTo>
                    <a:pt x="1758" y="2187"/>
                  </a:lnTo>
                  <a:lnTo>
                    <a:pt x="1768" y="2202"/>
                  </a:lnTo>
                  <a:lnTo>
                    <a:pt x="1774" y="2218"/>
                  </a:lnTo>
                  <a:lnTo>
                    <a:pt x="1774" y="2236"/>
                  </a:lnTo>
                  <a:lnTo>
                    <a:pt x="1768" y="2252"/>
                  </a:lnTo>
                  <a:lnTo>
                    <a:pt x="1758" y="2268"/>
                  </a:lnTo>
                  <a:lnTo>
                    <a:pt x="1741" y="2284"/>
                  </a:lnTo>
                  <a:lnTo>
                    <a:pt x="1751" y="2326"/>
                  </a:lnTo>
                  <a:lnTo>
                    <a:pt x="1754" y="2369"/>
                  </a:lnTo>
                  <a:lnTo>
                    <a:pt x="1751" y="2407"/>
                  </a:lnTo>
                  <a:lnTo>
                    <a:pt x="1744" y="2443"/>
                  </a:lnTo>
                  <a:lnTo>
                    <a:pt x="1732" y="2477"/>
                  </a:lnTo>
                  <a:lnTo>
                    <a:pt x="1715" y="2510"/>
                  </a:lnTo>
                  <a:lnTo>
                    <a:pt x="1695" y="2541"/>
                  </a:lnTo>
                  <a:lnTo>
                    <a:pt x="1670" y="2570"/>
                  </a:lnTo>
                  <a:lnTo>
                    <a:pt x="917" y="3321"/>
                  </a:lnTo>
                  <a:lnTo>
                    <a:pt x="889" y="3347"/>
                  </a:lnTo>
                  <a:lnTo>
                    <a:pt x="858" y="3367"/>
                  </a:lnTo>
                  <a:lnTo>
                    <a:pt x="824" y="3383"/>
                  </a:lnTo>
                  <a:lnTo>
                    <a:pt x="789" y="3395"/>
                  </a:lnTo>
                  <a:lnTo>
                    <a:pt x="753" y="3403"/>
                  </a:lnTo>
                  <a:lnTo>
                    <a:pt x="715" y="3405"/>
                  </a:lnTo>
                  <a:lnTo>
                    <a:pt x="677" y="3403"/>
                  </a:lnTo>
                  <a:lnTo>
                    <a:pt x="641" y="3395"/>
                  </a:lnTo>
                  <a:lnTo>
                    <a:pt x="606" y="3383"/>
                  </a:lnTo>
                  <a:lnTo>
                    <a:pt x="572" y="3367"/>
                  </a:lnTo>
                  <a:lnTo>
                    <a:pt x="542" y="3347"/>
                  </a:lnTo>
                  <a:lnTo>
                    <a:pt x="514" y="3321"/>
                  </a:lnTo>
                  <a:lnTo>
                    <a:pt x="353" y="3160"/>
                  </a:lnTo>
                  <a:lnTo>
                    <a:pt x="327" y="3131"/>
                  </a:lnTo>
                  <a:lnTo>
                    <a:pt x="306" y="3099"/>
                  </a:lnTo>
                  <a:lnTo>
                    <a:pt x="290" y="3066"/>
                  </a:lnTo>
                  <a:lnTo>
                    <a:pt x="279" y="3031"/>
                  </a:lnTo>
                  <a:lnTo>
                    <a:pt x="271" y="2996"/>
                  </a:lnTo>
                  <a:lnTo>
                    <a:pt x="269" y="2959"/>
                  </a:lnTo>
                  <a:lnTo>
                    <a:pt x="271" y="2923"/>
                  </a:lnTo>
                  <a:lnTo>
                    <a:pt x="279" y="2887"/>
                  </a:lnTo>
                  <a:lnTo>
                    <a:pt x="290" y="2852"/>
                  </a:lnTo>
                  <a:lnTo>
                    <a:pt x="306" y="2818"/>
                  </a:lnTo>
                  <a:lnTo>
                    <a:pt x="327" y="2787"/>
                  </a:lnTo>
                  <a:lnTo>
                    <a:pt x="353" y="2758"/>
                  </a:lnTo>
                  <a:lnTo>
                    <a:pt x="473" y="2637"/>
                  </a:lnTo>
                  <a:lnTo>
                    <a:pt x="83" y="2248"/>
                  </a:lnTo>
                  <a:lnTo>
                    <a:pt x="57" y="2219"/>
                  </a:lnTo>
                  <a:lnTo>
                    <a:pt x="36" y="2187"/>
                  </a:lnTo>
                  <a:lnTo>
                    <a:pt x="21" y="2154"/>
                  </a:lnTo>
                  <a:lnTo>
                    <a:pt x="9" y="2119"/>
                  </a:lnTo>
                  <a:lnTo>
                    <a:pt x="2" y="2084"/>
                  </a:lnTo>
                  <a:lnTo>
                    <a:pt x="0" y="2047"/>
                  </a:lnTo>
                  <a:lnTo>
                    <a:pt x="0" y="2047"/>
                  </a:lnTo>
                  <a:lnTo>
                    <a:pt x="2" y="2011"/>
                  </a:lnTo>
                  <a:lnTo>
                    <a:pt x="9" y="1974"/>
                  </a:lnTo>
                  <a:lnTo>
                    <a:pt x="21" y="1939"/>
                  </a:lnTo>
                  <a:lnTo>
                    <a:pt x="36" y="1906"/>
                  </a:lnTo>
                  <a:lnTo>
                    <a:pt x="57" y="1874"/>
                  </a:lnTo>
                  <a:lnTo>
                    <a:pt x="83" y="1845"/>
                  </a:lnTo>
                  <a:lnTo>
                    <a:pt x="101" y="1828"/>
                  </a:lnTo>
                  <a:lnTo>
                    <a:pt x="81" y="1792"/>
                  </a:lnTo>
                  <a:lnTo>
                    <a:pt x="65" y="1754"/>
                  </a:lnTo>
                  <a:lnTo>
                    <a:pt x="56" y="1713"/>
                  </a:lnTo>
                  <a:lnTo>
                    <a:pt x="53" y="1671"/>
                  </a:lnTo>
                  <a:lnTo>
                    <a:pt x="56" y="1634"/>
                  </a:lnTo>
                  <a:lnTo>
                    <a:pt x="63" y="1597"/>
                  </a:lnTo>
                  <a:lnTo>
                    <a:pt x="75" y="1562"/>
                  </a:lnTo>
                  <a:lnTo>
                    <a:pt x="92" y="1529"/>
                  </a:lnTo>
                  <a:lnTo>
                    <a:pt x="113" y="1498"/>
                  </a:lnTo>
                  <a:lnTo>
                    <a:pt x="137" y="1469"/>
                  </a:lnTo>
                  <a:lnTo>
                    <a:pt x="168" y="1443"/>
                  </a:lnTo>
                  <a:lnTo>
                    <a:pt x="201" y="1422"/>
                  </a:lnTo>
                  <a:lnTo>
                    <a:pt x="237" y="1405"/>
                  </a:lnTo>
                  <a:lnTo>
                    <a:pt x="274" y="1394"/>
                  </a:lnTo>
                  <a:lnTo>
                    <a:pt x="312" y="1388"/>
                  </a:lnTo>
                  <a:lnTo>
                    <a:pt x="350" y="1386"/>
                  </a:lnTo>
                  <a:lnTo>
                    <a:pt x="388" y="1391"/>
                  </a:lnTo>
                  <a:lnTo>
                    <a:pt x="425" y="1400"/>
                  </a:lnTo>
                  <a:lnTo>
                    <a:pt x="462" y="1414"/>
                  </a:lnTo>
                  <a:lnTo>
                    <a:pt x="496" y="1434"/>
                  </a:lnTo>
                  <a:lnTo>
                    <a:pt x="514" y="1416"/>
                  </a:lnTo>
                  <a:lnTo>
                    <a:pt x="542" y="1391"/>
                  </a:lnTo>
                  <a:lnTo>
                    <a:pt x="572" y="1371"/>
                  </a:lnTo>
                  <a:lnTo>
                    <a:pt x="606" y="1354"/>
                  </a:lnTo>
                  <a:lnTo>
                    <a:pt x="641" y="1342"/>
                  </a:lnTo>
                  <a:lnTo>
                    <a:pt x="677" y="1335"/>
                  </a:lnTo>
                  <a:lnTo>
                    <a:pt x="715" y="1332"/>
                  </a:lnTo>
                  <a:lnTo>
                    <a:pt x="758" y="1336"/>
                  </a:lnTo>
                  <a:lnTo>
                    <a:pt x="800" y="1346"/>
                  </a:lnTo>
                  <a:lnTo>
                    <a:pt x="863" y="1282"/>
                  </a:lnTo>
                  <a:lnTo>
                    <a:pt x="878" y="1271"/>
                  </a:lnTo>
                  <a:lnTo>
                    <a:pt x="895" y="1266"/>
                  </a:lnTo>
                  <a:lnTo>
                    <a:pt x="912" y="1266"/>
                  </a:lnTo>
                  <a:lnTo>
                    <a:pt x="929" y="1271"/>
                  </a:lnTo>
                  <a:lnTo>
                    <a:pt x="944" y="1282"/>
                  </a:lnTo>
                  <a:lnTo>
                    <a:pt x="955" y="1297"/>
                  </a:lnTo>
                  <a:lnTo>
                    <a:pt x="960" y="1314"/>
                  </a:lnTo>
                  <a:lnTo>
                    <a:pt x="960" y="1331"/>
                  </a:lnTo>
                  <a:lnTo>
                    <a:pt x="955" y="1348"/>
                  </a:lnTo>
                  <a:lnTo>
                    <a:pt x="944" y="1362"/>
                  </a:lnTo>
                  <a:lnTo>
                    <a:pt x="903" y="1403"/>
                  </a:lnTo>
                  <a:lnTo>
                    <a:pt x="911" y="1410"/>
                  </a:lnTo>
                  <a:lnTo>
                    <a:pt x="917" y="1416"/>
                  </a:lnTo>
                  <a:lnTo>
                    <a:pt x="985" y="1484"/>
                  </a:lnTo>
                  <a:lnTo>
                    <a:pt x="2342" y="128"/>
                  </a:lnTo>
                  <a:lnTo>
                    <a:pt x="2379" y="95"/>
                  </a:lnTo>
                  <a:lnTo>
                    <a:pt x="2419" y="66"/>
                  </a:lnTo>
                  <a:lnTo>
                    <a:pt x="2462" y="43"/>
                  </a:lnTo>
                  <a:lnTo>
                    <a:pt x="2507" y="24"/>
                  </a:lnTo>
                  <a:lnTo>
                    <a:pt x="2554" y="11"/>
                  </a:lnTo>
                  <a:lnTo>
                    <a:pt x="2602" y="2"/>
                  </a:lnTo>
                  <a:lnTo>
                    <a:pt x="26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3" name="Freeform 437"/>
            <p:cNvSpPr>
              <a:spLocks/>
            </p:cNvSpPr>
            <p:nvPr/>
          </p:nvSpPr>
          <p:spPr bwMode="auto">
            <a:xfrm>
              <a:off x="7753350" y="1952625"/>
              <a:ext cx="25400" cy="34925"/>
            </a:xfrm>
            <a:custGeom>
              <a:avLst/>
              <a:gdLst>
                <a:gd name="T0" fmla="*/ 56 w 163"/>
                <a:gd name="T1" fmla="*/ 0 h 216"/>
                <a:gd name="T2" fmla="*/ 70 w 163"/>
                <a:gd name="T3" fmla="*/ 1 h 216"/>
                <a:gd name="T4" fmla="*/ 84 w 163"/>
                <a:gd name="T5" fmla="*/ 7 h 216"/>
                <a:gd name="T6" fmla="*/ 96 w 163"/>
                <a:gd name="T7" fmla="*/ 15 h 216"/>
                <a:gd name="T8" fmla="*/ 106 w 163"/>
                <a:gd name="T9" fmla="*/ 28 h 216"/>
                <a:gd name="T10" fmla="*/ 135 w 163"/>
                <a:gd name="T11" fmla="*/ 82 h 216"/>
                <a:gd name="T12" fmla="*/ 160 w 163"/>
                <a:gd name="T13" fmla="*/ 139 h 216"/>
                <a:gd name="T14" fmla="*/ 163 w 163"/>
                <a:gd name="T15" fmla="*/ 158 h 216"/>
                <a:gd name="T16" fmla="*/ 161 w 163"/>
                <a:gd name="T17" fmla="*/ 174 h 216"/>
                <a:gd name="T18" fmla="*/ 153 w 163"/>
                <a:gd name="T19" fmla="*/ 191 h 216"/>
                <a:gd name="T20" fmla="*/ 142 w 163"/>
                <a:gd name="T21" fmla="*/ 204 h 216"/>
                <a:gd name="T22" fmla="*/ 126 w 163"/>
                <a:gd name="T23" fmla="*/ 213 h 216"/>
                <a:gd name="T24" fmla="*/ 106 w 163"/>
                <a:gd name="T25" fmla="*/ 216 h 216"/>
                <a:gd name="T26" fmla="*/ 89 w 163"/>
                <a:gd name="T27" fmla="*/ 214 h 216"/>
                <a:gd name="T28" fmla="*/ 74 w 163"/>
                <a:gd name="T29" fmla="*/ 206 h 216"/>
                <a:gd name="T30" fmla="*/ 61 w 163"/>
                <a:gd name="T31" fmla="*/ 194 h 216"/>
                <a:gd name="T32" fmla="*/ 53 w 163"/>
                <a:gd name="T33" fmla="*/ 179 h 216"/>
                <a:gd name="T34" fmla="*/ 33 w 163"/>
                <a:gd name="T35" fmla="*/ 131 h 216"/>
                <a:gd name="T36" fmla="*/ 7 w 163"/>
                <a:gd name="T37" fmla="*/ 86 h 216"/>
                <a:gd name="T38" fmla="*/ 2 w 163"/>
                <a:gd name="T39" fmla="*/ 73 h 216"/>
                <a:gd name="T40" fmla="*/ 0 w 163"/>
                <a:gd name="T41" fmla="*/ 57 h 216"/>
                <a:gd name="T42" fmla="*/ 1 w 163"/>
                <a:gd name="T43" fmla="*/ 43 h 216"/>
                <a:gd name="T44" fmla="*/ 6 w 163"/>
                <a:gd name="T45" fmla="*/ 30 h 216"/>
                <a:gd name="T46" fmla="*/ 15 w 163"/>
                <a:gd name="T47" fmla="*/ 18 h 216"/>
                <a:gd name="T48" fmla="*/ 27 w 163"/>
                <a:gd name="T49" fmla="*/ 8 h 216"/>
                <a:gd name="T50" fmla="*/ 40 w 163"/>
                <a:gd name="T51" fmla="*/ 2 h 216"/>
                <a:gd name="T52" fmla="*/ 56 w 163"/>
                <a:gd name="T5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3" h="216">
                  <a:moveTo>
                    <a:pt x="56" y="0"/>
                  </a:moveTo>
                  <a:lnTo>
                    <a:pt x="70" y="1"/>
                  </a:lnTo>
                  <a:lnTo>
                    <a:pt x="84" y="7"/>
                  </a:lnTo>
                  <a:lnTo>
                    <a:pt x="96" y="15"/>
                  </a:lnTo>
                  <a:lnTo>
                    <a:pt x="106" y="28"/>
                  </a:lnTo>
                  <a:lnTo>
                    <a:pt x="135" y="82"/>
                  </a:lnTo>
                  <a:lnTo>
                    <a:pt x="160" y="139"/>
                  </a:lnTo>
                  <a:lnTo>
                    <a:pt x="163" y="158"/>
                  </a:lnTo>
                  <a:lnTo>
                    <a:pt x="161" y="174"/>
                  </a:lnTo>
                  <a:lnTo>
                    <a:pt x="153" y="191"/>
                  </a:lnTo>
                  <a:lnTo>
                    <a:pt x="142" y="204"/>
                  </a:lnTo>
                  <a:lnTo>
                    <a:pt x="126" y="213"/>
                  </a:lnTo>
                  <a:lnTo>
                    <a:pt x="106" y="216"/>
                  </a:lnTo>
                  <a:lnTo>
                    <a:pt x="89" y="214"/>
                  </a:lnTo>
                  <a:lnTo>
                    <a:pt x="74" y="206"/>
                  </a:lnTo>
                  <a:lnTo>
                    <a:pt x="61" y="194"/>
                  </a:lnTo>
                  <a:lnTo>
                    <a:pt x="53" y="179"/>
                  </a:lnTo>
                  <a:lnTo>
                    <a:pt x="33" y="131"/>
                  </a:lnTo>
                  <a:lnTo>
                    <a:pt x="7" y="86"/>
                  </a:lnTo>
                  <a:lnTo>
                    <a:pt x="2" y="73"/>
                  </a:lnTo>
                  <a:lnTo>
                    <a:pt x="0" y="57"/>
                  </a:lnTo>
                  <a:lnTo>
                    <a:pt x="1" y="43"/>
                  </a:lnTo>
                  <a:lnTo>
                    <a:pt x="6" y="30"/>
                  </a:lnTo>
                  <a:lnTo>
                    <a:pt x="15" y="18"/>
                  </a:lnTo>
                  <a:lnTo>
                    <a:pt x="27" y="8"/>
                  </a:lnTo>
                  <a:lnTo>
                    <a:pt x="40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" name="Freeform 438"/>
            <p:cNvSpPr>
              <a:spLocks/>
            </p:cNvSpPr>
            <p:nvPr/>
          </p:nvSpPr>
          <p:spPr bwMode="auto">
            <a:xfrm>
              <a:off x="7337425" y="2403475"/>
              <a:ext cx="42863" cy="42863"/>
            </a:xfrm>
            <a:custGeom>
              <a:avLst/>
              <a:gdLst>
                <a:gd name="T0" fmla="*/ 48 w 274"/>
                <a:gd name="T1" fmla="*/ 0 h 275"/>
                <a:gd name="T2" fmla="*/ 66 w 274"/>
                <a:gd name="T3" fmla="*/ 0 h 275"/>
                <a:gd name="T4" fmla="*/ 82 w 274"/>
                <a:gd name="T5" fmla="*/ 6 h 275"/>
                <a:gd name="T6" fmla="*/ 98 w 274"/>
                <a:gd name="T7" fmla="*/ 16 h 275"/>
                <a:gd name="T8" fmla="*/ 259 w 274"/>
                <a:gd name="T9" fmla="*/ 177 h 275"/>
                <a:gd name="T10" fmla="*/ 269 w 274"/>
                <a:gd name="T11" fmla="*/ 192 h 275"/>
                <a:gd name="T12" fmla="*/ 274 w 274"/>
                <a:gd name="T13" fmla="*/ 209 h 275"/>
                <a:gd name="T14" fmla="*/ 274 w 274"/>
                <a:gd name="T15" fmla="*/ 226 h 275"/>
                <a:gd name="T16" fmla="*/ 269 w 274"/>
                <a:gd name="T17" fmla="*/ 243 h 275"/>
                <a:gd name="T18" fmla="*/ 259 w 274"/>
                <a:gd name="T19" fmla="*/ 257 h 275"/>
                <a:gd name="T20" fmla="*/ 247 w 274"/>
                <a:gd name="T21" fmla="*/ 267 h 275"/>
                <a:gd name="T22" fmla="*/ 232 w 274"/>
                <a:gd name="T23" fmla="*/ 273 h 275"/>
                <a:gd name="T24" fmla="*/ 218 w 274"/>
                <a:gd name="T25" fmla="*/ 275 h 275"/>
                <a:gd name="T26" fmla="*/ 204 w 274"/>
                <a:gd name="T27" fmla="*/ 273 h 275"/>
                <a:gd name="T28" fmla="*/ 190 w 274"/>
                <a:gd name="T29" fmla="*/ 267 h 275"/>
                <a:gd name="T30" fmla="*/ 178 w 274"/>
                <a:gd name="T31" fmla="*/ 257 h 275"/>
                <a:gd name="T32" fmla="*/ 17 w 274"/>
                <a:gd name="T33" fmla="*/ 96 h 275"/>
                <a:gd name="T34" fmla="*/ 6 w 274"/>
                <a:gd name="T35" fmla="*/ 82 h 275"/>
                <a:gd name="T36" fmla="*/ 0 w 274"/>
                <a:gd name="T37" fmla="*/ 65 h 275"/>
                <a:gd name="T38" fmla="*/ 0 w 274"/>
                <a:gd name="T39" fmla="*/ 48 h 275"/>
                <a:gd name="T40" fmla="*/ 6 w 274"/>
                <a:gd name="T41" fmla="*/ 31 h 275"/>
                <a:gd name="T42" fmla="*/ 17 w 274"/>
                <a:gd name="T43" fmla="*/ 16 h 275"/>
                <a:gd name="T44" fmla="*/ 31 w 274"/>
                <a:gd name="T45" fmla="*/ 6 h 275"/>
                <a:gd name="T46" fmla="*/ 48 w 274"/>
                <a:gd name="T47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4" h="275">
                  <a:moveTo>
                    <a:pt x="48" y="0"/>
                  </a:moveTo>
                  <a:lnTo>
                    <a:pt x="66" y="0"/>
                  </a:lnTo>
                  <a:lnTo>
                    <a:pt x="82" y="6"/>
                  </a:lnTo>
                  <a:lnTo>
                    <a:pt x="98" y="16"/>
                  </a:lnTo>
                  <a:lnTo>
                    <a:pt x="259" y="177"/>
                  </a:lnTo>
                  <a:lnTo>
                    <a:pt x="269" y="192"/>
                  </a:lnTo>
                  <a:lnTo>
                    <a:pt x="274" y="209"/>
                  </a:lnTo>
                  <a:lnTo>
                    <a:pt x="274" y="226"/>
                  </a:lnTo>
                  <a:lnTo>
                    <a:pt x="269" y="243"/>
                  </a:lnTo>
                  <a:lnTo>
                    <a:pt x="259" y="257"/>
                  </a:lnTo>
                  <a:lnTo>
                    <a:pt x="247" y="267"/>
                  </a:lnTo>
                  <a:lnTo>
                    <a:pt x="232" y="273"/>
                  </a:lnTo>
                  <a:lnTo>
                    <a:pt x="218" y="275"/>
                  </a:lnTo>
                  <a:lnTo>
                    <a:pt x="204" y="273"/>
                  </a:lnTo>
                  <a:lnTo>
                    <a:pt x="190" y="267"/>
                  </a:lnTo>
                  <a:lnTo>
                    <a:pt x="178" y="257"/>
                  </a:lnTo>
                  <a:lnTo>
                    <a:pt x="17" y="96"/>
                  </a:lnTo>
                  <a:lnTo>
                    <a:pt x="6" y="82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6" y="31"/>
                  </a:lnTo>
                  <a:lnTo>
                    <a:pt x="17" y="16"/>
                  </a:lnTo>
                  <a:lnTo>
                    <a:pt x="31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" name="Freeform 439"/>
            <p:cNvSpPr>
              <a:spLocks noEditPoints="1"/>
            </p:cNvSpPr>
            <p:nvPr/>
          </p:nvSpPr>
          <p:spPr bwMode="auto">
            <a:xfrm>
              <a:off x="7362825" y="2249488"/>
              <a:ext cx="138113" cy="138113"/>
            </a:xfrm>
            <a:custGeom>
              <a:avLst/>
              <a:gdLst>
                <a:gd name="T0" fmla="*/ 433 w 866"/>
                <a:gd name="T1" fmla="*/ 138 h 866"/>
                <a:gd name="T2" fmla="*/ 329 w 866"/>
                <a:gd name="T3" fmla="*/ 241 h 866"/>
                <a:gd name="T4" fmla="*/ 329 w 866"/>
                <a:gd name="T5" fmla="*/ 624 h 866"/>
                <a:gd name="T6" fmla="*/ 433 w 866"/>
                <a:gd name="T7" fmla="*/ 728 h 866"/>
                <a:gd name="T8" fmla="*/ 729 w 866"/>
                <a:gd name="T9" fmla="*/ 433 h 866"/>
                <a:gd name="T10" fmla="*/ 433 w 866"/>
                <a:gd name="T11" fmla="*/ 138 h 866"/>
                <a:gd name="T12" fmla="*/ 433 w 866"/>
                <a:gd name="T13" fmla="*/ 0 h 866"/>
                <a:gd name="T14" fmla="*/ 447 w 866"/>
                <a:gd name="T15" fmla="*/ 2 h 866"/>
                <a:gd name="T16" fmla="*/ 462 w 866"/>
                <a:gd name="T17" fmla="*/ 7 h 866"/>
                <a:gd name="T18" fmla="*/ 473 w 866"/>
                <a:gd name="T19" fmla="*/ 16 h 866"/>
                <a:gd name="T20" fmla="*/ 850 w 866"/>
                <a:gd name="T21" fmla="*/ 392 h 866"/>
                <a:gd name="T22" fmla="*/ 861 w 866"/>
                <a:gd name="T23" fmla="*/ 407 h 866"/>
                <a:gd name="T24" fmla="*/ 866 w 866"/>
                <a:gd name="T25" fmla="*/ 424 h 866"/>
                <a:gd name="T26" fmla="*/ 866 w 866"/>
                <a:gd name="T27" fmla="*/ 441 h 866"/>
                <a:gd name="T28" fmla="*/ 861 w 866"/>
                <a:gd name="T29" fmla="*/ 459 h 866"/>
                <a:gd name="T30" fmla="*/ 850 w 866"/>
                <a:gd name="T31" fmla="*/ 473 h 866"/>
                <a:gd name="T32" fmla="*/ 473 w 866"/>
                <a:gd name="T33" fmla="*/ 849 h 866"/>
                <a:gd name="T34" fmla="*/ 462 w 866"/>
                <a:gd name="T35" fmla="*/ 858 h 866"/>
                <a:gd name="T36" fmla="*/ 447 w 866"/>
                <a:gd name="T37" fmla="*/ 863 h 866"/>
                <a:gd name="T38" fmla="*/ 433 w 866"/>
                <a:gd name="T39" fmla="*/ 866 h 866"/>
                <a:gd name="T40" fmla="*/ 419 w 866"/>
                <a:gd name="T41" fmla="*/ 863 h 866"/>
                <a:gd name="T42" fmla="*/ 404 w 866"/>
                <a:gd name="T43" fmla="*/ 858 h 866"/>
                <a:gd name="T44" fmla="*/ 392 w 866"/>
                <a:gd name="T45" fmla="*/ 849 h 866"/>
                <a:gd name="T46" fmla="*/ 231 w 866"/>
                <a:gd name="T47" fmla="*/ 688 h 866"/>
                <a:gd name="T48" fmla="*/ 222 w 866"/>
                <a:gd name="T49" fmla="*/ 676 h 866"/>
                <a:gd name="T50" fmla="*/ 216 w 866"/>
                <a:gd name="T51" fmla="*/ 663 h 866"/>
                <a:gd name="T52" fmla="*/ 214 w 866"/>
                <a:gd name="T53" fmla="*/ 647 h 866"/>
                <a:gd name="T54" fmla="*/ 214 w 866"/>
                <a:gd name="T55" fmla="*/ 490 h 866"/>
                <a:gd name="T56" fmla="*/ 114 w 866"/>
                <a:gd name="T57" fmla="*/ 490 h 866"/>
                <a:gd name="T58" fmla="*/ 114 w 866"/>
                <a:gd name="T59" fmla="*/ 540 h 866"/>
                <a:gd name="T60" fmla="*/ 110 w 866"/>
                <a:gd name="T61" fmla="*/ 558 h 866"/>
                <a:gd name="T62" fmla="*/ 102 w 866"/>
                <a:gd name="T63" fmla="*/ 573 h 866"/>
                <a:gd name="T64" fmla="*/ 90 w 866"/>
                <a:gd name="T65" fmla="*/ 587 h 866"/>
                <a:gd name="T66" fmla="*/ 75 w 866"/>
                <a:gd name="T67" fmla="*/ 594 h 866"/>
                <a:gd name="T68" fmla="*/ 56 w 866"/>
                <a:gd name="T69" fmla="*/ 598 h 866"/>
                <a:gd name="T70" fmla="*/ 38 w 866"/>
                <a:gd name="T71" fmla="*/ 594 h 866"/>
                <a:gd name="T72" fmla="*/ 23 w 866"/>
                <a:gd name="T73" fmla="*/ 587 h 866"/>
                <a:gd name="T74" fmla="*/ 11 w 866"/>
                <a:gd name="T75" fmla="*/ 573 h 866"/>
                <a:gd name="T76" fmla="*/ 2 w 866"/>
                <a:gd name="T77" fmla="*/ 558 h 866"/>
                <a:gd name="T78" fmla="*/ 0 w 866"/>
                <a:gd name="T79" fmla="*/ 540 h 866"/>
                <a:gd name="T80" fmla="*/ 0 w 866"/>
                <a:gd name="T81" fmla="*/ 325 h 866"/>
                <a:gd name="T82" fmla="*/ 2 w 866"/>
                <a:gd name="T83" fmla="*/ 308 h 866"/>
                <a:gd name="T84" fmla="*/ 11 w 866"/>
                <a:gd name="T85" fmla="*/ 292 h 866"/>
                <a:gd name="T86" fmla="*/ 23 w 866"/>
                <a:gd name="T87" fmla="*/ 280 h 866"/>
                <a:gd name="T88" fmla="*/ 38 w 866"/>
                <a:gd name="T89" fmla="*/ 271 h 866"/>
                <a:gd name="T90" fmla="*/ 56 w 866"/>
                <a:gd name="T91" fmla="*/ 269 h 866"/>
                <a:gd name="T92" fmla="*/ 75 w 866"/>
                <a:gd name="T93" fmla="*/ 271 h 866"/>
                <a:gd name="T94" fmla="*/ 90 w 866"/>
                <a:gd name="T95" fmla="*/ 280 h 866"/>
                <a:gd name="T96" fmla="*/ 102 w 866"/>
                <a:gd name="T97" fmla="*/ 292 h 866"/>
                <a:gd name="T98" fmla="*/ 110 w 866"/>
                <a:gd name="T99" fmla="*/ 308 h 866"/>
                <a:gd name="T100" fmla="*/ 114 w 866"/>
                <a:gd name="T101" fmla="*/ 325 h 866"/>
                <a:gd name="T102" fmla="*/ 114 w 866"/>
                <a:gd name="T103" fmla="*/ 376 h 866"/>
                <a:gd name="T104" fmla="*/ 214 w 866"/>
                <a:gd name="T105" fmla="*/ 376 h 866"/>
                <a:gd name="T106" fmla="*/ 214 w 866"/>
                <a:gd name="T107" fmla="*/ 218 h 866"/>
                <a:gd name="T108" fmla="*/ 216 w 866"/>
                <a:gd name="T109" fmla="*/ 204 h 866"/>
                <a:gd name="T110" fmla="*/ 222 w 866"/>
                <a:gd name="T111" fmla="*/ 189 h 866"/>
                <a:gd name="T112" fmla="*/ 231 w 866"/>
                <a:gd name="T113" fmla="*/ 177 h 866"/>
                <a:gd name="T114" fmla="*/ 392 w 866"/>
                <a:gd name="T115" fmla="*/ 16 h 866"/>
                <a:gd name="T116" fmla="*/ 404 w 866"/>
                <a:gd name="T117" fmla="*/ 7 h 866"/>
                <a:gd name="T118" fmla="*/ 419 w 866"/>
                <a:gd name="T119" fmla="*/ 2 h 866"/>
                <a:gd name="T120" fmla="*/ 433 w 866"/>
                <a:gd name="T121" fmla="*/ 0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66" h="866">
                  <a:moveTo>
                    <a:pt x="433" y="138"/>
                  </a:moveTo>
                  <a:lnTo>
                    <a:pt x="329" y="241"/>
                  </a:lnTo>
                  <a:lnTo>
                    <a:pt x="329" y="624"/>
                  </a:lnTo>
                  <a:lnTo>
                    <a:pt x="433" y="728"/>
                  </a:lnTo>
                  <a:lnTo>
                    <a:pt x="729" y="433"/>
                  </a:lnTo>
                  <a:lnTo>
                    <a:pt x="433" y="138"/>
                  </a:lnTo>
                  <a:close/>
                  <a:moveTo>
                    <a:pt x="433" y="0"/>
                  </a:moveTo>
                  <a:lnTo>
                    <a:pt x="447" y="2"/>
                  </a:lnTo>
                  <a:lnTo>
                    <a:pt x="462" y="7"/>
                  </a:lnTo>
                  <a:lnTo>
                    <a:pt x="473" y="16"/>
                  </a:lnTo>
                  <a:lnTo>
                    <a:pt x="850" y="392"/>
                  </a:lnTo>
                  <a:lnTo>
                    <a:pt x="861" y="407"/>
                  </a:lnTo>
                  <a:lnTo>
                    <a:pt x="866" y="424"/>
                  </a:lnTo>
                  <a:lnTo>
                    <a:pt x="866" y="441"/>
                  </a:lnTo>
                  <a:lnTo>
                    <a:pt x="861" y="459"/>
                  </a:lnTo>
                  <a:lnTo>
                    <a:pt x="850" y="473"/>
                  </a:lnTo>
                  <a:lnTo>
                    <a:pt x="473" y="849"/>
                  </a:lnTo>
                  <a:lnTo>
                    <a:pt x="462" y="858"/>
                  </a:lnTo>
                  <a:lnTo>
                    <a:pt x="447" y="863"/>
                  </a:lnTo>
                  <a:lnTo>
                    <a:pt x="433" y="866"/>
                  </a:lnTo>
                  <a:lnTo>
                    <a:pt x="419" y="863"/>
                  </a:lnTo>
                  <a:lnTo>
                    <a:pt x="404" y="858"/>
                  </a:lnTo>
                  <a:lnTo>
                    <a:pt x="392" y="849"/>
                  </a:lnTo>
                  <a:lnTo>
                    <a:pt x="231" y="688"/>
                  </a:lnTo>
                  <a:lnTo>
                    <a:pt x="222" y="676"/>
                  </a:lnTo>
                  <a:lnTo>
                    <a:pt x="216" y="663"/>
                  </a:lnTo>
                  <a:lnTo>
                    <a:pt x="214" y="647"/>
                  </a:lnTo>
                  <a:lnTo>
                    <a:pt x="214" y="490"/>
                  </a:lnTo>
                  <a:lnTo>
                    <a:pt x="114" y="490"/>
                  </a:lnTo>
                  <a:lnTo>
                    <a:pt x="114" y="540"/>
                  </a:lnTo>
                  <a:lnTo>
                    <a:pt x="110" y="558"/>
                  </a:lnTo>
                  <a:lnTo>
                    <a:pt x="102" y="573"/>
                  </a:lnTo>
                  <a:lnTo>
                    <a:pt x="90" y="587"/>
                  </a:lnTo>
                  <a:lnTo>
                    <a:pt x="75" y="594"/>
                  </a:lnTo>
                  <a:lnTo>
                    <a:pt x="56" y="598"/>
                  </a:lnTo>
                  <a:lnTo>
                    <a:pt x="38" y="594"/>
                  </a:lnTo>
                  <a:lnTo>
                    <a:pt x="23" y="587"/>
                  </a:lnTo>
                  <a:lnTo>
                    <a:pt x="11" y="573"/>
                  </a:lnTo>
                  <a:lnTo>
                    <a:pt x="2" y="558"/>
                  </a:lnTo>
                  <a:lnTo>
                    <a:pt x="0" y="540"/>
                  </a:lnTo>
                  <a:lnTo>
                    <a:pt x="0" y="325"/>
                  </a:lnTo>
                  <a:lnTo>
                    <a:pt x="2" y="308"/>
                  </a:lnTo>
                  <a:lnTo>
                    <a:pt x="11" y="292"/>
                  </a:lnTo>
                  <a:lnTo>
                    <a:pt x="23" y="280"/>
                  </a:lnTo>
                  <a:lnTo>
                    <a:pt x="38" y="271"/>
                  </a:lnTo>
                  <a:lnTo>
                    <a:pt x="56" y="269"/>
                  </a:lnTo>
                  <a:lnTo>
                    <a:pt x="75" y="271"/>
                  </a:lnTo>
                  <a:lnTo>
                    <a:pt x="90" y="280"/>
                  </a:lnTo>
                  <a:lnTo>
                    <a:pt x="102" y="292"/>
                  </a:lnTo>
                  <a:lnTo>
                    <a:pt x="110" y="308"/>
                  </a:lnTo>
                  <a:lnTo>
                    <a:pt x="114" y="325"/>
                  </a:lnTo>
                  <a:lnTo>
                    <a:pt x="114" y="376"/>
                  </a:lnTo>
                  <a:lnTo>
                    <a:pt x="214" y="376"/>
                  </a:lnTo>
                  <a:lnTo>
                    <a:pt x="214" y="218"/>
                  </a:lnTo>
                  <a:lnTo>
                    <a:pt x="216" y="204"/>
                  </a:lnTo>
                  <a:lnTo>
                    <a:pt x="222" y="189"/>
                  </a:lnTo>
                  <a:lnTo>
                    <a:pt x="231" y="177"/>
                  </a:lnTo>
                  <a:lnTo>
                    <a:pt x="392" y="16"/>
                  </a:lnTo>
                  <a:lnTo>
                    <a:pt x="404" y="7"/>
                  </a:lnTo>
                  <a:lnTo>
                    <a:pt x="419" y="2"/>
                  </a:lnTo>
                  <a:lnTo>
                    <a:pt x="4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7" name="Group 1046"/>
          <p:cNvGrpSpPr/>
          <p:nvPr/>
        </p:nvGrpSpPr>
        <p:grpSpPr>
          <a:xfrm>
            <a:off x="8141978" y="1979613"/>
            <a:ext cx="576263" cy="428625"/>
            <a:chOff x="8143875" y="1979613"/>
            <a:chExt cx="576263" cy="428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9" name="Freeform 444"/>
            <p:cNvSpPr>
              <a:spLocks noEditPoints="1"/>
            </p:cNvSpPr>
            <p:nvPr/>
          </p:nvSpPr>
          <p:spPr bwMode="auto">
            <a:xfrm>
              <a:off x="8224838" y="2279651"/>
              <a:ext cx="74613" cy="74613"/>
            </a:xfrm>
            <a:custGeom>
              <a:avLst/>
              <a:gdLst>
                <a:gd name="T0" fmla="*/ 210 w 469"/>
                <a:gd name="T1" fmla="*/ 132 h 471"/>
                <a:gd name="T2" fmla="*/ 168 w 469"/>
                <a:gd name="T3" fmla="*/ 153 h 471"/>
                <a:gd name="T4" fmla="*/ 138 w 469"/>
                <a:gd name="T5" fmla="*/ 189 h 471"/>
                <a:gd name="T6" fmla="*/ 127 w 469"/>
                <a:gd name="T7" fmla="*/ 235 h 471"/>
                <a:gd name="T8" fmla="*/ 138 w 469"/>
                <a:gd name="T9" fmla="*/ 283 h 471"/>
                <a:gd name="T10" fmla="*/ 168 w 469"/>
                <a:gd name="T11" fmla="*/ 319 h 471"/>
                <a:gd name="T12" fmla="*/ 210 w 469"/>
                <a:gd name="T13" fmla="*/ 340 h 471"/>
                <a:gd name="T14" fmla="*/ 259 w 469"/>
                <a:gd name="T15" fmla="*/ 340 h 471"/>
                <a:gd name="T16" fmla="*/ 301 w 469"/>
                <a:gd name="T17" fmla="*/ 319 h 471"/>
                <a:gd name="T18" fmla="*/ 331 w 469"/>
                <a:gd name="T19" fmla="*/ 283 h 471"/>
                <a:gd name="T20" fmla="*/ 341 w 469"/>
                <a:gd name="T21" fmla="*/ 235 h 471"/>
                <a:gd name="T22" fmla="*/ 331 w 469"/>
                <a:gd name="T23" fmla="*/ 189 h 471"/>
                <a:gd name="T24" fmla="*/ 301 w 469"/>
                <a:gd name="T25" fmla="*/ 153 h 471"/>
                <a:gd name="T26" fmla="*/ 259 w 469"/>
                <a:gd name="T27" fmla="*/ 132 h 471"/>
                <a:gd name="T28" fmla="*/ 234 w 469"/>
                <a:gd name="T29" fmla="*/ 0 h 471"/>
                <a:gd name="T30" fmla="*/ 309 w 469"/>
                <a:gd name="T31" fmla="*/ 12 h 471"/>
                <a:gd name="T32" fmla="*/ 373 w 469"/>
                <a:gd name="T33" fmla="*/ 46 h 471"/>
                <a:gd name="T34" fmla="*/ 424 w 469"/>
                <a:gd name="T35" fmla="*/ 96 h 471"/>
                <a:gd name="T36" fmla="*/ 457 w 469"/>
                <a:gd name="T37" fmla="*/ 161 h 471"/>
                <a:gd name="T38" fmla="*/ 469 w 469"/>
                <a:gd name="T39" fmla="*/ 235 h 471"/>
                <a:gd name="T40" fmla="*/ 457 w 469"/>
                <a:gd name="T41" fmla="*/ 310 h 471"/>
                <a:gd name="T42" fmla="*/ 424 w 469"/>
                <a:gd name="T43" fmla="*/ 375 h 471"/>
                <a:gd name="T44" fmla="*/ 373 w 469"/>
                <a:gd name="T45" fmla="*/ 426 h 471"/>
                <a:gd name="T46" fmla="*/ 309 w 469"/>
                <a:gd name="T47" fmla="*/ 459 h 471"/>
                <a:gd name="T48" fmla="*/ 234 w 469"/>
                <a:gd name="T49" fmla="*/ 471 h 471"/>
                <a:gd name="T50" fmla="*/ 160 w 469"/>
                <a:gd name="T51" fmla="*/ 459 h 471"/>
                <a:gd name="T52" fmla="*/ 95 w 469"/>
                <a:gd name="T53" fmla="*/ 426 h 471"/>
                <a:gd name="T54" fmla="*/ 45 w 469"/>
                <a:gd name="T55" fmla="*/ 375 h 471"/>
                <a:gd name="T56" fmla="*/ 12 w 469"/>
                <a:gd name="T57" fmla="*/ 310 h 471"/>
                <a:gd name="T58" fmla="*/ 0 w 469"/>
                <a:gd name="T59" fmla="*/ 235 h 471"/>
                <a:gd name="T60" fmla="*/ 12 w 469"/>
                <a:gd name="T61" fmla="*/ 161 h 471"/>
                <a:gd name="T62" fmla="*/ 45 w 469"/>
                <a:gd name="T63" fmla="*/ 96 h 471"/>
                <a:gd name="T64" fmla="*/ 95 w 469"/>
                <a:gd name="T65" fmla="*/ 46 h 471"/>
                <a:gd name="T66" fmla="*/ 160 w 469"/>
                <a:gd name="T67" fmla="*/ 12 h 471"/>
                <a:gd name="T68" fmla="*/ 234 w 469"/>
                <a:gd name="T69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9" h="471">
                  <a:moveTo>
                    <a:pt x="234" y="128"/>
                  </a:moveTo>
                  <a:lnTo>
                    <a:pt x="210" y="132"/>
                  </a:lnTo>
                  <a:lnTo>
                    <a:pt x="188" y="139"/>
                  </a:lnTo>
                  <a:lnTo>
                    <a:pt x="168" y="153"/>
                  </a:lnTo>
                  <a:lnTo>
                    <a:pt x="151" y="169"/>
                  </a:lnTo>
                  <a:lnTo>
                    <a:pt x="138" y="189"/>
                  </a:lnTo>
                  <a:lnTo>
                    <a:pt x="131" y="211"/>
                  </a:lnTo>
                  <a:lnTo>
                    <a:pt x="127" y="235"/>
                  </a:lnTo>
                  <a:lnTo>
                    <a:pt x="131" y="261"/>
                  </a:lnTo>
                  <a:lnTo>
                    <a:pt x="138" y="283"/>
                  </a:lnTo>
                  <a:lnTo>
                    <a:pt x="151" y="302"/>
                  </a:lnTo>
                  <a:lnTo>
                    <a:pt x="168" y="319"/>
                  </a:lnTo>
                  <a:lnTo>
                    <a:pt x="188" y="332"/>
                  </a:lnTo>
                  <a:lnTo>
                    <a:pt x="210" y="340"/>
                  </a:lnTo>
                  <a:lnTo>
                    <a:pt x="234" y="343"/>
                  </a:lnTo>
                  <a:lnTo>
                    <a:pt x="259" y="340"/>
                  </a:lnTo>
                  <a:lnTo>
                    <a:pt x="281" y="332"/>
                  </a:lnTo>
                  <a:lnTo>
                    <a:pt x="301" y="319"/>
                  </a:lnTo>
                  <a:lnTo>
                    <a:pt x="318" y="302"/>
                  </a:lnTo>
                  <a:lnTo>
                    <a:pt x="331" y="283"/>
                  </a:lnTo>
                  <a:lnTo>
                    <a:pt x="338" y="261"/>
                  </a:lnTo>
                  <a:lnTo>
                    <a:pt x="341" y="235"/>
                  </a:lnTo>
                  <a:lnTo>
                    <a:pt x="338" y="211"/>
                  </a:lnTo>
                  <a:lnTo>
                    <a:pt x="331" y="189"/>
                  </a:lnTo>
                  <a:lnTo>
                    <a:pt x="318" y="169"/>
                  </a:lnTo>
                  <a:lnTo>
                    <a:pt x="301" y="153"/>
                  </a:lnTo>
                  <a:lnTo>
                    <a:pt x="281" y="139"/>
                  </a:lnTo>
                  <a:lnTo>
                    <a:pt x="259" y="132"/>
                  </a:lnTo>
                  <a:lnTo>
                    <a:pt x="234" y="128"/>
                  </a:lnTo>
                  <a:close/>
                  <a:moveTo>
                    <a:pt x="234" y="0"/>
                  </a:moveTo>
                  <a:lnTo>
                    <a:pt x="272" y="4"/>
                  </a:lnTo>
                  <a:lnTo>
                    <a:pt x="309" y="12"/>
                  </a:lnTo>
                  <a:lnTo>
                    <a:pt x="342" y="27"/>
                  </a:lnTo>
                  <a:lnTo>
                    <a:pt x="373" y="46"/>
                  </a:lnTo>
                  <a:lnTo>
                    <a:pt x="400" y="70"/>
                  </a:lnTo>
                  <a:lnTo>
                    <a:pt x="424" y="96"/>
                  </a:lnTo>
                  <a:lnTo>
                    <a:pt x="443" y="127"/>
                  </a:lnTo>
                  <a:lnTo>
                    <a:pt x="457" y="161"/>
                  </a:lnTo>
                  <a:lnTo>
                    <a:pt x="466" y="198"/>
                  </a:lnTo>
                  <a:lnTo>
                    <a:pt x="469" y="235"/>
                  </a:lnTo>
                  <a:lnTo>
                    <a:pt x="466" y="274"/>
                  </a:lnTo>
                  <a:lnTo>
                    <a:pt x="457" y="310"/>
                  </a:lnTo>
                  <a:lnTo>
                    <a:pt x="443" y="344"/>
                  </a:lnTo>
                  <a:lnTo>
                    <a:pt x="424" y="375"/>
                  </a:lnTo>
                  <a:lnTo>
                    <a:pt x="400" y="402"/>
                  </a:lnTo>
                  <a:lnTo>
                    <a:pt x="373" y="426"/>
                  </a:lnTo>
                  <a:lnTo>
                    <a:pt x="342" y="445"/>
                  </a:lnTo>
                  <a:lnTo>
                    <a:pt x="309" y="459"/>
                  </a:lnTo>
                  <a:lnTo>
                    <a:pt x="272" y="468"/>
                  </a:lnTo>
                  <a:lnTo>
                    <a:pt x="234" y="471"/>
                  </a:lnTo>
                  <a:lnTo>
                    <a:pt x="197" y="468"/>
                  </a:lnTo>
                  <a:lnTo>
                    <a:pt x="160" y="459"/>
                  </a:lnTo>
                  <a:lnTo>
                    <a:pt x="126" y="445"/>
                  </a:lnTo>
                  <a:lnTo>
                    <a:pt x="95" y="426"/>
                  </a:lnTo>
                  <a:lnTo>
                    <a:pt x="68" y="402"/>
                  </a:lnTo>
                  <a:lnTo>
                    <a:pt x="45" y="375"/>
                  </a:lnTo>
                  <a:lnTo>
                    <a:pt x="26" y="344"/>
                  </a:lnTo>
                  <a:lnTo>
                    <a:pt x="12" y="310"/>
                  </a:lnTo>
                  <a:lnTo>
                    <a:pt x="3" y="274"/>
                  </a:lnTo>
                  <a:lnTo>
                    <a:pt x="0" y="235"/>
                  </a:lnTo>
                  <a:lnTo>
                    <a:pt x="3" y="198"/>
                  </a:lnTo>
                  <a:lnTo>
                    <a:pt x="12" y="161"/>
                  </a:lnTo>
                  <a:lnTo>
                    <a:pt x="26" y="127"/>
                  </a:lnTo>
                  <a:lnTo>
                    <a:pt x="45" y="96"/>
                  </a:lnTo>
                  <a:lnTo>
                    <a:pt x="68" y="70"/>
                  </a:lnTo>
                  <a:lnTo>
                    <a:pt x="95" y="46"/>
                  </a:lnTo>
                  <a:lnTo>
                    <a:pt x="126" y="27"/>
                  </a:lnTo>
                  <a:lnTo>
                    <a:pt x="160" y="12"/>
                  </a:lnTo>
                  <a:lnTo>
                    <a:pt x="197" y="4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0" name="Freeform 445"/>
            <p:cNvSpPr>
              <a:spLocks noEditPoints="1"/>
            </p:cNvSpPr>
            <p:nvPr/>
          </p:nvSpPr>
          <p:spPr bwMode="auto">
            <a:xfrm>
              <a:off x="8143875" y="1979613"/>
              <a:ext cx="576263" cy="428625"/>
            </a:xfrm>
            <a:custGeom>
              <a:avLst/>
              <a:gdLst>
                <a:gd name="T0" fmla="*/ 1253 w 3630"/>
                <a:gd name="T1" fmla="*/ 1840 h 2697"/>
                <a:gd name="T2" fmla="*/ 1324 w 3630"/>
                <a:gd name="T3" fmla="*/ 2118 h 2697"/>
                <a:gd name="T4" fmla="*/ 1253 w 3630"/>
                <a:gd name="T5" fmla="*/ 2397 h 2697"/>
                <a:gd name="T6" fmla="*/ 2818 w 3630"/>
                <a:gd name="T7" fmla="*/ 2568 h 2697"/>
                <a:gd name="T8" fmla="*/ 637 w 3630"/>
                <a:gd name="T9" fmla="*/ 1683 h 2697"/>
                <a:gd name="T10" fmla="*/ 413 w 3630"/>
                <a:gd name="T11" fmla="*/ 1821 h 2697"/>
                <a:gd name="T12" fmla="*/ 303 w 3630"/>
                <a:gd name="T13" fmla="*/ 2062 h 2697"/>
                <a:gd name="T14" fmla="*/ 352 w 3630"/>
                <a:gd name="T15" fmla="*/ 2330 h 2697"/>
                <a:gd name="T16" fmla="*/ 537 w 3630"/>
                <a:gd name="T17" fmla="*/ 2515 h 2697"/>
                <a:gd name="T18" fmla="*/ 803 w 3630"/>
                <a:gd name="T19" fmla="*/ 2565 h 2697"/>
                <a:gd name="T20" fmla="*/ 1045 w 3630"/>
                <a:gd name="T21" fmla="*/ 2454 h 2697"/>
                <a:gd name="T22" fmla="*/ 1183 w 3630"/>
                <a:gd name="T23" fmla="*/ 2230 h 2697"/>
                <a:gd name="T24" fmla="*/ 1166 w 3630"/>
                <a:gd name="T25" fmla="*/ 1956 h 2697"/>
                <a:gd name="T26" fmla="*/ 1003 w 3630"/>
                <a:gd name="T27" fmla="*/ 1750 h 2697"/>
                <a:gd name="T28" fmla="*/ 748 w 3630"/>
                <a:gd name="T29" fmla="*/ 1669 h 2697"/>
                <a:gd name="T30" fmla="*/ 2715 w 3630"/>
                <a:gd name="T31" fmla="*/ 1437 h 2697"/>
                <a:gd name="T32" fmla="*/ 2818 w 3630"/>
                <a:gd name="T33" fmla="*/ 1310 h 2697"/>
                <a:gd name="T34" fmla="*/ 1638 w 3630"/>
                <a:gd name="T35" fmla="*/ 1475 h 2697"/>
                <a:gd name="T36" fmla="*/ 1522 w 3630"/>
                <a:gd name="T37" fmla="*/ 1070 h 2697"/>
                <a:gd name="T38" fmla="*/ 1651 w 3630"/>
                <a:gd name="T39" fmla="*/ 1306 h 2697"/>
                <a:gd name="T40" fmla="*/ 1877 w 3630"/>
                <a:gd name="T41" fmla="*/ 1479 h 2697"/>
                <a:gd name="T42" fmla="*/ 2157 w 3630"/>
                <a:gd name="T43" fmla="*/ 1540 h 2697"/>
                <a:gd name="T44" fmla="*/ 2437 w 3630"/>
                <a:gd name="T45" fmla="*/ 1479 h 2697"/>
                <a:gd name="T46" fmla="*/ 2662 w 3630"/>
                <a:gd name="T47" fmla="*/ 1306 h 2697"/>
                <a:gd name="T48" fmla="*/ 2791 w 3630"/>
                <a:gd name="T49" fmla="*/ 1070 h 2697"/>
                <a:gd name="T50" fmla="*/ 1495 w 3630"/>
                <a:gd name="T51" fmla="*/ 878 h 2697"/>
                <a:gd name="T52" fmla="*/ 2811 w 3630"/>
                <a:gd name="T53" fmla="*/ 776 h 2697"/>
                <a:gd name="T54" fmla="*/ 3160 w 3630"/>
                <a:gd name="T55" fmla="*/ 2568 h 2697"/>
                <a:gd name="T56" fmla="*/ 1649 w 3630"/>
                <a:gd name="T57" fmla="*/ 452 h 2697"/>
                <a:gd name="T58" fmla="*/ 2731 w 3630"/>
                <a:gd name="T59" fmla="*/ 548 h 2697"/>
                <a:gd name="T60" fmla="*/ 1968 w 3630"/>
                <a:gd name="T61" fmla="*/ 128 h 2697"/>
                <a:gd name="T62" fmla="*/ 748 w 3630"/>
                <a:gd name="T63" fmla="*/ 1540 h 2697"/>
                <a:gd name="T64" fmla="*/ 1431 w 3630"/>
                <a:gd name="T65" fmla="*/ 0 h 2697"/>
                <a:gd name="T66" fmla="*/ 1495 w 3630"/>
                <a:gd name="T67" fmla="*/ 64 h 2697"/>
                <a:gd name="T68" fmla="*/ 1896 w 3630"/>
                <a:gd name="T69" fmla="*/ 19 h 2697"/>
                <a:gd name="T70" fmla="*/ 2388 w 3630"/>
                <a:gd name="T71" fmla="*/ 3 h 2697"/>
                <a:gd name="T72" fmla="*/ 2787 w 3630"/>
                <a:gd name="T73" fmla="*/ 401 h 2697"/>
                <a:gd name="T74" fmla="*/ 2845 w 3630"/>
                <a:gd name="T75" fmla="*/ 12 h 2697"/>
                <a:gd name="T76" fmla="*/ 3263 w 3630"/>
                <a:gd name="T77" fmla="*/ 12 h 2697"/>
                <a:gd name="T78" fmla="*/ 3502 w 3630"/>
                <a:gd name="T79" fmla="*/ 771 h 2697"/>
                <a:gd name="T80" fmla="*/ 3545 w 3630"/>
                <a:gd name="T81" fmla="*/ 431 h 2697"/>
                <a:gd name="T82" fmla="*/ 3627 w 3630"/>
                <a:gd name="T83" fmla="*/ 472 h 2697"/>
                <a:gd name="T84" fmla="*/ 3604 w 3630"/>
                <a:gd name="T85" fmla="*/ 1228 h 2697"/>
                <a:gd name="T86" fmla="*/ 3515 w 3630"/>
                <a:gd name="T87" fmla="*/ 1215 h 2697"/>
                <a:gd name="T88" fmla="*/ 3288 w 3630"/>
                <a:gd name="T89" fmla="*/ 2568 h 2697"/>
                <a:gd name="T90" fmla="*/ 3456 w 3630"/>
                <a:gd name="T91" fmla="*/ 2612 h 2697"/>
                <a:gd name="T92" fmla="*/ 3416 w 3630"/>
                <a:gd name="T93" fmla="*/ 2694 h 2697"/>
                <a:gd name="T94" fmla="*/ 184 w 3630"/>
                <a:gd name="T95" fmla="*/ 2671 h 2697"/>
                <a:gd name="T96" fmla="*/ 197 w 3630"/>
                <a:gd name="T97" fmla="*/ 2580 h 2697"/>
                <a:gd name="T98" fmla="*/ 306 w 3630"/>
                <a:gd name="T99" fmla="*/ 2490 h 2697"/>
                <a:gd name="T100" fmla="*/ 183 w 3630"/>
                <a:gd name="T101" fmla="*/ 2236 h 2697"/>
                <a:gd name="T102" fmla="*/ 197 w 3630"/>
                <a:gd name="T103" fmla="*/ 1945 h 2697"/>
                <a:gd name="T104" fmla="*/ 343 w 3630"/>
                <a:gd name="T105" fmla="*/ 1707 h 2697"/>
                <a:gd name="T106" fmla="*/ 12 w 3630"/>
                <a:gd name="T107" fmla="*/ 1643 h 2697"/>
                <a:gd name="T108" fmla="*/ 12 w 3630"/>
                <a:gd name="T109" fmla="*/ 27 h 2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30" h="2697">
                  <a:moveTo>
                    <a:pt x="1109" y="1669"/>
                  </a:moveTo>
                  <a:lnTo>
                    <a:pt x="1151" y="1707"/>
                  </a:lnTo>
                  <a:lnTo>
                    <a:pt x="1189" y="1748"/>
                  </a:lnTo>
                  <a:lnTo>
                    <a:pt x="1223" y="1793"/>
                  </a:lnTo>
                  <a:lnTo>
                    <a:pt x="1253" y="1840"/>
                  </a:lnTo>
                  <a:lnTo>
                    <a:pt x="1277" y="1891"/>
                  </a:lnTo>
                  <a:lnTo>
                    <a:pt x="1297" y="1945"/>
                  </a:lnTo>
                  <a:lnTo>
                    <a:pt x="1312" y="2001"/>
                  </a:lnTo>
                  <a:lnTo>
                    <a:pt x="1321" y="2059"/>
                  </a:lnTo>
                  <a:lnTo>
                    <a:pt x="1324" y="2118"/>
                  </a:lnTo>
                  <a:lnTo>
                    <a:pt x="1321" y="2179"/>
                  </a:lnTo>
                  <a:lnTo>
                    <a:pt x="1312" y="2236"/>
                  </a:lnTo>
                  <a:lnTo>
                    <a:pt x="1297" y="2292"/>
                  </a:lnTo>
                  <a:lnTo>
                    <a:pt x="1277" y="2346"/>
                  </a:lnTo>
                  <a:lnTo>
                    <a:pt x="1253" y="2397"/>
                  </a:lnTo>
                  <a:lnTo>
                    <a:pt x="1223" y="2445"/>
                  </a:lnTo>
                  <a:lnTo>
                    <a:pt x="1189" y="2490"/>
                  </a:lnTo>
                  <a:lnTo>
                    <a:pt x="1151" y="2531"/>
                  </a:lnTo>
                  <a:lnTo>
                    <a:pt x="1109" y="2568"/>
                  </a:lnTo>
                  <a:lnTo>
                    <a:pt x="2818" y="2568"/>
                  </a:lnTo>
                  <a:lnTo>
                    <a:pt x="2818" y="1669"/>
                  </a:lnTo>
                  <a:lnTo>
                    <a:pt x="1109" y="1669"/>
                  </a:lnTo>
                  <a:close/>
                  <a:moveTo>
                    <a:pt x="747" y="1669"/>
                  </a:moveTo>
                  <a:lnTo>
                    <a:pt x="691" y="1673"/>
                  </a:lnTo>
                  <a:lnTo>
                    <a:pt x="637" y="1683"/>
                  </a:lnTo>
                  <a:lnTo>
                    <a:pt x="585" y="1699"/>
                  </a:lnTo>
                  <a:lnTo>
                    <a:pt x="537" y="1722"/>
                  </a:lnTo>
                  <a:lnTo>
                    <a:pt x="492" y="1750"/>
                  </a:lnTo>
                  <a:lnTo>
                    <a:pt x="450" y="1783"/>
                  </a:lnTo>
                  <a:lnTo>
                    <a:pt x="413" y="1821"/>
                  </a:lnTo>
                  <a:lnTo>
                    <a:pt x="380" y="1862"/>
                  </a:lnTo>
                  <a:lnTo>
                    <a:pt x="352" y="1908"/>
                  </a:lnTo>
                  <a:lnTo>
                    <a:pt x="329" y="1956"/>
                  </a:lnTo>
                  <a:lnTo>
                    <a:pt x="312" y="2008"/>
                  </a:lnTo>
                  <a:lnTo>
                    <a:pt x="303" y="2062"/>
                  </a:lnTo>
                  <a:lnTo>
                    <a:pt x="299" y="2118"/>
                  </a:lnTo>
                  <a:lnTo>
                    <a:pt x="303" y="2176"/>
                  </a:lnTo>
                  <a:lnTo>
                    <a:pt x="312" y="2230"/>
                  </a:lnTo>
                  <a:lnTo>
                    <a:pt x="329" y="2281"/>
                  </a:lnTo>
                  <a:lnTo>
                    <a:pt x="352" y="2330"/>
                  </a:lnTo>
                  <a:lnTo>
                    <a:pt x="380" y="2375"/>
                  </a:lnTo>
                  <a:lnTo>
                    <a:pt x="413" y="2417"/>
                  </a:lnTo>
                  <a:lnTo>
                    <a:pt x="450" y="2454"/>
                  </a:lnTo>
                  <a:lnTo>
                    <a:pt x="492" y="2488"/>
                  </a:lnTo>
                  <a:lnTo>
                    <a:pt x="537" y="2515"/>
                  </a:lnTo>
                  <a:lnTo>
                    <a:pt x="585" y="2538"/>
                  </a:lnTo>
                  <a:lnTo>
                    <a:pt x="637" y="2555"/>
                  </a:lnTo>
                  <a:lnTo>
                    <a:pt x="691" y="2565"/>
                  </a:lnTo>
                  <a:lnTo>
                    <a:pt x="747" y="2568"/>
                  </a:lnTo>
                  <a:lnTo>
                    <a:pt x="803" y="2565"/>
                  </a:lnTo>
                  <a:lnTo>
                    <a:pt x="858" y="2555"/>
                  </a:lnTo>
                  <a:lnTo>
                    <a:pt x="910" y="2538"/>
                  </a:lnTo>
                  <a:lnTo>
                    <a:pt x="958" y="2515"/>
                  </a:lnTo>
                  <a:lnTo>
                    <a:pt x="1003" y="2488"/>
                  </a:lnTo>
                  <a:lnTo>
                    <a:pt x="1045" y="2454"/>
                  </a:lnTo>
                  <a:lnTo>
                    <a:pt x="1082" y="2417"/>
                  </a:lnTo>
                  <a:lnTo>
                    <a:pt x="1115" y="2375"/>
                  </a:lnTo>
                  <a:lnTo>
                    <a:pt x="1143" y="2330"/>
                  </a:lnTo>
                  <a:lnTo>
                    <a:pt x="1166" y="2281"/>
                  </a:lnTo>
                  <a:lnTo>
                    <a:pt x="1183" y="2230"/>
                  </a:lnTo>
                  <a:lnTo>
                    <a:pt x="1192" y="2176"/>
                  </a:lnTo>
                  <a:lnTo>
                    <a:pt x="1196" y="2118"/>
                  </a:lnTo>
                  <a:lnTo>
                    <a:pt x="1192" y="2062"/>
                  </a:lnTo>
                  <a:lnTo>
                    <a:pt x="1183" y="2008"/>
                  </a:lnTo>
                  <a:lnTo>
                    <a:pt x="1166" y="1956"/>
                  </a:lnTo>
                  <a:lnTo>
                    <a:pt x="1143" y="1908"/>
                  </a:lnTo>
                  <a:lnTo>
                    <a:pt x="1115" y="1862"/>
                  </a:lnTo>
                  <a:lnTo>
                    <a:pt x="1082" y="1821"/>
                  </a:lnTo>
                  <a:lnTo>
                    <a:pt x="1045" y="1783"/>
                  </a:lnTo>
                  <a:lnTo>
                    <a:pt x="1003" y="1750"/>
                  </a:lnTo>
                  <a:lnTo>
                    <a:pt x="958" y="1722"/>
                  </a:lnTo>
                  <a:lnTo>
                    <a:pt x="910" y="1699"/>
                  </a:lnTo>
                  <a:lnTo>
                    <a:pt x="858" y="1683"/>
                  </a:lnTo>
                  <a:lnTo>
                    <a:pt x="804" y="1673"/>
                  </a:lnTo>
                  <a:lnTo>
                    <a:pt x="748" y="1669"/>
                  </a:lnTo>
                  <a:lnTo>
                    <a:pt x="747" y="1669"/>
                  </a:lnTo>
                  <a:close/>
                  <a:moveTo>
                    <a:pt x="2818" y="1310"/>
                  </a:moveTo>
                  <a:lnTo>
                    <a:pt x="2787" y="1354"/>
                  </a:lnTo>
                  <a:lnTo>
                    <a:pt x="2753" y="1397"/>
                  </a:lnTo>
                  <a:lnTo>
                    <a:pt x="2715" y="1437"/>
                  </a:lnTo>
                  <a:lnTo>
                    <a:pt x="2675" y="1475"/>
                  </a:lnTo>
                  <a:lnTo>
                    <a:pt x="2632" y="1510"/>
                  </a:lnTo>
                  <a:lnTo>
                    <a:pt x="2588" y="1540"/>
                  </a:lnTo>
                  <a:lnTo>
                    <a:pt x="2818" y="1540"/>
                  </a:lnTo>
                  <a:lnTo>
                    <a:pt x="2818" y="1310"/>
                  </a:lnTo>
                  <a:close/>
                  <a:moveTo>
                    <a:pt x="1495" y="1310"/>
                  </a:moveTo>
                  <a:lnTo>
                    <a:pt x="1495" y="1540"/>
                  </a:lnTo>
                  <a:lnTo>
                    <a:pt x="1725" y="1540"/>
                  </a:lnTo>
                  <a:lnTo>
                    <a:pt x="1681" y="1510"/>
                  </a:lnTo>
                  <a:lnTo>
                    <a:pt x="1638" y="1475"/>
                  </a:lnTo>
                  <a:lnTo>
                    <a:pt x="1598" y="1437"/>
                  </a:lnTo>
                  <a:lnTo>
                    <a:pt x="1561" y="1397"/>
                  </a:lnTo>
                  <a:lnTo>
                    <a:pt x="1526" y="1354"/>
                  </a:lnTo>
                  <a:lnTo>
                    <a:pt x="1495" y="1310"/>
                  </a:lnTo>
                  <a:close/>
                  <a:moveTo>
                    <a:pt x="1522" y="1070"/>
                  </a:moveTo>
                  <a:lnTo>
                    <a:pt x="1540" y="1120"/>
                  </a:lnTo>
                  <a:lnTo>
                    <a:pt x="1562" y="1170"/>
                  </a:lnTo>
                  <a:lnTo>
                    <a:pt x="1588" y="1217"/>
                  </a:lnTo>
                  <a:lnTo>
                    <a:pt x="1618" y="1263"/>
                  </a:lnTo>
                  <a:lnTo>
                    <a:pt x="1651" y="1306"/>
                  </a:lnTo>
                  <a:lnTo>
                    <a:pt x="1689" y="1346"/>
                  </a:lnTo>
                  <a:lnTo>
                    <a:pt x="1731" y="1386"/>
                  </a:lnTo>
                  <a:lnTo>
                    <a:pt x="1778" y="1421"/>
                  </a:lnTo>
                  <a:lnTo>
                    <a:pt x="1826" y="1452"/>
                  </a:lnTo>
                  <a:lnTo>
                    <a:pt x="1877" y="1479"/>
                  </a:lnTo>
                  <a:lnTo>
                    <a:pt x="1929" y="1501"/>
                  </a:lnTo>
                  <a:lnTo>
                    <a:pt x="1984" y="1518"/>
                  </a:lnTo>
                  <a:lnTo>
                    <a:pt x="2041" y="1531"/>
                  </a:lnTo>
                  <a:lnTo>
                    <a:pt x="2098" y="1538"/>
                  </a:lnTo>
                  <a:lnTo>
                    <a:pt x="2157" y="1540"/>
                  </a:lnTo>
                  <a:lnTo>
                    <a:pt x="2215" y="1538"/>
                  </a:lnTo>
                  <a:lnTo>
                    <a:pt x="2273" y="1531"/>
                  </a:lnTo>
                  <a:lnTo>
                    <a:pt x="2329" y="1518"/>
                  </a:lnTo>
                  <a:lnTo>
                    <a:pt x="2384" y="1501"/>
                  </a:lnTo>
                  <a:lnTo>
                    <a:pt x="2437" y="1479"/>
                  </a:lnTo>
                  <a:lnTo>
                    <a:pt x="2487" y="1452"/>
                  </a:lnTo>
                  <a:lnTo>
                    <a:pt x="2536" y="1421"/>
                  </a:lnTo>
                  <a:lnTo>
                    <a:pt x="2582" y="1386"/>
                  </a:lnTo>
                  <a:lnTo>
                    <a:pt x="2625" y="1346"/>
                  </a:lnTo>
                  <a:lnTo>
                    <a:pt x="2662" y="1306"/>
                  </a:lnTo>
                  <a:lnTo>
                    <a:pt x="2695" y="1263"/>
                  </a:lnTo>
                  <a:lnTo>
                    <a:pt x="2725" y="1217"/>
                  </a:lnTo>
                  <a:lnTo>
                    <a:pt x="2751" y="1170"/>
                  </a:lnTo>
                  <a:lnTo>
                    <a:pt x="2773" y="1120"/>
                  </a:lnTo>
                  <a:lnTo>
                    <a:pt x="2791" y="1070"/>
                  </a:lnTo>
                  <a:lnTo>
                    <a:pt x="1522" y="1070"/>
                  </a:lnTo>
                  <a:close/>
                  <a:moveTo>
                    <a:pt x="1511" y="728"/>
                  </a:moveTo>
                  <a:lnTo>
                    <a:pt x="1503" y="776"/>
                  </a:lnTo>
                  <a:lnTo>
                    <a:pt x="1497" y="827"/>
                  </a:lnTo>
                  <a:lnTo>
                    <a:pt x="1495" y="878"/>
                  </a:lnTo>
                  <a:lnTo>
                    <a:pt x="1498" y="942"/>
                  </a:lnTo>
                  <a:lnTo>
                    <a:pt x="2816" y="942"/>
                  </a:lnTo>
                  <a:lnTo>
                    <a:pt x="2818" y="878"/>
                  </a:lnTo>
                  <a:lnTo>
                    <a:pt x="2817" y="827"/>
                  </a:lnTo>
                  <a:lnTo>
                    <a:pt x="2811" y="776"/>
                  </a:lnTo>
                  <a:lnTo>
                    <a:pt x="2802" y="728"/>
                  </a:lnTo>
                  <a:lnTo>
                    <a:pt x="1511" y="728"/>
                  </a:lnTo>
                  <a:close/>
                  <a:moveTo>
                    <a:pt x="2947" y="128"/>
                  </a:moveTo>
                  <a:lnTo>
                    <a:pt x="2947" y="2568"/>
                  </a:lnTo>
                  <a:lnTo>
                    <a:pt x="3160" y="2568"/>
                  </a:lnTo>
                  <a:lnTo>
                    <a:pt x="3160" y="128"/>
                  </a:lnTo>
                  <a:lnTo>
                    <a:pt x="2947" y="128"/>
                  </a:lnTo>
                  <a:close/>
                  <a:moveTo>
                    <a:pt x="1968" y="128"/>
                  </a:moveTo>
                  <a:lnTo>
                    <a:pt x="1689" y="408"/>
                  </a:lnTo>
                  <a:lnTo>
                    <a:pt x="1649" y="452"/>
                  </a:lnTo>
                  <a:lnTo>
                    <a:pt x="1613" y="499"/>
                  </a:lnTo>
                  <a:lnTo>
                    <a:pt x="1582" y="548"/>
                  </a:lnTo>
                  <a:lnTo>
                    <a:pt x="1555" y="599"/>
                  </a:lnTo>
                  <a:lnTo>
                    <a:pt x="2758" y="599"/>
                  </a:lnTo>
                  <a:lnTo>
                    <a:pt x="2731" y="548"/>
                  </a:lnTo>
                  <a:lnTo>
                    <a:pt x="2701" y="499"/>
                  </a:lnTo>
                  <a:lnTo>
                    <a:pt x="2664" y="452"/>
                  </a:lnTo>
                  <a:lnTo>
                    <a:pt x="2625" y="408"/>
                  </a:lnTo>
                  <a:lnTo>
                    <a:pt x="2345" y="128"/>
                  </a:lnTo>
                  <a:lnTo>
                    <a:pt x="1968" y="128"/>
                  </a:lnTo>
                  <a:close/>
                  <a:moveTo>
                    <a:pt x="128" y="128"/>
                  </a:moveTo>
                  <a:lnTo>
                    <a:pt x="128" y="1540"/>
                  </a:lnTo>
                  <a:lnTo>
                    <a:pt x="747" y="1540"/>
                  </a:lnTo>
                  <a:lnTo>
                    <a:pt x="747" y="1540"/>
                  </a:lnTo>
                  <a:lnTo>
                    <a:pt x="748" y="1540"/>
                  </a:lnTo>
                  <a:lnTo>
                    <a:pt x="1366" y="1540"/>
                  </a:lnTo>
                  <a:lnTo>
                    <a:pt x="1366" y="128"/>
                  </a:lnTo>
                  <a:lnTo>
                    <a:pt x="128" y="128"/>
                  </a:lnTo>
                  <a:close/>
                  <a:moveTo>
                    <a:pt x="64" y="0"/>
                  </a:moveTo>
                  <a:lnTo>
                    <a:pt x="1431" y="0"/>
                  </a:lnTo>
                  <a:lnTo>
                    <a:pt x="1451" y="4"/>
                  </a:lnTo>
                  <a:lnTo>
                    <a:pt x="1469" y="12"/>
                  </a:lnTo>
                  <a:lnTo>
                    <a:pt x="1483" y="27"/>
                  </a:lnTo>
                  <a:lnTo>
                    <a:pt x="1492" y="44"/>
                  </a:lnTo>
                  <a:lnTo>
                    <a:pt x="1495" y="64"/>
                  </a:lnTo>
                  <a:lnTo>
                    <a:pt x="1495" y="445"/>
                  </a:lnTo>
                  <a:lnTo>
                    <a:pt x="1526" y="401"/>
                  </a:lnTo>
                  <a:lnTo>
                    <a:pt x="1561" y="358"/>
                  </a:lnTo>
                  <a:lnTo>
                    <a:pt x="1598" y="318"/>
                  </a:lnTo>
                  <a:lnTo>
                    <a:pt x="1896" y="19"/>
                  </a:lnTo>
                  <a:lnTo>
                    <a:pt x="1910" y="9"/>
                  </a:lnTo>
                  <a:lnTo>
                    <a:pt x="1925" y="3"/>
                  </a:lnTo>
                  <a:lnTo>
                    <a:pt x="1942" y="0"/>
                  </a:lnTo>
                  <a:lnTo>
                    <a:pt x="2372" y="0"/>
                  </a:lnTo>
                  <a:lnTo>
                    <a:pt x="2388" y="3"/>
                  </a:lnTo>
                  <a:lnTo>
                    <a:pt x="2404" y="9"/>
                  </a:lnTo>
                  <a:lnTo>
                    <a:pt x="2417" y="19"/>
                  </a:lnTo>
                  <a:lnTo>
                    <a:pt x="2715" y="318"/>
                  </a:lnTo>
                  <a:lnTo>
                    <a:pt x="2753" y="358"/>
                  </a:lnTo>
                  <a:lnTo>
                    <a:pt x="2787" y="401"/>
                  </a:lnTo>
                  <a:lnTo>
                    <a:pt x="2818" y="445"/>
                  </a:lnTo>
                  <a:lnTo>
                    <a:pt x="2818" y="64"/>
                  </a:lnTo>
                  <a:lnTo>
                    <a:pt x="2822" y="44"/>
                  </a:lnTo>
                  <a:lnTo>
                    <a:pt x="2831" y="27"/>
                  </a:lnTo>
                  <a:lnTo>
                    <a:pt x="2845" y="12"/>
                  </a:lnTo>
                  <a:lnTo>
                    <a:pt x="2862" y="4"/>
                  </a:lnTo>
                  <a:lnTo>
                    <a:pt x="2883" y="0"/>
                  </a:lnTo>
                  <a:lnTo>
                    <a:pt x="3224" y="0"/>
                  </a:lnTo>
                  <a:lnTo>
                    <a:pt x="3245" y="4"/>
                  </a:lnTo>
                  <a:lnTo>
                    <a:pt x="3263" y="12"/>
                  </a:lnTo>
                  <a:lnTo>
                    <a:pt x="3276" y="27"/>
                  </a:lnTo>
                  <a:lnTo>
                    <a:pt x="3285" y="44"/>
                  </a:lnTo>
                  <a:lnTo>
                    <a:pt x="3288" y="64"/>
                  </a:lnTo>
                  <a:lnTo>
                    <a:pt x="3288" y="771"/>
                  </a:lnTo>
                  <a:lnTo>
                    <a:pt x="3502" y="771"/>
                  </a:lnTo>
                  <a:lnTo>
                    <a:pt x="3502" y="492"/>
                  </a:lnTo>
                  <a:lnTo>
                    <a:pt x="3505" y="472"/>
                  </a:lnTo>
                  <a:lnTo>
                    <a:pt x="3515" y="455"/>
                  </a:lnTo>
                  <a:lnTo>
                    <a:pt x="3528" y="440"/>
                  </a:lnTo>
                  <a:lnTo>
                    <a:pt x="3545" y="431"/>
                  </a:lnTo>
                  <a:lnTo>
                    <a:pt x="3566" y="428"/>
                  </a:lnTo>
                  <a:lnTo>
                    <a:pt x="3586" y="431"/>
                  </a:lnTo>
                  <a:lnTo>
                    <a:pt x="3604" y="440"/>
                  </a:lnTo>
                  <a:lnTo>
                    <a:pt x="3618" y="455"/>
                  </a:lnTo>
                  <a:lnTo>
                    <a:pt x="3627" y="472"/>
                  </a:lnTo>
                  <a:lnTo>
                    <a:pt x="3630" y="492"/>
                  </a:lnTo>
                  <a:lnTo>
                    <a:pt x="3630" y="1177"/>
                  </a:lnTo>
                  <a:lnTo>
                    <a:pt x="3627" y="1198"/>
                  </a:lnTo>
                  <a:lnTo>
                    <a:pt x="3618" y="1215"/>
                  </a:lnTo>
                  <a:lnTo>
                    <a:pt x="3604" y="1228"/>
                  </a:lnTo>
                  <a:lnTo>
                    <a:pt x="3586" y="1238"/>
                  </a:lnTo>
                  <a:lnTo>
                    <a:pt x="3566" y="1242"/>
                  </a:lnTo>
                  <a:lnTo>
                    <a:pt x="3545" y="1238"/>
                  </a:lnTo>
                  <a:lnTo>
                    <a:pt x="3528" y="1228"/>
                  </a:lnTo>
                  <a:lnTo>
                    <a:pt x="3515" y="1215"/>
                  </a:lnTo>
                  <a:lnTo>
                    <a:pt x="3505" y="1198"/>
                  </a:lnTo>
                  <a:lnTo>
                    <a:pt x="3502" y="1177"/>
                  </a:lnTo>
                  <a:lnTo>
                    <a:pt x="3502" y="899"/>
                  </a:lnTo>
                  <a:lnTo>
                    <a:pt x="3288" y="899"/>
                  </a:lnTo>
                  <a:lnTo>
                    <a:pt x="3288" y="2568"/>
                  </a:lnTo>
                  <a:lnTo>
                    <a:pt x="3395" y="2568"/>
                  </a:lnTo>
                  <a:lnTo>
                    <a:pt x="3416" y="2571"/>
                  </a:lnTo>
                  <a:lnTo>
                    <a:pt x="3433" y="2580"/>
                  </a:lnTo>
                  <a:lnTo>
                    <a:pt x="3446" y="2594"/>
                  </a:lnTo>
                  <a:lnTo>
                    <a:pt x="3456" y="2612"/>
                  </a:lnTo>
                  <a:lnTo>
                    <a:pt x="3460" y="2632"/>
                  </a:lnTo>
                  <a:lnTo>
                    <a:pt x="3456" y="2653"/>
                  </a:lnTo>
                  <a:lnTo>
                    <a:pt x="3446" y="2671"/>
                  </a:lnTo>
                  <a:lnTo>
                    <a:pt x="3433" y="2684"/>
                  </a:lnTo>
                  <a:lnTo>
                    <a:pt x="3416" y="2694"/>
                  </a:lnTo>
                  <a:lnTo>
                    <a:pt x="3395" y="2697"/>
                  </a:lnTo>
                  <a:lnTo>
                    <a:pt x="235" y="2697"/>
                  </a:lnTo>
                  <a:lnTo>
                    <a:pt x="215" y="2694"/>
                  </a:lnTo>
                  <a:lnTo>
                    <a:pt x="197" y="2684"/>
                  </a:lnTo>
                  <a:lnTo>
                    <a:pt x="184" y="2671"/>
                  </a:lnTo>
                  <a:lnTo>
                    <a:pt x="174" y="2653"/>
                  </a:lnTo>
                  <a:lnTo>
                    <a:pt x="171" y="2632"/>
                  </a:lnTo>
                  <a:lnTo>
                    <a:pt x="174" y="2612"/>
                  </a:lnTo>
                  <a:lnTo>
                    <a:pt x="184" y="2594"/>
                  </a:lnTo>
                  <a:lnTo>
                    <a:pt x="197" y="2580"/>
                  </a:lnTo>
                  <a:lnTo>
                    <a:pt x="215" y="2571"/>
                  </a:lnTo>
                  <a:lnTo>
                    <a:pt x="235" y="2568"/>
                  </a:lnTo>
                  <a:lnTo>
                    <a:pt x="385" y="2568"/>
                  </a:lnTo>
                  <a:lnTo>
                    <a:pt x="343" y="2531"/>
                  </a:lnTo>
                  <a:lnTo>
                    <a:pt x="306" y="2490"/>
                  </a:lnTo>
                  <a:lnTo>
                    <a:pt x="272" y="2445"/>
                  </a:lnTo>
                  <a:lnTo>
                    <a:pt x="242" y="2397"/>
                  </a:lnTo>
                  <a:lnTo>
                    <a:pt x="218" y="2346"/>
                  </a:lnTo>
                  <a:lnTo>
                    <a:pt x="197" y="2292"/>
                  </a:lnTo>
                  <a:lnTo>
                    <a:pt x="183" y="2236"/>
                  </a:lnTo>
                  <a:lnTo>
                    <a:pt x="174" y="2179"/>
                  </a:lnTo>
                  <a:lnTo>
                    <a:pt x="171" y="2118"/>
                  </a:lnTo>
                  <a:lnTo>
                    <a:pt x="174" y="2059"/>
                  </a:lnTo>
                  <a:lnTo>
                    <a:pt x="183" y="2001"/>
                  </a:lnTo>
                  <a:lnTo>
                    <a:pt x="197" y="1945"/>
                  </a:lnTo>
                  <a:lnTo>
                    <a:pt x="218" y="1891"/>
                  </a:lnTo>
                  <a:lnTo>
                    <a:pt x="242" y="1840"/>
                  </a:lnTo>
                  <a:lnTo>
                    <a:pt x="272" y="1793"/>
                  </a:lnTo>
                  <a:lnTo>
                    <a:pt x="306" y="1748"/>
                  </a:lnTo>
                  <a:lnTo>
                    <a:pt x="343" y="1707"/>
                  </a:lnTo>
                  <a:lnTo>
                    <a:pt x="385" y="1669"/>
                  </a:lnTo>
                  <a:lnTo>
                    <a:pt x="64" y="1669"/>
                  </a:lnTo>
                  <a:lnTo>
                    <a:pt x="44" y="1666"/>
                  </a:lnTo>
                  <a:lnTo>
                    <a:pt x="26" y="1657"/>
                  </a:lnTo>
                  <a:lnTo>
                    <a:pt x="12" y="1643"/>
                  </a:lnTo>
                  <a:lnTo>
                    <a:pt x="3" y="1625"/>
                  </a:lnTo>
                  <a:lnTo>
                    <a:pt x="0" y="1606"/>
                  </a:lnTo>
                  <a:lnTo>
                    <a:pt x="0" y="64"/>
                  </a:lnTo>
                  <a:lnTo>
                    <a:pt x="3" y="44"/>
                  </a:lnTo>
                  <a:lnTo>
                    <a:pt x="12" y="27"/>
                  </a:lnTo>
                  <a:lnTo>
                    <a:pt x="26" y="12"/>
                  </a:lnTo>
                  <a:lnTo>
                    <a:pt x="44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1" name="Freeform 446"/>
            <p:cNvSpPr>
              <a:spLocks/>
            </p:cNvSpPr>
            <p:nvPr/>
          </p:nvSpPr>
          <p:spPr bwMode="auto">
            <a:xfrm>
              <a:off x="8239125" y="2062163"/>
              <a:ext cx="47625" cy="19050"/>
            </a:xfrm>
            <a:custGeom>
              <a:avLst/>
              <a:gdLst>
                <a:gd name="T0" fmla="*/ 64 w 299"/>
                <a:gd name="T1" fmla="*/ 0 h 128"/>
                <a:gd name="T2" fmla="*/ 235 w 299"/>
                <a:gd name="T3" fmla="*/ 0 h 128"/>
                <a:gd name="T4" fmla="*/ 255 w 299"/>
                <a:gd name="T5" fmla="*/ 3 h 128"/>
                <a:gd name="T6" fmla="*/ 272 w 299"/>
                <a:gd name="T7" fmla="*/ 12 h 128"/>
                <a:gd name="T8" fmla="*/ 286 w 299"/>
                <a:gd name="T9" fmla="*/ 25 h 128"/>
                <a:gd name="T10" fmla="*/ 295 w 299"/>
                <a:gd name="T11" fmla="*/ 43 h 128"/>
                <a:gd name="T12" fmla="*/ 299 w 299"/>
                <a:gd name="T13" fmla="*/ 64 h 128"/>
                <a:gd name="T14" fmla="*/ 295 w 299"/>
                <a:gd name="T15" fmla="*/ 84 h 128"/>
                <a:gd name="T16" fmla="*/ 286 w 299"/>
                <a:gd name="T17" fmla="*/ 101 h 128"/>
                <a:gd name="T18" fmla="*/ 272 w 299"/>
                <a:gd name="T19" fmla="*/ 116 h 128"/>
                <a:gd name="T20" fmla="*/ 255 w 299"/>
                <a:gd name="T21" fmla="*/ 125 h 128"/>
                <a:gd name="T22" fmla="*/ 235 w 299"/>
                <a:gd name="T23" fmla="*/ 128 h 128"/>
                <a:gd name="T24" fmla="*/ 64 w 299"/>
                <a:gd name="T25" fmla="*/ 128 h 128"/>
                <a:gd name="T26" fmla="*/ 43 w 299"/>
                <a:gd name="T27" fmla="*/ 125 h 128"/>
                <a:gd name="T28" fmla="*/ 26 w 299"/>
                <a:gd name="T29" fmla="*/ 116 h 128"/>
                <a:gd name="T30" fmla="*/ 13 w 299"/>
                <a:gd name="T31" fmla="*/ 101 h 128"/>
                <a:gd name="T32" fmla="*/ 3 w 299"/>
                <a:gd name="T33" fmla="*/ 84 h 128"/>
                <a:gd name="T34" fmla="*/ 0 w 299"/>
                <a:gd name="T35" fmla="*/ 64 h 128"/>
                <a:gd name="T36" fmla="*/ 3 w 299"/>
                <a:gd name="T37" fmla="*/ 43 h 128"/>
                <a:gd name="T38" fmla="*/ 13 w 299"/>
                <a:gd name="T39" fmla="*/ 25 h 128"/>
                <a:gd name="T40" fmla="*/ 26 w 299"/>
                <a:gd name="T41" fmla="*/ 12 h 128"/>
                <a:gd name="T42" fmla="*/ 43 w 299"/>
                <a:gd name="T43" fmla="*/ 3 h 128"/>
                <a:gd name="T44" fmla="*/ 64 w 299"/>
                <a:gd name="T4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9" h="128">
                  <a:moveTo>
                    <a:pt x="64" y="0"/>
                  </a:moveTo>
                  <a:lnTo>
                    <a:pt x="235" y="0"/>
                  </a:lnTo>
                  <a:lnTo>
                    <a:pt x="255" y="3"/>
                  </a:lnTo>
                  <a:lnTo>
                    <a:pt x="272" y="12"/>
                  </a:lnTo>
                  <a:lnTo>
                    <a:pt x="286" y="25"/>
                  </a:lnTo>
                  <a:lnTo>
                    <a:pt x="295" y="43"/>
                  </a:lnTo>
                  <a:lnTo>
                    <a:pt x="299" y="64"/>
                  </a:lnTo>
                  <a:lnTo>
                    <a:pt x="295" y="84"/>
                  </a:lnTo>
                  <a:lnTo>
                    <a:pt x="286" y="101"/>
                  </a:lnTo>
                  <a:lnTo>
                    <a:pt x="272" y="116"/>
                  </a:lnTo>
                  <a:lnTo>
                    <a:pt x="255" y="125"/>
                  </a:lnTo>
                  <a:lnTo>
                    <a:pt x="235" y="128"/>
                  </a:lnTo>
                  <a:lnTo>
                    <a:pt x="64" y="128"/>
                  </a:lnTo>
                  <a:lnTo>
                    <a:pt x="43" y="125"/>
                  </a:lnTo>
                  <a:lnTo>
                    <a:pt x="26" y="116"/>
                  </a:lnTo>
                  <a:lnTo>
                    <a:pt x="13" y="101"/>
                  </a:lnTo>
                  <a:lnTo>
                    <a:pt x="3" y="84"/>
                  </a:lnTo>
                  <a:lnTo>
                    <a:pt x="0" y="64"/>
                  </a:lnTo>
                  <a:lnTo>
                    <a:pt x="3" y="43"/>
                  </a:lnTo>
                  <a:lnTo>
                    <a:pt x="13" y="25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2" name="Freeform 447"/>
            <p:cNvSpPr>
              <a:spLocks/>
            </p:cNvSpPr>
            <p:nvPr/>
          </p:nvSpPr>
          <p:spPr bwMode="auto">
            <a:xfrm>
              <a:off x="8239125" y="2143126"/>
              <a:ext cx="47625" cy="20638"/>
            </a:xfrm>
            <a:custGeom>
              <a:avLst/>
              <a:gdLst>
                <a:gd name="T0" fmla="*/ 64 w 299"/>
                <a:gd name="T1" fmla="*/ 0 h 128"/>
                <a:gd name="T2" fmla="*/ 235 w 299"/>
                <a:gd name="T3" fmla="*/ 0 h 128"/>
                <a:gd name="T4" fmla="*/ 255 w 299"/>
                <a:gd name="T5" fmla="*/ 2 h 128"/>
                <a:gd name="T6" fmla="*/ 272 w 299"/>
                <a:gd name="T7" fmla="*/ 12 h 128"/>
                <a:gd name="T8" fmla="*/ 286 w 299"/>
                <a:gd name="T9" fmla="*/ 25 h 128"/>
                <a:gd name="T10" fmla="*/ 295 w 299"/>
                <a:gd name="T11" fmla="*/ 43 h 128"/>
                <a:gd name="T12" fmla="*/ 299 w 299"/>
                <a:gd name="T13" fmla="*/ 64 h 128"/>
                <a:gd name="T14" fmla="*/ 295 w 299"/>
                <a:gd name="T15" fmla="*/ 84 h 128"/>
                <a:gd name="T16" fmla="*/ 286 w 299"/>
                <a:gd name="T17" fmla="*/ 101 h 128"/>
                <a:gd name="T18" fmla="*/ 272 w 299"/>
                <a:gd name="T19" fmla="*/ 116 h 128"/>
                <a:gd name="T20" fmla="*/ 255 w 299"/>
                <a:gd name="T21" fmla="*/ 124 h 128"/>
                <a:gd name="T22" fmla="*/ 235 w 299"/>
                <a:gd name="T23" fmla="*/ 128 h 128"/>
                <a:gd name="T24" fmla="*/ 64 w 299"/>
                <a:gd name="T25" fmla="*/ 128 h 128"/>
                <a:gd name="T26" fmla="*/ 43 w 299"/>
                <a:gd name="T27" fmla="*/ 124 h 128"/>
                <a:gd name="T28" fmla="*/ 26 w 299"/>
                <a:gd name="T29" fmla="*/ 116 h 128"/>
                <a:gd name="T30" fmla="*/ 13 w 299"/>
                <a:gd name="T31" fmla="*/ 101 h 128"/>
                <a:gd name="T32" fmla="*/ 3 w 299"/>
                <a:gd name="T33" fmla="*/ 84 h 128"/>
                <a:gd name="T34" fmla="*/ 0 w 299"/>
                <a:gd name="T35" fmla="*/ 64 h 128"/>
                <a:gd name="T36" fmla="*/ 3 w 299"/>
                <a:gd name="T37" fmla="*/ 43 h 128"/>
                <a:gd name="T38" fmla="*/ 13 w 299"/>
                <a:gd name="T39" fmla="*/ 25 h 128"/>
                <a:gd name="T40" fmla="*/ 26 w 299"/>
                <a:gd name="T41" fmla="*/ 12 h 128"/>
                <a:gd name="T42" fmla="*/ 43 w 299"/>
                <a:gd name="T43" fmla="*/ 2 h 128"/>
                <a:gd name="T44" fmla="*/ 64 w 299"/>
                <a:gd name="T4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9" h="128">
                  <a:moveTo>
                    <a:pt x="64" y="0"/>
                  </a:moveTo>
                  <a:lnTo>
                    <a:pt x="235" y="0"/>
                  </a:lnTo>
                  <a:lnTo>
                    <a:pt x="255" y="2"/>
                  </a:lnTo>
                  <a:lnTo>
                    <a:pt x="272" y="12"/>
                  </a:lnTo>
                  <a:lnTo>
                    <a:pt x="286" y="25"/>
                  </a:lnTo>
                  <a:lnTo>
                    <a:pt x="295" y="43"/>
                  </a:lnTo>
                  <a:lnTo>
                    <a:pt x="299" y="64"/>
                  </a:lnTo>
                  <a:lnTo>
                    <a:pt x="295" y="84"/>
                  </a:lnTo>
                  <a:lnTo>
                    <a:pt x="286" y="101"/>
                  </a:lnTo>
                  <a:lnTo>
                    <a:pt x="272" y="116"/>
                  </a:lnTo>
                  <a:lnTo>
                    <a:pt x="255" y="124"/>
                  </a:lnTo>
                  <a:lnTo>
                    <a:pt x="235" y="128"/>
                  </a:lnTo>
                  <a:lnTo>
                    <a:pt x="64" y="128"/>
                  </a:lnTo>
                  <a:lnTo>
                    <a:pt x="43" y="124"/>
                  </a:lnTo>
                  <a:lnTo>
                    <a:pt x="26" y="116"/>
                  </a:lnTo>
                  <a:lnTo>
                    <a:pt x="13" y="101"/>
                  </a:lnTo>
                  <a:lnTo>
                    <a:pt x="3" y="84"/>
                  </a:lnTo>
                  <a:lnTo>
                    <a:pt x="0" y="64"/>
                  </a:lnTo>
                  <a:lnTo>
                    <a:pt x="3" y="43"/>
                  </a:lnTo>
                  <a:lnTo>
                    <a:pt x="13" y="25"/>
                  </a:lnTo>
                  <a:lnTo>
                    <a:pt x="26" y="12"/>
                  </a:lnTo>
                  <a:lnTo>
                    <a:pt x="43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3" name="Freeform 448"/>
            <p:cNvSpPr>
              <a:spLocks/>
            </p:cNvSpPr>
            <p:nvPr/>
          </p:nvSpPr>
          <p:spPr bwMode="auto">
            <a:xfrm>
              <a:off x="8212138" y="2089151"/>
              <a:ext cx="101600" cy="20638"/>
            </a:xfrm>
            <a:custGeom>
              <a:avLst/>
              <a:gdLst>
                <a:gd name="T0" fmla="*/ 64 w 641"/>
                <a:gd name="T1" fmla="*/ 0 h 128"/>
                <a:gd name="T2" fmla="*/ 576 w 641"/>
                <a:gd name="T3" fmla="*/ 0 h 128"/>
                <a:gd name="T4" fmla="*/ 597 w 641"/>
                <a:gd name="T5" fmla="*/ 3 h 128"/>
                <a:gd name="T6" fmla="*/ 615 w 641"/>
                <a:gd name="T7" fmla="*/ 12 h 128"/>
                <a:gd name="T8" fmla="*/ 628 w 641"/>
                <a:gd name="T9" fmla="*/ 26 h 128"/>
                <a:gd name="T10" fmla="*/ 638 w 641"/>
                <a:gd name="T11" fmla="*/ 44 h 128"/>
                <a:gd name="T12" fmla="*/ 641 w 641"/>
                <a:gd name="T13" fmla="*/ 64 h 128"/>
                <a:gd name="T14" fmla="*/ 638 w 641"/>
                <a:gd name="T15" fmla="*/ 85 h 128"/>
                <a:gd name="T16" fmla="*/ 628 w 641"/>
                <a:gd name="T17" fmla="*/ 102 h 128"/>
                <a:gd name="T18" fmla="*/ 615 w 641"/>
                <a:gd name="T19" fmla="*/ 116 h 128"/>
                <a:gd name="T20" fmla="*/ 597 w 641"/>
                <a:gd name="T21" fmla="*/ 125 h 128"/>
                <a:gd name="T22" fmla="*/ 576 w 641"/>
                <a:gd name="T23" fmla="*/ 128 h 128"/>
                <a:gd name="T24" fmla="*/ 64 w 641"/>
                <a:gd name="T25" fmla="*/ 128 h 128"/>
                <a:gd name="T26" fmla="*/ 44 w 641"/>
                <a:gd name="T27" fmla="*/ 125 h 128"/>
                <a:gd name="T28" fmla="*/ 26 w 641"/>
                <a:gd name="T29" fmla="*/ 116 h 128"/>
                <a:gd name="T30" fmla="*/ 12 w 641"/>
                <a:gd name="T31" fmla="*/ 102 h 128"/>
                <a:gd name="T32" fmla="*/ 3 w 641"/>
                <a:gd name="T33" fmla="*/ 85 h 128"/>
                <a:gd name="T34" fmla="*/ 0 w 641"/>
                <a:gd name="T35" fmla="*/ 64 h 128"/>
                <a:gd name="T36" fmla="*/ 3 w 641"/>
                <a:gd name="T37" fmla="*/ 44 h 128"/>
                <a:gd name="T38" fmla="*/ 12 w 641"/>
                <a:gd name="T39" fmla="*/ 26 h 128"/>
                <a:gd name="T40" fmla="*/ 26 w 641"/>
                <a:gd name="T41" fmla="*/ 12 h 128"/>
                <a:gd name="T42" fmla="*/ 44 w 641"/>
                <a:gd name="T43" fmla="*/ 3 h 128"/>
                <a:gd name="T44" fmla="*/ 64 w 641"/>
                <a:gd name="T4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1" h="128">
                  <a:moveTo>
                    <a:pt x="64" y="0"/>
                  </a:moveTo>
                  <a:lnTo>
                    <a:pt x="576" y="0"/>
                  </a:lnTo>
                  <a:lnTo>
                    <a:pt x="597" y="3"/>
                  </a:lnTo>
                  <a:lnTo>
                    <a:pt x="615" y="12"/>
                  </a:lnTo>
                  <a:lnTo>
                    <a:pt x="628" y="26"/>
                  </a:lnTo>
                  <a:lnTo>
                    <a:pt x="638" y="44"/>
                  </a:lnTo>
                  <a:lnTo>
                    <a:pt x="641" y="64"/>
                  </a:lnTo>
                  <a:lnTo>
                    <a:pt x="638" y="85"/>
                  </a:lnTo>
                  <a:lnTo>
                    <a:pt x="628" y="102"/>
                  </a:lnTo>
                  <a:lnTo>
                    <a:pt x="615" y="116"/>
                  </a:lnTo>
                  <a:lnTo>
                    <a:pt x="597" y="125"/>
                  </a:lnTo>
                  <a:lnTo>
                    <a:pt x="576" y="128"/>
                  </a:lnTo>
                  <a:lnTo>
                    <a:pt x="64" y="128"/>
                  </a:lnTo>
                  <a:lnTo>
                    <a:pt x="44" y="125"/>
                  </a:lnTo>
                  <a:lnTo>
                    <a:pt x="26" y="116"/>
                  </a:lnTo>
                  <a:lnTo>
                    <a:pt x="12" y="102"/>
                  </a:lnTo>
                  <a:lnTo>
                    <a:pt x="3" y="85"/>
                  </a:lnTo>
                  <a:lnTo>
                    <a:pt x="0" y="64"/>
                  </a:lnTo>
                  <a:lnTo>
                    <a:pt x="3" y="44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4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" name="Freeform 449"/>
            <p:cNvSpPr>
              <a:spLocks/>
            </p:cNvSpPr>
            <p:nvPr/>
          </p:nvSpPr>
          <p:spPr bwMode="auto">
            <a:xfrm>
              <a:off x="8212138" y="2116138"/>
              <a:ext cx="101600" cy="20638"/>
            </a:xfrm>
            <a:custGeom>
              <a:avLst/>
              <a:gdLst>
                <a:gd name="T0" fmla="*/ 64 w 641"/>
                <a:gd name="T1" fmla="*/ 0 h 129"/>
                <a:gd name="T2" fmla="*/ 576 w 641"/>
                <a:gd name="T3" fmla="*/ 0 h 129"/>
                <a:gd name="T4" fmla="*/ 597 w 641"/>
                <a:gd name="T5" fmla="*/ 3 h 129"/>
                <a:gd name="T6" fmla="*/ 615 w 641"/>
                <a:gd name="T7" fmla="*/ 12 h 129"/>
                <a:gd name="T8" fmla="*/ 628 w 641"/>
                <a:gd name="T9" fmla="*/ 26 h 129"/>
                <a:gd name="T10" fmla="*/ 638 w 641"/>
                <a:gd name="T11" fmla="*/ 44 h 129"/>
                <a:gd name="T12" fmla="*/ 641 w 641"/>
                <a:gd name="T13" fmla="*/ 64 h 129"/>
                <a:gd name="T14" fmla="*/ 638 w 641"/>
                <a:gd name="T15" fmla="*/ 85 h 129"/>
                <a:gd name="T16" fmla="*/ 628 w 641"/>
                <a:gd name="T17" fmla="*/ 102 h 129"/>
                <a:gd name="T18" fmla="*/ 615 w 641"/>
                <a:gd name="T19" fmla="*/ 116 h 129"/>
                <a:gd name="T20" fmla="*/ 597 w 641"/>
                <a:gd name="T21" fmla="*/ 126 h 129"/>
                <a:gd name="T22" fmla="*/ 576 w 641"/>
                <a:gd name="T23" fmla="*/ 129 h 129"/>
                <a:gd name="T24" fmla="*/ 64 w 641"/>
                <a:gd name="T25" fmla="*/ 129 h 129"/>
                <a:gd name="T26" fmla="*/ 44 w 641"/>
                <a:gd name="T27" fmla="*/ 126 h 129"/>
                <a:gd name="T28" fmla="*/ 26 w 641"/>
                <a:gd name="T29" fmla="*/ 116 h 129"/>
                <a:gd name="T30" fmla="*/ 12 w 641"/>
                <a:gd name="T31" fmla="*/ 102 h 129"/>
                <a:gd name="T32" fmla="*/ 3 w 641"/>
                <a:gd name="T33" fmla="*/ 85 h 129"/>
                <a:gd name="T34" fmla="*/ 0 w 641"/>
                <a:gd name="T35" fmla="*/ 64 h 129"/>
                <a:gd name="T36" fmla="*/ 3 w 641"/>
                <a:gd name="T37" fmla="*/ 44 h 129"/>
                <a:gd name="T38" fmla="*/ 12 w 641"/>
                <a:gd name="T39" fmla="*/ 26 h 129"/>
                <a:gd name="T40" fmla="*/ 26 w 641"/>
                <a:gd name="T41" fmla="*/ 12 h 129"/>
                <a:gd name="T42" fmla="*/ 44 w 641"/>
                <a:gd name="T43" fmla="*/ 3 h 129"/>
                <a:gd name="T44" fmla="*/ 64 w 641"/>
                <a:gd name="T4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1" h="129">
                  <a:moveTo>
                    <a:pt x="64" y="0"/>
                  </a:moveTo>
                  <a:lnTo>
                    <a:pt x="576" y="0"/>
                  </a:lnTo>
                  <a:lnTo>
                    <a:pt x="597" y="3"/>
                  </a:lnTo>
                  <a:lnTo>
                    <a:pt x="615" y="12"/>
                  </a:lnTo>
                  <a:lnTo>
                    <a:pt x="628" y="26"/>
                  </a:lnTo>
                  <a:lnTo>
                    <a:pt x="638" y="44"/>
                  </a:lnTo>
                  <a:lnTo>
                    <a:pt x="641" y="64"/>
                  </a:lnTo>
                  <a:lnTo>
                    <a:pt x="638" y="85"/>
                  </a:lnTo>
                  <a:lnTo>
                    <a:pt x="628" y="102"/>
                  </a:lnTo>
                  <a:lnTo>
                    <a:pt x="615" y="116"/>
                  </a:lnTo>
                  <a:lnTo>
                    <a:pt x="597" y="126"/>
                  </a:lnTo>
                  <a:lnTo>
                    <a:pt x="576" y="129"/>
                  </a:lnTo>
                  <a:lnTo>
                    <a:pt x="64" y="129"/>
                  </a:lnTo>
                  <a:lnTo>
                    <a:pt x="44" y="126"/>
                  </a:lnTo>
                  <a:lnTo>
                    <a:pt x="26" y="116"/>
                  </a:lnTo>
                  <a:lnTo>
                    <a:pt x="12" y="102"/>
                  </a:lnTo>
                  <a:lnTo>
                    <a:pt x="3" y="85"/>
                  </a:lnTo>
                  <a:lnTo>
                    <a:pt x="0" y="64"/>
                  </a:lnTo>
                  <a:lnTo>
                    <a:pt x="3" y="44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4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8" name="Group 1047"/>
          <p:cNvGrpSpPr/>
          <p:nvPr/>
        </p:nvGrpSpPr>
        <p:grpSpPr>
          <a:xfrm>
            <a:off x="9132241" y="1905000"/>
            <a:ext cx="466725" cy="577850"/>
            <a:chOff x="9172575" y="1905000"/>
            <a:chExt cx="466725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8" name="Freeform 454"/>
            <p:cNvSpPr>
              <a:spLocks noEditPoints="1"/>
            </p:cNvSpPr>
            <p:nvPr/>
          </p:nvSpPr>
          <p:spPr bwMode="auto">
            <a:xfrm>
              <a:off x="9172575" y="1905000"/>
              <a:ext cx="466725" cy="577850"/>
            </a:xfrm>
            <a:custGeom>
              <a:avLst/>
              <a:gdLst>
                <a:gd name="T0" fmla="*/ 2235 w 2936"/>
                <a:gd name="T1" fmla="*/ 225 h 3640"/>
                <a:gd name="T2" fmla="*/ 2235 w 2936"/>
                <a:gd name="T3" fmla="*/ 702 h 3640"/>
                <a:gd name="T4" fmla="*/ 2711 w 2936"/>
                <a:gd name="T5" fmla="*/ 702 h 3640"/>
                <a:gd name="T6" fmla="*/ 2235 w 2936"/>
                <a:gd name="T7" fmla="*/ 225 h 3640"/>
                <a:gd name="T8" fmla="*/ 131 w 2936"/>
                <a:gd name="T9" fmla="*/ 131 h 3640"/>
                <a:gd name="T10" fmla="*/ 131 w 2936"/>
                <a:gd name="T11" fmla="*/ 3509 h 3640"/>
                <a:gd name="T12" fmla="*/ 2803 w 2936"/>
                <a:gd name="T13" fmla="*/ 3509 h 3640"/>
                <a:gd name="T14" fmla="*/ 2803 w 2936"/>
                <a:gd name="T15" fmla="*/ 833 h 3640"/>
                <a:gd name="T16" fmla="*/ 2169 w 2936"/>
                <a:gd name="T17" fmla="*/ 833 h 3640"/>
                <a:gd name="T18" fmla="*/ 2148 w 2936"/>
                <a:gd name="T19" fmla="*/ 829 h 3640"/>
                <a:gd name="T20" fmla="*/ 2130 w 2936"/>
                <a:gd name="T21" fmla="*/ 821 h 3640"/>
                <a:gd name="T22" fmla="*/ 2116 w 2936"/>
                <a:gd name="T23" fmla="*/ 806 h 3640"/>
                <a:gd name="T24" fmla="*/ 2106 w 2936"/>
                <a:gd name="T25" fmla="*/ 789 h 3640"/>
                <a:gd name="T26" fmla="*/ 2103 w 2936"/>
                <a:gd name="T27" fmla="*/ 768 h 3640"/>
                <a:gd name="T28" fmla="*/ 2103 w 2936"/>
                <a:gd name="T29" fmla="*/ 131 h 3640"/>
                <a:gd name="T30" fmla="*/ 131 w 2936"/>
                <a:gd name="T31" fmla="*/ 131 h 3640"/>
                <a:gd name="T32" fmla="*/ 65 w 2936"/>
                <a:gd name="T33" fmla="*/ 0 h 3640"/>
                <a:gd name="T34" fmla="*/ 2169 w 2936"/>
                <a:gd name="T35" fmla="*/ 0 h 3640"/>
                <a:gd name="T36" fmla="*/ 2185 w 2936"/>
                <a:gd name="T37" fmla="*/ 2 h 3640"/>
                <a:gd name="T38" fmla="*/ 2202 w 2936"/>
                <a:gd name="T39" fmla="*/ 9 h 3640"/>
                <a:gd name="T40" fmla="*/ 2215 w 2936"/>
                <a:gd name="T41" fmla="*/ 19 h 3640"/>
                <a:gd name="T42" fmla="*/ 2916 w 2936"/>
                <a:gd name="T43" fmla="*/ 721 h 3640"/>
                <a:gd name="T44" fmla="*/ 2927 w 2936"/>
                <a:gd name="T45" fmla="*/ 735 h 3640"/>
                <a:gd name="T46" fmla="*/ 2933 w 2936"/>
                <a:gd name="T47" fmla="*/ 750 h 3640"/>
                <a:gd name="T48" fmla="*/ 2936 w 2936"/>
                <a:gd name="T49" fmla="*/ 768 h 3640"/>
                <a:gd name="T50" fmla="*/ 2936 w 2936"/>
                <a:gd name="T51" fmla="*/ 3574 h 3640"/>
                <a:gd name="T52" fmla="*/ 2932 w 2936"/>
                <a:gd name="T53" fmla="*/ 3595 h 3640"/>
                <a:gd name="T54" fmla="*/ 2922 w 2936"/>
                <a:gd name="T55" fmla="*/ 3614 h 3640"/>
                <a:gd name="T56" fmla="*/ 2908 w 2936"/>
                <a:gd name="T57" fmla="*/ 3627 h 3640"/>
                <a:gd name="T58" fmla="*/ 2890 w 2936"/>
                <a:gd name="T59" fmla="*/ 3637 h 3640"/>
                <a:gd name="T60" fmla="*/ 2869 w 2936"/>
                <a:gd name="T61" fmla="*/ 3640 h 3640"/>
                <a:gd name="T62" fmla="*/ 65 w 2936"/>
                <a:gd name="T63" fmla="*/ 3640 h 3640"/>
                <a:gd name="T64" fmla="*/ 45 w 2936"/>
                <a:gd name="T65" fmla="*/ 3637 h 3640"/>
                <a:gd name="T66" fmla="*/ 26 w 2936"/>
                <a:gd name="T67" fmla="*/ 3627 h 3640"/>
                <a:gd name="T68" fmla="*/ 12 w 2936"/>
                <a:gd name="T69" fmla="*/ 3614 h 3640"/>
                <a:gd name="T70" fmla="*/ 3 w 2936"/>
                <a:gd name="T71" fmla="*/ 3595 h 3640"/>
                <a:gd name="T72" fmla="*/ 0 w 2936"/>
                <a:gd name="T73" fmla="*/ 3574 h 3640"/>
                <a:gd name="T74" fmla="*/ 0 w 2936"/>
                <a:gd name="T75" fmla="*/ 66 h 3640"/>
                <a:gd name="T76" fmla="*/ 3 w 2936"/>
                <a:gd name="T77" fmla="*/ 45 h 3640"/>
                <a:gd name="T78" fmla="*/ 12 w 2936"/>
                <a:gd name="T79" fmla="*/ 26 h 3640"/>
                <a:gd name="T80" fmla="*/ 26 w 2936"/>
                <a:gd name="T81" fmla="*/ 13 h 3640"/>
                <a:gd name="T82" fmla="*/ 45 w 2936"/>
                <a:gd name="T83" fmla="*/ 3 h 3640"/>
                <a:gd name="T84" fmla="*/ 65 w 2936"/>
                <a:gd name="T85" fmla="*/ 0 h 3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36" h="3640">
                  <a:moveTo>
                    <a:pt x="2235" y="225"/>
                  </a:moveTo>
                  <a:lnTo>
                    <a:pt x="2235" y="702"/>
                  </a:lnTo>
                  <a:lnTo>
                    <a:pt x="2711" y="702"/>
                  </a:lnTo>
                  <a:lnTo>
                    <a:pt x="2235" y="225"/>
                  </a:lnTo>
                  <a:close/>
                  <a:moveTo>
                    <a:pt x="131" y="131"/>
                  </a:moveTo>
                  <a:lnTo>
                    <a:pt x="131" y="3509"/>
                  </a:lnTo>
                  <a:lnTo>
                    <a:pt x="2803" y="3509"/>
                  </a:lnTo>
                  <a:lnTo>
                    <a:pt x="2803" y="833"/>
                  </a:lnTo>
                  <a:lnTo>
                    <a:pt x="2169" y="833"/>
                  </a:lnTo>
                  <a:lnTo>
                    <a:pt x="2148" y="829"/>
                  </a:lnTo>
                  <a:lnTo>
                    <a:pt x="2130" y="821"/>
                  </a:lnTo>
                  <a:lnTo>
                    <a:pt x="2116" y="806"/>
                  </a:lnTo>
                  <a:lnTo>
                    <a:pt x="2106" y="789"/>
                  </a:lnTo>
                  <a:lnTo>
                    <a:pt x="2103" y="768"/>
                  </a:lnTo>
                  <a:lnTo>
                    <a:pt x="2103" y="131"/>
                  </a:lnTo>
                  <a:lnTo>
                    <a:pt x="131" y="131"/>
                  </a:lnTo>
                  <a:close/>
                  <a:moveTo>
                    <a:pt x="65" y="0"/>
                  </a:moveTo>
                  <a:lnTo>
                    <a:pt x="2169" y="0"/>
                  </a:lnTo>
                  <a:lnTo>
                    <a:pt x="2185" y="2"/>
                  </a:lnTo>
                  <a:lnTo>
                    <a:pt x="2202" y="9"/>
                  </a:lnTo>
                  <a:lnTo>
                    <a:pt x="2215" y="19"/>
                  </a:lnTo>
                  <a:lnTo>
                    <a:pt x="2916" y="721"/>
                  </a:lnTo>
                  <a:lnTo>
                    <a:pt x="2927" y="735"/>
                  </a:lnTo>
                  <a:lnTo>
                    <a:pt x="2933" y="750"/>
                  </a:lnTo>
                  <a:lnTo>
                    <a:pt x="2936" y="768"/>
                  </a:lnTo>
                  <a:lnTo>
                    <a:pt x="2936" y="3574"/>
                  </a:lnTo>
                  <a:lnTo>
                    <a:pt x="2932" y="3595"/>
                  </a:lnTo>
                  <a:lnTo>
                    <a:pt x="2922" y="3614"/>
                  </a:lnTo>
                  <a:lnTo>
                    <a:pt x="2908" y="3627"/>
                  </a:lnTo>
                  <a:lnTo>
                    <a:pt x="2890" y="3637"/>
                  </a:lnTo>
                  <a:lnTo>
                    <a:pt x="2869" y="3640"/>
                  </a:lnTo>
                  <a:lnTo>
                    <a:pt x="65" y="3640"/>
                  </a:lnTo>
                  <a:lnTo>
                    <a:pt x="45" y="3637"/>
                  </a:lnTo>
                  <a:lnTo>
                    <a:pt x="26" y="3627"/>
                  </a:lnTo>
                  <a:lnTo>
                    <a:pt x="12" y="3614"/>
                  </a:lnTo>
                  <a:lnTo>
                    <a:pt x="3" y="3595"/>
                  </a:lnTo>
                  <a:lnTo>
                    <a:pt x="0" y="3574"/>
                  </a:lnTo>
                  <a:lnTo>
                    <a:pt x="0" y="66"/>
                  </a:lnTo>
                  <a:lnTo>
                    <a:pt x="3" y="45"/>
                  </a:lnTo>
                  <a:lnTo>
                    <a:pt x="12" y="26"/>
                  </a:lnTo>
                  <a:lnTo>
                    <a:pt x="26" y="13"/>
                  </a:lnTo>
                  <a:lnTo>
                    <a:pt x="45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9" name="Freeform 455"/>
            <p:cNvSpPr>
              <a:spLocks noEditPoints="1"/>
            </p:cNvSpPr>
            <p:nvPr/>
          </p:nvSpPr>
          <p:spPr bwMode="auto">
            <a:xfrm>
              <a:off x="9339263" y="1974850"/>
              <a:ext cx="131763" cy="131763"/>
            </a:xfrm>
            <a:custGeom>
              <a:avLst/>
              <a:gdLst>
                <a:gd name="T0" fmla="*/ 203 w 832"/>
                <a:gd name="T1" fmla="*/ 373 h 833"/>
                <a:gd name="T2" fmla="*/ 217 w 832"/>
                <a:gd name="T3" fmla="*/ 400 h 833"/>
                <a:gd name="T4" fmla="*/ 220 w 832"/>
                <a:gd name="T5" fmla="*/ 702 h 833"/>
                <a:gd name="T6" fmla="*/ 614 w 832"/>
                <a:gd name="T7" fmla="*/ 416 h 833"/>
                <a:gd name="T8" fmla="*/ 622 w 832"/>
                <a:gd name="T9" fmla="*/ 385 h 833"/>
                <a:gd name="T10" fmla="*/ 417 w 832"/>
                <a:gd name="T11" fmla="*/ 159 h 833"/>
                <a:gd name="T12" fmla="*/ 433 w 832"/>
                <a:gd name="T13" fmla="*/ 2 h 833"/>
                <a:gd name="T14" fmla="*/ 463 w 832"/>
                <a:gd name="T15" fmla="*/ 19 h 833"/>
                <a:gd name="T16" fmla="*/ 826 w 832"/>
                <a:gd name="T17" fmla="*/ 385 h 833"/>
                <a:gd name="T18" fmla="*/ 832 w 832"/>
                <a:gd name="T19" fmla="*/ 422 h 833"/>
                <a:gd name="T20" fmla="*/ 818 w 832"/>
                <a:gd name="T21" fmla="*/ 458 h 833"/>
                <a:gd name="T22" fmla="*/ 786 w 832"/>
                <a:gd name="T23" fmla="*/ 479 h 833"/>
                <a:gd name="T24" fmla="*/ 745 w 832"/>
                <a:gd name="T25" fmla="*/ 482 h 833"/>
                <a:gd name="T26" fmla="*/ 742 w 832"/>
                <a:gd name="T27" fmla="*/ 788 h 833"/>
                <a:gd name="T28" fmla="*/ 719 w 832"/>
                <a:gd name="T29" fmla="*/ 821 h 833"/>
                <a:gd name="T30" fmla="*/ 679 w 832"/>
                <a:gd name="T31" fmla="*/ 833 h 833"/>
                <a:gd name="T32" fmla="*/ 132 w 832"/>
                <a:gd name="T33" fmla="*/ 829 h 833"/>
                <a:gd name="T34" fmla="*/ 101 w 832"/>
                <a:gd name="T35" fmla="*/ 806 h 833"/>
                <a:gd name="T36" fmla="*/ 88 w 832"/>
                <a:gd name="T37" fmla="*/ 767 h 833"/>
                <a:gd name="T38" fmla="*/ 66 w 832"/>
                <a:gd name="T39" fmla="*/ 482 h 833"/>
                <a:gd name="T40" fmla="*/ 30 w 832"/>
                <a:gd name="T41" fmla="*/ 471 h 833"/>
                <a:gd name="T42" fmla="*/ 6 w 832"/>
                <a:gd name="T43" fmla="*/ 441 h 833"/>
                <a:gd name="T44" fmla="*/ 1 w 832"/>
                <a:gd name="T45" fmla="*/ 404 h 833"/>
                <a:gd name="T46" fmla="*/ 20 w 832"/>
                <a:gd name="T47" fmla="*/ 370 h 833"/>
                <a:gd name="T48" fmla="*/ 88 w 832"/>
                <a:gd name="T49" fmla="*/ 153 h 833"/>
                <a:gd name="T50" fmla="*/ 101 w 832"/>
                <a:gd name="T51" fmla="*/ 115 h 833"/>
                <a:gd name="T52" fmla="*/ 132 w 832"/>
                <a:gd name="T53" fmla="*/ 90 h 833"/>
                <a:gd name="T54" fmla="*/ 174 w 832"/>
                <a:gd name="T55" fmla="*/ 90 h 833"/>
                <a:gd name="T56" fmla="*/ 206 w 832"/>
                <a:gd name="T57" fmla="*/ 115 h 833"/>
                <a:gd name="T58" fmla="*/ 220 w 832"/>
                <a:gd name="T59" fmla="*/ 153 h 833"/>
                <a:gd name="T60" fmla="*/ 371 w 832"/>
                <a:gd name="T61" fmla="*/ 19 h 833"/>
                <a:gd name="T62" fmla="*/ 400 w 832"/>
                <a:gd name="T63" fmla="*/ 2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32" h="833">
                  <a:moveTo>
                    <a:pt x="417" y="159"/>
                  </a:moveTo>
                  <a:lnTo>
                    <a:pt x="203" y="373"/>
                  </a:lnTo>
                  <a:lnTo>
                    <a:pt x="212" y="385"/>
                  </a:lnTo>
                  <a:lnTo>
                    <a:pt x="217" y="400"/>
                  </a:lnTo>
                  <a:lnTo>
                    <a:pt x="220" y="416"/>
                  </a:lnTo>
                  <a:lnTo>
                    <a:pt x="220" y="702"/>
                  </a:lnTo>
                  <a:lnTo>
                    <a:pt x="614" y="702"/>
                  </a:lnTo>
                  <a:lnTo>
                    <a:pt x="614" y="416"/>
                  </a:lnTo>
                  <a:lnTo>
                    <a:pt x="615" y="400"/>
                  </a:lnTo>
                  <a:lnTo>
                    <a:pt x="622" y="385"/>
                  </a:lnTo>
                  <a:lnTo>
                    <a:pt x="631" y="373"/>
                  </a:lnTo>
                  <a:lnTo>
                    <a:pt x="417" y="159"/>
                  </a:lnTo>
                  <a:close/>
                  <a:moveTo>
                    <a:pt x="417" y="0"/>
                  </a:moveTo>
                  <a:lnTo>
                    <a:pt x="433" y="2"/>
                  </a:lnTo>
                  <a:lnTo>
                    <a:pt x="449" y="8"/>
                  </a:lnTo>
                  <a:lnTo>
                    <a:pt x="463" y="19"/>
                  </a:lnTo>
                  <a:lnTo>
                    <a:pt x="813" y="370"/>
                  </a:lnTo>
                  <a:lnTo>
                    <a:pt x="826" y="385"/>
                  </a:lnTo>
                  <a:lnTo>
                    <a:pt x="831" y="404"/>
                  </a:lnTo>
                  <a:lnTo>
                    <a:pt x="832" y="422"/>
                  </a:lnTo>
                  <a:lnTo>
                    <a:pt x="828" y="441"/>
                  </a:lnTo>
                  <a:lnTo>
                    <a:pt x="818" y="458"/>
                  </a:lnTo>
                  <a:lnTo>
                    <a:pt x="804" y="471"/>
                  </a:lnTo>
                  <a:lnTo>
                    <a:pt x="786" y="479"/>
                  </a:lnTo>
                  <a:lnTo>
                    <a:pt x="767" y="482"/>
                  </a:lnTo>
                  <a:lnTo>
                    <a:pt x="745" y="482"/>
                  </a:lnTo>
                  <a:lnTo>
                    <a:pt x="745" y="767"/>
                  </a:lnTo>
                  <a:lnTo>
                    <a:pt x="742" y="788"/>
                  </a:lnTo>
                  <a:lnTo>
                    <a:pt x="732" y="806"/>
                  </a:lnTo>
                  <a:lnTo>
                    <a:pt x="719" y="821"/>
                  </a:lnTo>
                  <a:lnTo>
                    <a:pt x="700" y="829"/>
                  </a:lnTo>
                  <a:lnTo>
                    <a:pt x="679" y="833"/>
                  </a:lnTo>
                  <a:lnTo>
                    <a:pt x="153" y="833"/>
                  </a:lnTo>
                  <a:lnTo>
                    <a:pt x="132" y="829"/>
                  </a:lnTo>
                  <a:lnTo>
                    <a:pt x="115" y="821"/>
                  </a:lnTo>
                  <a:lnTo>
                    <a:pt x="101" y="806"/>
                  </a:lnTo>
                  <a:lnTo>
                    <a:pt x="92" y="788"/>
                  </a:lnTo>
                  <a:lnTo>
                    <a:pt x="88" y="767"/>
                  </a:lnTo>
                  <a:lnTo>
                    <a:pt x="88" y="482"/>
                  </a:lnTo>
                  <a:lnTo>
                    <a:pt x="66" y="482"/>
                  </a:lnTo>
                  <a:lnTo>
                    <a:pt x="47" y="479"/>
                  </a:lnTo>
                  <a:lnTo>
                    <a:pt x="30" y="471"/>
                  </a:lnTo>
                  <a:lnTo>
                    <a:pt x="16" y="458"/>
                  </a:lnTo>
                  <a:lnTo>
                    <a:pt x="6" y="441"/>
                  </a:lnTo>
                  <a:lnTo>
                    <a:pt x="0" y="422"/>
                  </a:lnTo>
                  <a:lnTo>
                    <a:pt x="1" y="404"/>
                  </a:lnTo>
                  <a:lnTo>
                    <a:pt x="8" y="385"/>
                  </a:lnTo>
                  <a:lnTo>
                    <a:pt x="20" y="370"/>
                  </a:lnTo>
                  <a:lnTo>
                    <a:pt x="88" y="301"/>
                  </a:lnTo>
                  <a:lnTo>
                    <a:pt x="88" y="153"/>
                  </a:lnTo>
                  <a:lnTo>
                    <a:pt x="92" y="132"/>
                  </a:lnTo>
                  <a:lnTo>
                    <a:pt x="101" y="115"/>
                  </a:lnTo>
                  <a:lnTo>
                    <a:pt x="115" y="100"/>
                  </a:lnTo>
                  <a:lnTo>
                    <a:pt x="132" y="90"/>
                  </a:lnTo>
                  <a:lnTo>
                    <a:pt x="153" y="87"/>
                  </a:lnTo>
                  <a:lnTo>
                    <a:pt x="174" y="90"/>
                  </a:lnTo>
                  <a:lnTo>
                    <a:pt x="192" y="100"/>
                  </a:lnTo>
                  <a:lnTo>
                    <a:pt x="206" y="115"/>
                  </a:lnTo>
                  <a:lnTo>
                    <a:pt x="216" y="132"/>
                  </a:lnTo>
                  <a:lnTo>
                    <a:pt x="220" y="153"/>
                  </a:lnTo>
                  <a:lnTo>
                    <a:pt x="220" y="170"/>
                  </a:lnTo>
                  <a:lnTo>
                    <a:pt x="371" y="19"/>
                  </a:lnTo>
                  <a:lnTo>
                    <a:pt x="384" y="8"/>
                  </a:lnTo>
                  <a:lnTo>
                    <a:pt x="400" y="2"/>
                  </a:lnTo>
                  <a:lnTo>
                    <a:pt x="4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0" name="Freeform 456"/>
            <p:cNvSpPr>
              <a:spLocks/>
            </p:cNvSpPr>
            <p:nvPr/>
          </p:nvSpPr>
          <p:spPr bwMode="auto">
            <a:xfrm>
              <a:off x="9256713" y="2155825"/>
              <a:ext cx="284163" cy="20638"/>
            </a:xfrm>
            <a:custGeom>
              <a:avLst/>
              <a:gdLst>
                <a:gd name="T0" fmla="*/ 66 w 1796"/>
                <a:gd name="T1" fmla="*/ 0 h 133"/>
                <a:gd name="T2" fmla="*/ 1730 w 1796"/>
                <a:gd name="T3" fmla="*/ 0 h 133"/>
                <a:gd name="T4" fmla="*/ 1751 w 1796"/>
                <a:gd name="T5" fmla="*/ 4 h 133"/>
                <a:gd name="T6" fmla="*/ 1769 w 1796"/>
                <a:gd name="T7" fmla="*/ 14 h 133"/>
                <a:gd name="T8" fmla="*/ 1784 w 1796"/>
                <a:gd name="T9" fmla="*/ 28 h 133"/>
                <a:gd name="T10" fmla="*/ 1793 w 1796"/>
                <a:gd name="T11" fmla="*/ 46 h 133"/>
                <a:gd name="T12" fmla="*/ 1796 w 1796"/>
                <a:gd name="T13" fmla="*/ 67 h 133"/>
                <a:gd name="T14" fmla="*/ 1793 w 1796"/>
                <a:gd name="T15" fmla="*/ 88 h 133"/>
                <a:gd name="T16" fmla="*/ 1784 w 1796"/>
                <a:gd name="T17" fmla="*/ 105 h 133"/>
                <a:gd name="T18" fmla="*/ 1769 w 1796"/>
                <a:gd name="T19" fmla="*/ 120 h 133"/>
                <a:gd name="T20" fmla="*/ 1751 w 1796"/>
                <a:gd name="T21" fmla="*/ 129 h 133"/>
                <a:gd name="T22" fmla="*/ 1730 w 1796"/>
                <a:gd name="T23" fmla="*/ 133 h 133"/>
                <a:gd name="T24" fmla="*/ 66 w 1796"/>
                <a:gd name="T25" fmla="*/ 133 h 133"/>
                <a:gd name="T26" fmla="*/ 45 w 1796"/>
                <a:gd name="T27" fmla="*/ 129 h 133"/>
                <a:gd name="T28" fmla="*/ 26 w 1796"/>
                <a:gd name="T29" fmla="*/ 120 h 133"/>
                <a:gd name="T30" fmla="*/ 12 w 1796"/>
                <a:gd name="T31" fmla="*/ 105 h 133"/>
                <a:gd name="T32" fmla="*/ 3 w 1796"/>
                <a:gd name="T33" fmla="*/ 88 h 133"/>
                <a:gd name="T34" fmla="*/ 0 w 1796"/>
                <a:gd name="T35" fmla="*/ 67 h 133"/>
                <a:gd name="T36" fmla="*/ 3 w 1796"/>
                <a:gd name="T37" fmla="*/ 46 h 133"/>
                <a:gd name="T38" fmla="*/ 12 w 1796"/>
                <a:gd name="T39" fmla="*/ 28 h 133"/>
                <a:gd name="T40" fmla="*/ 26 w 1796"/>
                <a:gd name="T41" fmla="*/ 14 h 133"/>
                <a:gd name="T42" fmla="*/ 45 w 1796"/>
                <a:gd name="T43" fmla="*/ 4 h 133"/>
                <a:gd name="T44" fmla="*/ 66 w 1796"/>
                <a:gd name="T4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6" h="133">
                  <a:moveTo>
                    <a:pt x="66" y="0"/>
                  </a:moveTo>
                  <a:lnTo>
                    <a:pt x="1730" y="0"/>
                  </a:lnTo>
                  <a:lnTo>
                    <a:pt x="1751" y="4"/>
                  </a:lnTo>
                  <a:lnTo>
                    <a:pt x="1769" y="14"/>
                  </a:lnTo>
                  <a:lnTo>
                    <a:pt x="1784" y="28"/>
                  </a:lnTo>
                  <a:lnTo>
                    <a:pt x="1793" y="46"/>
                  </a:lnTo>
                  <a:lnTo>
                    <a:pt x="1796" y="67"/>
                  </a:lnTo>
                  <a:lnTo>
                    <a:pt x="1793" y="88"/>
                  </a:lnTo>
                  <a:lnTo>
                    <a:pt x="1784" y="105"/>
                  </a:lnTo>
                  <a:lnTo>
                    <a:pt x="1769" y="120"/>
                  </a:lnTo>
                  <a:lnTo>
                    <a:pt x="1751" y="129"/>
                  </a:lnTo>
                  <a:lnTo>
                    <a:pt x="1730" y="133"/>
                  </a:lnTo>
                  <a:lnTo>
                    <a:pt x="66" y="133"/>
                  </a:lnTo>
                  <a:lnTo>
                    <a:pt x="45" y="129"/>
                  </a:lnTo>
                  <a:lnTo>
                    <a:pt x="26" y="120"/>
                  </a:lnTo>
                  <a:lnTo>
                    <a:pt x="12" y="105"/>
                  </a:lnTo>
                  <a:lnTo>
                    <a:pt x="3" y="88"/>
                  </a:lnTo>
                  <a:lnTo>
                    <a:pt x="0" y="67"/>
                  </a:lnTo>
                  <a:lnTo>
                    <a:pt x="3" y="46"/>
                  </a:lnTo>
                  <a:lnTo>
                    <a:pt x="12" y="28"/>
                  </a:lnTo>
                  <a:lnTo>
                    <a:pt x="26" y="14"/>
                  </a:lnTo>
                  <a:lnTo>
                    <a:pt x="45" y="4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1" name="Freeform 457"/>
            <p:cNvSpPr>
              <a:spLocks/>
            </p:cNvSpPr>
            <p:nvPr/>
          </p:nvSpPr>
          <p:spPr bwMode="auto">
            <a:xfrm>
              <a:off x="9256713" y="2197100"/>
              <a:ext cx="298450" cy="20638"/>
            </a:xfrm>
            <a:custGeom>
              <a:avLst/>
              <a:gdLst>
                <a:gd name="T0" fmla="*/ 66 w 1884"/>
                <a:gd name="T1" fmla="*/ 0 h 131"/>
                <a:gd name="T2" fmla="*/ 1818 w 1884"/>
                <a:gd name="T3" fmla="*/ 0 h 131"/>
                <a:gd name="T4" fmla="*/ 1839 w 1884"/>
                <a:gd name="T5" fmla="*/ 3 h 131"/>
                <a:gd name="T6" fmla="*/ 1856 w 1884"/>
                <a:gd name="T7" fmla="*/ 12 h 131"/>
                <a:gd name="T8" fmla="*/ 1871 w 1884"/>
                <a:gd name="T9" fmla="*/ 27 h 131"/>
                <a:gd name="T10" fmla="*/ 1881 w 1884"/>
                <a:gd name="T11" fmla="*/ 45 h 131"/>
                <a:gd name="T12" fmla="*/ 1884 w 1884"/>
                <a:gd name="T13" fmla="*/ 66 h 131"/>
                <a:gd name="T14" fmla="*/ 1881 w 1884"/>
                <a:gd name="T15" fmla="*/ 86 h 131"/>
                <a:gd name="T16" fmla="*/ 1871 w 1884"/>
                <a:gd name="T17" fmla="*/ 105 h 131"/>
                <a:gd name="T18" fmla="*/ 1856 w 1884"/>
                <a:gd name="T19" fmla="*/ 119 h 131"/>
                <a:gd name="T20" fmla="*/ 1839 w 1884"/>
                <a:gd name="T21" fmla="*/ 128 h 131"/>
                <a:gd name="T22" fmla="*/ 1818 w 1884"/>
                <a:gd name="T23" fmla="*/ 131 h 131"/>
                <a:gd name="T24" fmla="*/ 66 w 1884"/>
                <a:gd name="T25" fmla="*/ 131 h 131"/>
                <a:gd name="T26" fmla="*/ 45 w 1884"/>
                <a:gd name="T27" fmla="*/ 128 h 131"/>
                <a:gd name="T28" fmla="*/ 26 w 1884"/>
                <a:gd name="T29" fmla="*/ 119 h 131"/>
                <a:gd name="T30" fmla="*/ 12 w 1884"/>
                <a:gd name="T31" fmla="*/ 105 h 131"/>
                <a:gd name="T32" fmla="*/ 3 w 1884"/>
                <a:gd name="T33" fmla="*/ 86 h 131"/>
                <a:gd name="T34" fmla="*/ 0 w 1884"/>
                <a:gd name="T35" fmla="*/ 66 h 131"/>
                <a:gd name="T36" fmla="*/ 3 w 1884"/>
                <a:gd name="T37" fmla="*/ 45 h 131"/>
                <a:gd name="T38" fmla="*/ 12 w 1884"/>
                <a:gd name="T39" fmla="*/ 27 h 131"/>
                <a:gd name="T40" fmla="*/ 26 w 1884"/>
                <a:gd name="T41" fmla="*/ 12 h 131"/>
                <a:gd name="T42" fmla="*/ 45 w 1884"/>
                <a:gd name="T43" fmla="*/ 3 h 131"/>
                <a:gd name="T44" fmla="*/ 66 w 1884"/>
                <a:gd name="T4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84" h="131">
                  <a:moveTo>
                    <a:pt x="66" y="0"/>
                  </a:moveTo>
                  <a:lnTo>
                    <a:pt x="1818" y="0"/>
                  </a:lnTo>
                  <a:lnTo>
                    <a:pt x="1839" y="3"/>
                  </a:lnTo>
                  <a:lnTo>
                    <a:pt x="1856" y="12"/>
                  </a:lnTo>
                  <a:lnTo>
                    <a:pt x="1871" y="27"/>
                  </a:lnTo>
                  <a:lnTo>
                    <a:pt x="1881" y="45"/>
                  </a:lnTo>
                  <a:lnTo>
                    <a:pt x="1884" y="66"/>
                  </a:lnTo>
                  <a:lnTo>
                    <a:pt x="1881" y="86"/>
                  </a:lnTo>
                  <a:lnTo>
                    <a:pt x="1871" y="105"/>
                  </a:lnTo>
                  <a:lnTo>
                    <a:pt x="1856" y="119"/>
                  </a:lnTo>
                  <a:lnTo>
                    <a:pt x="1839" y="128"/>
                  </a:lnTo>
                  <a:lnTo>
                    <a:pt x="1818" y="131"/>
                  </a:lnTo>
                  <a:lnTo>
                    <a:pt x="66" y="131"/>
                  </a:lnTo>
                  <a:lnTo>
                    <a:pt x="45" y="128"/>
                  </a:lnTo>
                  <a:lnTo>
                    <a:pt x="26" y="119"/>
                  </a:lnTo>
                  <a:lnTo>
                    <a:pt x="12" y="105"/>
                  </a:lnTo>
                  <a:lnTo>
                    <a:pt x="3" y="86"/>
                  </a:lnTo>
                  <a:lnTo>
                    <a:pt x="0" y="66"/>
                  </a:lnTo>
                  <a:lnTo>
                    <a:pt x="3" y="45"/>
                  </a:lnTo>
                  <a:lnTo>
                    <a:pt x="12" y="27"/>
                  </a:lnTo>
                  <a:lnTo>
                    <a:pt x="26" y="12"/>
                  </a:lnTo>
                  <a:lnTo>
                    <a:pt x="45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2" name="Freeform 458"/>
            <p:cNvSpPr>
              <a:spLocks/>
            </p:cNvSpPr>
            <p:nvPr/>
          </p:nvSpPr>
          <p:spPr bwMode="auto">
            <a:xfrm>
              <a:off x="9256713" y="2238375"/>
              <a:ext cx="158750" cy="22225"/>
            </a:xfrm>
            <a:custGeom>
              <a:avLst/>
              <a:gdLst>
                <a:gd name="T0" fmla="*/ 66 w 1007"/>
                <a:gd name="T1" fmla="*/ 0 h 132"/>
                <a:gd name="T2" fmla="*/ 942 w 1007"/>
                <a:gd name="T3" fmla="*/ 0 h 132"/>
                <a:gd name="T4" fmla="*/ 963 w 1007"/>
                <a:gd name="T5" fmla="*/ 3 h 132"/>
                <a:gd name="T6" fmla="*/ 980 w 1007"/>
                <a:gd name="T7" fmla="*/ 13 h 132"/>
                <a:gd name="T8" fmla="*/ 995 w 1007"/>
                <a:gd name="T9" fmla="*/ 27 h 132"/>
                <a:gd name="T10" fmla="*/ 1004 w 1007"/>
                <a:gd name="T11" fmla="*/ 45 h 132"/>
                <a:gd name="T12" fmla="*/ 1007 w 1007"/>
                <a:gd name="T13" fmla="*/ 66 h 132"/>
                <a:gd name="T14" fmla="*/ 1004 w 1007"/>
                <a:gd name="T15" fmla="*/ 87 h 132"/>
                <a:gd name="T16" fmla="*/ 995 w 1007"/>
                <a:gd name="T17" fmla="*/ 104 h 132"/>
                <a:gd name="T18" fmla="*/ 980 w 1007"/>
                <a:gd name="T19" fmla="*/ 119 h 132"/>
                <a:gd name="T20" fmla="*/ 963 w 1007"/>
                <a:gd name="T21" fmla="*/ 129 h 132"/>
                <a:gd name="T22" fmla="*/ 942 w 1007"/>
                <a:gd name="T23" fmla="*/ 132 h 132"/>
                <a:gd name="T24" fmla="*/ 66 w 1007"/>
                <a:gd name="T25" fmla="*/ 132 h 132"/>
                <a:gd name="T26" fmla="*/ 45 w 1007"/>
                <a:gd name="T27" fmla="*/ 129 h 132"/>
                <a:gd name="T28" fmla="*/ 26 w 1007"/>
                <a:gd name="T29" fmla="*/ 119 h 132"/>
                <a:gd name="T30" fmla="*/ 12 w 1007"/>
                <a:gd name="T31" fmla="*/ 104 h 132"/>
                <a:gd name="T32" fmla="*/ 3 w 1007"/>
                <a:gd name="T33" fmla="*/ 87 h 132"/>
                <a:gd name="T34" fmla="*/ 0 w 1007"/>
                <a:gd name="T35" fmla="*/ 66 h 132"/>
                <a:gd name="T36" fmla="*/ 3 w 1007"/>
                <a:gd name="T37" fmla="*/ 45 h 132"/>
                <a:gd name="T38" fmla="*/ 12 w 1007"/>
                <a:gd name="T39" fmla="*/ 27 h 132"/>
                <a:gd name="T40" fmla="*/ 26 w 1007"/>
                <a:gd name="T41" fmla="*/ 13 h 132"/>
                <a:gd name="T42" fmla="*/ 45 w 1007"/>
                <a:gd name="T43" fmla="*/ 3 h 132"/>
                <a:gd name="T44" fmla="*/ 66 w 1007"/>
                <a:gd name="T4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7" h="132">
                  <a:moveTo>
                    <a:pt x="66" y="0"/>
                  </a:moveTo>
                  <a:lnTo>
                    <a:pt x="942" y="0"/>
                  </a:lnTo>
                  <a:lnTo>
                    <a:pt x="963" y="3"/>
                  </a:lnTo>
                  <a:lnTo>
                    <a:pt x="980" y="13"/>
                  </a:lnTo>
                  <a:lnTo>
                    <a:pt x="995" y="27"/>
                  </a:lnTo>
                  <a:lnTo>
                    <a:pt x="1004" y="45"/>
                  </a:lnTo>
                  <a:lnTo>
                    <a:pt x="1007" y="66"/>
                  </a:lnTo>
                  <a:lnTo>
                    <a:pt x="1004" y="87"/>
                  </a:lnTo>
                  <a:lnTo>
                    <a:pt x="995" y="104"/>
                  </a:lnTo>
                  <a:lnTo>
                    <a:pt x="980" y="119"/>
                  </a:lnTo>
                  <a:lnTo>
                    <a:pt x="963" y="129"/>
                  </a:lnTo>
                  <a:lnTo>
                    <a:pt x="942" y="132"/>
                  </a:lnTo>
                  <a:lnTo>
                    <a:pt x="66" y="132"/>
                  </a:lnTo>
                  <a:lnTo>
                    <a:pt x="45" y="129"/>
                  </a:lnTo>
                  <a:lnTo>
                    <a:pt x="26" y="119"/>
                  </a:lnTo>
                  <a:lnTo>
                    <a:pt x="12" y="104"/>
                  </a:lnTo>
                  <a:lnTo>
                    <a:pt x="3" y="87"/>
                  </a:lnTo>
                  <a:lnTo>
                    <a:pt x="0" y="66"/>
                  </a:lnTo>
                  <a:lnTo>
                    <a:pt x="3" y="45"/>
                  </a:lnTo>
                  <a:lnTo>
                    <a:pt x="12" y="27"/>
                  </a:lnTo>
                  <a:lnTo>
                    <a:pt x="26" y="13"/>
                  </a:lnTo>
                  <a:lnTo>
                    <a:pt x="45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3" name="Freeform 459"/>
            <p:cNvSpPr>
              <a:spLocks/>
            </p:cNvSpPr>
            <p:nvPr/>
          </p:nvSpPr>
          <p:spPr bwMode="auto">
            <a:xfrm>
              <a:off x="9256713" y="2295525"/>
              <a:ext cx="284163" cy="20638"/>
            </a:xfrm>
            <a:custGeom>
              <a:avLst/>
              <a:gdLst>
                <a:gd name="T0" fmla="*/ 66 w 1796"/>
                <a:gd name="T1" fmla="*/ 0 h 132"/>
                <a:gd name="T2" fmla="*/ 1730 w 1796"/>
                <a:gd name="T3" fmla="*/ 0 h 132"/>
                <a:gd name="T4" fmla="*/ 1751 w 1796"/>
                <a:gd name="T5" fmla="*/ 4 h 132"/>
                <a:gd name="T6" fmla="*/ 1769 w 1796"/>
                <a:gd name="T7" fmla="*/ 13 h 132"/>
                <a:gd name="T8" fmla="*/ 1784 w 1796"/>
                <a:gd name="T9" fmla="*/ 27 h 132"/>
                <a:gd name="T10" fmla="*/ 1793 w 1796"/>
                <a:gd name="T11" fmla="*/ 45 h 132"/>
                <a:gd name="T12" fmla="*/ 1796 w 1796"/>
                <a:gd name="T13" fmla="*/ 66 h 132"/>
                <a:gd name="T14" fmla="*/ 1793 w 1796"/>
                <a:gd name="T15" fmla="*/ 86 h 132"/>
                <a:gd name="T16" fmla="*/ 1784 w 1796"/>
                <a:gd name="T17" fmla="*/ 104 h 132"/>
                <a:gd name="T18" fmla="*/ 1769 w 1796"/>
                <a:gd name="T19" fmla="*/ 118 h 132"/>
                <a:gd name="T20" fmla="*/ 1751 w 1796"/>
                <a:gd name="T21" fmla="*/ 128 h 132"/>
                <a:gd name="T22" fmla="*/ 1730 w 1796"/>
                <a:gd name="T23" fmla="*/ 132 h 132"/>
                <a:gd name="T24" fmla="*/ 66 w 1796"/>
                <a:gd name="T25" fmla="*/ 132 h 132"/>
                <a:gd name="T26" fmla="*/ 45 w 1796"/>
                <a:gd name="T27" fmla="*/ 128 h 132"/>
                <a:gd name="T28" fmla="*/ 26 w 1796"/>
                <a:gd name="T29" fmla="*/ 118 h 132"/>
                <a:gd name="T30" fmla="*/ 12 w 1796"/>
                <a:gd name="T31" fmla="*/ 104 h 132"/>
                <a:gd name="T32" fmla="*/ 3 w 1796"/>
                <a:gd name="T33" fmla="*/ 86 h 132"/>
                <a:gd name="T34" fmla="*/ 0 w 1796"/>
                <a:gd name="T35" fmla="*/ 66 h 132"/>
                <a:gd name="T36" fmla="*/ 3 w 1796"/>
                <a:gd name="T37" fmla="*/ 45 h 132"/>
                <a:gd name="T38" fmla="*/ 12 w 1796"/>
                <a:gd name="T39" fmla="*/ 27 h 132"/>
                <a:gd name="T40" fmla="*/ 26 w 1796"/>
                <a:gd name="T41" fmla="*/ 13 h 132"/>
                <a:gd name="T42" fmla="*/ 45 w 1796"/>
                <a:gd name="T43" fmla="*/ 4 h 132"/>
                <a:gd name="T44" fmla="*/ 66 w 1796"/>
                <a:gd name="T4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6" h="132">
                  <a:moveTo>
                    <a:pt x="66" y="0"/>
                  </a:moveTo>
                  <a:lnTo>
                    <a:pt x="1730" y="0"/>
                  </a:lnTo>
                  <a:lnTo>
                    <a:pt x="1751" y="4"/>
                  </a:lnTo>
                  <a:lnTo>
                    <a:pt x="1769" y="13"/>
                  </a:lnTo>
                  <a:lnTo>
                    <a:pt x="1784" y="27"/>
                  </a:lnTo>
                  <a:lnTo>
                    <a:pt x="1793" y="45"/>
                  </a:lnTo>
                  <a:lnTo>
                    <a:pt x="1796" y="66"/>
                  </a:lnTo>
                  <a:lnTo>
                    <a:pt x="1793" y="86"/>
                  </a:lnTo>
                  <a:lnTo>
                    <a:pt x="1784" y="104"/>
                  </a:lnTo>
                  <a:lnTo>
                    <a:pt x="1769" y="118"/>
                  </a:lnTo>
                  <a:lnTo>
                    <a:pt x="1751" y="128"/>
                  </a:lnTo>
                  <a:lnTo>
                    <a:pt x="1730" y="132"/>
                  </a:lnTo>
                  <a:lnTo>
                    <a:pt x="66" y="132"/>
                  </a:lnTo>
                  <a:lnTo>
                    <a:pt x="45" y="128"/>
                  </a:lnTo>
                  <a:lnTo>
                    <a:pt x="26" y="118"/>
                  </a:lnTo>
                  <a:lnTo>
                    <a:pt x="12" y="104"/>
                  </a:lnTo>
                  <a:lnTo>
                    <a:pt x="3" y="86"/>
                  </a:lnTo>
                  <a:lnTo>
                    <a:pt x="0" y="66"/>
                  </a:lnTo>
                  <a:lnTo>
                    <a:pt x="3" y="45"/>
                  </a:lnTo>
                  <a:lnTo>
                    <a:pt x="12" y="27"/>
                  </a:lnTo>
                  <a:lnTo>
                    <a:pt x="26" y="13"/>
                  </a:lnTo>
                  <a:lnTo>
                    <a:pt x="45" y="4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" name="Freeform 460"/>
            <p:cNvSpPr>
              <a:spLocks/>
            </p:cNvSpPr>
            <p:nvPr/>
          </p:nvSpPr>
          <p:spPr bwMode="auto">
            <a:xfrm>
              <a:off x="9256713" y="2336800"/>
              <a:ext cx="298450" cy="20638"/>
            </a:xfrm>
            <a:custGeom>
              <a:avLst/>
              <a:gdLst>
                <a:gd name="T0" fmla="*/ 66 w 1884"/>
                <a:gd name="T1" fmla="*/ 0 h 131"/>
                <a:gd name="T2" fmla="*/ 1818 w 1884"/>
                <a:gd name="T3" fmla="*/ 0 h 131"/>
                <a:gd name="T4" fmla="*/ 1839 w 1884"/>
                <a:gd name="T5" fmla="*/ 3 h 131"/>
                <a:gd name="T6" fmla="*/ 1856 w 1884"/>
                <a:gd name="T7" fmla="*/ 13 h 131"/>
                <a:gd name="T8" fmla="*/ 1871 w 1884"/>
                <a:gd name="T9" fmla="*/ 26 h 131"/>
                <a:gd name="T10" fmla="*/ 1881 w 1884"/>
                <a:gd name="T11" fmla="*/ 45 h 131"/>
                <a:gd name="T12" fmla="*/ 1884 w 1884"/>
                <a:gd name="T13" fmla="*/ 66 h 131"/>
                <a:gd name="T14" fmla="*/ 1881 w 1884"/>
                <a:gd name="T15" fmla="*/ 87 h 131"/>
                <a:gd name="T16" fmla="*/ 1871 w 1884"/>
                <a:gd name="T17" fmla="*/ 105 h 131"/>
                <a:gd name="T18" fmla="*/ 1856 w 1884"/>
                <a:gd name="T19" fmla="*/ 119 h 131"/>
                <a:gd name="T20" fmla="*/ 1839 w 1884"/>
                <a:gd name="T21" fmla="*/ 128 h 131"/>
                <a:gd name="T22" fmla="*/ 1818 w 1884"/>
                <a:gd name="T23" fmla="*/ 131 h 131"/>
                <a:gd name="T24" fmla="*/ 66 w 1884"/>
                <a:gd name="T25" fmla="*/ 131 h 131"/>
                <a:gd name="T26" fmla="*/ 45 w 1884"/>
                <a:gd name="T27" fmla="*/ 128 h 131"/>
                <a:gd name="T28" fmla="*/ 26 w 1884"/>
                <a:gd name="T29" fmla="*/ 119 h 131"/>
                <a:gd name="T30" fmla="*/ 12 w 1884"/>
                <a:gd name="T31" fmla="*/ 105 h 131"/>
                <a:gd name="T32" fmla="*/ 3 w 1884"/>
                <a:gd name="T33" fmla="*/ 87 h 131"/>
                <a:gd name="T34" fmla="*/ 0 w 1884"/>
                <a:gd name="T35" fmla="*/ 66 h 131"/>
                <a:gd name="T36" fmla="*/ 3 w 1884"/>
                <a:gd name="T37" fmla="*/ 45 h 131"/>
                <a:gd name="T38" fmla="*/ 12 w 1884"/>
                <a:gd name="T39" fmla="*/ 26 h 131"/>
                <a:gd name="T40" fmla="*/ 26 w 1884"/>
                <a:gd name="T41" fmla="*/ 13 h 131"/>
                <a:gd name="T42" fmla="*/ 45 w 1884"/>
                <a:gd name="T43" fmla="*/ 3 h 131"/>
                <a:gd name="T44" fmla="*/ 66 w 1884"/>
                <a:gd name="T4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84" h="131">
                  <a:moveTo>
                    <a:pt x="66" y="0"/>
                  </a:moveTo>
                  <a:lnTo>
                    <a:pt x="1818" y="0"/>
                  </a:lnTo>
                  <a:lnTo>
                    <a:pt x="1839" y="3"/>
                  </a:lnTo>
                  <a:lnTo>
                    <a:pt x="1856" y="13"/>
                  </a:lnTo>
                  <a:lnTo>
                    <a:pt x="1871" y="26"/>
                  </a:lnTo>
                  <a:lnTo>
                    <a:pt x="1881" y="45"/>
                  </a:lnTo>
                  <a:lnTo>
                    <a:pt x="1884" y="66"/>
                  </a:lnTo>
                  <a:lnTo>
                    <a:pt x="1881" y="87"/>
                  </a:lnTo>
                  <a:lnTo>
                    <a:pt x="1871" y="105"/>
                  </a:lnTo>
                  <a:lnTo>
                    <a:pt x="1856" y="119"/>
                  </a:lnTo>
                  <a:lnTo>
                    <a:pt x="1839" y="128"/>
                  </a:lnTo>
                  <a:lnTo>
                    <a:pt x="1818" y="131"/>
                  </a:lnTo>
                  <a:lnTo>
                    <a:pt x="66" y="131"/>
                  </a:lnTo>
                  <a:lnTo>
                    <a:pt x="45" y="128"/>
                  </a:lnTo>
                  <a:lnTo>
                    <a:pt x="26" y="119"/>
                  </a:lnTo>
                  <a:lnTo>
                    <a:pt x="12" y="105"/>
                  </a:lnTo>
                  <a:lnTo>
                    <a:pt x="3" y="87"/>
                  </a:lnTo>
                  <a:lnTo>
                    <a:pt x="0" y="66"/>
                  </a:lnTo>
                  <a:lnTo>
                    <a:pt x="3" y="45"/>
                  </a:lnTo>
                  <a:lnTo>
                    <a:pt x="12" y="26"/>
                  </a:lnTo>
                  <a:lnTo>
                    <a:pt x="26" y="13"/>
                  </a:lnTo>
                  <a:lnTo>
                    <a:pt x="45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5" name="Freeform 461"/>
            <p:cNvSpPr>
              <a:spLocks/>
            </p:cNvSpPr>
            <p:nvPr/>
          </p:nvSpPr>
          <p:spPr bwMode="auto">
            <a:xfrm>
              <a:off x="9256713" y="2378075"/>
              <a:ext cx="158750" cy="20638"/>
            </a:xfrm>
            <a:custGeom>
              <a:avLst/>
              <a:gdLst>
                <a:gd name="T0" fmla="*/ 66 w 1007"/>
                <a:gd name="T1" fmla="*/ 0 h 131"/>
                <a:gd name="T2" fmla="*/ 942 w 1007"/>
                <a:gd name="T3" fmla="*/ 0 h 131"/>
                <a:gd name="T4" fmla="*/ 963 w 1007"/>
                <a:gd name="T5" fmla="*/ 3 h 131"/>
                <a:gd name="T6" fmla="*/ 980 w 1007"/>
                <a:gd name="T7" fmla="*/ 12 h 131"/>
                <a:gd name="T8" fmla="*/ 995 w 1007"/>
                <a:gd name="T9" fmla="*/ 26 h 131"/>
                <a:gd name="T10" fmla="*/ 1004 w 1007"/>
                <a:gd name="T11" fmla="*/ 44 h 131"/>
                <a:gd name="T12" fmla="*/ 1007 w 1007"/>
                <a:gd name="T13" fmla="*/ 65 h 131"/>
                <a:gd name="T14" fmla="*/ 1004 w 1007"/>
                <a:gd name="T15" fmla="*/ 86 h 131"/>
                <a:gd name="T16" fmla="*/ 995 w 1007"/>
                <a:gd name="T17" fmla="*/ 103 h 131"/>
                <a:gd name="T18" fmla="*/ 980 w 1007"/>
                <a:gd name="T19" fmla="*/ 118 h 131"/>
                <a:gd name="T20" fmla="*/ 963 w 1007"/>
                <a:gd name="T21" fmla="*/ 128 h 131"/>
                <a:gd name="T22" fmla="*/ 942 w 1007"/>
                <a:gd name="T23" fmla="*/ 131 h 131"/>
                <a:gd name="T24" fmla="*/ 66 w 1007"/>
                <a:gd name="T25" fmla="*/ 131 h 131"/>
                <a:gd name="T26" fmla="*/ 45 w 1007"/>
                <a:gd name="T27" fmla="*/ 128 h 131"/>
                <a:gd name="T28" fmla="*/ 26 w 1007"/>
                <a:gd name="T29" fmla="*/ 118 h 131"/>
                <a:gd name="T30" fmla="*/ 12 w 1007"/>
                <a:gd name="T31" fmla="*/ 103 h 131"/>
                <a:gd name="T32" fmla="*/ 3 w 1007"/>
                <a:gd name="T33" fmla="*/ 86 h 131"/>
                <a:gd name="T34" fmla="*/ 0 w 1007"/>
                <a:gd name="T35" fmla="*/ 65 h 131"/>
                <a:gd name="T36" fmla="*/ 3 w 1007"/>
                <a:gd name="T37" fmla="*/ 44 h 131"/>
                <a:gd name="T38" fmla="*/ 12 w 1007"/>
                <a:gd name="T39" fmla="*/ 26 h 131"/>
                <a:gd name="T40" fmla="*/ 26 w 1007"/>
                <a:gd name="T41" fmla="*/ 12 h 131"/>
                <a:gd name="T42" fmla="*/ 45 w 1007"/>
                <a:gd name="T43" fmla="*/ 3 h 131"/>
                <a:gd name="T44" fmla="*/ 66 w 1007"/>
                <a:gd name="T4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7" h="131">
                  <a:moveTo>
                    <a:pt x="66" y="0"/>
                  </a:moveTo>
                  <a:lnTo>
                    <a:pt x="942" y="0"/>
                  </a:lnTo>
                  <a:lnTo>
                    <a:pt x="963" y="3"/>
                  </a:lnTo>
                  <a:lnTo>
                    <a:pt x="980" y="12"/>
                  </a:lnTo>
                  <a:lnTo>
                    <a:pt x="995" y="26"/>
                  </a:lnTo>
                  <a:lnTo>
                    <a:pt x="1004" y="44"/>
                  </a:lnTo>
                  <a:lnTo>
                    <a:pt x="1007" y="65"/>
                  </a:lnTo>
                  <a:lnTo>
                    <a:pt x="1004" y="86"/>
                  </a:lnTo>
                  <a:lnTo>
                    <a:pt x="995" y="103"/>
                  </a:lnTo>
                  <a:lnTo>
                    <a:pt x="980" y="118"/>
                  </a:lnTo>
                  <a:lnTo>
                    <a:pt x="963" y="128"/>
                  </a:lnTo>
                  <a:lnTo>
                    <a:pt x="942" y="131"/>
                  </a:lnTo>
                  <a:lnTo>
                    <a:pt x="66" y="131"/>
                  </a:lnTo>
                  <a:lnTo>
                    <a:pt x="45" y="128"/>
                  </a:lnTo>
                  <a:lnTo>
                    <a:pt x="26" y="118"/>
                  </a:lnTo>
                  <a:lnTo>
                    <a:pt x="12" y="103"/>
                  </a:lnTo>
                  <a:lnTo>
                    <a:pt x="3" y="86"/>
                  </a:lnTo>
                  <a:lnTo>
                    <a:pt x="0" y="65"/>
                  </a:lnTo>
                  <a:lnTo>
                    <a:pt x="3" y="44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5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9" name="Group 1048"/>
          <p:cNvGrpSpPr/>
          <p:nvPr/>
        </p:nvGrpSpPr>
        <p:grpSpPr>
          <a:xfrm>
            <a:off x="10012172" y="1947863"/>
            <a:ext cx="577850" cy="492125"/>
            <a:chOff x="10012363" y="1947863"/>
            <a:chExt cx="577850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9" name="Freeform 466"/>
            <p:cNvSpPr>
              <a:spLocks noEditPoints="1"/>
            </p:cNvSpPr>
            <p:nvPr/>
          </p:nvSpPr>
          <p:spPr bwMode="auto">
            <a:xfrm>
              <a:off x="10098088" y="2360613"/>
              <a:ext cx="30163" cy="30163"/>
            </a:xfrm>
            <a:custGeom>
              <a:avLst/>
              <a:gdLst>
                <a:gd name="T0" fmla="*/ 96 w 192"/>
                <a:gd name="T1" fmla="*/ 75 h 190"/>
                <a:gd name="T2" fmla="*/ 86 w 192"/>
                <a:gd name="T3" fmla="*/ 79 h 190"/>
                <a:gd name="T4" fmla="*/ 79 w 192"/>
                <a:gd name="T5" fmla="*/ 85 h 190"/>
                <a:gd name="T6" fmla="*/ 77 w 192"/>
                <a:gd name="T7" fmla="*/ 95 h 190"/>
                <a:gd name="T8" fmla="*/ 79 w 192"/>
                <a:gd name="T9" fmla="*/ 104 h 190"/>
                <a:gd name="T10" fmla="*/ 86 w 192"/>
                <a:gd name="T11" fmla="*/ 112 h 190"/>
                <a:gd name="T12" fmla="*/ 96 w 192"/>
                <a:gd name="T13" fmla="*/ 114 h 190"/>
                <a:gd name="T14" fmla="*/ 106 w 192"/>
                <a:gd name="T15" fmla="*/ 112 h 190"/>
                <a:gd name="T16" fmla="*/ 113 w 192"/>
                <a:gd name="T17" fmla="*/ 104 h 190"/>
                <a:gd name="T18" fmla="*/ 116 w 192"/>
                <a:gd name="T19" fmla="*/ 95 h 190"/>
                <a:gd name="T20" fmla="*/ 113 w 192"/>
                <a:gd name="T21" fmla="*/ 85 h 190"/>
                <a:gd name="T22" fmla="*/ 106 w 192"/>
                <a:gd name="T23" fmla="*/ 79 h 190"/>
                <a:gd name="T24" fmla="*/ 96 w 192"/>
                <a:gd name="T25" fmla="*/ 75 h 190"/>
                <a:gd name="T26" fmla="*/ 96 w 192"/>
                <a:gd name="T27" fmla="*/ 0 h 190"/>
                <a:gd name="T28" fmla="*/ 121 w 192"/>
                <a:gd name="T29" fmla="*/ 3 h 190"/>
                <a:gd name="T30" fmla="*/ 145 w 192"/>
                <a:gd name="T31" fmla="*/ 13 h 190"/>
                <a:gd name="T32" fmla="*/ 164 w 192"/>
                <a:gd name="T33" fmla="*/ 27 h 190"/>
                <a:gd name="T34" fmla="*/ 179 w 192"/>
                <a:gd name="T35" fmla="*/ 47 h 190"/>
                <a:gd name="T36" fmla="*/ 189 w 192"/>
                <a:gd name="T37" fmla="*/ 70 h 190"/>
                <a:gd name="T38" fmla="*/ 192 w 192"/>
                <a:gd name="T39" fmla="*/ 95 h 190"/>
                <a:gd name="T40" fmla="*/ 189 w 192"/>
                <a:gd name="T41" fmla="*/ 121 h 190"/>
                <a:gd name="T42" fmla="*/ 179 w 192"/>
                <a:gd name="T43" fmla="*/ 143 h 190"/>
                <a:gd name="T44" fmla="*/ 164 w 192"/>
                <a:gd name="T45" fmla="*/ 162 h 190"/>
                <a:gd name="T46" fmla="*/ 145 w 192"/>
                <a:gd name="T47" fmla="*/ 178 h 190"/>
                <a:gd name="T48" fmla="*/ 121 w 192"/>
                <a:gd name="T49" fmla="*/ 187 h 190"/>
                <a:gd name="T50" fmla="*/ 96 w 192"/>
                <a:gd name="T51" fmla="*/ 190 h 190"/>
                <a:gd name="T52" fmla="*/ 71 w 192"/>
                <a:gd name="T53" fmla="*/ 187 h 190"/>
                <a:gd name="T54" fmla="*/ 48 w 192"/>
                <a:gd name="T55" fmla="*/ 178 h 190"/>
                <a:gd name="T56" fmla="*/ 29 w 192"/>
                <a:gd name="T57" fmla="*/ 162 h 190"/>
                <a:gd name="T58" fmla="*/ 13 w 192"/>
                <a:gd name="T59" fmla="*/ 143 h 190"/>
                <a:gd name="T60" fmla="*/ 3 w 192"/>
                <a:gd name="T61" fmla="*/ 121 h 190"/>
                <a:gd name="T62" fmla="*/ 0 w 192"/>
                <a:gd name="T63" fmla="*/ 95 h 190"/>
                <a:gd name="T64" fmla="*/ 3 w 192"/>
                <a:gd name="T65" fmla="*/ 70 h 190"/>
                <a:gd name="T66" fmla="*/ 13 w 192"/>
                <a:gd name="T67" fmla="*/ 47 h 190"/>
                <a:gd name="T68" fmla="*/ 29 w 192"/>
                <a:gd name="T69" fmla="*/ 27 h 190"/>
                <a:gd name="T70" fmla="*/ 48 w 192"/>
                <a:gd name="T71" fmla="*/ 13 h 190"/>
                <a:gd name="T72" fmla="*/ 71 w 192"/>
                <a:gd name="T73" fmla="*/ 3 h 190"/>
                <a:gd name="T74" fmla="*/ 96 w 192"/>
                <a:gd name="T7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2" h="190">
                  <a:moveTo>
                    <a:pt x="96" y="75"/>
                  </a:moveTo>
                  <a:lnTo>
                    <a:pt x="86" y="79"/>
                  </a:lnTo>
                  <a:lnTo>
                    <a:pt x="79" y="85"/>
                  </a:lnTo>
                  <a:lnTo>
                    <a:pt x="77" y="95"/>
                  </a:lnTo>
                  <a:lnTo>
                    <a:pt x="79" y="104"/>
                  </a:lnTo>
                  <a:lnTo>
                    <a:pt x="86" y="112"/>
                  </a:lnTo>
                  <a:lnTo>
                    <a:pt x="96" y="114"/>
                  </a:lnTo>
                  <a:lnTo>
                    <a:pt x="106" y="112"/>
                  </a:lnTo>
                  <a:lnTo>
                    <a:pt x="113" y="104"/>
                  </a:lnTo>
                  <a:lnTo>
                    <a:pt x="116" y="95"/>
                  </a:lnTo>
                  <a:lnTo>
                    <a:pt x="113" y="85"/>
                  </a:lnTo>
                  <a:lnTo>
                    <a:pt x="106" y="79"/>
                  </a:lnTo>
                  <a:lnTo>
                    <a:pt x="96" y="75"/>
                  </a:lnTo>
                  <a:close/>
                  <a:moveTo>
                    <a:pt x="96" y="0"/>
                  </a:moveTo>
                  <a:lnTo>
                    <a:pt x="121" y="3"/>
                  </a:lnTo>
                  <a:lnTo>
                    <a:pt x="145" y="13"/>
                  </a:lnTo>
                  <a:lnTo>
                    <a:pt x="164" y="27"/>
                  </a:lnTo>
                  <a:lnTo>
                    <a:pt x="179" y="47"/>
                  </a:lnTo>
                  <a:lnTo>
                    <a:pt x="189" y="70"/>
                  </a:lnTo>
                  <a:lnTo>
                    <a:pt x="192" y="95"/>
                  </a:lnTo>
                  <a:lnTo>
                    <a:pt x="189" y="121"/>
                  </a:lnTo>
                  <a:lnTo>
                    <a:pt x="179" y="143"/>
                  </a:lnTo>
                  <a:lnTo>
                    <a:pt x="164" y="162"/>
                  </a:lnTo>
                  <a:lnTo>
                    <a:pt x="145" y="178"/>
                  </a:lnTo>
                  <a:lnTo>
                    <a:pt x="121" y="187"/>
                  </a:lnTo>
                  <a:lnTo>
                    <a:pt x="96" y="190"/>
                  </a:lnTo>
                  <a:lnTo>
                    <a:pt x="71" y="187"/>
                  </a:lnTo>
                  <a:lnTo>
                    <a:pt x="48" y="178"/>
                  </a:lnTo>
                  <a:lnTo>
                    <a:pt x="29" y="162"/>
                  </a:lnTo>
                  <a:lnTo>
                    <a:pt x="13" y="143"/>
                  </a:lnTo>
                  <a:lnTo>
                    <a:pt x="3" y="121"/>
                  </a:lnTo>
                  <a:lnTo>
                    <a:pt x="0" y="95"/>
                  </a:lnTo>
                  <a:lnTo>
                    <a:pt x="3" y="70"/>
                  </a:lnTo>
                  <a:lnTo>
                    <a:pt x="13" y="47"/>
                  </a:lnTo>
                  <a:lnTo>
                    <a:pt x="29" y="27"/>
                  </a:lnTo>
                  <a:lnTo>
                    <a:pt x="48" y="13"/>
                  </a:lnTo>
                  <a:lnTo>
                    <a:pt x="71" y="3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467"/>
            <p:cNvSpPr>
              <a:spLocks noEditPoints="1"/>
            </p:cNvSpPr>
            <p:nvPr/>
          </p:nvSpPr>
          <p:spPr bwMode="auto">
            <a:xfrm>
              <a:off x="10353676" y="2360613"/>
              <a:ext cx="30163" cy="30163"/>
            </a:xfrm>
            <a:custGeom>
              <a:avLst/>
              <a:gdLst>
                <a:gd name="T0" fmla="*/ 96 w 192"/>
                <a:gd name="T1" fmla="*/ 75 h 190"/>
                <a:gd name="T2" fmla="*/ 86 w 192"/>
                <a:gd name="T3" fmla="*/ 79 h 190"/>
                <a:gd name="T4" fmla="*/ 80 w 192"/>
                <a:gd name="T5" fmla="*/ 85 h 190"/>
                <a:gd name="T6" fmla="*/ 78 w 192"/>
                <a:gd name="T7" fmla="*/ 95 h 190"/>
                <a:gd name="T8" fmla="*/ 80 w 192"/>
                <a:gd name="T9" fmla="*/ 104 h 190"/>
                <a:gd name="T10" fmla="*/ 86 w 192"/>
                <a:gd name="T11" fmla="*/ 112 h 190"/>
                <a:gd name="T12" fmla="*/ 96 w 192"/>
                <a:gd name="T13" fmla="*/ 114 h 190"/>
                <a:gd name="T14" fmla="*/ 106 w 192"/>
                <a:gd name="T15" fmla="*/ 112 h 190"/>
                <a:gd name="T16" fmla="*/ 113 w 192"/>
                <a:gd name="T17" fmla="*/ 104 h 190"/>
                <a:gd name="T18" fmla="*/ 115 w 192"/>
                <a:gd name="T19" fmla="*/ 95 h 190"/>
                <a:gd name="T20" fmla="*/ 113 w 192"/>
                <a:gd name="T21" fmla="*/ 85 h 190"/>
                <a:gd name="T22" fmla="*/ 106 w 192"/>
                <a:gd name="T23" fmla="*/ 79 h 190"/>
                <a:gd name="T24" fmla="*/ 96 w 192"/>
                <a:gd name="T25" fmla="*/ 75 h 190"/>
                <a:gd name="T26" fmla="*/ 96 w 192"/>
                <a:gd name="T27" fmla="*/ 0 h 190"/>
                <a:gd name="T28" fmla="*/ 122 w 192"/>
                <a:gd name="T29" fmla="*/ 3 h 190"/>
                <a:gd name="T30" fmla="*/ 145 w 192"/>
                <a:gd name="T31" fmla="*/ 13 h 190"/>
                <a:gd name="T32" fmla="*/ 164 w 192"/>
                <a:gd name="T33" fmla="*/ 27 h 190"/>
                <a:gd name="T34" fmla="*/ 179 w 192"/>
                <a:gd name="T35" fmla="*/ 47 h 190"/>
                <a:gd name="T36" fmla="*/ 189 w 192"/>
                <a:gd name="T37" fmla="*/ 70 h 190"/>
                <a:gd name="T38" fmla="*/ 192 w 192"/>
                <a:gd name="T39" fmla="*/ 95 h 190"/>
                <a:gd name="T40" fmla="*/ 189 w 192"/>
                <a:gd name="T41" fmla="*/ 121 h 190"/>
                <a:gd name="T42" fmla="*/ 179 w 192"/>
                <a:gd name="T43" fmla="*/ 143 h 190"/>
                <a:gd name="T44" fmla="*/ 164 w 192"/>
                <a:gd name="T45" fmla="*/ 162 h 190"/>
                <a:gd name="T46" fmla="*/ 145 w 192"/>
                <a:gd name="T47" fmla="*/ 178 h 190"/>
                <a:gd name="T48" fmla="*/ 122 w 192"/>
                <a:gd name="T49" fmla="*/ 187 h 190"/>
                <a:gd name="T50" fmla="*/ 96 w 192"/>
                <a:gd name="T51" fmla="*/ 190 h 190"/>
                <a:gd name="T52" fmla="*/ 71 w 192"/>
                <a:gd name="T53" fmla="*/ 187 h 190"/>
                <a:gd name="T54" fmla="*/ 48 w 192"/>
                <a:gd name="T55" fmla="*/ 178 h 190"/>
                <a:gd name="T56" fmla="*/ 29 w 192"/>
                <a:gd name="T57" fmla="*/ 162 h 190"/>
                <a:gd name="T58" fmla="*/ 14 w 192"/>
                <a:gd name="T59" fmla="*/ 143 h 190"/>
                <a:gd name="T60" fmla="*/ 4 w 192"/>
                <a:gd name="T61" fmla="*/ 121 h 190"/>
                <a:gd name="T62" fmla="*/ 0 w 192"/>
                <a:gd name="T63" fmla="*/ 95 h 190"/>
                <a:gd name="T64" fmla="*/ 4 w 192"/>
                <a:gd name="T65" fmla="*/ 70 h 190"/>
                <a:gd name="T66" fmla="*/ 14 w 192"/>
                <a:gd name="T67" fmla="*/ 47 h 190"/>
                <a:gd name="T68" fmla="*/ 29 w 192"/>
                <a:gd name="T69" fmla="*/ 27 h 190"/>
                <a:gd name="T70" fmla="*/ 48 w 192"/>
                <a:gd name="T71" fmla="*/ 13 h 190"/>
                <a:gd name="T72" fmla="*/ 71 w 192"/>
                <a:gd name="T73" fmla="*/ 3 h 190"/>
                <a:gd name="T74" fmla="*/ 96 w 192"/>
                <a:gd name="T7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2" h="190">
                  <a:moveTo>
                    <a:pt x="96" y="75"/>
                  </a:moveTo>
                  <a:lnTo>
                    <a:pt x="86" y="79"/>
                  </a:lnTo>
                  <a:lnTo>
                    <a:pt x="80" y="85"/>
                  </a:lnTo>
                  <a:lnTo>
                    <a:pt x="78" y="95"/>
                  </a:lnTo>
                  <a:lnTo>
                    <a:pt x="80" y="104"/>
                  </a:lnTo>
                  <a:lnTo>
                    <a:pt x="86" y="112"/>
                  </a:lnTo>
                  <a:lnTo>
                    <a:pt x="96" y="114"/>
                  </a:lnTo>
                  <a:lnTo>
                    <a:pt x="106" y="112"/>
                  </a:lnTo>
                  <a:lnTo>
                    <a:pt x="113" y="104"/>
                  </a:lnTo>
                  <a:lnTo>
                    <a:pt x="115" y="95"/>
                  </a:lnTo>
                  <a:lnTo>
                    <a:pt x="113" y="85"/>
                  </a:lnTo>
                  <a:lnTo>
                    <a:pt x="106" y="79"/>
                  </a:lnTo>
                  <a:lnTo>
                    <a:pt x="96" y="75"/>
                  </a:lnTo>
                  <a:close/>
                  <a:moveTo>
                    <a:pt x="96" y="0"/>
                  </a:moveTo>
                  <a:lnTo>
                    <a:pt x="122" y="3"/>
                  </a:lnTo>
                  <a:lnTo>
                    <a:pt x="145" y="13"/>
                  </a:lnTo>
                  <a:lnTo>
                    <a:pt x="164" y="27"/>
                  </a:lnTo>
                  <a:lnTo>
                    <a:pt x="179" y="47"/>
                  </a:lnTo>
                  <a:lnTo>
                    <a:pt x="189" y="70"/>
                  </a:lnTo>
                  <a:lnTo>
                    <a:pt x="192" y="95"/>
                  </a:lnTo>
                  <a:lnTo>
                    <a:pt x="189" y="121"/>
                  </a:lnTo>
                  <a:lnTo>
                    <a:pt x="179" y="143"/>
                  </a:lnTo>
                  <a:lnTo>
                    <a:pt x="164" y="162"/>
                  </a:lnTo>
                  <a:lnTo>
                    <a:pt x="145" y="178"/>
                  </a:lnTo>
                  <a:lnTo>
                    <a:pt x="122" y="187"/>
                  </a:lnTo>
                  <a:lnTo>
                    <a:pt x="96" y="190"/>
                  </a:lnTo>
                  <a:lnTo>
                    <a:pt x="71" y="187"/>
                  </a:lnTo>
                  <a:lnTo>
                    <a:pt x="48" y="178"/>
                  </a:lnTo>
                  <a:lnTo>
                    <a:pt x="29" y="162"/>
                  </a:lnTo>
                  <a:lnTo>
                    <a:pt x="14" y="143"/>
                  </a:lnTo>
                  <a:lnTo>
                    <a:pt x="4" y="121"/>
                  </a:lnTo>
                  <a:lnTo>
                    <a:pt x="0" y="95"/>
                  </a:lnTo>
                  <a:lnTo>
                    <a:pt x="4" y="70"/>
                  </a:lnTo>
                  <a:lnTo>
                    <a:pt x="14" y="47"/>
                  </a:lnTo>
                  <a:lnTo>
                    <a:pt x="29" y="27"/>
                  </a:lnTo>
                  <a:lnTo>
                    <a:pt x="48" y="13"/>
                  </a:lnTo>
                  <a:lnTo>
                    <a:pt x="71" y="3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468"/>
            <p:cNvSpPr>
              <a:spLocks noEditPoints="1"/>
            </p:cNvSpPr>
            <p:nvPr/>
          </p:nvSpPr>
          <p:spPr bwMode="auto">
            <a:xfrm>
              <a:off x="10463213" y="2360613"/>
              <a:ext cx="30163" cy="30163"/>
            </a:xfrm>
            <a:custGeom>
              <a:avLst/>
              <a:gdLst>
                <a:gd name="T0" fmla="*/ 95 w 191"/>
                <a:gd name="T1" fmla="*/ 75 h 190"/>
                <a:gd name="T2" fmla="*/ 86 w 191"/>
                <a:gd name="T3" fmla="*/ 79 h 190"/>
                <a:gd name="T4" fmla="*/ 78 w 191"/>
                <a:gd name="T5" fmla="*/ 85 h 190"/>
                <a:gd name="T6" fmla="*/ 76 w 191"/>
                <a:gd name="T7" fmla="*/ 95 h 190"/>
                <a:gd name="T8" fmla="*/ 78 w 191"/>
                <a:gd name="T9" fmla="*/ 104 h 190"/>
                <a:gd name="T10" fmla="*/ 86 w 191"/>
                <a:gd name="T11" fmla="*/ 112 h 190"/>
                <a:gd name="T12" fmla="*/ 95 w 191"/>
                <a:gd name="T13" fmla="*/ 114 h 190"/>
                <a:gd name="T14" fmla="*/ 105 w 191"/>
                <a:gd name="T15" fmla="*/ 112 h 190"/>
                <a:gd name="T16" fmla="*/ 111 w 191"/>
                <a:gd name="T17" fmla="*/ 104 h 190"/>
                <a:gd name="T18" fmla="*/ 115 w 191"/>
                <a:gd name="T19" fmla="*/ 95 h 190"/>
                <a:gd name="T20" fmla="*/ 111 w 191"/>
                <a:gd name="T21" fmla="*/ 85 h 190"/>
                <a:gd name="T22" fmla="*/ 105 w 191"/>
                <a:gd name="T23" fmla="*/ 79 h 190"/>
                <a:gd name="T24" fmla="*/ 95 w 191"/>
                <a:gd name="T25" fmla="*/ 75 h 190"/>
                <a:gd name="T26" fmla="*/ 95 w 191"/>
                <a:gd name="T27" fmla="*/ 0 h 190"/>
                <a:gd name="T28" fmla="*/ 120 w 191"/>
                <a:gd name="T29" fmla="*/ 3 h 190"/>
                <a:gd name="T30" fmla="*/ 143 w 191"/>
                <a:gd name="T31" fmla="*/ 13 h 190"/>
                <a:gd name="T32" fmla="*/ 163 w 191"/>
                <a:gd name="T33" fmla="*/ 27 h 190"/>
                <a:gd name="T34" fmla="*/ 177 w 191"/>
                <a:gd name="T35" fmla="*/ 47 h 190"/>
                <a:gd name="T36" fmla="*/ 187 w 191"/>
                <a:gd name="T37" fmla="*/ 70 h 190"/>
                <a:gd name="T38" fmla="*/ 191 w 191"/>
                <a:gd name="T39" fmla="*/ 95 h 190"/>
                <a:gd name="T40" fmla="*/ 187 w 191"/>
                <a:gd name="T41" fmla="*/ 121 h 190"/>
                <a:gd name="T42" fmla="*/ 177 w 191"/>
                <a:gd name="T43" fmla="*/ 143 h 190"/>
                <a:gd name="T44" fmla="*/ 163 w 191"/>
                <a:gd name="T45" fmla="*/ 162 h 190"/>
                <a:gd name="T46" fmla="*/ 143 w 191"/>
                <a:gd name="T47" fmla="*/ 178 h 190"/>
                <a:gd name="T48" fmla="*/ 120 w 191"/>
                <a:gd name="T49" fmla="*/ 187 h 190"/>
                <a:gd name="T50" fmla="*/ 95 w 191"/>
                <a:gd name="T51" fmla="*/ 190 h 190"/>
                <a:gd name="T52" fmla="*/ 69 w 191"/>
                <a:gd name="T53" fmla="*/ 187 h 190"/>
                <a:gd name="T54" fmla="*/ 47 w 191"/>
                <a:gd name="T55" fmla="*/ 178 h 190"/>
                <a:gd name="T56" fmla="*/ 27 w 191"/>
                <a:gd name="T57" fmla="*/ 162 h 190"/>
                <a:gd name="T58" fmla="*/ 12 w 191"/>
                <a:gd name="T59" fmla="*/ 143 h 190"/>
                <a:gd name="T60" fmla="*/ 3 w 191"/>
                <a:gd name="T61" fmla="*/ 121 h 190"/>
                <a:gd name="T62" fmla="*/ 0 w 191"/>
                <a:gd name="T63" fmla="*/ 95 h 190"/>
                <a:gd name="T64" fmla="*/ 3 w 191"/>
                <a:gd name="T65" fmla="*/ 70 h 190"/>
                <a:gd name="T66" fmla="*/ 12 w 191"/>
                <a:gd name="T67" fmla="*/ 47 h 190"/>
                <a:gd name="T68" fmla="*/ 27 w 191"/>
                <a:gd name="T69" fmla="*/ 27 h 190"/>
                <a:gd name="T70" fmla="*/ 47 w 191"/>
                <a:gd name="T71" fmla="*/ 13 h 190"/>
                <a:gd name="T72" fmla="*/ 69 w 191"/>
                <a:gd name="T73" fmla="*/ 3 h 190"/>
                <a:gd name="T74" fmla="*/ 95 w 191"/>
                <a:gd name="T7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90">
                  <a:moveTo>
                    <a:pt x="95" y="75"/>
                  </a:moveTo>
                  <a:lnTo>
                    <a:pt x="86" y="79"/>
                  </a:lnTo>
                  <a:lnTo>
                    <a:pt x="78" y="85"/>
                  </a:lnTo>
                  <a:lnTo>
                    <a:pt x="76" y="95"/>
                  </a:lnTo>
                  <a:lnTo>
                    <a:pt x="78" y="104"/>
                  </a:lnTo>
                  <a:lnTo>
                    <a:pt x="86" y="112"/>
                  </a:lnTo>
                  <a:lnTo>
                    <a:pt x="95" y="114"/>
                  </a:lnTo>
                  <a:lnTo>
                    <a:pt x="105" y="112"/>
                  </a:lnTo>
                  <a:lnTo>
                    <a:pt x="111" y="104"/>
                  </a:lnTo>
                  <a:lnTo>
                    <a:pt x="115" y="95"/>
                  </a:lnTo>
                  <a:lnTo>
                    <a:pt x="111" y="85"/>
                  </a:lnTo>
                  <a:lnTo>
                    <a:pt x="105" y="79"/>
                  </a:lnTo>
                  <a:lnTo>
                    <a:pt x="95" y="75"/>
                  </a:lnTo>
                  <a:close/>
                  <a:moveTo>
                    <a:pt x="95" y="0"/>
                  </a:moveTo>
                  <a:lnTo>
                    <a:pt x="120" y="3"/>
                  </a:lnTo>
                  <a:lnTo>
                    <a:pt x="143" y="13"/>
                  </a:lnTo>
                  <a:lnTo>
                    <a:pt x="163" y="27"/>
                  </a:lnTo>
                  <a:lnTo>
                    <a:pt x="177" y="47"/>
                  </a:lnTo>
                  <a:lnTo>
                    <a:pt x="187" y="70"/>
                  </a:lnTo>
                  <a:lnTo>
                    <a:pt x="191" y="95"/>
                  </a:lnTo>
                  <a:lnTo>
                    <a:pt x="187" y="121"/>
                  </a:lnTo>
                  <a:lnTo>
                    <a:pt x="177" y="143"/>
                  </a:lnTo>
                  <a:lnTo>
                    <a:pt x="163" y="162"/>
                  </a:lnTo>
                  <a:lnTo>
                    <a:pt x="143" y="178"/>
                  </a:lnTo>
                  <a:lnTo>
                    <a:pt x="120" y="187"/>
                  </a:lnTo>
                  <a:lnTo>
                    <a:pt x="95" y="190"/>
                  </a:lnTo>
                  <a:lnTo>
                    <a:pt x="69" y="187"/>
                  </a:lnTo>
                  <a:lnTo>
                    <a:pt x="47" y="178"/>
                  </a:lnTo>
                  <a:lnTo>
                    <a:pt x="27" y="162"/>
                  </a:lnTo>
                  <a:lnTo>
                    <a:pt x="12" y="143"/>
                  </a:lnTo>
                  <a:lnTo>
                    <a:pt x="3" y="121"/>
                  </a:lnTo>
                  <a:lnTo>
                    <a:pt x="0" y="95"/>
                  </a:lnTo>
                  <a:lnTo>
                    <a:pt x="3" y="70"/>
                  </a:lnTo>
                  <a:lnTo>
                    <a:pt x="12" y="47"/>
                  </a:lnTo>
                  <a:lnTo>
                    <a:pt x="27" y="27"/>
                  </a:lnTo>
                  <a:lnTo>
                    <a:pt x="47" y="13"/>
                  </a:lnTo>
                  <a:lnTo>
                    <a:pt x="69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469"/>
            <p:cNvSpPr>
              <a:spLocks/>
            </p:cNvSpPr>
            <p:nvPr/>
          </p:nvSpPr>
          <p:spPr bwMode="auto">
            <a:xfrm>
              <a:off x="10072688" y="2239963"/>
              <a:ext cx="55563" cy="17463"/>
            </a:xfrm>
            <a:custGeom>
              <a:avLst/>
              <a:gdLst>
                <a:gd name="T0" fmla="*/ 57 w 345"/>
                <a:gd name="T1" fmla="*/ 0 h 115"/>
                <a:gd name="T2" fmla="*/ 288 w 345"/>
                <a:gd name="T3" fmla="*/ 0 h 115"/>
                <a:gd name="T4" fmla="*/ 305 w 345"/>
                <a:gd name="T5" fmla="*/ 4 h 115"/>
                <a:gd name="T6" fmla="*/ 322 w 345"/>
                <a:gd name="T7" fmla="*/ 11 h 115"/>
                <a:gd name="T8" fmla="*/ 334 w 345"/>
                <a:gd name="T9" fmla="*/ 24 h 115"/>
                <a:gd name="T10" fmla="*/ 342 w 345"/>
                <a:gd name="T11" fmla="*/ 40 h 115"/>
                <a:gd name="T12" fmla="*/ 345 w 345"/>
                <a:gd name="T13" fmla="*/ 58 h 115"/>
                <a:gd name="T14" fmla="*/ 342 w 345"/>
                <a:gd name="T15" fmla="*/ 76 h 115"/>
                <a:gd name="T16" fmla="*/ 334 w 345"/>
                <a:gd name="T17" fmla="*/ 92 h 115"/>
                <a:gd name="T18" fmla="*/ 322 w 345"/>
                <a:gd name="T19" fmla="*/ 104 h 115"/>
                <a:gd name="T20" fmla="*/ 305 w 345"/>
                <a:gd name="T21" fmla="*/ 113 h 115"/>
                <a:gd name="T22" fmla="*/ 288 w 345"/>
                <a:gd name="T23" fmla="*/ 115 h 115"/>
                <a:gd name="T24" fmla="*/ 57 w 345"/>
                <a:gd name="T25" fmla="*/ 115 h 115"/>
                <a:gd name="T26" fmla="*/ 39 w 345"/>
                <a:gd name="T27" fmla="*/ 113 h 115"/>
                <a:gd name="T28" fmla="*/ 24 w 345"/>
                <a:gd name="T29" fmla="*/ 104 h 115"/>
                <a:gd name="T30" fmla="*/ 11 w 345"/>
                <a:gd name="T31" fmla="*/ 92 h 115"/>
                <a:gd name="T32" fmla="*/ 3 w 345"/>
                <a:gd name="T33" fmla="*/ 76 h 115"/>
                <a:gd name="T34" fmla="*/ 0 w 345"/>
                <a:gd name="T35" fmla="*/ 58 h 115"/>
                <a:gd name="T36" fmla="*/ 3 w 345"/>
                <a:gd name="T37" fmla="*/ 40 h 115"/>
                <a:gd name="T38" fmla="*/ 11 w 345"/>
                <a:gd name="T39" fmla="*/ 24 h 115"/>
                <a:gd name="T40" fmla="*/ 24 w 345"/>
                <a:gd name="T41" fmla="*/ 11 h 115"/>
                <a:gd name="T42" fmla="*/ 39 w 345"/>
                <a:gd name="T43" fmla="*/ 4 h 115"/>
                <a:gd name="T44" fmla="*/ 57 w 345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5" h="115">
                  <a:moveTo>
                    <a:pt x="57" y="0"/>
                  </a:moveTo>
                  <a:lnTo>
                    <a:pt x="288" y="0"/>
                  </a:lnTo>
                  <a:lnTo>
                    <a:pt x="305" y="4"/>
                  </a:lnTo>
                  <a:lnTo>
                    <a:pt x="322" y="11"/>
                  </a:lnTo>
                  <a:lnTo>
                    <a:pt x="334" y="24"/>
                  </a:lnTo>
                  <a:lnTo>
                    <a:pt x="342" y="40"/>
                  </a:lnTo>
                  <a:lnTo>
                    <a:pt x="345" y="58"/>
                  </a:lnTo>
                  <a:lnTo>
                    <a:pt x="342" y="76"/>
                  </a:lnTo>
                  <a:lnTo>
                    <a:pt x="334" y="92"/>
                  </a:lnTo>
                  <a:lnTo>
                    <a:pt x="322" y="104"/>
                  </a:lnTo>
                  <a:lnTo>
                    <a:pt x="305" y="113"/>
                  </a:lnTo>
                  <a:lnTo>
                    <a:pt x="288" y="115"/>
                  </a:lnTo>
                  <a:lnTo>
                    <a:pt x="57" y="115"/>
                  </a:lnTo>
                  <a:lnTo>
                    <a:pt x="39" y="113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470"/>
            <p:cNvSpPr>
              <a:spLocks/>
            </p:cNvSpPr>
            <p:nvPr/>
          </p:nvSpPr>
          <p:spPr bwMode="auto">
            <a:xfrm>
              <a:off x="10450513" y="2263776"/>
              <a:ext cx="53975" cy="19050"/>
            </a:xfrm>
            <a:custGeom>
              <a:avLst/>
              <a:gdLst>
                <a:gd name="T0" fmla="*/ 57 w 345"/>
                <a:gd name="T1" fmla="*/ 0 h 115"/>
                <a:gd name="T2" fmla="*/ 288 w 345"/>
                <a:gd name="T3" fmla="*/ 0 h 115"/>
                <a:gd name="T4" fmla="*/ 305 w 345"/>
                <a:gd name="T5" fmla="*/ 4 h 115"/>
                <a:gd name="T6" fmla="*/ 321 w 345"/>
                <a:gd name="T7" fmla="*/ 11 h 115"/>
                <a:gd name="T8" fmla="*/ 334 w 345"/>
                <a:gd name="T9" fmla="*/ 24 h 115"/>
                <a:gd name="T10" fmla="*/ 342 w 345"/>
                <a:gd name="T11" fmla="*/ 40 h 115"/>
                <a:gd name="T12" fmla="*/ 345 w 345"/>
                <a:gd name="T13" fmla="*/ 58 h 115"/>
                <a:gd name="T14" fmla="*/ 342 w 345"/>
                <a:gd name="T15" fmla="*/ 76 h 115"/>
                <a:gd name="T16" fmla="*/ 334 w 345"/>
                <a:gd name="T17" fmla="*/ 92 h 115"/>
                <a:gd name="T18" fmla="*/ 321 w 345"/>
                <a:gd name="T19" fmla="*/ 104 h 115"/>
                <a:gd name="T20" fmla="*/ 305 w 345"/>
                <a:gd name="T21" fmla="*/ 112 h 115"/>
                <a:gd name="T22" fmla="*/ 288 w 345"/>
                <a:gd name="T23" fmla="*/ 115 h 115"/>
                <a:gd name="T24" fmla="*/ 57 w 345"/>
                <a:gd name="T25" fmla="*/ 115 h 115"/>
                <a:gd name="T26" fmla="*/ 39 w 345"/>
                <a:gd name="T27" fmla="*/ 112 h 115"/>
                <a:gd name="T28" fmla="*/ 23 w 345"/>
                <a:gd name="T29" fmla="*/ 104 h 115"/>
                <a:gd name="T30" fmla="*/ 11 w 345"/>
                <a:gd name="T31" fmla="*/ 92 h 115"/>
                <a:gd name="T32" fmla="*/ 3 w 345"/>
                <a:gd name="T33" fmla="*/ 76 h 115"/>
                <a:gd name="T34" fmla="*/ 0 w 345"/>
                <a:gd name="T35" fmla="*/ 58 h 115"/>
                <a:gd name="T36" fmla="*/ 3 w 345"/>
                <a:gd name="T37" fmla="*/ 40 h 115"/>
                <a:gd name="T38" fmla="*/ 11 w 345"/>
                <a:gd name="T39" fmla="*/ 24 h 115"/>
                <a:gd name="T40" fmla="*/ 23 w 345"/>
                <a:gd name="T41" fmla="*/ 11 h 115"/>
                <a:gd name="T42" fmla="*/ 39 w 345"/>
                <a:gd name="T43" fmla="*/ 4 h 115"/>
                <a:gd name="T44" fmla="*/ 57 w 345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5" h="115">
                  <a:moveTo>
                    <a:pt x="57" y="0"/>
                  </a:moveTo>
                  <a:lnTo>
                    <a:pt x="288" y="0"/>
                  </a:lnTo>
                  <a:lnTo>
                    <a:pt x="305" y="4"/>
                  </a:lnTo>
                  <a:lnTo>
                    <a:pt x="321" y="11"/>
                  </a:lnTo>
                  <a:lnTo>
                    <a:pt x="334" y="24"/>
                  </a:lnTo>
                  <a:lnTo>
                    <a:pt x="342" y="40"/>
                  </a:lnTo>
                  <a:lnTo>
                    <a:pt x="345" y="58"/>
                  </a:lnTo>
                  <a:lnTo>
                    <a:pt x="342" y="76"/>
                  </a:lnTo>
                  <a:lnTo>
                    <a:pt x="334" y="92"/>
                  </a:lnTo>
                  <a:lnTo>
                    <a:pt x="321" y="104"/>
                  </a:lnTo>
                  <a:lnTo>
                    <a:pt x="305" y="112"/>
                  </a:lnTo>
                  <a:lnTo>
                    <a:pt x="288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471"/>
            <p:cNvSpPr>
              <a:spLocks noEditPoints="1"/>
            </p:cNvSpPr>
            <p:nvPr/>
          </p:nvSpPr>
          <p:spPr bwMode="auto">
            <a:xfrm>
              <a:off x="10012363" y="1947863"/>
              <a:ext cx="577850" cy="492125"/>
            </a:xfrm>
            <a:custGeom>
              <a:avLst/>
              <a:gdLst>
                <a:gd name="T0" fmla="*/ 2587 w 3640"/>
                <a:gd name="T1" fmla="*/ 2902 h 3097"/>
                <a:gd name="T2" fmla="*/ 2690 w 3640"/>
                <a:gd name="T3" fmla="*/ 2540 h 3097"/>
                <a:gd name="T4" fmla="*/ 2690 w 3640"/>
                <a:gd name="T5" fmla="*/ 2852 h 3097"/>
                <a:gd name="T6" fmla="*/ 2974 w 3640"/>
                <a:gd name="T7" fmla="*/ 2979 h 3097"/>
                <a:gd name="T8" fmla="*/ 3207 w 3640"/>
                <a:gd name="T9" fmla="*/ 2779 h 3097"/>
                <a:gd name="T10" fmla="*/ 3119 w 3640"/>
                <a:gd name="T11" fmla="*/ 2479 h 3097"/>
                <a:gd name="T12" fmla="*/ 2568 w 3640"/>
                <a:gd name="T13" fmla="*/ 2461 h 3097"/>
                <a:gd name="T14" fmla="*/ 2159 w 3640"/>
                <a:gd name="T15" fmla="*/ 2421 h 3097"/>
                <a:gd name="T16" fmla="*/ 1957 w 3640"/>
                <a:gd name="T17" fmla="*/ 2653 h 3097"/>
                <a:gd name="T18" fmla="*/ 2085 w 3640"/>
                <a:gd name="T19" fmla="*/ 2936 h 3097"/>
                <a:gd name="T20" fmla="*/ 2398 w 3640"/>
                <a:gd name="T21" fmla="*/ 2936 h 3097"/>
                <a:gd name="T22" fmla="*/ 2526 w 3640"/>
                <a:gd name="T23" fmla="*/ 2653 h 3097"/>
                <a:gd name="T24" fmla="*/ 2324 w 3640"/>
                <a:gd name="T25" fmla="*/ 2421 h 3097"/>
                <a:gd name="T26" fmla="*/ 1024 w 3640"/>
                <a:gd name="T27" fmla="*/ 2603 h 3097"/>
                <a:gd name="T28" fmla="*/ 943 w 3640"/>
                <a:gd name="T29" fmla="*/ 2949 h 3097"/>
                <a:gd name="T30" fmla="*/ 1842 w 3640"/>
                <a:gd name="T31" fmla="*/ 2744 h 3097"/>
                <a:gd name="T32" fmla="*/ 1717 w 3640"/>
                <a:gd name="T33" fmla="*/ 2708 h 3097"/>
                <a:gd name="T34" fmla="*/ 913 w 3640"/>
                <a:gd name="T35" fmla="*/ 2409 h 3097"/>
                <a:gd name="T36" fmla="*/ 392 w 3640"/>
                <a:gd name="T37" fmla="*/ 2540 h 3097"/>
                <a:gd name="T38" fmla="*/ 392 w 3640"/>
                <a:gd name="T39" fmla="*/ 2852 h 3097"/>
                <a:gd name="T40" fmla="*/ 675 w 3640"/>
                <a:gd name="T41" fmla="*/ 2979 h 3097"/>
                <a:gd name="T42" fmla="*/ 908 w 3640"/>
                <a:gd name="T43" fmla="*/ 2779 h 3097"/>
                <a:gd name="T44" fmla="*/ 821 w 3640"/>
                <a:gd name="T45" fmla="*/ 2479 h 3097"/>
                <a:gd name="T46" fmla="*/ 115 w 3640"/>
                <a:gd name="T47" fmla="*/ 2601 h 3097"/>
                <a:gd name="T48" fmla="*/ 1341 w 3640"/>
                <a:gd name="T49" fmla="*/ 2180 h 3097"/>
                <a:gd name="T50" fmla="*/ 3101 w 3640"/>
                <a:gd name="T51" fmla="*/ 1834 h 3097"/>
                <a:gd name="T52" fmla="*/ 3525 w 3640"/>
                <a:gd name="T53" fmla="*/ 1262 h 3097"/>
                <a:gd name="T54" fmla="*/ 728 w 3640"/>
                <a:gd name="T55" fmla="*/ 1109 h 3097"/>
                <a:gd name="T56" fmla="*/ 115 w 3640"/>
                <a:gd name="T57" fmla="*/ 2294 h 3097"/>
                <a:gd name="T58" fmla="*/ 613 w 3640"/>
                <a:gd name="T59" fmla="*/ 1109 h 3097"/>
                <a:gd name="T60" fmla="*/ 2376 w 3640"/>
                <a:gd name="T61" fmla="*/ 1511 h 3097"/>
                <a:gd name="T62" fmla="*/ 853 w 3640"/>
                <a:gd name="T63" fmla="*/ 128 h 3097"/>
                <a:gd name="T64" fmla="*/ 843 w 3640"/>
                <a:gd name="T65" fmla="*/ 287 h 3097"/>
                <a:gd name="T66" fmla="*/ 934 w 3640"/>
                <a:gd name="T67" fmla="*/ 164 h 3097"/>
                <a:gd name="T68" fmla="*/ 996 w 3640"/>
                <a:gd name="T69" fmla="*/ 211 h 3097"/>
                <a:gd name="T70" fmla="*/ 900 w 3640"/>
                <a:gd name="T71" fmla="*/ 0 h 3097"/>
                <a:gd name="T72" fmla="*/ 1109 w 3640"/>
                <a:gd name="T73" fmla="*/ 174 h 3097"/>
                <a:gd name="T74" fmla="*/ 3640 w 3640"/>
                <a:gd name="T75" fmla="*/ 2352 h 3097"/>
                <a:gd name="T76" fmla="*/ 3481 w 3640"/>
                <a:gd name="T77" fmla="*/ 2632 h 3097"/>
                <a:gd name="T78" fmla="*/ 3415 w 3640"/>
                <a:gd name="T79" fmla="*/ 2713 h 3097"/>
                <a:gd name="T80" fmla="*/ 3309 w 3640"/>
                <a:gd name="T81" fmla="*/ 2833 h 3097"/>
                <a:gd name="T82" fmla="*/ 3322 w 3640"/>
                <a:gd name="T83" fmla="*/ 3006 h 3097"/>
                <a:gd name="T84" fmla="*/ 288 w 3640"/>
                <a:gd name="T85" fmla="*/ 3097 h 3097"/>
                <a:gd name="T86" fmla="*/ 254 w 3640"/>
                <a:gd name="T87" fmla="*/ 2994 h 3097"/>
                <a:gd name="T88" fmla="*/ 236 w 3640"/>
                <a:gd name="T89" fmla="*/ 2763 h 3097"/>
                <a:gd name="T90" fmla="*/ 0 w 3640"/>
                <a:gd name="T91" fmla="*/ 2658 h 3097"/>
                <a:gd name="T92" fmla="*/ 440 w 3640"/>
                <a:gd name="T93" fmla="*/ 994 h 3097"/>
                <a:gd name="T94" fmla="*/ 779 w 3640"/>
                <a:gd name="T95" fmla="*/ 994 h 3097"/>
                <a:gd name="T96" fmla="*/ 973 w 3640"/>
                <a:gd name="T97" fmla="*/ 994 h 3097"/>
                <a:gd name="T98" fmla="*/ 1284 w 3640"/>
                <a:gd name="T99" fmla="*/ 1835 h 3097"/>
                <a:gd name="T100" fmla="*/ 1456 w 3640"/>
                <a:gd name="T101" fmla="*/ 1434 h 3097"/>
                <a:gd name="T102" fmla="*/ 1560 w 3640"/>
                <a:gd name="T103" fmla="*/ 1399 h 3097"/>
                <a:gd name="T104" fmla="*/ 956 w 3640"/>
                <a:gd name="T105" fmla="*/ 608 h 3097"/>
                <a:gd name="T106" fmla="*/ 1031 w 3640"/>
                <a:gd name="T107" fmla="*/ 772 h 3097"/>
                <a:gd name="T108" fmla="*/ 882 w 3640"/>
                <a:gd name="T109" fmla="*/ 877 h 3097"/>
                <a:gd name="T110" fmla="*/ 882 w 3640"/>
                <a:gd name="T111" fmla="*/ 768 h 3097"/>
                <a:gd name="T112" fmla="*/ 882 w 3640"/>
                <a:gd name="T113" fmla="*/ 724 h 3097"/>
                <a:gd name="T114" fmla="*/ 849 w 3640"/>
                <a:gd name="T115" fmla="*/ 620 h 3097"/>
                <a:gd name="T116" fmla="*/ 715 w 3640"/>
                <a:gd name="T117" fmla="*/ 310 h 3097"/>
                <a:gd name="T118" fmla="*/ 764 w 3640"/>
                <a:gd name="T119" fmla="*/ 50 h 3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40" h="3097">
                  <a:moveTo>
                    <a:pt x="2587" y="2902"/>
                  </a:moveTo>
                  <a:lnTo>
                    <a:pt x="2568" y="2931"/>
                  </a:lnTo>
                  <a:lnTo>
                    <a:pt x="2546" y="2957"/>
                  </a:lnTo>
                  <a:lnTo>
                    <a:pt x="2523" y="2983"/>
                  </a:lnTo>
                  <a:lnTo>
                    <a:pt x="2649" y="2983"/>
                  </a:lnTo>
                  <a:lnTo>
                    <a:pt x="2626" y="2957"/>
                  </a:lnTo>
                  <a:lnTo>
                    <a:pt x="2605" y="2931"/>
                  </a:lnTo>
                  <a:lnTo>
                    <a:pt x="2587" y="2902"/>
                  </a:lnTo>
                  <a:close/>
                  <a:moveTo>
                    <a:pt x="2931" y="2409"/>
                  </a:moveTo>
                  <a:lnTo>
                    <a:pt x="2889" y="2412"/>
                  </a:lnTo>
                  <a:lnTo>
                    <a:pt x="2848" y="2421"/>
                  </a:lnTo>
                  <a:lnTo>
                    <a:pt x="2811" y="2435"/>
                  </a:lnTo>
                  <a:lnTo>
                    <a:pt x="2775" y="2455"/>
                  </a:lnTo>
                  <a:lnTo>
                    <a:pt x="2743" y="2479"/>
                  </a:lnTo>
                  <a:lnTo>
                    <a:pt x="2715" y="2508"/>
                  </a:lnTo>
                  <a:lnTo>
                    <a:pt x="2690" y="2540"/>
                  </a:lnTo>
                  <a:lnTo>
                    <a:pt x="2670" y="2575"/>
                  </a:lnTo>
                  <a:lnTo>
                    <a:pt x="2656" y="2613"/>
                  </a:lnTo>
                  <a:lnTo>
                    <a:pt x="2647" y="2653"/>
                  </a:lnTo>
                  <a:lnTo>
                    <a:pt x="2644" y="2696"/>
                  </a:lnTo>
                  <a:lnTo>
                    <a:pt x="2647" y="2738"/>
                  </a:lnTo>
                  <a:lnTo>
                    <a:pt x="2656" y="2779"/>
                  </a:lnTo>
                  <a:lnTo>
                    <a:pt x="2670" y="2816"/>
                  </a:lnTo>
                  <a:lnTo>
                    <a:pt x="2690" y="2852"/>
                  </a:lnTo>
                  <a:lnTo>
                    <a:pt x="2715" y="2883"/>
                  </a:lnTo>
                  <a:lnTo>
                    <a:pt x="2743" y="2912"/>
                  </a:lnTo>
                  <a:lnTo>
                    <a:pt x="2775" y="2936"/>
                  </a:lnTo>
                  <a:lnTo>
                    <a:pt x="2811" y="2956"/>
                  </a:lnTo>
                  <a:lnTo>
                    <a:pt x="2848" y="2970"/>
                  </a:lnTo>
                  <a:lnTo>
                    <a:pt x="2889" y="2979"/>
                  </a:lnTo>
                  <a:lnTo>
                    <a:pt x="2931" y="2983"/>
                  </a:lnTo>
                  <a:lnTo>
                    <a:pt x="2974" y="2979"/>
                  </a:lnTo>
                  <a:lnTo>
                    <a:pt x="3015" y="2970"/>
                  </a:lnTo>
                  <a:lnTo>
                    <a:pt x="3052" y="2956"/>
                  </a:lnTo>
                  <a:lnTo>
                    <a:pt x="3087" y="2936"/>
                  </a:lnTo>
                  <a:lnTo>
                    <a:pt x="3119" y="2912"/>
                  </a:lnTo>
                  <a:lnTo>
                    <a:pt x="3148" y="2883"/>
                  </a:lnTo>
                  <a:lnTo>
                    <a:pt x="3172" y="2852"/>
                  </a:lnTo>
                  <a:lnTo>
                    <a:pt x="3192" y="2816"/>
                  </a:lnTo>
                  <a:lnTo>
                    <a:pt x="3207" y="2779"/>
                  </a:lnTo>
                  <a:lnTo>
                    <a:pt x="3215" y="2738"/>
                  </a:lnTo>
                  <a:lnTo>
                    <a:pt x="3219" y="2696"/>
                  </a:lnTo>
                  <a:lnTo>
                    <a:pt x="3215" y="2653"/>
                  </a:lnTo>
                  <a:lnTo>
                    <a:pt x="3207" y="2613"/>
                  </a:lnTo>
                  <a:lnTo>
                    <a:pt x="3192" y="2575"/>
                  </a:lnTo>
                  <a:lnTo>
                    <a:pt x="3172" y="2540"/>
                  </a:lnTo>
                  <a:lnTo>
                    <a:pt x="3148" y="2508"/>
                  </a:lnTo>
                  <a:lnTo>
                    <a:pt x="3119" y="2479"/>
                  </a:lnTo>
                  <a:lnTo>
                    <a:pt x="3087" y="2455"/>
                  </a:lnTo>
                  <a:lnTo>
                    <a:pt x="3052" y="2435"/>
                  </a:lnTo>
                  <a:lnTo>
                    <a:pt x="3015" y="2421"/>
                  </a:lnTo>
                  <a:lnTo>
                    <a:pt x="2974" y="2412"/>
                  </a:lnTo>
                  <a:lnTo>
                    <a:pt x="2931" y="2409"/>
                  </a:lnTo>
                  <a:close/>
                  <a:moveTo>
                    <a:pt x="2523" y="2409"/>
                  </a:moveTo>
                  <a:lnTo>
                    <a:pt x="2546" y="2434"/>
                  </a:lnTo>
                  <a:lnTo>
                    <a:pt x="2568" y="2461"/>
                  </a:lnTo>
                  <a:lnTo>
                    <a:pt x="2587" y="2489"/>
                  </a:lnTo>
                  <a:lnTo>
                    <a:pt x="2605" y="2461"/>
                  </a:lnTo>
                  <a:lnTo>
                    <a:pt x="2626" y="2434"/>
                  </a:lnTo>
                  <a:lnTo>
                    <a:pt x="2649" y="2409"/>
                  </a:lnTo>
                  <a:lnTo>
                    <a:pt x="2523" y="2409"/>
                  </a:lnTo>
                  <a:close/>
                  <a:moveTo>
                    <a:pt x="2241" y="2409"/>
                  </a:moveTo>
                  <a:lnTo>
                    <a:pt x="2199" y="2412"/>
                  </a:lnTo>
                  <a:lnTo>
                    <a:pt x="2159" y="2421"/>
                  </a:lnTo>
                  <a:lnTo>
                    <a:pt x="2120" y="2435"/>
                  </a:lnTo>
                  <a:lnTo>
                    <a:pt x="2085" y="2455"/>
                  </a:lnTo>
                  <a:lnTo>
                    <a:pt x="2053" y="2479"/>
                  </a:lnTo>
                  <a:lnTo>
                    <a:pt x="2025" y="2508"/>
                  </a:lnTo>
                  <a:lnTo>
                    <a:pt x="2001" y="2540"/>
                  </a:lnTo>
                  <a:lnTo>
                    <a:pt x="1981" y="2575"/>
                  </a:lnTo>
                  <a:lnTo>
                    <a:pt x="1967" y="2613"/>
                  </a:lnTo>
                  <a:lnTo>
                    <a:pt x="1957" y="2653"/>
                  </a:lnTo>
                  <a:lnTo>
                    <a:pt x="1955" y="2696"/>
                  </a:lnTo>
                  <a:lnTo>
                    <a:pt x="1957" y="2738"/>
                  </a:lnTo>
                  <a:lnTo>
                    <a:pt x="1967" y="2779"/>
                  </a:lnTo>
                  <a:lnTo>
                    <a:pt x="1981" y="2816"/>
                  </a:lnTo>
                  <a:lnTo>
                    <a:pt x="2001" y="2852"/>
                  </a:lnTo>
                  <a:lnTo>
                    <a:pt x="2025" y="2883"/>
                  </a:lnTo>
                  <a:lnTo>
                    <a:pt x="2053" y="2912"/>
                  </a:lnTo>
                  <a:lnTo>
                    <a:pt x="2085" y="2936"/>
                  </a:lnTo>
                  <a:lnTo>
                    <a:pt x="2120" y="2956"/>
                  </a:lnTo>
                  <a:lnTo>
                    <a:pt x="2159" y="2970"/>
                  </a:lnTo>
                  <a:lnTo>
                    <a:pt x="2199" y="2979"/>
                  </a:lnTo>
                  <a:lnTo>
                    <a:pt x="2241" y="2983"/>
                  </a:lnTo>
                  <a:lnTo>
                    <a:pt x="2284" y="2979"/>
                  </a:lnTo>
                  <a:lnTo>
                    <a:pt x="2324" y="2970"/>
                  </a:lnTo>
                  <a:lnTo>
                    <a:pt x="2363" y="2956"/>
                  </a:lnTo>
                  <a:lnTo>
                    <a:pt x="2398" y="2936"/>
                  </a:lnTo>
                  <a:lnTo>
                    <a:pt x="2430" y="2912"/>
                  </a:lnTo>
                  <a:lnTo>
                    <a:pt x="2459" y="2883"/>
                  </a:lnTo>
                  <a:lnTo>
                    <a:pt x="2483" y="2852"/>
                  </a:lnTo>
                  <a:lnTo>
                    <a:pt x="2502" y="2816"/>
                  </a:lnTo>
                  <a:lnTo>
                    <a:pt x="2517" y="2779"/>
                  </a:lnTo>
                  <a:lnTo>
                    <a:pt x="2526" y="2738"/>
                  </a:lnTo>
                  <a:lnTo>
                    <a:pt x="2529" y="2696"/>
                  </a:lnTo>
                  <a:lnTo>
                    <a:pt x="2526" y="2653"/>
                  </a:lnTo>
                  <a:lnTo>
                    <a:pt x="2517" y="2613"/>
                  </a:lnTo>
                  <a:lnTo>
                    <a:pt x="2502" y="2575"/>
                  </a:lnTo>
                  <a:lnTo>
                    <a:pt x="2483" y="2540"/>
                  </a:lnTo>
                  <a:lnTo>
                    <a:pt x="2459" y="2508"/>
                  </a:lnTo>
                  <a:lnTo>
                    <a:pt x="2430" y="2479"/>
                  </a:lnTo>
                  <a:lnTo>
                    <a:pt x="2398" y="2455"/>
                  </a:lnTo>
                  <a:lnTo>
                    <a:pt x="2363" y="2435"/>
                  </a:lnTo>
                  <a:lnTo>
                    <a:pt x="2324" y="2421"/>
                  </a:lnTo>
                  <a:lnTo>
                    <a:pt x="2284" y="2412"/>
                  </a:lnTo>
                  <a:lnTo>
                    <a:pt x="2241" y="2409"/>
                  </a:lnTo>
                  <a:close/>
                  <a:moveTo>
                    <a:pt x="913" y="2409"/>
                  </a:moveTo>
                  <a:lnTo>
                    <a:pt x="943" y="2442"/>
                  </a:lnTo>
                  <a:lnTo>
                    <a:pt x="970" y="2478"/>
                  </a:lnTo>
                  <a:lnTo>
                    <a:pt x="993" y="2517"/>
                  </a:lnTo>
                  <a:lnTo>
                    <a:pt x="1010" y="2559"/>
                  </a:lnTo>
                  <a:lnTo>
                    <a:pt x="1024" y="2603"/>
                  </a:lnTo>
                  <a:lnTo>
                    <a:pt x="1031" y="2649"/>
                  </a:lnTo>
                  <a:lnTo>
                    <a:pt x="1035" y="2696"/>
                  </a:lnTo>
                  <a:lnTo>
                    <a:pt x="1031" y="2744"/>
                  </a:lnTo>
                  <a:lnTo>
                    <a:pt x="1024" y="2789"/>
                  </a:lnTo>
                  <a:lnTo>
                    <a:pt x="1010" y="2833"/>
                  </a:lnTo>
                  <a:lnTo>
                    <a:pt x="993" y="2875"/>
                  </a:lnTo>
                  <a:lnTo>
                    <a:pt x="970" y="2913"/>
                  </a:lnTo>
                  <a:lnTo>
                    <a:pt x="943" y="2949"/>
                  </a:lnTo>
                  <a:lnTo>
                    <a:pt x="913" y="2983"/>
                  </a:lnTo>
                  <a:lnTo>
                    <a:pt x="1960" y="2983"/>
                  </a:lnTo>
                  <a:lnTo>
                    <a:pt x="1930" y="2949"/>
                  </a:lnTo>
                  <a:lnTo>
                    <a:pt x="1904" y="2913"/>
                  </a:lnTo>
                  <a:lnTo>
                    <a:pt x="1882" y="2875"/>
                  </a:lnTo>
                  <a:lnTo>
                    <a:pt x="1863" y="2833"/>
                  </a:lnTo>
                  <a:lnTo>
                    <a:pt x="1850" y="2789"/>
                  </a:lnTo>
                  <a:lnTo>
                    <a:pt x="1842" y="2744"/>
                  </a:lnTo>
                  <a:lnTo>
                    <a:pt x="1839" y="2696"/>
                  </a:lnTo>
                  <a:lnTo>
                    <a:pt x="1840" y="2668"/>
                  </a:lnTo>
                  <a:lnTo>
                    <a:pt x="1843" y="2639"/>
                  </a:lnTo>
                  <a:lnTo>
                    <a:pt x="1784" y="2698"/>
                  </a:lnTo>
                  <a:lnTo>
                    <a:pt x="1769" y="2708"/>
                  </a:lnTo>
                  <a:lnTo>
                    <a:pt x="1753" y="2714"/>
                  </a:lnTo>
                  <a:lnTo>
                    <a:pt x="1735" y="2714"/>
                  </a:lnTo>
                  <a:lnTo>
                    <a:pt x="1717" y="2708"/>
                  </a:lnTo>
                  <a:lnTo>
                    <a:pt x="1703" y="2698"/>
                  </a:lnTo>
                  <a:lnTo>
                    <a:pt x="1692" y="2683"/>
                  </a:lnTo>
                  <a:lnTo>
                    <a:pt x="1687" y="2667"/>
                  </a:lnTo>
                  <a:lnTo>
                    <a:pt x="1687" y="2649"/>
                  </a:lnTo>
                  <a:lnTo>
                    <a:pt x="1692" y="2632"/>
                  </a:lnTo>
                  <a:lnTo>
                    <a:pt x="1703" y="2617"/>
                  </a:lnTo>
                  <a:lnTo>
                    <a:pt x="1912" y="2409"/>
                  </a:lnTo>
                  <a:lnTo>
                    <a:pt x="913" y="2409"/>
                  </a:lnTo>
                  <a:close/>
                  <a:moveTo>
                    <a:pt x="632" y="2409"/>
                  </a:moveTo>
                  <a:lnTo>
                    <a:pt x="590" y="2412"/>
                  </a:lnTo>
                  <a:lnTo>
                    <a:pt x="549" y="2421"/>
                  </a:lnTo>
                  <a:lnTo>
                    <a:pt x="511" y="2435"/>
                  </a:lnTo>
                  <a:lnTo>
                    <a:pt x="475" y="2455"/>
                  </a:lnTo>
                  <a:lnTo>
                    <a:pt x="443" y="2479"/>
                  </a:lnTo>
                  <a:lnTo>
                    <a:pt x="416" y="2508"/>
                  </a:lnTo>
                  <a:lnTo>
                    <a:pt x="392" y="2540"/>
                  </a:lnTo>
                  <a:lnTo>
                    <a:pt x="372" y="2575"/>
                  </a:lnTo>
                  <a:lnTo>
                    <a:pt x="357" y="2613"/>
                  </a:lnTo>
                  <a:lnTo>
                    <a:pt x="347" y="2653"/>
                  </a:lnTo>
                  <a:lnTo>
                    <a:pt x="345" y="2696"/>
                  </a:lnTo>
                  <a:lnTo>
                    <a:pt x="347" y="2738"/>
                  </a:lnTo>
                  <a:lnTo>
                    <a:pt x="357" y="2779"/>
                  </a:lnTo>
                  <a:lnTo>
                    <a:pt x="372" y="2816"/>
                  </a:lnTo>
                  <a:lnTo>
                    <a:pt x="392" y="2852"/>
                  </a:lnTo>
                  <a:lnTo>
                    <a:pt x="416" y="2883"/>
                  </a:lnTo>
                  <a:lnTo>
                    <a:pt x="443" y="2912"/>
                  </a:lnTo>
                  <a:lnTo>
                    <a:pt x="475" y="2936"/>
                  </a:lnTo>
                  <a:lnTo>
                    <a:pt x="511" y="2956"/>
                  </a:lnTo>
                  <a:lnTo>
                    <a:pt x="549" y="2970"/>
                  </a:lnTo>
                  <a:lnTo>
                    <a:pt x="590" y="2979"/>
                  </a:lnTo>
                  <a:lnTo>
                    <a:pt x="632" y="2983"/>
                  </a:lnTo>
                  <a:lnTo>
                    <a:pt x="675" y="2979"/>
                  </a:lnTo>
                  <a:lnTo>
                    <a:pt x="715" y="2970"/>
                  </a:lnTo>
                  <a:lnTo>
                    <a:pt x="753" y="2956"/>
                  </a:lnTo>
                  <a:lnTo>
                    <a:pt x="789" y="2936"/>
                  </a:lnTo>
                  <a:lnTo>
                    <a:pt x="821" y="2912"/>
                  </a:lnTo>
                  <a:lnTo>
                    <a:pt x="849" y="2883"/>
                  </a:lnTo>
                  <a:lnTo>
                    <a:pt x="874" y="2852"/>
                  </a:lnTo>
                  <a:lnTo>
                    <a:pt x="892" y="2816"/>
                  </a:lnTo>
                  <a:lnTo>
                    <a:pt x="908" y="2779"/>
                  </a:lnTo>
                  <a:lnTo>
                    <a:pt x="917" y="2738"/>
                  </a:lnTo>
                  <a:lnTo>
                    <a:pt x="920" y="2696"/>
                  </a:lnTo>
                  <a:lnTo>
                    <a:pt x="917" y="2653"/>
                  </a:lnTo>
                  <a:lnTo>
                    <a:pt x="908" y="2613"/>
                  </a:lnTo>
                  <a:lnTo>
                    <a:pt x="892" y="2575"/>
                  </a:lnTo>
                  <a:lnTo>
                    <a:pt x="874" y="2540"/>
                  </a:lnTo>
                  <a:lnTo>
                    <a:pt x="849" y="2508"/>
                  </a:lnTo>
                  <a:lnTo>
                    <a:pt x="821" y="2479"/>
                  </a:lnTo>
                  <a:lnTo>
                    <a:pt x="789" y="2455"/>
                  </a:lnTo>
                  <a:lnTo>
                    <a:pt x="753" y="2435"/>
                  </a:lnTo>
                  <a:lnTo>
                    <a:pt x="715" y="2421"/>
                  </a:lnTo>
                  <a:lnTo>
                    <a:pt x="675" y="2412"/>
                  </a:lnTo>
                  <a:lnTo>
                    <a:pt x="632" y="2409"/>
                  </a:lnTo>
                  <a:lnTo>
                    <a:pt x="632" y="2409"/>
                  </a:lnTo>
                  <a:close/>
                  <a:moveTo>
                    <a:pt x="115" y="2409"/>
                  </a:moveTo>
                  <a:lnTo>
                    <a:pt x="115" y="2601"/>
                  </a:lnTo>
                  <a:lnTo>
                    <a:pt x="182" y="2601"/>
                  </a:lnTo>
                  <a:lnTo>
                    <a:pt x="325" y="2409"/>
                  </a:lnTo>
                  <a:lnTo>
                    <a:pt x="115" y="2409"/>
                  </a:lnTo>
                  <a:close/>
                  <a:moveTo>
                    <a:pt x="1341" y="2180"/>
                  </a:moveTo>
                  <a:lnTo>
                    <a:pt x="1341" y="2294"/>
                  </a:lnTo>
                  <a:lnTo>
                    <a:pt x="1456" y="2294"/>
                  </a:lnTo>
                  <a:lnTo>
                    <a:pt x="1456" y="2180"/>
                  </a:lnTo>
                  <a:lnTo>
                    <a:pt x="1341" y="2180"/>
                  </a:lnTo>
                  <a:close/>
                  <a:moveTo>
                    <a:pt x="1035" y="1950"/>
                  </a:moveTo>
                  <a:lnTo>
                    <a:pt x="1035" y="2294"/>
                  </a:lnTo>
                  <a:lnTo>
                    <a:pt x="1227" y="2294"/>
                  </a:lnTo>
                  <a:lnTo>
                    <a:pt x="1227" y="1950"/>
                  </a:lnTo>
                  <a:lnTo>
                    <a:pt x="1035" y="1950"/>
                  </a:lnTo>
                  <a:close/>
                  <a:moveTo>
                    <a:pt x="3104" y="1262"/>
                  </a:moveTo>
                  <a:lnTo>
                    <a:pt x="3104" y="1817"/>
                  </a:lnTo>
                  <a:lnTo>
                    <a:pt x="3101" y="1834"/>
                  </a:lnTo>
                  <a:lnTo>
                    <a:pt x="3093" y="1850"/>
                  </a:lnTo>
                  <a:lnTo>
                    <a:pt x="3080" y="1863"/>
                  </a:lnTo>
                  <a:lnTo>
                    <a:pt x="3064" y="1871"/>
                  </a:lnTo>
                  <a:lnTo>
                    <a:pt x="3047" y="1874"/>
                  </a:lnTo>
                  <a:lnTo>
                    <a:pt x="2491" y="1874"/>
                  </a:lnTo>
                  <a:lnTo>
                    <a:pt x="2491" y="2294"/>
                  </a:lnTo>
                  <a:lnTo>
                    <a:pt x="3525" y="2294"/>
                  </a:lnTo>
                  <a:lnTo>
                    <a:pt x="3525" y="1262"/>
                  </a:lnTo>
                  <a:lnTo>
                    <a:pt x="3104" y="1262"/>
                  </a:lnTo>
                  <a:close/>
                  <a:moveTo>
                    <a:pt x="2763" y="1262"/>
                  </a:moveTo>
                  <a:lnTo>
                    <a:pt x="2491" y="1534"/>
                  </a:lnTo>
                  <a:lnTo>
                    <a:pt x="2491" y="1759"/>
                  </a:lnTo>
                  <a:lnTo>
                    <a:pt x="2988" y="1759"/>
                  </a:lnTo>
                  <a:lnTo>
                    <a:pt x="2988" y="1262"/>
                  </a:lnTo>
                  <a:lnTo>
                    <a:pt x="2763" y="1262"/>
                  </a:lnTo>
                  <a:close/>
                  <a:moveTo>
                    <a:pt x="728" y="1109"/>
                  </a:moveTo>
                  <a:lnTo>
                    <a:pt x="728" y="1664"/>
                  </a:lnTo>
                  <a:lnTo>
                    <a:pt x="725" y="1681"/>
                  </a:lnTo>
                  <a:lnTo>
                    <a:pt x="717" y="1697"/>
                  </a:lnTo>
                  <a:lnTo>
                    <a:pt x="705" y="1710"/>
                  </a:lnTo>
                  <a:lnTo>
                    <a:pt x="688" y="1718"/>
                  </a:lnTo>
                  <a:lnTo>
                    <a:pt x="671" y="1721"/>
                  </a:lnTo>
                  <a:lnTo>
                    <a:pt x="115" y="1721"/>
                  </a:lnTo>
                  <a:lnTo>
                    <a:pt x="115" y="2294"/>
                  </a:lnTo>
                  <a:lnTo>
                    <a:pt x="920" y="2294"/>
                  </a:lnTo>
                  <a:lnTo>
                    <a:pt x="920" y="1109"/>
                  </a:lnTo>
                  <a:lnTo>
                    <a:pt x="728" y="1109"/>
                  </a:lnTo>
                  <a:close/>
                  <a:moveTo>
                    <a:pt x="464" y="1109"/>
                  </a:moveTo>
                  <a:lnTo>
                    <a:pt x="115" y="1458"/>
                  </a:lnTo>
                  <a:lnTo>
                    <a:pt x="115" y="1606"/>
                  </a:lnTo>
                  <a:lnTo>
                    <a:pt x="613" y="1606"/>
                  </a:lnTo>
                  <a:lnTo>
                    <a:pt x="613" y="1109"/>
                  </a:lnTo>
                  <a:lnTo>
                    <a:pt x="464" y="1109"/>
                  </a:lnTo>
                  <a:close/>
                  <a:moveTo>
                    <a:pt x="1092" y="296"/>
                  </a:moveTo>
                  <a:lnTo>
                    <a:pt x="1079" y="323"/>
                  </a:lnTo>
                  <a:lnTo>
                    <a:pt x="1060" y="347"/>
                  </a:lnTo>
                  <a:lnTo>
                    <a:pt x="1040" y="368"/>
                  </a:lnTo>
                  <a:lnTo>
                    <a:pt x="1016" y="386"/>
                  </a:lnTo>
                  <a:lnTo>
                    <a:pt x="2376" y="1539"/>
                  </a:lnTo>
                  <a:lnTo>
                    <a:pt x="2376" y="1511"/>
                  </a:lnTo>
                  <a:lnTo>
                    <a:pt x="2377" y="1495"/>
                  </a:lnTo>
                  <a:lnTo>
                    <a:pt x="2384" y="1482"/>
                  </a:lnTo>
                  <a:lnTo>
                    <a:pt x="2392" y="1470"/>
                  </a:lnTo>
                  <a:lnTo>
                    <a:pt x="2698" y="1165"/>
                  </a:lnTo>
                  <a:lnTo>
                    <a:pt x="1092" y="296"/>
                  </a:lnTo>
                  <a:close/>
                  <a:moveTo>
                    <a:pt x="900" y="115"/>
                  </a:moveTo>
                  <a:lnTo>
                    <a:pt x="875" y="118"/>
                  </a:lnTo>
                  <a:lnTo>
                    <a:pt x="853" y="128"/>
                  </a:lnTo>
                  <a:lnTo>
                    <a:pt x="833" y="142"/>
                  </a:lnTo>
                  <a:lnTo>
                    <a:pt x="817" y="162"/>
                  </a:lnTo>
                  <a:lnTo>
                    <a:pt x="809" y="185"/>
                  </a:lnTo>
                  <a:lnTo>
                    <a:pt x="804" y="211"/>
                  </a:lnTo>
                  <a:lnTo>
                    <a:pt x="807" y="233"/>
                  </a:lnTo>
                  <a:lnTo>
                    <a:pt x="815" y="253"/>
                  </a:lnTo>
                  <a:lnTo>
                    <a:pt x="827" y="271"/>
                  </a:lnTo>
                  <a:lnTo>
                    <a:pt x="843" y="287"/>
                  </a:lnTo>
                  <a:lnTo>
                    <a:pt x="843" y="211"/>
                  </a:lnTo>
                  <a:lnTo>
                    <a:pt x="846" y="192"/>
                  </a:lnTo>
                  <a:lnTo>
                    <a:pt x="854" y="176"/>
                  </a:lnTo>
                  <a:lnTo>
                    <a:pt x="867" y="164"/>
                  </a:lnTo>
                  <a:lnTo>
                    <a:pt x="882" y="156"/>
                  </a:lnTo>
                  <a:lnTo>
                    <a:pt x="900" y="153"/>
                  </a:lnTo>
                  <a:lnTo>
                    <a:pt x="919" y="156"/>
                  </a:lnTo>
                  <a:lnTo>
                    <a:pt x="934" y="164"/>
                  </a:lnTo>
                  <a:lnTo>
                    <a:pt x="946" y="176"/>
                  </a:lnTo>
                  <a:lnTo>
                    <a:pt x="955" y="192"/>
                  </a:lnTo>
                  <a:lnTo>
                    <a:pt x="957" y="211"/>
                  </a:lnTo>
                  <a:lnTo>
                    <a:pt x="957" y="287"/>
                  </a:lnTo>
                  <a:lnTo>
                    <a:pt x="974" y="271"/>
                  </a:lnTo>
                  <a:lnTo>
                    <a:pt x="986" y="253"/>
                  </a:lnTo>
                  <a:lnTo>
                    <a:pt x="994" y="233"/>
                  </a:lnTo>
                  <a:lnTo>
                    <a:pt x="996" y="211"/>
                  </a:lnTo>
                  <a:lnTo>
                    <a:pt x="996" y="211"/>
                  </a:lnTo>
                  <a:lnTo>
                    <a:pt x="993" y="185"/>
                  </a:lnTo>
                  <a:lnTo>
                    <a:pt x="983" y="162"/>
                  </a:lnTo>
                  <a:lnTo>
                    <a:pt x="968" y="142"/>
                  </a:lnTo>
                  <a:lnTo>
                    <a:pt x="949" y="128"/>
                  </a:lnTo>
                  <a:lnTo>
                    <a:pt x="925" y="118"/>
                  </a:lnTo>
                  <a:lnTo>
                    <a:pt x="900" y="115"/>
                  </a:lnTo>
                  <a:close/>
                  <a:moveTo>
                    <a:pt x="900" y="0"/>
                  </a:moveTo>
                  <a:lnTo>
                    <a:pt x="939" y="4"/>
                  </a:lnTo>
                  <a:lnTo>
                    <a:pt x="974" y="14"/>
                  </a:lnTo>
                  <a:lnTo>
                    <a:pt x="1007" y="29"/>
                  </a:lnTo>
                  <a:lnTo>
                    <a:pt x="1037" y="50"/>
                  </a:lnTo>
                  <a:lnTo>
                    <a:pt x="1062" y="75"/>
                  </a:lnTo>
                  <a:lnTo>
                    <a:pt x="1083" y="105"/>
                  </a:lnTo>
                  <a:lnTo>
                    <a:pt x="1099" y="138"/>
                  </a:lnTo>
                  <a:lnTo>
                    <a:pt x="1109" y="174"/>
                  </a:lnTo>
                  <a:lnTo>
                    <a:pt x="2908" y="1147"/>
                  </a:lnTo>
                  <a:lnTo>
                    <a:pt x="3583" y="1147"/>
                  </a:lnTo>
                  <a:lnTo>
                    <a:pt x="3600" y="1150"/>
                  </a:lnTo>
                  <a:lnTo>
                    <a:pt x="3617" y="1158"/>
                  </a:lnTo>
                  <a:lnTo>
                    <a:pt x="3629" y="1171"/>
                  </a:lnTo>
                  <a:lnTo>
                    <a:pt x="3637" y="1186"/>
                  </a:lnTo>
                  <a:lnTo>
                    <a:pt x="3640" y="1205"/>
                  </a:lnTo>
                  <a:lnTo>
                    <a:pt x="3640" y="2352"/>
                  </a:lnTo>
                  <a:lnTo>
                    <a:pt x="3637" y="2369"/>
                  </a:lnTo>
                  <a:lnTo>
                    <a:pt x="3629" y="2386"/>
                  </a:lnTo>
                  <a:lnTo>
                    <a:pt x="3617" y="2398"/>
                  </a:lnTo>
                  <a:lnTo>
                    <a:pt x="3600" y="2406"/>
                  </a:lnTo>
                  <a:lnTo>
                    <a:pt x="3583" y="2409"/>
                  </a:lnTo>
                  <a:lnTo>
                    <a:pt x="3262" y="2409"/>
                  </a:lnTo>
                  <a:lnTo>
                    <a:pt x="3470" y="2617"/>
                  </a:lnTo>
                  <a:lnTo>
                    <a:pt x="3481" y="2632"/>
                  </a:lnTo>
                  <a:lnTo>
                    <a:pt x="3486" y="2649"/>
                  </a:lnTo>
                  <a:lnTo>
                    <a:pt x="3486" y="2667"/>
                  </a:lnTo>
                  <a:lnTo>
                    <a:pt x="3481" y="2683"/>
                  </a:lnTo>
                  <a:lnTo>
                    <a:pt x="3470" y="2698"/>
                  </a:lnTo>
                  <a:lnTo>
                    <a:pt x="3458" y="2707"/>
                  </a:lnTo>
                  <a:lnTo>
                    <a:pt x="3444" y="2713"/>
                  </a:lnTo>
                  <a:lnTo>
                    <a:pt x="3429" y="2715"/>
                  </a:lnTo>
                  <a:lnTo>
                    <a:pt x="3415" y="2713"/>
                  </a:lnTo>
                  <a:lnTo>
                    <a:pt x="3401" y="2707"/>
                  </a:lnTo>
                  <a:lnTo>
                    <a:pt x="3389" y="2698"/>
                  </a:lnTo>
                  <a:lnTo>
                    <a:pt x="3329" y="2639"/>
                  </a:lnTo>
                  <a:lnTo>
                    <a:pt x="3332" y="2668"/>
                  </a:lnTo>
                  <a:lnTo>
                    <a:pt x="3333" y="2696"/>
                  </a:lnTo>
                  <a:lnTo>
                    <a:pt x="3331" y="2744"/>
                  </a:lnTo>
                  <a:lnTo>
                    <a:pt x="3322" y="2789"/>
                  </a:lnTo>
                  <a:lnTo>
                    <a:pt x="3309" y="2833"/>
                  </a:lnTo>
                  <a:lnTo>
                    <a:pt x="3291" y="2875"/>
                  </a:lnTo>
                  <a:lnTo>
                    <a:pt x="3269" y="2913"/>
                  </a:lnTo>
                  <a:lnTo>
                    <a:pt x="3243" y="2949"/>
                  </a:lnTo>
                  <a:lnTo>
                    <a:pt x="3212" y="2983"/>
                  </a:lnTo>
                  <a:lnTo>
                    <a:pt x="3276" y="2983"/>
                  </a:lnTo>
                  <a:lnTo>
                    <a:pt x="3294" y="2986"/>
                  </a:lnTo>
                  <a:lnTo>
                    <a:pt x="3310" y="2994"/>
                  </a:lnTo>
                  <a:lnTo>
                    <a:pt x="3322" y="3006"/>
                  </a:lnTo>
                  <a:lnTo>
                    <a:pt x="3330" y="3022"/>
                  </a:lnTo>
                  <a:lnTo>
                    <a:pt x="3333" y="3040"/>
                  </a:lnTo>
                  <a:lnTo>
                    <a:pt x="3330" y="3058"/>
                  </a:lnTo>
                  <a:lnTo>
                    <a:pt x="3322" y="3074"/>
                  </a:lnTo>
                  <a:lnTo>
                    <a:pt x="3310" y="3086"/>
                  </a:lnTo>
                  <a:lnTo>
                    <a:pt x="3294" y="3095"/>
                  </a:lnTo>
                  <a:lnTo>
                    <a:pt x="3276" y="3097"/>
                  </a:lnTo>
                  <a:lnTo>
                    <a:pt x="288" y="3097"/>
                  </a:lnTo>
                  <a:lnTo>
                    <a:pt x="269" y="3095"/>
                  </a:lnTo>
                  <a:lnTo>
                    <a:pt x="254" y="3086"/>
                  </a:lnTo>
                  <a:lnTo>
                    <a:pt x="240" y="3074"/>
                  </a:lnTo>
                  <a:lnTo>
                    <a:pt x="233" y="3058"/>
                  </a:lnTo>
                  <a:lnTo>
                    <a:pt x="229" y="3040"/>
                  </a:lnTo>
                  <a:lnTo>
                    <a:pt x="233" y="3022"/>
                  </a:lnTo>
                  <a:lnTo>
                    <a:pt x="240" y="3006"/>
                  </a:lnTo>
                  <a:lnTo>
                    <a:pt x="254" y="2994"/>
                  </a:lnTo>
                  <a:lnTo>
                    <a:pt x="269" y="2986"/>
                  </a:lnTo>
                  <a:lnTo>
                    <a:pt x="288" y="2983"/>
                  </a:lnTo>
                  <a:lnTo>
                    <a:pt x="351" y="2983"/>
                  </a:lnTo>
                  <a:lnTo>
                    <a:pt x="318" y="2946"/>
                  </a:lnTo>
                  <a:lnTo>
                    <a:pt x="289" y="2905"/>
                  </a:lnTo>
                  <a:lnTo>
                    <a:pt x="266" y="2860"/>
                  </a:lnTo>
                  <a:lnTo>
                    <a:pt x="247" y="2813"/>
                  </a:lnTo>
                  <a:lnTo>
                    <a:pt x="236" y="2763"/>
                  </a:lnTo>
                  <a:lnTo>
                    <a:pt x="231" y="2712"/>
                  </a:lnTo>
                  <a:lnTo>
                    <a:pt x="211" y="2715"/>
                  </a:lnTo>
                  <a:lnTo>
                    <a:pt x="57" y="2715"/>
                  </a:lnTo>
                  <a:lnTo>
                    <a:pt x="40" y="2712"/>
                  </a:lnTo>
                  <a:lnTo>
                    <a:pt x="23" y="2704"/>
                  </a:lnTo>
                  <a:lnTo>
                    <a:pt x="11" y="2692"/>
                  </a:lnTo>
                  <a:lnTo>
                    <a:pt x="3" y="2675"/>
                  </a:lnTo>
                  <a:lnTo>
                    <a:pt x="0" y="2658"/>
                  </a:lnTo>
                  <a:lnTo>
                    <a:pt x="0" y="1434"/>
                  </a:lnTo>
                  <a:lnTo>
                    <a:pt x="2" y="1419"/>
                  </a:lnTo>
                  <a:lnTo>
                    <a:pt x="8" y="1405"/>
                  </a:lnTo>
                  <a:lnTo>
                    <a:pt x="17" y="1393"/>
                  </a:lnTo>
                  <a:lnTo>
                    <a:pt x="400" y="1011"/>
                  </a:lnTo>
                  <a:lnTo>
                    <a:pt x="411" y="1002"/>
                  </a:lnTo>
                  <a:lnTo>
                    <a:pt x="426" y="997"/>
                  </a:lnTo>
                  <a:lnTo>
                    <a:pt x="440" y="994"/>
                  </a:lnTo>
                  <a:lnTo>
                    <a:pt x="671" y="994"/>
                  </a:lnTo>
                  <a:lnTo>
                    <a:pt x="671" y="994"/>
                  </a:lnTo>
                  <a:lnTo>
                    <a:pt x="674" y="994"/>
                  </a:lnTo>
                  <a:lnTo>
                    <a:pt x="685" y="994"/>
                  </a:lnTo>
                  <a:lnTo>
                    <a:pt x="703" y="994"/>
                  </a:lnTo>
                  <a:lnTo>
                    <a:pt x="725" y="994"/>
                  </a:lnTo>
                  <a:lnTo>
                    <a:pt x="750" y="994"/>
                  </a:lnTo>
                  <a:lnTo>
                    <a:pt x="779" y="994"/>
                  </a:lnTo>
                  <a:lnTo>
                    <a:pt x="809" y="994"/>
                  </a:lnTo>
                  <a:lnTo>
                    <a:pt x="839" y="994"/>
                  </a:lnTo>
                  <a:lnTo>
                    <a:pt x="869" y="994"/>
                  </a:lnTo>
                  <a:lnTo>
                    <a:pt x="898" y="994"/>
                  </a:lnTo>
                  <a:lnTo>
                    <a:pt x="923" y="994"/>
                  </a:lnTo>
                  <a:lnTo>
                    <a:pt x="945" y="994"/>
                  </a:lnTo>
                  <a:lnTo>
                    <a:pt x="962" y="994"/>
                  </a:lnTo>
                  <a:lnTo>
                    <a:pt x="973" y="994"/>
                  </a:lnTo>
                  <a:lnTo>
                    <a:pt x="977" y="994"/>
                  </a:lnTo>
                  <a:lnTo>
                    <a:pt x="995" y="997"/>
                  </a:lnTo>
                  <a:lnTo>
                    <a:pt x="1011" y="1005"/>
                  </a:lnTo>
                  <a:lnTo>
                    <a:pt x="1024" y="1017"/>
                  </a:lnTo>
                  <a:lnTo>
                    <a:pt x="1031" y="1033"/>
                  </a:lnTo>
                  <a:lnTo>
                    <a:pt x="1035" y="1052"/>
                  </a:lnTo>
                  <a:lnTo>
                    <a:pt x="1035" y="1835"/>
                  </a:lnTo>
                  <a:lnTo>
                    <a:pt x="1284" y="1835"/>
                  </a:lnTo>
                  <a:lnTo>
                    <a:pt x="1302" y="1839"/>
                  </a:lnTo>
                  <a:lnTo>
                    <a:pt x="1317" y="1846"/>
                  </a:lnTo>
                  <a:lnTo>
                    <a:pt x="1330" y="1859"/>
                  </a:lnTo>
                  <a:lnTo>
                    <a:pt x="1338" y="1875"/>
                  </a:lnTo>
                  <a:lnTo>
                    <a:pt x="1341" y="1893"/>
                  </a:lnTo>
                  <a:lnTo>
                    <a:pt x="1341" y="2064"/>
                  </a:lnTo>
                  <a:lnTo>
                    <a:pt x="1456" y="2064"/>
                  </a:lnTo>
                  <a:lnTo>
                    <a:pt x="1456" y="1434"/>
                  </a:lnTo>
                  <a:lnTo>
                    <a:pt x="1459" y="1416"/>
                  </a:lnTo>
                  <a:lnTo>
                    <a:pt x="1467" y="1399"/>
                  </a:lnTo>
                  <a:lnTo>
                    <a:pt x="1479" y="1387"/>
                  </a:lnTo>
                  <a:lnTo>
                    <a:pt x="1496" y="1380"/>
                  </a:lnTo>
                  <a:lnTo>
                    <a:pt x="1513" y="1376"/>
                  </a:lnTo>
                  <a:lnTo>
                    <a:pt x="1532" y="1380"/>
                  </a:lnTo>
                  <a:lnTo>
                    <a:pt x="1548" y="1387"/>
                  </a:lnTo>
                  <a:lnTo>
                    <a:pt x="1560" y="1399"/>
                  </a:lnTo>
                  <a:lnTo>
                    <a:pt x="1569" y="1416"/>
                  </a:lnTo>
                  <a:lnTo>
                    <a:pt x="1571" y="1434"/>
                  </a:lnTo>
                  <a:lnTo>
                    <a:pt x="1571" y="2294"/>
                  </a:lnTo>
                  <a:lnTo>
                    <a:pt x="2376" y="2294"/>
                  </a:lnTo>
                  <a:lnTo>
                    <a:pt x="2376" y="1690"/>
                  </a:lnTo>
                  <a:lnTo>
                    <a:pt x="957" y="487"/>
                  </a:lnTo>
                  <a:lnTo>
                    <a:pt x="957" y="593"/>
                  </a:lnTo>
                  <a:lnTo>
                    <a:pt x="956" y="608"/>
                  </a:lnTo>
                  <a:lnTo>
                    <a:pt x="950" y="621"/>
                  </a:lnTo>
                  <a:lnTo>
                    <a:pt x="974" y="633"/>
                  </a:lnTo>
                  <a:lnTo>
                    <a:pt x="994" y="650"/>
                  </a:lnTo>
                  <a:lnTo>
                    <a:pt x="1010" y="670"/>
                  </a:lnTo>
                  <a:lnTo>
                    <a:pt x="1024" y="693"/>
                  </a:lnTo>
                  <a:lnTo>
                    <a:pt x="1031" y="718"/>
                  </a:lnTo>
                  <a:lnTo>
                    <a:pt x="1035" y="746"/>
                  </a:lnTo>
                  <a:lnTo>
                    <a:pt x="1031" y="772"/>
                  </a:lnTo>
                  <a:lnTo>
                    <a:pt x="1024" y="797"/>
                  </a:lnTo>
                  <a:lnTo>
                    <a:pt x="1011" y="820"/>
                  </a:lnTo>
                  <a:lnTo>
                    <a:pt x="995" y="840"/>
                  </a:lnTo>
                  <a:lnTo>
                    <a:pt x="975" y="857"/>
                  </a:lnTo>
                  <a:lnTo>
                    <a:pt x="953" y="869"/>
                  </a:lnTo>
                  <a:lnTo>
                    <a:pt x="928" y="877"/>
                  </a:lnTo>
                  <a:lnTo>
                    <a:pt x="900" y="880"/>
                  </a:lnTo>
                  <a:lnTo>
                    <a:pt x="882" y="877"/>
                  </a:lnTo>
                  <a:lnTo>
                    <a:pt x="867" y="869"/>
                  </a:lnTo>
                  <a:lnTo>
                    <a:pt x="854" y="856"/>
                  </a:lnTo>
                  <a:lnTo>
                    <a:pt x="846" y="840"/>
                  </a:lnTo>
                  <a:lnTo>
                    <a:pt x="843" y="822"/>
                  </a:lnTo>
                  <a:lnTo>
                    <a:pt x="846" y="804"/>
                  </a:lnTo>
                  <a:lnTo>
                    <a:pt x="854" y="789"/>
                  </a:lnTo>
                  <a:lnTo>
                    <a:pt x="867" y="775"/>
                  </a:lnTo>
                  <a:lnTo>
                    <a:pt x="882" y="768"/>
                  </a:lnTo>
                  <a:lnTo>
                    <a:pt x="900" y="764"/>
                  </a:lnTo>
                  <a:lnTo>
                    <a:pt x="910" y="762"/>
                  </a:lnTo>
                  <a:lnTo>
                    <a:pt x="917" y="755"/>
                  </a:lnTo>
                  <a:lnTo>
                    <a:pt x="920" y="746"/>
                  </a:lnTo>
                  <a:lnTo>
                    <a:pt x="917" y="736"/>
                  </a:lnTo>
                  <a:lnTo>
                    <a:pt x="910" y="729"/>
                  </a:lnTo>
                  <a:lnTo>
                    <a:pt x="900" y="727"/>
                  </a:lnTo>
                  <a:lnTo>
                    <a:pt x="882" y="724"/>
                  </a:lnTo>
                  <a:lnTo>
                    <a:pt x="867" y="716"/>
                  </a:lnTo>
                  <a:lnTo>
                    <a:pt x="854" y="703"/>
                  </a:lnTo>
                  <a:lnTo>
                    <a:pt x="846" y="687"/>
                  </a:lnTo>
                  <a:lnTo>
                    <a:pt x="843" y="670"/>
                  </a:lnTo>
                  <a:lnTo>
                    <a:pt x="845" y="655"/>
                  </a:lnTo>
                  <a:lnTo>
                    <a:pt x="849" y="642"/>
                  </a:lnTo>
                  <a:lnTo>
                    <a:pt x="858" y="631"/>
                  </a:lnTo>
                  <a:lnTo>
                    <a:pt x="849" y="620"/>
                  </a:lnTo>
                  <a:lnTo>
                    <a:pt x="845" y="607"/>
                  </a:lnTo>
                  <a:lnTo>
                    <a:pt x="843" y="593"/>
                  </a:lnTo>
                  <a:lnTo>
                    <a:pt x="843" y="412"/>
                  </a:lnTo>
                  <a:lnTo>
                    <a:pt x="811" y="401"/>
                  </a:lnTo>
                  <a:lnTo>
                    <a:pt x="782" y="383"/>
                  </a:lnTo>
                  <a:lnTo>
                    <a:pt x="756" y="362"/>
                  </a:lnTo>
                  <a:lnTo>
                    <a:pt x="734" y="338"/>
                  </a:lnTo>
                  <a:lnTo>
                    <a:pt x="715" y="310"/>
                  </a:lnTo>
                  <a:lnTo>
                    <a:pt x="702" y="279"/>
                  </a:lnTo>
                  <a:lnTo>
                    <a:pt x="693" y="246"/>
                  </a:lnTo>
                  <a:lnTo>
                    <a:pt x="689" y="211"/>
                  </a:lnTo>
                  <a:lnTo>
                    <a:pt x="693" y="172"/>
                  </a:lnTo>
                  <a:lnTo>
                    <a:pt x="703" y="137"/>
                  </a:lnTo>
                  <a:lnTo>
                    <a:pt x="718" y="104"/>
                  </a:lnTo>
                  <a:lnTo>
                    <a:pt x="739" y="75"/>
                  </a:lnTo>
                  <a:lnTo>
                    <a:pt x="764" y="50"/>
                  </a:lnTo>
                  <a:lnTo>
                    <a:pt x="794" y="29"/>
                  </a:lnTo>
                  <a:lnTo>
                    <a:pt x="827" y="14"/>
                  </a:lnTo>
                  <a:lnTo>
                    <a:pt x="863" y="4"/>
                  </a:lnTo>
                  <a:lnTo>
                    <a:pt x="9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0" name="Group 1049"/>
          <p:cNvGrpSpPr/>
          <p:nvPr/>
        </p:nvGrpSpPr>
        <p:grpSpPr>
          <a:xfrm>
            <a:off x="10947671" y="1946275"/>
            <a:ext cx="577850" cy="495300"/>
            <a:chOff x="10944225" y="1946275"/>
            <a:chExt cx="577850" cy="495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8" name="Freeform 476"/>
            <p:cNvSpPr>
              <a:spLocks noEditPoints="1"/>
            </p:cNvSpPr>
            <p:nvPr/>
          </p:nvSpPr>
          <p:spPr bwMode="auto">
            <a:xfrm>
              <a:off x="10944225" y="1946275"/>
              <a:ext cx="577850" cy="495300"/>
            </a:xfrm>
            <a:custGeom>
              <a:avLst/>
              <a:gdLst>
                <a:gd name="T0" fmla="*/ 2004 w 3640"/>
                <a:gd name="T1" fmla="*/ 2752 h 3118"/>
                <a:gd name="T2" fmla="*/ 2573 w 3640"/>
                <a:gd name="T3" fmla="*/ 2388 h 3118"/>
                <a:gd name="T4" fmla="*/ 2242 w 3640"/>
                <a:gd name="T5" fmla="*/ 2563 h 3118"/>
                <a:gd name="T6" fmla="*/ 2408 w 3640"/>
                <a:gd name="T7" fmla="*/ 2398 h 3118"/>
                <a:gd name="T8" fmla="*/ 2573 w 3640"/>
                <a:gd name="T9" fmla="*/ 2123 h 3118"/>
                <a:gd name="T10" fmla="*/ 2242 w 3640"/>
                <a:gd name="T11" fmla="*/ 1948 h 3118"/>
                <a:gd name="T12" fmla="*/ 2408 w 3640"/>
                <a:gd name="T13" fmla="*/ 1673 h 3118"/>
                <a:gd name="T14" fmla="*/ 2242 w 3640"/>
                <a:gd name="T15" fmla="*/ 1508 h 3118"/>
                <a:gd name="T16" fmla="*/ 2266 w 3640"/>
                <a:gd name="T17" fmla="*/ 1376 h 3118"/>
                <a:gd name="T18" fmla="*/ 2486 w 3640"/>
                <a:gd name="T19" fmla="*/ 1156 h 3118"/>
                <a:gd name="T20" fmla="*/ 2331 w 3640"/>
                <a:gd name="T21" fmla="*/ 1156 h 3118"/>
                <a:gd name="T22" fmla="*/ 2321 w 3640"/>
                <a:gd name="T23" fmla="*/ 991 h 3118"/>
                <a:gd name="T24" fmla="*/ 3052 w 3640"/>
                <a:gd name="T25" fmla="*/ 917 h 3118"/>
                <a:gd name="T26" fmla="*/ 2096 w 3640"/>
                <a:gd name="T27" fmla="*/ 697 h 3118"/>
                <a:gd name="T28" fmla="*/ 2808 w 3640"/>
                <a:gd name="T29" fmla="*/ 598 h 3118"/>
                <a:gd name="T30" fmla="*/ 2942 w 3640"/>
                <a:gd name="T31" fmla="*/ 807 h 3118"/>
                <a:gd name="T32" fmla="*/ 334 w 3640"/>
                <a:gd name="T33" fmla="*/ 563 h 3118"/>
                <a:gd name="T34" fmla="*/ 164 w 3640"/>
                <a:gd name="T35" fmla="*/ 687 h 3118"/>
                <a:gd name="T36" fmla="*/ 1985 w 3640"/>
                <a:gd name="T37" fmla="*/ 642 h 3118"/>
                <a:gd name="T38" fmla="*/ 2041 w 3640"/>
                <a:gd name="T39" fmla="*/ 587 h 3118"/>
                <a:gd name="T40" fmla="*/ 3052 w 3640"/>
                <a:gd name="T41" fmla="*/ 807 h 3118"/>
                <a:gd name="T42" fmla="*/ 2242 w 3640"/>
                <a:gd name="T43" fmla="*/ 504 h 3118"/>
                <a:gd name="T44" fmla="*/ 2335 w 3640"/>
                <a:gd name="T45" fmla="*/ 0 h 3118"/>
                <a:gd name="T46" fmla="*/ 2681 w 3640"/>
                <a:gd name="T47" fmla="*/ 38 h 3118"/>
                <a:gd name="T48" fmla="*/ 2944 w 3640"/>
                <a:gd name="T49" fmla="*/ 330 h 3118"/>
                <a:gd name="T50" fmla="*/ 3585 w 3640"/>
                <a:gd name="T51" fmla="*/ 293 h 3118"/>
                <a:gd name="T52" fmla="*/ 3640 w 3640"/>
                <a:gd name="T53" fmla="*/ 348 h 3118"/>
                <a:gd name="T54" fmla="*/ 3602 w 3640"/>
                <a:gd name="T55" fmla="*/ 1134 h 3118"/>
                <a:gd name="T56" fmla="*/ 2952 w 3640"/>
                <a:gd name="T57" fmla="*/ 1114 h 3118"/>
                <a:gd name="T58" fmla="*/ 2831 w 3640"/>
                <a:gd name="T59" fmla="*/ 936 h 3118"/>
                <a:gd name="T60" fmla="*/ 2776 w 3640"/>
                <a:gd name="T61" fmla="*/ 991 h 3118"/>
                <a:gd name="T62" fmla="*/ 2880 w 3640"/>
                <a:gd name="T63" fmla="*/ 2650 h 3118"/>
                <a:gd name="T64" fmla="*/ 3161 w 3640"/>
                <a:gd name="T65" fmla="*/ 3011 h 3118"/>
                <a:gd name="T66" fmla="*/ 3195 w 3640"/>
                <a:gd name="T67" fmla="*/ 3081 h 3118"/>
                <a:gd name="T68" fmla="*/ 1673 w 3640"/>
                <a:gd name="T69" fmla="*/ 3118 h 3118"/>
                <a:gd name="T70" fmla="*/ 1618 w 3640"/>
                <a:gd name="T71" fmla="*/ 3063 h 3118"/>
                <a:gd name="T72" fmla="*/ 1673 w 3640"/>
                <a:gd name="T73" fmla="*/ 3008 h 3118"/>
                <a:gd name="T74" fmla="*/ 1951 w 3640"/>
                <a:gd name="T75" fmla="*/ 2644 h 3118"/>
                <a:gd name="T76" fmla="*/ 2023 w 3640"/>
                <a:gd name="T77" fmla="*/ 987 h 3118"/>
                <a:gd name="T78" fmla="*/ 1985 w 3640"/>
                <a:gd name="T79" fmla="*/ 917 h 3118"/>
                <a:gd name="T80" fmla="*/ 390 w 3640"/>
                <a:gd name="T81" fmla="*/ 1632 h 3118"/>
                <a:gd name="T82" fmla="*/ 394 w 3640"/>
                <a:gd name="T83" fmla="*/ 1702 h 3118"/>
                <a:gd name="T84" fmla="*/ 333 w 3640"/>
                <a:gd name="T85" fmla="*/ 1734 h 3118"/>
                <a:gd name="T86" fmla="*/ 366 w 3640"/>
                <a:gd name="T87" fmla="*/ 1763 h 3118"/>
                <a:gd name="T88" fmla="*/ 402 w 3640"/>
                <a:gd name="T89" fmla="*/ 1833 h 3118"/>
                <a:gd name="T90" fmla="*/ 320 w 3640"/>
                <a:gd name="T91" fmla="*/ 1868 h 3118"/>
                <a:gd name="T92" fmla="*/ 224 w 3640"/>
                <a:gd name="T93" fmla="*/ 1772 h 3118"/>
                <a:gd name="T94" fmla="*/ 259 w 3640"/>
                <a:gd name="T95" fmla="*/ 1651 h 3118"/>
                <a:gd name="T96" fmla="*/ 295 w 3640"/>
                <a:gd name="T97" fmla="*/ 917 h 3118"/>
                <a:gd name="T98" fmla="*/ 3 w 3640"/>
                <a:gd name="T99" fmla="*/ 880 h 3118"/>
                <a:gd name="T100" fmla="*/ 50 w 3640"/>
                <a:gd name="T101" fmla="*/ 664 h 3118"/>
                <a:gd name="T102" fmla="*/ 224 w 3640"/>
                <a:gd name="T103" fmla="*/ 490 h 3118"/>
                <a:gd name="T104" fmla="*/ 2148 w 3640"/>
                <a:gd name="T105" fmla="*/ 440 h 3118"/>
                <a:gd name="T106" fmla="*/ 2335 w 3640"/>
                <a:gd name="T107" fmla="*/ 0 h 3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40" h="3118">
                  <a:moveTo>
                    <a:pt x="2004" y="2752"/>
                  </a:moveTo>
                  <a:lnTo>
                    <a:pt x="1902" y="3008"/>
                  </a:lnTo>
                  <a:lnTo>
                    <a:pt x="2915" y="3008"/>
                  </a:lnTo>
                  <a:lnTo>
                    <a:pt x="2812" y="2752"/>
                  </a:lnTo>
                  <a:lnTo>
                    <a:pt x="2004" y="2752"/>
                  </a:lnTo>
                  <a:close/>
                  <a:moveTo>
                    <a:pt x="2408" y="2553"/>
                  </a:moveTo>
                  <a:lnTo>
                    <a:pt x="2321" y="2641"/>
                  </a:lnTo>
                  <a:lnTo>
                    <a:pt x="2496" y="2641"/>
                  </a:lnTo>
                  <a:lnTo>
                    <a:pt x="2408" y="2553"/>
                  </a:lnTo>
                  <a:close/>
                  <a:moveTo>
                    <a:pt x="2573" y="2388"/>
                  </a:moveTo>
                  <a:lnTo>
                    <a:pt x="2486" y="2476"/>
                  </a:lnTo>
                  <a:lnTo>
                    <a:pt x="2573" y="2563"/>
                  </a:lnTo>
                  <a:lnTo>
                    <a:pt x="2573" y="2388"/>
                  </a:lnTo>
                  <a:close/>
                  <a:moveTo>
                    <a:pt x="2242" y="2388"/>
                  </a:moveTo>
                  <a:lnTo>
                    <a:pt x="2242" y="2563"/>
                  </a:lnTo>
                  <a:lnTo>
                    <a:pt x="2331" y="2476"/>
                  </a:lnTo>
                  <a:lnTo>
                    <a:pt x="2242" y="2388"/>
                  </a:lnTo>
                  <a:close/>
                  <a:moveTo>
                    <a:pt x="2408" y="2113"/>
                  </a:moveTo>
                  <a:lnTo>
                    <a:pt x="2266" y="2256"/>
                  </a:lnTo>
                  <a:lnTo>
                    <a:pt x="2408" y="2398"/>
                  </a:lnTo>
                  <a:lnTo>
                    <a:pt x="2551" y="2256"/>
                  </a:lnTo>
                  <a:lnTo>
                    <a:pt x="2408" y="2113"/>
                  </a:lnTo>
                  <a:close/>
                  <a:moveTo>
                    <a:pt x="2573" y="1948"/>
                  </a:moveTo>
                  <a:lnTo>
                    <a:pt x="2486" y="2036"/>
                  </a:lnTo>
                  <a:lnTo>
                    <a:pt x="2573" y="2123"/>
                  </a:lnTo>
                  <a:lnTo>
                    <a:pt x="2573" y="1948"/>
                  </a:lnTo>
                  <a:close/>
                  <a:moveTo>
                    <a:pt x="2242" y="1948"/>
                  </a:moveTo>
                  <a:lnTo>
                    <a:pt x="2242" y="2123"/>
                  </a:lnTo>
                  <a:lnTo>
                    <a:pt x="2331" y="2036"/>
                  </a:lnTo>
                  <a:lnTo>
                    <a:pt x="2242" y="1948"/>
                  </a:lnTo>
                  <a:close/>
                  <a:moveTo>
                    <a:pt x="2408" y="1673"/>
                  </a:moveTo>
                  <a:lnTo>
                    <a:pt x="2266" y="1816"/>
                  </a:lnTo>
                  <a:lnTo>
                    <a:pt x="2408" y="1958"/>
                  </a:lnTo>
                  <a:lnTo>
                    <a:pt x="2551" y="1816"/>
                  </a:lnTo>
                  <a:lnTo>
                    <a:pt x="2408" y="1673"/>
                  </a:lnTo>
                  <a:close/>
                  <a:moveTo>
                    <a:pt x="2573" y="1508"/>
                  </a:moveTo>
                  <a:lnTo>
                    <a:pt x="2486" y="1596"/>
                  </a:lnTo>
                  <a:lnTo>
                    <a:pt x="2573" y="1683"/>
                  </a:lnTo>
                  <a:lnTo>
                    <a:pt x="2573" y="1508"/>
                  </a:lnTo>
                  <a:close/>
                  <a:moveTo>
                    <a:pt x="2242" y="1508"/>
                  </a:moveTo>
                  <a:lnTo>
                    <a:pt x="2242" y="1683"/>
                  </a:lnTo>
                  <a:lnTo>
                    <a:pt x="2331" y="1596"/>
                  </a:lnTo>
                  <a:lnTo>
                    <a:pt x="2242" y="1508"/>
                  </a:lnTo>
                  <a:close/>
                  <a:moveTo>
                    <a:pt x="2408" y="1233"/>
                  </a:moveTo>
                  <a:lnTo>
                    <a:pt x="2266" y="1376"/>
                  </a:lnTo>
                  <a:lnTo>
                    <a:pt x="2408" y="1518"/>
                  </a:lnTo>
                  <a:lnTo>
                    <a:pt x="2551" y="1376"/>
                  </a:lnTo>
                  <a:lnTo>
                    <a:pt x="2408" y="1233"/>
                  </a:lnTo>
                  <a:close/>
                  <a:moveTo>
                    <a:pt x="2573" y="1068"/>
                  </a:moveTo>
                  <a:lnTo>
                    <a:pt x="2486" y="1156"/>
                  </a:lnTo>
                  <a:lnTo>
                    <a:pt x="2573" y="1243"/>
                  </a:lnTo>
                  <a:lnTo>
                    <a:pt x="2573" y="1068"/>
                  </a:lnTo>
                  <a:close/>
                  <a:moveTo>
                    <a:pt x="2242" y="1068"/>
                  </a:moveTo>
                  <a:lnTo>
                    <a:pt x="2242" y="1243"/>
                  </a:lnTo>
                  <a:lnTo>
                    <a:pt x="2331" y="1156"/>
                  </a:lnTo>
                  <a:lnTo>
                    <a:pt x="2242" y="1068"/>
                  </a:lnTo>
                  <a:close/>
                  <a:moveTo>
                    <a:pt x="2321" y="991"/>
                  </a:moveTo>
                  <a:lnTo>
                    <a:pt x="2408" y="1078"/>
                  </a:lnTo>
                  <a:lnTo>
                    <a:pt x="2496" y="991"/>
                  </a:lnTo>
                  <a:lnTo>
                    <a:pt x="2321" y="991"/>
                  </a:lnTo>
                  <a:close/>
                  <a:moveTo>
                    <a:pt x="3052" y="917"/>
                  </a:moveTo>
                  <a:lnTo>
                    <a:pt x="3052" y="1027"/>
                  </a:lnTo>
                  <a:lnTo>
                    <a:pt x="3530" y="1027"/>
                  </a:lnTo>
                  <a:lnTo>
                    <a:pt x="3530" y="917"/>
                  </a:lnTo>
                  <a:lnTo>
                    <a:pt x="3052" y="917"/>
                  </a:lnTo>
                  <a:close/>
                  <a:moveTo>
                    <a:pt x="2096" y="697"/>
                  </a:moveTo>
                  <a:lnTo>
                    <a:pt x="2096" y="881"/>
                  </a:lnTo>
                  <a:lnTo>
                    <a:pt x="2721" y="881"/>
                  </a:lnTo>
                  <a:lnTo>
                    <a:pt x="2721" y="697"/>
                  </a:lnTo>
                  <a:lnTo>
                    <a:pt x="2096" y="697"/>
                  </a:lnTo>
                  <a:close/>
                  <a:moveTo>
                    <a:pt x="2684" y="550"/>
                  </a:moveTo>
                  <a:lnTo>
                    <a:pt x="2684" y="587"/>
                  </a:lnTo>
                  <a:lnTo>
                    <a:pt x="2776" y="587"/>
                  </a:lnTo>
                  <a:lnTo>
                    <a:pt x="2793" y="590"/>
                  </a:lnTo>
                  <a:lnTo>
                    <a:pt x="2808" y="598"/>
                  </a:lnTo>
                  <a:lnTo>
                    <a:pt x="2820" y="609"/>
                  </a:lnTo>
                  <a:lnTo>
                    <a:pt x="2828" y="624"/>
                  </a:lnTo>
                  <a:lnTo>
                    <a:pt x="2831" y="642"/>
                  </a:lnTo>
                  <a:lnTo>
                    <a:pt x="2831" y="807"/>
                  </a:lnTo>
                  <a:lnTo>
                    <a:pt x="2942" y="807"/>
                  </a:lnTo>
                  <a:lnTo>
                    <a:pt x="2942" y="550"/>
                  </a:lnTo>
                  <a:lnTo>
                    <a:pt x="2684" y="550"/>
                  </a:lnTo>
                  <a:close/>
                  <a:moveTo>
                    <a:pt x="422" y="550"/>
                  </a:moveTo>
                  <a:lnTo>
                    <a:pt x="377" y="554"/>
                  </a:lnTo>
                  <a:lnTo>
                    <a:pt x="334" y="563"/>
                  </a:lnTo>
                  <a:lnTo>
                    <a:pt x="293" y="578"/>
                  </a:lnTo>
                  <a:lnTo>
                    <a:pt x="256" y="599"/>
                  </a:lnTo>
                  <a:lnTo>
                    <a:pt x="222" y="624"/>
                  </a:lnTo>
                  <a:lnTo>
                    <a:pt x="191" y="654"/>
                  </a:lnTo>
                  <a:lnTo>
                    <a:pt x="164" y="687"/>
                  </a:lnTo>
                  <a:lnTo>
                    <a:pt x="142" y="724"/>
                  </a:lnTo>
                  <a:lnTo>
                    <a:pt x="126" y="764"/>
                  </a:lnTo>
                  <a:lnTo>
                    <a:pt x="115" y="807"/>
                  </a:lnTo>
                  <a:lnTo>
                    <a:pt x="1985" y="807"/>
                  </a:lnTo>
                  <a:lnTo>
                    <a:pt x="1985" y="642"/>
                  </a:lnTo>
                  <a:lnTo>
                    <a:pt x="1989" y="624"/>
                  </a:lnTo>
                  <a:lnTo>
                    <a:pt x="1996" y="609"/>
                  </a:lnTo>
                  <a:lnTo>
                    <a:pt x="2008" y="598"/>
                  </a:lnTo>
                  <a:lnTo>
                    <a:pt x="2023" y="590"/>
                  </a:lnTo>
                  <a:lnTo>
                    <a:pt x="2041" y="587"/>
                  </a:lnTo>
                  <a:lnTo>
                    <a:pt x="2132" y="587"/>
                  </a:lnTo>
                  <a:lnTo>
                    <a:pt x="2132" y="550"/>
                  </a:lnTo>
                  <a:lnTo>
                    <a:pt x="422" y="550"/>
                  </a:lnTo>
                  <a:close/>
                  <a:moveTo>
                    <a:pt x="3052" y="403"/>
                  </a:moveTo>
                  <a:lnTo>
                    <a:pt x="3052" y="807"/>
                  </a:lnTo>
                  <a:lnTo>
                    <a:pt x="3530" y="807"/>
                  </a:lnTo>
                  <a:lnTo>
                    <a:pt x="3530" y="403"/>
                  </a:lnTo>
                  <a:lnTo>
                    <a:pt x="3052" y="403"/>
                  </a:lnTo>
                  <a:close/>
                  <a:moveTo>
                    <a:pt x="2375" y="110"/>
                  </a:moveTo>
                  <a:lnTo>
                    <a:pt x="2242" y="504"/>
                  </a:lnTo>
                  <a:lnTo>
                    <a:pt x="2242" y="587"/>
                  </a:lnTo>
                  <a:lnTo>
                    <a:pt x="2573" y="587"/>
                  </a:lnTo>
                  <a:lnTo>
                    <a:pt x="2573" y="110"/>
                  </a:lnTo>
                  <a:lnTo>
                    <a:pt x="2375" y="110"/>
                  </a:lnTo>
                  <a:close/>
                  <a:moveTo>
                    <a:pt x="2335" y="0"/>
                  </a:moveTo>
                  <a:lnTo>
                    <a:pt x="2629" y="0"/>
                  </a:lnTo>
                  <a:lnTo>
                    <a:pt x="2646" y="2"/>
                  </a:lnTo>
                  <a:lnTo>
                    <a:pt x="2662" y="10"/>
                  </a:lnTo>
                  <a:lnTo>
                    <a:pt x="2674" y="22"/>
                  </a:lnTo>
                  <a:lnTo>
                    <a:pt x="2681" y="38"/>
                  </a:lnTo>
                  <a:lnTo>
                    <a:pt x="2684" y="55"/>
                  </a:lnTo>
                  <a:lnTo>
                    <a:pt x="2684" y="440"/>
                  </a:lnTo>
                  <a:lnTo>
                    <a:pt x="2942" y="440"/>
                  </a:lnTo>
                  <a:lnTo>
                    <a:pt x="2942" y="348"/>
                  </a:lnTo>
                  <a:lnTo>
                    <a:pt x="2944" y="330"/>
                  </a:lnTo>
                  <a:lnTo>
                    <a:pt x="2952" y="316"/>
                  </a:lnTo>
                  <a:lnTo>
                    <a:pt x="2964" y="304"/>
                  </a:lnTo>
                  <a:lnTo>
                    <a:pt x="2979" y="296"/>
                  </a:lnTo>
                  <a:lnTo>
                    <a:pt x="2997" y="293"/>
                  </a:lnTo>
                  <a:lnTo>
                    <a:pt x="3585" y="293"/>
                  </a:lnTo>
                  <a:lnTo>
                    <a:pt x="3602" y="296"/>
                  </a:lnTo>
                  <a:lnTo>
                    <a:pt x="3618" y="304"/>
                  </a:lnTo>
                  <a:lnTo>
                    <a:pt x="3629" y="316"/>
                  </a:lnTo>
                  <a:lnTo>
                    <a:pt x="3637" y="330"/>
                  </a:lnTo>
                  <a:lnTo>
                    <a:pt x="3640" y="348"/>
                  </a:lnTo>
                  <a:lnTo>
                    <a:pt x="3640" y="1082"/>
                  </a:lnTo>
                  <a:lnTo>
                    <a:pt x="3637" y="1100"/>
                  </a:lnTo>
                  <a:lnTo>
                    <a:pt x="3629" y="1114"/>
                  </a:lnTo>
                  <a:lnTo>
                    <a:pt x="3618" y="1126"/>
                  </a:lnTo>
                  <a:lnTo>
                    <a:pt x="3602" y="1134"/>
                  </a:lnTo>
                  <a:lnTo>
                    <a:pt x="3585" y="1137"/>
                  </a:lnTo>
                  <a:lnTo>
                    <a:pt x="2997" y="1137"/>
                  </a:lnTo>
                  <a:lnTo>
                    <a:pt x="2979" y="1134"/>
                  </a:lnTo>
                  <a:lnTo>
                    <a:pt x="2964" y="1126"/>
                  </a:lnTo>
                  <a:lnTo>
                    <a:pt x="2952" y="1114"/>
                  </a:lnTo>
                  <a:lnTo>
                    <a:pt x="2944" y="1100"/>
                  </a:lnTo>
                  <a:lnTo>
                    <a:pt x="2942" y="1082"/>
                  </a:lnTo>
                  <a:lnTo>
                    <a:pt x="2942" y="917"/>
                  </a:lnTo>
                  <a:lnTo>
                    <a:pt x="2831" y="917"/>
                  </a:lnTo>
                  <a:lnTo>
                    <a:pt x="2831" y="936"/>
                  </a:lnTo>
                  <a:lnTo>
                    <a:pt x="2828" y="952"/>
                  </a:lnTo>
                  <a:lnTo>
                    <a:pt x="2820" y="968"/>
                  </a:lnTo>
                  <a:lnTo>
                    <a:pt x="2808" y="980"/>
                  </a:lnTo>
                  <a:lnTo>
                    <a:pt x="2793" y="987"/>
                  </a:lnTo>
                  <a:lnTo>
                    <a:pt x="2776" y="991"/>
                  </a:lnTo>
                  <a:lnTo>
                    <a:pt x="2684" y="991"/>
                  </a:lnTo>
                  <a:lnTo>
                    <a:pt x="2684" y="2641"/>
                  </a:lnTo>
                  <a:lnTo>
                    <a:pt x="2849" y="2641"/>
                  </a:lnTo>
                  <a:lnTo>
                    <a:pt x="2866" y="2644"/>
                  </a:lnTo>
                  <a:lnTo>
                    <a:pt x="2880" y="2650"/>
                  </a:lnTo>
                  <a:lnTo>
                    <a:pt x="2892" y="2661"/>
                  </a:lnTo>
                  <a:lnTo>
                    <a:pt x="2901" y="2676"/>
                  </a:lnTo>
                  <a:lnTo>
                    <a:pt x="3034" y="3008"/>
                  </a:lnTo>
                  <a:lnTo>
                    <a:pt x="3144" y="3008"/>
                  </a:lnTo>
                  <a:lnTo>
                    <a:pt x="3161" y="3011"/>
                  </a:lnTo>
                  <a:lnTo>
                    <a:pt x="3177" y="3019"/>
                  </a:lnTo>
                  <a:lnTo>
                    <a:pt x="3188" y="3030"/>
                  </a:lnTo>
                  <a:lnTo>
                    <a:pt x="3195" y="3045"/>
                  </a:lnTo>
                  <a:lnTo>
                    <a:pt x="3199" y="3063"/>
                  </a:lnTo>
                  <a:lnTo>
                    <a:pt x="3195" y="3081"/>
                  </a:lnTo>
                  <a:lnTo>
                    <a:pt x="3188" y="3095"/>
                  </a:lnTo>
                  <a:lnTo>
                    <a:pt x="3177" y="3107"/>
                  </a:lnTo>
                  <a:lnTo>
                    <a:pt x="3161" y="3115"/>
                  </a:lnTo>
                  <a:lnTo>
                    <a:pt x="3144" y="3118"/>
                  </a:lnTo>
                  <a:lnTo>
                    <a:pt x="1673" y="3118"/>
                  </a:lnTo>
                  <a:lnTo>
                    <a:pt x="1656" y="3115"/>
                  </a:lnTo>
                  <a:lnTo>
                    <a:pt x="1640" y="3107"/>
                  </a:lnTo>
                  <a:lnTo>
                    <a:pt x="1628" y="3095"/>
                  </a:lnTo>
                  <a:lnTo>
                    <a:pt x="1620" y="3081"/>
                  </a:lnTo>
                  <a:lnTo>
                    <a:pt x="1618" y="3063"/>
                  </a:lnTo>
                  <a:lnTo>
                    <a:pt x="1620" y="3045"/>
                  </a:lnTo>
                  <a:lnTo>
                    <a:pt x="1628" y="3030"/>
                  </a:lnTo>
                  <a:lnTo>
                    <a:pt x="1640" y="3019"/>
                  </a:lnTo>
                  <a:lnTo>
                    <a:pt x="1656" y="3011"/>
                  </a:lnTo>
                  <a:lnTo>
                    <a:pt x="1673" y="3008"/>
                  </a:lnTo>
                  <a:lnTo>
                    <a:pt x="1782" y="3008"/>
                  </a:lnTo>
                  <a:lnTo>
                    <a:pt x="1916" y="2676"/>
                  </a:lnTo>
                  <a:lnTo>
                    <a:pt x="1924" y="2661"/>
                  </a:lnTo>
                  <a:lnTo>
                    <a:pt x="1936" y="2650"/>
                  </a:lnTo>
                  <a:lnTo>
                    <a:pt x="1951" y="2644"/>
                  </a:lnTo>
                  <a:lnTo>
                    <a:pt x="1967" y="2641"/>
                  </a:lnTo>
                  <a:lnTo>
                    <a:pt x="2132" y="2641"/>
                  </a:lnTo>
                  <a:lnTo>
                    <a:pt x="2132" y="991"/>
                  </a:lnTo>
                  <a:lnTo>
                    <a:pt x="2041" y="991"/>
                  </a:lnTo>
                  <a:lnTo>
                    <a:pt x="2023" y="987"/>
                  </a:lnTo>
                  <a:lnTo>
                    <a:pt x="2008" y="980"/>
                  </a:lnTo>
                  <a:lnTo>
                    <a:pt x="1996" y="968"/>
                  </a:lnTo>
                  <a:lnTo>
                    <a:pt x="1989" y="952"/>
                  </a:lnTo>
                  <a:lnTo>
                    <a:pt x="1985" y="936"/>
                  </a:lnTo>
                  <a:lnTo>
                    <a:pt x="1985" y="917"/>
                  </a:lnTo>
                  <a:lnTo>
                    <a:pt x="405" y="917"/>
                  </a:lnTo>
                  <a:lnTo>
                    <a:pt x="405" y="1596"/>
                  </a:lnTo>
                  <a:lnTo>
                    <a:pt x="403" y="1609"/>
                  </a:lnTo>
                  <a:lnTo>
                    <a:pt x="398" y="1621"/>
                  </a:lnTo>
                  <a:lnTo>
                    <a:pt x="390" y="1632"/>
                  </a:lnTo>
                  <a:lnTo>
                    <a:pt x="398" y="1643"/>
                  </a:lnTo>
                  <a:lnTo>
                    <a:pt x="403" y="1655"/>
                  </a:lnTo>
                  <a:lnTo>
                    <a:pt x="405" y="1669"/>
                  </a:lnTo>
                  <a:lnTo>
                    <a:pt x="402" y="1686"/>
                  </a:lnTo>
                  <a:lnTo>
                    <a:pt x="394" y="1702"/>
                  </a:lnTo>
                  <a:lnTo>
                    <a:pt x="382" y="1714"/>
                  </a:lnTo>
                  <a:lnTo>
                    <a:pt x="366" y="1721"/>
                  </a:lnTo>
                  <a:lnTo>
                    <a:pt x="350" y="1724"/>
                  </a:lnTo>
                  <a:lnTo>
                    <a:pt x="340" y="1727"/>
                  </a:lnTo>
                  <a:lnTo>
                    <a:pt x="333" y="1734"/>
                  </a:lnTo>
                  <a:lnTo>
                    <a:pt x="331" y="1742"/>
                  </a:lnTo>
                  <a:lnTo>
                    <a:pt x="333" y="1751"/>
                  </a:lnTo>
                  <a:lnTo>
                    <a:pt x="340" y="1758"/>
                  </a:lnTo>
                  <a:lnTo>
                    <a:pt x="350" y="1761"/>
                  </a:lnTo>
                  <a:lnTo>
                    <a:pt x="366" y="1763"/>
                  </a:lnTo>
                  <a:lnTo>
                    <a:pt x="382" y="1771"/>
                  </a:lnTo>
                  <a:lnTo>
                    <a:pt x="394" y="1783"/>
                  </a:lnTo>
                  <a:lnTo>
                    <a:pt x="402" y="1798"/>
                  </a:lnTo>
                  <a:lnTo>
                    <a:pt x="405" y="1816"/>
                  </a:lnTo>
                  <a:lnTo>
                    <a:pt x="402" y="1833"/>
                  </a:lnTo>
                  <a:lnTo>
                    <a:pt x="394" y="1848"/>
                  </a:lnTo>
                  <a:lnTo>
                    <a:pt x="382" y="1860"/>
                  </a:lnTo>
                  <a:lnTo>
                    <a:pt x="366" y="1868"/>
                  </a:lnTo>
                  <a:lnTo>
                    <a:pt x="350" y="1871"/>
                  </a:lnTo>
                  <a:lnTo>
                    <a:pt x="320" y="1868"/>
                  </a:lnTo>
                  <a:lnTo>
                    <a:pt x="292" y="1858"/>
                  </a:lnTo>
                  <a:lnTo>
                    <a:pt x="269" y="1842"/>
                  </a:lnTo>
                  <a:lnTo>
                    <a:pt x="249" y="1823"/>
                  </a:lnTo>
                  <a:lnTo>
                    <a:pt x="234" y="1798"/>
                  </a:lnTo>
                  <a:lnTo>
                    <a:pt x="224" y="1772"/>
                  </a:lnTo>
                  <a:lnTo>
                    <a:pt x="221" y="1742"/>
                  </a:lnTo>
                  <a:lnTo>
                    <a:pt x="223" y="1716"/>
                  </a:lnTo>
                  <a:lnTo>
                    <a:pt x="231" y="1692"/>
                  </a:lnTo>
                  <a:lnTo>
                    <a:pt x="244" y="1670"/>
                  </a:lnTo>
                  <a:lnTo>
                    <a:pt x="259" y="1651"/>
                  </a:lnTo>
                  <a:lnTo>
                    <a:pt x="279" y="1634"/>
                  </a:lnTo>
                  <a:lnTo>
                    <a:pt x="301" y="1623"/>
                  </a:lnTo>
                  <a:lnTo>
                    <a:pt x="296" y="1610"/>
                  </a:lnTo>
                  <a:lnTo>
                    <a:pt x="295" y="1596"/>
                  </a:lnTo>
                  <a:lnTo>
                    <a:pt x="295" y="917"/>
                  </a:lnTo>
                  <a:lnTo>
                    <a:pt x="55" y="917"/>
                  </a:lnTo>
                  <a:lnTo>
                    <a:pt x="38" y="914"/>
                  </a:lnTo>
                  <a:lnTo>
                    <a:pt x="22" y="906"/>
                  </a:lnTo>
                  <a:lnTo>
                    <a:pt x="11" y="894"/>
                  </a:lnTo>
                  <a:lnTo>
                    <a:pt x="3" y="880"/>
                  </a:lnTo>
                  <a:lnTo>
                    <a:pt x="0" y="862"/>
                  </a:lnTo>
                  <a:lnTo>
                    <a:pt x="3" y="809"/>
                  </a:lnTo>
                  <a:lnTo>
                    <a:pt x="13" y="758"/>
                  </a:lnTo>
                  <a:lnTo>
                    <a:pt x="29" y="710"/>
                  </a:lnTo>
                  <a:lnTo>
                    <a:pt x="50" y="664"/>
                  </a:lnTo>
                  <a:lnTo>
                    <a:pt x="76" y="621"/>
                  </a:lnTo>
                  <a:lnTo>
                    <a:pt x="107" y="582"/>
                  </a:lnTo>
                  <a:lnTo>
                    <a:pt x="142" y="546"/>
                  </a:lnTo>
                  <a:lnTo>
                    <a:pt x="181" y="515"/>
                  </a:lnTo>
                  <a:lnTo>
                    <a:pt x="224" y="490"/>
                  </a:lnTo>
                  <a:lnTo>
                    <a:pt x="270" y="468"/>
                  </a:lnTo>
                  <a:lnTo>
                    <a:pt x="319" y="453"/>
                  </a:lnTo>
                  <a:lnTo>
                    <a:pt x="370" y="444"/>
                  </a:lnTo>
                  <a:lnTo>
                    <a:pt x="422" y="440"/>
                  </a:lnTo>
                  <a:lnTo>
                    <a:pt x="2148" y="440"/>
                  </a:lnTo>
                  <a:lnTo>
                    <a:pt x="2282" y="38"/>
                  </a:lnTo>
                  <a:lnTo>
                    <a:pt x="2290" y="22"/>
                  </a:lnTo>
                  <a:lnTo>
                    <a:pt x="2302" y="10"/>
                  </a:lnTo>
                  <a:lnTo>
                    <a:pt x="2317" y="2"/>
                  </a:lnTo>
                  <a:lnTo>
                    <a:pt x="23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477"/>
            <p:cNvSpPr>
              <a:spLocks/>
            </p:cNvSpPr>
            <p:nvPr/>
          </p:nvSpPr>
          <p:spPr bwMode="auto">
            <a:xfrm>
              <a:off x="11026775" y="2046288"/>
              <a:ext cx="192088" cy="17463"/>
            </a:xfrm>
            <a:custGeom>
              <a:avLst/>
              <a:gdLst>
                <a:gd name="T0" fmla="*/ 55 w 1213"/>
                <a:gd name="T1" fmla="*/ 0 h 110"/>
                <a:gd name="T2" fmla="*/ 1158 w 1213"/>
                <a:gd name="T3" fmla="*/ 0 h 110"/>
                <a:gd name="T4" fmla="*/ 1175 w 1213"/>
                <a:gd name="T5" fmla="*/ 3 h 110"/>
                <a:gd name="T6" fmla="*/ 1190 w 1213"/>
                <a:gd name="T7" fmla="*/ 11 h 110"/>
                <a:gd name="T8" fmla="*/ 1202 w 1213"/>
                <a:gd name="T9" fmla="*/ 23 h 110"/>
                <a:gd name="T10" fmla="*/ 1210 w 1213"/>
                <a:gd name="T11" fmla="*/ 38 h 110"/>
                <a:gd name="T12" fmla="*/ 1213 w 1213"/>
                <a:gd name="T13" fmla="*/ 55 h 110"/>
                <a:gd name="T14" fmla="*/ 1210 w 1213"/>
                <a:gd name="T15" fmla="*/ 73 h 110"/>
                <a:gd name="T16" fmla="*/ 1202 w 1213"/>
                <a:gd name="T17" fmla="*/ 88 h 110"/>
                <a:gd name="T18" fmla="*/ 1190 w 1213"/>
                <a:gd name="T19" fmla="*/ 100 h 110"/>
                <a:gd name="T20" fmla="*/ 1175 w 1213"/>
                <a:gd name="T21" fmla="*/ 108 h 110"/>
                <a:gd name="T22" fmla="*/ 1158 w 1213"/>
                <a:gd name="T23" fmla="*/ 110 h 110"/>
                <a:gd name="T24" fmla="*/ 55 w 1213"/>
                <a:gd name="T25" fmla="*/ 110 h 110"/>
                <a:gd name="T26" fmla="*/ 38 w 1213"/>
                <a:gd name="T27" fmla="*/ 108 h 110"/>
                <a:gd name="T28" fmla="*/ 22 w 1213"/>
                <a:gd name="T29" fmla="*/ 100 h 110"/>
                <a:gd name="T30" fmla="*/ 10 w 1213"/>
                <a:gd name="T31" fmla="*/ 88 h 110"/>
                <a:gd name="T32" fmla="*/ 2 w 1213"/>
                <a:gd name="T33" fmla="*/ 73 h 110"/>
                <a:gd name="T34" fmla="*/ 0 w 1213"/>
                <a:gd name="T35" fmla="*/ 55 h 110"/>
                <a:gd name="T36" fmla="*/ 2 w 1213"/>
                <a:gd name="T37" fmla="*/ 38 h 110"/>
                <a:gd name="T38" fmla="*/ 10 w 1213"/>
                <a:gd name="T39" fmla="*/ 23 h 110"/>
                <a:gd name="T40" fmla="*/ 22 w 1213"/>
                <a:gd name="T41" fmla="*/ 11 h 110"/>
                <a:gd name="T42" fmla="*/ 38 w 1213"/>
                <a:gd name="T43" fmla="*/ 3 h 110"/>
                <a:gd name="T44" fmla="*/ 55 w 1213"/>
                <a:gd name="T4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3" h="110">
                  <a:moveTo>
                    <a:pt x="55" y="0"/>
                  </a:moveTo>
                  <a:lnTo>
                    <a:pt x="1158" y="0"/>
                  </a:lnTo>
                  <a:lnTo>
                    <a:pt x="1175" y="3"/>
                  </a:lnTo>
                  <a:lnTo>
                    <a:pt x="1190" y="11"/>
                  </a:lnTo>
                  <a:lnTo>
                    <a:pt x="1202" y="23"/>
                  </a:lnTo>
                  <a:lnTo>
                    <a:pt x="1210" y="38"/>
                  </a:lnTo>
                  <a:lnTo>
                    <a:pt x="1213" y="55"/>
                  </a:lnTo>
                  <a:lnTo>
                    <a:pt x="1210" y="73"/>
                  </a:lnTo>
                  <a:lnTo>
                    <a:pt x="1202" y="88"/>
                  </a:lnTo>
                  <a:lnTo>
                    <a:pt x="1190" y="100"/>
                  </a:lnTo>
                  <a:lnTo>
                    <a:pt x="1175" y="108"/>
                  </a:lnTo>
                  <a:lnTo>
                    <a:pt x="1158" y="110"/>
                  </a:lnTo>
                  <a:lnTo>
                    <a:pt x="55" y="110"/>
                  </a:lnTo>
                  <a:lnTo>
                    <a:pt x="38" y="108"/>
                  </a:lnTo>
                  <a:lnTo>
                    <a:pt x="22" y="100"/>
                  </a:lnTo>
                  <a:lnTo>
                    <a:pt x="10" y="88"/>
                  </a:lnTo>
                  <a:lnTo>
                    <a:pt x="2" y="73"/>
                  </a:lnTo>
                  <a:lnTo>
                    <a:pt x="0" y="55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8651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30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Roboto</vt:lpstr>
      <vt:lpstr>Office Theme</vt:lpstr>
      <vt:lpstr>Architecture Vector Icons</vt:lpstr>
      <vt:lpstr>Architecture Vector Icons</vt:lpstr>
      <vt:lpstr>Architecture Vector Icons</vt:lpstr>
      <vt:lpstr>Architecture Vector Icons</vt:lpstr>
      <vt:lpstr>Architecture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26</cp:revision>
  <dcterms:created xsi:type="dcterms:W3CDTF">2016-11-20T20:27:57Z</dcterms:created>
  <dcterms:modified xsi:type="dcterms:W3CDTF">2017-01-04T21:13:05Z</dcterms:modified>
</cp:coreProperties>
</file>